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43"/>
  </p:notesMasterIdLst>
  <p:sldIdLst>
    <p:sldId id="256" r:id="rId2"/>
    <p:sldId id="354" r:id="rId3"/>
    <p:sldId id="264" r:id="rId4"/>
    <p:sldId id="273" r:id="rId5"/>
    <p:sldId id="274" r:id="rId6"/>
    <p:sldId id="387" r:id="rId7"/>
    <p:sldId id="350" r:id="rId8"/>
    <p:sldId id="262" r:id="rId9"/>
    <p:sldId id="388" r:id="rId10"/>
    <p:sldId id="389" r:id="rId11"/>
    <p:sldId id="351" r:id="rId12"/>
    <p:sldId id="355" r:id="rId13"/>
    <p:sldId id="268" r:id="rId14"/>
    <p:sldId id="296" r:id="rId15"/>
    <p:sldId id="349" r:id="rId16"/>
    <p:sldId id="263" r:id="rId17"/>
    <p:sldId id="339" r:id="rId18"/>
    <p:sldId id="340" r:id="rId19"/>
    <p:sldId id="343" r:id="rId20"/>
    <p:sldId id="341" r:id="rId21"/>
    <p:sldId id="342" r:id="rId22"/>
    <p:sldId id="344" r:id="rId23"/>
    <p:sldId id="347" r:id="rId24"/>
    <p:sldId id="346" r:id="rId25"/>
    <p:sldId id="297" r:id="rId26"/>
    <p:sldId id="356" r:id="rId27"/>
    <p:sldId id="390" r:id="rId28"/>
    <p:sldId id="384" r:id="rId29"/>
    <p:sldId id="271" r:id="rId30"/>
    <p:sldId id="385" r:id="rId31"/>
    <p:sldId id="386" r:id="rId32"/>
    <p:sldId id="281" r:id="rId33"/>
    <p:sldId id="371" r:id="rId34"/>
    <p:sldId id="373" r:id="rId35"/>
    <p:sldId id="374" r:id="rId36"/>
    <p:sldId id="368" r:id="rId37"/>
    <p:sldId id="369" r:id="rId38"/>
    <p:sldId id="336" r:id="rId39"/>
    <p:sldId id="338" r:id="rId40"/>
    <p:sldId id="391" r:id="rId41"/>
    <p:sldId id="26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885C9-A5F1-9AD8-2F4B-F55DBEBD5559}" v="163" dt="2024-11-25T17:13:58.912"/>
    <p1510:client id="{2C5EEE64-762A-4ECB-2404-D2923C5C8343}" v="264" dt="2024-11-25T21:00:51.325"/>
    <p1510:client id="{5AE5B196-F671-D3FA-DE5A-AE5CB6F4EEB9}" v="189" dt="2024-11-25T13:56:32.233"/>
    <p1510:client id="{85E59E13-119B-9759-6218-7AE78BF1F3AE}" v="149" dt="2024-11-26T10:34:07.701"/>
    <p1510:client id="{BEF30E92-14BA-264E-6D97-A6AB4E2D6DB3}" v="1725" dt="2024-11-25T16:57:24.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5E59E13-119B-9759-6218-7AE78BF1F3AE}"/>
    <pc:docChg chg="modSld">
      <pc:chgData name="" userId="" providerId="" clId="Web-{85E59E13-119B-9759-6218-7AE78BF1F3AE}" dt="2024-11-26T10:02:01.661" v="0" actId="1076"/>
      <pc:docMkLst>
        <pc:docMk/>
      </pc:docMkLst>
      <pc:sldChg chg="modSp">
        <pc:chgData name="" userId="" providerId="" clId="Web-{85E59E13-119B-9759-6218-7AE78BF1F3AE}" dt="2024-11-26T10:02:01.661" v="0" actId="1076"/>
        <pc:sldMkLst>
          <pc:docMk/>
          <pc:sldMk cId="1790391756" sldId="256"/>
        </pc:sldMkLst>
        <pc:picChg chg="mod">
          <ac:chgData name="" userId="" providerId="" clId="Web-{85E59E13-119B-9759-6218-7AE78BF1F3AE}" dt="2024-11-26T10:02:01.661" v="0" actId="1076"/>
          <ac:picMkLst>
            <pc:docMk/>
            <pc:sldMk cId="1790391756" sldId="256"/>
            <ac:picMk id="4" creationId="{F6D10268-A5D8-4B0E-D297-03AA4A1BCB1A}"/>
          </ac:picMkLst>
        </pc:picChg>
      </pc:sldChg>
    </pc:docChg>
  </pc:docChgLst>
  <pc:docChgLst>
    <pc:chgData name="alison.white@swlondon.nhs.uk" userId="S::urn:spo:guest#alison.white@swlondon.nhs.uk::" providerId="AD" clId="Web-{A9A125C1-C408-2B7A-1484-AB7B64244D4E}"/>
    <pc:docChg chg="modSld">
      <pc:chgData name="alison.white@swlondon.nhs.uk" userId="S::urn:spo:guest#alison.white@swlondon.nhs.uk::" providerId="AD" clId="Web-{A9A125C1-C408-2B7A-1484-AB7B64244D4E}" dt="2024-11-14T11:51:31.226" v="1314"/>
      <pc:docMkLst>
        <pc:docMk/>
      </pc:docMkLst>
      <pc:sldChg chg="modNotes">
        <pc:chgData name="alison.white@swlondon.nhs.uk" userId="S::urn:spo:guest#alison.white@swlondon.nhs.uk::" providerId="AD" clId="Web-{A9A125C1-C408-2B7A-1484-AB7B64244D4E}" dt="2024-11-14T11:51:31.226" v="1314"/>
        <pc:sldMkLst>
          <pc:docMk/>
          <pc:sldMk cId="1775735393" sldId="260"/>
        </pc:sldMkLst>
      </pc:sldChg>
      <pc:sldChg chg="modNotes">
        <pc:chgData name="alison.white@swlondon.nhs.uk" userId="S::urn:spo:guest#alison.white@swlondon.nhs.uk::" providerId="AD" clId="Web-{A9A125C1-C408-2B7A-1484-AB7B64244D4E}" dt="2024-11-14T11:23:24.506" v="398"/>
        <pc:sldMkLst>
          <pc:docMk/>
          <pc:sldMk cId="1084690833" sldId="262"/>
        </pc:sldMkLst>
      </pc:sldChg>
      <pc:sldChg chg="modNotes">
        <pc:chgData name="alison.white@swlondon.nhs.uk" userId="S::urn:spo:guest#alison.white@swlondon.nhs.uk::" providerId="AD" clId="Web-{A9A125C1-C408-2B7A-1484-AB7B64244D4E}" dt="2024-11-14T11:24:21.742" v="441"/>
        <pc:sldMkLst>
          <pc:docMk/>
          <pc:sldMk cId="3995237910" sldId="265"/>
        </pc:sldMkLst>
      </pc:sldChg>
      <pc:sldChg chg="modSp modNotes">
        <pc:chgData name="alison.white@swlondon.nhs.uk" userId="S::urn:spo:guest#alison.white@swlondon.nhs.uk::" providerId="AD" clId="Web-{A9A125C1-C408-2B7A-1484-AB7B64244D4E}" dt="2024-11-14T11:31:45.708" v="782"/>
        <pc:sldMkLst>
          <pc:docMk/>
          <pc:sldMk cId="1454663859" sldId="266"/>
        </pc:sldMkLst>
        <pc:spChg chg="mod">
          <ac:chgData name="alison.white@swlondon.nhs.uk" userId="S::urn:spo:guest#alison.white@swlondon.nhs.uk::" providerId="AD" clId="Web-{A9A125C1-C408-2B7A-1484-AB7B64244D4E}" dt="2024-11-14T11:25:57.401" v="455" actId="20577"/>
          <ac:spMkLst>
            <pc:docMk/>
            <pc:sldMk cId="1454663859" sldId="266"/>
            <ac:spMk id="3" creationId="{CD0D5EE3-4288-A650-44E9-79B24275B600}"/>
          </ac:spMkLst>
        </pc:spChg>
      </pc:sldChg>
      <pc:sldChg chg="modNotes">
        <pc:chgData name="alison.white@swlondon.nhs.uk" userId="S::urn:spo:guest#alison.white@swlondon.nhs.uk::" providerId="AD" clId="Web-{A9A125C1-C408-2B7A-1484-AB7B64244D4E}" dt="2024-11-14T11:15:40.977" v="4"/>
        <pc:sldMkLst>
          <pc:docMk/>
          <pc:sldMk cId="1861277246" sldId="267"/>
        </pc:sldMkLst>
      </pc:sldChg>
      <pc:sldChg chg="modNotes">
        <pc:chgData name="alison.white@swlondon.nhs.uk" userId="S::urn:spo:guest#alison.white@swlondon.nhs.uk::" providerId="AD" clId="Web-{A9A125C1-C408-2B7A-1484-AB7B64244D4E}" dt="2024-11-14T11:32:05.458" v="790"/>
        <pc:sldMkLst>
          <pc:docMk/>
          <pc:sldMk cId="2891608668" sldId="268"/>
        </pc:sldMkLst>
      </pc:sldChg>
      <pc:sldChg chg="modNotes">
        <pc:chgData name="alison.white@swlondon.nhs.uk" userId="S::urn:spo:guest#alison.white@swlondon.nhs.uk::" providerId="AD" clId="Web-{A9A125C1-C408-2B7A-1484-AB7B64244D4E}" dt="2024-11-14T11:16:43.010" v="9"/>
        <pc:sldMkLst>
          <pc:docMk/>
          <pc:sldMk cId="1411316750" sldId="271"/>
        </pc:sldMkLst>
      </pc:sldChg>
      <pc:sldChg chg="mod modShow">
        <pc:chgData name="alison.white@swlondon.nhs.uk" userId="S::urn:spo:guest#alison.white@swlondon.nhs.uk::" providerId="AD" clId="Web-{A9A125C1-C408-2B7A-1484-AB7B64244D4E}" dt="2024-11-14T11:32:23.334" v="791"/>
        <pc:sldMkLst>
          <pc:docMk/>
          <pc:sldMk cId="2313018532" sldId="272"/>
        </pc:sldMkLst>
      </pc:sldChg>
      <pc:sldChg chg="modNotes">
        <pc:chgData name="alison.white@swlondon.nhs.uk" userId="S::urn:spo:guest#alison.white@swlondon.nhs.uk::" providerId="AD" clId="Web-{A9A125C1-C408-2B7A-1484-AB7B64244D4E}" dt="2024-11-14T11:24:00.585" v="437"/>
        <pc:sldMkLst>
          <pc:docMk/>
          <pc:sldMk cId="3669058963" sldId="275"/>
        </pc:sldMkLst>
      </pc:sldChg>
      <pc:sldChg chg="modNotes">
        <pc:chgData name="alison.white@swlondon.nhs.uk" userId="S::urn:spo:guest#alison.white@swlondon.nhs.uk::" providerId="AD" clId="Web-{A9A125C1-C408-2B7A-1484-AB7B64244D4E}" dt="2024-11-14T11:40:32.441" v="876"/>
        <pc:sldMkLst>
          <pc:docMk/>
          <pc:sldMk cId="1839446913" sldId="276"/>
        </pc:sldMkLst>
      </pc:sldChg>
      <pc:sldChg chg="modNotes">
        <pc:chgData name="alison.white@swlondon.nhs.uk" userId="S::urn:spo:guest#alison.white@swlondon.nhs.uk::" providerId="AD" clId="Web-{A9A125C1-C408-2B7A-1484-AB7B64244D4E}" dt="2024-11-14T11:33:01.585" v="799"/>
        <pc:sldMkLst>
          <pc:docMk/>
          <pc:sldMk cId="1574665386" sldId="296"/>
        </pc:sldMkLst>
      </pc:sldChg>
      <pc:sldChg chg="modNotes">
        <pc:chgData name="alison.white@swlondon.nhs.uk" userId="S::urn:spo:guest#alison.white@swlondon.nhs.uk::" providerId="AD" clId="Web-{A9A125C1-C408-2B7A-1484-AB7B64244D4E}" dt="2024-11-14T11:40:08.456" v="857"/>
        <pc:sldMkLst>
          <pc:docMk/>
          <pc:sldMk cId="3855840914" sldId="297"/>
        </pc:sldMkLst>
      </pc:sldChg>
      <pc:sldChg chg="modSp modNotes">
        <pc:chgData name="alison.white@swlondon.nhs.uk" userId="S::urn:spo:guest#alison.white@swlondon.nhs.uk::" providerId="AD" clId="Web-{A9A125C1-C408-2B7A-1484-AB7B64244D4E}" dt="2024-11-14T11:50:09.348" v="1286"/>
        <pc:sldMkLst>
          <pc:docMk/>
          <pc:sldMk cId="2379050332" sldId="336"/>
        </pc:sldMkLst>
        <pc:spChg chg="mod">
          <ac:chgData name="alison.white@swlondon.nhs.uk" userId="S::urn:spo:guest#alison.white@swlondon.nhs.uk::" providerId="AD" clId="Web-{A9A125C1-C408-2B7A-1484-AB7B64244D4E}" dt="2024-11-14T11:43:06.492" v="954" actId="20577"/>
          <ac:spMkLst>
            <pc:docMk/>
            <pc:sldMk cId="2379050332" sldId="336"/>
            <ac:spMk id="4" creationId="{440DE204-1F1F-8BB6-B9B1-B81CA89A5ADA}"/>
          </ac:spMkLst>
        </pc:spChg>
      </pc:sldChg>
      <pc:sldChg chg="modNotes">
        <pc:chgData name="alison.white@swlondon.nhs.uk" userId="S::urn:spo:guest#alison.white@swlondon.nhs.uk::" providerId="AD" clId="Web-{A9A125C1-C408-2B7A-1484-AB7B64244D4E}" dt="2024-11-14T11:33:30.976" v="809"/>
        <pc:sldMkLst>
          <pc:docMk/>
          <pc:sldMk cId="3608370920" sldId="340"/>
        </pc:sldMkLst>
      </pc:sldChg>
      <pc:sldChg chg="modNotes">
        <pc:chgData name="alison.white@swlondon.nhs.uk" userId="S::urn:spo:guest#alison.white@swlondon.nhs.uk::" providerId="AD" clId="Web-{A9A125C1-C408-2B7A-1484-AB7B64244D4E}" dt="2024-11-14T11:34:48.681" v="820"/>
        <pc:sldMkLst>
          <pc:docMk/>
          <pc:sldMk cId="276907497" sldId="341"/>
        </pc:sldMkLst>
      </pc:sldChg>
      <pc:sldChg chg="modNotes">
        <pc:chgData name="alison.white@swlondon.nhs.uk" userId="S::urn:spo:guest#alison.white@swlondon.nhs.uk::" providerId="AD" clId="Web-{A9A125C1-C408-2B7A-1484-AB7B64244D4E}" dt="2024-11-14T11:35:29.698" v="828"/>
        <pc:sldMkLst>
          <pc:docMk/>
          <pc:sldMk cId="233672122" sldId="342"/>
        </pc:sldMkLst>
      </pc:sldChg>
      <pc:sldChg chg="modNotes">
        <pc:chgData name="alison.white@swlondon.nhs.uk" userId="S::urn:spo:guest#alison.white@swlondon.nhs.uk::" providerId="AD" clId="Web-{A9A125C1-C408-2B7A-1484-AB7B64244D4E}" dt="2024-11-14T11:34:19.399" v="815"/>
        <pc:sldMkLst>
          <pc:docMk/>
          <pc:sldMk cId="2195080667" sldId="343"/>
        </pc:sldMkLst>
      </pc:sldChg>
      <pc:sldChg chg="modNotes">
        <pc:chgData name="alison.white@swlondon.nhs.uk" userId="S::urn:spo:guest#alison.white@swlondon.nhs.uk::" providerId="AD" clId="Web-{A9A125C1-C408-2B7A-1484-AB7B64244D4E}" dt="2024-11-14T11:37:41.311" v="833"/>
        <pc:sldMkLst>
          <pc:docMk/>
          <pc:sldMk cId="2813814985" sldId="344"/>
        </pc:sldMkLst>
      </pc:sldChg>
      <pc:sldChg chg="modNotes">
        <pc:chgData name="alison.white@swlondon.nhs.uk" userId="S::urn:spo:guest#alison.white@swlondon.nhs.uk::" providerId="AD" clId="Web-{A9A125C1-C408-2B7A-1484-AB7B64244D4E}" dt="2024-11-14T11:39:06.142" v="852"/>
        <pc:sldMkLst>
          <pc:docMk/>
          <pc:sldMk cId="1979508328" sldId="346"/>
        </pc:sldMkLst>
      </pc:sldChg>
      <pc:sldChg chg="modNotes">
        <pc:chgData name="alison.white@swlondon.nhs.uk" userId="S::urn:spo:guest#alison.white@swlondon.nhs.uk::" providerId="AD" clId="Web-{A9A125C1-C408-2B7A-1484-AB7B64244D4E}" dt="2024-11-14T11:38:03.859" v="844"/>
        <pc:sldMkLst>
          <pc:docMk/>
          <pc:sldMk cId="382284829" sldId="347"/>
        </pc:sldMkLst>
      </pc:sldChg>
      <pc:sldChg chg="modNotes">
        <pc:chgData name="alison.white@swlondon.nhs.uk" userId="S::urn:spo:guest#alison.white@swlondon.nhs.uk::" providerId="AD" clId="Web-{A9A125C1-C408-2B7A-1484-AB7B64244D4E}" dt="2024-11-14T11:33:21.976" v="804"/>
        <pc:sldMkLst>
          <pc:docMk/>
          <pc:sldMk cId="1451699448" sldId="349"/>
        </pc:sldMkLst>
      </pc:sldChg>
      <pc:sldChg chg="modNotes">
        <pc:chgData name="alison.white@swlondon.nhs.uk" userId="S::urn:spo:guest#alison.white@swlondon.nhs.uk::" providerId="AD" clId="Web-{A9A125C1-C408-2B7A-1484-AB7B64244D4E}" dt="2024-11-14T11:23:09.365" v="393"/>
        <pc:sldMkLst>
          <pc:docMk/>
          <pc:sldMk cId="2326215172" sldId="350"/>
        </pc:sldMkLst>
      </pc:sldChg>
      <pc:sldChg chg="modSp modNotes">
        <pc:chgData name="alison.white@swlondon.nhs.uk" userId="S::urn:spo:guest#alison.white@swlondon.nhs.uk::" providerId="AD" clId="Web-{A9A125C1-C408-2B7A-1484-AB7B64244D4E}" dt="2024-11-14T11:31:10.644" v="780"/>
        <pc:sldMkLst>
          <pc:docMk/>
          <pc:sldMk cId="303718323" sldId="351"/>
        </pc:sldMkLst>
        <pc:spChg chg="mod">
          <ac:chgData name="alison.white@swlondon.nhs.uk" userId="S::urn:spo:guest#alison.white@swlondon.nhs.uk::" providerId="AD" clId="Web-{A9A125C1-C408-2B7A-1484-AB7B64244D4E}" dt="2024-11-14T11:26:52.840" v="501" actId="20577"/>
          <ac:spMkLst>
            <pc:docMk/>
            <pc:sldMk cId="303718323" sldId="351"/>
            <ac:spMk id="2" creationId="{8F84C496-E419-0D1A-E996-A56290943FDD}"/>
          </ac:spMkLst>
        </pc:spChg>
      </pc:sldChg>
    </pc:docChg>
  </pc:docChgLst>
  <pc:docChgLst>
    <pc:chgData name="kate.scott@kingston.ac.uk" userId="S::urn:spo:guest#kate.scott@kingston.ac.uk::" providerId="AD" clId="Web-{298885C9-A5F1-9AD8-2F4B-F55DBEBD5559}"/>
    <pc:docChg chg="addSld delSld modSld sldOrd">
      <pc:chgData name="kate.scott@kingston.ac.uk" userId="S::urn:spo:guest#kate.scott@kingston.ac.uk::" providerId="AD" clId="Web-{298885C9-A5F1-9AD8-2F4B-F55DBEBD5559}" dt="2024-11-25T17:13:58.912" v="165" actId="1076"/>
      <pc:docMkLst>
        <pc:docMk/>
      </pc:docMkLst>
      <pc:sldChg chg="modSp">
        <pc:chgData name="kate.scott@kingston.ac.uk" userId="S::urn:spo:guest#kate.scott@kingston.ac.uk::" providerId="AD" clId="Web-{298885C9-A5F1-9AD8-2F4B-F55DBEBD5559}" dt="2024-11-25T17:13:58.912" v="165" actId="1076"/>
        <pc:sldMkLst>
          <pc:docMk/>
          <pc:sldMk cId="2702928423" sldId="261"/>
        </pc:sldMkLst>
        <pc:spChg chg="mod">
          <ac:chgData name="kate.scott@kingston.ac.uk" userId="S::urn:spo:guest#kate.scott@kingston.ac.uk::" providerId="AD" clId="Web-{298885C9-A5F1-9AD8-2F4B-F55DBEBD5559}" dt="2024-11-25T17:13:58.912" v="165" actId="1076"/>
          <ac:spMkLst>
            <pc:docMk/>
            <pc:sldMk cId="2702928423" sldId="261"/>
            <ac:spMk id="3" creationId="{723276FD-F6E2-AEFE-2B64-FF46D91A1EBB}"/>
          </ac:spMkLst>
        </pc:spChg>
        <pc:picChg chg="mod">
          <ac:chgData name="kate.scott@kingston.ac.uk" userId="S::urn:spo:guest#kate.scott@kingston.ac.uk::" providerId="AD" clId="Web-{298885C9-A5F1-9AD8-2F4B-F55DBEBD5559}" dt="2024-11-25T17:13:43.177" v="154" actId="1076"/>
          <ac:picMkLst>
            <pc:docMk/>
            <pc:sldMk cId="2702928423" sldId="261"/>
            <ac:picMk id="4" creationId="{4F9CA743-0238-5961-FCD5-89BFF2F5D586}"/>
          </ac:picMkLst>
        </pc:picChg>
      </pc:sldChg>
      <pc:sldChg chg="addSp delSp modSp mod modClrScheme chgLayout">
        <pc:chgData name="kate.scott@kingston.ac.uk" userId="S::urn:spo:guest#kate.scott@kingston.ac.uk::" providerId="AD" clId="Web-{298885C9-A5F1-9AD8-2F4B-F55DBEBD5559}" dt="2024-11-25T17:05:03.955" v="6"/>
        <pc:sldMkLst>
          <pc:docMk/>
          <pc:sldMk cId="2891608668" sldId="268"/>
        </pc:sldMkLst>
        <pc:spChg chg="add del mod ord">
          <ac:chgData name="kate.scott@kingston.ac.uk" userId="S::urn:spo:guest#kate.scott@kingston.ac.uk::" providerId="AD" clId="Web-{298885C9-A5F1-9AD8-2F4B-F55DBEBD5559}" dt="2024-11-25T17:04:37.267" v="2"/>
          <ac:spMkLst>
            <pc:docMk/>
            <pc:sldMk cId="2891608668" sldId="268"/>
            <ac:spMk id="2" creationId="{E5A750DE-A759-08A1-A94C-F8D0328CE965}"/>
          </ac:spMkLst>
        </pc:spChg>
        <pc:spChg chg="mod ord">
          <ac:chgData name="kate.scott@kingston.ac.uk" userId="S::urn:spo:guest#kate.scott@kingston.ac.uk::" providerId="AD" clId="Web-{298885C9-A5F1-9AD8-2F4B-F55DBEBD5559}" dt="2024-11-25T17:05:03.955" v="6"/>
          <ac:spMkLst>
            <pc:docMk/>
            <pc:sldMk cId="2891608668" sldId="268"/>
            <ac:spMk id="3" creationId="{2675EB85-AC29-4A18-FFEB-A0C5C1F6120F}"/>
          </ac:spMkLst>
        </pc:spChg>
        <pc:spChg chg="add del mod ord">
          <ac:chgData name="kate.scott@kingston.ac.uk" userId="S::urn:spo:guest#kate.scott@kingston.ac.uk::" providerId="AD" clId="Web-{298885C9-A5F1-9AD8-2F4B-F55DBEBD5559}" dt="2024-11-25T17:05:03.955" v="6"/>
          <ac:spMkLst>
            <pc:docMk/>
            <pc:sldMk cId="2891608668" sldId="268"/>
            <ac:spMk id="5" creationId="{924EC064-1208-1FCE-975D-60D2BE11D3D7}"/>
          </ac:spMkLst>
        </pc:spChg>
        <pc:picChg chg="mod">
          <ac:chgData name="kate.scott@kingston.ac.uk" userId="S::urn:spo:guest#kate.scott@kingston.ac.uk::" providerId="AD" clId="Web-{298885C9-A5F1-9AD8-2F4B-F55DBEBD5559}" dt="2024-11-25T17:04:43.767" v="3" actId="14100"/>
          <ac:picMkLst>
            <pc:docMk/>
            <pc:sldMk cId="2891608668" sldId="268"/>
            <ac:picMk id="4" creationId="{A852E5A7-C7AA-8C7E-4C8A-597CE8DC0EA2}"/>
          </ac:picMkLst>
        </pc:picChg>
      </pc:sldChg>
      <pc:sldChg chg="addSp delSp modSp mod modClrScheme addAnim chgLayout">
        <pc:chgData name="kate.scott@kingston.ac.uk" userId="S::urn:spo:guest#kate.scott@kingston.ac.uk::" providerId="AD" clId="Web-{298885C9-A5F1-9AD8-2F4B-F55DBEBD5559}" dt="2024-11-25T17:06:21.521" v="27"/>
        <pc:sldMkLst>
          <pc:docMk/>
          <pc:sldMk cId="1574665386" sldId="296"/>
        </pc:sldMkLst>
        <pc:spChg chg="mod ord">
          <ac:chgData name="kate.scott@kingston.ac.uk" userId="S::urn:spo:guest#kate.scott@kingston.ac.uk::" providerId="AD" clId="Web-{298885C9-A5F1-9AD8-2F4B-F55DBEBD5559}" dt="2024-11-25T17:05:17.690" v="9"/>
          <ac:spMkLst>
            <pc:docMk/>
            <pc:sldMk cId="1574665386" sldId="296"/>
            <ac:spMk id="2" creationId="{6D1B1B6F-FF94-DF1A-CD9B-91DB07E3BF3E}"/>
          </ac:spMkLst>
        </pc:spChg>
        <pc:spChg chg="add mod ord">
          <ac:chgData name="kate.scott@kingston.ac.uk" userId="S::urn:spo:guest#kate.scott@kingston.ac.uk::" providerId="AD" clId="Web-{298885C9-A5F1-9AD8-2F4B-F55DBEBD5559}" dt="2024-11-25T17:06:12.630" v="26" actId="20577"/>
          <ac:spMkLst>
            <pc:docMk/>
            <pc:sldMk cId="1574665386" sldId="296"/>
            <ac:spMk id="3" creationId="{BA0AF984-2D52-EA96-520E-23717CA87079}"/>
          </ac:spMkLst>
        </pc:spChg>
        <pc:spChg chg="del mod">
          <ac:chgData name="kate.scott@kingston.ac.uk" userId="S::urn:spo:guest#kate.scott@kingston.ac.uk::" providerId="AD" clId="Web-{298885C9-A5F1-9AD8-2F4B-F55DBEBD5559}" dt="2024-11-25T17:05:27.034" v="11"/>
          <ac:spMkLst>
            <pc:docMk/>
            <pc:sldMk cId="1574665386" sldId="296"/>
            <ac:spMk id="4" creationId="{440DE204-1F1F-8BB6-B9B1-B81CA89A5ADA}"/>
          </ac:spMkLst>
        </pc:spChg>
        <pc:spChg chg="add del mod">
          <ac:chgData name="kate.scott@kingston.ac.uk" userId="S::urn:spo:guest#kate.scott@kingston.ac.uk::" providerId="AD" clId="Web-{298885C9-A5F1-9AD8-2F4B-F55DBEBD5559}" dt="2024-11-25T17:05:35.988" v="17"/>
          <ac:spMkLst>
            <pc:docMk/>
            <pc:sldMk cId="1574665386" sldId="296"/>
            <ac:spMk id="5" creationId="{4C95941A-A9B5-2B64-7E6A-FBCB597F5513}"/>
          </ac:spMkLst>
        </pc:spChg>
      </pc:sldChg>
      <pc:sldChg chg="addSp delSp modSp mod modClrScheme chgLayout">
        <pc:chgData name="kate.scott@kingston.ac.uk" userId="S::urn:spo:guest#kate.scott@kingston.ac.uk::" providerId="AD" clId="Web-{298885C9-A5F1-9AD8-2F4B-F55DBEBD5559}" dt="2024-11-25T17:12:01.267" v="126" actId="14100"/>
        <pc:sldMkLst>
          <pc:docMk/>
          <pc:sldMk cId="3855840914" sldId="297"/>
        </pc:sldMkLst>
        <pc:spChg chg="mod ord">
          <ac:chgData name="kate.scott@kingston.ac.uk" userId="S::urn:spo:guest#kate.scott@kingston.ac.uk::" providerId="AD" clId="Web-{298885C9-A5F1-9AD8-2F4B-F55DBEBD5559}" dt="2024-11-25T17:11:41.673" v="120"/>
          <ac:spMkLst>
            <pc:docMk/>
            <pc:sldMk cId="3855840914" sldId="297"/>
            <ac:spMk id="2" creationId="{6D1B1B6F-FF94-DF1A-CD9B-91DB07E3BF3E}"/>
          </ac:spMkLst>
        </pc:spChg>
        <pc:spChg chg="add del mod ord">
          <ac:chgData name="kate.scott@kingston.ac.uk" userId="S::urn:spo:guest#kate.scott@kingston.ac.uk::" providerId="AD" clId="Web-{298885C9-A5F1-9AD8-2F4B-F55DBEBD5559}" dt="2024-11-25T17:11:55.204" v="122"/>
          <ac:spMkLst>
            <pc:docMk/>
            <pc:sldMk cId="3855840914" sldId="297"/>
            <ac:spMk id="3" creationId="{F4F54046-136E-D83B-B1E1-62B408FF4B64}"/>
          </ac:spMkLst>
        </pc:spChg>
        <pc:spChg chg="mod">
          <ac:chgData name="kate.scott@kingston.ac.uk" userId="S::urn:spo:guest#kate.scott@kingston.ac.uk::" providerId="AD" clId="Web-{298885C9-A5F1-9AD8-2F4B-F55DBEBD5559}" dt="2024-11-25T17:12:01.267" v="126" actId="14100"/>
          <ac:spMkLst>
            <pc:docMk/>
            <pc:sldMk cId="3855840914" sldId="297"/>
            <ac:spMk id="4" creationId="{440DE204-1F1F-8BB6-B9B1-B81CA89A5ADA}"/>
          </ac:spMkLst>
        </pc:spChg>
      </pc:sldChg>
      <pc:sldChg chg="addSp delSp modSp mod ord modClrScheme chgLayout">
        <pc:chgData name="kate.scott@kingston.ac.uk" userId="S::urn:spo:guest#kate.scott@kingston.ac.uk::" providerId="AD" clId="Web-{298885C9-A5F1-9AD8-2F4B-F55DBEBD5559}" dt="2024-11-25T17:13:03.644" v="143"/>
        <pc:sldMkLst>
          <pc:docMk/>
          <pc:sldMk cId="2379050332" sldId="336"/>
        </pc:sldMkLst>
        <pc:spChg chg="mod ord">
          <ac:chgData name="kate.scott@kingston.ac.uk" userId="S::urn:spo:guest#kate.scott@kingston.ac.uk::" providerId="AD" clId="Web-{298885C9-A5F1-9AD8-2F4B-F55DBEBD5559}" dt="2024-11-25T17:12:15.502" v="127"/>
          <ac:spMkLst>
            <pc:docMk/>
            <pc:sldMk cId="2379050332" sldId="336"/>
            <ac:spMk id="2" creationId="{6D1B1B6F-FF94-DF1A-CD9B-91DB07E3BF3E}"/>
          </ac:spMkLst>
        </pc:spChg>
        <pc:spChg chg="add del mod ord">
          <ac:chgData name="kate.scott@kingston.ac.uk" userId="S::urn:spo:guest#kate.scott@kingston.ac.uk::" providerId="AD" clId="Web-{298885C9-A5F1-9AD8-2F4B-F55DBEBD5559}" dt="2024-11-25T17:12:21.190" v="128"/>
          <ac:spMkLst>
            <pc:docMk/>
            <pc:sldMk cId="2379050332" sldId="336"/>
            <ac:spMk id="3" creationId="{28159B5B-053E-A5CD-1411-A8D658D3D132}"/>
          </ac:spMkLst>
        </pc:spChg>
        <pc:spChg chg="mod">
          <ac:chgData name="kate.scott@kingston.ac.uk" userId="S::urn:spo:guest#kate.scott@kingston.ac.uk::" providerId="AD" clId="Web-{298885C9-A5F1-9AD8-2F4B-F55DBEBD5559}" dt="2024-11-25T17:12:49.519" v="142" actId="20577"/>
          <ac:spMkLst>
            <pc:docMk/>
            <pc:sldMk cId="2379050332" sldId="336"/>
            <ac:spMk id="4" creationId="{440DE204-1F1F-8BB6-B9B1-B81CA89A5ADA}"/>
          </ac:spMkLst>
        </pc:spChg>
      </pc:sldChg>
      <pc:sldChg chg="addSp delSp modSp mod modClrScheme chgLayout">
        <pc:chgData name="kate.scott@kingston.ac.uk" userId="S::urn:spo:guest#kate.scott@kingston.ac.uk::" providerId="AD" clId="Web-{298885C9-A5F1-9AD8-2F4B-F55DBEBD5559}" dt="2024-11-25T17:13:36.911" v="153" actId="14100"/>
        <pc:sldMkLst>
          <pc:docMk/>
          <pc:sldMk cId="3448482158" sldId="338"/>
        </pc:sldMkLst>
        <pc:spChg chg="mod ord">
          <ac:chgData name="kate.scott@kingston.ac.uk" userId="S::urn:spo:guest#kate.scott@kingston.ac.uk::" providerId="AD" clId="Web-{298885C9-A5F1-9AD8-2F4B-F55DBEBD5559}" dt="2024-11-25T17:13:18.239" v="144"/>
          <ac:spMkLst>
            <pc:docMk/>
            <pc:sldMk cId="3448482158" sldId="338"/>
            <ac:spMk id="2" creationId="{6D1B1B6F-FF94-DF1A-CD9B-91DB07E3BF3E}"/>
          </ac:spMkLst>
        </pc:spChg>
        <pc:spChg chg="mod">
          <ac:chgData name="kate.scott@kingston.ac.uk" userId="S::urn:spo:guest#kate.scott@kingston.ac.uk::" providerId="AD" clId="Web-{298885C9-A5F1-9AD8-2F4B-F55DBEBD5559}" dt="2024-11-25T17:13:36.911" v="153" actId="14100"/>
          <ac:spMkLst>
            <pc:docMk/>
            <pc:sldMk cId="3448482158" sldId="338"/>
            <ac:spMk id="3" creationId="{33A5F665-4FC8-50B2-EBC8-5A91B537CA6E}"/>
          </ac:spMkLst>
        </pc:spChg>
        <pc:spChg chg="add del mod ord">
          <ac:chgData name="kate.scott@kingston.ac.uk" userId="S::urn:spo:guest#kate.scott@kingston.ac.uk::" providerId="AD" clId="Web-{298885C9-A5F1-9AD8-2F4B-F55DBEBD5559}" dt="2024-11-25T17:13:26.770" v="145"/>
          <ac:spMkLst>
            <pc:docMk/>
            <pc:sldMk cId="3448482158" sldId="338"/>
            <ac:spMk id="5" creationId="{21BCA7FA-4D8C-9CAE-9792-DEA6EADEB874}"/>
          </ac:spMkLst>
        </pc:spChg>
      </pc:sldChg>
      <pc:sldChg chg="addSp delSp modSp mod modClrScheme addAnim delAnim chgLayout">
        <pc:chgData name="kate.scott@kingston.ac.uk" userId="S::urn:spo:guest#kate.scott@kingston.ac.uk::" providerId="AD" clId="Web-{298885C9-A5F1-9AD8-2F4B-F55DBEBD5559}" dt="2024-11-25T17:08:27.197" v="54"/>
        <pc:sldMkLst>
          <pc:docMk/>
          <pc:sldMk cId="2325650696" sldId="339"/>
        </pc:sldMkLst>
        <pc:spChg chg="mod ord">
          <ac:chgData name="kate.scott@kingston.ac.uk" userId="S::urn:spo:guest#kate.scott@kingston.ac.uk::" providerId="AD" clId="Web-{298885C9-A5F1-9AD8-2F4B-F55DBEBD5559}" dt="2024-11-25T17:08:02.055" v="46"/>
          <ac:spMkLst>
            <pc:docMk/>
            <pc:sldMk cId="2325650696" sldId="339"/>
            <ac:spMk id="2" creationId="{6D1B1B6F-FF94-DF1A-CD9B-91DB07E3BF3E}"/>
          </ac:spMkLst>
        </pc:spChg>
        <pc:spChg chg="del">
          <ac:chgData name="kate.scott@kingston.ac.uk" userId="S::urn:spo:guest#kate.scott@kingston.ac.uk::" providerId="AD" clId="Web-{298885C9-A5F1-9AD8-2F4B-F55DBEBD5559}" dt="2024-11-25T17:07:58.508" v="45"/>
          <ac:spMkLst>
            <pc:docMk/>
            <pc:sldMk cId="2325650696" sldId="339"/>
            <ac:spMk id="4" creationId="{440DE204-1F1F-8BB6-B9B1-B81CA89A5ADA}"/>
          </ac:spMkLst>
        </pc:spChg>
        <pc:spChg chg="add mod ord">
          <ac:chgData name="kate.scott@kingston.ac.uk" userId="S::urn:spo:guest#kate.scott@kingston.ac.uk::" providerId="AD" clId="Web-{298885C9-A5F1-9AD8-2F4B-F55DBEBD5559}" dt="2024-11-25T17:08:21.665" v="53" actId="20577"/>
          <ac:spMkLst>
            <pc:docMk/>
            <pc:sldMk cId="2325650696" sldId="339"/>
            <ac:spMk id="5" creationId="{D361C14A-E5CD-EE44-E817-2D2930BF6A38}"/>
          </ac:spMkLst>
        </pc:spChg>
        <pc:picChg chg="mod">
          <ac:chgData name="kate.scott@kingston.ac.uk" userId="S::urn:spo:guest#kate.scott@kingston.ac.uk::" providerId="AD" clId="Web-{298885C9-A5F1-9AD8-2F4B-F55DBEBD5559}" dt="2024-11-25T17:08:16.743" v="51" actId="1076"/>
          <ac:picMkLst>
            <pc:docMk/>
            <pc:sldMk cId="2325650696" sldId="339"/>
            <ac:picMk id="3" creationId="{5CAF858B-7962-CDD5-5A7A-45FC0ADAEB97}"/>
          </ac:picMkLst>
        </pc:picChg>
      </pc:sldChg>
      <pc:sldChg chg="addSp delSp modSp mod modClrScheme chgLayout">
        <pc:chgData name="kate.scott@kingston.ac.uk" userId="S::urn:spo:guest#kate.scott@kingston.ac.uk::" providerId="AD" clId="Web-{298885C9-A5F1-9AD8-2F4B-F55DBEBD5559}" dt="2024-11-25T17:08:45.729" v="58" actId="1076"/>
        <pc:sldMkLst>
          <pc:docMk/>
          <pc:sldMk cId="3608370920" sldId="340"/>
        </pc:sldMkLst>
        <pc:spChg chg="mod ord">
          <ac:chgData name="kate.scott@kingston.ac.uk" userId="S::urn:spo:guest#kate.scott@kingston.ac.uk::" providerId="AD" clId="Web-{298885C9-A5F1-9AD8-2F4B-F55DBEBD5559}" dt="2024-11-25T17:08:36.807" v="55"/>
          <ac:spMkLst>
            <pc:docMk/>
            <pc:sldMk cId="3608370920" sldId="340"/>
            <ac:spMk id="2" creationId="{6D1B1B6F-FF94-DF1A-CD9B-91DB07E3BF3E}"/>
          </ac:spMkLst>
        </pc:spChg>
        <pc:spChg chg="add del mod ord">
          <ac:chgData name="kate.scott@kingston.ac.uk" userId="S::urn:spo:guest#kate.scott@kingston.ac.uk::" providerId="AD" clId="Web-{298885C9-A5F1-9AD8-2F4B-F55DBEBD5559}" dt="2024-11-25T17:08:39.400" v="56"/>
          <ac:spMkLst>
            <pc:docMk/>
            <pc:sldMk cId="3608370920" sldId="340"/>
            <ac:spMk id="5" creationId="{C70715A9-AE4B-D7C5-DBF7-B965BE35B551}"/>
          </ac:spMkLst>
        </pc:spChg>
        <pc:picChg chg="mod">
          <ac:chgData name="kate.scott@kingston.ac.uk" userId="S::urn:spo:guest#kate.scott@kingston.ac.uk::" providerId="AD" clId="Web-{298885C9-A5F1-9AD8-2F4B-F55DBEBD5559}" dt="2024-11-25T17:08:45.729" v="58" actId="1076"/>
          <ac:picMkLst>
            <pc:docMk/>
            <pc:sldMk cId="3608370920" sldId="340"/>
            <ac:picMk id="3" creationId="{42E5D7C0-4455-2996-65E6-CA36984E2F72}"/>
          </ac:picMkLst>
        </pc:picChg>
      </pc:sldChg>
      <pc:sldChg chg="addSp delSp modSp mod modClrScheme chgLayout">
        <pc:chgData name="kate.scott@kingston.ac.uk" userId="S::urn:spo:guest#kate.scott@kingston.ac.uk::" providerId="AD" clId="Web-{298885C9-A5F1-9AD8-2F4B-F55DBEBD5559}" dt="2024-11-25T17:11:01.671" v="115" actId="1076"/>
        <pc:sldMkLst>
          <pc:docMk/>
          <pc:sldMk cId="276907497" sldId="341"/>
        </pc:sldMkLst>
        <pc:spChg chg="mod ord">
          <ac:chgData name="kate.scott@kingston.ac.uk" userId="S::urn:spo:guest#kate.scott@kingston.ac.uk::" providerId="AD" clId="Web-{298885C9-A5F1-9AD8-2F4B-F55DBEBD5559}" dt="2024-11-25T17:10:56.765" v="112" actId="20577"/>
          <ac:spMkLst>
            <pc:docMk/>
            <pc:sldMk cId="276907497" sldId="341"/>
            <ac:spMk id="2" creationId="{6D1B1B6F-FF94-DF1A-CD9B-91DB07E3BF3E}"/>
          </ac:spMkLst>
        </pc:spChg>
        <pc:spChg chg="add del mod ord">
          <ac:chgData name="kate.scott@kingston.ac.uk" userId="S::urn:spo:guest#kate.scott@kingston.ac.uk::" providerId="AD" clId="Web-{298885C9-A5F1-9AD8-2F4B-F55DBEBD5559}" dt="2024-11-25T17:10:00.044" v="101"/>
          <ac:spMkLst>
            <pc:docMk/>
            <pc:sldMk cId="276907497" sldId="341"/>
            <ac:spMk id="3" creationId="{EA8C2DAC-089E-5A45-9B6D-4B304EC47096}"/>
          </ac:spMkLst>
        </pc:spChg>
        <pc:picChg chg="mod">
          <ac:chgData name="kate.scott@kingston.ac.uk" userId="S::urn:spo:guest#kate.scott@kingston.ac.uk::" providerId="AD" clId="Web-{298885C9-A5F1-9AD8-2F4B-F55DBEBD5559}" dt="2024-11-25T17:11:01.671" v="115" actId="1076"/>
          <ac:picMkLst>
            <pc:docMk/>
            <pc:sldMk cId="276907497" sldId="341"/>
            <ac:picMk id="9" creationId="{1FE77E3D-9200-8F04-6624-B1F1F65A73D7}"/>
          </ac:picMkLst>
        </pc:picChg>
      </pc:sldChg>
      <pc:sldChg chg="addSp delSp modSp mod modClrScheme chgLayout">
        <pc:chgData name="kate.scott@kingston.ac.uk" userId="S::urn:spo:guest#kate.scott@kingston.ac.uk::" providerId="AD" clId="Web-{298885C9-A5F1-9AD8-2F4B-F55DBEBD5559}" dt="2024-11-25T17:10:15.591" v="105"/>
        <pc:sldMkLst>
          <pc:docMk/>
          <pc:sldMk cId="233672122" sldId="342"/>
        </pc:sldMkLst>
        <pc:spChg chg="mod ord">
          <ac:chgData name="kate.scott@kingston.ac.uk" userId="S::urn:spo:guest#kate.scott@kingston.ac.uk::" providerId="AD" clId="Web-{298885C9-A5F1-9AD8-2F4B-F55DBEBD5559}" dt="2024-11-25T17:10:12.216" v="104"/>
          <ac:spMkLst>
            <pc:docMk/>
            <pc:sldMk cId="233672122" sldId="342"/>
            <ac:spMk id="2" creationId="{6D1B1B6F-FF94-DF1A-CD9B-91DB07E3BF3E}"/>
          </ac:spMkLst>
        </pc:spChg>
        <pc:spChg chg="add del mod ord">
          <ac:chgData name="kate.scott@kingston.ac.uk" userId="S::urn:spo:guest#kate.scott@kingston.ac.uk::" providerId="AD" clId="Web-{298885C9-A5F1-9AD8-2F4B-F55DBEBD5559}" dt="2024-11-25T17:10:15.591" v="105"/>
          <ac:spMkLst>
            <pc:docMk/>
            <pc:sldMk cId="233672122" sldId="342"/>
            <ac:spMk id="5" creationId="{DB037032-3C89-CEC9-9F72-0D540AD627C6}"/>
          </ac:spMkLst>
        </pc:spChg>
      </pc:sldChg>
      <pc:sldChg chg="addSp delSp modSp mod modClrScheme addAnim modAnim chgLayout">
        <pc:chgData name="kate.scott@kingston.ac.uk" userId="S::urn:spo:guest#kate.scott@kingston.ac.uk::" providerId="AD" clId="Web-{298885C9-A5F1-9AD8-2F4B-F55DBEBD5559}" dt="2024-11-25T17:09:46.872" v="99"/>
        <pc:sldMkLst>
          <pc:docMk/>
          <pc:sldMk cId="2195080667" sldId="343"/>
        </pc:sldMkLst>
        <pc:spChg chg="mod ord">
          <ac:chgData name="kate.scott@kingston.ac.uk" userId="S::urn:spo:guest#kate.scott@kingston.ac.uk::" providerId="AD" clId="Web-{298885C9-A5F1-9AD8-2F4B-F55DBEBD5559}" dt="2024-11-25T17:08:52.745" v="59"/>
          <ac:spMkLst>
            <pc:docMk/>
            <pc:sldMk cId="2195080667" sldId="343"/>
            <ac:spMk id="2" creationId="{6D1B1B6F-FF94-DF1A-CD9B-91DB07E3BF3E}"/>
          </ac:spMkLst>
        </pc:spChg>
        <pc:spChg chg="del mod">
          <ac:chgData name="kate.scott@kingston.ac.uk" userId="S::urn:spo:guest#kate.scott@kingston.ac.uk::" providerId="AD" clId="Web-{298885C9-A5F1-9AD8-2F4B-F55DBEBD5559}" dt="2024-11-25T17:09:00.136" v="62"/>
          <ac:spMkLst>
            <pc:docMk/>
            <pc:sldMk cId="2195080667" sldId="343"/>
            <ac:spMk id="4" creationId="{440DE204-1F1F-8BB6-B9B1-B81CA89A5ADA}"/>
          </ac:spMkLst>
        </pc:spChg>
        <pc:spChg chg="add mod ord">
          <ac:chgData name="kate.scott@kingston.ac.uk" userId="S::urn:spo:guest#kate.scott@kingston.ac.uk::" providerId="AD" clId="Web-{298885C9-A5F1-9AD8-2F4B-F55DBEBD5559}" dt="2024-11-25T17:09:15.011" v="71" actId="20577"/>
          <ac:spMkLst>
            <pc:docMk/>
            <pc:sldMk cId="2195080667" sldId="343"/>
            <ac:spMk id="5" creationId="{AFC21661-E336-C3C6-F3AE-F00EB73ED584}"/>
          </ac:spMkLst>
        </pc:spChg>
      </pc:sldChg>
      <pc:sldChg chg="addSp delSp modSp mod modClrScheme chgLayout">
        <pc:chgData name="kate.scott@kingston.ac.uk" userId="S::urn:spo:guest#kate.scott@kingston.ac.uk::" providerId="AD" clId="Web-{298885C9-A5F1-9AD8-2F4B-F55DBEBD5559}" dt="2024-11-25T17:10:32.905" v="109" actId="1076"/>
        <pc:sldMkLst>
          <pc:docMk/>
          <pc:sldMk cId="2813814985" sldId="344"/>
        </pc:sldMkLst>
        <pc:spChg chg="mod ord">
          <ac:chgData name="kate.scott@kingston.ac.uk" userId="S::urn:spo:guest#kate.scott@kingston.ac.uk::" providerId="AD" clId="Web-{298885C9-A5F1-9AD8-2F4B-F55DBEBD5559}" dt="2024-11-25T17:10:22.107" v="106"/>
          <ac:spMkLst>
            <pc:docMk/>
            <pc:sldMk cId="2813814985" sldId="344"/>
            <ac:spMk id="2" creationId="{6D1B1B6F-FF94-DF1A-CD9B-91DB07E3BF3E}"/>
          </ac:spMkLst>
        </pc:spChg>
        <pc:spChg chg="add del mod ord">
          <ac:chgData name="kate.scott@kingston.ac.uk" userId="S::urn:spo:guest#kate.scott@kingston.ac.uk::" providerId="AD" clId="Web-{298885C9-A5F1-9AD8-2F4B-F55DBEBD5559}" dt="2024-11-25T17:10:28.170" v="108"/>
          <ac:spMkLst>
            <pc:docMk/>
            <pc:sldMk cId="2813814985" sldId="344"/>
            <ac:spMk id="5" creationId="{AC89EB54-CE06-04E8-1F66-2700A0873535}"/>
          </ac:spMkLst>
        </pc:spChg>
        <pc:picChg chg="mod">
          <ac:chgData name="kate.scott@kingston.ac.uk" userId="S::urn:spo:guest#kate.scott@kingston.ac.uk::" providerId="AD" clId="Web-{298885C9-A5F1-9AD8-2F4B-F55DBEBD5559}" dt="2024-11-25T17:10:32.905" v="109" actId="1076"/>
          <ac:picMkLst>
            <pc:docMk/>
            <pc:sldMk cId="2813814985" sldId="344"/>
            <ac:picMk id="3" creationId="{96A6F6DA-D2D6-92E1-C25B-47E6B96C8D6E}"/>
          </ac:picMkLst>
        </pc:picChg>
      </pc:sldChg>
      <pc:sldChg chg="addSp delSp modSp mod modClrScheme chgLayout">
        <pc:chgData name="kate.scott@kingston.ac.uk" userId="S::urn:spo:guest#kate.scott@kingston.ac.uk::" providerId="AD" clId="Web-{298885C9-A5F1-9AD8-2F4B-F55DBEBD5559}" dt="2024-11-25T17:11:28.969" v="119" actId="1076"/>
        <pc:sldMkLst>
          <pc:docMk/>
          <pc:sldMk cId="1979508328" sldId="346"/>
        </pc:sldMkLst>
        <pc:spChg chg="mod ord">
          <ac:chgData name="kate.scott@kingston.ac.uk" userId="S::urn:spo:guest#kate.scott@kingston.ac.uk::" providerId="AD" clId="Web-{298885C9-A5F1-9AD8-2F4B-F55DBEBD5559}" dt="2024-11-25T17:11:28.969" v="119" actId="1076"/>
          <ac:spMkLst>
            <pc:docMk/>
            <pc:sldMk cId="1979508328" sldId="346"/>
            <ac:spMk id="2" creationId="{6D1B1B6F-FF94-DF1A-CD9B-91DB07E3BF3E}"/>
          </ac:spMkLst>
        </pc:spChg>
        <pc:spChg chg="mod">
          <ac:chgData name="kate.scott@kingston.ac.uk" userId="S::urn:spo:guest#kate.scott@kingston.ac.uk::" providerId="AD" clId="Web-{298885C9-A5F1-9AD8-2F4B-F55DBEBD5559}" dt="2024-11-25T17:11:25.203" v="118" actId="1076"/>
          <ac:spMkLst>
            <pc:docMk/>
            <pc:sldMk cId="1979508328" sldId="346"/>
            <ac:spMk id="8" creationId="{AABD5C89-F6D5-2042-AD21-E7CD05ECC19F}"/>
          </ac:spMkLst>
        </pc:spChg>
        <pc:spChg chg="add del mod ord">
          <ac:chgData name="kate.scott@kingston.ac.uk" userId="S::urn:spo:guest#kate.scott@kingston.ac.uk::" providerId="AD" clId="Web-{298885C9-A5F1-9AD8-2F4B-F55DBEBD5559}" dt="2024-11-25T17:11:16.562" v="117"/>
          <ac:spMkLst>
            <pc:docMk/>
            <pc:sldMk cId="1979508328" sldId="346"/>
            <ac:spMk id="29" creationId="{A57D4837-4FAF-42BD-4134-A2B38B84F677}"/>
          </ac:spMkLst>
        </pc:spChg>
      </pc:sldChg>
      <pc:sldChg chg="addSp delSp modSp mod modClrScheme chgLayout">
        <pc:chgData name="kate.scott@kingston.ac.uk" userId="S::urn:spo:guest#kate.scott@kingston.ac.uk::" providerId="AD" clId="Web-{298885C9-A5F1-9AD8-2F4B-F55DBEBD5559}" dt="2024-11-25T17:10:46.546" v="111"/>
        <pc:sldMkLst>
          <pc:docMk/>
          <pc:sldMk cId="382284829" sldId="347"/>
        </pc:sldMkLst>
        <pc:spChg chg="mod ord">
          <ac:chgData name="kate.scott@kingston.ac.uk" userId="S::urn:spo:guest#kate.scott@kingston.ac.uk::" providerId="AD" clId="Web-{298885C9-A5F1-9AD8-2F4B-F55DBEBD5559}" dt="2024-11-25T17:10:37.389" v="110"/>
          <ac:spMkLst>
            <pc:docMk/>
            <pc:sldMk cId="382284829" sldId="347"/>
            <ac:spMk id="2" creationId="{6D1B1B6F-FF94-DF1A-CD9B-91DB07E3BF3E}"/>
          </ac:spMkLst>
        </pc:spChg>
        <pc:spChg chg="add del mod ord">
          <ac:chgData name="kate.scott@kingston.ac.uk" userId="S::urn:spo:guest#kate.scott@kingston.ac.uk::" providerId="AD" clId="Web-{298885C9-A5F1-9AD8-2F4B-F55DBEBD5559}" dt="2024-11-25T17:10:46.546" v="111"/>
          <ac:spMkLst>
            <pc:docMk/>
            <pc:sldMk cId="382284829" sldId="347"/>
            <ac:spMk id="3" creationId="{6B14219E-2AE1-E07B-49F2-C7CDB71880B5}"/>
          </ac:spMkLst>
        </pc:spChg>
      </pc:sldChg>
      <pc:sldChg chg="addSp delSp modSp mod modClrScheme chgLayout">
        <pc:chgData name="kate.scott@kingston.ac.uk" userId="S::urn:spo:guest#kate.scott@kingston.ac.uk::" providerId="AD" clId="Web-{298885C9-A5F1-9AD8-2F4B-F55DBEBD5559}" dt="2024-11-25T17:07:29.789" v="44"/>
        <pc:sldMkLst>
          <pc:docMk/>
          <pc:sldMk cId="1451699448" sldId="349"/>
        </pc:sldMkLst>
        <pc:spChg chg="mod ord">
          <ac:chgData name="kate.scott@kingston.ac.uk" userId="S::urn:spo:guest#kate.scott@kingston.ac.uk::" providerId="AD" clId="Web-{298885C9-A5F1-9AD8-2F4B-F55DBEBD5559}" dt="2024-11-25T17:06:36.662" v="30" actId="1076"/>
          <ac:spMkLst>
            <pc:docMk/>
            <pc:sldMk cId="1451699448" sldId="349"/>
            <ac:spMk id="2" creationId="{6D1B1B6F-FF94-DF1A-CD9B-91DB07E3BF3E}"/>
          </ac:spMkLst>
        </pc:spChg>
        <pc:spChg chg="add del mod ord">
          <ac:chgData name="kate.scott@kingston.ac.uk" userId="S::urn:spo:guest#kate.scott@kingston.ac.uk::" providerId="AD" clId="Web-{298885C9-A5F1-9AD8-2F4B-F55DBEBD5559}" dt="2024-11-25T17:07:29.789" v="44"/>
          <ac:spMkLst>
            <pc:docMk/>
            <pc:sldMk cId="1451699448" sldId="349"/>
            <ac:spMk id="3" creationId="{27EF70B9-7907-C545-1A45-D734C39AE06D}"/>
          </ac:spMkLst>
        </pc:spChg>
        <pc:spChg chg="mod">
          <ac:chgData name="kate.scott@kingston.ac.uk" userId="S::urn:spo:guest#kate.scott@kingston.ac.uk::" providerId="AD" clId="Web-{298885C9-A5F1-9AD8-2F4B-F55DBEBD5559}" dt="2024-11-25T17:07:20.788" v="43" actId="1076"/>
          <ac:spMkLst>
            <pc:docMk/>
            <pc:sldMk cId="1451699448" sldId="349"/>
            <ac:spMk id="8" creationId="{D6981E16-2A8A-48FE-130F-05E7B0ADB83F}"/>
          </ac:spMkLst>
        </pc:spChg>
        <pc:picChg chg="mod modCrop">
          <ac:chgData name="kate.scott@kingston.ac.uk" userId="S::urn:spo:guest#kate.scott@kingston.ac.uk::" providerId="AD" clId="Web-{298885C9-A5F1-9AD8-2F4B-F55DBEBD5559}" dt="2024-11-25T17:07:12.913" v="42"/>
          <ac:picMkLst>
            <pc:docMk/>
            <pc:sldMk cId="1451699448" sldId="349"/>
            <ac:picMk id="6" creationId="{E5E56DCE-733A-5A05-29F4-E58AC489EAE8}"/>
          </ac:picMkLst>
        </pc:picChg>
        <pc:picChg chg="del">
          <ac:chgData name="kate.scott@kingston.ac.uk" userId="S::urn:spo:guest#kate.scott@kingston.ac.uk::" providerId="AD" clId="Web-{298885C9-A5F1-9AD8-2F4B-F55DBEBD5559}" dt="2024-11-25T17:06:26.177" v="28"/>
          <ac:picMkLst>
            <pc:docMk/>
            <pc:sldMk cId="1451699448" sldId="349"/>
            <ac:picMk id="7" creationId="{EC5510C9-A18A-9F5D-EDB6-9167E1F5A114}"/>
          </ac:picMkLst>
        </pc:picChg>
      </pc:sldChg>
      <pc:sldChg chg="new del">
        <pc:chgData name="kate.scott@kingston.ac.uk" userId="S::urn:spo:guest#kate.scott@kingston.ac.uk::" providerId="AD" clId="Web-{298885C9-A5F1-9AD8-2F4B-F55DBEBD5559}" dt="2024-11-25T17:05:13.674" v="8"/>
        <pc:sldMkLst>
          <pc:docMk/>
          <pc:sldMk cId="1443201467" sldId="392"/>
        </pc:sldMkLst>
      </pc:sldChg>
    </pc:docChg>
  </pc:docChgLst>
  <pc:docChgLst>
    <pc:chgData name="kate.scott@kingston.ac.uk" userId="S::urn:spo:guest#kate.scott@kingston.ac.uk::" providerId="AD" clId="Web-{F089D3FB-9907-49B9-FE9B-55E8ED9338EC}"/>
    <pc:docChg chg="addSld delSld modSld">
      <pc:chgData name="kate.scott@kingston.ac.uk" userId="S::urn:spo:guest#kate.scott@kingston.ac.uk::" providerId="AD" clId="Web-{F089D3FB-9907-49B9-FE9B-55E8ED9338EC}" dt="2024-11-20T12:08:25.103" v="327"/>
      <pc:docMkLst>
        <pc:docMk/>
      </pc:docMkLst>
      <pc:sldChg chg="modSp">
        <pc:chgData name="kate.scott@kingston.ac.uk" userId="S::urn:spo:guest#kate.scott@kingston.ac.uk::" providerId="AD" clId="Web-{F089D3FB-9907-49B9-FE9B-55E8ED9338EC}" dt="2024-11-20T11:58:44.788" v="34" actId="20577"/>
        <pc:sldMkLst>
          <pc:docMk/>
          <pc:sldMk cId="1790391756" sldId="256"/>
        </pc:sldMkLst>
        <pc:spChg chg="mod">
          <ac:chgData name="kate.scott@kingston.ac.uk" userId="S::urn:spo:guest#kate.scott@kingston.ac.uk::" providerId="AD" clId="Web-{F089D3FB-9907-49B9-FE9B-55E8ED9338EC}" dt="2024-11-20T11:58:44.788" v="34" actId="20577"/>
          <ac:spMkLst>
            <pc:docMk/>
            <pc:sldMk cId="1790391756" sldId="256"/>
            <ac:spMk id="3" creationId="{3281AFE8-02A3-841E-44EE-57D6A0F57875}"/>
          </ac:spMkLst>
        </pc:spChg>
      </pc:sldChg>
      <pc:sldChg chg="modNotes">
        <pc:chgData name="kate.scott@kingston.ac.uk" userId="S::urn:spo:guest#kate.scott@kingston.ac.uk::" providerId="AD" clId="Web-{F089D3FB-9907-49B9-FE9B-55E8ED9338EC}" dt="2024-11-20T12:05:00.300" v="204"/>
        <pc:sldMkLst>
          <pc:docMk/>
          <pc:sldMk cId="1839446913" sldId="276"/>
        </pc:sldMkLst>
      </pc:sldChg>
      <pc:sldChg chg="delSp modSp">
        <pc:chgData name="kate.scott@kingston.ac.uk" userId="S::urn:spo:guest#kate.scott@kingston.ac.uk::" providerId="AD" clId="Web-{F089D3FB-9907-49B9-FE9B-55E8ED9338EC}" dt="2024-11-20T12:06:39.053" v="311"/>
        <pc:sldMkLst>
          <pc:docMk/>
          <pc:sldMk cId="1909922318" sldId="281"/>
        </pc:sldMkLst>
        <pc:spChg chg="del mod">
          <ac:chgData name="kate.scott@kingston.ac.uk" userId="S::urn:spo:guest#kate.scott@kingston.ac.uk::" providerId="AD" clId="Web-{F089D3FB-9907-49B9-FE9B-55E8ED9338EC}" dt="2024-11-20T12:06:39.053" v="311"/>
          <ac:spMkLst>
            <pc:docMk/>
            <pc:sldMk cId="1909922318" sldId="281"/>
            <ac:spMk id="4" creationId="{5268253B-25E5-4122-A4A3-84FA964DD45F}"/>
          </ac:spMkLst>
        </pc:spChg>
      </pc:sldChg>
      <pc:sldChg chg="del">
        <pc:chgData name="kate.scott@kingston.ac.uk" userId="S::urn:spo:guest#kate.scott@kingston.ac.uk::" providerId="AD" clId="Web-{F089D3FB-9907-49B9-FE9B-55E8ED9338EC}" dt="2024-11-20T12:08:00.555" v="325"/>
        <pc:sldMkLst>
          <pc:docMk/>
          <pc:sldMk cId="997026896" sldId="284"/>
        </pc:sldMkLst>
      </pc:sldChg>
      <pc:sldChg chg="del">
        <pc:chgData name="kate.scott@kingston.ac.uk" userId="S::urn:spo:guest#kate.scott@kingston.ac.uk::" providerId="AD" clId="Web-{F089D3FB-9907-49B9-FE9B-55E8ED9338EC}" dt="2024-11-20T11:59:25.946" v="38"/>
        <pc:sldMkLst>
          <pc:docMk/>
          <pc:sldMk cId="851602059" sldId="288"/>
        </pc:sldMkLst>
      </pc:sldChg>
      <pc:sldChg chg="modNotes">
        <pc:chgData name="kate.scott@kingston.ac.uk" userId="S::urn:spo:guest#kate.scott@kingston.ac.uk::" providerId="AD" clId="Web-{F089D3FB-9907-49B9-FE9B-55E8ED9338EC}" dt="2024-11-20T12:01:50.731" v="64"/>
        <pc:sldMkLst>
          <pc:docMk/>
          <pc:sldMk cId="2379050332" sldId="336"/>
        </pc:sldMkLst>
      </pc:sldChg>
      <pc:sldChg chg="del">
        <pc:chgData name="kate.scott@kingston.ac.uk" userId="S::urn:spo:guest#kate.scott@kingston.ac.uk::" providerId="AD" clId="Web-{F089D3FB-9907-49B9-FE9B-55E8ED9338EC}" dt="2024-11-20T12:08:09.383" v="326"/>
        <pc:sldMkLst>
          <pc:docMk/>
          <pc:sldMk cId="3724219492" sldId="352"/>
        </pc:sldMkLst>
      </pc:sldChg>
      <pc:sldChg chg="modNotes">
        <pc:chgData name="kate.scott@kingston.ac.uk" userId="S::urn:spo:guest#kate.scott@kingston.ac.uk::" providerId="AD" clId="Web-{F089D3FB-9907-49B9-FE9B-55E8ED9338EC}" dt="2024-11-20T12:04:45.221" v="192"/>
        <pc:sldMkLst>
          <pc:docMk/>
          <pc:sldMk cId="3451755759" sldId="356"/>
        </pc:sldMkLst>
      </pc:sldChg>
      <pc:sldChg chg="delSp mod modShow modNotes">
        <pc:chgData name="kate.scott@kingston.ac.uk" userId="S::urn:spo:guest#kate.scott@kingston.ac.uk::" providerId="AD" clId="Web-{F089D3FB-9907-49B9-FE9B-55E8ED9338EC}" dt="2024-11-20T12:02:53.483" v="107"/>
        <pc:sldMkLst>
          <pc:docMk/>
          <pc:sldMk cId="2736832019" sldId="357"/>
        </pc:sldMkLst>
        <pc:spChg chg="del">
          <ac:chgData name="kate.scott@kingston.ac.uk" userId="S::urn:spo:guest#kate.scott@kingston.ac.uk::" providerId="AD" clId="Web-{F089D3FB-9907-49B9-FE9B-55E8ED9338EC}" dt="2024-11-20T11:59:09.195" v="35"/>
          <ac:spMkLst>
            <pc:docMk/>
            <pc:sldMk cId="2736832019" sldId="357"/>
            <ac:spMk id="3" creationId="{85F99DA0-108F-4265-BEF6-E3B6A7ADA882}"/>
          </ac:spMkLst>
        </pc:spChg>
      </pc:sldChg>
      <pc:sldChg chg="del">
        <pc:chgData name="kate.scott@kingston.ac.uk" userId="S::urn:spo:guest#kate.scott@kingston.ac.uk::" providerId="AD" clId="Web-{F089D3FB-9907-49B9-FE9B-55E8ED9338EC}" dt="2024-11-20T12:02:56.530" v="108"/>
        <pc:sldMkLst>
          <pc:docMk/>
          <pc:sldMk cId="2270903429" sldId="367"/>
        </pc:sldMkLst>
      </pc:sldChg>
      <pc:sldChg chg="modNotes">
        <pc:chgData name="kate.scott@kingston.ac.uk" userId="S::urn:spo:guest#kate.scott@kingston.ac.uk::" providerId="AD" clId="Web-{F089D3FB-9907-49B9-FE9B-55E8ED9338EC}" dt="2024-11-20T12:06:13.489" v="307"/>
        <pc:sldMkLst>
          <pc:docMk/>
          <pc:sldMk cId="2214119484" sldId="368"/>
        </pc:sldMkLst>
      </pc:sldChg>
      <pc:sldChg chg="delSp">
        <pc:chgData name="kate.scott@kingston.ac.uk" userId="S::urn:spo:guest#kate.scott@kingston.ac.uk::" providerId="AD" clId="Web-{F089D3FB-9907-49B9-FE9B-55E8ED9338EC}" dt="2024-11-20T12:03:08.656" v="109"/>
        <pc:sldMkLst>
          <pc:docMk/>
          <pc:sldMk cId="2902753622" sldId="369"/>
        </pc:sldMkLst>
        <pc:spChg chg="del">
          <ac:chgData name="kate.scott@kingston.ac.uk" userId="S::urn:spo:guest#kate.scott@kingston.ac.uk::" providerId="AD" clId="Web-{F089D3FB-9907-49B9-FE9B-55E8ED9338EC}" dt="2024-11-20T12:03:08.656" v="109"/>
          <ac:spMkLst>
            <pc:docMk/>
            <pc:sldMk cId="2902753622" sldId="369"/>
            <ac:spMk id="4" creationId="{507C8D29-2293-490A-AF1C-857F3873FB6E}"/>
          </ac:spMkLst>
        </pc:spChg>
      </pc:sldChg>
      <pc:sldChg chg="delSp">
        <pc:chgData name="kate.scott@kingston.ac.uk" userId="S::urn:spo:guest#kate.scott@kingston.ac.uk::" providerId="AD" clId="Web-{F089D3FB-9907-49B9-FE9B-55E8ED9338EC}" dt="2024-11-20T12:03:27.969" v="110"/>
        <pc:sldMkLst>
          <pc:docMk/>
          <pc:sldMk cId="161893117" sldId="370"/>
        </pc:sldMkLst>
        <pc:spChg chg="del">
          <ac:chgData name="kate.scott@kingston.ac.uk" userId="S::urn:spo:guest#kate.scott@kingston.ac.uk::" providerId="AD" clId="Web-{F089D3FB-9907-49B9-FE9B-55E8ED9338EC}" dt="2024-11-20T12:03:27.969" v="110"/>
          <ac:spMkLst>
            <pc:docMk/>
            <pc:sldMk cId="161893117" sldId="370"/>
            <ac:spMk id="4" creationId="{B9B24A9D-F419-4037-B792-66573329A224}"/>
          </ac:spMkLst>
        </pc:spChg>
      </pc:sldChg>
      <pc:sldChg chg="delSp">
        <pc:chgData name="kate.scott@kingston.ac.uk" userId="S::urn:spo:guest#kate.scott@kingston.ac.uk::" providerId="AD" clId="Web-{F089D3FB-9907-49B9-FE9B-55E8ED9338EC}" dt="2024-11-20T12:03:36.328" v="111"/>
        <pc:sldMkLst>
          <pc:docMk/>
          <pc:sldMk cId="1594983561" sldId="371"/>
        </pc:sldMkLst>
        <pc:spChg chg="del">
          <ac:chgData name="kate.scott@kingston.ac.uk" userId="S::urn:spo:guest#kate.scott@kingston.ac.uk::" providerId="AD" clId="Web-{F089D3FB-9907-49B9-FE9B-55E8ED9338EC}" dt="2024-11-20T12:03:36.328" v="111"/>
          <ac:spMkLst>
            <pc:docMk/>
            <pc:sldMk cId="1594983561" sldId="371"/>
            <ac:spMk id="4" creationId="{70BCD50C-5934-4530-947D-5F54BFFBC92C}"/>
          </ac:spMkLst>
        </pc:spChg>
      </pc:sldChg>
      <pc:sldChg chg="delSp">
        <pc:chgData name="kate.scott@kingston.ac.uk" userId="S::urn:spo:guest#kate.scott@kingston.ac.uk::" providerId="AD" clId="Web-{F089D3FB-9907-49B9-FE9B-55E8ED9338EC}" dt="2024-11-20T12:06:30.662" v="308"/>
        <pc:sldMkLst>
          <pc:docMk/>
          <pc:sldMk cId="3111034920" sldId="372"/>
        </pc:sldMkLst>
        <pc:spChg chg="del">
          <ac:chgData name="kate.scott@kingston.ac.uk" userId="S::urn:spo:guest#kate.scott@kingston.ac.uk::" providerId="AD" clId="Web-{F089D3FB-9907-49B9-FE9B-55E8ED9338EC}" dt="2024-11-20T12:06:30.662" v="308"/>
          <ac:spMkLst>
            <pc:docMk/>
            <pc:sldMk cId="3111034920" sldId="372"/>
            <ac:spMk id="4" creationId="{8DC883F3-6BDF-47A4-985F-CB2DD9BFBB5D}"/>
          </ac:spMkLst>
        </pc:spChg>
      </pc:sldChg>
      <pc:sldChg chg="delSp modSp">
        <pc:chgData name="kate.scott@kingston.ac.uk" userId="S::urn:spo:guest#kate.scott@kingston.ac.uk::" providerId="AD" clId="Web-{F089D3FB-9907-49B9-FE9B-55E8ED9338EC}" dt="2024-11-20T12:06:48.022" v="314"/>
        <pc:sldMkLst>
          <pc:docMk/>
          <pc:sldMk cId="2715345229" sldId="373"/>
        </pc:sldMkLst>
        <pc:spChg chg="del mod">
          <ac:chgData name="kate.scott@kingston.ac.uk" userId="S::urn:spo:guest#kate.scott@kingston.ac.uk::" providerId="AD" clId="Web-{F089D3FB-9907-49B9-FE9B-55E8ED9338EC}" dt="2024-11-20T12:06:48.022" v="314"/>
          <ac:spMkLst>
            <pc:docMk/>
            <pc:sldMk cId="2715345229" sldId="373"/>
            <ac:spMk id="4" creationId="{0ABD9730-78A9-4476-9514-1DBD4CF0E3F6}"/>
          </ac:spMkLst>
        </pc:spChg>
      </pc:sldChg>
      <pc:sldChg chg="delSp">
        <pc:chgData name="kate.scott@kingston.ac.uk" userId="S::urn:spo:guest#kate.scott@kingston.ac.uk::" providerId="AD" clId="Web-{F089D3FB-9907-49B9-FE9B-55E8ED9338EC}" dt="2024-11-20T12:06:53.506" v="315"/>
        <pc:sldMkLst>
          <pc:docMk/>
          <pc:sldMk cId="1763050571" sldId="374"/>
        </pc:sldMkLst>
        <pc:spChg chg="del">
          <ac:chgData name="kate.scott@kingston.ac.uk" userId="S::urn:spo:guest#kate.scott@kingston.ac.uk::" providerId="AD" clId="Web-{F089D3FB-9907-49B9-FE9B-55E8ED9338EC}" dt="2024-11-20T12:06:53.506" v="315"/>
          <ac:spMkLst>
            <pc:docMk/>
            <pc:sldMk cId="1763050571" sldId="374"/>
            <ac:spMk id="4" creationId="{8D14CDEC-00A9-4AF9-A3E8-6F2FD9F652D9}"/>
          </ac:spMkLst>
        </pc:spChg>
      </pc:sldChg>
      <pc:sldChg chg="delSp">
        <pc:chgData name="kate.scott@kingston.ac.uk" userId="S::urn:spo:guest#kate.scott@kingston.ac.uk::" providerId="AD" clId="Web-{F089D3FB-9907-49B9-FE9B-55E8ED9338EC}" dt="2024-11-20T12:07:00.975" v="316"/>
        <pc:sldMkLst>
          <pc:docMk/>
          <pc:sldMk cId="298756816" sldId="375"/>
        </pc:sldMkLst>
        <pc:spChg chg="del">
          <ac:chgData name="kate.scott@kingston.ac.uk" userId="S::urn:spo:guest#kate.scott@kingston.ac.uk::" providerId="AD" clId="Web-{F089D3FB-9907-49B9-FE9B-55E8ED9338EC}" dt="2024-11-20T12:07:00.975" v="316"/>
          <ac:spMkLst>
            <pc:docMk/>
            <pc:sldMk cId="298756816" sldId="375"/>
            <ac:spMk id="4" creationId="{67C3E794-D164-4037-8E97-36B1C14B765C}"/>
          </ac:spMkLst>
        </pc:spChg>
      </pc:sldChg>
      <pc:sldChg chg="delSp del">
        <pc:chgData name="kate.scott@kingston.ac.uk" userId="S::urn:spo:guest#kate.scott@kingston.ac.uk::" providerId="AD" clId="Web-{F089D3FB-9907-49B9-FE9B-55E8ED9338EC}" dt="2024-11-20T12:07:25.023" v="318"/>
        <pc:sldMkLst>
          <pc:docMk/>
          <pc:sldMk cId="2588248256" sldId="376"/>
        </pc:sldMkLst>
        <pc:spChg chg="del">
          <ac:chgData name="kate.scott@kingston.ac.uk" userId="S::urn:spo:guest#kate.scott@kingston.ac.uk::" providerId="AD" clId="Web-{F089D3FB-9907-49B9-FE9B-55E8ED9338EC}" dt="2024-11-20T12:07:13.288" v="317"/>
          <ac:spMkLst>
            <pc:docMk/>
            <pc:sldMk cId="2588248256" sldId="376"/>
            <ac:spMk id="4" creationId="{16C6A63A-1C75-4283-917F-0B93018CF86A}"/>
          </ac:spMkLst>
        </pc:spChg>
      </pc:sldChg>
      <pc:sldChg chg="delSp modSp">
        <pc:chgData name="kate.scott@kingston.ac.uk" userId="S::urn:spo:guest#kate.scott@kingston.ac.uk::" providerId="AD" clId="Web-{F089D3FB-9907-49B9-FE9B-55E8ED9338EC}" dt="2024-11-20T12:07:35.398" v="320"/>
        <pc:sldMkLst>
          <pc:docMk/>
          <pc:sldMk cId="1193356145" sldId="377"/>
        </pc:sldMkLst>
        <pc:spChg chg="del mod">
          <ac:chgData name="kate.scott@kingston.ac.uk" userId="S::urn:spo:guest#kate.scott@kingston.ac.uk::" providerId="AD" clId="Web-{F089D3FB-9907-49B9-FE9B-55E8ED9338EC}" dt="2024-11-20T12:07:35.398" v="320"/>
          <ac:spMkLst>
            <pc:docMk/>
            <pc:sldMk cId="1193356145" sldId="377"/>
            <ac:spMk id="4" creationId="{70CE5329-1F17-47D9-BCD3-7F52ABCA6AFE}"/>
          </ac:spMkLst>
        </pc:spChg>
      </pc:sldChg>
      <pc:sldChg chg="delSp del">
        <pc:chgData name="kate.scott@kingston.ac.uk" userId="S::urn:spo:guest#kate.scott@kingston.ac.uk::" providerId="AD" clId="Web-{F089D3FB-9907-49B9-FE9B-55E8ED9338EC}" dt="2024-11-20T12:07:53.945" v="323"/>
        <pc:sldMkLst>
          <pc:docMk/>
          <pc:sldMk cId="3571268069" sldId="378"/>
        </pc:sldMkLst>
        <pc:spChg chg="del">
          <ac:chgData name="kate.scott@kingston.ac.uk" userId="S::urn:spo:guest#kate.scott@kingston.ac.uk::" providerId="AD" clId="Web-{F089D3FB-9907-49B9-FE9B-55E8ED9338EC}" dt="2024-11-20T12:07:43.664" v="321"/>
          <ac:spMkLst>
            <pc:docMk/>
            <pc:sldMk cId="3571268069" sldId="378"/>
            <ac:spMk id="4" creationId="{D0984933-0440-4707-8BD1-4307D9E5F9E2}"/>
          </ac:spMkLst>
        </pc:spChg>
      </pc:sldChg>
      <pc:sldChg chg="del">
        <pc:chgData name="kate.scott@kingston.ac.uk" userId="S::urn:spo:guest#kate.scott@kingston.ac.uk::" providerId="AD" clId="Web-{F089D3FB-9907-49B9-FE9B-55E8ED9338EC}" dt="2024-11-20T12:07:51.914" v="322"/>
        <pc:sldMkLst>
          <pc:docMk/>
          <pc:sldMk cId="2802128644" sldId="381"/>
        </pc:sldMkLst>
      </pc:sldChg>
      <pc:sldChg chg="del">
        <pc:chgData name="kate.scott@kingston.ac.uk" userId="S::urn:spo:guest#kate.scott@kingston.ac.uk::" providerId="AD" clId="Web-{F089D3FB-9907-49B9-FE9B-55E8ED9338EC}" dt="2024-11-20T12:07:54.711" v="324"/>
        <pc:sldMkLst>
          <pc:docMk/>
          <pc:sldMk cId="631073163" sldId="382"/>
        </pc:sldMkLst>
      </pc:sldChg>
      <pc:sldChg chg="del">
        <pc:chgData name="kate.scott@kingston.ac.uk" userId="S::urn:spo:guest#kate.scott@kingston.ac.uk::" providerId="AD" clId="Web-{F089D3FB-9907-49B9-FE9B-55E8ED9338EC}" dt="2024-11-20T12:08:25.103" v="327"/>
        <pc:sldMkLst>
          <pc:docMk/>
          <pc:sldMk cId="337115623" sldId="383"/>
        </pc:sldMkLst>
      </pc:sldChg>
      <pc:sldChg chg="modSp new modNotes">
        <pc:chgData name="kate.scott@kingston.ac.uk" userId="S::urn:spo:guest#kate.scott@kingston.ac.uk::" providerId="AD" clId="Web-{F089D3FB-9907-49B9-FE9B-55E8ED9338EC}" dt="2024-11-20T12:05:47.723" v="255"/>
        <pc:sldMkLst>
          <pc:docMk/>
          <pc:sldMk cId="423344976" sldId="384"/>
        </pc:sldMkLst>
        <pc:spChg chg="mod">
          <ac:chgData name="kate.scott@kingston.ac.uk" userId="S::urn:spo:guest#kate.scott@kingston.ac.uk::" providerId="AD" clId="Web-{F089D3FB-9907-49B9-FE9B-55E8ED9338EC}" dt="2024-11-20T11:59:52.447" v="43" actId="20577"/>
          <ac:spMkLst>
            <pc:docMk/>
            <pc:sldMk cId="423344976" sldId="384"/>
            <ac:spMk id="2" creationId="{F32B6FF7-D8D8-5337-12CE-DB28C42ACB04}"/>
          </ac:spMkLst>
        </pc:spChg>
        <pc:spChg chg="mod">
          <ac:chgData name="kate.scott@kingston.ac.uk" userId="S::urn:spo:guest#kate.scott@kingston.ac.uk::" providerId="AD" clId="Web-{F089D3FB-9907-49B9-FE9B-55E8ED9338EC}" dt="2024-11-20T12:02:31.545" v="95" actId="20577"/>
          <ac:spMkLst>
            <pc:docMk/>
            <pc:sldMk cId="423344976" sldId="384"/>
            <ac:spMk id="3" creationId="{75DF1068-A20A-5F66-0CB5-A4B270AE66CC}"/>
          </ac:spMkLst>
        </pc:spChg>
      </pc:sldChg>
      <pc:sldChg chg="modSp new">
        <pc:chgData name="kate.scott@kingston.ac.uk" userId="S::urn:spo:guest#kate.scott@kingston.ac.uk::" providerId="AD" clId="Web-{F089D3FB-9907-49B9-FE9B-55E8ED9338EC}" dt="2024-11-20T12:02:02.700" v="72" actId="20577"/>
        <pc:sldMkLst>
          <pc:docMk/>
          <pc:sldMk cId="2163941846" sldId="385"/>
        </pc:sldMkLst>
        <pc:spChg chg="mod">
          <ac:chgData name="kate.scott@kingston.ac.uk" userId="S::urn:spo:guest#kate.scott@kingston.ac.uk::" providerId="AD" clId="Web-{F089D3FB-9907-49B9-FE9B-55E8ED9338EC}" dt="2024-11-20T12:00:00.369" v="49" actId="20577"/>
          <ac:spMkLst>
            <pc:docMk/>
            <pc:sldMk cId="2163941846" sldId="385"/>
            <ac:spMk id="2" creationId="{344D5A45-D3E2-7A24-D5AE-50C2C3A612C0}"/>
          </ac:spMkLst>
        </pc:spChg>
        <pc:spChg chg="mod">
          <ac:chgData name="kate.scott@kingston.ac.uk" userId="S::urn:spo:guest#kate.scott@kingston.ac.uk::" providerId="AD" clId="Web-{F089D3FB-9907-49B9-FE9B-55E8ED9338EC}" dt="2024-11-20T12:02:02.700" v="72" actId="20577"/>
          <ac:spMkLst>
            <pc:docMk/>
            <pc:sldMk cId="2163941846" sldId="385"/>
            <ac:spMk id="3" creationId="{05A68CCC-4854-370C-A565-0CD262817A0F}"/>
          </ac:spMkLst>
        </pc:spChg>
      </pc:sldChg>
      <pc:sldChg chg="modSp new">
        <pc:chgData name="kate.scott@kingston.ac.uk" userId="S::urn:spo:guest#kate.scott@kingston.ac.uk::" providerId="AD" clId="Web-{F089D3FB-9907-49B9-FE9B-55E8ED9338EC}" dt="2024-11-20T12:01:05.292" v="62" actId="20577"/>
        <pc:sldMkLst>
          <pc:docMk/>
          <pc:sldMk cId="2901295421" sldId="386"/>
        </pc:sldMkLst>
        <pc:spChg chg="mod">
          <ac:chgData name="kate.scott@kingston.ac.uk" userId="S::urn:spo:guest#kate.scott@kingston.ac.uk::" providerId="AD" clId="Web-{F089D3FB-9907-49B9-FE9B-55E8ED9338EC}" dt="2024-11-20T12:00:05.119" v="52" actId="20577"/>
          <ac:spMkLst>
            <pc:docMk/>
            <pc:sldMk cId="2901295421" sldId="386"/>
            <ac:spMk id="2" creationId="{24E5C8C9-8C99-F3FC-308B-F5C9FAB6A44B}"/>
          </ac:spMkLst>
        </pc:spChg>
        <pc:spChg chg="mod">
          <ac:chgData name="kate.scott@kingston.ac.uk" userId="S::urn:spo:guest#kate.scott@kingston.ac.uk::" providerId="AD" clId="Web-{F089D3FB-9907-49B9-FE9B-55E8ED9338EC}" dt="2024-11-20T12:01:05.292" v="62" actId="20577"/>
          <ac:spMkLst>
            <pc:docMk/>
            <pc:sldMk cId="2901295421" sldId="386"/>
            <ac:spMk id="3" creationId="{3C28CA76-22ED-606A-A562-778BD2297D1A}"/>
          </ac:spMkLst>
        </pc:spChg>
      </pc:sldChg>
    </pc:docChg>
  </pc:docChgLst>
  <pc:docChgLst>
    <pc:chgData name="kate.scott@kingston.ac.uk" userId="S::urn:spo:guest#kate.scott@kingston.ac.uk::" providerId="AD" clId="Web-{BEF30E92-14BA-264E-6D97-A6AB4E2D6DB3}"/>
    <pc:docChg chg="addSld delSld modSld sldOrd addMainMaster delMainMaster">
      <pc:chgData name="kate.scott@kingston.ac.uk" userId="S::urn:spo:guest#kate.scott@kingston.ac.uk::" providerId="AD" clId="Web-{BEF30E92-14BA-264E-6D97-A6AB4E2D6DB3}" dt="2024-11-25T16:57:24.028" v="1660" actId="1076"/>
      <pc:docMkLst>
        <pc:docMk/>
      </pc:docMkLst>
      <pc:sldChg chg="modSp mod modClrScheme chgLayout">
        <pc:chgData name="kate.scott@kingston.ac.uk" userId="S::urn:spo:guest#kate.scott@kingston.ac.uk::" providerId="AD" clId="Web-{BEF30E92-14BA-264E-6D97-A6AB4E2D6DB3}" dt="2024-11-25T16:54:34.912" v="1651" actId="20577"/>
        <pc:sldMkLst>
          <pc:docMk/>
          <pc:sldMk cId="1790391756" sldId="256"/>
        </pc:sldMkLst>
        <pc:spChg chg="mod ord">
          <ac:chgData name="kate.scott@kingston.ac.uk" userId="S::urn:spo:guest#kate.scott@kingston.ac.uk::" providerId="AD" clId="Web-{BEF30E92-14BA-264E-6D97-A6AB4E2D6DB3}" dt="2024-11-25T16:54:34.912" v="1651" actId="20577"/>
          <ac:spMkLst>
            <pc:docMk/>
            <pc:sldMk cId="1790391756" sldId="256"/>
            <ac:spMk id="2" creationId="{30D0291E-01FB-565A-BBD2-F79A272FB6E7}"/>
          </ac:spMkLst>
        </pc:spChg>
        <pc:spChg chg="mod ord">
          <ac:chgData name="kate.scott@kingston.ac.uk" userId="S::urn:spo:guest#kate.scott@kingston.ac.uk::" providerId="AD" clId="Web-{BEF30E92-14BA-264E-6D97-A6AB4E2D6DB3}" dt="2024-11-25T16:54:22.443" v="1647" actId="20577"/>
          <ac:spMkLst>
            <pc:docMk/>
            <pc:sldMk cId="1790391756" sldId="256"/>
            <ac:spMk id="3" creationId="{3281AFE8-02A3-841E-44EE-57D6A0F57875}"/>
          </ac:spMkLst>
        </pc:spChg>
        <pc:picChg chg="mod">
          <ac:chgData name="kate.scott@kingston.ac.uk" userId="S::urn:spo:guest#kate.scott@kingston.ac.uk::" providerId="AD" clId="Web-{BEF30E92-14BA-264E-6D97-A6AB4E2D6DB3}" dt="2024-11-25T16:54:27.787" v="1648" actId="1076"/>
          <ac:picMkLst>
            <pc:docMk/>
            <pc:sldMk cId="1790391756" sldId="256"/>
            <ac:picMk id="5" creationId="{27DE33A2-785E-B075-1B62-7A0C07AC3367}"/>
          </ac:picMkLst>
        </pc:picChg>
      </pc:sldChg>
      <pc:sldChg chg="modSp del">
        <pc:chgData name="kate.scott@kingston.ac.uk" userId="S::urn:spo:guest#kate.scott@kingston.ac.uk::" providerId="AD" clId="Web-{BEF30E92-14BA-264E-6D97-A6AB4E2D6DB3}" dt="2024-11-25T16:33:44.300" v="1287"/>
        <pc:sldMkLst>
          <pc:docMk/>
          <pc:sldMk cId="1775735393" sldId="260"/>
        </pc:sldMkLst>
        <pc:spChg chg="mod">
          <ac:chgData name="kate.scott@kingston.ac.uk" userId="S::urn:spo:guest#kate.scott@kingston.ac.uk::" providerId="AD" clId="Web-{BEF30E92-14BA-264E-6D97-A6AB4E2D6DB3}" dt="2024-11-25T16:33:22.674" v="1274" actId="20577"/>
          <ac:spMkLst>
            <pc:docMk/>
            <pc:sldMk cId="1775735393" sldId="260"/>
            <ac:spMk id="2" creationId="{32C35B53-ACF6-FA4E-356B-51F9F42BD258}"/>
          </ac:spMkLst>
        </pc:spChg>
      </pc:sldChg>
      <pc:sldChg chg="addSp modSp mod modClrScheme chgLayout">
        <pc:chgData name="kate.scott@kingston.ac.uk" userId="S::urn:spo:guest#kate.scott@kingston.ac.uk::" providerId="AD" clId="Web-{BEF30E92-14BA-264E-6D97-A6AB4E2D6DB3}" dt="2024-11-25T16:54:05.005" v="1645" actId="20577"/>
        <pc:sldMkLst>
          <pc:docMk/>
          <pc:sldMk cId="2702928423" sldId="261"/>
        </pc:sldMkLst>
        <pc:spChg chg="mod ord">
          <ac:chgData name="kate.scott@kingston.ac.uk" userId="S::urn:spo:guest#kate.scott@kingston.ac.uk::" providerId="AD" clId="Web-{BEF30E92-14BA-264E-6D97-A6AB4E2D6DB3}" dt="2024-11-25T16:54:05.005" v="1645" actId="20577"/>
          <ac:spMkLst>
            <pc:docMk/>
            <pc:sldMk cId="2702928423" sldId="261"/>
            <ac:spMk id="2" creationId="{11441942-BC75-59F1-F3F5-3020B062A835}"/>
          </ac:spMkLst>
        </pc:spChg>
        <pc:spChg chg="add mod">
          <ac:chgData name="kate.scott@kingston.ac.uk" userId="S::urn:spo:guest#kate.scott@kingston.ac.uk::" providerId="AD" clId="Web-{BEF30E92-14BA-264E-6D97-A6AB4E2D6DB3}" dt="2024-11-25T16:53:59.145" v="1644" actId="20577"/>
          <ac:spMkLst>
            <pc:docMk/>
            <pc:sldMk cId="2702928423" sldId="261"/>
            <ac:spMk id="3" creationId="{723276FD-F6E2-AEFE-2B64-FF46D91A1EBB}"/>
          </ac:spMkLst>
        </pc:spChg>
        <pc:picChg chg="mod ord">
          <ac:chgData name="kate.scott@kingston.ac.uk" userId="S::urn:spo:guest#kate.scott@kingston.ac.uk::" providerId="AD" clId="Web-{BEF30E92-14BA-264E-6D97-A6AB4E2D6DB3}" dt="2024-11-25T16:47:42.052" v="1529"/>
          <ac:picMkLst>
            <pc:docMk/>
            <pc:sldMk cId="2702928423" sldId="261"/>
            <ac:picMk id="4" creationId="{4F9CA743-0238-5961-FCD5-89BFF2F5D586}"/>
          </ac:picMkLst>
        </pc:picChg>
      </pc:sldChg>
      <pc:sldChg chg="delSp modSp mod modClrScheme delDesignElem chgLayout">
        <pc:chgData name="kate.scott@kingston.ac.uk" userId="S::urn:spo:guest#kate.scott@kingston.ac.uk::" providerId="AD" clId="Web-{BEF30E92-14BA-264E-6D97-A6AB4E2D6DB3}" dt="2024-11-25T16:47:42.052" v="1529"/>
        <pc:sldMkLst>
          <pc:docMk/>
          <pc:sldMk cId="1084690833" sldId="262"/>
        </pc:sldMkLst>
        <pc:spChg chg="mod ord">
          <ac:chgData name="kate.scott@kingston.ac.uk" userId="S::urn:spo:guest#kate.scott@kingston.ac.uk::" providerId="AD" clId="Web-{BEF30E92-14BA-264E-6D97-A6AB4E2D6DB3}" dt="2024-11-25T16:47:42.052" v="1529"/>
          <ac:spMkLst>
            <pc:docMk/>
            <pc:sldMk cId="1084690833" sldId="262"/>
            <ac:spMk id="2" creationId="{435B1E57-C6F5-1446-2B36-D9E32153E7A3}"/>
          </ac:spMkLst>
        </pc:spChg>
        <pc:spChg chg="mod ord">
          <ac:chgData name="kate.scott@kingston.ac.uk" userId="S::urn:spo:guest#kate.scott@kingston.ac.uk::" providerId="AD" clId="Web-{BEF30E92-14BA-264E-6D97-A6AB4E2D6DB3}" dt="2024-11-25T16:47:42.052" v="1529"/>
          <ac:spMkLst>
            <pc:docMk/>
            <pc:sldMk cId="1084690833" sldId="262"/>
            <ac:spMk id="3" creationId="{AFE88465-5C83-4842-87E8-20A2E487260E}"/>
          </ac:spMkLst>
        </pc:spChg>
        <pc:spChg chg="del">
          <ac:chgData name="kate.scott@kingston.ac.uk" userId="S::urn:spo:guest#kate.scott@kingston.ac.uk::" providerId="AD" clId="Web-{BEF30E92-14BA-264E-6D97-A6AB4E2D6DB3}" dt="2024-11-25T16:36:27.290" v="1408"/>
          <ac:spMkLst>
            <pc:docMk/>
            <pc:sldMk cId="1084690833" sldId="262"/>
            <ac:spMk id="9" creationId="{04812C46-200A-4DEB-A05E-3ED6C68C2387}"/>
          </ac:spMkLst>
        </pc:spChg>
        <pc:spChg chg="del">
          <ac:chgData name="kate.scott@kingston.ac.uk" userId="S::urn:spo:guest#kate.scott@kingston.ac.uk::" providerId="AD" clId="Web-{BEF30E92-14BA-264E-6D97-A6AB4E2D6DB3}" dt="2024-11-25T16:36:27.290" v="1408"/>
          <ac:spMkLst>
            <pc:docMk/>
            <pc:sldMk cId="1084690833" sldId="262"/>
            <ac:spMk id="11" creationId="{D1EA859B-E555-4109-94F3-6700E046E008}"/>
          </ac:spMkLst>
        </pc:spChg>
        <pc:picChg chg="mod">
          <ac:chgData name="kate.scott@kingston.ac.uk" userId="S::urn:spo:guest#kate.scott@kingston.ac.uk::" providerId="AD" clId="Web-{BEF30E92-14BA-264E-6D97-A6AB4E2D6DB3}" dt="2024-11-25T16:38:42.468" v="1430" actId="14100"/>
          <ac:picMkLst>
            <pc:docMk/>
            <pc:sldMk cId="1084690833" sldId="262"/>
            <ac:picMk id="4" creationId="{8906C6B6-6807-A056-C39B-192B14E349FC}"/>
          </ac:picMkLst>
        </pc:picChg>
      </pc:sldChg>
      <pc:sldChg chg="modSp mod modClrScheme chgLayout">
        <pc:chgData name="kate.scott@kingston.ac.uk" userId="S::urn:spo:guest#kate.scott@kingston.ac.uk::" providerId="AD" clId="Web-{BEF30E92-14BA-264E-6D97-A6AB4E2D6DB3}" dt="2024-11-25T16:47:42.052" v="1529"/>
        <pc:sldMkLst>
          <pc:docMk/>
          <pc:sldMk cId="1626650282" sldId="263"/>
        </pc:sldMkLst>
        <pc:spChg chg="mod ord">
          <ac:chgData name="kate.scott@kingston.ac.uk" userId="S::urn:spo:guest#kate.scott@kingston.ac.uk::" providerId="AD" clId="Web-{BEF30E92-14BA-264E-6D97-A6AB4E2D6DB3}" dt="2024-11-25T16:47:42.052" v="1529"/>
          <ac:spMkLst>
            <pc:docMk/>
            <pc:sldMk cId="1626650282" sldId="263"/>
            <ac:spMk id="2" creationId="{833D2BEB-C6FE-C5DC-76C5-0B310D816062}"/>
          </ac:spMkLst>
        </pc:spChg>
        <pc:spChg chg="mod ord">
          <ac:chgData name="kate.scott@kingston.ac.uk" userId="S::urn:spo:guest#kate.scott@kingston.ac.uk::" providerId="AD" clId="Web-{BEF30E92-14BA-264E-6D97-A6AB4E2D6DB3}" dt="2024-11-25T16:47:42.052" v="1529"/>
          <ac:spMkLst>
            <pc:docMk/>
            <pc:sldMk cId="1626650282" sldId="263"/>
            <ac:spMk id="3" creationId="{6EE1EF3A-8D02-D841-3E25-9C70A0EFF887}"/>
          </ac:spMkLst>
        </pc:spChg>
      </pc:sldChg>
      <pc:sldChg chg="modSp mod modClrScheme addAnim modAnim chgLayout">
        <pc:chgData name="kate.scott@kingston.ac.uk" userId="S::urn:spo:guest#kate.scott@kingston.ac.uk::" providerId="AD" clId="Web-{BEF30E92-14BA-264E-6D97-A6AB4E2D6DB3}" dt="2024-11-25T16:47:42.052" v="1529"/>
        <pc:sldMkLst>
          <pc:docMk/>
          <pc:sldMk cId="1931593843" sldId="264"/>
        </pc:sldMkLst>
        <pc:spChg chg="mod ord">
          <ac:chgData name="kate.scott@kingston.ac.uk" userId="S::urn:spo:guest#kate.scott@kingston.ac.uk::" providerId="AD" clId="Web-{BEF30E92-14BA-264E-6D97-A6AB4E2D6DB3}" dt="2024-11-25T16:47:42.052" v="1529"/>
          <ac:spMkLst>
            <pc:docMk/>
            <pc:sldMk cId="1931593843" sldId="264"/>
            <ac:spMk id="2" creationId="{5CF338E5-3E0D-94F8-9C2D-0CDA2C1FEE5E}"/>
          </ac:spMkLst>
        </pc:spChg>
        <pc:spChg chg="mod ord">
          <ac:chgData name="kate.scott@kingston.ac.uk" userId="S::urn:spo:guest#kate.scott@kingston.ac.uk::" providerId="AD" clId="Web-{BEF30E92-14BA-264E-6D97-A6AB4E2D6DB3}" dt="2024-11-25T16:47:42.052" v="1529"/>
          <ac:spMkLst>
            <pc:docMk/>
            <pc:sldMk cId="1931593843" sldId="264"/>
            <ac:spMk id="3" creationId="{59CB8A98-1DD9-A1A6-17E9-7AACA60F4A09}"/>
          </ac:spMkLst>
        </pc:spChg>
      </pc:sldChg>
      <pc:sldChg chg="delSp modSp del mod modClrScheme delDesignElem chgLayout">
        <pc:chgData name="kate.scott@kingston.ac.uk" userId="S::urn:spo:guest#kate.scott@kingston.ac.uk::" providerId="AD" clId="Web-{BEF30E92-14BA-264E-6D97-A6AB4E2D6DB3}" dt="2024-11-25T16:39:46.033" v="1437"/>
        <pc:sldMkLst>
          <pc:docMk/>
          <pc:sldMk cId="3995237910" sldId="265"/>
        </pc:sldMkLst>
        <pc:spChg chg="mod ord">
          <ac:chgData name="kate.scott@kingston.ac.uk" userId="S::urn:spo:guest#kate.scott@kingston.ac.uk::" providerId="AD" clId="Web-{BEF30E92-14BA-264E-6D97-A6AB4E2D6DB3}" dt="2024-11-25T16:39:37.173" v="1436" actId="14100"/>
          <ac:spMkLst>
            <pc:docMk/>
            <pc:sldMk cId="3995237910" sldId="265"/>
            <ac:spMk id="2" creationId="{B17044F6-9379-9A6E-4CF0-DA6F9E98AE88}"/>
          </ac:spMkLst>
        </pc:spChg>
        <pc:spChg chg="mod ord">
          <ac:chgData name="kate.scott@kingston.ac.uk" userId="S::urn:spo:guest#kate.scott@kingston.ac.uk::" providerId="AD" clId="Web-{BEF30E92-14BA-264E-6D97-A6AB4E2D6DB3}" dt="2024-11-25T16:39:34.079" v="1435" actId="14100"/>
          <ac:spMkLst>
            <pc:docMk/>
            <pc:sldMk cId="3995237910" sldId="265"/>
            <ac:spMk id="3" creationId="{49B8BCCF-7246-1122-9872-8401BECF5629}"/>
          </ac:spMkLst>
        </pc:spChg>
        <pc:spChg chg="del">
          <ac:chgData name="kate.scott@kingston.ac.uk" userId="S::urn:spo:guest#kate.scott@kingston.ac.uk::" providerId="AD" clId="Web-{BEF30E92-14BA-264E-6D97-A6AB4E2D6DB3}" dt="2024-11-25T16:36:27.290" v="1408"/>
          <ac:spMkLst>
            <pc:docMk/>
            <pc:sldMk cId="3995237910" sldId="265"/>
            <ac:spMk id="9" creationId="{04812C46-200A-4DEB-A05E-3ED6C68C2387}"/>
          </ac:spMkLst>
        </pc:spChg>
        <pc:spChg chg="del">
          <ac:chgData name="kate.scott@kingston.ac.uk" userId="S::urn:spo:guest#kate.scott@kingston.ac.uk::" providerId="AD" clId="Web-{BEF30E92-14BA-264E-6D97-A6AB4E2D6DB3}" dt="2024-11-25T16:36:27.290" v="1408"/>
          <ac:spMkLst>
            <pc:docMk/>
            <pc:sldMk cId="3995237910" sldId="265"/>
            <ac:spMk id="11" creationId="{D1EA859B-E555-4109-94F3-6700E046E008}"/>
          </ac:spMkLst>
        </pc:spChg>
      </pc:sldChg>
      <pc:sldChg chg="modSp del mod modClrScheme chgLayout modNotes">
        <pc:chgData name="kate.scott@kingston.ac.uk" userId="S::urn:spo:guest#kate.scott@kingston.ac.uk::" providerId="AD" clId="Web-{BEF30E92-14BA-264E-6D97-A6AB4E2D6DB3}" dt="2024-11-25T16:39:56.080" v="1438"/>
        <pc:sldMkLst>
          <pc:docMk/>
          <pc:sldMk cId="1454663859" sldId="266"/>
        </pc:sldMkLst>
        <pc:spChg chg="mod ord">
          <ac:chgData name="kate.scott@kingston.ac.uk" userId="S::urn:spo:guest#kate.scott@kingston.ac.uk::" providerId="AD" clId="Web-{BEF30E92-14BA-264E-6D97-A6AB4E2D6DB3}" dt="2024-11-25T16:37:30.621" v="1415"/>
          <ac:spMkLst>
            <pc:docMk/>
            <pc:sldMk cId="1454663859" sldId="266"/>
            <ac:spMk id="2" creationId="{DCADF61F-4CC5-55EB-84E1-B97B0D99BF95}"/>
          </ac:spMkLst>
        </pc:spChg>
        <pc:spChg chg="mod ord">
          <ac:chgData name="kate.scott@kingston.ac.uk" userId="S::urn:spo:guest#kate.scott@kingston.ac.uk::" providerId="AD" clId="Web-{BEF30E92-14BA-264E-6D97-A6AB4E2D6DB3}" dt="2024-11-25T16:37:30.621" v="1415"/>
          <ac:spMkLst>
            <pc:docMk/>
            <pc:sldMk cId="1454663859" sldId="266"/>
            <ac:spMk id="3" creationId="{CD0D5EE3-4288-A650-44E9-79B24275B600}"/>
          </ac:spMkLst>
        </pc:spChg>
      </pc:sldChg>
      <pc:sldChg chg="del">
        <pc:chgData name="kate.scott@kingston.ac.uk" userId="S::urn:spo:guest#kate.scott@kingston.ac.uk::" providerId="AD" clId="Web-{BEF30E92-14BA-264E-6D97-A6AB4E2D6DB3}" dt="2024-11-25T15:59:01.122" v="99"/>
        <pc:sldMkLst>
          <pc:docMk/>
          <pc:sldMk cId="1861277246" sldId="267"/>
        </pc:sldMkLst>
      </pc:sldChg>
      <pc:sldChg chg="modSp mod modClrScheme chgLayout">
        <pc:chgData name="kate.scott@kingston.ac.uk" userId="S::urn:spo:guest#kate.scott@kingston.ac.uk::" providerId="AD" clId="Web-{BEF30E92-14BA-264E-6D97-A6AB4E2D6DB3}" dt="2024-11-25T16:47:42.052" v="1529"/>
        <pc:sldMkLst>
          <pc:docMk/>
          <pc:sldMk cId="2891608668" sldId="268"/>
        </pc:sldMkLst>
        <pc:spChg chg="mod ord">
          <ac:chgData name="kate.scott@kingston.ac.uk" userId="S::urn:spo:guest#kate.scott@kingston.ac.uk::" providerId="AD" clId="Web-{BEF30E92-14BA-264E-6D97-A6AB4E2D6DB3}" dt="2024-11-25T16:47:42.052" v="1529"/>
          <ac:spMkLst>
            <pc:docMk/>
            <pc:sldMk cId="2891608668" sldId="268"/>
            <ac:spMk id="3" creationId="{2675EB85-AC29-4A18-FFEB-A0C5C1F6120F}"/>
          </ac:spMkLst>
        </pc:spChg>
      </pc:sldChg>
      <pc:sldChg chg="modSp del modNotes">
        <pc:chgData name="kate.scott@kingston.ac.uk" userId="S::urn:spo:guest#kate.scott@kingston.ac.uk::" providerId="AD" clId="Web-{BEF30E92-14BA-264E-6D97-A6AB4E2D6DB3}" dt="2024-11-25T16:03:01.866" v="210"/>
        <pc:sldMkLst>
          <pc:docMk/>
          <pc:sldMk cId="4059235685" sldId="269"/>
        </pc:sldMkLst>
        <pc:spChg chg="mod">
          <ac:chgData name="kate.scott@kingston.ac.uk" userId="S::urn:spo:guest#kate.scott@kingston.ac.uk::" providerId="AD" clId="Web-{BEF30E92-14BA-264E-6D97-A6AB4E2D6DB3}" dt="2024-11-25T15:56:24.507" v="37" actId="20577"/>
          <ac:spMkLst>
            <pc:docMk/>
            <pc:sldMk cId="4059235685" sldId="269"/>
            <ac:spMk id="3" creationId="{5DE91F79-01B2-874E-44E5-7B67B3DF4635}"/>
          </ac:spMkLst>
        </pc:spChg>
      </pc:sldChg>
      <pc:sldChg chg="modSp mod ord modClrScheme addAnim chgLayout">
        <pc:chgData name="kate.scott@kingston.ac.uk" userId="S::urn:spo:guest#kate.scott@kingston.ac.uk::" providerId="AD" clId="Web-{BEF30E92-14BA-264E-6D97-A6AB4E2D6DB3}" dt="2024-11-25T16:49:59.307" v="1585"/>
        <pc:sldMkLst>
          <pc:docMk/>
          <pc:sldMk cId="1411316750" sldId="271"/>
        </pc:sldMkLst>
        <pc:spChg chg="mod ord">
          <ac:chgData name="kate.scott@kingston.ac.uk" userId="S::urn:spo:guest#kate.scott@kingston.ac.uk::" providerId="AD" clId="Web-{BEF30E92-14BA-264E-6D97-A6AB4E2D6DB3}" dt="2024-11-25T16:47:42.052" v="1529"/>
          <ac:spMkLst>
            <pc:docMk/>
            <pc:sldMk cId="1411316750" sldId="271"/>
            <ac:spMk id="2" creationId="{0A28DE59-2057-FFCE-09A3-49DF859C2F3E}"/>
          </ac:spMkLst>
        </pc:spChg>
        <pc:spChg chg="mod ord">
          <ac:chgData name="kate.scott@kingston.ac.uk" userId="S::urn:spo:guest#kate.scott@kingston.ac.uk::" providerId="AD" clId="Web-{BEF30E92-14BA-264E-6D97-A6AB4E2D6DB3}" dt="2024-11-25T16:49:56.776" v="1584" actId="20577"/>
          <ac:spMkLst>
            <pc:docMk/>
            <pc:sldMk cId="1411316750" sldId="271"/>
            <ac:spMk id="5" creationId="{406F06AE-CEA6-7F55-E070-9542B9E0473B}"/>
          </ac:spMkLst>
        </pc:spChg>
      </pc:sldChg>
      <pc:sldChg chg="del">
        <pc:chgData name="kate.scott@kingston.ac.uk" userId="S::urn:spo:guest#kate.scott@kingston.ac.uk::" providerId="AD" clId="Web-{BEF30E92-14BA-264E-6D97-A6AB4E2D6DB3}" dt="2024-11-25T14:34:06.434" v="1"/>
        <pc:sldMkLst>
          <pc:docMk/>
          <pc:sldMk cId="2313018532" sldId="272"/>
        </pc:sldMkLst>
      </pc:sldChg>
      <pc:sldChg chg="modSp mod modClrScheme addAnim modAnim chgLayout">
        <pc:chgData name="kate.scott@kingston.ac.uk" userId="S::urn:spo:guest#kate.scott@kingston.ac.uk::" providerId="AD" clId="Web-{BEF30E92-14BA-264E-6D97-A6AB4E2D6DB3}" dt="2024-11-25T16:47:42.052" v="1529"/>
        <pc:sldMkLst>
          <pc:docMk/>
          <pc:sldMk cId="4018274403" sldId="273"/>
        </pc:sldMkLst>
        <pc:spChg chg="mod ord">
          <ac:chgData name="kate.scott@kingston.ac.uk" userId="S::urn:spo:guest#kate.scott@kingston.ac.uk::" providerId="AD" clId="Web-{BEF30E92-14BA-264E-6D97-A6AB4E2D6DB3}" dt="2024-11-25T16:47:42.052" v="1529"/>
          <ac:spMkLst>
            <pc:docMk/>
            <pc:sldMk cId="4018274403" sldId="273"/>
            <ac:spMk id="2" creationId="{ABBC0706-E367-87BB-3DF1-9EB8F6605A2B}"/>
          </ac:spMkLst>
        </pc:spChg>
        <pc:spChg chg="mod ord">
          <ac:chgData name="kate.scott@kingston.ac.uk" userId="S::urn:spo:guest#kate.scott@kingston.ac.uk::" providerId="AD" clId="Web-{BEF30E92-14BA-264E-6D97-A6AB4E2D6DB3}" dt="2024-11-25T16:47:42.052" v="1529"/>
          <ac:spMkLst>
            <pc:docMk/>
            <pc:sldMk cId="4018274403" sldId="273"/>
            <ac:spMk id="3" creationId="{AD375870-6ECB-4C78-46EA-0F8D0A2604BD}"/>
          </ac:spMkLst>
        </pc:spChg>
      </pc:sldChg>
      <pc:sldChg chg="modSp mod modClrScheme chgLayout">
        <pc:chgData name="kate.scott@kingston.ac.uk" userId="S::urn:spo:guest#kate.scott@kingston.ac.uk::" providerId="AD" clId="Web-{BEF30E92-14BA-264E-6D97-A6AB4E2D6DB3}" dt="2024-11-25T16:47:42.052" v="1529"/>
        <pc:sldMkLst>
          <pc:docMk/>
          <pc:sldMk cId="590862824" sldId="274"/>
        </pc:sldMkLst>
        <pc:spChg chg="mod ord">
          <ac:chgData name="kate.scott@kingston.ac.uk" userId="S::urn:spo:guest#kate.scott@kingston.ac.uk::" providerId="AD" clId="Web-{BEF30E92-14BA-264E-6D97-A6AB4E2D6DB3}" dt="2024-11-25T16:47:42.052" v="1529"/>
          <ac:spMkLst>
            <pc:docMk/>
            <pc:sldMk cId="590862824" sldId="274"/>
            <ac:spMk id="2" creationId="{59CEA63E-3892-A3D7-A18A-A39C6B5AD426}"/>
          </ac:spMkLst>
        </pc:spChg>
        <pc:picChg chg="mod ord">
          <ac:chgData name="kate.scott@kingston.ac.uk" userId="S::urn:spo:guest#kate.scott@kingston.ac.uk::" providerId="AD" clId="Web-{BEF30E92-14BA-264E-6D97-A6AB4E2D6DB3}" dt="2024-11-25T16:47:42.052" v="1529"/>
          <ac:picMkLst>
            <pc:docMk/>
            <pc:sldMk cId="590862824" sldId="274"/>
            <ac:picMk id="4" creationId="{C3D99D19-DE34-F371-D06E-17C38F6BE975}"/>
          </ac:picMkLst>
        </pc:picChg>
      </pc:sldChg>
      <pc:sldChg chg="modSp del mod modClrScheme chgLayout">
        <pc:chgData name="kate.scott@kingston.ac.uk" userId="S::urn:spo:guest#kate.scott@kingston.ac.uk::" providerId="AD" clId="Web-{BEF30E92-14BA-264E-6D97-A6AB4E2D6DB3}" dt="2024-11-25T16:49:30.744" v="1579"/>
        <pc:sldMkLst>
          <pc:docMk/>
          <pc:sldMk cId="1839446913" sldId="276"/>
        </pc:sldMkLst>
        <pc:spChg chg="mod ord">
          <ac:chgData name="kate.scott@kingston.ac.uk" userId="S::urn:spo:guest#kate.scott@kingston.ac.uk::" providerId="AD" clId="Web-{BEF30E92-14BA-264E-6D97-A6AB4E2D6DB3}" dt="2024-11-25T16:47:42.052" v="1529"/>
          <ac:spMkLst>
            <pc:docMk/>
            <pc:sldMk cId="1839446913" sldId="276"/>
            <ac:spMk id="2" creationId="{26C408D5-B3F0-3108-7C9C-D414F4BE3D73}"/>
          </ac:spMkLst>
        </pc:spChg>
        <pc:spChg chg="mod ord">
          <ac:chgData name="kate.scott@kingston.ac.uk" userId="S::urn:spo:guest#kate.scott@kingston.ac.uk::" providerId="AD" clId="Web-{BEF30E92-14BA-264E-6D97-A6AB4E2D6DB3}" dt="2024-11-25T16:47:42.052" v="1529"/>
          <ac:spMkLst>
            <pc:docMk/>
            <pc:sldMk cId="1839446913" sldId="276"/>
            <ac:spMk id="3" creationId="{BFC530E7-1D6A-1508-2E9C-C7B18B2F373A}"/>
          </ac:spMkLst>
        </pc:spChg>
      </pc:sldChg>
      <pc:sldChg chg="del">
        <pc:chgData name="kate.scott@kingston.ac.uk" userId="S::urn:spo:guest#kate.scott@kingston.ac.uk::" providerId="AD" clId="Web-{BEF30E92-14BA-264E-6D97-A6AB4E2D6DB3}" dt="2024-11-25T15:53:03.447" v="7"/>
        <pc:sldMkLst>
          <pc:docMk/>
          <pc:sldMk cId="2172077889" sldId="277"/>
        </pc:sldMkLst>
      </pc:sldChg>
      <pc:sldChg chg="modSp mod ord modClrScheme chgLayout">
        <pc:chgData name="kate.scott@kingston.ac.uk" userId="S::urn:spo:guest#kate.scott@kingston.ac.uk::" providerId="AD" clId="Web-{BEF30E92-14BA-264E-6D97-A6AB4E2D6DB3}" dt="2024-11-25T16:52:06.812" v="1614" actId="1076"/>
        <pc:sldMkLst>
          <pc:docMk/>
          <pc:sldMk cId="1909922318" sldId="281"/>
        </pc:sldMkLst>
        <pc:spChg chg="mod ord">
          <ac:chgData name="kate.scott@kingston.ac.uk" userId="S::urn:spo:guest#kate.scott@kingston.ac.uk::" providerId="AD" clId="Web-{BEF30E92-14BA-264E-6D97-A6AB4E2D6DB3}" dt="2024-11-25T16:52:06.812" v="1614" actId="1076"/>
          <ac:spMkLst>
            <pc:docMk/>
            <pc:sldMk cId="1909922318" sldId="281"/>
            <ac:spMk id="2" creationId="{22EB1E06-81C3-43EB-B331-940F38B861F2}"/>
          </ac:spMkLst>
        </pc:spChg>
        <pc:spChg chg="mod ord">
          <ac:chgData name="kate.scott@kingston.ac.uk" userId="S::urn:spo:guest#kate.scott@kingston.ac.uk::" providerId="AD" clId="Web-{BEF30E92-14BA-264E-6D97-A6AB4E2D6DB3}" dt="2024-11-25T16:51:37.311" v="1607" actId="20577"/>
          <ac:spMkLst>
            <pc:docMk/>
            <pc:sldMk cId="1909922318" sldId="281"/>
            <ac:spMk id="3" creationId="{355FBBF4-7464-4440-8071-25CBE8131D92}"/>
          </ac:spMkLst>
        </pc:spChg>
      </pc:sldChg>
      <pc:sldChg chg="delSp modSp mod modClrScheme chgLayout">
        <pc:chgData name="kate.scott@kingston.ac.uk" userId="S::urn:spo:guest#kate.scott@kingston.ac.uk::" providerId="AD" clId="Web-{BEF30E92-14BA-264E-6D97-A6AB4E2D6DB3}" dt="2024-11-25T16:47:42.052" v="1529"/>
        <pc:sldMkLst>
          <pc:docMk/>
          <pc:sldMk cId="1574665386" sldId="296"/>
        </pc:sldMkLst>
        <pc:spChg chg="mod ord">
          <ac:chgData name="kate.scott@kingston.ac.uk" userId="S::urn:spo:guest#kate.scott@kingston.ac.uk::" providerId="AD" clId="Web-{BEF30E92-14BA-264E-6D97-A6AB4E2D6DB3}" dt="2024-11-25T16:47:42.052" v="1529"/>
          <ac:spMkLst>
            <pc:docMk/>
            <pc:sldMk cId="1574665386" sldId="296"/>
            <ac:spMk id="2" creationId="{6D1B1B6F-FF94-DF1A-CD9B-91DB07E3BF3E}"/>
          </ac:spMkLst>
        </pc:spChg>
        <pc:spChg chg="mod">
          <ac:chgData name="kate.scott@kingston.ac.uk" userId="S::urn:spo:guest#kate.scott@kingston.ac.uk::" providerId="AD" clId="Web-{BEF30E92-14BA-264E-6D97-A6AB4E2D6DB3}" dt="2024-11-25T16:45:52.266" v="1515" actId="20577"/>
          <ac:spMkLst>
            <pc:docMk/>
            <pc:sldMk cId="1574665386" sldId="296"/>
            <ac:spMk id="4" creationId="{440DE204-1F1F-8BB6-B9B1-B81CA89A5ADA}"/>
          </ac:spMkLst>
        </pc:spChg>
        <pc:picChg chg="del">
          <ac:chgData name="kate.scott@kingston.ac.uk" userId="S::urn:spo:guest#kate.scott@kingston.ac.uk::" providerId="AD" clId="Web-{BEF30E92-14BA-264E-6D97-A6AB4E2D6DB3}" dt="2024-11-25T16:44:43.498" v="1500"/>
          <ac:picMkLst>
            <pc:docMk/>
            <pc:sldMk cId="1574665386" sldId="296"/>
            <ac:picMk id="7" creationId="{EC5510C9-A18A-9F5D-EDB6-9167E1F5A114}"/>
          </ac:picMkLst>
        </pc:picChg>
      </pc:sldChg>
      <pc:sldChg chg="delSp modSp mod modClrScheme chgLayout">
        <pc:chgData name="kate.scott@kingston.ac.uk" userId="S::urn:spo:guest#kate.scott@kingston.ac.uk::" providerId="AD" clId="Web-{BEF30E92-14BA-264E-6D97-A6AB4E2D6DB3}" dt="2024-11-25T16:48:46.383" v="1562" actId="20577"/>
        <pc:sldMkLst>
          <pc:docMk/>
          <pc:sldMk cId="3855840914" sldId="297"/>
        </pc:sldMkLst>
        <pc:spChg chg="mod ord">
          <ac:chgData name="kate.scott@kingston.ac.uk" userId="S::urn:spo:guest#kate.scott@kingston.ac.uk::" providerId="AD" clId="Web-{BEF30E92-14BA-264E-6D97-A6AB4E2D6DB3}" dt="2024-11-25T16:47:42.052" v="1529"/>
          <ac:spMkLst>
            <pc:docMk/>
            <pc:sldMk cId="3855840914" sldId="297"/>
            <ac:spMk id="2" creationId="{6D1B1B6F-FF94-DF1A-CD9B-91DB07E3BF3E}"/>
          </ac:spMkLst>
        </pc:spChg>
        <pc:spChg chg="mod">
          <ac:chgData name="kate.scott@kingston.ac.uk" userId="S::urn:spo:guest#kate.scott@kingston.ac.uk::" providerId="AD" clId="Web-{BEF30E92-14BA-264E-6D97-A6AB4E2D6DB3}" dt="2024-11-25T16:48:46.383" v="1562" actId="20577"/>
          <ac:spMkLst>
            <pc:docMk/>
            <pc:sldMk cId="3855840914" sldId="297"/>
            <ac:spMk id="4" creationId="{440DE204-1F1F-8BB6-B9B1-B81CA89A5ADA}"/>
          </ac:spMkLst>
        </pc:spChg>
        <pc:picChg chg="del">
          <ac:chgData name="kate.scott@kingston.ac.uk" userId="S::urn:spo:guest#kate.scott@kingston.ac.uk::" providerId="AD" clId="Web-{BEF30E92-14BA-264E-6D97-A6AB4E2D6DB3}" dt="2024-11-25T16:15:29.115" v="678"/>
          <ac:picMkLst>
            <pc:docMk/>
            <pc:sldMk cId="3855840914" sldId="297"/>
            <ac:picMk id="7" creationId="{EC5510C9-A18A-9F5D-EDB6-9167E1F5A114}"/>
          </ac:picMkLst>
        </pc:picChg>
      </pc:sldChg>
      <pc:sldChg chg="modSp del mod modClrScheme chgLayout">
        <pc:chgData name="kate.scott@kingston.ac.uk" userId="S::urn:spo:guest#kate.scott@kingston.ac.uk::" providerId="AD" clId="Web-{BEF30E92-14BA-264E-6D97-A6AB4E2D6DB3}" dt="2024-11-25T16:51:25.608" v="1603"/>
        <pc:sldMkLst>
          <pc:docMk/>
          <pc:sldMk cId="1036816451" sldId="321"/>
        </pc:sldMkLst>
        <pc:spChg chg="mod ord">
          <ac:chgData name="kate.scott@kingston.ac.uk" userId="S::urn:spo:guest#kate.scott@kingston.ac.uk::" providerId="AD" clId="Web-{BEF30E92-14BA-264E-6D97-A6AB4E2D6DB3}" dt="2024-11-25T16:47:42.052" v="1529"/>
          <ac:spMkLst>
            <pc:docMk/>
            <pc:sldMk cId="1036816451" sldId="321"/>
            <ac:spMk id="2" creationId="{552B4780-73FC-425C-93A7-E21F4616B68E}"/>
          </ac:spMkLst>
        </pc:spChg>
        <pc:spChg chg="mod ord">
          <ac:chgData name="kate.scott@kingston.ac.uk" userId="S::urn:spo:guest#kate.scott@kingston.ac.uk::" providerId="AD" clId="Web-{BEF30E92-14BA-264E-6D97-A6AB4E2D6DB3}" dt="2024-11-25T16:47:42.052" v="1529"/>
          <ac:spMkLst>
            <pc:docMk/>
            <pc:sldMk cId="1036816451" sldId="321"/>
            <ac:spMk id="3" creationId="{291FA396-ECDE-441F-98A7-37C569A62F0C}"/>
          </ac:spMkLst>
        </pc:spChg>
        <pc:spChg chg="mod ord">
          <ac:chgData name="kate.scott@kingston.ac.uk" userId="S::urn:spo:guest#kate.scott@kingston.ac.uk::" providerId="AD" clId="Web-{BEF30E92-14BA-264E-6D97-A6AB4E2D6DB3}" dt="2024-11-25T16:47:42.052" v="1529"/>
          <ac:spMkLst>
            <pc:docMk/>
            <pc:sldMk cId="1036816451" sldId="321"/>
            <ac:spMk id="4" creationId="{89C80834-CA8B-4AD6-BD0B-FC4DF051F87F}"/>
          </ac:spMkLst>
        </pc:spChg>
      </pc:sldChg>
      <pc:sldChg chg="delSp modSp mod ord modClrScheme chgLayout">
        <pc:chgData name="kate.scott@kingston.ac.uk" userId="S::urn:spo:guest#kate.scott@kingston.ac.uk::" providerId="AD" clId="Web-{BEF30E92-14BA-264E-6D97-A6AB4E2D6DB3}" dt="2024-11-25T16:51:17.623" v="1602" actId="1076"/>
        <pc:sldMkLst>
          <pc:docMk/>
          <pc:sldMk cId="2379050332" sldId="336"/>
        </pc:sldMkLst>
        <pc:spChg chg="mod ord">
          <ac:chgData name="kate.scott@kingston.ac.uk" userId="S::urn:spo:guest#kate.scott@kingston.ac.uk::" providerId="AD" clId="Web-{BEF30E92-14BA-264E-6D97-A6AB4E2D6DB3}" dt="2024-11-25T16:51:17.623" v="1602" actId="1076"/>
          <ac:spMkLst>
            <pc:docMk/>
            <pc:sldMk cId="2379050332" sldId="336"/>
            <ac:spMk id="2" creationId="{6D1B1B6F-FF94-DF1A-CD9B-91DB07E3BF3E}"/>
          </ac:spMkLst>
        </pc:spChg>
        <pc:spChg chg="mod">
          <ac:chgData name="kate.scott@kingston.ac.uk" userId="S::urn:spo:guest#kate.scott@kingston.ac.uk::" providerId="AD" clId="Web-{BEF30E92-14BA-264E-6D97-A6AB4E2D6DB3}" dt="2024-11-25T16:51:10.216" v="1600" actId="20577"/>
          <ac:spMkLst>
            <pc:docMk/>
            <pc:sldMk cId="2379050332" sldId="336"/>
            <ac:spMk id="4" creationId="{440DE204-1F1F-8BB6-B9B1-B81CA89A5ADA}"/>
          </ac:spMkLst>
        </pc:spChg>
        <pc:picChg chg="del">
          <ac:chgData name="kate.scott@kingston.ac.uk" userId="S::urn:spo:guest#kate.scott@kingston.ac.uk::" providerId="AD" clId="Web-{BEF30E92-14BA-264E-6D97-A6AB4E2D6DB3}" dt="2024-11-25T16:51:03.607" v="1598"/>
          <ac:picMkLst>
            <pc:docMk/>
            <pc:sldMk cId="2379050332" sldId="336"/>
            <ac:picMk id="7" creationId="{EC5510C9-A18A-9F5D-EDB6-9167E1F5A114}"/>
          </ac:picMkLst>
        </pc:picChg>
      </pc:sldChg>
      <pc:sldChg chg="delSp modSp mod modClrScheme chgLayout">
        <pc:chgData name="kate.scott@kingston.ac.uk" userId="S::urn:spo:guest#kate.scott@kingston.ac.uk::" providerId="AD" clId="Web-{BEF30E92-14BA-264E-6D97-A6AB4E2D6DB3}" dt="2024-11-25T16:57:24.028" v="1660" actId="1076"/>
        <pc:sldMkLst>
          <pc:docMk/>
          <pc:sldMk cId="3448482158" sldId="338"/>
        </pc:sldMkLst>
        <pc:spChg chg="mod ord">
          <ac:chgData name="kate.scott@kingston.ac.uk" userId="S::urn:spo:guest#kate.scott@kingston.ac.uk::" providerId="AD" clId="Web-{BEF30E92-14BA-264E-6D97-A6AB4E2D6DB3}" dt="2024-11-25T16:47:42.052" v="1529"/>
          <ac:spMkLst>
            <pc:docMk/>
            <pc:sldMk cId="3448482158" sldId="338"/>
            <ac:spMk id="2" creationId="{6D1B1B6F-FF94-DF1A-CD9B-91DB07E3BF3E}"/>
          </ac:spMkLst>
        </pc:spChg>
        <pc:spChg chg="mod">
          <ac:chgData name="kate.scott@kingston.ac.uk" userId="S::urn:spo:guest#kate.scott@kingston.ac.uk::" providerId="AD" clId="Web-{BEF30E92-14BA-264E-6D97-A6AB4E2D6DB3}" dt="2024-11-25T16:57:20.747" v="1659" actId="20577"/>
          <ac:spMkLst>
            <pc:docMk/>
            <pc:sldMk cId="3448482158" sldId="338"/>
            <ac:spMk id="3" creationId="{33A5F665-4FC8-50B2-EBC8-5A91B537CA6E}"/>
          </ac:spMkLst>
        </pc:spChg>
        <pc:picChg chg="del">
          <ac:chgData name="kate.scott@kingston.ac.uk" userId="S::urn:spo:guest#kate.scott@kingston.ac.uk::" providerId="AD" clId="Web-{BEF30E92-14BA-264E-6D97-A6AB4E2D6DB3}" dt="2024-11-25T16:53:40.316" v="1635"/>
          <ac:picMkLst>
            <pc:docMk/>
            <pc:sldMk cId="3448482158" sldId="338"/>
            <ac:picMk id="7" creationId="{EC5510C9-A18A-9F5D-EDB6-9167E1F5A114}"/>
          </ac:picMkLst>
        </pc:picChg>
        <pc:picChg chg="mod">
          <ac:chgData name="kate.scott@kingston.ac.uk" userId="S::urn:spo:guest#kate.scott@kingston.ac.uk::" providerId="AD" clId="Web-{BEF30E92-14BA-264E-6D97-A6AB4E2D6DB3}" dt="2024-11-25T16:57:24.028" v="1660" actId="1076"/>
          <ac:picMkLst>
            <pc:docMk/>
            <pc:sldMk cId="3448482158" sldId="338"/>
            <ac:picMk id="8" creationId="{AD53D4E4-52D8-1ED9-ED3D-7F89EE13E026}"/>
          </ac:picMkLst>
        </pc:picChg>
      </pc:sldChg>
      <pc:sldChg chg="delSp modSp mod modClrScheme chgLayout">
        <pc:chgData name="kate.scott@kingston.ac.uk" userId="S::urn:spo:guest#kate.scott@kingston.ac.uk::" providerId="AD" clId="Web-{BEF30E92-14BA-264E-6D97-A6AB4E2D6DB3}" dt="2024-11-25T16:47:42.052" v="1529"/>
        <pc:sldMkLst>
          <pc:docMk/>
          <pc:sldMk cId="2325650696" sldId="339"/>
        </pc:sldMkLst>
        <pc:spChg chg="mod ord">
          <ac:chgData name="kate.scott@kingston.ac.uk" userId="S::urn:spo:guest#kate.scott@kingston.ac.uk::" providerId="AD" clId="Web-{BEF30E92-14BA-264E-6D97-A6AB4E2D6DB3}" dt="2024-11-25T16:47:42.052" v="1529"/>
          <ac:spMkLst>
            <pc:docMk/>
            <pc:sldMk cId="2325650696" sldId="339"/>
            <ac:spMk id="2" creationId="{6D1B1B6F-FF94-DF1A-CD9B-91DB07E3BF3E}"/>
          </ac:spMkLst>
        </pc:spChg>
        <pc:spChg chg="mod">
          <ac:chgData name="kate.scott@kingston.ac.uk" userId="S::urn:spo:guest#kate.scott@kingston.ac.uk::" providerId="AD" clId="Web-{BEF30E92-14BA-264E-6D97-A6AB4E2D6DB3}" dt="2024-11-25T16:45:31.609" v="1509" actId="20577"/>
          <ac:spMkLst>
            <pc:docMk/>
            <pc:sldMk cId="2325650696" sldId="339"/>
            <ac:spMk id="4" creationId="{440DE204-1F1F-8BB6-B9B1-B81CA89A5ADA}"/>
          </ac:spMkLst>
        </pc:spChg>
        <pc:picChg chg="mod">
          <ac:chgData name="kate.scott@kingston.ac.uk" userId="S::urn:spo:guest#kate.scott@kingston.ac.uk::" providerId="AD" clId="Web-{BEF30E92-14BA-264E-6D97-A6AB4E2D6DB3}" dt="2024-11-25T16:45:36.766" v="1510" actId="14100"/>
          <ac:picMkLst>
            <pc:docMk/>
            <pc:sldMk cId="2325650696" sldId="339"/>
            <ac:picMk id="3" creationId="{5CAF858B-7962-CDD5-5A7A-45FC0ADAEB97}"/>
          </ac:picMkLst>
        </pc:picChg>
        <pc:picChg chg="del">
          <ac:chgData name="kate.scott@kingston.ac.uk" userId="S::urn:spo:guest#kate.scott@kingston.ac.uk::" providerId="AD" clId="Web-{BEF30E92-14BA-264E-6D97-A6AB4E2D6DB3}" dt="2024-11-25T16:15:14.489" v="670"/>
          <ac:picMkLst>
            <pc:docMk/>
            <pc:sldMk cId="2325650696" sldId="339"/>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3608370920" sldId="340"/>
        </pc:sldMkLst>
        <pc:spChg chg="mod ord">
          <ac:chgData name="kate.scott@kingston.ac.uk" userId="S::urn:spo:guest#kate.scott@kingston.ac.uk::" providerId="AD" clId="Web-{BEF30E92-14BA-264E-6D97-A6AB4E2D6DB3}" dt="2024-11-25T16:47:42.052" v="1529"/>
          <ac:spMkLst>
            <pc:docMk/>
            <pc:sldMk cId="3608370920" sldId="340"/>
            <ac:spMk id="2" creationId="{6D1B1B6F-FF94-DF1A-CD9B-91DB07E3BF3E}"/>
          </ac:spMkLst>
        </pc:spChg>
        <pc:picChg chg="del">
          <ac:chgData name="kate.scott@kingston.ac.uk" userId="S::urn:spo:guest#kate.scott@kingston.ac.uk::" providerId="AD" clId="Web-{BEF30E92-14BA-264E-6D97-A6AB4E2D6DB3}" dt="2024-11-25T16:15:16.193" v="671"/>
          <ac:picMkLst>
            <pc:docMk/>
            <pc:sldMk cId="3608370920" sldId="340"/>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276907497" sldId="341"/>
        </pc:sldMkLst>
        <pc:spChg chg="mod ord">
          <ac:chgData name="kate.scott@kingston.ac.uk" userId="S::urn:spo:guest#kate.scott@kingston.ac.uk::" providerId="AD" clId="Web-{BEF30E92-14BA-264E-6D97-A6AB4E2D6DB3}" dt="2024-11-25T16:47:42.052" v="1529"/>
          <ac:spMkLst>
            <pc:docMk/>
            <pc:sldMk cId="276907497" sldId="341"/>
            <ac:spMk id="2" creationId="{6D1B1B6F-FF94-DF1A-CD9B-91DB07E3BF3E}"/>
          </ac:spMkLst>
        </pc:spChg>
        <pc:picChg chg="del">
          <ac:chgData name="kate.scott@kingston.ac.uk" userId="S::urn:spo:guest#kate.scott@kingston.ac.uk::" providerId="AD" clId="Web-{BEF30E92-14BA-264E-6D97-A6AB4E2D6DB3}" dt="2024-11-25T16:15:19.662" v="673"/>
          <ac:picMkLst>
            <pc:docMk/>
            <pc:sldMk cId="276907497" sldId="341"/>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233672122" sldId="342"/>
        </pc:sldMkLst>
        <pc:spChg chg="mod ord">
          <ac:chgData name="kate.scott@kingston.ac.uk" userId="S::urn:spo:guest#kate.scott@kingston.ac.uk::" providerId="AD" clId="Web-{BEF30E92-14BA-264E-6D97-A6AB4E2D6DB3}" dt="2024-11-25T16:47:42.052" v="1529"/>
          <ac:spMkLst>
            <pc:docMk/>
            <pc:sldMk cId="233672122" sldId="342"/>
            <ac:spMk id="2" creationId="{6D1B1B6F-FF94-DF1A-CD9B-91DB07E3BF3E}"/>
          </ac:spMkLst>
        </pc:spChg>
        <pc:picChg chg="del">
          <ac:chgData name="kate.scott@kingston.ac.uk" userId="S::urn:spo:guest#kate.scott@kingston.ac.uk::" providerId="AD" clId="Web-{BEF30E92-14BA-264E-6D97-A6AB4E2D6DB3}" dt="2024-11-25T16:15:20.990" v="674"/>
          <ac:picMkLst>
            <pc:docMk/>
            <pc:sldMk cId="233672122" sldId="342"/>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2195080667" sldId="343"/>
        </pc:sldMkLst>
        <pc:spChg chg="mod ord">
          <ac:chgData name="kate.scott@kingston.ac.uk" userId="S::urn:spo:guest#kate.scott@kingston.ac.uk::" providerId="AD" clId="Web-{BEF30E92-14BA-264E-6D97-A6AB4E2D6DB3}" dt="2024-11-25T16:47:42.052" v="1529"/>
          <ac:spMkLst>
            <pc:docMk/>
            <pc:sldMk cId="2195080667" sldId="343"/>
            <ac:spMk id="2" creationId="{6D1B1B6F-FF94-DF1A-CD9B-91DB07E3BF3E}"/>
          </ac:spMkLst>
        </pc:spChg>
        <pc:spChg chg="mod">
          <ac:chgData name="kate.scott@kingston.ac.uk" userId="S::urn:spo:guest#kate.scott@kingston.ac.uk::" providerId="AD" clId="Web-{BEF30E92-14BA-264E-6D97-A6AB4E2D6DB3}" dt="2024-11-25T16:46:22.392" v="1525" actId="20577"/>
          <ac:spMkLst>
            <pc:docMk/>
            <pc:sldMk cId="2195080667" sldId="343"/>
            <ac:spMk id="4" creationId="{440DE204-1F1F-8BB6-B9B1-B81CA89A5ADA}"/>
          </ac:spMkLst>
        </pc:spChg>
        <pc:picChg chg="del">
          <ac:chgData name="kate.scott@kingston.ac.uk" userId="S::urn:spo:guest#kate.scott@kingston.ac.uk::" providerId="AD" clId="Web-{BEF30E92-14BA-264E-6D97-A6AB4E2D6DB3}" dt="2024-11-25T16:15:17.724" v="672"/>
          <ac:picMkLst>
            <pc:docMk/>
            <pc:sldMk cId="2195080667" sldId="343"/>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2813814985" sldId="344"/>
        </pc:sldMkLst>
        <pc:spChg chg="mod ord">
          <ac:chgData name="kate.scott@kingston.ac.uk" userId="S::urn:spo:guest#kate.scott@kingston.ac.uk::" providerId="AD" clId="Web-{BEF30E92-14BA-264E-6D97-A6AB4E2D6DB3}" dt="2024-11-25T16:47:42.052" v="1529"/>
          <ac:spMkLst>
            <pc:docMk/>
            <pc:sldMk cId="2813814985" sldId="344"/>
            <ac:spMk id="2" creationId="{6D1B1B6F-FF94-DF1A-CD9B-91DB07E3BF3E}"/>
          </ac:spMkLst>
        </pc:spChg>
        <pc:picChg chg="del">
          <ac:chgData name="kate.scott@kingston.ac.uk" userId="S::urn:spo:guest#kate.scott@kingston.ac.uk::" providerId="AD" clId="Web-{BEF30E92-14BA-264E-6D97-A6AB4E2D6DB3}" dt="2024-11-25T16:15:22.396" v="675"/>
          <ac:picMkLst>
            <pc:docMk/>
            <pc:sldMk cId="2813814985" sldId="344"/>
            <ac:picMk id="7" creationId="{EC5510C9-A18A-9F5D-EDB6-9167E1F5A114}"/>
          </ac:picMkLst>
        </pc:picChg>
      </pc:sldChg>
      <pc:sldChg chg="del">
        <pc:chgData name="kate.scott@kingston.ac.uk" userId="S::urn:spo:guest#kate.scott@kingston.ac.uk::" providerId="AD" clId="Web-{BEF30E92-14BA-264E-6D97-A6AB4E2D6DB3}" dt="2024-11-25T16:32:30.172" v="1254"/>
        <pc:sldMkLst>
          <pc:docMk/>
          <pc:sldMk cId="436945125" sldId="345"/>
        </pc:sldMkLst>
      </pc:sldChg>
      <pc:sldChg chg="delSp modSp mod modClrScheme chgLayout">
        <pc:chgData name="kate.scott@kingston.ac.uk" userId="S::urn:spo:guest#kate.scott@kingston.ac.uk::" providerId="AD" clId="Web-{BEF30E92-14BA-264E-6D97-A6AB4E2D6DB3}" dt="2024-11-25T16:47:42.052" v="1529"/>
        <pc:sldMkLst>
          <pc:docMk/>
          <pc:sldMk cId="1979508328" sldId="346"/>
        </pc:sldMkLst>
        <pc:spChg chg="mod ord">
          <ac:chgData name="kate.scott@kingston.ac.uk" userId="S::urn:spo:guest#kate.scott@kingston.ac.uk::" providerId="AD" clId="Web-{BEF30E92-14BA-264E-6D97-A6AB4E2D6DB3}" dt="2024-11-25T16:47:42.052" v="1529"/>
          <ac:spMkLst>
            <pc:docMk/>
            <pc:sldMk cId="1979508328" sldId="346"/>
            <ac:spMk id="2" creationId="{6D1B1B6F-FF94-DF1A-CD9B-91DB07E3BF3E}"/>
          </ac:spMkLst>
        </pc:spChg>
        <pc:picChg chg="del">
          <ac:chgData name="kate.scott@kingston.ac.uk" userId="S::urn:spo:guest#kate.scott@kingston.ac.uk::" providerId="AD" clId="Web-{BEF30E92-14BA-264E-6D97-A6AB4E2D6DB3}" dt="2024-11-25T16:15:27.115" v="677"/>
          <ac:picMkLst>
            <pc:docMk/>
            <pc:sldMk cId="1979508328" sldId="346"/>
            <ac:picMk id="7" creationId="{EC5510C9-A18A-9F5D-EDB6-9167E1F5A114}"/>
          </ac:picMkLst>
        </pc:picChg>
      </pc:sldChg>
      <pc:sldChg chg="delSp modSp mod modClrScheme chgLayout">
        <pc:chgData name="kate.scott@kingston.ac.uk" userId="S::urn:spo:guest#kate.scott@kingston.ac.uk::" providerId="AD" clId="Web-{BEF30E92-14BA-264E-6D97-A6AB4E2D6DB3}" dt="2024-11-25T16:47:42.052" v="1529"/>
        <pc:sldMkLst>
          <pc:docMk/>
          <pc:sldMk cId="382284829" sldId="347"/>
        </pc:sldMkLst>
        <pc:spChg chg="mod ord">
          <ac:chgData name="kate.scott@kingston.ac.uk" userId="S::urn:spo:guest#kate.scott@kingston.ac.uk::" providerId="AD" clId="Web-{BEF30E92-14BA-264E-6D97-A6AB4E2D6DB3}" dt="2024-11-25T16:47:42.052" v="1529"/>
          <ac:spMkLst>
            <pc:docMk/>
            <pc:sldMk cId="382284829" sldId="347"/>
            <ac:spMk id="2" creationId="{6D1B1B6F-FF94-DF1A-CD9B-91DB07E3BF3E}"/>
          </ac:spMkLst>
        </pc:spChg>
        <pc:picChg chg="del">
          <ac:chgData name="kate.scott@kingston.ac.uk" userId="S::urn:spo:guest#kate.scott@kingston.ac.uk::" providerId="AD" clId="Web-{BEF30E92-14BA-264E-6D97-A6AB4E2D6DB3}" dt="2024-11-25T16:15:24.912" v="676"/>
          <ac:picMkLst>
            <pc:docMk/>
            <pc:sldMk cId="382284829" sldId="347"/>
            <ac:picMk id="7" creationId="{EC5510C9-A18A-9F5D-EDB6-9167E1F5A114}"/>
          </ac:picMkLst>
        </pc:picChg>
      </pc:sldChg>
      <pc:sldChg chg="modSp mod modClrScheme chgLayout">
        <pc:chgData name="kate.scott@kingston.ac.uk" userId="S::urn:spo:guest#kate.scott@kingston.ac.uk::" providerId="AD" clId="Web-{BEF30E92-14BA-264E-6D97-A6AB4E2D6DB3}" dt="2024-11-25T16:47:42.052" v="1529"/>
        <pc:sldMkLst>
          <pc:docMk/>
          <pc:sldMk cId="1451699448" sldId="349"/>
        </pc:sldMkLst>
        <pc:spChg chg="mod ord">
          <ac:chgData name="kate.scott@kingston.ac.uk" userId="S::urn:spo:guest#kate.scott@kingston.ac.uk::" providerId="AD" clId="Web-{BEF30E92-14BA-264E-6D97-A6AB4E2D6DB3}" dt="2024-11-25T16:47:42.052" v="1529"/>
          <ac:spMkLst>
            <pc:docMk/>
            <pc:sldMk cId="1451699448" sldId="349"/>
            <ac:spMk id="2" creationId="{6D1B1B6F-FF94-DF1A-CD9B-91DB07E3BF3E}"/>
          </ac:spMkLst>
        </pc:spChg>
      </pc:sldChg>
      <pc:sldChg chg="modSp mod modClrScheme chgLayout">
        <pc:chgData name="kate.scott@kingston.ac.uk" userId="S::urn:spo:guest#kate.scott@kingston.ac.uk::" providerId="AD" clId="Web-{BEF30E92-14BA-264E-6D97-A6AB4E2D6DB3}" dt="2024-11-25T16:47:42.052" v="1529"/>
        <pc:sldMkLst>
          <pc:docMk/>
          <pc:sldMk cId="2326215172" sldId="350"/>
        </pc:sldMkLst>
        <pc:spChg chg="mod ord">
          <ac:chgData name="kate.scott@kingston.ac.uk" userId="S::urn:spo:guest#kate.scott@kingston.ac.uk::" providerId="AD" clId="Web-{BEF30E92-14BA-264E-6D97-A6AB4E2D6DB3}" dt="2024-11-25T16:47:42.052" v="1529"/>
          <ac:spMkLst>
            <pc:docMk/>
            <pc:sldMk cId="2326215172" sldId="350"/>
            <ac:spMk id="2" creationId="{0A28DE59-2057-FFCE-09A3-49DF859C2F3E}"/>
          </ac:spMkLst>
        </pc:spChg>
        <pc:picChg chg="mod ord">
          <ac:chgData name="kate.scott@kingston.ac.uk" userId="S::urn:spo:guest#kate.scott@kingston.ac.uk::" providerId="AD" clId="Web-{BEF30E92-14BA-264E-6D97-A6AB4E2D6DB3}" dt="2024-11-25T16:47:42.052" v="1529"/>
          <ac:picMkLst>
            <pc:docMk/>
            <pc:sldMk cId="2326215172" sldId="350"/>
            <ac:picMk id="4" creationId="{7A88F725-B5E4-4DF4-598F-BF5FDB953E61}"/>
          </ac:picMkLst>
        </pc:picChg>
      </pc:sldChg>
      <pc:sldChg chg="modSp mod modClrScheme addAnim chgLayout">
        <pc:chgData name="kate.scott@kingston.ac.uk" userId="S::urn:spo:guest#kate.scott@kingston.ac.uk::" providerId="AD" clId="Web-{BEF30E92-14BA-264E-6D97-A6AB4E2D6DB3}" dt="2024-11-25T16:47:42.052" v="1529"/>
        <pc:sldMkLst>
          <pc:docMk/>
          <pc:sldMk cId="303718323" sldId="351"/>
        </pc:sldMkLst>
        <pc:spChg chg="mod ord">
          <ac:chgData name="kate.scott@kingston.ac.uk" userId="S::urn:spo:guest#kate.scott@kingston.ac.uk::" providerId="AD" clId="Web-{BEF30E92-14BA-264E-6D97-A6AB4E2D6DB3}" dt="2024-11-25T16:47:42.052" v="1529"/>
          <ac:spMkLst>
            <pc:docMk/>
            <pc:sldMk cId="303718323" sldId="351"/>
            <ac:spMk id="2" creationId="{8F84C496-E419-0D1A-E996-A56290943FDD}"/>
          </ac:spMkLst>
        </pc:spChg>
        <pc:spChg chg="mod ord">
          <ac:chgData name="kate.scott@kingston.ac.uk" userId="S::urn:spo:guest#kate.scott@kingston.ac.uk::" providerId="AD" clId="Web-{BEF30E92-14BA-264E-6D97-A6AB4E2D6DB3}" dt="2024-11-25T16:47:42.052" v="1529"/>
          <ac:spMkLst>
            <pc:docMk/>
            <pc:sldMk cId="303718323" sldId="351"/>
            <ac:spMk id="3" creationId="{1B3C431A-DCD2-43FD-F047-938667CBFAEA}"/>
          </ac:spMkLst>
        </pc:spChg>
      </pc:sldChg>
      <pc:sldChg chg="del">
        <pc:chgData name="kate.scott@kingston.ac.uk" userId="S::urn:spo:guest#kate.scott@kingston.ac.uk::" providerId="AD" clId="Web-{BEF30E92-14BA-264E-6D97-A6AB4E2D6DB3}" dt="2024-11-25T16:15:04.348" v="669"/>
        <pc:sldMkLst>
          <pc:docMk/>
          <pc:sldMk cId="546654543" sldId="353"/>
        </pc:sldMkLst>
      </pc:sldChg>
      <pc:sldChg chg="modSp mod modClrScheme chgLayout modNotes">
        <pc:chgData name="kate.scott@kingston.ac.uk" userId="S::urn:spo:guest#kate.scott@kingston.ac.uk::" providerId="AD" clId="Web-{BEF30E92-14BA-264E-6D97-A6AB4E2D6DB3}" dt="2024-11-25T16:47:42.052" v="1529"/>
        <pc:sldMkLst>
          <pc:docMk/>
          <pc:sldMk cId="1618994470" sldId="354"/>
        </pc:sldMkLst>
        <pc:spChg chg="mod ord">
          <ac:chgData name="kate.scott@kingston.ac.uk" userId="S::urn:spo:guest#kate.scott@kingston.ac.uk::" providerId="AD" clId="Web-{BEF30E92-14BA-264E-6D97-A6AB4E2D6DB3}" dt="2024-11-25T16:47:42.052" v="1529"/>
          <ac:spMkLst>
            <pc:docMk/>
            <pc:sldMk cId="1618994470" sldId="354"/>
            <ac:spMk id="2" creationId="{16B8579B-42C1-3E2D-B922-B8594722B583}"/>
          </ac:spMkLst>
        </pc:spChg>
        <pc:spChg chg="mod ord">
          <ac:chgData name="kate.scott@kingston.ac.uk" userId="S::urn:spo:guest#kate.scott@kingston.ac.uk::" providerId="AD" clId="Web-{BEF30E92-14BA-264E-6D97-A6AB4E2D6DB3}" dt="2024-11-25T16:47:42.052" v="1529"/>
          <ac:spMkLst>
            <pc:docMk/>
            <pc:sldMk cId="1618994470" sldId="354"/>
            <ac:spMk id="3" creationId="{E1EA2D69-6223-34CB-D8C4-768A5BDA6D07}"/>
          </ac:spMkLst>
        </pc:spChg>
      </pc:sldChg>
      <pc:sldChg chg="modSp mod modClrScheme chgLayout">
        <pc:chgData name="kate.scott@kingston.ac.uk" userId="S::urn:spo:guest#kate.scott@kingston.ac.uk::" providerId="AD" clId="Web-{BEF30E92-14BA-264E-6D97-A6AB4E2D6DB3}" dt="2024-11-25T16:47:42.052" v="1529"/>
        <pc:sldMkLst>
          <pc:docMk/>
          <pc:sldMk cId="2865433410" sldId="355"/>
        </pc:sldMkLst>
        <pc:spChg chg="mod ord">
          <ac:chgData name="kate.scott@kingston.ac.uk" userId="S::urn:spo:guest#kate.scott@kingston.ac.uk::" providerId="AD" clId="Web-{BEF30E92-14BA-264E-6D97-A6AB4E2D6DB3}" dt="2024-11-25T16:47:42.052" v="1529"/>
          <ac:spMkLst>
            <pc:docMk/>
            <pc:sldMk cId="2865433410" sldId="355"/>
            <ac:spMk id="2" creationId="{72553DF9-982C-DC59-78AD-CC4AD34E7EA5}"/>
          </ac:spMkLst>
        </pc:spChg>
        <pc:spChg chg="mod ord">
          <ac:chgData name="kate.scott@kingston.ac.uk" userId="S::urn:spo:guest#kate.scott@kingston.ac.uk::" providerId="AD" clId="Web-{BEF30E92-14BA-264E-6D97-A6AB4E2D6DB3}" dt="2024-11-25T16:47:42.052" v="1529"/>
          <ac:spMkLst>
            <pc:docMk/>
            <pc:sldMk cId="2865433410" sldId="355"/>
            <ac:spMk id="3" creationId="{A4870F8E-B943-77DE-F33E-21909B8FCAF8}"/>
          </ac:spMkLst>
        </pc:spChg>
      </pc:sldChg>
      <pc:sldChg chg="modSp mod modClrScheme chgLayout">
        <pc:chgData name="kate.scott@kingston.ac.uk" userId="S::urn:spo:guest#kate.scott@kingston.ac.uk::" providerId="AD" clId="Web-{BEF30E92-14BA-264E-6D97-A6AB4E2D6DB3}" dt="2024-11-25T16:47:42.052" v="1529"/>
        <pc:sldMkLst>
          <pc:docMk/>
          <pc:sldMk cId="3451755759" sldId="356"/>
        </pc:sldMkLst>
        <pc:spChg chg="mod ord">
          <ac:chgData name="kate.scott@kingston.ac.uk" userId="S::urn:spo:guest#kate.scott@kingston.ac.uk::" providerId="AD" clId="Web-{BEF30E92-14BA-264E-6D97-A6AB4E2D6DB3}" dt="2024-11-25T16:47:42.052" v="1529"/>
          <ac:spMkLst>
            <pc:docMk/>
            <pc:sldMk cId="3451755759" sldId="356"/>
            <ac:spMk id="2" creationId="{1C501AE8-84C5-62C0-FCCC-1F6EF8D49AA9}"/>
          </ac:spMkLst>
        </pc:spChg>
        <pc:spChg chg="mod ord">
          <ac:chgData name="kate.scott@kingston.ac.uk" userId="S::urn:spo:guest#kate.scott@kingston.ac.uk::" providerId="AD" clId="Web-{BEF30E92-14BA-264E-6D97-A6AB4E2D6DB3}" dt="2024-11-25T16:47:42.052" v="1529"/>
          <ac:spMkLst>
            <pc:docMk/>
            <pc:sldMk cId="3451755759" sldId="356"/>
            <ac:spMk id="3" creationId="{9905A6DA-2529-9C32-4FF6-E199FE9F0BCD}"/>
          </ac:spMkLst>
        </pc:spChg>
      </pc:sldChg>
      <pc:sldChg chg="modSp del mod modClrScheme chgLayout">
        <pc:chgData name="kate.scott@kingston.ac.uk" userId="S::urn:spo:guest#kate.scott@kingston.ac.uk::" providerId="AD" clId="Web-{BEF30E92-14BA-264E-6D97-A6AB4E2D6DB3}" dt="2024-11-25T16:51:26.889" v="1604"/>
        <pc:sldMkLst>
          <pc:docMk/>
          <pc:sldMk cId="2736832019" sldId="357"/>
        </pc:sldMkLst>
        <pc:spChg chg="mod ord">
          <ac:chgData name="kate.scott@kingston.ac.uk" userId="S::urn:spo:guest#kate.scott@kingston.ac.uk::" providerId="AD" clId="Web-{BEF30E92-14BA-264E-6D97-A6AB4E2D6DB3}" dt="2024-11-25T16:47:42.052" v="1529"/>
          <ac:spMkLst>
            <pc:docMk/>
            <pc:sldMk cId="2736832019" sldId="357"/>
            <ac:spMk id="2" creationId="{35F19402-2888-4B59-B574-26EC26825DD1}"/>
          </ac:spMkLst>
        </pc:spChg>
        <pc:graphicFrameChg chg="mod ord">
          <ac:chgData name="kate.scott@kingston.ac.uk" userId="S::urn:spo:guest#kate.scott@kingston.ac.uk::" providerId="AD" clId="Web-{BEF30E92-14BA-264E-6D97-A6AB4E2D6DB3}" dt="2024-11-25T16:47:42.052" v="1529"/>
          <ac:graphicFrameMkLst>
            <pc:docMk/>
            <pc:sldMk cId="2736832019" sldId="357"/>
            <ac:graphicFrameMk id="5" creationId="{475F7441-25E9-406C-A773-A1806D75B569}"/>
          </ac:graphicFrameMkLst>
        </pc:graphicFrameChg>
      </pc:sldChg>
      <pc:sldChg chg="delSp modSp mod ord modClrScheme chgLayout">
        <pc:chgData name="kate.scott@kingston.ac.uk" userId="S::urn:spo:guest#kate.scott@kingston.ac.uk::" providerId="AD" clId="Web-{BEF30E92-14BA-264E-6D97-A6AB4E2D6DB3}" dt="2024-11-25T16:53:22.331" v="1631" actId="20577"/>
        <pc:sldMkLst>
          <pc:docMk/>
          <pc:sldMk cId="2214119484" sldId="368"/>
        </pc:sldMkLst>
        <pc:spChg chg="mod ord">
          <ac:chgData name="kate.scott@kingston.ac.uk" userId="S::urn:spo:guest#kate.scott@kingston.ac.uk::" providerId="AD" clId="Web-{BEF30E92-14BA-264E-6D97-A6AB4E2D6DB3}" dt="2024-11-25T16:53:18.284" v="1630" actId="20577"/>
          <ac:spMkLst>
            <pc:docMk/>
            <pc:sldMk cId="2214119484" sldId="368"/>
            <ac:spMk id="2" creationId="{A6E9C0E0-6FB8-436C-AC17-F9F039DF9A22}"/>
          </ac:spMkLst>
        </pc:spChg>
        <pc:spChg chg="mod ord">
          <ac:chgData name="kate.scott@kingston.ac.uk" userId="S::urn:spo:guest#kate.scott@kingston.ac.uk::" providerId="AD" clId="Web-{BEF30E92-14BA-264E-6D97-A6AB4E2D6DB3}" dt="2024-11-25T16:53:22.331" v="1631" actId="20577"/>
          <ac:spMkLst>
            <pc:docMk/>
            <pc:sldMk cId="2214119484" sldId="368"/>
            <ac:spMk id="3" creationId="{9DC03C23-87B2-4E1C-B666-52B5A0FA6502}"/>
          </ac:spMkLst>
        </pc:spChg>
        <pc:spChg chg="del">
          <ac:chgData name="kate.scott@kingston.ac.uk" userId="S::urn:spo:guest#kate.scott@kingston.ac.uk::" providerId="AD" clId="Web-{BEF30E92-14BA-264E-6D97-A6AB4E2D6DB3}" dt="2024-11-25T16:18:15.606" v="731"/>
          <ac:spMkLst>
            <pc:docMk/>
            <pc:sldMk cId="2214119484" sldId="368"/>
            <ac:spMk id="4" creationId="{D6F19C39-69D1-46D0-8E9F-0DB47F5D1540}"/>
          </ac:spMkLst>
        </pc:spChg>
      </pc:sldChg>
      <pc:sldChg chg="modSp mod ord modClrScheme chgLayout">
        <pc:chgData name="kate.scott@kingston.ac.uk" userId="S::urn:spo:guest#kate.scott@kingston.ac.uk::" providerId="AD" clId="Web-{BEF30E92-14BA-264E-6D97-A6AB4E2D6DB3}" dt="2024-11-25T16:53:32.785" v="1633" actId="20577"/>
        <pc:sldMkLst>
          <pc:docMk/>
          <pc:sldMk cId="2902753622" sldId="369"/>
        </pc:sldMkLst>
        <pc:spChg chg="mod ord">
          <ac:chgData name="kate.scott@kingston.ac.uk" userId="S::urn:spo:guest#kate.scott@kingston.ac.uk::" providerId="AD" clId="Web-{BEF30E92-14BA-264E-6D97-A6AB4E2D6DB3}" dt="2024-11-25T16:53:28.816" v="1632" actId="20577"/>
          <ac:spMkLst>
            <pc:docMk/>
            <pc:sldMk cId="2902753622" sldId="369"/>
            <ac:spMk id="2" creationId="{A6E9C0E0-6FB8-436C-AC17-F9F039DF9A22}"/>
          </ac:spMkLst>
        </pc:spChg>
        <pc:spChg chg="mod ord">
          <ac:chgData name="kate.scott@kingston.ac.uk" userId="S::urn:spo:guest#kate.scott@kingston.ac.uk::" providerId="AD" clId="Web-{BEF30E92-14BA-264E-6D97-A6AB4E2D6DB3}" dt="2024-11-25T16:53:32.785" v="1633" actId="20577"/>
          <ac:spMkLst>
            <pc:docMk/>
            <pc:sldMk cId="2902753622" sldId="369"/>
            <ac:spMk id="3" creationId="{9DC03C23-87B2-4E1C-B666-52B5A0FA6502}"/>
          </ac:spMkLst>
        </pc:spChg>
      </pc:sldChg>
      <pc:sldChg chg="del">
        <pc:chgData name="kate.scott@kingston.ac.uk" userId="S::urn:spo:guest#kate.scott@kingston.ac.uk::" providerId="AD" clId="Web-{BEF30E92-14BA-264E-6D97-A6AB4E2D6DB3}" dt="2024-11-25T16:30:06.963" v="1202"/>
        <pc:sldMkLst>
          <pc:docMk/>
          <pc:sldMk cId="161893117" sldId="370"/>
        </pc:sldMkLst>
      </pc:sldChg>
      <pc:sldChg chg="modSp mod modClrScheme chgLayout">
        <pc:chgData name="kate.scott@kingston.ac.uk" userId="S::urn:spo:guest#kate.scott@kingston.ac.uk::" providerId="AD" clId="Web-{BEF30E92-14BA-264E-6D97-A6AB4E2D6DB3}" dt="2024-11-25T16:52:44.017" v="1622" actId="20577"/>
        <pc:sldMkLst>
          <pc:docMk/>
          <pc:sldMk cId="1594983561" sldId="371"/>
        </pc:sldMkLst>
        <pc:spChg chg="mod ord">
          <ac:chgData name="kate.scott@kingston.ac.uk" userId="S::urn:spo:guest#kate.scott@kingston.ac.uk::" providerId="AD" clId="Web-{BEF30E92-14BA-264E-6D97-A6AB4E2D6DB3}" dt="2024-11-25T16:52:17.797" v="1615" actId="20577"/>
          <ac:spMkLst>
            <pc:docMk/>
            <pc:sldMk cId="1594983561" sldId="371"/>
            <ac:spMk id="2" creationId="{C1379C9E-125C-4A8B-9D74-8B5F3E837301}"/>
          </ac:spMkLst>
        </pc:spChg>
        <pc:spChg chg="mod ord">
          <ac:chgData name="kate.scott@kingston.ac.uk" userId="S::urn:spo:guest#kate.scott@kingston.ac.uk::" providerId="AD" clId="Web-{BEF30E92-14BA-264E-6D97-A6AB4E2D6DB3}" dt="2024-11-25T16:52:44.017" v="1622" actId="20577"/>
          <ac:spMkLst>
            <pc:docMk/>
            <pc:sldMk cId="1594983561" sldId="371"/>
            <ac:spMk id="3" creationId="{D8195AC2-2E8D-4476-A59F-3950229FEA65}"/>
          </ac:spMkLst>
        </pc:spChg>
      </pc:sldChg>
      <pc:sldChg chg="del">
        <pc:chgData name="kate.scott@kingston.ac.uk" userId="S::urn:spo:guest#kate.scott@kingston.ac.uk::" providerId="AD" clId="Web-{BEF30E92-14BA-264E-6D97-A6AB4E2D6DB3}" dt="2024-11-25T16:31:37.185" v="1251"/>
        <pc:sldMkLst>
          <pc:docMk/>
          <pc:sldMk cId="3111034920" sldId="372"/>
        </pc:sldMkLst>
      </pc:sldChg>
      <pc:sldChg chg="modSp mod modClrScheme chgLayout">
        <pc:chgData name="kate.scott@kingston.ac.uk" userId="S::urn:spo:guest#kate.scott@kingston.ac.uk::" providerId="AD" clId="Web-{BEF30E92-14BA-264E-6D97-A6AB4E2D6DB3}" dt="2024-11-25T16:52:57.627" v="1626" actId="1076"/>
        <pc:sldMkLst>
          <pc:docMk/>
          <pc:sldMk cId="2715345229" sldId="373"/>
        </pc:sldMkLst>
        <pc:spChg chg="mod ord">
          <ac:chgData name="kate.scott@kingston.ac.uk" userId="S::urn:spo:guest#kate.scott@kingston.ac.uk::" providerId="AD" clId="Web-{BEF30E92-14BA-264E-6D97-A6AB4E2D6DB3}" dt="2024-11-25T16:52:57.627" v="1626" actId="1076"/>
          <ac:spMkLst>
            <pc:docMk/>
            <pc:sldMk cId="2715345229" sldId="373"/>
            <ac:spMk id="2" creationId="{C1379C9E-125C-4A8B-9D74-8B5F3E837301}"/>
          </ac:spMkLst>
        </pc:spChg>
        <pc:spChg chg="mod ord">
          <ac:chgData name="kate.scott@kingston.ac.uk" userId="S::urn:spo:guest#kate.scott@kingston.ac.uk::" providerId="AD" clId="Web-{BEF30E92-14BA-264E-6D97-A6AB4E2D6DB3}" dt="2024-11-25T16:52:51.174" v="1624" actId="20577"/>
          <ac:spMkLst>
            <pc:docMk/>
            <pc:sldMk cId="2715345229" sldId="373"/>
            <ac:spMk id="3" creationId="{D8195AC2-2E8D-4476-A59F-3950229FEA65}"/>
          </ac:spMkLst>
        </pc:spChg>
      </pc:sldChg>
      <pc:sldChg chg="modSp mod modClrScheme chgLayout">
        <pc:chgData name="kate.scott@kingston.ac.uk" userId="S::urn:spo:guest#kate.scott@kingston.ac.uk::" providerId="AD" clId="Web-{BEF30E92-14BA-264E-6D97-A6AB4E2D6DB3}" dt="2024-11-25T16:53:09.127" v="1629" actId="20577"/>
        <pc:sldMkLst>
          <pc:docMk/>
          <pc:sldMk cId="1763050571" sldId="374"/>
        </pc:sldMkLst>
        <pc:spChg chg="mod ord">
          <ac:chgData name="kate.scott@kingston.ac.uk" userId="S::urn:spo:guest#kate.scott@kingston.ac.uk::" providerId="AD" clId="Web-{BEF30E92-14BA-264E-6D97-A6AB4E2D6DB3}" dt="2024-11-25T16:53:09.127" v="1629" actId="20577"/>
          <ac:spMkLst>
            <pc:docMk/>
            <pc:sldMk cId="1763050571" sldId="374"/>
            <ac:spMk id="2" creationId="{7693A708-72E9-4FD6-8B59-FF7CE850F8D2}"/>
          </ac:spMkLst>
        </pc:spChg>
        <pc:spChg chg="mod ord">
          <ac:chgData name="kate.scott@kingston.ac.uk" userId="S::urn:spo:guest#kate.scott@kingston.ac.uk::" providerId="AD" clId="Web-{BEF30E92-14BA-264E-6D97-A6AB4E2D6DB3}" dt="2024-11-25T16:53:05.299" v="1628" actId="20577"/>
          <ac:spMkLst>
            <pc:docMk/>
            <pc:sldMk cId="1763050571" sldId="374"/>
            <ac:spMk id="3" creationId="{15C009B0-F1A5-4DCB-A1BF-BB84CAB79E8F}"/>
          </ac:spMkLst>
        </pc:spChg>
      </pc:sldChg>
      <pc:sldChg chg="del">
        <pc:chgData name="kate.scott@kingston.ac.uk" userId="S::urn:spo:guest#kate.scott@kingston.ac.uk::" providerId="AD" clId="Web-{BEF30E92-14BA-264E-6D97-A6AB4E2D6DB3}" dt="2024-11-25T16:31:55.108" v="1253"/>
        <pc:sldMkLst>
          <pc:docMk/>
          <pc:sldMk cId="298756816" sldId="375"/>
        </pc:sldMkLst>
      </pc:sldChg>
      <pc:sldChg chg="del">
        <pc:chgData name="kate.scott@kingston.ac.uk" userId="S::urn:spo:guest#kate.scott@kingston.ac.uk::" providerId="AD" clId="Web-{BEF30E92-14BA-264E-6D97-A6AB4E2D6DB3}" dt="2024-11-25T16:24:46.981" v="965"/>
        <pc:sldMkLst>
          <pc:docMk/>
          <pc:sldMk cId="1193356145" sldId="377"/>
        </pc:sldMkLst>
      </pc:sldChg>
      <pc:sldChg chg="modSp mod modClrScheme addAnim chgLayout modNotes">
        <pc:chgData name="kate.scott@kingston.ac.uk" userId="S::urn:spo:guest#kate.scott@kingston.ac.uk::" providerId="AD" clId="Web-{BEF30E92-14BA-264E-6D97-A6AB4E2D6DB3}" dt="2024-11-25T16:50:09.886" v="1587"/>
        <pc:sldMkLst>
          <pc:docMk/>
          <pc:sldMk cId="423344976" sldId="384"/>
        </pc:sldMkLst>
        <pc:spChg chg="mod ord">
          <ac:chgData name="kate.scott@kingston.ac.uk" userId="S::urn:spo:guest#kate.scott@kingston.ac.uk::" providerId="AD" clId="Web-{BEF30E92-14BA-264E-6D97-A6AB4E2D6DB3}" dt="2024-11-25T16:47:42.052" v="1529"/>
          <ac:spMkLst>
            <pc:docMk/>
            <pc:sldMk cId="423344976" sldId="384"/>
            <ac:spMk id="2" creationId="{F32B6FF7-D8D8-5337-12CE-DB28C42ACB04}"/>
          </ac:spMkLst>
        </pc:spChg>
        <pc:spChg chg="mod ord">
          <ac:chgData name="kate.scott@kingston.ac.uk" userId="S::urn:spo:guest#kate.scott@kingston.ac.uk::" providerId="AD" clId="Web-{BEF30E92-14BA-264E-6D97-A6AB4E2D6DB3}" dt="2024-11-25T16:50:09.886" v="1587"/>
          <ac:spMkLst>
            <pc:docMk/>
            <pc:sldMk cId="423344976" sldId="384"/>
            <ac:spMk id="3" creationId="{75DF1068-A20A-5F66-0CB5-A4B270AE66CC}"/>
          </ac:spMkLst>
        </pc:spChg>
      </pc:sldChg>
      <pc:sldChg chg="modSp mod modClrScheme addAnim chgLayout">
        <pc:chgData name="kate.scott@kingston.ac.uk" userId="S::urn:spo:guest#kate.scott@kingston.ac.uk::" providerId="AD" clId="Web-{BEF30E92-14BA-264E-6D97-A6AB4E2D6DB3}" dt="2024-11-25T16:56:45.652" v="1653"/>
        <pc:sldMkLst>
          <pc:docMk/>
          <pc:sldMk cId="2163941846" sldId="385"/>
        </pc:sldMkLst>
        <pc:spChg chg="mod ord">
          <ac:chgData name="kate.scott@kingston.ac.uk" userId="S::urn:spo:guest#kate.scott@kingston.ac.uk::" providerId="AD" clId="Web-{BEF30E92-14BA-264E-6D97-A6AB4E2D6DB3}" dt="2024-11-25T16:50:47.903" v="1593" actId="20577"/>
          <ac:spMkLst>
            <pc:docMk/>
            <pc:sldMk cId="2163941846" sldId="385"/>
            <ac:spMk id="2" creationId="{344D5A45-D3E2-7A24-D5AE-50C2C3A612C0}"/>
          </ac:spMkLst>
        </pc:spChg>
        <pc:spChg chg="mod ord">
          <ac:chgData name="kate.scott@kingston.ac.uk" userId="S::urn:spo:guest#kate.scott@kingston.ac.uk::" providerId="AD" clId="Web-{BEF30E92-14BA-264E-6D97-A6AB4E2D6DB3}" dt="2024-11-25T16:50:44.497" v="1592" actId="20577"/>
          <ac:spMkLst>
            <pc:docMk/>
            <pc:sldMk cId="2163941846" sldId="385"/>
            <ac:spMk id="3" creationId="{05A68CCC-4854-370C-A565-0CD262817A0F}"/>
          </ac:spMkLst>
        </pc:spChg>
      </pc:sldChg>
      <pc:sldChg chg="modSp mod modClrScheme addAnim chgLayout modNotes">
        <pc:chgData name="kate.scott@kingston.ac.uk" userId="S::urn:spo:guest#kate.scott@kingston.ac.uk::" providerId="AD" clId="Web-{BEF30E92-14BA-264E-6D97-A6AB4E2D6DB3}" dt="2024-11-25T16:56:49.261" v="1654"/>
        <pc:sldMkLst>
          <pc:docMk/>
          <pc:sldMk cId="2901295421" sldId="386"/>
        </pc:sldMkLst>
        <pc:spChg chg="mod ord">
          <ac:chgData name="kate.scott@kingston.ac.uk" userId="S::urn:spo:guest#kate.scott@kingston.ac.uk::" providerId="AD" clId="Web-{BEF30E92-14BA-264E-6D97-A6AB4E2D6DB3}" dt="2024-11-25T16:50:59.185" v="1597" actId="20577"/>
          <ac:spMkLst>
            <pc:docMk/>
            <pc:sldMk cId="2901295421" sldId="386"/>
            <ac:spMk id="2" creationId="{24E5C8C9-8C99-F3FC-308B-F5C9FAB6A44B}"/>
          </ac:spMkLst>
        </pc:spChg>
        <pc:spChg chg="mod ord">
          <ac:chgData name="kate.scott@kingston.ac.uk" userId="S::urn:spo:guest#kate.scott@kingston.ac.uk::" providerId="AD" clId="Web-{BEF30E92-14BA-264E-6D97-A6AB4E2D6DB3}" dt="2024-11-25T16:50:55.685" v="1596" actId="20577"/>
          <ac:spMkLst>
            <pc:docMk/>
            <pc:sldMk cId="2901295421" sldId="386"/>
            <ac:spMk id="3" creationId="{3C28CA76-22ED-606A-A562-778BD2297D1A}"/>
          </ac:spMkLst>
        </pc:spChg>
      </pc:sldChg>
      <pc:sldChg chg="modSp new mod modClrScheme addAnim chgLayout modNotes">
        <pc:chgData name="kate.scott@kingston.ac.uk" userId="S::urn:spo:guest#kate.scott@kingston.ac.uk::" providerId="AD" clId="Web-{BEF30E92-14BA-264E-6D97-A6AB4E2D6DB3}" dt="2024-11-25T16:47:42.052" v="1529"/>
        <pc:sldMkLst>
          <pc:docMk/>
          <pc:sldMk cId="264914901" sldId="387"/>
        </pc:sldMkLst>
        <pc:spChg chg="mod ord">
          <ac:chgData name="kate.scott@kingston.ac.uk" userId="S::urn:spo:guest#kate.scott@kingston.ac.uk::" providerId="AD" clId="Web-{BEF30E92-14BA-264E-6D97-A6AB4E2D6DB3}" dt="2024-11-25T16:47:42.052" v="1529"/>
          <ac:spMkLst>
            <pc:docMk/>
            <pc:sldMk cId="264914901" sldId="387"/>
            <ac:spMk id="2" creationId="{1F10B518-B629-0F6A-331E-11EAB772EF9D}"/>
          </ac:spMkLst>
        </pc:spChg>
        <pc:spChg chg="mod ord">
          <ac:chgData name="kate.scott@kingston.ac.uk" userId="S::urn:spo:guest#kate.scott@kingston.ac.uk::" providerId="AD" clId="Web-{BEF30E92-14BA-264E-6D97-A6AB4E2D6DB3}" dt="2024-11-25T16:47:42.052" v="1529"/>
          <ac:spMkLst>
            <pc:docMk/>
            <pc:sldMk cId="264914901" sldId="387"/>
            <ac:spMk id="3" creationId="{44A41C1F-6445-9D35-6B5A-C75F96455CE9}"/>
          </ac:spMkLst>
        </pc:spChg>
        <pc:spChg chg="mod ord">
          <ac:chgData name="kate.scott@kingston.ac.uk" userId="S::urn:spo:guest#kate.scott@kingston.ac.uk::" providerId="AD" clId="Web-{BEF30E92-14BA-264E-6D97-A6AB4E2D6DB3}" dt="2024-11-25T16:47:42.052" v="1529"/>
          <ac:spMkLst>
            <pc:docMk/>
            <pc:sldMk cId="264914901" sldId="387"/>
            <ac:spMk id="4" creationId="{B92F368B-5DE1-5D88-6630-A4056F03E7E9}"/>
          </ac:spMkLst>
        </pc:spChg>
        <pc:spChg chg="mod ord">
          <ac:chgData name="kate.scott@kingston.ac.uk" userId="S::urn:spo:guest#kate.scott@kingston.ac.uk::" providerId="AD" clId="Web-{BEF30E92-14BA-264E-6D97-A6AB4E2D6DB3}" dt="2024-11-25T16:47:42.052" v="1529"/>
          <ac:spMkLst>
            <pc:docMk/>
            <pc:sldMk cId="264914901" sldId="387"/>
            <ac:spMk id="5" creationId="{BB8F5E56-5528-0E7F-C0BF-7AA551416211}"/>
          </ac:spMkLst>
        </pc:spChg>
        <pc:spChg chg="mod ord">
          <ac:chgData name="kate.scott@kingston.ac.uk" userId="S::urn:spo:guest#kate.scott@kingston.ac.uk::" providerId="AD" clId="Web-{BEF30E92-14BA-264E-6D97-A6AB4E2D6DB3}" dt="2024-11-25T16:47:42.052" v="1529"/>
          <ac:spMkLst>
            <pc:docMk/>
            <pc:sldMk cId="264914901" sldId="387"/>
            <ac:spMk id="6" creationId="{1EC95964-9FF8-0C74-C3CC-9A93461DEA3B}"/>
          </ac:spMkLst>
        </pc:spChg>
      </pc:sldChg>
      <pc:sldChg chg="new del">
        <pc:chgData name="kate.scott@kingston.ac.uk" userId="S::urn:spo:guest#kate.scott@kingston.ac.uk::" providerId="AD" clId="Web-{BEF30E92-14BA-264E-6D97-A6AB4E2D6DB3}" dt="2024-11-25T15:56:46.586" v="39"/>
        <pc:sldMkLst>
          <pc:docMk/>
          <pc:sldMk cId="2353168574" sldId="387"/>
        </pc:sldMkLst>
      </pc:sldChg>
      <pc:sldChg chg="modSp new mod modClrScheme addAnim modAnim chgLayout">
        <pc:chgData name="kate.scott@kingston.ac.uk" userId="S::urn:spo:guest#kate.scott@kingston.ac.uk::" providerId="AD" clId="Web-{BEF30E92-14BA-264E-6D97-A6AB4E2D6DB3}" dt="2024-11-25T16:47:42.052" v="1529"/>
        <pc:sldMkLst>
          <pc:docMk/>
          <pc:sldMk cId="2322202325" sldId="388"/>
        </pc:sldMkLst>
        <pc:spChg chg="mod ord">
          <ac:chgData name="kate.scott@kingston.ac.uk" userId="S::urn:spo:guest#kate.scott@kingston.ac.uk::" providerId="AD" clId="Web-{BEF30E92-14BA-264E-6D97-A6AB4E2D6DB3}" dt="2024-11-25T16:47:42.052" v="1529"/>
          <ac:spMkLst>
            <pc:docMk/>
            <pc:sldMk cId="2322202325" sldId="388"/>
            <ac:spMk id="2" creationId="{518E1682-8089-88B3-A6B7-482F9795C250}"/>
          </ac:spMkLst>
        </pc:spChg>
        <pc:spChg chg="mod ord">
          <ac:chgData name="kate.scott@kingston.ac.uk" userId="S::urn:spo:guest#kate.scott@kingston.ac.uk::" providerId="AD" clId="Web-{BEF30E92-14BA-264E-6D97-A6AB4E2D6DB3}" dt="2024-11-25T16:47:42.052" v="1529"/>
          <ac:spMkLst>
            <pc:docMk/>
            <pc:sldMk cId="2322202325" sldId="388"/>
            <ac:spMk id="3" creationId="{03EE72C9-DAE7-449C-B109-91D2F251A634}"/>
          </ac:spMkLst>
        </pc:spChg>
        <pc:spChg chg="mod ord">
          <ac:chgData name="kate.scott@kingston.ac.uk" userId="S::urn:spo:guest#kate.scott@kingston.ac.uk::" providerId="AD" clId="Web-{BEF30E92-14BA-264E-6D97-A6AB4E2D6DB3}" dt="2024-11-25T16:47:42.052" v="1529"/>
          <ac:spMkLst>
            <pc:docMk/>
            <pc:sldMk cId="2322202325" sldId="388"/>
            <ac:spMk id="4" creationId="{902BE301-2908-1D69-5317-90588FC14F16}"/>
          </ac:spMkLst>
        </pc:spChg>
      </pc:sldChg>
      <pc:sldChg chg="addSp delSp modSp new mod ord modClrScheme addAnim modAnim chgLayout modNotes">
        <pc:chgData name="kate.scott@kingston.ac.uk" userId="S::urn:spo:guest#kate.scott@kingston.ac.uk::" providerId="AD" clId="Web-{BEF30E92-14BA-264E-6D97-A6AB4E2D6DB3}" dt="2024-11-25T16:47:42.052" v="1529"/>
        <pc:sldMkLst>
          <pc:docMk/>
          <pc:sldMk cId="2127460798" sldId="389"/>
        </pc:sldMkLst>
        <pc:spChg chg="mod ord">
          <ac:chgData name="kate.scott@kingston.ac.uk" userId="S::urn:spo:guest#kate.scott@kingston.ac.uk::" providerId="AD" clId="Web-{BEF30E92-14BA-264E-6D97-A6AB4E2D6DB3}" dt="2024-11-25T16:47:42.052" v="1529"/>
          <ac:spMkLst>
            <pc:docMk/>
            <pc:sldMk cId="2127460798" sldId="389"/>
            <ac:spMk id="2" creationId="{DC350E25-E9F4-EEB8-6288-D852F57B0A3A}"/>
          </ac:spMkLst>
        </pc:spChg>
        <pc:spChg chg="del">
          <ac:chgData name="kate.scott@kingston.ac.uk" userId="S::urn:spo:guest#kate.scott@kingston.ac.uk::" providerId="AD" clId="Web-{BEF30E92-14BA-264E-6D97-A6AB4E2D6DB3}" dt="2024-11-25T16:11:16.089" v="349"/>
          <ac:spMkLst>
            <pc:docMk/>
            <pc:sldMk cId="2127460798" sldId="389"/>
            <ac:spMk id="3" creationId="{437827B3-10A5-BC5B-32A2-CF4A1A67DBCD}"/>
          </ac:spMkLst>
        </pc:spChg>
        <pc:spChg chg="add mod">
          <ac:chgData name="kate.scott@kingston.ac.uk" userId="S::urn:spo:guest#kate.scott@kingston.ac.uk::" providerId="AD" clId="Web-{BEF30E92-14BA-264E-6D97-A6AB4E2D6DB3}" dt="2024-11-25T16:41:57.491" v="1476" actId="20577"/>
          <ac:spMkLst>
            <pc:docMk/>
            <pc:sldMk cId="2127460798" sldId="389"/>
            <ac:spMk id="5" creationId="{09ACA641-FE90-D4DF-934C-15B782B65DC4}"/>
          </ac:spMkLst>
        </pc:spChg>
        <pc:spChg chg="add">
          <ac:chgData name="kate.scott@kingston.ac.uk" userId="S::urn:spo:guest#kate.scott@kingston.ac.uk::" providerId="AD" clId="Web-{BEF30E92-14BA-264E-6D97-A6AB4E2D6DB3}" dt="2024-11-25T16:42:07.570" v="1477"/>
          <ac:spMkLst>
            <pc:docMk/>
            <pc:sldMk cId="2127460798" sldId="389"/>
            <ac:spMk id="6" creationId="{7B59D69C-398A-7EF3-E401-8B7433959F23}"/>
          </ac:spMkLst>
        </pc:spChg>
        <pc:spChg chg="add">
          <ac:chgData name="kate.scott@kingston.ac.uk" userId="S::urn:spo:guest#kate.scott@kingston.ac.uk::" providerId="AD" clId="Web-{BEF30E92-14BA-264E-6D97-A6AB4E2D6DB3}" dt="2024-11-25T16:42:25.399" v="1479"/>
          <ac:spMkLst>
            <pc:docMk/>
            <pc:sldMk cId="2127460798" sldId="389"/>
            <ac:spMk id="7" creationId="{8FB7A881-1269-A738-E066-0CB3404B814F}"/>
          </ac:spMkLst>
        </pc:spChg>
        <pc:spChg chg="add">
          <ac:chgData name="kate.scott@kingston.ac.uk" userId="S::urn:spo:guest#kate.scott@kingston.ac.uk::" providerId="AD" clId="Web-{BEF30E92-14BA-264E-6D97-A6AB4E2D6DB3}" dt="2024-11-25T16:42:34.633" v="1480"/>
          <ac:spMkLst>
            <pc:docMk/>
            <pc:sldMk cId="2127460798" sldId="389"/>
            <ac:spMk id="8" creationId="{78C4D22C-F4ED-E0B5-F712-E008913499E8}"/>
          </ac:spMkLst>
        </pc:spChg>
        <pc:spChg chg="add">
          <ac:chgData name="kate.scott@kingston.ac.uk" userId="S::urn:spo:guest#kate.scott@kingston.ac.uk::" providerId="AD" clId="Web-{BEF30E92-14BA-264E-6D97-A6AB4E2D6DB3}" dt="2024-11-25T16:42:42.899" v="1481"/>
          <ac:spMkLst>
            <pc:docMk/>
            <pc:sldMk cId="2127460798" sldId="389"/>
            <ac:spMk id="9" creationId="{6D74718B-F146-10E9-D098-4BD1E715E956}"/>
          </ac:spMkLst>
        </pc:spChg>
        <pc:spChg chg="add mod">
          <ac:chgData name="kate.scott@kingston.ac.uk" userId="S::urn:spo:guest#kate.scott@kingston.ac.uk::" providerId="AD" clId="Web-{BEF30E92-14BA-264E-6D97-A6AB4E2D6DB3}" dt="2024-11-25T16:43:02.509" v="1484" actId="14100"/>
          <ac:spMkLst>
            <pc:docMk/>
            <pc:sldMk cId="2127460798" sldId="389"/>
            <ac:spMk id="10" creationId="{1369149D-4AAD-FEC9-DF17-DE34066F99C4}"/>
          </ac:spMkLst>
        </pc:spChg>
        <pc:spChg chg="add">
          <ac:chgData name="kate.scott@kingston.ac.uk" userId="S::urn:spo:guest#kate.scott@kingston.ac.uk::" providerId="AD" clId="Web-{BEF30E92-14BA-264E-6D97-A6AB4E2D6DB3}" dt="2024-11-25T16:43:00.494" v="1483"/>
          <ac:spMkLst>
            <pc:docMk/>
            <pc:sldMk cId="2127460798" sldId="389"/>
            <ac:spMk id="11" creationId="{E41A3523-3641-27A6-AB3A-04DB9168B554}"/>
          </ac:spMkLst>
        </pc:spChg>
        <pc:graphicFrameChg chg="add mod ord modGraphic">
          <ac:chgData name="kate.scott@kingston.ac.uk" userId="S::urn:spo:guest#kate.scott@kingston.ac.uk::" providerId="AD" clId="Web-{BEF30E92-14BA-264E-6D97-A6AB4E2D6DB3}" dt="2024-11-25T16:47:42.052" v="1529"/>
          <ac:graphicFrameMkLst>
            <pc:docMk/>
            <pc:sldMk cId="2127460798" sldId="389"/>
            <ac:graphicFrameMk id="4" creationId="{8E83D25C-C147-E8B3-624E-70611382CCE2}"/>
          </ac:graphicFrameMkLst>
        </pc:graphicFrameChg>
      </pc:sldChg>
      <pc:sldChg chg="modSp new mod modClrScheme addAnim chgLayout">
        <pc:chgData name="kate.scott@kingston.ac.uk" userId="S::urn:spo:guest#kate.scott@kingston.ac.uk::" providerId="AD" clId="Web-{BEF30E92-14BA-264E-6D97-A6AB4E2D6DB3}" dt="2024-11-25T16:56:27.573" v="1652"/>
        <pc:sldMkLst>
          <pc:docMk/>
          <pc:sldMk cId="4268473227" sldId="390"/>
        </pc:sldMkLst>
        <pc:spChg chg="mod ord">
          <ac:chgData name="kate.scott@kingston.ac.uk" userId="S::urn:spo:guest#kate.scott@kingston.ac.uk::" providerId="AD" clId="Web-{BEF30E92-14BA-264E-6D97-A6AB4E2D6DB3}" dt="2024-11-25T16:50:24.965" v="1589" actId="20577"/>
          <ac:spMkLst>
            <pc:docMk/>
            <pc:sldMk cId="4268473227" sldId="390"/>
            <ac:spMk id="2" creationId="{CB4FFBF2-7976-0C49-A7F5-F440EA802A13}"/>
          </ac:spMkLst>
        </pc:spChg>
        <pc:spChg chg="mod ord">
          <ac:chgData name="kate.scott@kingston.ac.uk" userId="S::urn:spo:guest#kate.scott@kingston.ac.uk::" providerId="AD" clId="Web-{BEF30E92-14BA-264E-6D97-A6AB4E2D6DB3}" dt="2024-11-25T16:50:20.214" v="1588" actId="20577"/>
          <ac:spMkLst>
            <pc:docMk/>
            <pc:sldMk cId="4268473227" sldId="390"/>
            <ac:spMk id="3" creationId="{31D1B2F6-5C28-005B-4520-9D16AFCD4976}"/>
          </ac:spMkLst>
        </pc:spChg>
      </pc:sldChg>
      <pc:sldChg chg="delSp modSp new mod modClrScheme chgLayout modNotes">
        <pc:chgData name="kate.scott@kingston.ac.uk" userId="S::urn:spo:guest#kate.scott@kingston.ac.uk::" providerId="AD" clId="Web-{BEF30E92-14BA-264E-6D97-A6AB4E2D6DB3}" dt="2024-11-25T16:53:45.004" v="1636"/>
        <pc:sldMkLst>
          <pc:docMk/>
          <pc:sldMk cId="2182793775" sldId="391"/>
        </pc:sldMkLst>
        <pc:spChg chg="mod ord">
          <ac:chgData name="kate.scott@kingston.ac.uk" userId="S::urn:spo:guest#kate.scott@kingston.ac.uk::" providerId="AD" clId="Web-{BEF30E92-14BA-264E-6D97-A6AB4E2D6DB3}" dt="2024-11-25T16:47:42.052" v="1529"/>
          <ac:spMkLst>
            <pc:docMk/>
            <pc:sldMk cId="2182793775" sldId="391"/>
            <ac:spMk id="2" creationId="{30F7967B-EF5F-F5FA-2FB3-180198C64466}"/>
          </ac:spMkLst>
        </pc:spChg>
        <pc:spChg chg="del mod ord">
          <ac:chgData name="kate.scott@kingston.ac.uk" userId="S::urn:spo:guest#kate.scott@kingston.ac.uk::" providerId="AD" clId="Web-{BEF30E92-14BA-264E-6D97-A6AB4E2D6DB3}" dt="2024-11-25T16:53:45.004" v="1636"/>
          <ac:spMkLst>
            <pc:docMk/>
            <pc:sldMk cId="2182793775" sldId="391"/>
            <ac:spMk id="3" creationId="{DA9AC7E2-9A31-D361-1B99-4D9191210346}"/>
          </ac:spMkLst>
        </pc:spChg>
      </pc:sldChg>
      <pc:sldMasterChg chg="del delSldLayout">
        <pc:chgData name="kate.scott@kingston.ac.uk" userId="S::urn:spo:guest#kate.scott@kingston.ac.uk::" providerId="AD" clId="Web-{BEF30E92-14BA-264E-6D97-A6AB4E2D6DB3}" dt="2024-11-25T16:36:27.290" v="1408"/>
        <pc:sldMasterMkLst>
          <pc:docMk/>
          <pc:sldMasterMk cId="2460954070" sldId="2147483660"/>
        </pc:sldMasterMkLst>
        <pc:sldLayoutChg chg="del">
          <pc:chgData name="kate.scott@kingston.ac.uk" userId="S::urn:spo:guest#kate.scott@kingston.ac.uk::" providerId="AD" clId="Web-{BEF30E92-14BA-264E-6D97-A6AB4E2D6DB3}" dt="2024-11-25T16:36:27.290" v="1408"/>
          <pc:sldLayoutMkLst>
            <pc:docMk/>
            <pc:sldMasterMk cId="2460954070" sldId="2147483660"/>
            <pc:sldLayoutMk cId="2385387890" sldId="2147483661"/>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949138452" sldId="2147483662"/>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2591524520" sldId="2147483663"/>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1203092039" sldId="2147483664"/>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3733172339" sldId="2147483665"/>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1718958274" sldId="2147483669"/>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2202905451" sldId="2147483670"/>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3479445657" sldId="2147483671"/>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3210312558" sldId="2147483701"/>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3146388984" sldId="2147483702"/>
          </pc:sldLayoutMkLst>
        </pc:sldLayoutChg>
        <pc:sldLayoutChg chg="del">
          <pc:chgData name="kate.scott@kingston.ac.uk" userId="S::urn:spo:guest#kate.scott@kingston.ac.uk::" providerId="AD" clId="Web-{BEF30E92-14BA-264E-6D97-A6AB4E2D6DB3}" dt="2024-11-25T16:36:27.290" v="1408"/>
          <pc:sldLayoutMkLst>
            <pc:docMk/>
            <pc:sldMasterMk cId="2460954070" sldId="2147483660"/>
            <pc:sldLayoutMk cId="3171841454" sldId="2147483703"/>
          </pc:sldLayoutMkLst>
        </pc:sldLayoutChg>
      </pc:sldMasterChg>
      <pc:sldMasterChg chg="del delSldLayout">
        <pc:chgData name="kate.scott@kingston.ac.uk" userId="S::urn:spo:guest#kate.scott@kingston.ac.uk::" providerId="AD" clId="Web-{BEF30E92-14BA-264E-6D97-A6AB4E2D6DB3}" dt="2024-11-25T16:36:27.290" v="1408"/>
        <pc:sldMasterMkLst>
          <pc:docMk/>
          <pc:sldMasterMk cId="2607567199" sldId="2147483666"/>
        </pc:sldMasterMkLst>
        <pc:sldLayoutChg chg="del">
          <pc:chgData name="kate.scott@kingston.ac.uk" userId="S::urn:spo:guest#kate.scott@kingston.ac.uk::" providerId="AD" clId="Web-{BEF30E92-14BA-264E-6D97-A6AB4E2D6DB3}" dt="2024-11-25T16:36:27.290" v="1408"/>
          <pc:sldLayoutMkLst>
            <pc:docMk/>
            <pc:sldMasterMk cId="2607567199" sldId="2147483666"/>
            <pc:sldLayoutMk cId="1232994937" sldId="2147483667"/>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129219351" sldId="2147483668"/>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097082229" sldId="2147483680"/>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1434729208" sldId="2147483681"/>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615931209" sldId="2147483682"/>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1741422740" sldId="2147483683"/>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240146490" sldId="2147483684"/>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2512594803" sldId="2147483685"/>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357952266" sldId="2147483686"/>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4217458767" sldId="2147483687"/>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885830102" sldId="2147483688"/>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827910279" sldId="2147483689"/>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2443894931" sldId="2147483690"/>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893507675" sldId="2147483691"/>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1039695871" sldId="2147483692"/>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2029247819" sldId="2147483693"/>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421311945" sldId="2147483694"/>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3245512306" sldId="2147483695"/>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1308353373" sldId="2147483696"/>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2654166517" sldId="2147483697"/>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2260058505" sldId="2147483698"/>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564806045" sldId="2147483699"/>
          </pc:sldLayoutMkLst>
        </pc:sldLayoutChg>
        <pc:sldLayoutChg chg="del">
          <pc:chgData name="kate.scott@kingston.ac.uk" userId="S::urn:spo:guest#kate.scott@kingston.ac.uk::" providerId="AD" clId="Web-{BEF30E92-14BA-264E-6D97-A6AB4E2D6DB3}" dt="2024-11-25T16:36:27.290" v="1408"/>
          <pc:sldLayoutMkLst>
            <pc:docMk/>
            <pc:sldMasterMk cId="2607567199" sldId="2147483666"/>
            <pc:sldLayoutMk cId="1675681277" sldId="2147483700"/>
          </pc:sldLayoutMkLst>
        </pc:sldLayoutChg>
      </pc:sldMasterChg>
      <pc:sldMasterChg chg="add del addSldLayout delSldLayout modSldLayout">
        <pc:chgData name="kate.scott@kingston.ac.uk" userId="S::urn:spo:guest#kate.scott@kingston.ac.uk::" providerId="AD" clId="Web-{BEF30E92-14BA-264E-6D97-A6AB4E2D6DB3}" dt="2024-11-25T16:36:39.978" v="1409"/>
        <pc:sldMasterMkLst>
          <pc:docMk/>
          <pc:sldMasterMk cId="1370476702" sldId="2147483704"/>
        </pc:sldMasterMkLst>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3343325271" sldId="2147483705"/>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2751795985" sldId="2147483706"/>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343315814" sldId="2147483707"/>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4166303680" sldId="2147483708"/>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739099313" sldId="2147483709"/>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2308177407" sldId="2147483710"/>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1756768385" sldId="2147483711"/>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448508916" sldId="2147483712"/>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2059049483" sldId="2147483713"/>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2235911220" sldId="2147483714"/>
          </pc:sldLayoutMkLst>
        </pc:sldLayoutChg>
        <pc:sldLayoutChg chg="add del mod replId">
          <pc:chgData name="kate.scott@kingston.ac.uk" userId="S::urn:spo:guest#kate.scott@kingston.ac.uk::" providerId="AD" clId="Web-{BEF30E92-14BA-264E-6D97-A6AB4E2D6DB3}" dt="2024-11-25T16:36:39.978" v="1409"/>
          <pc:sldLayoutMkLst>
            <pc:docMk/>
            <pc:sldMasterMk cId="1370476702" sldId="2147483704"/>
            <pc:sldLayoutMk cId="1435204386" sldId="2147483715"/>
          </pc:sldLayoutMkLst>
        </pc:sldLayoutChg>
      </pc:sldMasterChg>
      <pc:sldMasterChg chg="add del addSldLayout delSldLayout modSldLayout">
        <pc:chgData name="kate.scott@kingston.ac.uk" userId="S::urn:spo:guest#kate.scott@kingston.ac.uk::" providerId="AD" clId="Web-{BEF30E92-14BA-264E-6D97-A6AB4E2D6DB3}" dt="2024-11-25T16:36:49.588" v="1410"/>
        <pc:sldMasterMkLst>
          <pc:docMk/>
          <pc:sldMasterMk cId="263612609" sldId="2147483716"/>
        </pc:sldMasterMkLst>
        <pc:sldLayoutChg chg="add del mod replId">
          <pc:chgData name="kate.scott@kingston.ac.uk" userId="S::urn:spo:guest#kate.scott@kingston.ac.uk::" providerId="AD" clId="Web-{BEF30E92-14BA-264E-6D97-A6AB4E2D6DB3}" dt="2024-11-25T16:36:49.588" v="1410"/>
          <pc:sldLayoutMkLst>
            <pc:docMk/>
            <pc:sldMasterMk cId="263612609" sldId="2147483716"/>
            <pc:sldLayoutMk cId="75298984" sldId="2147483717"/>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2645538716" sldId="2147483718"/>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3739149410" sldId="2147483719"/>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2613439453" sldId="2147483720"/>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3483779121" sldId="2147483721"/>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2370068556" sldId="2147483722"/>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418733887" sldId="2147483723"/>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3466270419" sldId="2147483724"/>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2003733302" sldId="2147483725"/>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3022976953" sldId="2147483726"/>
          </pc:sldLayoutMkLst>
        </pc:sldLayoutChg>
        <pc:sldLayoutChg chg="add del mod replId">
          <pc:chgData name="kate.scott@kingston.ac.uk" userId="S::urn:spo:guest#kate.scott@kingston.ac.uk::" providerId="AD" clId="Web-{BEF30E92-14BA-264E-6D97-A6AB4E2D6DB3}" dt="2024-11-25T16:36:49.588" v="1410"/>
          <pc:sldLayoutMkLst>
            <pc:docMk/>
            <pc:sldMasterMk cId="263612609" sldId="2147483716"/>
            <pc:sldLayoutMk cId="3160731291" sldId="2147483727"/>
          </pc:sldLayoutMkLst>
        </pc:sldLayoutChg>
      </pc:sldMasterChg>
      <pc:sldMasterChg chg="add del addSldLayout delSldLayout modSldLayout">
        <pc:chgData name="kate.scott@kingston.ac.uk" userId="S::urn:spo:guest#kate.scott@kingston.ac.uk::" providerId="AD" clId="Web-{BEF30E92-14BA-264E-6D97-A6AB4E2D6DB3}" dt="2024-11-25T16:36:57.276" v="1411"/>
        <pc:sldMasterMkLst>
          <pc:docMk/>
          <pc:sldMasterMk cId="978965364" sldId="2147483728"/>
        </pc:sldMasterMkLst>
        <pc:sldLayoutChg chg="add del mod replId">
          <pc:chgData name="kate.scott@kingston.ac.uk" userId="S::urn:spo:guest#kate.scott@kingston.ac.uk::" providerId="AD" clId="Web-{BEF30E92-14BA-264E-6D97-A6AB4E2D6DB3}" dt="2024-11-25T16:36:57.276" v="1411"/>
          <pc:sldLayoutMkLst>
            <pc:docMk/>
            <pc:sldMasterMk cId="978965364" sldId="2147483728"/>
            <pc:sldLayoutMk cId="3437838836" sldId="2147483729"/>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2020469119" sldId="2147483730"/>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1978153353" sldId="2147483731"/>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1705036829" sldId="2147483732"/>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1062128567" sldId="2147483733"/>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2356456397" sldId="2147483734"/>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4179627337" sldId="2147483735"/>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2749186069" sldId="2147483736"/>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211992958" sldId="2147483737"/>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2487294263" sldId="2147483738"/>
          </pc:sldLayoutMkLst>
        </pc:sldLayoutChg>
        <pc:sldLayoutChg chg="add del mod replId">
          <pc:chgData name="kate.scott@kingston.ac.uk" userId="S::urn:spo:guest#kate.scott@kingston.ac.uk::" providerId="AD" clId="Web-{BEF30E92-14BA-264E-6D97-A6AB4E2D6DB3}" dt="2024-11-25T16:36:57.276" v="1411"/>
          <pc:sldLayoutMkLst>
            <pc:docMk/>
            <pc:sldMasterMk cId="978965364" sldId="2147483728"/>
            <pc:sldLayoutMk cId="672948429" sldId="2147483739"/>
          </pc:sldLayoutMkLst>
        </pc:sldLayoutChg>
      </pc:sldMasterChg>
      <pc:sldMasterChg chg="add del addSldLayout delSldLayout modSldLayout">
        <pc:chgData name="kate.scott@kingston.ac.uk" userId="S::urn:spo:guest#kate.scott@kingston.ac.uk::" providerId="AD" clId="Web-{BEF30E92-14BA-264E-6D97-A6AB4E2D6DB3}" dt="2024-11-25T16:37:21.918" v="1413"/>
        <pc:sldMasterMkLst>
          <pc:docMk/>
          <pc:sldMasterMk cId="1738727000" sldId="2147483740"/>
        </pc:sldMasterMkLst>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3213467513" sldId="2147483741"/>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2428756632" sldId="2147483742"/>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877004611" sldId="2147483743"/>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1957814365" sldId="2147483744"/>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2306061749" sldId="2147483745"/>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3984780575" sldId="2147483746"/>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3744675576" sldId="2147483747"/>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4086662982" sldId="2147483748"/>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3432438575" sldId="2147483749"/>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2880715817" sldId="2147483750"/>
          </pc:sldLayoutMkLst>
        </pc:sldLayoutChg>
        <pc:sldLayoutChg chg="add del mod replId">
          <pc:chgData name="kate.scott@kingston.ac.uk" userId="S::urn:spo:guest#kate.scott@kingston.ac.uk::" providerId="AD" clId="Web-{BEF30E92-14BA-264E-6D97-A6AB4E2D6DB3}" dt="2024-11-25T16:37:21.918" v="1413"/>
          <pc:sldLayoutMkLst>
            <pc:docMk/>
            <pc:sldMasterMk cId="1738727000" sldId="2147483740"/>
            <pc:sldLayoutMk cId="4159535590" sldId="2147483751"/>
          </pc:sldLayoutMkLst>
        </pc:sldLayoutChg>
      </pc:sldMasterChg>
      <pc:sldMasterChg chg="add del addSldLayout delSldLayout modSldLayout">
        <pc:chgData name="kate.scott@kingston.ac.uk" userId="S::urn:spo:guest#kate.scott@kingston.ac.uk::" providerId="AD" clId="Web-{BEF30E92-14BA-264E-6D97-A6AB4E2D6DB3}" dt="2024-11-25T16:37:24.886" v="1414"/>
        <pc:sldMasterMkLst>
          <pc:docMk/>
          <pc:sldMasterMk cId="535839280" sldId="2147483752"/>
        </pc:sldMasterMkLst>
        <pc:sldLayoutChg chg="add del mod replId">
          <pc:chgData name="kate.scott@kingston.ac.uk" userId="S::urn:spo:guest#kate.scott@kingston.ac.uk::" providerId="AD" clId="Web-{BEF30E92-14BA-264E-6D97-A6AB4E2D6DB3}" dt="2024-11-25T16:37:24.886" v="1414"/>
          <pc:sldLayoutMkLst>
            <pc:docMk/>
            <pc:sldMasterMk cId="535839280" sldId="2147483752"/>
            <pc:sldLayoutMk cId="3745397250" sldId="2147483753"/>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3921544094" sldId="2147483754"/>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4167370669" sldId="2147483755"/>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852149253" sldId="2147483756"/>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2663113530" sldId="2147483757"/>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1706323394" sldId="2147483758"/>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2110582622" sldId="2147483759"/>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394159528" sldId="2147483760"/>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796915266" sldId="2147483761"/>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1121246539" sldId="2147483762"/>
          </pc:sldLayoutMkLst>
        </pc:sldLayoutChg>
        <pc:sldLayoutChg chg="add del mod replId">
          <pc:chgData name="kate.scott@kingston.ac.uk" userId="S::urn:spo:guest#kate.scott@kingston.ac.uk::" providerId="AD" clId="Web-{BEF30E92-14BA-264E-6D97-A6AB4E2D6DB3}" dt="2024-11-25T16:37:24.886" v="1414"/>
          <pc:sldLayoutMkLst>
            <pc:docMk/>
            <pc:sldMasterMk cId="535839280" sldId="2147483752"/>
            <pc:sldLayoutMk cId="1768783983" sldId="2147483763"/>
          </pc:sldLayoutMkLst>
        </pc:sldLayoutChg>
      </pc:sldMasterChg>
      <pc:sldMasterChg chg="add del addSldLayout delSldLayout modSldLayout">
        <pc:chgData name="kate.scott@kingston.ac.uk" userId="S::urn:spo:guest#kate.scott@kingston.ac.uk::" providerId="AD" clId="Web-{BEF30E92-14BA-264E-6D97-A6AB4E2D6DB3}" dt="2024-11-25T16:37:30.621" v="1415"/>
        <pc:sldMasterMkLst>
          <pc:docMk/>
          <pc:sldMasterMk cId="4015871147" sldId="2147483764"/>
        </pc:sldMasterMkLst>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1966948327" sldId="2147483765"/>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2707858005" sldId="2147483766"/>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3642257134" sldId="2147483767"/>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3161340788" sldId="2147483768"/>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1249155563" sldId="2147483769"/>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78351641" sldId="2147483770"/>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1366018761" sldId="2147483771"/>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2225571549" sldId="2147483772"/>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72149341" sldId="2147483773"/>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1627834010" sldId="2147483774"/>
          </pc:sldLayoutMkLst>
        </pc:sldLayoutChg>
        <pc:sldLayoutChg chg="add del mod replId">
          <pc:chgData name="kate.scott@kingston.ac.uk" userId="S::urn:spo:guest#kate.scott@kingston.ac.uk::" providerId="AD" clId="Web-{BEF30E92-14BA-264E-6D97-A6AB4E2D6DB3}" dt="2024-11-25T16:37:30.621" v="1415"/>
          <pc:sldLayoutMkLst>
            <pc:docMk/>
            <pc:sldMasterMk cId="4015871147" sldId="2147483764"/>
            <pc:sldLayoutMk cId="4103893061" sldId="2147483775"/>
          </pc:sldLayoutMkLst>
        </pc:sldLayoutChg>
      </pc:sldMasterChg>
      <pc:sldMasterChg chg="add del addSldLayout delSldLayout modSldLayout">
        <pc:chgData name="kate.scott@kingston.ac.uk" userId="S::urn:spo:guest#kate.scott@kingston.ac.uk::" providerId="AD" clId="Web-{BEF30E92-14BA-264E-6D97-A6AB4E2D6DB3}" dt="2024-11-25T16:47:31.676" v="1526"/>
        <pc:sldMasterMkLst>
          <pc:docMk/>
          <pc:sldMasterMk cId="760947229" sldId="2147483776"/>
        </pc:sldMasterMkLst>
        <pc:sldLayoutChg chg="add del mod replId">
          <pc:chgData name="kate.scott@kingston.ac.uk" userId="S::urn:spo:guest#kate.scott@kingston.ac.uk::" providerId="AD" clId="Web-{BEF30E92-14BA-264E-6D97-A6AB4E2D6DB3}" dt="2024-11-25T16:47:31.676" v="1526"/>
          <pc:sldLayoutMkLst>
            <pc:docMk/>
            <pc:sldMasterMk cId="760947229" sldId="2147483776"/>
            <pc:sldLayoutMk cId="778484307" sldId="2147483777"/>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3277211581" sldId="2147483778"/>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505219031" sldId="2147483779"/>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497856995" sldId="2147483780"/>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3969479363" sldId="2147483781"/>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1497229856" sldId="2147483782"/>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1127609711" sldId="2147483783"/>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3533357923" sldId="2147483784"/>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1533541399" sldId="2147483785"/>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2082943864" sldId="2147483786"/>
          </pc:sldLayoutMkLst>
        </pc:sldLayoutChg>
        <pc:sldLayoutChg chg="add del mod replId">
          <pc:chgData name="kate.scott@kingston.ac.uk" userId="S::urn:spo:guest#kate.scott@kingston.ac.uk::" providerId="AD" clId="Web-{BEF30E92-14BA-264E-6D97-A6AB4E2D6DB3}" dt="2024-11-25T16:47:31.676" v="1526"/>
          <pc:sldLayoutMkLst>
            <pc:docMk/>
            <pc:sldMasterMk cId="760947229" sldId="2147483776"/>
            <pc:sldLayoutMk cId="2701118662" sldId="2147483787"/>
          </pc:sldLayoutMkLst>
        </pc:sldLayoutChg>
      </pc:sldMasterChg>
      <pc:sldMasterChg chg="add del addSldLayout delSldLayout modSldLayout">
        <pc:chgData name="kate.scott@kingston.ac.uk" userId="S::urn:spo:guest#kate.scott@kingston.ac.uk::" providerId="AD" clId="Web-{BEF30E92-14BA-264E-6D97-A6AB4E2D6DB3}" dt="2024-11-25T16:47:34.723" v="1527"/>
        <pc:sldMasterMkLst>
          <pc:docMk/>
          <pc:sldMasterMk cId="261957832" sldId="2147483788"/>
        </pc:sldMasterMkLst>
        <pc:sldLayoutChg chg="add del mod replId">
          <pc:chgData name="kate.scott@kingston.ac.uk" userId="S::urn:spo:guest#kate.scott@kingston.ac.uk::" providerId="AD" clId="Web-{BEF30E92-14BA-264E-6D97-A6AB4E2D6DB3}" dt="2024-11-25T16:47:34.723" v="1527"/>
          <pc:sldLayoutMkLst>
            <pc:docMk/>
            <pc:sldMasterMk cId="261957832" sldId="2147483788"/>
            <pc:sldLayoutMk cId="385326560" sldId="2147483789"/>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178719148" sldId="2147483790"/>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2113969160" sldId="2147483791"/>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1525003899" sldId="2147483792"/>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23728693" sldId="2147483793"/>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4108665124" sldId="2147483794"/>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1318125233" sldId="2147483795"/>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203790148" sldId="2147483796"/>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825422573" sldId="2147483797"/>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388883471" sldId="2147483798"/>
          </pc:sldLayoutMkLst>
        </pc:sldLayoutChg>
        <pc:sldLayoutChg chg="add del mod replId">
          <pc:chgData name="kate.scott@kingston.ac.uk" userId="S::urn:spo:guest#kate.scott@kingston.ac.uk::" providerId="AD" clId="Web-{BEF30E92-14BA-264E-6D97-A6AB4E2D6DB3}" dt="2024-11-25T16:47:34.723" v="1527"/>
          <pc:sldLayoutMkLst>
            <pc:docMk/>
            <pc:sldMasterMk cId="261957832" sldId="2147483788"/>
            <pc:sldLayoutMk cId="4077134966" sldId="2147483799"/>
          </pc:sldLayoutMkLst>
        </pc:sldLayoutChg>
      </pc:sldMasterChg>
      <pc:sldMasterChg chg="add del addSldLayout delSldLayout modSldLayout">
        <pc:chgData name="kate.scott@kingston.ac.uk" userId="S::urn:spo:guest#kate.scott@kingston.ac.uk::" providerId="AD" clId="Web-{BEF30E92-14BA-264E-6D97-A6AB4E2D6DB3}" dt="2024-11-25T16:47:38.177" v="1528"/>
        <pc:sldMasterMkLst>
          <pc:docMk/>
          <pc:sldMasterMk cId="3825949635" sldId="2147483800"/>
        </pc:sldMasterMkLst>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2106791447" sldId="2147483801"/>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2299744410" sldId="2147483802"/>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3332797631" sldId="2147483803"/>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681689042" sldId="2147483804"/>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2521176663" sldId="2147483805"/>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1968655244" sldId="2147483806"/>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798556135" sldId="2147483807"/>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1718768794" sldId="2147483808"/>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3981659094" sldId="2147483809"/>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1025210955" sldId="2147483810"/>
          </pc:sldLayoutMkLst>
        </pc:sldLayoutChg>
        <pc:sldLayoutChg chg="add del mod replId">
          <pc:chgData name="kate.scott@kingston.ac.uk" userId="S::urn:spo:guest#kate.scott@kingston.ac.uk::" providerId="AD" clId="Web-{BEF30E92-14BA-264E-6D97-A6AB4E2D6DB3}" dt="2024-11-25T16:47:38.177" v="1528"/>
          <pc:sldLayoutMkLst>
            <pc:docMk/>
            <pc:sldMasterMk cId="3825949635" sldId="2147483800"/>
            <pc:sldLayoutMk cId="3540155918" sldId="2147483811"/>
          </pc:sldLayoutMkLst>
        </pc:sldLayoutChg>
      </pc:sldMasterChg>
      <pc:sldMasterChg chg="add del addSldLayout delSldLayout modSldLayout">
        <pc:chgData name="kate.scott@kingston.ac.uk" userId="S::urn:spo:guest#kate.scott@kingston.ac.uk::" providerId="AD" clId="Web-{BEF30E92-14BA-264E-6D97-A6AB4E2D6DB3}" dt="2024-11-25T16:47:42.052" v="1529"/>
        <pc:sldMasterMkLst>
          <pc:docMk/>
          <pc:sldMasterMk cId="1096417561" sldId="2147483812"/>
        </pc:sldMasterMkLst>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1034870738" sldId="2147483813"/>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2880773595" sldId="2147483814"/>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2057401433" sldId="2147483815"/>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2288541517" sldId="2147483816"/>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1448199285" sldId="2147483817"/>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3738322025" sldId="2147483818"/>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1507458725" sldId="2147483819"/>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1390644276" sldId="2147483820"/>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158200631" sldId="2147483821"/>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2676043766" sldId="2147483822"/>
          </pc:sldLayoutMkLst>
        </pc:sldLayoutChg>
        <pc:sldLayoutChg chg="add del mod replId">
          <pc:chgData name="kate.scott@kingston.ac.uk" userId="S::urn:spo:guest#kate.scott@kingston.ac.uk::" providerId="AD" clId="Web-{BEF30E92-14BA-264E-6D97-A6AB4E2D6DB3}" dt="2024-11-25T16:47:42.052" v="1529"/>
          <pc:sldLayoutMkLst>
            <pc:docMk/>
            <pc:sldMasterMk cId="1096417561" sldId="2147483812"/>
            <pc:sldLayoutMk cId="2596056704" sldId="2147483823"/>
          </pc:sldLayoutMkLst>
        </pc:sldLayoutChg>
      </pc:sldMasterChg>
      <pc:sldMasterChg chg="add addSldLayout modSldLayout">
        <pc:chgData name="kate.scott@kingston.ac.uk" userId="S::urn:spo:guest#kate.scott@kingston.ac.uk::" providerId="AD" clId="Web-{BEF30E92-14BA-264E-6D97-A6AB4E2D6DB3}" dt="2024-11-25T16:47:42.052" v="1529"/>
        <pc:sldMasterMkLst>
          <pc:docMk/>
          <pc:sldMasterMk cId="1384020410" sldId="2147483824"/>
        </pc:sldMasterMkLst>
        <pc:sldLayoutChg chg="add mod replId">
          <pc:chgData name="kate.scott@kingston.ac.uk" userId="S::urn:spo:guest#kate.scott@kingston.ac.uk::" providerId="AD" clId="Web-{BEF30E92-14BA-264E-6D97-A6AB4E2D6DB3}" dt="2024-11-25T16:47:42.052" v="1529"/>
          <pc:sldLayoutMkLst>
            <pc:docMk/>
            <pc:sldMasterMk cId="1384020410" sldId="2147483824"/>
            <pc:sldLayoutMk cId="2744982580" sldId="2147483825"/>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1199986527" sldId="2147483826"/>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2703258647" sldId="2147483827"/>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2650578562" sldId="2147483828"/>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4023426656" sldId="2147483829"/>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4233332015" sldId="2147483830"/>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1601667339" sldId="2147483831"/>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3470786916" sldId="2147483832"/>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333787673" sldId="2147483833"/>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3604600817" sldId="2147483834"/>
          </pc:sldLayoutMkLst>
        </pc:sldLayoutChg>
        <pc:sldLayoutChg chg="add mod replId">
          <pc:chgData name="kate.scott@kingston.ac.uk" userId="S::urn:spo:guest#kate.scott@kingston.ac.uk::" providerId="AD" clId="Web-{BEF30E92-14BA-264E-6D97-A6AB4E2D6DB3}" dt="2024-11-25T16:47:42.052" v="1529"/>
          <pc:sldLayoutMkLst>
            <pc:docMk/>
            <pc:sldMasterMk cId="1384020410" sldId="2147483824"/>
            <pc:sldLayoutMk cId="3110508359" sldId="2147483835"/>
          </pc:sldLayoutMkLst>
        </pc:sldLayoutChg>
      </pc:sldMasterChg>
    </pc:docChg>
  </pc:docChgLst>
  <pc:docChgLst>
    <pc:chgData name="kate.scott@kingston.ac.uk" userId="S::urn:spo:guest#kate.scott@kingston.ac.uk::" providerId="AD" clId="Web-{FCB61718-FFA7-DF60-4B7E-CC55C1D94E3E}"/>
    <pc:docChg chg="addSld delSld modSld">
      <pc:chgData name="kate.scott@kingston.ac.uk" userId="S::urn:spo:guest#kate.scott@kingston.ac.uk::" providerId="AD" clId="Web-{FCB61718-FFA7-DF60-4B7E-CC55C1D94E3E}" dt="2024-11-20T11:57:37.247" v="462"/>
      <pc:docMkLst>
        <pc:docMk/>
      </pc:docMkLst>
      <pc:sldChg chg="addSp delSp modSp">
        <pc:chgData name="kate.scott@kingston.ac.uk" userId="S::urn:spo:guest#kate.scott@kingston.ac.uk::" providerId="AD" clId="Web-{FCB61718-FFA7-DF60-4B7E-CC55C1D94E3E}" dt="2024-11-20T11:20:06.474" v="8" actId="1076"/>
        <pc:sldMkLst>
          <pc:docMk/>
          <pc:sldMk cId="1790391756" sldId="256"/>
        </pc:sldMkLst>
        <pc:picChg chg="add del mod">
          <ac:chgData name="kate.scott@kingston.ac.uk" userId="S::urn:spo:guest#kate.scott@kingston.ac.uk::" providerId="AD" clId="Web-{FCB61718-FFA7-DF60-4B7E-CC55C1D94E3E}" dt="2024-11-20T11:19:56.287" v="5"/>
          <ac:picMkLst>
            <pc:docMk/>
            <pc:sldMk cId="1790391756" sldId="256"/>
            <ac:picMk id="4" creationId="{EAD7C41B-07DA-5103-1B03-5DC1D0D35253}"/>
          </ac:picMkLst>
        </pc:picChg>
        <pc:picChg chg="add mod">
          <ac:chgData name="kate.scott@kingston.ac.uk" userId="S::urn:spo:guest#kate.scott@kingston.ac.uk::" providerId="AD" clId="Web-{FCB61718-FFA7-DF60-4B7E-CC55C1D94E3E}" dt="2024-11-20T11:20:06.474" v="8" actId="1076"/>
          <ac:picMkLst>
            <pc:docMk/>
            <pc:sldMk cId="1790391756" sldId="256"/>
            <ac:picMk id="6" creationId="{B96F9913-BEAC-9AD4-F7BB-C574B9B41F1A}"/>
          </ac:picMkLst>
        </pc:picChg>
      </pc:sldChg>
      <pc:sldChg chg="del modNotes">
        <pc:chgData name="kate.scott@kingston.ac.uk" userId="S::urn:spo:guest#kate.scott@kingston.ac.uk::" providerId="AD" clId="Web-{FCB61718-FFA7-DF60-4B7E-CC55C1D94E3E}" dt="2024-11-20T11:44:18.093" v="297"/>
        <pc:sldMkLst>
          <pc:docMk/>
          <pc:sldMk cId="32419454" sldId="257"/>
        </pc:sldMkLst>
      </pc:sldChg>
      <pc:sldChg chg="del modNotes">
        <pc:chgData name="kate.scott@kingston.ac.uk" userId="S::urn:spo:guest#kate.scott@kingston.ac.uk::" providerId="AD" clId="Web-{FCB61718-FFA7-DF60-4B7E-CC55C1D94E3E}" dt="2024-11-20T11:45:18.109" v="321"/>
        <pc:sldMkLst>
          <pc:docMk/>
          <pc:sldMk cId="2365567279" sldId="258"/>
        </pc:sldMkLst>
      </pc:sldChg>
      <pc:sldChg chg="del">
        <pc:chgData name="kate.scott@kingston.ac.uk" userId="S::urn:spo:guest#kate.scott@kingston.ac.uk::" providerId="AD" clId="Web-{FCB61718-FFA7-DF60-4B7E-CC55C1D94E3E}" dt="2024-11-20T11:52:57.664" v="439"/>
        <pc:sldMkLst>
          <pc:docMk/>
          <pc:sldMk cId="3638728671" sldId="259"/>
        </pc:sldMkLst>
      </pc:sldChg>
      <pc:sldChg chg="modSp modNotes">
        <pc:chgData name="kate.scott@kingston.ac.uk" userId="S::urn:spo:guest#kate.scott@kingston.ac.uk::" providerId="AD" clId="Web-{FCB61718-FFA7-DF60-4B7E-CC55C1D94E3E}" dt="2024-11-20T11:51:47.616" v="426" actId="20577"/>
        <pc:sldMkLst>
          <pc:docMk/>
          <pc:sldMk cId="1626650282" sldId="263"/>
        </pc:sldMkLst>
        <pc:spChg chg="mod">
          <ac:chgData name="kate.scott@kingston.ac.uk" userId="S::urn:spo:guest#kate.scott@kingston.ac.uk::" providerId="AD" clId="Web-{FCB61718-FFA7-DF60-4B7E-CC55C1D94E3E}" dt="2024-11-20T11:51:47.616" v="426" actId="20577"/>
          <ac:spMkLst>
            <pc:docMk/>
            <pc:sldMk cId="1626650282" sldId="263"/>
            <ac:spMk id="3" creationId="{6EE1EF3A-8D02-D841-3E25-9C70A0EFF887}"/>
          </ac:spMkLst>
        </pc:spChg>
      </pc:sldChg>
      <pc:sldChg chg="modNotes">
        <pc:chgData name="kate.scott@kingston.ac.uk" userId="S::urn:spo:guest#kate.scott@kingston.ac.uk::" providerId="AD" clId="Web-{FCB61718-FFA7-DF60-4B7E-CC55C1D94E3E}" dt="2024-11-20T11:50:55.100" v="412"/>
        <pc:sldMkLst>
          <pc:docMk/>
          <pc:sldMk cId="2891608668" sldId="268"/>
        </pc:sldMkLst>
      </pc:sldChg>
      <pc:sldChg chg="modSp">
        <pc:chgData name="kate.scott@kingston.ac.uk" userId="S::urn:spo:guest#kate.scott@kingston.ac.uk::" providerId="AD" clId="Web-{FCB61718-FFA7-DF60-4B7E-CC55C1D94E3E}" dt="2024-11-20T11:21:50.804" v="12" actId="20577"/>
        <pc:sldMkLst>
          <pc:docMk/>
          <pc:sldMk cId="4059235685" sldId="269"/>
        </pc:sldMkLst>
        <pc:spChg chg="mod">
          <ac:chgData name="kate.scott@kingston.ac.uk" userId="S::urn:spo:guest#kate.scott@kingston.ac.uk::" providerId="AD" clId="Web-{FCB61718-FFA7-DF60-4B7E-CC55C1D94E3E}" dt="2024-11-20T11:21:50.804" v="12" actId="20577"/>
          <ac:spMkLst>
            <pc:docMk/>
            <pc:sldMk cId="4059235685" sldId="269"/>
            <ac:spMk id="3" creationId="{5DE91F79-01B2-874E-44E5-7B67B3DF4635}"/>
          </ac:spMkLst>
        </pc:spChg>
      </pc:sldChg>
      <pc:sldChg chg="mod modShow">
        <pc:chgData name="kate.scott@kingston.ac.uk" userId="S::urn:spo:guest#kate.scott@kingston.ac.uk::" providerId="AD" clId="Web-{FCB61718-FFA7-DF60-4B7E-CC55C1D94E3E}" dt="2024-11-20T11:22:14.851" v="13"/>
        <pc:sldMkLst>
          <pc:docMk/>
          <pc:sldMk cId="3669058963" sldId="275"/>
        </pc:sldMkLst>
      </pc:sldChg>
      <pc:sldChg chg="add">
        <pc:chgData name="kate.scott@kingston.ac.uk" userId="S::urn:spo:guest#kate.scott@kingston.ac.uk::" providerId="AD" clId="Web-{FCB61718-FFA7-DF60-4B7E-CC55C1D94E3E}" dt="2024-11-20T11:56:53.793" v="450"/>
        <pc:sldMkLst>
          <pc:docMk/>
          <pc:sldMk cId="1909922318" sldId="281"/>
        </pc:sldMkLst>
      </pc:sldChg>
      <pc:sldChg chg="add">
        <pc:chgData name="kate.scott@kingston.ac.uk" userId="S::urn:spo:guest#kate.scott@kingston.ac.uk::" providerId="AD" clId="Web-{FCB61718-FFA7-DF60-4B7E-CC55C1D94E3E}" dt="2024-11-20T11:56:53.887" v="460"/>
        <pc:sldMkLst>
          <pc:docMk/>
          <pc:sldMk cId="997026896" sldId="284"/>
        </pc:sldMkLst>
      </pc:sldChg>
      <pc:sldChg chg="modSp add">
        <pc:chgData name="kate.scott@kingston.ac.uk" userId="S::urn:spo:guest#kate.scott@kingston.ac.uk::" providerId="AD" clId="Web-{FCB61718-FFA7-DF60-4B7E-CC55C1D94E3E}" dt="2024-11-20T11:55:06.495" v="442" actId="20577"/>
        <pc:sldMkLst>
          <pc:docMk/>
          <pc:sldMk cId="851602059" sldId="288"/>
        </pc:sldMkLst>
        <pc:graphicFrameChg chg="modGraphic">
          <ac:chgData name="kate.scott@kingston.ac.uk" userId="S::urn:spo:guest#kate.scott@kingston.ac.uk::" providerId="AD" clId="Web-{FCB61718-FFA7-DF60-4B7E-CC55C1D94E3E}" dt="2024-11-20T11:55:06.495" v="442" actId="20577"/>
          <ac:graphicFrameMkLst>
            <pc:docMk/>
            <pc:sldMk cId="851602059" sldId="288"/>
            <ac:graphicFrameMk id="5" creationId="{475F7441-25E9-406C-A773-A1806D75B569}"/>
          </ac:graphicFrameMkLst>
        </pc:graphicFrameChg>
      </pc:sldChg>
      <pc:sldChg chg="add mod modShow">
        <pc:chgData name="kate.scott@kingston.ac.uk" userId="S::urn:spo:guest#kate.scott@kingston.ac.uk::" providerId="AD" clId="Web-{FCB61718-FFA7-DF60-4B7E-CC55C1D94E3E}" dt="2024-11-20T11:57:37.247" v="462"/>
        <pc:sldMkLst>
          <pc:docMk/>
          <pc:sldMk cId="1036816451" sldId="321"/>
        </pc:sldMkLst>
      </pc:sldChg>
      <pc:sldChg chg="modSp new modNotes">
        <pc:chgData name="kate.scott@kingston.ac.uk" userId="S::urn:spo:guest#kate.scott@kingston.ac.uk::" providerId="AD" clId="Web-{FCB61718-FFA7-DF60-4B7E-CC55C1D94E3E}" dt="2024-11-20T11:40:25.589" v="266"/>
        <pc:sldMkLst>
          <pc:docMk/>
          <pc:sldMk cId="546654543" sldId="353"/>
        </pc:sldMkLst>
        <pc:spChg chg="mod">
          <ac:chgData name="kate.scott@kingston.ac.uk" userId="S::urn:spo:guest#kate.scott@kingston.ac.uk::" providerId="AD" clId="Web-{FCB61718-FFA7-DF60-4B7E-CC55C1D94E3E}" dt="2024-11-20T11:25:20.948" v="26" actId="20577"/>
          <ac:spMkLst>
            <pc:docMk/>
            <pc:sldMk cId="546654543" sldId="353"/>
            <ac:spMk id="2" creationId="{A08AEA39-FE15-F24C-0210-B3C91F5BA34C}"/>
          </ac:spMkLst>
        </pc:spChg>
        <pc:spChg chg="mod">
          <ac:chgData name="kate.scott@kingston.ac.uk" userId="S::urn:spo:guest#kate.scott@kingston.ac.uk::" providerId="AD" clId="Web-{FCB61718-FFA7-DF60-4B7E-CC55C1D94E3E}" dt="2024-11-20T11:40:20.745" v="259" actId="20577"/>
          <ac:spMkLst>
            <pc:docMk/>
            <pc:sldMk cId="546654543" sldId="353"/>
            <ac:spMk id="3" creationId="{770B465C-C3D9-ABE8-5413-027E540079D7}"/>
          </ac:spMkLst>
        </pc:spChg>
      </pc:sldChg>
      <pc:sldChg chg="modSp new modNotes">
        <pc:chgData name="kate.scott@kingston.ac.uk" userId="S::urn:spo:guest#kate.scott@kingston.ac.uk::" providerId="AD" clId="Web-{FCB61718-FFA7-DF60-4B7E-CC55C1D94E3E}" dt="2024-11-20T11:44:17.374" v="296"/>
        <pc:sldMkLst>
          <pc:docMk/>
          <pc:sldMk cId="1618994470" sldId="354"/>
        </pc:sldMkLst>
        <pc:spChg chg="mod">
          <ac:chgData name="kate.scott@kingston.ac.uk" userId="S::urn:spo:guest#kate.scott@kingston.ac.uk::" providerId="AD" clId="Web-{FCB61718-FFA7-DF60-4B7E-CC55C1D94E3E}" dt="2024-11-20T11:43:47.827" v="283" actId="20577"/>
          <ac:spMkLst>
            <pc:docMk/>
            <pc:sldMk cId="1618994470" sldId="354"/>
            <ac:spMk id="2" creationId="{16B8579B-42C1-3E2D-B922-B8594722B583}"/>
          </ac:spMkLst>
        </pc:spChg>
        <pc:spChg chg="mod">
          <ac:chgData name="kate.scott@kingston.ac.uk" userId="S::urn:spo:guest#kate.scott@kingston.ac.uk::" providerId="AD" clId="Web-{FCB61718-FFA7-DF60-4B7E-CC55C1D94E3E}" dt="2024-11-20T11:43:56.546" v="293" actId="20577"/>
          <ac:spMkLst>
            <pc:docMk/>
            <pc:sldMk cId="1618994470" sldId="354"/>
            <ac:spMk id="3" creationId="{E1EA2D69-6223-34CB-D8C4-768A5BDA6D07}"/>
          </ac:spMkLst>
        </pc:spChg>
      </pc:sldChg>
      <pc:sldChg chg="new del">
        <pc:chgData name="kate.scott@kingston.ac.uk" userId="S::urn:spo:guest#kate.scott@kingston.ac.uk::" providerId="AD" clId="Web-{FCB61718-FFA7-DF60-4B7E-CC55C1D94E3E}" dt="2024-11-20T11:44:31.702" v="299"/>
        <pc:sldMkLst>
          <pc:docMk/>
          <pc:sldMk cId="2461778984" sldId="355"/>
        </pc:sldMkLst>
      </pc:sldChg>
      <pc:sldChg chg="modSp new modNotes">
        <pc:chgData name="kate.scott@kingston.ac.uk" userId="S::urn:spo:guest#kate.scott@kingston.ac.uk::" providerId="AD" clId="Web-{FCB61718-FFA7-DF60-4B7E-CC55C1D94E3E}" dt="2024-11-20T11:45:16.922" v="320"/>
        <pc:sldMkLst>
          <pc:docMk/>
          <pc:sldMk cId="2865433410" sldId="355"/>
        </pc:sldMkLst>
        <pc:spChg chg="mod">
          <ac:chgData name="kate.scott@kingston.ac.uk" userId="S::urn:spo:guest#kate.scott@kingston.ac.uk::" providerId="AD" clId="Web-{FCB61718-FFA7-DF60-4B7E-CC55C1D94E3E}" dt="2024-11-20T11:44:55.843" v="312" actId="20577"/>
          <ac:spMkLst>
            <pc:docMk/>
            <pc:sldMk cId="2865433410" sldId="355"/>
            <ac:spMk id="2" creationId="{72553DF9-982C-DC59-78AD-CC4AD34E7EA5}"/>
          </ac:spMkLst>
        </pc:spChg>
        <pc:spChg chg="mod">
          <ac:chgData name="kate.scott@kingston.ac.uk" userId="S::urn:spo:guest#kate.scott@kingston.ac.uk::" providerId="AD" clId="Web-{FCB61718-FFA7-DF60-4B7E-CC55C1D94E3E}" dt="2024-11-20T11:45:03.047" v="318" actId="20577"/>
          <ac:spMkLst>
            <pc:docMk/>
            <pc:sldMk cId="2865433410" sldId="355"/>
            <ac:spMk id="3" creationId="{A4870F8E-B943-77DE-F33E-21909B8FCAF8}"/>
          </ac:spMkLst>
        </pc:spChg>
      </pc:sldChg>
      <pc:sldChg chg="modSp new modNotes">
        <pc:chgData name="kate.scott@kingston.ac.uk" userId="S::urn:spo:guest#kate.scott@kingston.ac.uk::" providerId="AD" clId="Web-{FCB61718-FFA7-DF60-4B7E-CC55C1D94E3E}" dt="2024-11-20T11:52:56.899" v="438"/>
        <pc:sldMkLst>
          <pc:docMk/>
          <pc:sldMk cId="3451755759" sldId="356"/>
        </pc:sldMkLst>
        <pc:spChg chg="mod">
          <ac:chgData name="kate.scott@kingston.ac.uk" userId="S::urn:spo:guest#kate.scott@kingston.ac.uk::" providerId="AD" clId="Web-{FCB61718-FFA7-DF60-4B7E-CC55C1D94E3E}" dt="2024-11-20T11:52:40.023" v="431" actId="20577"/>
          <ac:spMkLst>
            <pc:docMk/>
            <pc:sldMk cId="3451755759" sldId="356"/>
            <ac:spMk id="2" creationId="{1C501AE8-84C5-62C0-FCCC-1F6EF8D49AA9}"/>
          </ac:spMkLst>
        </pc:spChg>
        <pc:spChg chg="mod">
          <ac:chgData name="kate.scott@kingston.ac.uk" userId="S::urn:spo:guest#kate.scott@kingston.ac.uk::" providerId="AD" clId="Web-{FCB61718-FFA7-DF60-4B7E-CC55C1D94E3E}" dt="2024-11-20T11:52:47.648" v="436" actId="20577"/>
          <ac:spMkLst>
            <pc:docMk/>
            <pc:sldMk cId="3451755759" sldId="356"/>
            <ac:spMk id="3" creationId="{9905A6DA-2529-9C32-4FF6-E199FE9F0BCD}"/>
          </ac:spMkLst>
        </pc:spChg>
      </pc:sldChg>
      <pc:sldChg chg="add">
        <pc:chgData name="kate.scott@kingston.ac.uk" userId="S::urn:spo:guest#kate.scott@kingston.ac.uk::" providerId="AD" clId="Web-{FCB61718-FFA7-DF60-4B7E-CC55C1D94E3E}" dt="2024-11-20T11:56:53.746" v="444"/>
        <pc:sldMkLst>
          <pc:docMk/>
          <pc:sldMk cId="2736832019" sldId="357"/>
        </pc:sldMkLst>
      </pc:sldChg>
      <pc:sldChg chg="add">
        <pc:chgData name="kate.scott@kingston.ac.uk" userId="S::urn:spo:guest#kate.scott@kingston.ac.uk::" providerId="AD" clId="Web-{FCB61718-FFA7-DF60-4B7E-CC55C1D94E3E}" dt="2024-11-20T11:56:53.762" v="445"/>
        <pc:sldMkLst>
          <pc:docMk/>
          <pc:sldMk cId="2270903429" sldId="367"/>
        </pc:sldMkLst>
      </pc:sldChg>
      <pc:sldChg chg="add">
        <pc:chgData name="kate.scott@kingston.ac.uk" userId="S::urn:spo:guest#kate.scott@kingston.ac.uk::" providerId="AD" clId="Web-{FCB61718-FFA7-DF60-4B7E-CC55C1D94E3E}" dt="2024-11-20T11:56:53.762" v="446"/>
        <pc:sldMkLst>
          <pc:docMk/>
          <pc:sldMk cId="2214119484" sldId="368"/>
        </pc:sldMkLst>
      </pc:sldChg>
      <pc:sldChg chg="add">
        <pc:chgData name="kate.scott@kingston.ac.uk" userId="S::urn:spo:guest#kate.scott@kingston.ac.uk::" providerId="AD" clId="Web-{FCB61718-FFA7-DF60-4B7E-CC55C1D94E3E}" dt="2024-11-20T11:56:53.762" v="447"/>
        <pc:sldMkLst>
          <pc:docMk/>
          <pc:sldMk cId="2902753622" sldId="369"/>
        </pc:sldMkLst>
      </pc:sldChg>
      <pc:sldChg chg="add">
        <pc:chgData name="kate.scott@kingston.ac.uk" userId="S::urn:spo:guest#kate.scott@kingston.ac.uk::" providerId="AD" clId="Web-{FCB61718-FFA7-DF60-4B7E-CC55C1D94E3E}" dt="2024-11-20T11:56:53.778" v="448"/>
        <pc:sldMkLst>
          <pc:docMk/>
          <pc:sldMk cId="161893117" sldId="370"/>
        </pc:sldMkLst>
      </pc:sldChg>
      <pc:sldChg chg="add">
        <pc:chgData name="kate.scott@kingston.ac.uk" userId="S::urn:spo:guest#kate.scott@kingston.ac.uk::" providerId="AD" clId="Web-{FCB61718-FFA7-DF60-4B7E-CC55C1D94E3E}" dt="2024-11-20T11:56:53.778" v="449"/>
        <pc:sldMkLst>
          <pc:docMk/>
          <pc:sldMk cId="1594983561" sldId="371"/>
        </pc:sldMkLst>
      </pc:sldChg>
      <pc:sldChg chg="add">
        <pc:chgData name="kate.scott@kingston.ac.uk" userId="S::urn:spo:guest#kate.scott@kingston.ac.uk::" providerId="AD" clId="Web-{FCB61718-FFA7-DF60-4B7E-CC55C1D94E3E}" dt="2024-11-20T11:56:53.793" v="451"/>
        <pc:sldMkLst>
          <pc:docMk/>
          <pc:sldMk cId="3111034920" sldId="372"/>
        </pc:sldMkLst>
      </pc:sldChg>
      <pc:sldChg chg="add">
        <pc:chgData name="kate.scott@kingston.ac.uk" userId="S::urn:spo:guest#kate.scott@kingston.ac.uk::" providerId="AD" clId="Web-{FCB61718-FFA7-DF60-4B7E-CC55C1D94E3E}" dt="2024-11-20T11:56:53.809" v="452"/>
        <pc:sldMkLst>
          <pc:docMk/>
          <pc:sldMk cId="2715345229" sldId="373"/>
        </pc:sldMkLst>
      </pc:sldChg>
      <pc:sldChg chg="add">
        <pc:chgData name="kate.scott@kingston.ac.uk" userId="S::urn:spo:guest#kate.scott@kingston.ac.uk::" providerId="AD" clId="Web-{FCB61718-FFA7-DF60-4B7E-CC55C1D94E3E}" dt="2024-11-20T11:56:53.809" v="453"/>
        <pc:sldMkLst>
          <pc:docMk/>
          <pc:sldMk cId="1763050571" sldId="374"/>
        </pc:sldMkLst>
      </pc:sldChg>
      <pc:sldChg chg="add">
        <pc:chgData name="kate.scott@kingston.ac.uk" userId="S::urn:spo:guest#kate.scott@kingston.ac.uk::" providerId="AD" clId="Web-{FCB61718-FFA7-DF60-4B7E-CC55C1D94E3E}" dt="2024-11-20T11:56:53.824" v="454"/>
        <pc:sldMkLst>
          <pc:docMk/>
          <pc:sldMk cId="298756816" sldId="375"/>
        </pc:sldMkLst>
      </pc:sldChg>
      <pc:sldChg chg="add">
        <pc:chgData name="kate.scott@kingston.ac.uk" userId="S::urn:spo:guest#kate.scott@kingston.ac.uk::" providerId="AD" clId="Web-{FCB61718-FFA7-DF60-4B7E-CC55C1D94E3E}" dt="2024-11-20T11:56:53.840" v="455"/>
        <pc:sldMkLst>
          <pc:docMk/>
          <pc:sldMk cId="2588248256" sldId="376"/>
        </pc:sldMkLst>
      </pc:sldChg>
      <pc:sldChg chg="add">
        <pc:chgData name="kate.scott@kingston.ac.uk" userId="S::urn:spo:guest#kate.scott@kingston.ac.uk::" providerId="AD" clId="Web-{FCB61718-FFA7-DF60-4B7E-CC55C1D94E3E}" dt="2024-11-20T11:56:53.856" v="456"/>
        <pc:sldMkLst>
          <pc:docMk/>
          <pc:sldMk cId="1193356145" sldId="377"/>
        </pc:sldMkLst>
      </pc:sldChg>
      <pc:sldChg chg="add">
        <pc:chgData name="kate.scott@kingston.ac.uk" userId="S::urn:spo:guest#kate.scott@kingston.ac.uk::" providerId="AD" clId="Web-{FCB61718-FFA7-DF60-4B7E-CC55C1D94E3E}" dt="2024-11-20T11:56:53.871" v="457"/>
        <pc:sldMkLst>
          <pc:docMk/>
          <pc:sldMk cId="3571268069" sldId="378"/>
        </pc:sldMkLst>
      </pc:sldChg>
      <pc:sldChg chg="add">
        <pc:chgData name="kate.scott@kingston.ac.uk" userId="S::urn:spo:guest#kate.scott@kingston.ac.uk::" providerId="AD" clId="Web-{FCB61718-FFA7-DF60-4B7E-CC55C1D94E3E}" dt="2024-11-20T11:56:53.871" v="458"/>
        <pc:sldMkLst>
          <pc:docMk/>
          <pc:sldMk cId="2802128644" sldId="381"/>
        </pc:sldMkLst>
      </pc:sldChg>
      <pc:sldChg chg="add">
        <pc:chgData name="kate.scott@kingston.ac.uk" userId="S::urn:spo:guest#kate.scott@kingston.ac.uk::" providerId="AD" clId="Web-{FCB61718-FFA7-DF60-4B7E-CC55C1D94E3E}" dt="2024-11-20T11:56:53.887" v="459"/>
        <pc:sldMkLst>
          <pc:docMk/>
          <pc:sldMk cId="631073163" sldId="382"/>
        </pc:sldMkLst>
      </pc:sldChg>
      <pc:sldChg chg="add">
        <pc:chgData name="kate.scott@kingston.ac.uk" userId="S::urn:spo:guest#kate.scott@kingston.ac.uk::" providerId="AD" clId="Web-{FCB61718-FFA7-DF60-4B7E-CC55C1D94E3E}" dt="2024-11-20T11:56:53.903" v="461"/>
        <pc:sldMkLst>
          <pc:docMk/>
          <pc:sldMk cId="337115623" sldId="383"/>
        </pc:sldMkLst>
      </pc:sldChg>
    </pc:docChg>
  </pc:docChgLst>
  <pc:docChgLst>
    <pc:chgData name="kate.scott@kingston.ac.uk" userId="S::urn:spo:guest#kate.scott@kingston.ac.uk::" providerId="AD" clId="Web-{E44FCFAA-0588-2241-F65A-BC9A77C9545F}"/>
    <pc:docChg chg="addSld modSld sldOrd">
      <pc:chgData name="kate.scott@kingston.ac.uk" userId="S::urn:spo:guest#kate.scott@kingston.ac.uk::" providerId="AD" clId="Web-{E44FCFAA-0588-2241-F65A-BC9A77C9545F}" dt="2024-11-06T15:56:54.526" v="1037"/>
      <pc:docMkLst>
        <pc:docMk/>
      </pc:docMkLst>
      <pc:sldChg chg="modSp">
        <pc:chgData name="kate.scott@kingston.ac.uk" userId="S::urn:spo:guest#kate.scott@kingston.ac.uk::" providerId="AD" clId="Web-{E44FCFAA-0588-2241-F65A-BC9A77C9545F}" dt="2024-11-06T13:58:17.838" v="21" actId="20577"/>
        <pc:sldMkLst>
          <pc:docMk/>
          <pc:sldMk cId="1790391756" sldId="256"/>
        </pc:sldMkLst>
        <pc:spChg chg="mod">
          <ac:chgData name="kate.scott@kingston.ac.uk" userId="S::urn:spo:guest#kate.scott@kingston.ac.uk::" providerId="AD" clId="Web-{E44FCFAA-0588-2241-F65A-BC9A77C9545F}" dt="2024-11-06T13:58:17.838" v="21" actId="20577"/>
          <ac:spMkLst>
            <pc:docMk/>
            <pc:sldMk cId="1790391756" sldId="256"/>
            <ac:spMk id="2" creationId="{30D0291E-01FB-565A-BBD2-F79A272FB6E7}"/>
          </ac:spMkLst>
        </pc:spChg>
      </pc:sldChg>
      <pc:sldChg chg="modSp new modNotes">
        <pc:chgData name="kate.scott@kingston.ac.uk" userId="S::urn:spo:guest#kate.scott@kingston.ac.uk::" providerId="AD" clId="Web-{E44FCFAA-0588-2241-F65A-BC9A77C9545F}" dt="2024-11-06T13:56:56.461" v="3" actId="20577"/>
        <pc:sldMkLst>
          <pc:docMk/>
          <pc:sldMk cId="32419454" sldId="257"/>
        </pc:sldMkLst>
        <pc:spChg chg="mod">
          <ac:chgData name="kate.scott@kingston.ac.uk" userId="S::urn:spo:guest#kate.scott@kingston.ac.uk::" providerId="AD" clId="Web-{E44FCFAA-0588-2241-F65A-BC9A77C9545F}" dt="2024-11-06T13:56:56.461" v="3" actId="20577"/>
          <ac:spMkLst>
            <pc:docMk/>
            <pc:sldMk cId="32419454" sldId="257"/>
            <ac:spMk id="2" creationId="{4EDB6557-2D37-704A-2F23-922F6859EE86}"/>
          </ac:spMkLst>
        </pc:spChg>
      </pc:sldChg>
      <pc:sldChg chg="modSp new modNotes">
        <pc:chgData name="kate.scott@kingston.ac.uk" userId="S::urn:spo:guest#kate.scott@kingston.ac.uk::" providerId="AD" clId="Web-{E44FCFAA-0588-2241-F65A-BC9A77C9545F}" dt="2024-11-06T13:57:05.836" v="9"/>
        <pc:sldMkLst>
          <pc:docMk/>
          <pc:sldMk cId="2365567279" sldId="258"/>
        </pc:sldMkLst>
        <pc:spChg chg="mod">
          <ac:chgData name="kate.scott@kingston.ac.uk" userId="S::urn:spo:guest#kate.scott@kingston.ac.uk::" providerId="AD" clId="Web-{E44FCFAA-0588-2241-F65A-BC9A77C9545F}" dt="2024-11-06T13:57:02.352" v="8" actId="20577"/>
          <ac:spMkLst>
            <pc:docMk/>
            <pc:sldMk cId="2365567279" sldId="258"/>
            <ac:spMk id="2" creationId="{B895B2DE-8E25-D624-199E-CBA009B7AA70}"/>
          </ac:spMkLst>
        </pc:spChg>
      </pc:sldChg>
      <pc:sldChg chg="modSp new modNotes">
        <pc:chgData name="kate.scott@kingston.ac.uk" userId="S::urn:spo:guest#kate.scott@kingston.ac.uk::" providerId="AD" clId="Web-{E44FCFAA-0588-2241-F65A-BC9A77C9545F}" dt="2024-11-06T13:57:42.478" v="14"/>
        <pc:sldMkLst>
          <pc:docMk/>
          <pc:sldMk cId="3638728671" sldId="259"/>
        </pc:sldMkLst>
        <pc:spChg chg="mod">
          <ac:chgData name="kate.scott@kingston.ac.uk" userId="S::urn:spo:guest#kate.scott@kingston.ac.uk::" providerId="AD" clId="Web-{E44FCFAA-0588-2241-F65A-BC9A77C9545F}" dt="2024-11-06T13:57:12.289" v="12" actId="20577"/>
          <ac:spMkLst>
            <pc:docMk/>
            <pc:sldMk cId="3638728671" sldId="259"/>
            <ac:spMk id="2" creationId="{CDD93284-4F05-1516-1D0E-4B869DE4D732}"/>
          </ac:spMkLst>
        </pc:spChg>
      </pc:sldChg>
      <pc:sldChg chg="modSp new modNotes">
        <pc:chgData name="kate.scott@kingston.ac.uk" userId="S::urn:spo:guest#kate.scott@kingston.ac.uk::" providerId="AD" clId="Web-{E44FCFAA-0588-2241-F65A-BC9A77C9545F}" dt="2024-11-06T13:57:59.400" v="19"/>
        <pc:sldMkLst>
          <pc:docMk/>
          <pc:sldMk cId="1775735393" sldId="260"/>
        </pc:sldMkLst>
        <pc:spChg chg="mod">
          <ac:chgData name="kate.scott@kingston.ac.uk" userId="S::urn:spo:guest#kate.scott@kingston.ac.uk::" providerId="AD" clId="Web-{E44FCFAA-0588-2241-F65A-BC9A77C9545F}" dt="2024-11-06T13:57:57.306" v="18" actId="20577"/>
          <ac:spMkLst>
            <pc:docMk/>
            <pc:sldMk cId="1775735393" sldId="260"/>
            <ac:spMk id="2" creationId="{32C35B53-ACF6-FA4E-356B-51F9F42BD258}"/>
          </ac:spMkLst>
        </pc:spChg>
      </pc:sldChg>
      <pc:sldChg chg="addSp delSp modSp new modNotes">
        <pc:chgData name="kate.scott@kingston.ac.uk" userId="S::urn:spo:guest#kate.scott@kingston.ac.uk::" providerId="AD" clId="Web-{E44FCFAA-0588-2241-F65A-BC9A77C9545F}" dt="2024-11-06T14:47:38.588" v="26"/>
        <pc:sldMkLst>
          <pc:docMk/>
          <pc:sldMk cId="2702928423" sldId="261"/>
        </pc:sldMkLst>
        <pc:picChg chg="add mod ord">
          <ac:chgData name="kate.scott@kingston.ac.uk" userId="S::urn:spo:guest#kate.scott@kingston.ac.uk::" providerId="AD" clId="Web-{E44FCFAA-0588-2241-F65A-BC9A77C9545F}" dt="2024-11-06T14:45:56.961" v="23"/>
          <ac:picMkLst>
            <pc:docMk/>
            <pc:sldMk cId="2702928423" sldId="261"/>
            <ac:picMk id="4" creationId="{4F9CA743-0238-5961-FCD5-89BFF2F5D586}"/>
          </ac:picMkLst>
        </pc:picChg>
      </pc:sldChg>
      <pc:sldChg chg="addSp modSp new mod setBg modNotes">
        <pc:chgData name="kate.scott@kingston.ac.uk" userId="S::urn:spo:guest#kate.scott@kingston.ac.uk::" providerId="AD" clId="Web-{E44FCFAA-0588-2241-F65A-BC9A77C9545F}" dt="2024-11-06T14:55:16.944" v="72"/>
        <pc:sldMkLst>
          <pc:docMk/>
          <pc:sldMk cId="1084690833" sldId="262"/>
        </pc:sldMkLst>
        <pc:spChg chg="mod">
          <ac:chgData name="kate.scott@kingston.ac.uk" userId="S::urn:spo:guest#kate.scott@kingston.ac.uk::" providerId="AD" clId="Web-{E44FCFAA-0588-2241-F65A-BC9A77C9545F}" dt="2024-11-06T14:55:16.944" v="72"/>
          <ac:spMkLst>
            <pc:docMk/>
            <pc:sldMk cId="1084690833" sldId="262"/>
            <ac:spMk id="2" creationId="{435B1E57-C6F5-1446-2B36-D9E32153E7A3}"/>
          </ac:spMkLst>
        </pc:spChg>
        <pc:spChg chg="mod">
          <ac:chgData name="kate.scott@kingston.ac.uk" userId="S::urn:spo:guest#kate.scott@kingston.ac.uk::" providerId="AD" clId="Web-{E44FCFAA-0588-2241-F65A-BC9A77C9545F}" dt="2024-11-06T14:55:16.944" v="72"/>
          <ac:spMkLst>
            <pc:docMk/>
            <pc:sldMk cId="1084690833" sldId="262"/>
            <ac:spMk id="3" creationId="{AFE88465-5C83-4842-87E8-20A2E487260E}"/>
          </ac:spMkLst>
        </pc:spChg>
        <pc:spChg chg="add">
          <ac:chgData name="kate.scott@kingston.ac.uk" userId="S::urn:spo:guest#kate.scott@kingston.ac.uk::" providerId="AD" clId="Web-{E44FCFAA-0588-2241-F65A-BC9A77C9545F}" dt="2024-11-06T14:55:16.944" v="72"/>
          <ac:spMkLst>
            <pc:docMk/>
            <pc:sldMk cId="1084690833" sldId="262"/>
            <ac:spMk id="9" creationId="{04812C46-200A-4DEB-A05E-3ED6C68C2387}"/>
          </ac:spMkLst>
        </pc:spChg>
        <pc:spChg chg="add">
          <ac:chgData name="kate.scott@kingston.ac.uk" userId="S::urn:spo:guest#kate.scott@kingston.ac.uk::" providerId="AD" clId="Web-{E44FCFAA-0588-2241-F65A-BC9A77C9545F}" dt="2024-11-06T14:55:16.944" v="72"/>
          <ac:spMkLst>
            <pc:docMk/>
            <pc:sldMk cId="1084690833" sldId="262"/>
            <ac:spMk id="11" creationId="{D1EA859B-E555-4109-94F3-6700E046E008}"/>
          </ac:spMkLst>
        </pc:spChg>
        <pc:picChg chg="add mod ord">
          <ac:chgData name="kate.scott@kingston.ac.uk" userId="S::urn:spo:guest#kate.scott@kingston.ac.uk::" providerId="AD" clId="Web-{E44FCFAA-0588-2241-F65A-BC9A77C9545F}" dt="2024-11-06T14:55:16.944" v="72"/>
          <ac:picMkLst>
            <pc:docMk/>
            <pc:sldMk cId="1084690833" sldId="262"/>
            <ac:picMk id="4" creationId="{8906C6B6-6807-A056-C39B-192B14E349FC}"/>
          </ac:picMkLst>
        </pc:picChg>
      </pc:sldChg>
      <pc:sldChg chg="modSp new ord modNotes">
        <pc:chgData name="kate.scott@kingston.ac.uk" userId="S::urn:spo:guest#kate.scott@kingston.ac.uk::" providerId="AD" clId="Web-{E44FCFAA-0588-2241-F65A-BC9A77C9545F}" dt="2024-11-06T14:58:37.356" v="88"/>
        <pc:sldMkLst>
          <pc:docMk/>
          <pc:sldMk cId="1626650282" sldId="263"/>
        </pc:sldMkLst>
        <pc:spChg chg="mod">
          <ac:chgData name="kate.scott@kingston.ac.uk" userId="S::urn:spo:guest#kate.scott@kingston.ac.uk::" providerId="AD" clId="Web-{E44FCFAA-0588-2241-F65A-BC9A77C9545F}" dt="2024-11-06T14:58:16.730" v="84" actId="20577"/>
          <ac:spMkLst>
            <pc:docMk/>
            <pc:sldMk cId="1626650282" sldId="263"/>
            <ac:spMk id="2" creationId="{833D2BEB-C6FE-C5DC-76C5-0B310D816062}"/>
          </ac:spMkLst>
        </pc:spChg>
        <pc:spChg chg="mod">
          <ac:chgData name="kate.scott@kingston.ac.uk" userId="S::urn:spo:guest#kate.scott@kingston.ac.uk::" providerId="AD" clId="Web-{E44FCFAA-0588-2241-F65A-BC9A77C9545F}" dt="2024-11-06T14:58:33.371" v="86" actId="20577"/>
          <ac:spMkLst>
            <pc:docMk/>
            <pc:sldMk cId="1626650282" sldId="263"/>
            <ac:spMk id="3" creationId="{6EE1EF3A-8D02-D841-3E25-9C70A0EFF887}"/>
          </ac:spMkLst>
        </pc:spChg>
      </pc:sldChg>
      <pc:sldChg chg="modSp new modNotes">
        <pc:chgData name="kate.scott@kingston.ac.uk" userId="S::urn:spo:guest#kate.scott@kingston.ac.uk::" providerId="AD" clId="Web-{E44FCFAA-0588-2241-F65A-BC9A77C9545F}" dt="2024-11-06T15:04:14.255" v="222"/>
        <pc:sldMkLst>
          <pc:docMk/>
          <pc:sldMk cId="1931593843" sldId="264"/>
        </pc:sldMkLst>
        <pc:spChg chg="mod">
          <ac:chgData name="kate.scott@kingston.ac.uk" userId="S::urn:spo:guest#kate.scott@kingston.ac.uk::" providerId="AD" clId="Web-{E44FCFAA-0588-2241-F65A-BC9A77C9545F}" dt="2024-11-06T15:00:18.093" v="100" actId="20577"/>
          <ac:spMkLst>
            <pc:docMk/>
            <pc:sldMk cId="1931593843" sldId="264"/>
            <ac:spMk id="2" creationId="{5CF338E5-3E0D-94F8-9C2D-0CDA2C1FEE5E}"/>
          </ac:spMkLst>
        </pc:spChg>
        <pc:spChg chg="mod">
          <ac:chgData name="kate.scott@kingston.ac.uk" userId="S::urn:spo:guest#kate.scott@kingston.ac.uk::" providerId="AD" clId="Web-{E44FCFAA-0588-2241-F65A-BC9A77C9545F}" dt="2024-11-06T15:01:57.814" v="186" actId="20577"/>
          <ac:spMkLst>
            <pc:docMk/>
            <pc:sldMk cId="1931593843" sldId="264"/>
            <ac:spMk id="3" creationId="{59CB8A98-1DD9-A1A6-17E9-7AACA60F4A09}"/>
          </ac:spMkLst>
        </pc:spChg>
      </pc:sldChg>
      <pc:sldChg chg="addSp modSp new mod setBg modNotes">
        <pc:chgData name="kate.scott@kingston.ac.uk" userId="S::urn:spo:guest#kate.scott@kingston.ac.uk::" providerId="AD" clId="Web-{E44FCFAA-0588-2241-F65A-BC9A77C9545F}" dt="2024-11-06T15:10:23.452" v="302" actId="1076"/>
        <pc:sldMkLst>
          <pc:docMk/>
          <pc:sldMk cId="3995237910" sldId="265"/>
        </pc:sldMkLst>
        <pc:spChg chg="mod ord">
          <ac:chgData name="kate.scott@kingston.ac.uk" userId="S::urn:spo:guest#kate.scott@kingston.ac.uk::" providerId="AD" clId="Web-{E44FCFAA-0588-2241-F65A-BC9A77C9545F}" dt="2024-11-06T15:10:23.452" v="302" actId="1076"/>
          <ac:spMkLst>
            <pc:docMk/>
            <pc:sldMk cId="3995237910" sldId="265"/>
            <ac:spMk id="2" creationId="{B17044F6-9379-9A6E-4CF0-DA6F9E98AE88}"/>
          </ac:spMkLst>
        </pc:spChg>
        <pc:spChg chg="mod">
          <ac:chgData name="kate.scott@kingston.ac.uk" userId="S::urn:spo:guest#kate.scott@kingston.ac.uk::" providerId="AD" clId="Web-{E44FCFAA-0588-2241-F65A-BC9A77C9545F}" dt="2024-11-06T15:10:20.359" v="301" actId="1076"/>
          <ac:spMkLst>
            <pc:docMk/>
            <pc:sldMk cId="3995237910" sldId="265"/>
            <ac:spMk id="3" creationId="{49B8BCCF-7246-1122-9872-8401BECF5629}"/>
          </ac:spMkLst>
        </pc:spChg>
        <pc:spChg chg="add">
          <ac:chgData name="kate.scott@kingston.ac.uk" userId="S::urn:spo:guest#kate.scott@kingston.ac.uk::" providerId="AD" clId="Web-{E44FCFAA-0588-2241-F65A-BC9A77C9545F}" dt="2024-11-06T15:09:06.419" v="294"/>
          <ac:spMkLst>
            <pc:docMk/>
            <pc:sldMk cId="3995237910" sldId="265"/>
            <ac:spMk id="9" creationId="{04812C46-200A-4DEB-A05E-3ED6C68C2387}"/>
          </ac:spMkLst>
        </pc:spChg>
        <pc:spChg chg="add">
          <ac:chgData name="kate.scott@kingston.ac.uk" userId="S::urn:spo:guest#kate.scott@kingston.ac.uk::" providerId="AD" clId="Web-{E44FCFAA-0588-2241-F65A-BC9A77C9545F}" dt="2024-11-06T15:09:06.419" v="294"/>
          <ac:spMkLst>
            <pc:docMk/>
            <pc:sldMk cId="3995237910" sldId="265"/>
            <ac:spMk id="11" creationId="{D1EA859B-E555-4109-94F3-6700E046E008}"/>
          </ac:spMkLst>
        </pc:spChg>
        <pc:picChg chg="add mod ord">
          <ac:chgData name="kate.scott@kingston.ac.uk" userId="S::urn:spo:guest#kate.scott@kingston.ac.uk::" providerId="AD" clId="Web-{E44FCFAA-0588-2241-F65A-BC9A77C9545F}" dt="2024-11-06T15:09:29.560" v="296"/>
          <ac:picMkLst>
            <pc:docMk/>
            <pc:sldMk cId="3995237910" sldId="265"/>
            <ac:picMk id="4" creationId="{01403A93-E088-58D8-6CE9-F785FDBF5484}"/>
          </ac:picMkLst>
        </pc:picChg>
      </pc:sldChg>
      <pc:sldChg chg="modSp new modNotes">
        <pc:chgData name="kate.scott@kingston.ac.uk" userId="S::urn:spo:guest#kate.scott@kingston.ac.uk::" providerId="AD" clId="Web-{E44FCFAA-0588-2241-F65A-BC9A77C9545F}" dt="2024-11-06T15:56:54.526" v="1037"/>
        <pc:sldMkLst>
          <pc:docMk/>
          <pc:sldMk cId="1454663859" sldId="266"/>
        </pc:sldMkLst>
        <pc:spChg chg="mod">
          <ac:chgData name="kate.scott@kingston.ac.uk" userId="S::urn:spo:guest#kate.scott@kingston.ac.uk::" providerId="AD" clId="Web-{E44FCFAA-0588-2241-F65A-BC9A77C9545F}" dt="2024-11-06T15:11:03.375" v="309" actId="20577"/>
          <ac:spMkLst>
            <pc:docMk/>
            <pc:sldMk cId="1454663859" sldId="266"/>
            <ac:spMk id="2" creationId="{DCADF61F-4CC5-55EB-84E1-B97B0D99BF95}"/>
          </ac:spMkLst>
        </pc:spChg>
      </pc:sldChg>
      <pc:sldChg chg="modSp new modNotes">
        <pc:chgData name="kate.scott@kingston.ac.uk" userId="S::urn:spo:guest#kate.scott@kingston.ac.uk::" providerId="AD" clId="Web-{E44FCFAA-0588-2241-F65A-BC9A77C9545F}" dt="2024-11-06T15:40:58.439" v="599"/>
        <pc:sldMkLst>
          <pc:docMk/>
          <pc:sldMk cId="1861277246" sldId="267"/>
        </pc:sldMkLst>
        <pc:spChg chg="mod">
          <ac:chgData name="kate.scott@kingston.ac.uk" userId="S::urn:spo:guest#kate.scott@kingston.ac.uk::" providerId="AD" clId="Web-{E44FCFAA-0588-2241-F65A-BC9A77C9545F}" dt="2024-11-06T15:12:03.518" v="350" actId="20577"/>
          <ac:spMkLst>
            <pc:docMk/>
            <pc:sldMk cId="1861277246" sldId="267"/>
            <ac:spMk id="2" creationId="{3724DA4F-548A-2523-1703-CD688260A240}"/>
          </ac:spMkLst>
        </pc:spChg>
        <pc:spChg chg="mod">
          <ac:chgData name="kate.scott@kingston.ac.uk" userId="S::urn:spo:guest#kate.scott@kingston.ac.uk::" providerId="AD" clId="Web-{E44FCFAA-0588-2241-F65A-BC9A77C9545F}" dt="2024-11-06T15:18:51.685" v="582" actId="20577"/>
          <ac:spMkLst>
            <pc:docMk/>
            <pc:sldMk cId="1861277246" sldId="267"/>
            <ac:spMk id="3" creationId="{2675EB85-AC29-4A18-FFEB-A0C5C1F6120F}"/>
          </ac:spMkLst>
        </pc:spChg>
      </pc:sldChg>
      <pc:sldChg chg="addSp delSp modSp add replId modNotes">
        <pc:chgData name="kate.scott@kingston.ac.uk" userId="S::urn:spo:guest#kate.scott@kingston.ac.uk::" providerId="AD" clId="Web-{E44FCFAA-0588-2241-F65A-BC9A77C9545F}" dt="2024-11-06T15:38:32.325" v="595" actId="1076"/>
        <pc:sldMkLst>
          <pc:docMk/>
          <pc:sldMk cId="2891608668" sldId="268"/>
        </pc:sldMkLst>
        <pc:spChg chg="mod">
          <ac:chgData name="kate.scott@kingston.ac.uk" userId="S::urn:spo:guest#kate.scott@kingston.ac.uk::" providerId="AD" clId="Web-{E44FCFAA-0588-2241-F65A-BC9A77C9545F}" dt="2024-11-06T15:19:08.201" v="585" actId="20577"/>
          <ac:spMkLst>
            <pc:docMk/>
            <pc:sldMk cId="2891608668" sldId="268"/>
            <ac:spMk id="3" creationId="{2675EB85-AC29-4A18-FFEB-A0C5C1F6120F}"/>
          </ac:spMkLst>
        </pc:spChg>
        <pc:picChg chg="add mod">
          <ac:chgData name="kate.scott@kingston.ac.uk" userId="S::urn:spo:guest#kate.scott@kingston.ac.uk::" providerId="AD" clId="Web-{E44FCFAA-0588-2241-F65A-BC9A77C9545F}" dt="2024-11-06T15:38:32.325" v="595" actId="1076"/>
          <ac:picMkLst>
            <pc:docMk/>
            <pc:sldMk cId="2891608668" sldId="268"/>
            <ac:picMk id="4" creationId="{A852E5A7-C7AA-8C7E-4C8A-597CE8DC0EA2}"/>
          </ac:picMkLst>
        </pc:picChg>
      </pc:sldChg>
      <pc:sldChg chg="modSp new ord modNotes">
        <pc:chgData name="kate.scott@kingston.ac.uk" userId="S::urn:spo:guest#kate.scott@kingston.ac.uk::" providerId="AD" clId="Web-{E44FCFAA-0588-2241-F65A-BC9A77C9545F}" dt="2024-11-06T15:53:57.334" v="835"/>
        <pc:sldMkLst>
          <pc:docMk/>
          <pc:sldMk cId="4059235685" sldId="269"/>
        </pc:sldMkLst>
        <pc:spChg chg="mod">
          <ac:chgData name="kate.scott@kingston.ac.uk" userId="S::urn:spo:guest#kate.scott@kingston.ac.uk::" providerId="AD" clId="Web-{E44FCFAA-0588-2241-F65A-BC9A77C9545F}" dt="2024-11-06T15:41:49.862" v="619" actId="20577"/>
          <ac:spMkLst>
            <pc:docMk/>
            <pc:sldMk cId="4059235685" sldId="269"/>
            <ac:spMk id="2" creationId="{BD221D32-C562-BBFA-1AFA-92D451D03486}"/>
          </ac:spMkLst>
        </pc:spChg>
        <pc:spChg chg="mod">
          <ac:chgData name="kate.scott@kingston.ac.uk" userId="S::urn:spo:guest#kate.scott@kingston.ac.uk::" providerId="AD" clId="Web-{E44FCFAA-0588-2241-F65A-BC9A77C9545F}" dt="2024-11-06T15:41:52.315" v="620" actId="20577"/>
          <ac:spMkLst>
            <pc:docMk/>
            <pc:sldMk cId="4059235685" sldId="269"/>
            <ac:spMk id="3" creationId="{5DE91F79-01B2-874E-44E5-7B67B3DF4635}"/>
          </ac:spMkLst>
        </pc:spChg>
      </pc:sldChg>
      <pc:sldChg chg="modSp new">
        <pc:chgData name="kate.scott@kingston.ac.uk" userId="S::urn:spo:guest#kate.scott@kingston.ac.uk::" providerId="AD" clId="Web-{E44FCFAA-0588-2241-F65A-BC9A77C9545F}" dt="2024-11-06T15:50:08.562" v="637" actId="20577"/>
        <pc:sldMkLst>
          <pc:docMk/>
          <pc:sldMk cId="911841670" sldId="270"/>
        </pc:sldMkLst>
      </pc:sldChg>
      <pc:sldChg chg="modSp new modNotes">
        <pc:chgData name="kate.scott@kingston.ac.uk" userId="S::urn:spo:guest#kate.scott@kingston.ac.uk::" providerId="AD" clId="Web-{E44FCFAA-0588-2241-F65A-BC9A77C9545F}" dt="2024-11-06T15:53:11.286" v="833"/>
        <pc:sldMkLst>
          <pc:docMk/>
          <pc:sldMk cId="1411316750" sldId="271"/>
        </pc:sldMkLst>
        <pc:spChg chg="mod">
          <ac:chgData name="kate.scott@kingston.ac.uk" userId="S::urn:spo:guest#kate.scott@kingston.ac.uk::" providerId="AD" clId="Web-{E44FCFAA-0588-2241-F65A-BC9A77C9545F}" dt="2024-11-06T15:50:23.157" v="647" actId="20577"/>
          <ac:spMkLst>
            <pc:docMk/>
            <pc:sldMk cId="1411316750" sldId="271"/>
            <ac:spMk id="2" creationId="{0A28DE59-2057-FFCE-09A3-49DF859C2F3E}"/>
          </ac:spMkLst>
        </pc:spChg>
      </pc:sldChg>
      <pc:sldChg chg="modSp add modNotes">
        <pc:chgData name="kate.scott@kingston.ac.uk" userId="S::urn:spo:guest#kate.scott@kingston.ac.uk::" providerId="AD" clId="Web-{E44FCFAA-0588-2241-F65A-BC9A77C9545F}" dt="2024-11-06T15:55:41.118" v="891"/>
        <pc:sldMkLst>
          <pc:docMk/>
          <pc:sldMk cId="2313018532" sldId="272"/>
        </pc:sldMkLst>
        <pc:spChg chg="mod">
          <ac:chgData name="kate.scott@kingston.ac.uk" userId="S::urn:spo:guest#kate.scott@kingston.ac.uk::" providerId="AD" clId="Web-{E44FCFAA-0588-2241-F65A-BC9A77C9545F}" dt="2024-11-06T15:54:53.695" v="843" actId="20577"/>
          <ac:spMkLst>
            <pc:docMk/>
            <pc:sldMk cId="2313018532" sldId="272"/>
            <ac:spMk id="3" creationId="{6058BD13-D8C6-45B8-AEBD-9C95E72E6B09}"/>
          </ac:spMkLst>
        </pc:spChg>
        <pc:spChg chg="mod">
          <ac:chgData name="kate.scott@kingston.ac.uk" userId="S::urn:spo:guest#kate.scott@kingston.ac.uk::" providerId="AD" clId="Web-{E44FCFAA-0588-2241-F65A-BC9A77C9545F}" dt="2024-11-06T15:55:07.023" v="848" actId="20577"/>
          <ac:spMkLst>
            <pc:docMk/>
            <pc:sldMk cId="2313018532" sldId="272"/>
            <ac:spMk id="4" creationId="{7688BA4C-91C1-4FDC-96FF-71FAD39523E1}"/>
          </ac:spMkLst>
        </pc:spChg>
      </pc:sldChg>
    </pc:docChg>
  </pc:docChgLst>
  <pc:docChgLst>
    <pc:chgData name="alison.white@swlondon.nhs.uk" userId="S::urn:spo:guest#alison.white@swlondon.nhs.uk::" providerId="AD" clId="Web-{52F0BA21-8DDE-5FC3-426E-5725C0810C94}"/>
    <pc:docChg chg="modSld">
      <pc:chgData name="alison.white@swlondon.nhs.uk" userId="S::urn:spo:guest#alison.white@swlondon.nhs.uk::" providerId="AD" clId="Web-{52F0BA21-8DDE-5FC3-426E-5725C0810C94}" dt="2024-11-14T11:14:02.550" v="175"/>
      <pc:docMkLst>
        <pc:docMk/>
      </pc:docMkLst>
      <pc:sldChg chg="modNotes">
        <pc:chgData name="alison.white@swlondon.nhs.uk" userId="S::urn:spo:guest#alison.white@swlondon.nhs.uk::" providerId="AD" clId="Web-{52F0BA21-8DDE-5FC3-426E-5725C0810C94}" dt="2024-11-14T11:10:25.620" v="96"/>
        <pc:sldMkLst>
          <pc:docMk/>
          <pc:sldMk cId="1931593843" sldId="264"/>
        </pc:sldMkLst>
      </pc:sldChg>
      <pc:sldChg chg="modNotes">
        <pc:chgData name="alison.white@swlondon.nhs.uk" userId="S::urn:spo:guest#alison.white@swlondon.nhs.uk::" providerId="AD" clId="Web-{52F0BA21-8DDE-5FC3-426E-5725C0810C94}" dt="2024-11-14T11:14:02.550" v="175"/>
        <pc:sldMkLst>
          <pc:docMk/>
          <pc:sldMk cId="4059235685" sldId="269"/>
        </pc:sldMkLst>
      </pc:sldChg>
      <pc:sldChg chg="modNotes">
        <pc:chgData name="alison.white@swlondon.nhs.uk" userId="S::urn:spo:guest#alison.white@swlondon.nhs.uk::" providerId="AD" clId="Web-{52F0BA21-8DDE-5FC3-426E-5725C0810C94}" dt="2024-11-14T11:10:54.137" v="98"/>
        <pc:sldMkLst>
          <pc:docMk/>
          <pc:sldMk cId="4018274403" sldId="273"/>
        </pc:sldMkLst>
      </pc:sldChg>
      <pc:sldChg chg="modNotes">
        <pc:chgData name="alison.white@swlondon.nhs.uk" userId="S::urn:spo:guest#alison.white@swlondon.nhs.uk::" providerId="AD" clId="Web-{52F0BA21-8DDE-5FC3-426E-5725C0810C94}" dt="2024-11-14T11:13:08.001" v="159"/>
        <pc:sldMkLst>
          <pc:docMk/>
          <pc:sldMk cId="590862824" sldId="274"/>
        </pc:sldMkLst>
      </pc:sldChg>
      <pc:sldChg chg="modNotes">
        <pc:chgData name="alison.white@swlondon.nhs.uk" userId="S::urn:spo:guest#alison.white@swlondon.nhs.uk::" providerId="AD" clId="Web-{52F0BA21-8DDE-5FC3-426E-5725C0810C94}" dt="2024-11-14T11:07:49.817" v="58"/>
        <pc:sldMkLst>
          <pc:docMk/>
          <pc:sldMk cId="2172077889" sldId="277"/>
        </pc:sldMkLst>
      </pc:sldChg>
    </pc:docChg>
  </pc:docChgLst>
  <pc:docChgLst>
    <pc:chgData name="kate.scott@kingston.ac.uk" userId="S::urn:spo:guest#kate.scott@kingston.ac.uk::" providerId="AD" clId="Web-{CB0D20FC-B288-3406-1462-2ABCB4840A6D}"/>
    <pc:docChg chg="addSld delSld modSld sldOrd">
      <pc:chgData name="kate.scott@kingston.ac.uk" userId="S::urn:spo:guest#kate.scott@kingston.ac.uk::" providerId="AD" clId="Web-{CB0D20FC-B288-3406-1462-2ABCB4840A6D}" dt="2024-11-14T11:46:13.949" v="758" actId="20577"/>
      <pc:docMkLst>
        <pc:docMk/>
      </pc:docMkLst>
      <pc:sldChg chg="ord">
        <pc:chgData name="kate.scott@kingston.ac.uk" userId="S::urn:spo:guest#kate.scott@kingston.ac.uk::" providerId="AD" clId="Web-{CB0D20FC-B288-3406-1462-2ABCB4840A6D}" dt="2024-11-14T11:28:34.655" v="722"/>
        <pc:sldMkLst>
          <pc:docMk/>
          <pc:sldMk cId="2365567279" sldId="258"/>
        </pc:sldMkLst>
      </pc:sldChg>
      <pc:sldChg chg="ord">
        <pc:chgData name="kate.scott@kingston.ac.uk" userId="S::urn:spo:guest#kate.scott@kingston.ac.uk::" providerId="AD" clId="Web-{CB0D20FC-B288-3406-1462-2ABCB4840A6D}" dt="2024-11-14T10:23:27.169" v="3"/>
        <pc:sldMkLst>
          <pc:docMk/>
          <pc:sldMk cId="1626650282" sldId="263"/>
        </pc:sldMkLst>
      </pc:sldChg>
      <pc:sldChg chg="modSp">
        <pc:chgData name="kate.scott@kingston.ac.uk" userId="S::urn:spo:guest#kate.scott@kingston.ac.uk::" providerId="AD" clId="Web-{CB0D20FC-B288-3406-1462-2ABCB4840A6D}" dt="2024-11-14T10:52:42.346" v="526" actId="20577"/>
        <pc:sldMkLst>
          <pc:docMk/>
          <pc:sldMk cId="1931593843" sldId="264"/>
        </pc:sldMkLst>
        <pc:spChg chg="mod">
          <ac:chgData name="kate.scott@kingston.ac.uk" userId="S::urn:spo:guest#kate.scott@kingston.ac.uk::" providerId="AD" clId="Web-{CB0D20FC-B288-3406-1462-2ABCB4840A6D}" dt="2024-11-14T10:52:42.346" v="526" actId="20577"/>
          <ac:spMkLst>
            <pc:docMk/>
            <pc:sldMk cId="1931593843" sldId="264"/>
            <ac:spMk id="3" creationId="{59CB8A98-1DD9-A1A6-17E9-7AACA60F4A09}"/>
          </ac:spMkLst>
        </pc:spChg>
      </pc:sldChg>
      <pc:sldChg chg="ord">
        <pc:chgData name="kate.scott@kingston.ac.uk" userId="S::urn:spo:guest#kate.scott@kingston.ac.uk::" providerId="AD" clId="Web-{CB0D20FC-B288-3406-1462-2ABCB4840A6D}" dt="2024-11-14T10:29:07.953" v="110"/>
        <pc:sldMkLst>
          <pc:docMk/>
          <pc:sldMk cId="3995237910" sldId="265"/>
        </pc:sldMkLst>
      </pc:sldChg>
      <pc:sldChg chg="modSp modNotes">
        <pc:chgData name="kate.scott@kingston.ac.uk" userId="S::urn:spo:guest#kate.scott@kingston.ac.uk::" providerId="AD" clId="Web-{CB0D20FC-B288-3406-1462-2ABCB4840A6D}" dt="2024-11-14T11:04:19.526" v="710" actId="20577"/>
        <pc:sldMkLst>
          <pc:docMk/>
          <pc:sldMk cId="1454663859" sldId="266"/>
        </pc:sldMkLst>
        <pc:spChg chg="mod">
          <ac:chgData name="kate.scott@kingston.ac.uk" userId="S::urn:spo:guest#kate.scott@kingston.ac.uk::" providerId="AD" clId="Web-{CB0D20FC-B288-3406-1462-2ABCB4840A6D}" dt="2024-11-14T10:56:12.639" v="600" actId="20577"/>
          <ac:spMkLst>
            <pc:docMk/>
            <pc:sldMk cId="1454663859" sldId="266"/>
            <ac:spMk id="2" creationId="{DCADF61F-4CC5-55EB-84E1-B97B0D99BF95}"/>
          </ac:spMkLst>
        </pc:spChg>
        <pc:spChg chg="mod">
          <ac:chgData name="kate.scott@kingston.ac.uk" userId="S::urn:spo:guest#kate.scott@kingston.ac.uk::" providerId="AD" clId="Web-{CB0D20FC-B288-3406-1462-2ABCB4840A6D}" dt="2024-11-14T11:04:19.526" v="710" actId="20577"/>
          <ac:spMkLst>
            <pc:docMk/>
            <pc:sldMk cId="1454663859" sldId="266"/>
            <ac:spMk id="3" creationId="{CD0D5EE3-4288-A650-44E9-79B24275B600}"/>
          </ac:spMkLst>
        </pc:spChg>
      </pc:sldChg>
      <pc:sldChg chg="ord">
        <pc:chgData name="kate.scott@kingston.ac.uk" userId="S::urn:spo:guest#kate.scott@kingston.ac.uk::" providerId="AD" clId="Web-{CB0D20FC-B288-3406-1462-2ABCB4840A6D}" dt="2024-11-14T10:54:39.697" v="545"/>
        <pc:sldMkLst>
          <pc:docMk/>
          <pc:sldMk cId="1861277246" sldId="267"/>
        </pc:sldMkLst>
      </pc:sldChg>
      <pc:sldChg chg="ord">
        <pc:chgData name="kate.scott@kingston.ac.uk" userId="S::urn:spo:guest#kate.scott@kingston.ac.uk::" providerId="AD" clId="Web-{CB0D20FC-B288-3406-1462-2ABCB4840A6D}" dt="2024-11-14T10:28:01.075" v="91"/>
        <pc:sldMkLst>
          <pc:docMk/>
          <pc:sldMk cId="2891608668" sldId="268"/>
        </pc:sldMkLst>
      </pc:sldChg>
      <pc:sldChg chg="modSp modNotes">
        <pc:chgData name="kate.scott@kingston.ac.uk" userId="S::urn:spo:guest#kate.scott@kingston.ac.uk::" providerId="AD" clId="Web-{CB0D20FC-B288-3406-1462-2ABCB4840A6D}" dt="2024-11-14T11:46:13.949" v="758" actId="20577"/>
        <pc:sldMkLst>
          <pc:docMk/>
          <pc:sldMk cId="4059235685" sldId="269"/>
        </pc:sldMkLst>
        <pc:spChg chg="mod">
          <ac:chgData name="kate.scott@kingston.ac.uk" userId="S::urn:spo:guest#kate.scott@kingston.ac.uk::" providerId="AD" clId="Web-{CB0D20FC-B288-3406-1462-2ABCB4840A6D}" dt="2024-11-14T10:50:53.215" v="417" actId="20577"/>
          <ac:spMkLst>
            <pc:docMk/>
            <pc:sldMk cId="4059235685" sldId="269"/>
            <ac:spMk id="2" creationId="{BD221D32-C562-BBFA-1AFA-92D451D03486}"/>
          </ac:spMkLst>
        </pc:spChg>
        <pc:spChg chg="mod">
          <ac:chgData name="kate.scott@kingston.ac.uk" userId="S::urn:spo:guest#kate.scott@kingston.ac.uk::" providerId="AD" clId="Web-{CB0D20FC-B288-3406-1462-2ABCB4840A6D}" dt="2024-11-14T11:46:13.949" v="758" actId="20577"/>
          <ac:spMkLst>
            <pc:docMk/>
            <pc:sldMk cId="4059235685" sldId="269"/>
            <ac:spMk id="3" creationId="{5DE91F79-01B2-874E-44E5-7B67B3DF4635}"/>
          </ac:spMkLst>
        </pc:spChg>
      </pc:sldChg>
      <pc:sldChg chg="del">
        <pc:chgData name="kate.scott@kingston.ac.uk" userId="S::urn:spo:guest#kate.scott@kingston.ac.uk::" providerId="AD" clId="Web-{CB0D20FC-B288-3406-1462-2ABCB4840A6D}" dt="2024-11-14T10:26:42.351" v="88"/>
        <pc:sldMkLst>
          <pc:docMk/>
          <pc:sldMk cId="911841670" sldId="270"/>
        </pc:sldMkLst>
      </pc:sldChg>
      <pc:sldChg chg="addSp delSp modSp modNotes">
        <pc:chgData name="kate.scott@kingston.ac.uk" userId="S::urn:spo:guest#kate.scott@kingston.ac.uk::" providerId="AD" clId="Web-{CB0D20FC-B288-3406-1462-2ABCB4840A6D}" dt="2024-11-14T10:50:34.292" v="411" actId="20577"/>
        <pc:sldMkLst>
          <pc:docMk/>
          <pc:sldMk cId="1411316750" sldId="271"/>
        </pc:sldMkLst>
        <pc:spChg chg="add mod">
          <ac:chgData name="kate.scott@kingston.ac.uk" userId="S::urn:spo:guest#kate.scott@kingston.ac.uk::" providerId="AD" clId="Web-{CB0D20FC-B288-3406-1462-2ABCB4840A6D}" dt="2024-11-14T10:50:34.292" v="411" actId="20577"/>
          <ac:spMkLst>
            <pc:docMk/>
            <pc:sldMk cId="1411316750" sldId="271"/>
            <ac:spMk id="5" creationId="{406F06AE-CEA6-7F55-E070-9542B9E0473B}"/>
          </ac:spMkLst>
        </pc:spChg>
        <pc:picChg chg="del">
          <ac:chgData name="kate.scott@kingston.ac.uk" userId="S::urn:spo:guest#kate.scott@kingston.ac.uk::" providerId="AD" clId="Web-{CB0D20FC-B288-3406-1462-2ABCB4840A6D}" dt="2024-11-14T10:29:34.924" v="112"/>
          <ac:picMkLst>
            <pc:docMk/>
            <pc:sldMk cId="1411316750" sldId="271"/>
            <ac:picMk id="4" creationId="{7A88F725-B5E4-4DF4-598F-BF5FDB953E61}"/>
          </ac:picMkLst>
        </pc:picChg>
      </pc:sldChg>
      <pc:sldChg chg="mod modShow">
        <pc:chgData name="kate.scott@kingston.ac.uk" userId="S::urn:spo:guest#kate.scott@kingston.ac.uk::" providerId="AD" clId="Web-{CB0D20FC-B288-3406-1462-2ABCB4840A6D}" dt="2024-11-14T11:32:23.496" v="723"/>
        <pc:sldMkLst>
          <pc:docMk/>
          <pc:sldMk cId="2313018532" sldId="272"/>
        </pc:sldMkLst>
      </pc:sldChg>
      <pc:sldChg chg="modSp">
        <pc:chgData name="kate.scott@kingston.ac.uk" userId="S::urn:spo:guest#kate.scott@kingston.ac.uk::" providerId="AD" clId="Web-{CB0D20FC-B288-3406-1462-2ABCB4840A6D}" dt="2024-11-14T11:10:58.361" v="713" actId="20577"/>
        <pc:sldMkLst>
          <pc:docMk/>
          <pc:sldMk cId="4018274403" sldId="273"/>
        </pc:sldMkLst>
        <pc:spChg chg="mod">
          <ac:chgData name="kate.scott@kingston.ac.uk" userId="S::urn:spo:guest#kate.scott@kingston.ac.uk::" providerId="AD" clId="Web-{CB0D20FC-B288-3406-1462-2ABCB4840A6D}" dt="2024-11-14T10:51:19.545" v="422" actId="20577"/>
          <ac:spMkLst>
            <pc:docMk/>
            <pc:sldMk cId="4018274403" sldId="273"/>
            <ac:spMk id="2" creationId="{ABBC0706-E367-87BB-3DF1-9EB8F6605A2B}"/>
          </ac:spMkLst>
        </pc:spChg>
        <pc:spChg chg="mod">
          <ac:chgData name="kate.scott@kingston.ac.uk" userId="S::urn:spo:guest#kate.scott@kingston.ac.uk::" providerId="AD" clId="Web-{CB0D20FC-B288-3406-1462-2ABCB4840A6D}" dt="2024-11-14T11:10:58.361" v="713" actId="20577"/>
          <ac:spMkLst>
            <pc:docMk/>
            <pc:sldMk cId="4018274403" sldId="273"/>
            <ac:spMk id="3" creationId="{AD375870-6ECB-4C78-46EA-0F8D0A2604BD}"/>
          </ac:spMkLst>
        </pc:spChg>
      </pc:sldChg>
      <pc:sldChg chg="modSp">
        <pc:chgData name="kate.scott@kingston.ac.uk" userId="S::urn:spo:guest#kate.scott@kingston.ac.uk::" providerId="AD" clId="Web-{CB0D20FC-B288-3406-1462-2ABCB4840A6D}" dt="2024-11-14T10:53:29.068" v="544" actId="20577"/>
        <pc:sldMkLst>
          <pc:docMk/>
          <pc:sldMk cId="590862824" sldId="274"/>
        </pc:sldMkLst>
        <pc:spChg chg="mod">
          <ac:chgData name="kate.scott@kingston.ac.uk" userId="S::urn:spo:guest#kate.scott@kingston.ac.uk::" providerId="AD" clId="Web-{CB0D20FC-B288-3406-1462-2ABCB4840A6D}" dt="2024-11-14T10:53:29.068" v="544" actId="20577"/>
          <ac:spMkLst>
            <pc:docMk/>
            <pc:sldMk cId="590862824" sldId="274"/>
            <ac:spMk id="2" creationId="{59CEA63E-3892-A3D7-A18A-A39C6B5AD426}"/>
          </ac:spMkLst>
        </pc:spChg>
      </pc:sldChg>
      <pc:sldChg chg="del">
        <pc:chgData name="kate.scott@kingston.ac.uk" userId="S::urn:spo:guest#kate.scott@kingston.ac.uk::" providerId="AD" clId="Web-{CB0D20FC-B288-3406-1462-2ABCB4840A6D}" dt="2024-11-14T10:23:05.495" v="2"/>
        <pc:sldMkLst>
          <pc:docMk/>
          <pc:sldMk cId="1147026915" sldId="288"/>
        </pc:sldMkLst>
      </pc:sldChg>
      <pc:sldChg chg="del">
        <pc:chgData name="kate.scott@kingston.ac.uk" userId="S::urn:spo:guest#kate.scott@kingston.ac.uk::" providerId="AD" clId="Web-{CB0D20FC-B288-3406-1462-2ABCB4840A6D}" dt="2024-11-14T10:27:41.324" v="90"/>
        <pc:sldMkLst>
          <pc:docMk/>
          <pc:sldMk cId="2057597072" sldId="295"/>
        </pc:sldMkLst>
      </pc:sldChg>
      <pc:sldChg chg="delSp">
        <pc:chgData name="kate.scott@kingston.ac.uk" userId="S::urn:spo:guest#kate.scott@kingston.ac.uk::" providerId="AD" clId="Web-{CB0D20FC-B288-3406-1462-2ABCB4840A6D}" dt="2024-11-14T10:22:56.807" v="0"/>
        <pc:sldMkLst>
          <pc:docMk/>
          <pc:sldMk cId="1574665386" sldId="296"/>
        </pc:sldMkLst>
        <pc:picChg chg="del">
          <ac:chgData name="kate.scott@kingston.ac.uk" userId="S::urn:spo:guest#kate.scott@kingston.ac.uk::" providerId="AD" clId="Web-{CB0D20FC-B288-3406-1462-2ABCB4840A6D}" dt="2024-11-14T10:22:56.807" v="0"/>
          <ac:picMkLst>
            <pc:docMk/>
            <pc:sldMk cId="1574665386" sldId="296"/>
            <ac:picMk id="5" creationId="{281C0414-F28A-5DED-A308-503E98C0FEDA}"/>
          </ac:picMkLst>
        </pc:picChg>
      </pc:sldChg>
      <pc:sldChg chg="delSp modSp">
        <pc:chgData name="kate.scott@kingston.ac.uk" userId="S::urn:spo:guest#kate.scott@kingston.ac.uk::" providerId="AD" clId="Web-{CB0D20FC-B288-3406-1462-2ABCB4840A6D}" dt="2024-11-14T10:27:00.759" v="89"/>
        <pc:sldMkLst>
          <pc:docMk/>
          <pc:sldMk cId="3855840914" sldId="297"/>
        </pc:sldMkLst>
        <pc:spChg chg="mod">
          <ac:chgData name="kate.scott@kingston.ac.uk" userId="S::urn:spo:guest#kate.scott@kingston.ac.uk::" providerId="AD" clId="Web-{CB0D20FC-B288-3406-1462-2ABCB4840A6D}" dt="2024-11-14T10:24:15.734" v="24" actId="20577"/>
          <ac:spMkLst>
            <pc:docMk/>
            <pc:sldMk cId="3855840914" sldId="297"/>
            <ac:spMk id="2" creationId="{6D1B1B6F-FF94-DF1A-CD9B-91DB07E3BF3E}"/>
          </ac:spMkLst>
        </pc:spChg>
        <pc:spChg chg="mod">
          <ac:chgData name="kate.scott@kingston.ac.uk" userId="S::urn:spo:guest#kate.scott@kingston.ac.uk::" providerId="AD" clId="Web-{CB0D20FC-B288-3406-1462-2ABCB4840A6D}" dt="2024-11-14T10:24:46.705" v="38" actId="20577"/>
          <ac:spMkLst>
            <pc:docMk/>
            <pc:sldMk cId="3855840914" sldId="297"/>
            <ac:spMk id="4" creationId="{440DE204-1F1F-8BB6-B9B1-B81CA89A5ADA}"/>
          </ac:spMkLst>
        </pc:spChg>
        <pc:picChg chg="del">
          <ac:chgData name="kate.scott@kingston.ac.uk" userId="S::urn:spo:guest#kate.scott@kingston.ac.uk::" providerId="AD" clId="Web-{CB0D20FC-B288-3406-1462-2ABCB4840A6D}" dt="2024-11-14T10:27:00.759" v="89"/>
          <ac:picMkLst>
            <pc:docMk/>
            <pc:sldMk cId="3855840914" sldId="297"/>
            <ac:picMk id="5" creationId="{281C0414-F28A-5DED-A308-503E98C0FEDA}"/>
          </ac:picMkLst>
        </pc:picChg>
      </pc:sldChg>
      <pc:sldChg chg="delSp modNotes">
        <pc:chgData name="kate.scott@kingston.ac.uk" userId="S::urn:spo:guest#kate.scott@kingston.ac.uk::" providerId="AD" clId="Web-{CB0D20FC-B288-3406-1462-2ABCB4840A6D}" dt="2024-11-14T11:45:29.306" v="755"/>
        <pc:sldMkLst>
          <pc:docMk/>
          <pc:sldMk cId="2379050332" sldId="336"/>
        </pc:sldMkLst>
        <pc:picChg chg="del">
          <ac:chgData name="kate.scott@kingston.ac.uk" userId="S::urn:spo:guest#kate.scott@kingston.ac.uk::" providerId="AD" clId="Web-{CB0D20FC-B288-3406-1462-2ABCB4840A6D}" dt="2024-11-14T10:24:52.580" v="39"/>
          <ac:picMkLst>
            <pc:docMk/>
            <pc:sldMk cId="2379050332" sldId="336"/>
            <ac:picMk id="5" creationId="{281C0414-F28A-5DED-A308-503E98C0FEDA}"/>
          </ac:picMkLst>
        </pc:picChg>
      </pc:sldChg>
      <pc:sldChg chg="delSp modSp">
        <pc:chgData name="kate.scott@kingston.ac.uk" userId="S::urn:spo:guest#kate.scott@kingston.ac.uk::" providerId="AD" clId="Web-{CB0D20FC-B288-3406-1462-2ABCB4840A6D}" dt="2024-11-14T10:25:50.536" v="86" actId="20577"/>
        <pc:sldMkLst>
          <pc:docMk/>
          <pc:sldMk cId="3448482158" sldId="338"/>
        </pc:sldMkLst>
        <pc:spChg chg="mod">
          <ac:chgData name="kate.scott@kingston.ac.uk" userId="S::urn:spo:guest#kate.scott@kingston.ac.uk::" providerId="AD" clId="Web-{CB0D20FC-B288-3406-1462-2ABCB4840A6D}" dt="2024-11-14T10:25:50.536" v="86" actId="20577"/>
          <ac:spMkLst>
            <pc:docMk/>
            <pc:sldMk cId="3448482158" sldId="338"/>
            <ac:spMk id="2" creationId="{6D1B1B6F-FF94-DF1A-CD9B-91DB07E3BF3E}"/>
          </ac:spMkLst>
        </pc:spChg>
        <pc:spChg chg="mod">
          <ac:chgData name="kate.scott@kingston.ac.uk" userId="S::urn:spo:guest#kate.scott@kingston.ac.uk::" providerId="AD" clId="Web-{CB0D20FC-B288-3406-1462-2ABCB4840A6D}" dt="2024-11-14T10:25:30.832" v="68" actId="20577"/>
          <ac:spMkLst>
            <pc:docMk/>
            <pc:sldMk cId="3448482158" sldId="338"/>
            <ac:spMk id="3" creationId="{33A5F665-4FC8-50B2-EBC8-5A91B537CA6E}"/>
          </ac:spMkLst>
        </pc:spChg>
        <pc:picChg chg="del">
          <ac:chgData name="kate.scott@kingston.ac.uk" userId="S::urn:spo:guest#kate.scott@kingston.ac.uk::" providerId="AD" clId="Web-{CB0D20FC-B288-3406-1462-2ABCB4840A6D}" dt="2024-11-14T10:24:59.377" v="41"/>
          <ac:picMkLst>
            <pc:docMk/>
            <pc:sldMk cId="3448482158" sldId="338"/>
            <ac:picMk id="5" creationId="{281C0414-F28A-5DED-A308-503E98C0FEDA}"/>
          </ac:picMkLst>
        </pc:picChg>
      </pc:sldChg>
      <pc:sldChg chg="delSp">
        <pc:chgData name="kate.scott@kingston.ac.uk" userId="S::urn:spo:guest#kate.scott@kingston.ac.uk::" providerId="AD" clId="Web-{CB0D20FC-B288-3406-1462-2ABCB4840A6D}" dt="2024-11-14T10:23:31.153" v="4"/>
        <pc:sldMkLst>
          <pc:docMk/>
          <pc:sldMk cId="2325650696" sldId="339"/>
        </pc:sldMkLst>
        <pc:picChg chg="del">
          <ac:chgData name="kate.scott@kingston.ac.uk" userId="S::urn:spo:guest#kate.scott@kingston.ac.uk::" providerId="AD" clId="Web-{CB0D20FC-B288-3406-1462-2ABCB4840A6D}" dt="2024-11-14T10:23:31.153" v="4"/>
          <ac:picMkLst>
            <pc:docMk/>
            <pc:sldMk cId="2325650696" sldId="339"/>
            <ac:picMk id="5" creationId="{281C0414-F28A-5DED-A308-503E98C0FEDA}"/>
          </ac:picMkLst>
        </pc:picChg>
      </pc:sldChg>
      <pc:sldChg chg="delSp">
        <pc:chgData name="kate.scott@kingston.ac.uk" userId="S::urn:spo:guest#kate.scott@kingston.ac.uk::" providerId="AD" clId="Web-{CB0D20FC-B288-3406-1462-2ABCB4840A6D}" dt="2024-11-14T10:23:35.810" v="5"/>
        <pc:sldMkLst>
          <pc:docMk/>
          <pc:sldMk cId="3608370920" sldId="340"/>
        </pc:sldMkLst>
        <pc:picChg chg="del">
          <ac:chgData name="kate.scott@kingston.ac.uk" userId="S::urn:spo:guest#kate.scott@kingston.ac.uk::" providerId="AD" clId="Web-{CB0D20FC-B288-3406-1462-2ABCB4840A6D}" dt="2024-11-14T10:23:35.810" v="5"/>
          <ac:picMkLst>
            <pc:docMk/>
            <pc:sldMk cId="3608370920" sldId="340"/>
            <ac:picMk id="5" creationId="{281C0414-F28A-5DED-A308-503E98C0FEDA}"/>
          </ac:picMkLst>
        </pc:picChg>
      </pc:sldChg>
      <pc:sldChg chg="delSp">
        <pc:chgData name="kate.scott@kingston.ac.uk" userId="S::urn:spo:guest#kate.scott@kingston.ac.uk::" providerId="AD" clId="Web-{CB0D20FC-B288-3406-1462-2ABCB4840A6D}" dt="2024-11-14T10:23:41.482" v="7"/>
        <pc:sldMkLst>
          <pc:docMk/>
          <pc:sldMk cId="276907497" sldId="341"/>
        </pc:sldMkLst>
        <pc:picChg chg="del">
          <ac:chgData name="kate.scott@kingston.ac.uk" userId="S::urn:spo:guest#kate.scott@kingston.ac.uk::" providerId="AD" clId="Web-{CB0D20FC-B288-3406-1462-2ABCB4840A6D}" dt="2024-11-14T10:23:41.482" v="7"/>
          <ac:picMkLst>
            <pc:docMk/>
            <pc:sldMk cId="276907497" sldId="341"/>
            <ac:picMk id="5" creationId="{281C0414-F28A-5DED-A308-503E98C0FEDA}"/>
          </ac:picMkLst>
        </pc:picChg>
      </pc:sldChg>
      <pc:sldChg chg="delSp">
        <pc:chgData name="kate.scott@kingston.ac.uk" userId="S::urn:spo:guest#kate.scott@kingston.ac.uk::" providerId="AD" clId="Web-{CB0D20FC-B288-3406-1462-2ABCB4840A6D}" dt="2024-11-14T10:23:44.732" v="8"/>
        <pc:sldMkLst>
          <pc:docMk/>
          <pc:sldMk cId="233672122" sldId="342"/>
        </pc:sldMkLst>
        <pc:picChg chg="del">
          <ac:chgData name="kate.scott@kingston.ac.uk" userId="S::urn:spo:guest#kate.scott@kingston.ac.uk::" providerId="AD" clId="Web-{CB0D20FC-B288-3406-1462-2ABCB4840A6D}" dt="2024-11-14T10:23:44.732" v="8"/>
          <ac:picMkLst>
            <pc:docMk/>
            <pc:sldMk cId="233672122" sldId="342"/>
            <ac:picMk id="5" creationId="{281C0414-F28A-5DED-A308-503E98C0FEDA}"/>
          </ac:picMkLst>
        </pc:picChg>
      </pc:sldChg>
      <pc:sldChg chg="delSp">
        <pc:chgData name="kate.scott@kingston.ac.uk" userId="S::urn:spo:guest#kate.scott@kingston.ac.uk::" providerId="AD" clId="Web-{CB0D20FC-B288-3406-1462-2ABCB4840A6D}" dt="2024-11-14T10:23:38.669" v="6"/>
        <pc:sldMkLst>
          <pc:docMk/>
          <pc:sldMk cId="2195080667" sldId="343"/>
        </pc:sldMkLst>
        <pc:picChg chg="del">
          <ac:chgData name="kate.scott@kingston.ac.uk" userId="S::urn:spo:guest#kate.scott@kingston.ac.uk::" providerId="AD" clId="Web-{CB0D20FC-B288-3406-1462-2ABCB4840A6D}" dt="2024-11-14T10:23:38.669" v="6"/>
          <ac:picMkLst>
            <pc:docMk/>
            <pc:sldMk cId="2195080667" sldId="343"/>
            <ac:picMk id="5" creationId="{281C0414-F28A-5DED-A308-503E98C0FEDA}"/>
          </ac:picMkLst>
        </pc:picChg>
      </pc:sldChg>
      <pc:sldChg chg="delSp">
        <pc:chgData name="kate.scott@kingston.ac.uk" userId="S::urn:spo:guest#kate.scott@kingston.ac.uk::" providerId="AD" clId="Web-{CB0D20FC-B288-3406-1462-2ABCB4840A6D}" dt="2024-11-14T10:23:47.342" v="9"/>
        <pc:sldMkLst>
          <pc:docMk/>
          <pc:sldMk cId="2813814985" sldId="344"/>
        </pc:sldMkLst>
        <pc:picChg chg="del">
          <ac:chgData name="kate.scott@kingston.ac.uk" userId="S::urn:spo:guest#kate.scott@kingston.ac.uk::" providerId="AD" clId="Web-{CB0D20FC-B288-3406-1462-2ABCB4840A6D}" dt="2024-11-14T10:23:47.342" v="9"/>
          <ac:picMkLst>
            <pc:docMk/>
            <pc:sldMk cId="2813814985" sldId="344"/>
            <ac:picMk id="5" creationId="{281C0414-F28A-5DED-A308-503E98C0FEDA}"/>
          </ac:picMkLst>
        </pc:picChg>
      </pc:sldChg>
      <pc:sldChg chg="delSp modNotes">
        <pc:chgData name="kate.scott@kingston.ac.uk" userId="S::urn:spo:guest#kate.scott@kingston.ac.uk::" providerId="AD" clId="Web-{CB0D20FC-B288-3406-1462-2ABCB4840A6D}" dt="2024-11-14T10:26:03.099" v="87"/>
        <pc:sldMkLst>
          <pc:docMk/>
          <pc:sldMk cId="436945125" sldId="345"/>
        </pc:sldMkLst>
        <pc:picChg chg="del">
          <ac:chgData name="kate.scott@kingston.ac.uk" userId="S::urn:spo:guest#kate.scott@kingston.ac.uk::" providerId="AD" clId="Web-{CB0D20FC-B288-3406-1462-2ABCB4840A6D}" dt="2024-11-14T10:24:56.361" v="40"/>
          <ac:picMkLst>
            <pc:docMk/>
            <pc:sldMk cId="436945125" sldId="345"/>
            <ac:picMk id="5" creationId="{281C0414-F28A-5DED-A308-503E98C0FEDA}"/>
          </ac:picMkLst>
        </pc:picChg>
      </pc:sldChg>
      <pc:sldChg chg="delSp">
        <pc:chgData name="kate.scott@kingston.ac.uk" userId="S::urn:spo:guest#kate.scott@kingston.ac.uk::" providerId="AD" clId="Web-{CB0D20FC-B288-3406-1462-2ABCB4840A6D}" dt="2024-11-14T10:23:53.983" v="11"/>
        <pc:sldMkLst>
          <pc:docMk/>
          <pc:sldMk cId="1979508328" sldId="346"/>
        </pc:sldMkLst>
        <pc:picChg chg="del">
          <ac:chgData name="kate.scott@kingston.ac.uk" userId="S::urn:spo:guest#kate.scott@kingston.ac.uk::" providerId="AD" clId="Web-{CB0D20FC-B288-3406-1462-2ABCB4840A6D}" dt="2024-11-14T10:23:53.983" v="11"/>
          <ac:picMkLst>
            <pc:docMk/>
            <pc:sldMk cId="1979508328" sldId="346"/>
            <ac:picMk id="5" creationId="{281C0414-F28A-5DED-A308-503E98C0FEDA}"/>
          </ac:picMkLst>
        </pc:picChg>
      </pc:sldChg>
      <pc:sldChg chg="delSp">
        <pc:chgData name="kate.scott@kingston.ac.uk" userId="S::urn:spo:guest#kate.scott@kingston.ac.uk::" providerId="AD" clId="Web-{CB0D20FC-B288-3406-1462-2ABCB4840A6D}" dt="2024-11-14T10:23:50.795" v="10"/>
        <pc:sldMkLst>
          <pc:docMk/>
          <pc:sldMk cId="382284829" sldId="347"/>
        </pc:sldMkLst>
        <pc:picChg chg="del">
          <ac:chgData name="kate.scott@kingston.ac.uk" userId="S::urn:spo:guest#kate.scott@kingston.ac.uk::" providerId="AD" clId="Web-{CB0D20FC-B288-3406-1462-2ABCB4840A6D}" dt="2024-11-14T10:23:50.795" v="10"/>
          <ac:picMkLst>
            <pc:docMk/>
            <pc:sldMk cId="382284829" sldId="347"/>
            <ac:picMk id="5" creationId="{281C0414-F28A-5DED-A308-503E98C0FEDA}"/>
          </ac:picMkLst>
        </pc:picChg>
      </pc:sldChg>
      <pc:sldChg chg="delSp">
        <pc:chgData name="kate.scott@kingston.ac.uk" userId="S::urn:spo:guest#kate.scott@kingston.ac.uk::" providerId="AD" clId="Web-{CB0D20FC-B288-3406-1462-2ABCB4840A6D}" dt="2024-11-14T10:23:00.636" v="1"/>
        <pc:sldMkLst>
          <pc:docMk/>
          <pc:sldMk cId="1451699448" sldId="349"/>
        </pc:sldMkLst>
        <pc:picChg chg="del">
          <ac:chgData name="kate.scott@kingston.ac.uk" userId="S::urn:spo:guest#kate.scott@kingston.ac.uk::" providerId="AD" clId="Web-{CB0D20FC-B288-3406-1462-2ABCB4840A6D}" dt="2024-11-14T10:23:00.636" v="1"/>
          <ac:picMkLst>
            <pc:docMk/>
            <pc:sldMk cId="1451699448" sldId="349"/>
            <ac:picMk id="5" creationId="{281C0414-F28A-5DED-A308-503E98C0FEDA}"/>
          </ac:picMkLst>
        </pc:picChg>
      </pc:sldChg>
      <pc:sldChg chg="modSp add replId modNotes">
        <pc:chgData name="kate.scott@kingston.ac.uk" userId="S::urn:spo:guest#kate.scott@kingston.ac.uk::" providerId="AD" clId="Web-{CB0D20FC-B288-3406-1462-2ABCB4840A6D}" dt="2024-11-14T10:46:58.717" v="299" actId="20577"/>
        <pc:sldMkLst>
          <pc:docMk/>
          <pc:sldMk cId="2326215172" sldId="350"/>
        </pc:sldMkLst>
        <pc:spChg chg="mod">
          <ac:chgData name="kate.scott@kingston.ac.uk" userId="S::urn:spo:guest#kate.scott@kingston.ac.uk::" providerId="AD" clId="Web-{CB0D20FC-B288-3406-1462-2ABCB4840A6D}" dt="2024-11-14T10:46:58.717" v="299" actId="20577"/>
          <ac:spMkLst>
            <pc:docMk/>
            <pc:sldMk cId="2326215172" sldId="350"/>
            <ac:spMk id="2" creationId="{0A28DE59-2057-FFCE-09A3-49DF859C2F3E}"/>
          </ac:spMkLst>
        </pc:spChg>
      </pc:sldChg>
      <pc:sldChg chg="modSp new">
        <pc:chgData name="kate.scott@kingston.ac.uk" userId="S::urn:spo:guest#kate.scott@kingston.ac.uk::" providerId="AD" clId="Web-{CB0D20FC-B288-3406-1462-2ABCB4840A6D}" dt="2024-11-14T11:26:08.584" v="721" actId="20577"/>
        <pc:sldMkLst>
          <pc:docMk/>
          <pc:sldMk cId="303718323" sldId="351"/>
        </pc:sldMkLst>
        <pc:spChg chg="mod">
          <ac:chgData name="kate.scott@kingston.ac.uk" userId="S::urn:spo:guest#kate.scott@kingston.ac.uk::" providerId="AD" clId="Web-{CB0D20FC-B288-3406-1462-2ABCB4840A6D}" dt="2024-11-14T11:26:08.584" v="721" actId="20577"/>
          <ac:spMkLst>
            <pc:docMk/>
            <pc:sldMk cId="303718323" sldId="351"/>
            <ac:spMk id="2" creationId="{8F84C496-E419-0D1A-E996-A56290943FDD}"/>
          </ac:spMkLst>
        </pc:spChg>
      </pc:sldChg>
      <pc:sldChg chg="modSp new">
        <pc:chgData name="kate.scott@kingston.ac.uk" userId="S::urn:spo:guest#kate.scott@kingston.ac.uk::" providerId="AD" clId="Web-{CB0D20FC-B288-3406-1462-2ABCB4840A6D}" dt="2024-11-14T11:42:57.266" v="753" actId="20577"/>
        <pc:sldMkLst>
          <pc:docMk/>
          <pc:sldMk cId="3724219492" sldId="352"/>
        </pc:sldMkLst>
        <pc:spChg chg="mod">
          <ac:chgData name="kate.scott@kingston.ac.uk" userId="S::urn:spo:guest#kate.scott@kingston.ac.uk::" providerId="AD" clId="Web-{CB0D20FC-B288-3406-1462-2ABCB4840A6D}" dt="2024-11-14T11:42:57.266" v="753" actId="20577"/>
          <ac:spMkLst>
            <pc:docMk/>
            <pc:sldMk cId="3724219492" sldId="352"/>
            <ac:spMk id="2" creationId="{84C55473-DDFC-9DC4-18D6-33720995F476}"/>
          </ac:spMkLst>
        </pc:spChg>
      </pc:sldChg>
    </pc:docChg>
  </pc:docChgLst>
  <pc:docChgLst>
    <pc:chgData name="alison.white@swlondon.nhs.uk" userId="S::urn:spo:guest#alison.white@swlondon.nhs.uk::" providerId="AD" clId="Web-{0CA51C47-7F81-59A6-3CD0-7E2A3BD91858}"/>
    <pc:docChg chg="addSld modSld">
      <pc:chgData name="alison.white@swlondon.nhs.uk" userId="S::urn:spo:guest#alison.white@swlondon.nhs.uk::" providerId="AD" clId="Web-{0CA51C47-7F81-59A6-3CD0-7E2A3BD91858}" dt="2024-11-08T10:42:39.391" v="439"/>
      <pc:docMkLst>
        <pc:docMk/>
      </pc:docMkLst>
      <pc:sldChg chg="modSp">
        <pc:chgData name="alison.white@swlondon.nhs.uk" userId="S::urn:spo:guest#alison.white@swlondon.nhs.uk::" providerId="AD" clId="Web-{0CA51C47-7F81-59A6-3CD0-7E2A3BD91858}" dt="2024-11-08T10:03:57.661" v="62" actId="20577"/>
        <pc:sldMkLst>
          <pc:docMk/>
          <pc:sldMk cId="1790391756" sldId="256"/>
        </pc:sldMkLst>
        <pc:spChg chg="mod">
          <ac:chgData name="alison.white@swlondon.nhs.uk" userId="S::urn:spo:guest#alison.white@swlondon.nhs.uk::" providerId="AD" clId="Web-{0CA51C47-7F81-59A6-3CD0-7E2A3BD91858}" dt="2024-11-08T10:03:57.661" v="62" actId="20577"/>
          <ac:spMkLst>
            <pc:docMk/>
            <pc:sldMk cId="1790391756" sldId="256"/>
            <ac:spMk id="2" creationId="{30D0291E-01FB-565A-BBD2-F79A272FB6E7}"/>
          </ac:spMkLst>
        </pc:spChg>
      </pc:sldChg>
      <pc:sldChg chg="modSp">
        <pc:chgData name="alison.white@swlondon.nhs.uk" userId="S::urn:spo:guest#alison.white@swlondon.nhs.uk::" providerId="AD" clId="Web-{0CA51C47-7F81-59A6-3CD0-7E2A3BD91858}" dt="2024-11-08T09:49:11.499" v="19" actId="20577"/>
        <pc:sldMkLst>
          <pc:docMk/>
          <pc:sldMk cId="1454663859" sldId="266"/>
        </pc:sldMkLst>
        <pc:spChg chg="mod">
          <ac:chgData name="alison.white@swlondon.nhs.uk" userId="S::urn:spo:guest#alison.white@swlondon.nhs.uk::" providerId="AD" clId="Web-{0CA51C47-7F81-59A6-3CD0-7E2A3BD91858}" dt="2024-11-08T09:49:11.499" v="19" actId="20577"/>
          <ac:spMkLst>
            <pc:docMk/>
            <pc:sldMk cId="1454663859" sldId="266"/>
            <ac:spMk id="3" creationId="{CD0D5EE3-4288-A650-44E9-79B24275B600}"/>
          </ac:spMkLst>
        </pc:spChg>
      </pc:sldChg>
      <pc:sldChg chg="modSp">
        <pc:chgData name="alison.white@swlondon.nhs.uk" userId="S::urn:spo:guest#alison.white@swlondon.nhs.uk::" providerId="AD" clId="Web-{0CA51C47-7F81-59A6-3CD0-7E2A3BD91858}" dt="2024-11-08T09:56:09.572" v="53" actId="20577"/>
        <pc:sldMkLst>
          <pc:docMk/>
          <pc:sldMk cId="4059235685" sldId="269"/>
        </pc:sldMkLst>
        <pc:spChg chg="mod">
          <ac:chgData name="alison.white@swlondon.nhs.uk" userId="S::urn:spo:guest#alison.white@swlondon.nhs.uk::" providerId="AD" clId="Web-{0CA51C47-7F81-59A6-3CD0-7E2A3BD91858}" dt="2024-11-08T09:56:09.572" v="53" actId="20577"/>
          <ac:spMkLst>
            <pc:docMk/>
            <pc:sldMk cId="4059235685" sldId="269"/>
            <ac:spMk id="3" creationId="{5DE91F79-01B2-874E-44E5-7B67B3DF4635}"/>
          </ac:spMkLst>
        </pc:spChg>
      </pc:sldChg>
      <pc:sldChg chg="addSp delSp modSp">
        <pc:chgData name="alison.white@swlondon.nhs.uk" userId="S::urn:spo:guest#alison.white@swlondon.nhs.uk::" providerId="AD" clId="Web-{0CA51C47-7F81-59A6-3CD0-7E2A3BD91858}" dt="2024-11-08T10:42:39.391" v="439"/>
        <pc:sldMkLst>
          <pc:docMk/>
          <pc:sldMk cId="1411316750" sldId="271"/>
        </pc:sldMkLst>
      </pc:sldChg>
      <pc:sldChg chg="modSp new">
        <pc:chgData name="alison.white@swlondon.nhs.uk" userId="S::urn:spo:guest#alison.white@swlondon.nhs.uk::" providerId="AD" clId="Web-{0CA51C47-7F81-59A6-3CD0-7E2A3BD91858}" dt="2024-11-08T09:53:11.489" v="37" actId="20577"/>
        <pc:sldMkLst>
          <pc:docMk/>
          <pc:sldMk cId="4018274403" sldId="273"/>
        </pc:sldMkLst>
        <pc:spChg chg="mod">
          <ac:chgData name="alison.white@swlondon.nhs.uk" userId="S::urn:spo:guest#alison.white@swlondon.nhs.uk::" providerId="AD" clId="Web-{0CA51C47-7F81-59A6-3CD0-7E2A3BD91858}" dt="2024-11-08T09:51:51.924" v="25" actId="20577"/>
          <ac:spMkLst>
            <pc:docMk/>
            <pc:sldMk cId="4018274403" sldId="273"/>
            <ac:spMk id="2" creationId="{ABBC0706-E367-87BB-3DF1-9EB8F6605A2B}"/>
          </ac:spMkLst>
        </pc:spChg>
        <pc:spChg chg="mod">
          <ac:chgData name="alison.white@swlondon.nhs.uk" userId="S::urn:spo:guest#alison.white@swlondon.nhs.uk::" providerId="AD" clId="Web-{0CA51C47-7F81-59A6-3CD0-7E2A3BD91858}" dt="2024-11-08T09:53:11.489" v="37" actId="20577"/>
          <ac:spMkLst>
            <pc:docMk/>
            <pc:sldMk cId="4018274403" sldId="273"/>
            <ac:spMk id="3" creationId="{AD375870-6ECB-4C78-46EA-0F8D0A2604BD}"/>
          </ac:spMkLst>
        </pc:spChg>
      </pc:sldChg>
      <pc:sldChg chg="addSp delSp modSp new mod setBg">
        <pc:chgData name="alison.white@swlondon.nhs.uk" userId="S::urn:spo:guest#alison.white@swlondon.nhs.uk::" providerId="AD" clId="Web-{0CA51C47-7F81-59A6-3CD0-7E2A3BD91858}" dt="2024-11-08T09:53:53.521" v="41"/>
        <pc:sldMkLst>
          <pc:docMk/>
          <pc:sldMk cId="590862824" sldId="274"/>
        </pc:sldMkLst>
        <pc:spChg chg="add del">
          <ac:chgData name="alison.white@swlondon.nhs.uk" userId="S::urn:spo:guest#alison.white@swlondon.nhs.uk::" providerId="AD" clId="Web-{0CA51C47-7F81-59A6-3CD0-7E2A3BD91858}" dt="2024-11-08T09:53:53.521" v="41"/>
          <ac:spMkLst>
            <pc:docMk/>
            <pc:sldMk cId="590862824" sldId="274"/>
            <ac:spMk id="2" creationId="{59CEA63E-3892-A3D7-A18A-A39C6B5AD426}"/>
          </ac:spMkLst>
        </pc:spChg>
        <pc:picChg chg="add mod ord">
          <ac:chgData name="alison.white@swlondon.nhs.uk" userId="S::urn:spo:guest#alison.white@swlondon.nhs.uk::" providerId="AD" clId="Web-{0CA51C47-7F81-59A6-3CD0-7E2A3BD91858}" dt="2024-11-08T09:53:53.521" v="41"/>
          <ac:picMkLst>
            <pc:docMk/>
            <pc:sldMk cId="590862824" sldId="274"/>
            <ac:picMk id="4" creationId="{C3D99D19-DE34-F371-D06E-17C38F6BE975}"/>
          </ac:picMkLst>
        </pc:picChg>
      </pc:sldChg>
      <pc:sldChg chg="addSp delSp modSp new">
        <pc:chgData name="alison.white@swlondon.nhs.uk" userId="S::urn:spo:guest#alison.white@swlondon.nhs.uk::" providerId="AD" clId="Web-{0CA51C47-7F81-59A6-3CD0-7E2A3BD91858}" dt="2024-11-08T09:57:53.574" v="55"/>
        <pc:sldMkLst>
          <pc:docMk/>
          <pc:sldMk cId="3669058963" sldId="275"/>
        </pc:sldMkLst>
        <pc:picChg chg="add mod ord">
          <ac:chgData name="alison.white@swlondon.nhs.uk" userId="S::urn:spo:guest#alison.white@swlondon.nhs.uk::" providerId="AD" clId="Web-{0CA51C47-7F81-59A6-3CD0-7E2A3BD91858}" dt="2024-11-08T09:57:53.574" v="55"/>
          <ac:picMkLst>
            <pc:docMk/>
            <pc:sldMk cId="3669058963" sldId="275"/>
            <ac:picMk id="4" creationId="{CE7F7798-80D1-4036-6065-6E953DB8B561}"/>
          </ac:picMkLst>
        </pc:picChg>
      </pc:sldChg>
      <pc:sldChg chg="modSp new">
        <pc:chgData name="alison.white@swlondon.nhs.uk" userId="S::urn:spo:guest#alison.white@swlondon.nhs.uk::" providerId="AD" clId="Web-{0CA51C47-7F81-59A6-3CD0-7E2A3BD91858}" dt="2024-11-08T10:00:55.047" v="59" actId="20577"/>
        <pc:sldMkLst>
          <pc:docMk/>
          <pc:sldMk cId="1839446913" sldId="276"/>
        </pc:sldMkLst>
        <pc:spChg chg="mod">
          <ac:chgData name="alison.white@swlondon.nhs.uk" userId="S::urn:spo:guest#alison.white@swlondon.nhs.uk::" providerId="AD" clId="Web-{0CA51C47-7F81-59A6-3CD0-7E2A3BD91858}" dt="2024-11-08T10:00:55.047" v="59" actId="20577"/>
          <ac:spMkLst>
            <pc:docMk/>
            <pc:sldMk cId="1839446913" sldId="276"/>
            <ac:spMk id="3" creationId="{BFC530E7-1D6A-1508-2E9C-C7B18B2F373A}"/>
          </ac:spMkLst>
        </pc:spChg>
      </pc:sldChg>
      <pc:sldChg chg="modSp new">
        <pc:chgData name="alison.white@swlondon.nhs.uk" userId="S::urn:spo:guest#alison.white@swlondon.nhs.uk::" providerId="AD" clId="Web-{0CA51C47-7F81-59A6-3CD0-7E2A3BD91858}" dt="2024-11-08T10:42:34.329" v="438" actId="20577"/>
        <pc:sldMkLst>
          <pc:docMk/>
          <pc:sldMk cId="2172077889" sldId="277"/>
        </pc:sldMkLst>
        <pc:spChg chg="mod">
          <ac:chgData name="alison.white@swlondon.nhs.uk" userId="S::urn:spo:guest#alison.white@swlondon.nhs.uk::" providerId="AD" clId="Web-{0CA51C47-7F81-59A6-3CD0-7E2A3BD91858}" dt="2024-11-08T10:05:12.241" v="70" actId="20577"/>
          <ac:spMkLst>
            <pc:docMk/>
            <pc:sldMk cId="2172077889" sldId="277"/>
            <ac:spMk id="2" creationId="{1C5709B9-0B95-A1C4-307A-1DF8FCA09619}"/>
          </ac:spMkLst>
        </pc:spChg>
        <pc:spChg chg="mod">
          <ac:chgData name="alison.white@swlondon.nhs.uk" userId="S::urn:spo:guest#alison.white@swlondon.nhs.uk::" providerId="AD" clId="Web-{0CA51C47-7F81-59A6-3CD0-7E2A3BD91858}" dt="2024-11-08T10:42:34.329" v="438" actId="20577"/>
          <ac:spMkLst>
            <pc:docMk/>
            <pc:sldMk cId="2172077889" sldId="277"/>
            <ac:spMk id="3" creationId="{933B05E9-74FC-21B5-CAA4-A00FB9E2F27F}"/>
          </ac:spMkLst>
        </pc:spChg>
      </pc:sldChg>
    </pc:docChg>
  </pc:docChgLst>
  <pc:docChgLst>
    <pc:chgData name="kate.scott@kingston.ac.uk" userId="S::urn:spo:guest#kate.scott@kingston.ac.uk::" providerId="AD" clId="Web-{85E59E13-119B-9759-6218-7AE78BF1F3AE}"/>
    <pc:docChg chg="modSld">
      <pc:chgData name="kate.scott@kingston.ac.uk" userId="S::urn:spo:guest#kate.scott@kingston.ac.uk::" providerId="AD" clId="Web-{85E59E13-119B-9759-6218-7AE78BF1F3AE}" dt="2024-11-26T10:34:07.701" v="141" actId="20577"/>
      <pc:docMkLst>
        <pc:docMk/>
      </pc:docMkLst>
      <pc:sldChg chg="addSp modSp">
        <pc:chgData name="kate.scott@kingston.ac.uk" userId="S::urn:spo:guest#kate.scott@kingston.ac.uk::" providerId="AD" clId="Web-{85E59E13-119B-9759-6218-7AE78BF1F3AE}" dt="2024-11-26T10:10:51.050" v="58" actId="14100"/>
        <pc:sldMkLst>
          <pc:docMk/>
          <pc:sldMk cId="1790391756" sldId="256"/>
        </pc:sldMkLst>
        <pc:spChg chg="mod">
          <ac:chgData name="kate.scott@kingston.ac.uk" userId="S::urn:spo:guest#kate.scott@kingston.ac.uk::" providerId="AD" clId="Web-{85E59E13-119B-9759-6218-7AE78BF1F3AE}" dt="2024-11-26T10:09:26.704" v="51" actId="1076"/>
          <ac:spMkLst>
            <pc:docMk/>
            <pc:sldMk cId="1790391756" sldId="256"/>
            <ac:spMk id="3" creationId="{3281AFE8-02A3-841E-44EE-57D6A0F57875}"/>
          </ac:spMkLst>
        </pc:spChg>
        <pc:spChg chg="add mod">
          <ac:chgData name="kate.scott@kingston.ac.uk" userId="S::urn:spo:guest#kate.scott@kingston.ac.uk::" providerId="AD" clId="Web-{85E59E13-119B-9759-6218-7AE78BF1F3AE}" dt="2024-11-26T10:10:51.050" v="58" actId="14100"/>
          <ac:spMkLst>
            <pc:docMk/>
            <pc:sldMk cId="1790391756" sldId="256"/>
            <ac:spMk id="7" creationId="{DC417CCB-FF0C-30AE-C8AE-D34E45426979}"/>
          </ac:spMkLst>
        </pc:spChg>
        <pc:picChg chg="mod">
          <ac:chgData name="kate.scott@kingston.ac.uk" userId="S::urn:spo:guest#kate.scott@kingston.ac.uk::" providerId="AD" clId="Web-{85E59E13-119B-9759-6218-7AE78BF1F3AE}" dt="2024-11-26T10:09:10.407" v="50" actId="1076"/>
          <ac:picMkLst>
            <pc:docMk/>
            <pc:sldMk cId="1790391756" sldId="256"/>
            <ac:picMk id="4" creationId="{F6D10268-A5D8-4B0E-D297-03AA4A1BCB1A}"/>
          </ac:picMkLst>
        </pc:picChg>
      </pc:sldChg>
      <pc:sldChg chg="modSp">
        <pc:chgData name="kate.scott@kingston.ac.uk" userId="S::urn:spo:guest#kate.scott@kingston.ac.uk::" providerId="AD" clId="Web-{85E59E13-119B-9759-6218-7AE78BF1F3AE}" dt="2024-11-26T10:06:31.043" v="28" actId="20577"/>
        <pc:sldMkLst>
          <pc:docMk/>
          <pc:sldMk cId="1084690833" sldId="262"/>
        </pc:sldMkLst>
        <pc:spChg chg="mod">
          <ac:chgData name="kate.scott@kingston.ac.uk" userId="S::urn:spo:guest#kate.scott@kingston.ac.uk::" providerId="AD" clId="Web-{85E59E13-119B-9759-6218-7AE78BF1F3AE}" dt="2024-11-26T10:06:26.074" v="27" actId="20577"/>
          <ac:spMkLst>
            <pc:docMk/>
            <pc:sldMk cId="1084690833" sldId="262"/>
            <ac:spMk id="2" creationId="{435B1E57-C6F5-1446-2B36-D9E32153E7A3}"/>
          </ac:spMkLst>
        </pc:spChg>
        <pc:spChg chg="mod">
          <ac:chgData name="kate.scott@kingston.ac.uk" userId="S::urn:spo:guest#kate.scott@kingston.ac.uk::" providerId="AD" clId="Web-{85E59E13-119B-9759-6218-7AE78BF1F3AE}" dt="2024-11-26T10:06:31.043" v="28" actId="20577"/>
          <ac:spMkLst>
            <pc:docMk/>
            <pc:sldMk cId="1084690833" sldId="262"/>
            <ac:spMk id="3" creationId="{AFE88465-5C83-4842-87E8-20A2E487260E}"/>
          </ac:spMkLst>
        </pc:spChg>
      </pc:sldChg>
      <pc:sldChg chg="modSp">
        <pc:chgData name="kate.scott@kingston.ac.uk" userId="S::urn:spo:guest#kate.scott@kingston.ac.uk::" providerId="AD" clId="Web-{85E59E13-119B-9759-6218-7AE78BF1F3AE}" dt="2024-11-26T10:32:23.916" v="116" actId="20577"/>
        <pc:sldMkLst>
          <pc:docMk/>
          <pc:sldMk cId="1626650282" sldId="263"/>
        </pc:sldMkLst>
        <pc:spChg chg="mod">
          <ac:chgData name="kate.scott@kingston.ac.uk" userId="S::urn:spo:guest#kate.scott@kingston.ac.uk::" providerId="AD" clId="Web-{85E59E13-119B-9759-6218-7AE78BF1F3AE}" dt="2024-11-26T10:32:23.916" v="116" actId="20577"/>
          <ac:spMkLst>
            <pc:docMk/>
            <pc:sldMk cId="1626650282" sldId="263"/>
            <ac:spMk id="2" creationId="{833D2BEB-C6FE-C5DC-76C5-0B310D816062}"/>
          </ac:spMkLst>
        </pc:spChg>
      </pc:sldChg>
      <pc:sldChg chg="modSp">
        <pc:chgData name="kate.scott@kingston.ac.uk" userId="S::urn:spo:guest#kate.scott@kingston.ac.uk::" providerId="AD" clId="Web-{85E59E13-119B-9759-6218-7AE78BF1F3AE}" dt="2024-11-26T10:33:22.871" v="129" actId="20577"/>
        <pc:sldMkLst>
          <pc:docMk/>
          <pc:sldMk cId="1931593843" sldId="264"/>
        </pc:sldMkLst>
        <pc:spChg chg="mod">
          <ac:chgData name="kate.scott@kingston.ac.uk" userId="S::urn:spo:guest#kate.scott@kingston.ac.uk::" providerId="AD" clId="Web-{85E59E13-119B-9759-6218-7AE78BF1F3AE}" dt="2024-11-26T10:33:22.871" v="129" actId="20577"/>
          <ac:spMkLst>
            <pc:docMk/>
            <pc:sldMk cId="1931593843" sldId="264"/>
            <ac:spMk id="2" creationId="{5CF338E5-3E0D-94F8-9C2D-0CDA2C1FEE5E}"/>
          </ac:spMkLst>
        </pc:spChg>
        <pc:spChg chg="mod">
          <ac:chgData name="kate.scott@kingston.ac.uk" userId="S::urn:spo:guest#kate.scott@kingston.ac.uk::" providerId="AD" clId="Web-{85E59E13-119B-9759-6218-7AE78BF1F3AE}" dt="2024-11-26T10:05:10.728" v="14" actId="20577"/>
          <ac:spMkLst>
            <pc:docMk/>
            <pc:sldMk cId="1931593843" sldId="264"/>
            <ac:spMk id="3" creationId="{59CB8A98-1DD9-A1A6-17E9-7AACA60F4A09}"/>
          </ac:spMkLst>
        </pc:spChg>
      </pc:sldChg>
      <pc:sldChg chg="modSp">
        <pc:chgData name="kate.scott@kingston.ac.uk" userId="S::urn:spo:guest#kate.scott@kingston.ac.uk::" providerId="AD" clId="Web-{85E59E13-119B-9759-6218-7AE78BF1F3AE}" dt="2024-11-26T10:30:06.380" v="74" actId="20577"/>
        <pc:sldMkLst>
          <pc:docMk/>
          <pc:sldMk cId="1411316750" sldId="271"/>
        </pc:sldMkLst>
        <pc:spChg chg="mod">
          <ac:chgData name="kate.scott@kingston.ac.uk" userId="S::urn:spo:guest#kate.scott@kingston.ac.uk::" providerId="AD" clId="Web-{85E59E13-119B-9759-6218-7AE78BF1F3AE}" dt="2024-11-26T10:30:06.380" v="74" actId="20577"/>
          <ac:spMkLst>
            <pc:docMk/>
            <pc:sldMk cId="1411316750" sldId="271"/>
            <ac:spMk id="2" creationId="{0A28DE59-2057-FFCE-09A3-49DF859C2F3E}"/>
          </ac:spMkLst>
        </pc:spChg>
      </pc:sldChg>
      <pc:sldChg chg="modSp">
        <pc:chgData name="kate.scott@kingston.ac.uk" userId="S::urn:spo:guest#kate.scott@kingston.ac.uk::" providerId="AD" clId="Web-{85E59E13-119B-9759-6218-7AE78BF1F3AE}" dt="2024-11-26T10:33:33.356" v="132" actId="20577"/>
        <pc:sldMkLst>
          <pc:docMk/>
          <pc:sldMk cId="4018274403" sldId="273"/>
        </pc:sldMkLst>
        <pc:spChg chg="mod">
          <ac:chgData name="kate.scott@kingston.ac.uk" userId="S::urn:spo:guest#kate.scott@kingston.ac.uk::" providerId="AD" clId="Web-{85E59E13-119B-9759-6218-7AE78BF1F3AE}" dt="2024-11-26T10:33:33.356" v="132" actId="20577"/>
          <ac:spMkLst>
            <pc:docMk/>
            <pc:sldMk cId="4018274403" sldId="273"/>
            <ac:spMk id="2" creationId="{ABBC0706-E367-87BB-3DF1-9EB8F6605A2B}"/>
          </ac:spMkLst>
        </pc:spChg>
        <pc:spChg chg="mod">
          <ac:chgData name="kate.scott@kingston.ac.uk" userId="S::urn:spo:guest#kate.scott@kingston.ac.uk::" providerId="AD" clId="Web-{85E59E13-119B-9759-6218-7AE78BF1F3AE}" dt="2024-11-26T10:04:49.196" v="12" actId="20577"/>
          <ac:spMkLst>
            <pc:docMk/>
            <pc:sldMk cId="4018274403" sldId="273"/>
            <ac:spMk id="3" creationId="{AD375870-6ECB-4C78-46EA-0F8D0A2604BD}"/>
          </ac:spMkLst>
        </pc:spChg>
      </pc:sldChg>
      <pc:sldChg chg="modSp">
        <pc:chgData name="kate.scott@kingston.ac.uk" userId="S::urn:spo:guest#kate.scott@kingston.ac.uk::" providerId="AD" clId="Web-{85E59E13-119B-9759-6218-7AE78BF1F3AE}" dt="2024-11-26T10:05:22.776" v="16" actId="1076"/>
        <pc:sldMkLst>
          <pc:docMk/>
          <pc:sldMk cId="590862824" sldId="274"/>
        </pc:sldMkLst>
        <pc:picChg chg="mod">
          <ac:chgData name="kate.scott@kingston.ac.uk" userId="S::urn:spo:guest#kate.scott@kingston.ac.uk::" providerId="AD" clId="Web-{85E59E13-119B-9759-6218-7AE78BF1F3AE}" dt="2024-11-26T10:05:22.776" v="16" actId="1076"/>
          <ac:picMkLst>
            <pc:docMk/>
            <pc:sldMk cId="590862824" sldId="274"/>
            <ac:picMk id="4" creationId="{C3D99D19-DE34-F371-D06E-17C38F6BE975}"/>
          </ac:picMkLst>
        </pc:picChg>
      </pc:sldChg>
      <pc:sldChg chg="modSp">
        <pc:chgData name="kate.scott@kingston.ac.uk" userId="S::urn:spo:guest#kate.scott@kingston.ac.uk::" providerId="AD" clId="Web-{85E59E13-119B-9759-6218-7AE78BF1F3AE}" dt="2024-11-26T10:17:03.305" v="63" actId="20577"/>
        <pc:sldMkLst>
          <pc:docMk/>
          <pc:sldMk cId="1909922318" sldId="281"/>
        </pc:sldMkLst>
        <pc:spChg chg="mod">
          <ac:chgData name="kate.scott@kingston.ac.uk" userId="S::urn:spo:guest#kate.scott@kingston.ac.uk::" providerId="AD" clId="Web-{85E59E13-119B-9759-6218-7AE78BF1F3AE}" dt="2024-11-26T10:17:03.305" v="63" actId="20577"/>
          <ac:spMkLst>
            <pc:docMk/>
            <pc:sldMk cId="1909922318" sldId="281"/>
            <ac:spMk id="2" creationId="{22EB1E06-81C3-43EB-B331-940F38B861F2}"/>
          </ac:spMkLst>
        </pc:spChg>
        <pc:spChg chg="mod">
          <ac:chgData name="kate.scott@kingston.ac.uk" userId="S::urn:spo:guest#kate.scott@kingston.ac.uk::" providerId="AD" clId="Web-{85E59E13-119B-9759-6218-7AE78BF1F3AE}" dt="2024-11-26T10:03:59.086" v="10" actId="20577"/>
          <ac:spMkLst>
            <pc:docMk/>
            <pc:sldMk cId="1909922318" sldId="281"/>
            <ac:spMk id="3" creationId="{355FBBF4-7464-4440-8071-25CBE8131D92}"/>
          </ac:spMkLst>
        </pc:spChg>
        <pc:picChg chg="mod">
          <ac:chgData name="kate.scott@kingston.ac.uk" userId="S::urn:spo:guest#kate.scott@kingston.ac.uk::" providerId="AD" clId="Web-{85E59E13-119B-9759-6218-7AE78BF1F3AE}" dt="2024-11-26T10:04:04.117" v="11" actId="1076"/>
          <ac:picMkLst>
            <pc:docMk/>
            <pc:sldMk cId="1909922318" sldId="281"/>
            <ac:picMk id="4" creationId="{4699CBFF-41E0-F814-5527-2409A680EBAA}"/>
          </ac:picMkLst>
        </pc:picChg>
      </pc:sldChg>
      <pc:sldChg chg="modSp">
        <pc:chgData name="kate.scott@kingston.ac.uk" userId="S::urn:spo:guest#kate.scott@kingston.ac.uk::" providerId="AD" clId="Web-{85E59E13-119B-9759-6218-7AE78BF1F3AE}" dt="2024-11-26T10:32:43.479" v="122" actId="20577"/>
        <pc:sldMkLst>
          <pc:docMk/>
          <pc:sldMk cId="1574665386" sldId="296"/>
        </pc:sldMkLst>
        <pc:spChg chg="mod">
          <ac:chgData name="kate.scott@kingston.ac.uk" userId="S::urn:spo:guest#kate.scott@kingston.ac.uk::" providerId="AD" clId="Web-{85E59E13-119B-9759-6218-7AE78BF1F3AE}" dt="2024-11-26T10:32:43.479" v="122" actId="20577"/>
          <ac:spMkLst>
            <pc:docMk/>
            <pc:sldMk cId="1574665386" sldId="296"/>
            <ac:spMk id="2" creationId="{6D1B1B6F-FF94-DF1A-CD9B-91DB07E3BF3E}"/>
          </ac:spMkLst>
        </pc:spChg>
      </pc:sldChg>
      <pc:sldChg chg="modSp">
        <pc:chgData name="kate.scott@kingston.ac.uk" userId="S::urn:spo:guest#kate.scott@kingston.ac.uk::" providerId="AD" clId="Web-{85E59E13-119B-9759-6218-7AE78BF1F3AE}" dt="2024-11-26T10:30:30.943" v="85" actId="20577"/>
        <pc:sldMkLst>
          <pc:docMk/>
          <pc:sldMk cId="3855840914" sldId="297"/>
        </pc:sldMkLst>
        <pc:spChg chg="mod">
          <ac:chgData name="kate.scott@kingston.ac.uk" userId="S::urn:spo:guest#kate.scott@kingston.ac.uk::" providerId="AD" clId="Web-{85E59E13-119B-9759-6218-7AE78BF1F3AE}" dt="2024-11-26T10:30:30.943" v="85" actId="20577"/>
          <ac:spMkLst>
            <pc:docMk/>
            <pc:sldMk cId="3855840914" sldId="297"/>
            <ac:spMk id="2" creationId="{6D1B1B6F-FF94-DF1A-CD9B-91DB07E3BF3E}"/>
          </ac:spMkLst>
        </pc:spChg>
        <pc:spChg chg="mod">
          <ac:chgData name="kate.scott@kingston.ac.uk" userId="S::urn:spo:guest#kate.scott@kingston.ac.uk::" providerId="AD" clId="Web-{85E59E13-119B-9759-6218-7AE78BF1F3AE}" dt="2024-11-26T10:07:28.967" v="41" actId="20577"/>
          <ac:spMkLst>
            <pc:docMk/>
            <pc:sldMk cId="3855840914" sldId="297"/>
            <ac:spMk id="4" creationId="{440DE204-1F1F-8BB6-B9B1-B81CA89A5ADA}"/>
          </ac:spMkLst>
        </pc:spChg>
      </pc:sldChg>
      <pc:sldChg chg="modSp">
        <pc:chgData name="kate.scott@kingston.ac.uk" userId="S::urn:spo:guest#kate.scott@kingston.ac.uk::" providerId="AD" clId="Web-{85E59E13-119B-9759-6218-7AE78BF1F3AE}" dt="2024-11-26T10:34:07.701" v="141" actId="20577"/>
        <pc:sldMkLst>
          <pc:docMk/>
          <pc:sldMk cId="2379050332" sldId="336"/>
        </pc:sldMkLst>
        <pc:spChg chg="mod">
          <ac:chgData name="kate.scott@kingston.ac.uk" userId="S::urn:spo:guest#kate.scott@kingston.ac.uk::" providerId="AD" clId="Web-{85E59E13-119B-9759-6218-7AE78BF1F3AE}" dt="2024-11-26T10:34:07.701" v="141" actId="20577"/>
          <ac:spMkLst>
            <pc:docMk/>
            <pc:sldMk cId="2379050332" sldId="336"/>
            <ac:spMk id="2" creationId="{6D1B1B6F-FF94-DF1A-CD9B-91DB07E3BF3E}"/>
          </ac:spMkLst>
        </pc:spChg>
      </pc:sldChg>
      <pc:sldChg chg="modSp">
        <pc:chgData name="kate.scott@kingston.ac.uk" userId="S::urn:spo:guest#kate.scott@kingston.ac.uk::" providerId="AD" clId="Web-{85E59E13-119B-9759-6218-7AE78BF1F3AE}" dt="2024-11-26T10:33:58.733" v="139" actId="20577"/>
        <pc:sldMkLst>
          <pc:docMk/>
          <pc:sldMk cId="3448482158" sldId="338"/>
        </pc:sldMkLst>
        <pc:spChg chg="mod">
          <ac:chgData name="kate.scott@kingston.ac.uk" userId="S::urn:spo:guest#kate.scott@kingston.ac.uk::" providerId="AD" clId="Web-{85E59E13-119B-9759-6218-7AE78BF1F3AE}" dt="2024-11-26T10:33:58.733" v="139" actId="20577"/>
          <ac:spMkLst>
            <pc:docMk/>
            <pc:sldMk cId="3448482158" sldId="338"/>
            <ac:spMk id="2" creationId="{6D1B1B6F-FF94-DF1A-CD9B-91DB07E3BF3E}"/>
          </ac:spMkLst>
        </pc:spChg>
      </pc:sldChg>
      <pc:sldChg chg="modSp">
        <pc:chgData name="kate.scott@kingston.ac.uk" userId="S::urn:spo:guest#kate.scott@kingston.ac.uk::" providerId="AD" clId="Web-{85E59E13-119B-9759-6218-7AE78BF1F3AE}" dt="2024-11-26T10:32:10.041" v="112" actId="20577"/>
        <pc:sldMkLst>
          <pc:docMk/>
          <pc:sldMk cId="2325650696" sldId="339"/>
        </pc:sldMkLst>
        <pc:spChg chg="mod">
          <ac:chgData name="kate.scott@kingston.ac.uk" userId="S::urn:spo:guest#kate.scott@kingston.ac.uk::" providerId="AD" clId="Web-{85E59E13-119B-9759-6218-7AE78BF1F3AE}" dt="2024-11-26T10:31:58.243" v="108" actId="20577"/>
          <ac:spMkLst>
            <pc:docMk/>
            <pc:sldMk cId="2325650696" sldId="339"/>
            <ac:spMk id="2" creationId="{6D1B1B6F-FF94-DF1A-CD9B-91DB07E3BF3E}"/>
          </ac:spMkLst>
        </pc:spChg>
        <pc:spChg chg="mod">
          <ac:chgData name="kate.scott@kingston.ac.uk" userId="S::urn:spo:guest#kate.scott@kingston.ac.uk::" providerId="AD" clId="Web-{85E59E13-119B-9759-6218-7AE78BF1F3AE}" dt="2024-11-26T10:32:10.041" v="112" actId="20577"/>
          <ac:spMkLst>
            <pc:docMk/>
            <pc:sldMk cId="2325650696" sldId="339"/>
            <ac:spMk id="5" creationId="{D361C14A-E5CD-EE44-E817-2D2930BF6A38}"/>
          </ac:spMkLst>
        </pc:spChg>
      </pc:sldChg>
      <pc:sldChg chg="modSp">
        <pc:chgData name="kate.scott@kingston.ac.uk" userId="S::urn:spo:guest#kate.scott@kingston.ac.uk::" providerId="AD" clId="Web-{85E59E13-119B-9759-6218-7AE78BF1F3AE}" dt="2024-11-26T10:31:48.962" v="105" actId="20577"/>
        <pc:sldMkLst>
          <pc:docMk/>
          <pc:sldMk cId="3608370920" sldId="340"/>
        </pc:sldMkLst>
        <pc:spChg chg="mod">
          <ac:chgData name="kate.scott@kingston.ac.uk" userId="S::urn:spo:guest#kate.scott@kingston.ac.uk::" providerId="AD" clId="Web-{85E59E13-119B-9759-6218-7AE78BF1F3AE}" dt="2024-11-26T10:31:48.962" v="105" actId="20577"/>
          <ac:spMkLst>
            <pc:docMk/>
            <pc:sldMk cId="3608370920" sldId="340"/>
            <ac:spMk id="2" creationId="{6D1B1B6F-FF94-DF1A-CD9B-91DB07E3BF3E}"/>
          </ac:spMkLst>
        </pc:spChg>
      </pc:sldChg>
      <pc:sldChg chg="modSp">
        <pc:chgData name="kate.scott@kingston.ac.uk" userId="S::urn:spo:guest#kate.scott@kingston.ac.uk::" providerId="AD" clId="Web-{85E59E13-119B-9759-6218-7AE78BF1F3AE}" dt="2024-11-26T10:31:32.070" v="99" actId="20577"/>
        <pc:sldMkLst>
          <pc:docMk/>
          <pc:sldMk cId="276907497" sldId="341"/>
        </pc:sldMkLst>
        <pc:spChg chg="mod">
          <ac:chgData name="kate.scott@kingston.ac.uk" userId="S::urn:spo:guest#kate.scott@kingston.ac.uk::" providerId="AD" clId="Web-{85E59E13-119B-9759-6218-7AE78BF1F3AE}" dt="2024-11-26T10:31:32.070" v="99" actId="20577"/>
          <ac:spMkLst>
            <pc:docMk/>
            <pc:sldMk cId="276907497" sldId="341"/>
            <ac:spMk id="2" creationId="{6D1B1B6F-FF94-DF1A-CD9B-91DB07E3BF3E}"/>
          </ac:spMkLst>
        </pc:spChg>
      </pc:sldChg>
      <pc:sldChg chg="modSp">
        <pc:chgData name="kate.scott@kingston.ac.uk" userId="S::urn:spo:guest#kate.scott@kingston.ac.uk::" providerId="AD" clId="Web-{85E59E13-119B-9759-6218-7AE78BF1F3AE}" dt="2024-11-26T10:31:38.727" v="102" actId="20577"/>
        <pc:sldMkLst>
          <pc:docMk/>
          <pc:sldMk cId="2195080667" sldId="343"/>
        </pc:sldMkLst>
        <pc:spChg chg="mod">
          <ac:chgData name="kate.scott@kingston.ac.uk" userId="S::urn:spo:guest#kate.scott@kingston.ac.uk::" providerId="AD" clId="Web-{85E59E13-119B-9759-6218-7AE78BF1F3AE}" dt="2024-11-26T10:31:38.727" v="102" actId="20577"/>
          <ac:spMkLst>
            <pc:docMk/>
            <pc:sldMk cId="2195080667" sldId="343"/>
            <ac:spMk id="2" creationId="{6D1B1B6F-FF94-DF1A-CD9B-91DB07E3BF3E}"/>
          </ac:spMkLst>
        </pc:spChg>
      </pc:sldChg>
      <pc:sldChg chg="modSp">
        <pc:chgData name="kate.scott@kingston.ac.uk" userId="S::urn:spo:guest#kate.scott@kingston.ac.uk::" providerId="AD" clId="Web-{85E59E13-119B-9759-6218-7AE78BF1F3AE}" dt="2024-11-26T10:31:19.023" v="93" actId="20577"/>
        <pc:sldMkLst>
          <pc:docMk/>
          <pc:sldMk cId="2813814985" sldId="344"/>
        </pc:sldMkLst>
        <pc:spChg chg="mod">
          <ac:chgData name="kate.scott@kingston.ac.uk" userId="S::urn:spo:guest#kate.scott@kingston.ac.uk::" providerId="AD" clId="Web-{85E59E13-119B-9759-6218-7AE78BF1F3AE}" dt="2024-11-26T10:31:19.023" v="93" actId="20577"/>
          <ac:spMkLst>
            <pc:docMk/>
            <pc:sldMk cId="2813814985" sldId="344"/>
            <ac:spMk id="2" creationId="{6D1B1B6F-FF94-DF1A-CD9B-91DB07E3BF3E}"/>
          </ac:spMkLst>
        </pc:spChg>
      </pc:sldChg>
      <pc:sldChg chg="modSp">
        <pc:chgData name="kate.scott@kingston.ac.uk" userId="S::urn:spo:guest#kate.scott@kingston.ac.uk::" providerId="AD" clId="Web-{85E59E13-119B-9759-6218-7AE78BF1F3AE}" dt="2024-11-26T10:30:46.241" v="88" actId="20577"/>
        <pc:sldMkLst>
          <pc:docMk/>
          <pc:sldMk cId="1979508328" sldId="346"/>
        </pc:sldMkLst>
        <pc:spChg chg="mod">
          <ac:chgData name="kate.scott@kingston.ac.uk" userId="S::urn:spo:guest#kate.scott@kingston.ac.uk::" providerId="AD" clId="Web-{85E59E13-119B-9759-6218-7AE78BF1F3AE}" dt="2024-11-26T10:30:46.241" v="88" actId="20577"/>
          <ac:spMkLst>
            <pc:docMk/>
            <pc:sldMk cId="1979508328" sldId="346"/>
            <ac:spMk id="2" creationId="{6D1B1B6F-FF94-DF1A-CD9B-91DB07E3BF3E}"/>
          </ac:spMkLst>
        </pc:spChg>
      </pc:sldChg>
      <pc:sldChg chg="modSp">
        <pc:chgData name="kate.scott@kingston.ac.uk" userId="S::urn:spo:guest#kate.scott@kingston.ac.uk::" providerId="AD" clId="Web-{85E59E13-119B-9759-6218-7AE78BF1F3AE}" dt="2024-11-26T10:31:24.492" v="94" actId="20577"/>
        <pc:sldMkLst>
          <pc:docMk/>
          <pc:sldMk cId="382284829" sldId="347"/>
        </pc:sldMkLst>
        <pc:spChg chg="mod">
          <ac:chgData name="kate.scott@kingston.ac.uk" userId="S::urn:spo:guest#kate.scott@kingston.ac.uk::" providerId="AD" clId="Web-{85E59E13-119B-9759-6218-7AE78BF1F3AE}" dt="2024-11-26T10:31:24.492" v="94" actId="20577"/>
          <ac:spMkLst>
            <pc:docMk/>
            <pc:sldMk cId="382284829" sldId="347"/>
            <ac:spMk id="2" creationId="{6D1B1B6F-FF94-DF1A-CD9B-91DB07E3BF3E}"/>
          </ac:spMkLst>
        </pc:spChg>
      </pc:sldChg>
      <pc:sldChg chg="modSp">
        <pc:chgData name="kate.scott@kingston.ac.uk" userId="S::urn:spo:guest#kate.scott@kingston.ac.uk::" providerId="AD" clId="Web-{85E59E13-119B-9759-6218-7AE78BF1F3AE}" dt="2024-11-26T10:32:34.541" v="119" actId="20577"/>
        <pc:sldMkLst>
          <pc:docMk/>
          <pc:sldMk cId="1451699448" sldId="349"/>
        </pc:sldMkLst>
        <pc:spChg chg="mod">
          <ac:chgData name="kate.scott@kingston.ac.uk" userId="S::urn:spo:guest#kate.scott@kingston.ac.uk::" providerId="AD" clId="Web-{85E59E13-119B-9759-6218-7AE78BF1F3AE}" dt="2024-11-26T10:32:34.541" v="119" actId="20577"/>
          <ac:spMkLst>
            <pc:docMk/>
            <pc:sldMk cId="1451699448" sldId="349"/>
            <ac:spMk id="2" creationId="{6D1B1B6F-FF94-DF1A-CD9B-91DB07E3BF3E}"/>
          </ac:spMkLst>
        </pc:spChg>
      </pc:sldChg>
      <pc:sldChg chg="modSp">
        <pc:chgData name="kate.scott@kingston.ac.uk" userId="S::urn:spo:guest#kate.scott@kingston.ac.uk::" providerId="AD" clId="Web-{85E59E13-119B-9759-6218-7AE78BF1F3AE}" dt="2024-11-26T10:06:19.199" v="26" actId="20577"/>
        <pc:sldMkLst>
          <pc:docMk/>
          <pc:sldMk cId="2326215172" sldId="350"/>
        </pc:sldMkLst>
        <pc:spChg chg="mod">
          <ac:chgData name="kate.scott@kingston.ac.uk" userId="S::urn:spo:guest#kate.scott@kingston.ac.uk::" providerId="AD" clId="Web-{85E59E13-119B-9759-6218-7AE78BF1F3AE}" dt="2024-11-26T10:06:19.199" v="26" actId="20577"/>
          <ac:spMkLst>
            <pc:docMk/>
            <pc:sldMk cId="2326215172" sldId="350"/>
            <ac:spMk id="2" creationId="{0A28DE59-2057-FFCE-09A3-49DF859C2F3E}"/>
          </ac:spMkLst>
        </pc:spChg>
        <pc:picChg chg="mod">
          <ac:chgData name="kate.scott@kingston.ac.uk" userId="S::urn:spo:guest#kate.scott@kingston.ac.uk::" providerId="AD" clId="Web-{85E59E13-119B-9759-6218-7AE78BF1F3AE}" dt="2024-11-26T10:06:14.589" v="25" actId="1076"/>
          <ac:picMkLst>
            <pc:docMk/>
            <pc:sldMk cId="2326215172" sldId="350"/>
            <ac:picMk id="4" creationId="{7A88F725-B5E4-4DF4-598F-BF5FDB953E61}"/>
          </ac:picMkLst>
        </pc:picChg>
      </pc:sldChg>
      <pc:sldChg chg="modSp">
        <pc:chgData name="kate.scott@kingston.ac.uk" userId="S::urn:spo:guest#kate.scott@kingston.ac.uk::" providerId="AD" clId="Web-{85E59E13-119B-9759-6218-7AE78BF1F3AE}" dt="2024-11-26T10:12:44.202" v="61" actId="20577"/>
        <pc:sldMkLst>
          <pc:docMk/>
          <pc:sldMk cId="1618994470" sldId="354"/>
        </pc:sldMkLst>
        <pc:spChg chg="mod">
          <ac:chgData name="kate.scott@kingston.ac.uk" userId="S::urn:spo:guest#kate.scott@kingston.ac.uk::" providerId="AD" clId="Web-{85E59E13-119B-9759-6218-7AE78BF1F3AE}" dt="2024-11-26T10:12:42.671" v="59" actId="20577"/>
          <ac:spMkLst>
            <pc:docMk/>
            <pc:sldMk cId="1618994470" sldId="354"/>
            <ac:spMk id="2" creationId="{16B8579B-42C1-3E2D-B922-B8594722B583}"/>
          </ac:spMkLst>
        </pc:spChg>
        <pc:spChg chg="mod">
          <ac:chgData name="kate.scott@kingston.ac.uk" userId="S::urn:spo:guest#kate.scott@kingston.ac.uk::" providerId="AD" clId="Web-{85E59E13-119B-9759-6218-7AE78BF1F3AE}" dt="2024-11-26T10:12:44.202" v="61" actId="20577"/>
          <ac:spMkLst>
            <pc:docMk/>
            <pc:sldMk cId="1618994470" sldId="354"/>
            <ac:spMk id="3" creationId="{E1EA2D69-6223-34CB-D8C4-768A5BDA6D07}"/>
          </ac:spMkLst>
        </pc:spChg>
      </pc:sldChg>
      <pc:sldChg chg="modSp">
        <pc:chgData name="kate.scott@kingston.ac.uk" userId="S::urn:spo:guest#kate.scott@kingston.ac.uk::" providerId="AD" clId="Web-{85E59E13-119B-9759-6218-7AE78BF1F3AE}" dt="2024-11-26T10:32:53.386" v="124" actId="20577"/>
        <pc:sldMkLst>
          <pc:docMk/>
          <pc:sldMk cId="2865433410" sldId="355"/>
        </pc:sldMkLst>
        <pc:spChg chg="mod">
          <ac:chgData name="kate.scott@kingston.ac.uk" userId="S::urn:spo:guest#kate.scott@kingston.ac.uk::" providerId="AD" clId="Web-{85E59E13-119B-9759-6218-7AE78BF1F3AE}" dt="2024-11-26T10:32:49.479" v="123" actId="20577"/>
          <ac:spMkLst>
            <pc:docMk/>
            <pc:sldMk cId="2865433410" sldId="355"/>
            <ac:spMk id="2" creationId="{72553DF9-982C-DC59-78AD-CC4AD34E7EA5}"/>
          </ac:spMkLst>
        </pc:spChg>
        <pc:spChg chg="mod">
          <ac:chgData name="kate.scott@kingston.ac.uk" userId="S::urn:spo:guest#kate.scott@kingston.ac.uk::" providerId="AD" clId="Web-{85E59E13-119B-9759-6218-7AE78BF1F3AE}" dt="2024-11-26T10:32:53.386" v="124" actId="20577"/>
          <ac:spMkLst>
            <pc:docMk/>
            <pc:sldMk cId="2865433410" sldId="355"/>
            <ac:spMk id="3" creationId="{A4870F8E-B943-77DE-F33E-21909B8FCAF8}"/>
          </ac:spMkLst>
        </pc:spChg>
      </pc:sldChg>
      <pc:sldChg chg="modSp">
        <pc:chgData name="kate.scott@kingston.ac.uk" userId="S::urn:spo:guest#kate.scott@kingston.ac.uk::" providerId="AD" clId="Web-{85E59E13-119B-9759-6218-7AE78BF1F3AE}" dt="2024-11-26T10:07:43.404" v="45" actId="20577"/>
        <pc:sldMkLst>
          <pc:docMk/>
          <pc:sldMk cId="3451755759" sldId="356"/>
        </pc:sldMkLst>
        <pc:spChg chg="mod">
          <ac:chgData name="kate.scott@kingston.ac.uk" userId="S::urn:spo:guest#kate.scott@kingston.ac.uk::" providerId="AD" clId="Web-{85E59E13-119B-9759-6218-7AE78BF1F3AE}" dt="2024-11-26T10:07:40.264" v="44" actId="20577"/>
          <ac:spMkLst>
            <pc:docMk/>
            <pc:sldMk cId="3451755759" sldId="356"/>
            <ac:spMk id="2" creationId="{1C501AE8-84C5-62C0-FCCC-1F6EF8D49AA9}"/>
          </ac:spMkLst>
        </pc:spChg>
        <pc:spChg chg="mod">
          <ac:chgData name="kate.scott@kingston.ac.uk" userId="S::urn:spo:guest#kate.scott@kingston.ac.uk::" providerId="AD" clId="Web-{85E59E13-119B-9759-6218-7AE78BF1F3AE}" dt="2024-11-26T10:07:43.404" v="45" actId="20577"/>
          <ac:spMkLst>
            <pc:docMk/>
            <pc:sldMk cId="3451755759" sldId="356"/>
            <ac:spMk id="3" creationId="{9905A6DA-2529-9C32-4FF6-E199FE9F0BCD}"/>
          </ac:spMkLst>
        </pc:spChg>
      </pc:sldChg>
      <pc:sldChg chg="modSp">
        <pc:chgData name="kate.scott@kingston.ac.uk" userId="S::urn:spo:guest#kate.scott@kingston.ac.uk::" providerId="AD" clId="Web-{85E59E13-119B-9759-6218-7AE78BF1F3AE}" dt="2024-11-26T10:30:11.521" v="77" actId="20577"/>
        <pc:sldMkLst>
          <pc:docMk/>
          <pc:sldMk cId="423344976" sldId="384"/>
        </pc:sldMkLst>
        <pc:spChg chg="mod">
          <ac:chgData name="kate.scott@kingston.ac.uk" userId="S::urn:spo:guest#kate.scott@kingston.ac.uk::" providerId="AD" clId="Web-{85E59E13-119B-9759-6218-7AE78BF1F3AE}" dt="2024-11-26T10:30:11.521" v="77" actId="20577"/>
          <ac:spMkLst>
            <pc:docMk/>
            <pc:sldMk cId="423344976" sldId="384"/>
            <ac:spMk id="2" creationId="{F32B6FF7-D8D8-5337-12CE-DB28C42ACB04}"/>
          </ac:spMkLst>
        </pc:spChg>
      </pc:sldChg>
      <pc:sldChg chg="modSp">
        <pc:chgData name="kate.scott@kingston.ac.uk" userId="S::urn:spo:guest#kate.scott@kingston.ac.uk::" providerId="AD" clId="Web-{85E59E13-119B-9759-6218-7AE78BF1F3AE}" dt="2024-11-26T10:29:59.426" v="70" actId="20577"/>
        <pc:sldMkLst>
          <pc:docMk/>
          <pc:sldMk cId="2163941846" sldId="385"/>
        </pc:sldMkLst>
        <pc:spChg chg="mod">
          <ac:chgData name="kate.scott@kingston.ac.uk" userId="S::urn:spo:guest#kate.scott@kingston.ac.uk::" providerId="AD" clId="Web-{85E59E13-119B-9759-6218-7AE78BF1F3AE}" dt="2024-11-26T10:29:59.426" v="70" actId="20577"/>
          <ac:spMkLst>
            <pc:docMk/>
            <pc:sldMk cId="2163941846" sldId="385"/>
            <ac:spMk id="2" creationId="{344D5A45-D3E2-7A24-D5AE-50C2C3A612C0}"/>
          </ac:spMkLst>
        </pc:spChg>
      </pc:sldChg>
      <pc:sldChg chg="modSp">
        <pc:chgData name="kate.scott@kingston.ac.uk" userId="S::urn:spo:guest#kate.scott@kingston.ac.uk::" providerId="AD" clId="Web-{85E59E13-119B-9759-6218-7AE78BF1F3AE}" dt="2024-11-26T10:29:51.457" v="67" actId="20577"/>
        <pc:sldMkLst>
          <pc:docMk/>
          <pc:sldMk cId="2901295421" sldId="386"/>
        </pc:sldMkLst>
        <pc:spChg chg="mod">
          <ac:chgData name="kate.scott@kingston.ac.uk" userId="S::urn:spo:guest#kate.scott@kingston.ac.uk::" providerId="AD" clId="Web-{85E59E13-119B-9759-6218-7AE78BF1F3AE}" dt="2024-11-26T10:29:51.457" v="67" actId="20577"/>
          <ac:spMkLst>
            <pc:docMk/>
            <pc:sldMk cId="2901295421" sldId="386"/>
            <ac:spMk id="2" creationId="{24E5C8C9-8C99-F3FC-308B-F5C9FAB6A44B}"/>
          </ac:spMkLst>
        </pc:spChg>
      </pc:sldChg>
      <pc:sldChg chg="modSp">
        <pc:chgData name="kate.scott@kingston.ac.uk" userId="S::urn:spo:guest#kate.scott@kingston.ac.uk::" providerId="AD" clId="Web-{85E59E13-119B-9759-6218-7AE78BF1F3AE}" dt="2024-11-26T10:06:04.652" v="23" actId="20577"/>
        <pc:sldMkLst>
          <pc:docMk/>
          <pc:sldMk cId="264914901" sldId="387"/>
        </pc:sldMkLst>
        <pc:spChg chg="mod">
          <ac:chgData name="kate.scott@kingston.ac.uk" userId="S::urn:spo:guest#kate.scott@kingston.ac.uk::" providerId="AD" clId="Web-{85E59E13-119B-9759-6218-7AE78BF1F3AE}" dt="2024-11-26T10:05:49.495" v="21" actId="20577"/>
          <ac:spMkLst>
            <pc:docMk/>
            <pc:sldMk cId="264914901" sldId="387"/>
            <ac:spMk id="2" creationId="{1F10B518-B629-0F6A-331E-11EAB772EF9D}"/>
          </ac:spMkLst>
        </pc:spChg>
        <pc:spChg chg="mod">
          <ac:chgData name="kate.scott@kingston.ac.uk" userId="S::urn:spo:guest#kate.scott@kingston.ac.uk::" providerId="AD" clId="Web-{85E59E13-119B-9759-6218-7AE78BF1F3AE}" dt="2024-11-26T10:05:33.057" v="17" actId="20577"/>
          <ac:spMkLst>
            <pc:docMk/>
            <pc:sldMk cId="264914901" sldId="387"/>
            <ac:spMk id="3" creationId="{44A41C1F-6445-9D35-6B5A-C75F96455CE9}"/>
          </ac:spMkLst>
        </pc:spChg>
        <pc:spChg chg="mod">
          <ac:chgData name="kate.scott@kingston.ac.uk" userId="S::urn:spo:guest#kate.scott@kingston.ac.uk::" providerId="AD" clId="Web-{85E59E13-119B-9759-6218-7AE78BF1F3AE}" dt="2024-11-26T10:05:39.057" v="18" actId="20577"/>
          <ac:spMkLst>
            <pc:docMk/>
            <pc:sldMk cId="264914901" sldId="387"/>
            <ac:spMk id="4" creationId="{B92F368B-5DE1-5D88-6630-A4056F03E7E9}"/>
          </ac:spMkLst>
        </pc:spChg>
        <pc:spChg chg="mod">
          <ac:chgData name="kate.scott@kingston.ac.uk" userId="S::urn:spo:guest#kate.scott@kingston.ac.uk::" providerId="AD" clId="Web-{85E59E13-119B-9759-6218-7AE78BF1F3AE}" dt="2024-11-26T10:05:55.511" v="22" actId="20577"/>
          <ac:spMkLst>
            <pc:docMk/>
            <pc:sldMk cId="264914901" sldId="387"/>
            <ac:spMk id="5" creationId="{BB8F5E56-5528-0E7F-C0BF-7AA551416211}"/>
          </ac:spMkLst>
        </pc:spChg>
        <pc:spChg chg="mod">
          <ac:chgData name="kate.scott@kingston.ac.uk" userId="S::urn:spo:guest#kate.scott@kingston.ac.uk::" providerId="AD" clId="Web-{85E59E13-119B-9759-6218-7AE78BF1F3AE}" dt="2024-11-26T10:06:04.652" v="23" actId="20577"/>
          <ac:spMkLst>
            <pc:docMk/>
            <pc:sldMk cId="264914901" sldId="387"/>
            <ac:spMk id="6" creationId="{1EC95964-9FF8-0C74-C3CC-9A93461DEA3B}"/>
          </ac:spMkLst>
        </pc:spChg>
      </pc:sldChg>
      <pc:sldChg chg="modSp">
        <pc:chgData name="kate.scott@kingston.ac.uk" userId="S::urn:spo:guest#kate.scott@kingston.ac.uk::" providerId="AD" clId="Web-{85E59E13-119B-9759-6218-7AE78BF1F3AE}" dt="2024-11-26T10:06:50.184" v="31" actId="20577"/>
        <pc:sldMkLst>
          <pc:docMk/>
          <pc:sldMk cId="2322202325" sldId="388"/>
        </pc:sldMkLst>
        <pc:spChg chg="mod">
          <ac:chgData name="kate.scott@kingston.ac.uk" userId="S::urn:spo:guest#kate.scott@kingston.ac.uk::" providerId="AD" clId="Web-{85E59E13-119B-9759-6218-7AE78BF1F3AE}" dt="2024-11-26T10:06:39.903" v="29" actId="20577"/>
          <ac:spMkLst>
            <pc:docMk/>
            <pc:sldMk cId="2322202325" sldId="388"/>
            <ac:spMk id="2" creationId="{518E1682-8089-88B3-A6B7-482F9795C250}"/>
          </ac:spMkLst>
        </pc:spChg>
        <pc:spChg chg="mod">
          <ac:chgData name="kate.scott@kingston.ac.uk" userId="S::urn:spo:guest#kate.scott@kingston.ac.uk::" providerId="AD" clId="Web-{85E59E13-119B-9759-6218-7AE78BF1F3AE}" dt="2024-11-26T10:06:44.965" v="30" actId="20577"/>
          <ac:spMkLst>
            <pc:docMk/>
            <pc:sldMk cId="2322202325" sldId="388"/>
            <ac:spMk id="3" creationId="{03EE72C9-DAE7-449C-B109-91D2F251A634}"/>
          </ac:spMkLst>
        </pc:spChg>
        <pc:spChg chg="mod">
          <ac:chgData name="kate.scott@kingston.ac.uk" userId="S::urn:spo:guest#kate.scott@kingston.ac.uk::" providerId="AD" clId="Web-{85E59E13-119B-9759-6218-7AE78BF1F3AE}" dt="2024-11-26T10:06:50.184" v="31" actId="20577"/>
          <ac:spMkLst>
            <pc:docMk/>
            <pc:sldMk cId="2322202325" sldId="388"/>
            <ac:spMk id="4" creationId="{902BE301-2908-1D69-5317-90588FC14F16}"/>
          </ac:spMkLst>
        </pc:spChg>
      </pc:sldChg>
      <pc:sldChg chg="modSp">
        <pc:chgData name="kate.scott@kingston.ac.uk" userId="S::urn:spo:guest#kate.scott@kingston.ac.uk::" providerId="AD" clId="Web-{85E59E13-119B-9759-6218-7AE78BF1F3AE}" dt="2024-11-26T10:07:03.169" v="40" actId="20577"/>
        <pc:sldMkLst>
          <pc:docMk/>
          <pc:sldMk cId="2127460798" sldId="389"/>
        </pc:sldMkLst>
        <pc:spChg chg="mod">
          <ac:chgData name="kate.scott@kingston.ac.uk" userId="S::urn:spo:guest#kate.scott@kingston.ac.uk::" providerId="AD" clId="Web-{85E59E13-119B-9759-6218-7AE78BF1F3AE}" dt="2024-11-26T10:07:03.169" v="40" actId="20577"/>
          <ac:spMkLst>
            <pc:docMk/>
            <pc:sldMk cId="2127460798" sldId="389"/>
            <ac:spMk id="2" creationId="{DC350E25-E9F4-EEB8-6288-D852F57B0A3A}"/>
          </ac:spMkLst>
        </pc:spChg>
        <pc:graphicFrameChg chg="mod modGraphic">
          <ac:chgData name="kate.scott@kingston.ac.uk" userId="S::urn:spo:guest#kate.scott@kingston.ac.uk::" providerId="AD" clId="Web-{85E59E13-119B-9759-6218-7AE78BF1F3AE}" dt="2024-11-26T10:06:58.059" v="39"/>
          <ac:graphicFrameMkLst>
            <pc:docMk/>
            <pc:sldMk cId="2127460798" sldId="389"/>
            <ac:graphicFrameMk id="4" creationId="{8E83D25C-C147-E8B3-624E-70611382CCE2}"/>
          </ac:graphicFrameMkLst>
        </pc:graphicFrameChg>
      </pc:sldChg>
      <pc:sldChg chg="modSp">
        <pc:chgData name="kate.scott@kingston.ac.uk" userId="S::urn:spo:guest#kate.scott@kingston.ac.uk::" providerId="AD" clId="Web-{85E59E13-119B-9759-6218-7AE78BF1F3AE}" dt="2024-11-26T10:30:20.880" v="82" actId="20577"/>
        <pc:sldMkLst>
          <pc:docMk/>
          <pc:sldMk cId="4268473227" sldId="390"/>
        </pc:sldMkLst>
        <pc:spChg chg="mod">
          <ac:chgData name="kate.scott@kingston.ac.uk" userId="S::urn:spo:guest#kate.scott@kingston.ac.uk::" providerId="AD" clId="Web-{85E59E13-119B-9759-6218-7AE78BF1F3AE}" dt="2024-11-26T10:30:20.880" v="82" actId="20577"/>
          <ac:spMkLst>
            <pc:docMk/>
            <pc:sldMk cId="4268473227" sldId="390"/>
            <ac:spMk id="2" creationId="{CB4FFBF2-7976-0C49-A7F5-F440EA802A13}"/>
          </ac:spMkLst>
        </pc:spChg>
      </pc:sldChg>
      <pc:sldChg chg="modSp">
        <pc:chgData name="kate.scott@kingston.ac.uk" userId="S::urn:spo:guest#kate.scott@kingston.ac.uk::" providerId="AD" clId="Web-{85E59E13-119B-9759-6218-7AE78BF1F3AE}" dt="2024-11-26T10:08:48.703" v="48" actId="20577"/>
        <pc:sldMkLst>
          <pc:docMk/>
          <pc:sldMk cId="2182793775" sldId="391"/>
        </pc:sldMkLst>
        <pc:spChg chg="mod">
          <ac:chgData name="kate.scott@kingston.ac.uk" userId="S::urn:spo:guest#kate.scott@kingston.ac.uk::" providerId="AD" clId="Web-{85E59E13-119B-9759-6218-7AE78BF1F3AE}" dt="2024-11-26T10:08:48.703" v="48" actId="20577"/>
          <ac:spMkLst>
            <pc:docMk/>
            <pc:sldMk cId="2182793775" sldId="391"/>
            <ac:spMk id="2" creationId="{30F7967B-EF5F-F5FA-2FB3-180198C64466}"/>
          </ac:spMkLst>
        </pc:spChg>
      </pc:sldChg>
    </pc:docChg>
  </pc:docChgLst>
  <pc:docChgLst>
    <pc:chgData name="kate.scott@kingston.ac.uk" userId="S::urn:spo:guest#kate.scott@kingston.ac.uk::" providerId="AD" clId="Web-{D6F73C00-C90F-E341-EDCC-922E03BCEDEF}"/>
    <pc:docChg chg="modSld sldOrd">
      <pc:chgData name="kate.scott@kingston.ac.uk" userId="S::urn:spo:guest#kate.scott@kingston.ac.uk::" providerId="AD" clId="Web-{D6F73C00-C90F-E341-EDCC-922E03BCEDEF}" dt="2024-11-08T10:42:05.388" v="21"/>
      <pc:docMkLst>
        <pc:docMk/>
      </pc:docMkLst>
      <pc:sldChg chg="modNotes">
        <pc:chgData name="kate.scott@kingston.ac.uk" userId="S::urn:spo:guest#kate.scott@kingston.ac.uk::" providerId="AD" clId="Web-{D6F73C00-C90F-E341-EDCC-922E03BCEDEF}" dt="2024-11-08T10:09:58.114" v="15"/>
        <pc:sldMkLst>
          <pc:docMk/>
          <pc:sldMk cId="32419454" sldId="257"/>
        </pc:sldMkLst>
      </pc:sldChg>
      <pc:sldChg chg="ord">
        <pc:chgData name="kate.scott@kingston.ac.uk" userId="S::urn:spo:guest#kate.scott@kingston.ac.uk::" providerId="AD" clId="Web-{D6F73C00-C90F-E341-EDCC-922E03BCEDEF}" dt="2024-11-08T10:19:17.353" v="16"/>
        <pc:sldMkLst>
          <pc:docMk/>
          <pc:sldMk cId="2365567279" sldId="258"/>
        </pc:sldMkLst>
      </pc:sldChg>
      <pc:sldChg chg="ord">
        <pc:chgData name="kate.scott@kingston.ac.uk" userId="S::urn:spo:guest#kate.scott@kingston.ac.uk::" providerId="AD" clId="Web-{D6F73C00-C90F-E341-EDCC-922E03BCEDEF}" dt="2024-11-08T10:25:54.165" v="20"/>
        <pc:sldMkLst>
          <pc:docMk/>
          <pc:sldMk cId="1084690833" sldId="262"/>
        </pc:sldMkLst>
      </pc:sldChg>
      <pc:sldChg chg="ord">
        <pc:chgData name="kate.scott@kingston.ac.uk" userId="S::urn:spo:guest#kate.scott@kingston.ac.uk::" providerId="AD" clId="Web-{D6F73C00-C90F-E341-EDCC-922E03BCEDEF}" dt="2024-11-08T10:19:52.229" v="19"/>
        <pc:sldMkLst>
          <pc:docMk/>
          <pc:sldMk cId="1454663859" sldId="266"/>
        </pc:sldMkLst>
      </pc:sldChg>
      <pc:sldChg chg="ord">
        <pc:chgData name="kate.scott@kingston.ac.uk" userId="S::urn:spo:guest#kate.scott@kingston.ac.uk::" providerId="AD" clId="Web-{D6F73C00-C90F-E341-EDCC-922E03BCEDEF}" dt="2024-11-08T10:42:05.388" v="21"/>
        <pc:sldMkLst>
          <pc:docMk/>
          <pc:sldMk cId="1411316750" sldId="271"/>
        </pc:sldMkLst>
      </pc:sldChg>
      <pc:sldChg chg="ord">
        <pc:chgData name="kate.scott@kingston.ac.uk" userId="S::urn:spo:guest#kate.scott@kingston.ac.uk::" providerId="AD" clId="Web-{D6F73C00-C90F-E341-EDCC-922E03BCEDEF}" dt="2024-11-08T10:19:26.353" v="17"/>
        <pc:sldMkLst>
          <pc:docMk/>
          <pc:sldMk cId="1839446913" sldId="276"/>
        </pc:sldMkLst>
      </pc:sldChg>
    </pc:docChg>
  </pc:docChgLst>
  <pc:docChgLst>
    <pc:chgData name="alison.white@swlondon.nhs.uk" userId="S::urn:spo:guest#alison.white@swlondon.nhs.uk::" providerId="AD" clId="Web-{5AE5B196-F671-D3FA-DE5A-AE5CB6F4EEB9}"/>
    <pc:docChg chg="addSld delSld modSld addMainMaster modMainMaster">
      <pc:chgData name="alison.white@swlondon.nhs.uk" userId="S::urn:spo:guest#alison.white@swlondon.nhs.uk::" providerId="AD" clId="Web-{5AE5B196-F671-D3FA-DE5A-AE5CB6F4EEB9}" dt="2024-11-25T13:56:31.264" v="186"/>
      <pc:docMkLst>
        <pc:docMk/>
      </pc:docMkLst>
      <pc:sldChg chg="modSp">
        <pc:chgData name="alison.white@swlondon.nhs.uk" userId="S::urn:spo:guest#alison.white@swlondon.nhs.uk::" providerId="AD" clId="Web-{5AE5B196-F671-D3FA-DE5A-AE5CB6F4EEB9}" dt="2024-11-25T13:29:29.857" v="41" actId="20577"/>
        <pc:sldMkLst>
          <pc:docMk/>
          <pc:sldMk cId="1790391756" sldId="256"/>
        </pc:sldMkLst>
        <pc:spChg chg="mod">
          <ac:chgData name="alison.white@swlondon.nhs.uk" userId="S::urn:spo:guest#alison.white@swlondon.nhs.uk::" providerId="AD" clId="Web-{5AE5B196-F671-D3FA-DE5A-AE5CB6F4EEB9}" dt="2024-11-25T13:29:29.857" v="41" actId="20577"/>
          <ac:spMkLst>
            <pc:docMk/>
            <pc:sldMk cId="1790391756" sldId="256"/>
            <ac:spMk id="3" creationId="{3281AFE8-02A3-841E-44EE-57D6A0F57875}"/>
          </ac:spMkLst>
        </pc:spChg>
      </pc:sldChg>
      <pc:sldChg chg="del">
        <pc:chgData name="alison.white@swlondon.nhs.uk" userId="S::urn:spo:guest#alison.white@swlondon.nhs.uk::" providerId="AD" clId="Web-{5AE5B196-F671-D3FA-DE5A-AE5CB6F4EEB9}" dt="2024-11-25T13:38:43.373" v="42"/>
        <pc:sldMkLst>
          <pc:docMk/>
          <pc:sldMk cId="3669058963" sldId="275"/>
        </pc:sldMkLst>
      </pc:sldChg>
      <pc:sldChg chg="add del">
        <pc:chgData name="alison.white@swlondon.nhs.uk" userId="S::urn:spo:guest#alison.white@swlondon.nhs.uk::" providerId="AD" clId="Web-{5AE5B196-F671-D3FA-DE5A-AE5CB6F4EEB9}" dt="2024-11-25T13:56:31.264" v="186"/>
        <pc:sldMkLst>
          <pc:docMk/>
          <pc:sldMk cId="3573018548" sldId="289"/>
        </pc:sldMkLst>
      </pc:sldChg>
      <pc:sldChg chg="modSp">
        <pc:chgData name="alison.white@swlondon.nhs.uk" userId="S::urn:spo:guest#alison.white@swlondon.nhs.uk::" providerId="AD" clId="Web-{5AE5B196-F671-D3FA-DE5A-AE5CB6F4EEB9}" dt="2024-11-25T13:56:29.233" v="185" actId="20577"/>
        <pc:sldMkLst>
          <pc:docMk/>
          <pc:sldMk cId="303718323" sldId="351"/>
        </pc:sldMkLst>
        <pc:spChg chg="mod">
          <ac:chgData name="alison.white@swlondon.nhs.uk" userId="S::urn:spo:guest#alison.white@swlondon.nhs.uk::" providerId="AD" clId="Web-{5AE5B196-F671-D3FA-DE5A-AE5CB6F4EEB9}" dt="2024-11-25T13:56:18.748" v="183" actId="20577"/>
          <ac:spMkLst>
            <pc:docMk/>
            <pc:sldMk cId="303718323" sldId="351"/>
            <ac:spMk id="2" creationId="{8F84C496-E419-0D1A-E996-A56290943FDD}"/>
          </ac:spMkLst>
        </pc:spChg>
        <pc:spChg chg="mod">
          <ac:chgData name="alison.white@swlondon.nhs.uk" userId="S::urn:spo:guest#alison.white@swlondon.nhs.uk::" providerId="AD" clId="Web-{5AE5B196-F671-D3FA-DE5A-AE5CB6F4EEB9}" dt="2024-11-25T13:56:29.233" v="185" actId="20577"/>
          <ac:spMkLst>
            <pc:docMk/>
            <pc:sldMk cId="303718323" sldId="351"/>
            <ac:spMk id="3" creationId="{1B3C431A-DCD2-43FD-F047-938667CBFAEA}"/>
          </ac:spMkLst>
        </pc:spChg>
      </pc:sldChg>
      <pc:sldChg chg="modSp">
        <pc:chgData name="alison.white@swlondon.nhs.uk" userId="S::urn:spo:guest#alison.white@swlondon.nhs.uk::" providerId="AD" clId="Web-{5AE5B196-F671-D3FA-DE5A-AE5CB6F4EEB9}" dt="2024-11-25T13:44:26.727" v="118" actId="20577"/>
        <pc:sldMkLst>
          <pc:docMk/>
          <pc:sldMk cId="546654543" sldId="353"/>
        </pc:sldMkLst>
        <pc:spChg chg="mod">
          <ac:chgData name="alison.white@swlondon.nhs.uk" userId="S::urn:spo:guest#alison.white@swlondon.nhs.uk::" providerId="AD" clId="Web-{5AE5B196-F671-D3FA-DE5A-AE5CB6F4EEB9}" dt="2024-11-25T13:44:26.727" v="118" actId="20577"/>
          <ac:spMkLst>
            <pc:docMk/>
            <pc:sldMk cId="546654543" sldId="353"/>
            <ac:spMk id="3" creationId="{770B465C-C3D9-ABE8-5413-027E540079D7}"/>
          </ac:spMkLst>
        </pc:spChg>
      </pc:sldChg>
      <pc:sldMasterChg chg="modSldLayout">
        <pc:chgData name="alison.white@swlondon.nhs.uk" userId="S::urn:spo:guest#alison.white@swlondon.nhs.uk::" providerId="AD" clId="Web-{5AE5B196-F671-D3FA-DE5A-AE5CB6F4EEB9}" dt="2024-11-25T13:51:40.974" v="119"/>
        <pc:sldMasterMkLst>
          <pc:docMk/>
          <pc:sldMasterMk cId="2460954070" sldId="2147483660"/>
        </pc:sldMasterMkLst>
        <pc:sldLayoutChg chg="replId">
          <pc:chgData name="alison.white@swlondon.nhs.uk" userId="S::urn:spo:guest#alison.white@swlondon.nhs.uk::" providerId="AD" clId="Web-{5AE5B196-F671-D3FA-DE5A-AE5CB6F4EEB9}" dt="2024-11-25T13:51:40.974" v="119"/>
          <pc:sldLayoutMkLst>
            <pc:docMk/>
            <pc:sldMasterMk cId="2460954070" sldId="2147483660"/>
            <pc:sldLayoutMk cId="3210312558" sldId="2147483701"/>
          </pc:sldLayoutMkLst>
        </pc:sldLayoutChg>
        <pc:sldLayoutChg chg="replId">
          <pc:chgData name="alison.white@swlondon.nhs.uk" userId="S::urn:spo:guest#alison.white@swlondon.nhs.uk::" providerId="AD" clId="Web-{5AE5B196-F671-D3FA-DE5A-AE5CB6F4EEB9}" dt="2024-11-25T13:51:40.974" v="119"/>
          <pc:sldLayoutMkLst>
            <pc:docMk/>
            <pc:sldMasterMk cId="2460954070" sldId="2147483660"/>
            <pc:sldLayoutMk cId="3146388984" sldId="2147483702"/>
          </pc:sldLayoutMkLst>
        </pc:sldLayoutChg>
        <pc:sldLayoutChg chg="replId">
          <pc:chgData name="alison.white@swlondon.nhs.uk" userId="S::urn:spo:guest#alison.white@swlondon.nhs.uk::" providerId="AD" clId="Web-{5AE5B196-F671-D3FA-DE5A-AE5CB6F4EEB9}" dt="2024-11-25T13:51:40.974" v="119"/>
          <pc:sldLayoutMkLst>
            <pc:docMk/>
            <pc:sldMasterMk cId="2460954070" sldId="2147483660"/>
            <pc:sldLayoutMk cId="3171841454" sldId="2147483703"/>
          </pc:sldLayoutMkLst>
        </pc:sldLayoutChg>
      </pc:sldMasterChg>
      <pc:sldMasterChg chg="add addSldLayout">
        <pc:chgData name="alison.white@swlondon.nhs.uk" userId="S::urn:spo:guest#alison.white@swlondon.nhs.uk::" providerId="AD" clId="Web-{5AE5B196-F671-D3FA-DE5A-AE5CB6F4EEB9}" dt="2024-11-25T13:51:40.974" v="119"/>
        <pc:sldMasterMkLst>
          <pc:docMk/>
          <pc:sldMasterMk cId="2607567199" sldId="2147483666"/>
        </pc:sldMasterMkLst>
        <pc:sldLayoutChg chg="add">
          <pc:chgData name="alison.white@swlondon.nhs.uk" userId="S::urn:spo:guest#alison.white@swlondon.nhs.uk::" providerId="AD" clId="Web-{5AE5B196-F671-D3FA-DE5A-AE5CB6F4EEB9}" dt="2024-11-25T13:51:40.974" v="119"/>
          <pc:sldLayoutMkLst>
            <pc:docMk/>
            <pc:sldMasterMk cId="2607567199" sldId="2147483666"/>
            <pc:sldLayoutMk cId="1232994937" sldId="2147483667"/>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129219351" sldId="2147483668"/>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097082229" sldId="2147483680"/>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1434729208" sldId="2147483681"/>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615931209" sldId="2147483682"/>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1741422740" sldId="2147483683"/>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240146490" sldId="2147483684"/>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2512594803" sldId="2147483685"/>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357952266" sldId="2147483686"/>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4217458767" sldId="2147483687"/>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885830102" sldId="2147483688"/>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827910279" sldId="2147483689"/>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2443894931" sldId="2147483690"/>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893507675" sldId="2147483691"/>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1039695871" sldId="2147483692"/>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2029247819" sldId="2147483693"/>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421311945" sldId="2147483694"/>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3245512306" sldId="2147483695"/>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1308353373" sldId="2147483696"/>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2654166517" sldId="2147483697"/>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2260058505" sldId="2147483698"/>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564806045" sldId="2147483699"/>
          </pc:sldLayoutMkLst>
        </pc:sldLayoutChg>
        <pc:sldLayoutChg chg="add">
          <pc:chgData name="alison.white@swlondon.nhs.uk" userId="S::urn:spo:guest#alison.white@swlondon.nhs.uk::" providerId="AD" clId="Web-{5AE5B196-F671-D3FA-DE5A-AE5CB6F4EEB9}" dt="2024-11-25T13:51:40.974" v="119"/>
          <pc:sldLayoutMkLst>
            <pc:docMk/>
            <pc:sldMasterMk cId="2607567199" sldId="2147483666"/>
            <pc:sldLayoutMk cId="1675681277" sldId="2147483700"/>
          </pc:sldLayoutMkLst>
        </pc:sldLayoutChg>
      </pc:sldMasterChg>
    </pc:docChg>
  </pc:docChgLst>
  <pc:docChgLst>
    <pc:chgData name="alison.white@swlondon.nhs.uk" userId="S::urn:spo:guest#alison.white@swlondon.nhs.uk::" providerId="AD" clId="Web-{90181AE5-1583-7D94-D66F-6A990344D6D2}"/>
    <pc:docChg chg="modSld">
      <pc:chgData name="alison.white@swlondon.nhs.uk" userId="S::urn:spo:guest#alison.white@swlondon.nhs.uk::" providerId="AD" clId="Web-{90181AE5-1583-7D94-D66F-6A990344D6D2}" dt="2024-11-18T09:27:03.387" v="8" actId="1076"/>
      <pc:docMkLst>
        <pc:docMk/>
      </pc:docMkLst>
      <pc:sldChg chg="addSp delSp modSp">
        <pc:chgData name="alison.white@swlondon.nhs.uk" userId="S::urn:spo:guest#alison.white@swlondon.nhs.uk::" providerId="AD" clId="Web-{90181AE5-1583-7D94-D66F-6A990344D6D2}" dt="2024-11-18T09:27:03.387" v="8" actId="1076"/>
        <pc:sldMkLst>
          <pc:docMk/>
          <pc:sldMk cId="1790391756" sldId="256"/>
        </pc:sldMkLst>
        <pc:spChg chg="add del mod">
          <ac:chgData name="alison.white@swlondon.nhs.uk" userId="S::urn:spo:guest#alison.white@swlondon.nhs.uk::" providerId="AD" clId="Web-{90181AE5-1583-7D94-D66F-6A990344D6D2}" dt="2024-11-18T09:24:46.961" v="3"/>
          <ac:spMkLst>
            <pc:docMk/>
            <pc:sldMk cId="1790391756" sldId="256"/>
            <ac:spMk id="4" creationId="{879BFC9E-99D3-8582-7544-45FEE66E1B20}"/>
          </ac:spMkLst>
        </pc:spChg>
        <pc:picChg chg="add mod">
          <ac:chgData name="alison.white@swlondon.nhs.uk" userId="S::urn:spo:guest#alison.white@swlondon.nhs.uk::" providerId="AD" clId="Web-{90181AE5-1583-7D94-D66F-6A990344D6D2}" dt="2024-11-18T09:27:03.387" v="8" actId="1076"/>
          <ac:picMkLst>
            <pc:docMk/>
            <pc:sldMk cId="1790391756" sldId="256"/>
            <ac:picMk id="5" creationId="{27DE33A2-785E-B075-1B62-7A0C07AC3367}"/>
          </ac:picMkLst>
        </pc:picChg>
      </pc:sldChg>
    </pc:docChg>
  </pc:docChgLst>
  <pc:docChgLst>
    <pc:chgData name="alison.white@swlondon.nhs.uk" userId="S::urn:spo:guest#alison.white@swlondon.nhs.uk::" providerId="AD" clId="Web-{2C5EEE64-762A-4ECB-2404-D2923C5C8343}"/>
    <pc:docChg chg="modSld">
      <pc:chgData name="alison.white@swlondon.nhs.uk" userId="S::urn:spo:guest#alison.white@swlondon.nhs.uk::" providerId="AD" clId="Web-{2C5EEE64-762A-4ECB-2404-D2923C5C8343}" dt="2024-11-25T21:00:51.325" v="589" actId="1076"/>
      <pc:docMkLst>
        <pc:docMk/>
      </pc:docMkLst>
      <pc:sldChg chg="addSp modSp">
        <pc:chgData name="alison.white@swlondon.nhs.uk" userId="S::urn:spo:guest#alison.white@swlondon.nhs.uk::" providerId="AD" clId="Web-{2C5EEE64-762A-4ECB-2404-D2923C5C8343}" dt="2024-11-25T20:10:29.691" v="216" actId="1076"/>
        <pc:sldMkLst>
          <pc:docMk/>
          <pc:sldMk cId="1790391756" sldId="256"/>
        </pc:sldMkLst>
        <pc:picChg chg="add mod">
          <ac:chgData name="alison.white@swlondon.nhs.uk" userId="S::urn:spo:guest#alison.white@swlondon.nhs.uk::" providerId="AD" clId="Web-{2C5EEE64-762A-4ECB-2404-D2923C5C8343}" dt="2024-11-25T20:10:29.691" v="216" actId="1076"/>
          <ac:picMkLst>
            <pc:docMk/>
            <pc:sldMk cId="1790391756" sldId="256"/>
            <ac:picMk id="4" creationId="{F6D10268-A5D8-4B0E-D297-03AA4A1BCB1A}"/>
          </ac:picMkLst>
        </pc:picChg>
      </pc:sldChg>
      <pc:sldChg chg="addSp modSp modNotes">
        <pc:chgData name="alison.white@swlondon.nhs.uk" userId="S::urn:spo:guest#alison.white@swlondon.nhs.uk::" providerId="AD" clId="Web-{2C5EEE64-762A-4ECB-2404-D2923C5C8343}" dt="2024-11-25T20:20:26.423" v="261" actId="14100"/>
        <pc:sldMkLst>
          <pc:docMk/>
          <pc:sldMk cId="4018274403" sldId="273"/>
        </pc:sldMkLst>
        <pc:spChg chg="mod">
          <ac:chgData name="alison.white@swlondon.nhs.uk" userId="S::urn:spo:guest#alison.white@swlondon.nhs.uk::" providerId="AD" clId="Web-{2C5EEE64-762A-4ECB-2404-D2923C5C8343}" dt="2024-11-25T20:20:10.048" v="257" actId="20577"/>
          <ac:spMkLst>
            <pc:docMk/>
            <pc:sldMk cId="4018274403" sldId="273"/>
            <ac:spMk id="3" creationId="{AD375870-6ECB-4C78-46EA-0F8D0A2604BD}"/>
          </ac:spMkLst>
        </pc:spChg>
        <pc:picChg chg="add mod">
          <ac:chgData name="alison.white@swlondon.nhs.uk" userId="S::urn:spo:guest#alison.white@swlondon.nhs.uk::" providerId="AD" clId="Web-{2C5EEE64-762A-4ECB-2404-D2923C5C8343}" dt="2024-11-25T20:20:17.736" v="259" actId="1076"/>
          <ac:picMkLst>
            <pc:docMk/>
            <pc:sldMk cId="4018274403" sldId="273"/>
            <ac:picMk id="4" creationId="{4BC9EBE7-1079-A8FF-38CE-37D2388FDB45}"/>
          </ac:picMkLst>
        </pc:picChg>
        <pc:picChg chg="add mod">
          <ac:chgData name="alison.white@swlondon.nhs.uk" userId="S::urn:spo:guest#alison.white@swlondon.nhs.uk::" providerId="AD" clId="Web-{2C5EEE64-762A-4ECB-2404-D2923C5C8343}" dt="2024-11-25T20:20:19.814" v="260" actId="1076"/>
          <ac:picMkLst>
            <pc:docMk/>
            <pc:sldMk cId="4018274403" sldId="273"/>
            <ac:picMk id="5" creationId="{7B4489F7-BD90-802F-85D9-265457170668}"/>
          </ac:picMkLst>
        </pc:picChg>
        <pc:picChg chg="add mod">
          <ac:chgData name="alison.white@swlondon.nhs.uk" userId="S::urn:spo:guest#alison.white@swlondon.nhs.uk::" providerId="AD" clId="Web-{2C5EEE64-762A-4ECB-2404-D2923C5C8343}" dt="2024-11-25T20:20:26.423" v="261" actId="14100"/>
          <ac:picMkLst>
            <pc:docMk/>
            <pc:sldMk cId="4018274403" sldId="273"/>
            <ac:picMk id="6" creationId="{5A109233-89D3-75C5-7057-5882CB4806A5}"/>
          </ac:picMkLst>
        </pc:picChg>
      </pc:sldChg>
      <pc:sldChg chg="modSp">
        <pc:chgData name="alison.white@swlondon.nhs.uk" userId="S::urn:spo:guest#alison.white@swlondon.nhs.uk::" providerId="AD" clId="Web-{2C5EEE64-762A-4ECB-2404-D2923C5C8343}" dt="2024-11-25T20:08:51.954" v="211" actId="14100"/>
        <pc:sldMkLst>
          <pc:docMk/>
          <pc:sldMk cId="590862824" sldId="274"/>
        </pc:sldMkLst>
        <pc:picChg chg="mod">
          <ac:chgData name="alison.white@swlondon.nhs.uk" userId="S::urn:spo:guest#alison.white@swlondon.nhs.uk::" providerId="AD" clId="Web-{2C5EEE64-762A-4ECB-2404-D2923C5C8343}" dt="2024-11-25T20:08:51.954" v="211" actId="14100"/>
          <ac:picMkLst>
            <pc:docMk/>
            <pc:sldMk cId="590862824" sldId="274"/>
            <ac:picMk id="4" creationId="{C3D99D19-DE34-F371-D06E-17C38F6BE975}"/>
          </ac:picMkLst>
        </pc:picChg>
      </pc:sldChg>
      <pc:sldChg chg="addSp modSp">
        <pc:chgData name="alison.white@swlondon.nhs.uk" userId="S::urn:spo:guest#alison.white@swlondon.nhs.uk::" providerId="AD" clId="Web-{2C5EEE64-762A-4ECB-2404-D2923C5C8343}" dt="2024-11-25T21:00:51.325" v="589" actId="1076"/>
        <pc:sldMkLst>
          <pc:docMk/>
          <pc:sldMk cId="1909922318" sldId="281"/>
        </pc:sldMkLst>
        <pc:spChg chg="mod">
          <ac:chgData name="alison.white@swlondon.nhs.uk" userId="S::urn:spo:guest#alison.white@swlondon.nhs.uk::" providerId="AD" clId="Web-{2C5EEE64-762A-4ECB-2404-D2923C5C8343}" dt="2024-11-25T20:55:09.661" v="565" actId="20577"/>
          <ac:spMkLst>
            <pc:docMk/>
            <pc:sldMk cId="1909922318" sldId="281"/>
            <ac:spMk id="2" creationId="{22EB1E06-81C3-43EB-B331-940F38B861F2}"/>
          </ac:spMkLst>
        </pc:spChg>
        <pc:spChg chg="mod">
          <ac:chgData name="alison.white@swlondon.nhs.uk" userId="S::urn:spo:guest#alison.white@swlondon.nhs.uk::" providerId="AD" clId="Web-{2C5EEE64-762A-4ECB-2404-D2923C5C8343}" dt="2024-11-25T21:00:45.793" v="586" actId="20577"/>
          <ac:spMkLst>
            <pc:docMk/>
            <pc:sldMk cId="1909922318" sldId="281"/>
            <ac:spMk id="3" creationId="{355FBBF4-7464-4440-8071-25CBE8131D92}"/>
          </ac:spMkLst>
        </pc:spChg>
        <pc:picChg chg="add mod">
          <ac:chgData name="alison.white@swlondon.nhs.uk" userId="S::urn:spo:guest#alison.white@swlondon.nhs.uk::" providerId="AD" clId="Web-{2C5EEE64-762A-4ECB-2404-D2923C5C8343}" dt="2024-11-25T21:00:51.325" v="589" actId="1076"/>
          <ac:picMkLst>
            <pc:docMk/>
            <pc:sldMk cId="1909922318" sldId="281"/>
            <ac:picMk id="4" creationId="{4699CBFF-41E0-F814-5527-2409A680EBAA}"/>
          </ac:picMkLst>
        </pc:picChg>
      </pc:sldChg>
      <pc:sldChg chg="modSp modNotes">
        <pc:chgData name="alison.white@swlondon.nhs.uk" userId="S::urn:spo:guest#alison.white@swlondon.nhs.uk::" providerId="AD" clId="Web-{2C5EEE64-762A-4ECB-2404-D2923C5C8343}" dt="2024-11-25T20:21:46.192" v="273" actId="14100"/>
        <pc:sldMkLst>
          <pc:docMk/>
          <pc:sldMk cId="2326215172" sldId="350"/>
        </pc:sldMkLst>
        <pc:picChg chg="mod">
          <ac:chgData name="alison.white@swlondon.nhs.uk" userId="S::urn:spo:guest#alison.white@swlondon.nhs.uk::" providerId="AD" clId="Web-{2C5EEE64-762A-4ECB-2404-D2923C5C8343}" dt="2024-11-25T20:21:46.192" v="273" actId="14100"/>
          <ac:picMkLst>
            <pc:docMk/>
            <pc:sldMk cId="2326215172" sldId="350"/>
            <ac:picMk id="4" creationId="{7A88F725-B5E4-4DF4-598F-BF5FDB953E61}"/>
          </ac:picMkLst>
        </pc:picChg>
      </pc:sldChg>
      <pc:sldChg chg="addSp modSp modNotes">
        <pc:chgData name="alison.white@swlondon.nhs.uk" userId="S::urn:spo:guest#alison.white@swlondon.nhs.uk::" providerId="AD" clId="Web-{2C5EEE64-762A-4ECB-2404-D2923C5C8343}" dt="2024-11-25T20:53:08.033" v="557" actId="1076"/>
        <pc:sldMkLst>
          <pc:docMk/>
          <pc:sldMk cId="423344976" sldId="384"/>
        </pc:sldMkLst>
        <pc:spChg chg="mod">
          <ac:chgData name="alison.white@swlondon.nhs.uk" userId="S::urn:spo:guest#alison.white@swlondon.nhs.uk::" providerId="AD" clId="Web-{2C5EEE64-762A-4ECB-2404-D2923C5C8343}" dt="2024-11-25T20:43:18.988" v="551" actId="20577"/>
          <ac:spMkLst>
            <pc:docMk/>
            <pc:sldMk cId="423344976" sldId="384"/>
            <ac:spMk id="3" creationId="{75DF1068-A20A-5F66-0CB5-A4B270AE66CC}"/>
          </ac:spMkLst>
        </pc:spChg>
        <pc:picChg chg="add mod">
          <ac:chgData name="alison.white@swlondon.nhs.uk" userId="S::urn:spo:guest#alison.white@swlondon.nhs.uk::" providerId="AD" clId="Web-{2C5EEE64-762A-4ECB-2404-D2923C5C8343}" dt="2024-11-25T20:53:08.033" v="557" actId="1076"/>
          <ac:picMkLst>
            <pc:docMk/>
            <pc:sldMk cId="423344976" sldId="384"/>
            <ac:picMk id="4" creationId="{1C31B072-8E61-E374-2C88-14D21F49717F}"/>
          </ac:picMkLst>
        </pc:picChg>
      </pc:sldChg>
      <pc:sldChg chg="modSp">
        <pc:chgData name="alison.white@swlondon.nhs.uk" userId="S::urn:spo:guest#alison.white@swlondon.nhs.uk::" providerId="AD" clId="Web-{2C5EEE64-762A-4ECB-2404-D2923C5C8343}" dt="2024-11-25T20:23:41.945" v="275" actId="20577"/>
        <pc:sldMkLst>
          <pc:docMk/>
          <pc:sldMk cId="2322202325" sldId="388"/>
        </pc:sldMkLst>
        <pc:spChg chg="mod">
          <ac:chgData name="alison.white@swlondon.nhs.uk" userId="S::urn:spo:guest#alison.white@swlondon.nhs.uk::" providerId="AD" clId="Web-{2C5EEE64-762A-4ECB-2404-D2923C5C8343}" dt="2024-11-25T20:23:41.945" v="275" actId="20577"/>
          <ac:spMkLst>
            <pc:docMk/>
            <pc:sldMk cId="2322202325" sldId="388"/>
            <ac:spMk id="3" creationId="{03EE72C9-DAE7-449C-B109-91D2F251A634}"/>
          </ac:spMkLst>
        </pc:spChg>
      </pc:sldChg>
      <pc:sldChg chg="modSp modNotes">
        <pc:chgData name="alison.white@swlondon.nhs.uk" userId="S::urn:spo:guest#alison.white@swlondon.nhs.uk::" providerId="AD" clId="Web-{2C5EEE64-762A-4ECB-2404-D2923C5C8343}" dt="2024-11-25T20:39:48.029" v="489"/>
        <pc:sldMkLst>
          <pc:docMk/>
          <pc:sldMk cId="2127460798" sldId="389"/>
        </pc:sldMkLst>
        <pc:spChg chg="mod">
          <ac:chgData name="alison.white@swlondon.nhs.uk" userId="S::urn:spo:guest#alison.white@swlondon.nhs.uk::" providerId="AD" clId="Web-{2C5EEE64-762A-4ECB-2404-D2923C5C8343}" dt="2024-11-25T20:39:48.029" v="489"/>
          <ac:spMkLst>
            <pc:docMk/>
            <pc:sldMk cId="2127460798" sldId="389"/>
            <ac:spMk id="5" creationId="{09ACA641-FE90-D4DF-934C-15B782B65DC4}"/>
          </ac:spMkLst>
        </pc:spChg>
        <pc:spChg chg="mod">
          <ac:chgData name="alison.white@swlondon.nhs.uk" userId="S::urn:spo:guest#alison.white@swlondon.nhs.uk::" providerId="AD" clId="Web-{2C5EEE64-762A-4ECB-2404-D2923C5C8343}" dt="2024-11-25T20:39:48.029" v="489"/>
          <ac:spMkLst>
            <pc:docMk/>
            <pc:sldMk cId="2127460798" sldId="389"/>
            <ac:spMk id="6" creationId="{7B59D69C-398A-7EF3-E401-8B7433959F23}"/>
          </ac:spMkLst>
        </pc:spChg>
        <pc:spChg chg="mod">
          <ac:chgData name="alison.white@swlondon.nhs.uk" userId="S::urn:spo:guest#alison.white@swlondon.nhs.uk::" providerId="AD" clId="Web-{2C5EEE64-762A-4ECB-2404-D2923C5C8343}" dt="2024-11-25T20:39:48.029" v="489"/>
          <ac:spMkLst>
            <pc:docMk/>
            <pc:sldMk cId="2127460798" sldId="389"/>
            <ac:spMk id="7" creationId="{8FB7A881-1269-A738-E066-0CB3404B814F}"/>
          </ac:spMkLst>
        </pc:spChg>
        <pc:spChg chg="mod">
          <ac:chgData name="alison.white@swlondon.nhs.uk" userId="S::urn:spo:guest#alison.white@swlondon.nhs.uk::" providerId="AD" clId="Web-{2C5EEE64-762A-4ECB-2404-D2923C5C8343}" dt="2024-11-25T20:39:48.029" v="489"/>
          <ac:spMkLst>
            <pc:docMk/>
            <pc:sldMk cId="2127460798" sldId="389"/>
            <ac:spMk id="8" creationId="{78C4D22C-F4ED-E0B5-F712-E008913499E8}"/>
          </ac:spMkLst>
        </pc:spChg>
        <pc:spChg chg="mod">
          <ac:chgData name="alison.white@swlondon.nhs.uk" userId="S::urn:spo:guest#alison.white@swlondon.nhs.uk::" providerId="AD" clId="Web-{2C5EEE64-762A-4ECB-2404-D2923C5C8343}" dt="2024-11-25T20:39:48.029" v="489"/>
          <ac:spMkLst>
            <pc:docMk/>
            <pc:sldMk cId="2127460798" sldId="389"/>
            <ac:spMk id="9" creationId="{6D74718B-F146-10E9-D098-4BD1E715E956}"/>
          </ac:spMkLst>
        </pc:spChg>
        <pc:spChg chg="mod">
          <ac:chgData name="alison.white@swlondon.nhs.uk" userId="S::urn:spo:guest#alison.white@swlondon.nhs.uk::" providerId="AD" clId="Web-{2C5EEE64-762A-4ECB-2404-D2923C5C8343}" dt="2024-11-25T20:39:48.029" v="489"/>
          <ac:spMkLst>
            <pc:docMk/>
            <pc:sldMk cId="2127460798" sldId="389"/>
            <ac:spMk id="10" creationId="{1369149D-4AAD-FEC9-DF17-DE34066F99C4}"/>
          </ac:spMkLst>
        </pc:spChg>
        <pc:spChg chg="mod">
          <ac:chgData name="alison.white@swlondon.nhs.uk" userId="S::urn:spo:guest#alison.white@swlondon.nhs.uk::" providerId="AD" clId="Web-{2C5EEE64-762A-4ECB-2404-D2923C5C8343}" dt="2024-11-25T20:39:48.029" v="489"/>
          <ac:spMkLst>
            <pc:docMk/>
            <pc:sldMk cId="2127460798" sldId="389"/>
            <ac:spMk id="11" creationId="{E41A3523-3641-27A6-AB3A-04DB9168B554}"/>
          </ac:spMkLst>
        </pc:spChg>
        <pc:graphicFrameChg chg="mod modGraphic">
          <ac:chgData name="alison.white@swlondon.nhs.uk" userId="S::urn:spo:guest#alison.white@swlondon.nhs.uk::" providerId="AD" clId="Web-{2C5EEE64-762A-4ECB-2404-D2923C5C8343}" dt="2024-11-25T20:37:34.917" v="476"/>
          <ac:graphicFrameMkLst>
            <pc:docMk/>
            <pc:sldMk cId="2127460798" sldId="389"/>
            <ac:graphicFrameMk id="4" creationId="{8E83D25C-C147-E8B3-624E-70611382CCE2}"/>
          </ac:graphicFrameMkLst>
        </pc:graphicFrameChg>
      </pc:sldChg>
    </pc:docChg>
  </pc:docChgLst>
  <pc:docChgLst>
    <pc:chgData name="kate.scott@kingston.ac.uk" userId="S::urn:spo:guest#kate.scott@kingston.ac.uk::" providerId="AD" clId="Web-{9BFBEF84-6BDF-9A1B-52E0-3358769452AF}"/>
    <pc:docChg chg="addSld modSld">
      <pc:chgData name="kate.scott@kingston.ac.uk" userId="S::urn:spo:guest#kate.scott@kingston.ac.uk::" providerId="AD" clId="Web-{9BFBEF84-6BDF-9A1B-52E0-3358769452AF}" dt="2024-11-14T10:04:48.279" v="18"/>
      <pc:docMkLst>
        <pc:docMk/>
      </pc:docMkLst>
      <pc:sldChg chg="add">
        <pc:chgData name="kate.scott@kingston.ac.uk" userId="S::urn:spo:guest#kate.scott@kingston.ac.uk::" providerId="AD" clId="Web-{9BFBEF84-6BDF-9A1B-52E0-3358769452AF}" dt="2024-11-14T10:02:54.636" v="3"/>
        <pc:sldMkLst>
          <pc:docMk/>
          <pc:sldMk cId="1147026915" sldId="288"/>
        </pc:sldMkLst>
      </pc:sldChg>
      <pc:sldChg chg="delSp modSp add">
        <pc:chgData name="kate.scott@kingston.ac.uk" userId="S::urn:spo:guest#kate.scott@kingston.ac.uk::" providerId="AD" clId="Web-{9BFBEF84-6BDF-9A1B-52E0-3358769452AF}" dt="2024-11-14T10:03:30.277" v="15"/>
        <pc:sldMkLst>
          <pc:docMk/>
          <pc:sldMk cId="2057597072" sldId="295"/>
        </pc:sldMkLst>
        <pc:spChg chg="mod">
          <ac:chgData name="kate.scott@kingston.ac.uk" userId="S::urn:spo:guest#kate.scott@kingston.ac.uk::" providerId="AD" clId="Web-{9BFBEF84-6BDF-9A1B-52E0-3358769452AF}" dt="2024-11-14T10:03:21.496" v="14" actId="20577"/>
          <ac:spMkLst>
            <pc:docMk/>
            <pc:sldMk cId="2057597072" sldId="295"/>
            <ac:spMk id="2" creationId="{6D1B1B6F-FF94-DF1A-CD9B-91DB07E3BF3E}"/>
          </ac:spMkLst>
        </pc:spChg>
        <pc:picChg chg="del">
          <ac:chgData name="kate.scott@kingston.ac.uk" userId="S::urn:spo:guest#kate.scott@kingston.ac.uk::" providerId="AD" clId="Web-{9BFBEF84-6BDF-9A1B-52E0-3358769452AF}" dt="2024-11-14T10:03:30.277" v="15"/>
          <ac:picMkLst>
            <pc:docMk/>
            <pc:sldMk cId="2057597072" sldId="295"/>
            <ac:picMk id="5" creationId="{281C0414-F28A-5DED-A308-503E98C0FEDA}"/>
          </ac:picMkLst>
        </pc:picChg>
      </pc:sldChg>
      <pc:sldChg chg="add">
        <pc:chgData name="kate.scott@kingston.ac.uk" userId="S::urn:spo:guest#kate.scott@kingston.ac.uk::" providerId="AD" clId="Web-{9BFBEF84-6BDF-9A1B-52E0-3358769452AF}" dt="2024-11-14T10:02:54.589" v="1"/>
        <pc:sldMkLst>
          <pc:docMk/>
          <pc:sldMk cId="1574665386" sldId="296"/>
        </pc:sldMkLst>
      </pc:sldChg>
      <pc:sldChg chg="add">
        <pc:chgData name="kate.scott@kingston.ac.uk" userId="S::urn:spo:guest#kate.scott@kingston.ac.uk::" providerId="AD" clId="Web-{9BFBEF84-6BDF-9A1B-52E0-3358769452AF}" dt="2024-11-14T10:02:54.964" v="12"/>
        <pc:sldMkLst>
          <pc:docMk/>
          <pc:sldMk cId="3855840914" sldId="297"/>
        </pc:sldMkLst>
      </pc:sldChg>
      <pc:sldChg chg="add">
        <pc:chgData name="kate.scott@kingston.ac.uk" userId="S::urn:spo:guest#kate.scott@kingston.ac.uk::" providerId="AD" clId="Web-{9BFBEF84-6BDF-9A1B-52E0-3358769452AF}" dt="2024-11-14T10:04:48.232" v="16"/>
        <pc:sldMkLst>
          <pc:docMk/>
          <pc:sldMk cId="2379050332" sldId="336"/>
        </pc:sldMkLst>
      </pc:sldChg>
      <pc:sldChg chg="add">
        <pc:chgData name="kate.scott@kingston.ac.uk" userId="S::urn:spo:guest#kate.scott@kingston.ac.uk::" providerId="AD" clId="Web-{9BFBEF84-6BDF-9A1B-52E0-3358769452AF}" dt="2024-11-14T10:04:48.279" v="18"/>
        <pc:sldMkLst>
          <pc:docMk/>
          <pc:sldMk cId="3448482158" sldId="338"/>
        </pc:sldMkLst>
      </pc:sldChg>
      <pc:sldChg chg="add">
        <pc:chgData name="kate.scott@kingston.ac.uk" userId="S::urn:spo:guest#kate.scott@kingston.ac.uk::" providerId="AD" clId="Web-{9BFBEF84-6BDF-9A1B-52E0-3358769452AF}" dt="2024-11-14T10:02:54.652" v="4"/>
        <pc:sldMkLst>
          <pc:docMk/>
          <pc:sldMk cId="2325650696" sldId="339"/>
        </pc:sldMkLst>
      </pc:sldChg>
      <pc:sldChg chg="add">
        <pc:chgData name="kate.scott@kingston.ac.uk" userId="S::urn:spo:guest#kate.scott@kingston.ac.uk::" providerId="AD" clId="Web-{9BFBEF84-6BDF-9A1B-52E0-3358769452AF}" dt="2024-11-14T10:02:54.667" v="5"/>
        <pc:sldMkLst>
          <pc:docMk/>
          <pc:sldMk cId="3608370920" sldId="340"/>
        </pc:sldMkLst>
      </pc:sldChg>
      <pc:sldChg chg="add">
        <pc:chgData name="kate.scott@kingston.ac.uk" userId="S::urn:spo:guest#kate.scott@kingston.ac.uk::" providerId="AD" clId="Web-{9BFBEF84-6BDF-9A1B-52E0-3358769452AF}" dt="2024-11-14T10:02:54.714" v="7"/>
        <pc:sldMkLst>
          <pc:docMk/>
          <pc:sldMk cId="276907497" sldId="341"/>
        </pc:sldMkLst>
      </pc:sldChg>
      <pc:sldChg chg="add">
        <pc:chgData name="kate.scott@kingston.ac.uk" userId="S::urn:spo:guest#kate.scott@kingston.ac.uk::" providerId="AD" clId="Web-{9BFBEF84-6BDF-9A1B-52E0-3358769452AF}" dt="2024-11-14T10:02:54.745" v="8"/>
        <pc:sldMkLst>
          <pc:docMk/>
          <pc:sldMk cId="233672122" sldId="342"/>
        </pc:sldMkLst>
      </pc:sldChg>
      <pc:sldChg chg="add">
        <pc:chgData name="kate.scott@kingston.ac.uk" userId="S::urn:spo:guest#kate.scott@kingston.ac.uk::" providerId="AD" clId="Web-{9BFBEF84-6BDF-9A1B-52E0-3358769452AF}" dt="2024-11-14T10:02:54.698" v="6"/>
        <pc:sldMkLst>
          <pc:docMk/>
          <pc:sldMk cId="2195080667" sldId="343"/>
        </pc:sldMkLst>
      </pc:sldChg>
      <pc:sldChg chg="add">
        <pc:chgData name="kate.scott@kingston.ac.uk" userId="S::urn:spo:guest#kate.scott@kingston.ac.uk::" providerId="AD" clId="Web-{9BFBEF84-6BDF-9A1B-52E0-3358769452AF}" dt="2024-11-14T10:02:54.792" v="9"/>
        <pc:sldMkLst>
          <pc:docMk/>
          <pc:sldMk cId="2813814985" sldId="344"/>
        </pc:sldMkLst>
      </pc:sldChg>
      <pc:sldChg chg="add">
        <pc:chgData name="kate.scott@kingston.ac.uk" userId="S::urn:spo:guest#kate.scott@kingston.ac.uk::" providerId="AD" clId="Web-{9BFBEF84-6BDF-9A1B-52E0-3358769452AF}" dt="2024-11-14T10:04:48.263" v="17"/>
        <pc:sldMkLst>
          <pc:docMk/>
          <pc:sldMk cId="436945125" sldId="345"/>
        </pc:sldMkLst>
      </pc:sldChg>
      <pc:sldChg chg="add">
        <pc:chgData name="kate.scott@kingston.ac.uk" userId="S::urn:spo:guest#kate.scott@kingston.ac.uk::" providerId="AD" clId="Web-{9BFBEF84-6BDF-9A1B-52E0-3358769452AF}" dt="2024-11-14T10:02:54.933" v="11"/>
        <pc:sldMkLst>
          <pc:docMk/>
          <pc:sldMk cId="1979508328" sldId="346"/>
        </pc:sldMkLst>
      </pc:sldChg>
      <pc:sldChg chg="add">
        <pc:chgData name="kate.scott@kingston.ac.uk" userId="S::urn:spo:guest#kate.scott@kingston.ac.uk::" providerId="AD" clId="Web-{9BFBEF84-6BDF-9A1B-52E0-3358769452AF}" dt="2024-11-14T10:02:54.808" v="10"/>
        <pc:sldMkLst>
          <pc:docMk/>
          <pc:sldMk cId="382284829" sldId="347"/>
        </pc:sldMkLst>
      </pc:sldChg>
      <pc:sldChg chg="add">
        <pc:chgData name="kate.scott@kingston.ac.uk" userId="S::urn:spo:guest#kate.scott@kingston.ac.uk::" providerId="AD" clId="Web-{9BFBEF84-6BDF-9A1B-52E0-3358769452AF}" dt="2024-11-14T10:02:54.605" v="2"/>
        <pc:sldMkLst>
          <pc:docMk/>
          <pc:sldMk cId="1451699448" sldId="349"/>
        </pc:sldMkLst>
      </pc:sldChg>
    </pc:docChg>
  </pc:docChgLst>
  <pc:docChgLst>
    <pc:chgData name="Sapna Kurade" userId="S::k2371537@kcl.ac.uk::ed7c0cb9-0f03-4431-b4d8-b271efc0b8a6" providerId="AD" clId="Web-{0040F442-E37D-E925-1F1D-D9FFCFB28805}"/>
    <pc:docChg chg="addSld">
      <pc:chgData name="Sapna Kurade" userId="S::k2371537@kcl.ac.uk::ed7c0cb9-0f03-4431-b4d8-b271efc0b8a6" providerId="AD" clId="Web-{0040F442-E37D-E925-1F1D-D9FFCFB28805}" dt="2024-10-11T12:57:03.849" v="0"/>
      <pc:docMkLst>
        <pc:docMk/>
      </pc:docMkLst>
      <pc:sldChg chg="new">
        <pc:chgData name="Sapna Kurade" userId="S::k2371537@kcl.ac.uk::ed7c0cb9-0f03-4431-b4d8-b271efc0b8a6" providerId="AD" clId="Web-{0040F442-E37D-E925-1F1D-D9FFCFB28805}" dt="2024-10-11T12:57:03.849" v="0"/>
        <pc:sldMkLst>
          <pc:docMk/>
          <pc:sldMk cId="1790391756"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442A9-BF7C-426B-AEFB-09D5514B3378}"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704D7446-32B1-409E-BF1E-D7B4D87EE409}">
      <dgm:prSet phldrT="[Text]"/>
      <dgm:spPr/>
      <dgm:t>
        <a:bodyPr/>
        <a:lstStyle/>
        <a:p>
          <a:r>
            <a:rPr lang="en-GB"/>
            <a:t>Ethos</a:t>
          </a:r>
        </a:p>
      </dgm:t>
    </dgm:pt>
    <dgm:pt modelId="{C2AD9924-C141-4CCA-86D4-883A8F06D8A6}" type="parTrans" cxnId="{6BCBB10B-28DC-40AC-A3F7-576F05C66C36}">
      <dgm:prSet/>
      <dgm:spPr/>
      <dgm:t>
        <a:bodyPr/>
        <a:lstStyle/>
        <a:p>
          <a:endParaRPr lang="en-GB"/>
        </a:p>
      </dgm:t>
    </dgm:pt>
    <dgm:pt modelId="{98410589-8A66-4184-BFEF-D5A1DFA795EC}" type="sibTrans" cxnId="{6BCBB10B-28DC-40AC-A3F7-576F05C66C36}">
      <dgm:prSet/>
      <dgm:spPr/>
      <dgm:t>
        <a:bodyPr/>
        <a:lstStyle/>
        <a:p>
          <a:endParaRPr lang="en-GB"/>
        </a:p>
      </dgm:t>
    </dgm:pt>
    <dgm:pt modelId="{E2B42791-E75F-4836-BCA6-D7F8F2F9D994}">
      <dgm:prSet phldrT="[Text]"/>
      <dgm:spPr/>
      <dgm:t>
        <a:bodyPr/>
        <a:lstStyle/>
        <a:p>
          <a:pPr algn="ctr">
            <a:buNone/>
          </a:pPr>
          <a:r>
            <a:rPr lang="en-US" b="0" i="0">
              <a:effectLst/>
              <a:latin typeface="freight-text-pro"/>
            </a:rPr>
            <a:t>… I’m John Smith and hundreds of satisfied customers have bought old cars from me.</a:t>
          </a:r>
          <a:endParaRPr lang="en-GB"/>
        </a:p>
      </dgm:t>
    </dgm:pt>
    <dgm:pt modelId="{F691746C-9216-457C-87E7-8BD1E88E4618}" type="parTrans" cxnId="{41F6B2EA-006F-44E3-819E-678D8267DD42}">
      <dgm:prSet/>
      <dgm:spPr/>
      <dgm:t>
        <a:bodyPr/>
        <a:lstStyle/>
        <a:p>
          <a:endParaRPr lang="en-GB"/>
        </a:p>
      </dgm:t>
    </dgm:pt>
    <dgm:pt modelId="{E3CB17E2-8330-421A-A569-F16E3F8C6F8E}" type="sibTrans" cxnId="{41F6B2EA-006F-44E3-819E-678D8267DD42}">
      <dgm:prSet/>
      <dgm:spPr/>
      <dgm:t>
        <a:bodyPr/>
        <a:lstStyle/>
        <a:p>
          <a:endParaRPr lang="en-GB"/>
        </a:p>
      </dgm:t>
    </dgm:pt>
    <dgm:pt modelId="{E240DC5B-0F9F-49C2-9FF7-D83F5D284432}">
      <dgm:prSet phldrT="[Text]"/>
      <dgm:spPr/>
      <dgm:t>
        <a:bodyPr/>
        <a:lstStyle/>
        <a:p>
          <a:r>
            <a:rPr lang="en-GB"/>
            <a:t>Logos</a:t>
          </a:r>
        </a:p>
      </dgm:t>
    </dgm:pt>
    <dgm:pt modelId="{1BBFD6D9-313B-4950-991B-D7112CEF02BA}" type="parTrans" cxnId="{21745AE9-9BDA-404B-85D6-050B3E804A89}">
      <dgm:prSet/>
      <dgm:spPr/>
      <dgm:t>
        <a:bodyPr/>
        <a:lstStyle/>
        <a:p>
          <a:endParaRPr lang="en-GB"/>
        </a:p>
      </dgm:t>
    </dgm:pt>
    <dgm:pt modelId="{81DA20D5-2952-4C1C-B6DF-EF597C0CCD58}" type="sibTrans" cxnId="{21745AE9-9BDA-404B-85D6-050B3E804A89}">
      <dgm:prSet/>
      <dgm:spPr/>
      <dgm:t>
        <a:bodyPr/>
        <a:lstStyle/>
        <a:p>
          <a:endParaRPr lang="en-GB"/>
        </a:p>
      </dgm:t>
    </dgm:pt>
    <dgm:pt modelId="{B5EF8718-1A18-4F29-AAE0-3D2F41A76C4D}">
      <dgm:prSet phldrT="[Text]"/>
      <dgm:spPr/>
      <dgm:t>
        <a:bodyPr/>
        <a:lstStyle/>
        <a:p>
          <a:pPr algn="ctr">
            <a:buFont typeface="Arial" panose="020B0604020202020204" pitchFamily="34" charset="0"/>
            <a:buNone/>
          </a:pPr>
          <a:r>
            <a:rPr lang="en-US" b="0" i="0">
              <a:effectLst/>
              <a:latin typeface="freight-text-pro"/>
            </a:rPr>
            <a:t>… yours is broken and mine is the only one on sale.</a:t>
          </a:r>
          <a:endParaRPr lang="en-GB"/>
        </a:p>
      </dgm:t>
    </dgm:pt>
    <dgm:pt modelId="{99B78524-16F3-4BB4-832D-FACCD1FBE23A}" type="parTrans" cxnId="{A3C6A2CA-2586-45E1-8878-4556C6E160CD}">
      <dgm:prSet/>
      <dgm:spPr/>
      <dgm:t>
        <a:bodyPr/>
        <a:lstStyle/>
        <a:p>
          <a:endParaRPr lang="en-GB"/>
        </a:p>
      </dgm:t>
    </dgm:pt>
    <dgm:pt modelId="{5A95D2F1-AABE-40CF-903C-AFD9F4CE9B9D}" type="sibTrans" cxnId="{A3C6A2CA-2586-45E1-8878-4556C6E160CD}">
      <dgm:prSet/>
      <dgm:spPr/>
      <dgm:t>
        <a:bodyPr/>
        <a:lstStyle/>
        <a:p>
          <a:endParaRPr lang="en-GB"/>
        </a:p>
      </dgm:t>
    </dgm:pt>
    <dgm:pt modelId="{3D475391-3E7B-4FC0-A892-8A4E7CD540CD}">
      <dgm:prSet phldrT="[Text]"/>
      <dgm:spPr/>
      <dgm:t>
        <a:bodyPr/>
        <a:lstStyle/>
        <a:p>
          <a:r>
            <a:rPr lang="en-GB"/>
            <a:t>Pathos</a:t>
          </a:r>
        </a:p>
      </dgm:t>
    </dgm:pt>
    <dgm:pt modelId="{A6DA43C1-4AE3-4F0A-ABF4-7178E34F2655}" type="parTrans" cxnId="{A9DAD9BD-4004-4185-88CE-E51ABBC9B473}">
      <dgm:prSet/>
      <dgm:spPr/>
      <dgm:t>
        <a:bodyPr/>
        <a:lstStyle/>
        <a:p>
          <a:endParaRPr lang="en-GB"/>
        </a:p>
      </dgm:t>
    </dgm:pt>
    <dgm:pt modelId="{6B49E7EF-5F24-4A5C-B04C-24247C539EB8}" type="sibTrans" cxnId="{A9DAD9BD-4004-4185-88CE-E51ABBC9B473}">
      <dgm:prSet/>
      <dgm:spPr/>
      <dgm:t>
        <a:bodyPr/>
        <a:lstStyle/>
        <a:p>
          <a:endParaRPr lang="en-GB"/>
        </a:p>
      </dgm:t>
    </dgm:pt>
    <dgm:pt modelId="{4C82574A-356A-4B05-AAA6-2930FC13B804}">
      <dgm:prSet phldrT="[Text]"/>
      <dgm:spPr/>
      <dgm:t>
        <a:bodyPr/>
        <a:lstStyle/>
        <a:p>
          <a:pPr algn="ctr">
            <a:buFont typeface="Arial" panose="020B0604020202020204" pitchFamily="34" charset="0"/>
            <a:buNone/>
          </a:pPr>
          <a:r>
            <a:rPr lang="en-US" b="0" i="0">
              <a:effectLst/>
              <a:latin typeface="freight-text-pro"/>
            </a:rPr>
            <a:t> … otherwise, this cute little kitten, afflicted with a rare disease, will die in agony, because my car is the last asset I have in the world, and I am selling it to pay for kitty’s medical treatment.</a:t>
          </a:r>
          <a:endParaRPr lang="en-GB"/>
        </a:p>
      </dgm:t>
    </dgm:pt>
    <dgm:pt modelId="{5F7A1164-CDAB-4886-BDF7-4E20C9FE1A33}" type="parTrans" cxnId="{0C772F4F-A133-401C-ACF5-44D3878346D4}">
      <dgm:prSet/>
      <dgm:spPr/>
      <dgm:t>
        <a:bodyPr/>
        <a:lstStyle/>
        <a:p>
          <a:endParaRPr lang="en-GB"/>
        </a:p>
      </dgm:t>
    </dgm:pt>
    <dgm:pt modelId="{044D4E25-2899-44A7-B5B6-298E714E5160}" type="sibTrans" cxnId="{0C772F4F-A133-401C-ACF5-44D3878346D4}">
      <dgm:prSet/>
      <dgm:spPr/>
      <dgm:t>
        <a:bodyPr/>
        <a:lstStyle/>
        <a:p>
          <a:endParaRPr lang="en-GB"/>
        </a:p>
      </dgm:t>
    </dgm:pt>
    <dgm:pt modelId="{9BF2B2C0-2DB5-49B5-AEFE-9256D97E3EAB}" type="pres">
      <dgm:prSet presAssocID="{ADF442A9-BF7C-426B-AEFB-09D5514B3378}" presName="Name0" presStyleCnt="0">
        <dgm:presLayoutVars>
          <dgm:dir/>
          <dgm:animLvl val="lvl"/>
          <dgm:resizeHandles val="exact"/>
        </dgm:presLayoutVars>
      </dgm:prSet>
      <dgm:spPr/>
    </dgm:pt>
    <dgm:pt modelId="{ECAC2756-38AB-4B30-9E01-B706CE92B6BC}" type="pres">
      <dgm:prSet presAssocID="{704D7446-32B1-409E-BF1E-D7B4D87EE409}" presName="composite" presStyleCnt="0"/>
      <dgm:spPr/>
    </dgm:pt>
    <dgm:pt modelId="{3FCBC93B-F79A-49B8-8845-8D7B9B493F2F}" type="pres">
      <dgm:prSet presAssocID="{704D7446-32B1-409E-BF1E-D7B4D87EE409}" presName="parTx" presStyleLbl="alignNode1" presStyleIdx="0" presStyleCnt="3">
        <dgm:presLayoutVars>
          <dgm:chMax val="0"/>
          <dgm:chPref val="0"/>
          <dgm:bulletEnabled val="1"/>
        </dgm:presLayoutVars>
      </dgm:prSet>
      <dgm:spPr/>
    </dgm:pt>
    <dgm:pt modelId="{B6AB6125-4D23-4BB8-8A05-41F6A8DA5029}" type="pres">
      <dgm:prSet presAssocID="{704D7446-32B1-409E-BF1E-D7B4D87EE409}" presName="desTx" presStyleLbl="alignAccFollowNode1" presStyleIdx="0" presStyleCnt="3">
        <dgm:presLayoutVars>
          <dgm:bulletEnabled val="1"/>
        </dgm:presLayoutVars>
      </dgm:prSet>
      <dgm:spPr/>
    </dgm:pt>
    <dgm:pt modelId="{A9346A0B-6168-422A-91C0-4DEE496AFA92}" type="pres">
      <dgm:prSet presAssocID="{98410589-8A66-4184-BFEF-D5A1DFA795EC}" presName="space" presStyleCnt="0"/>
      <dgm:spPr/>
    </dgm:pt>
    <dgm:pt modelId="{05BD7759-0FF1-45A8-9601-8BB11CD3E60D}" type="pres">
      <dgm:prSet presAssocID="{E240DC5B-0F9F-49C2-9FF7-D83F5D284432}" presName="composite" presStyleCnt="0"/>
      <dgm:spPr/>
    </dgm:pt>
    <dgm:pt modelId="{C9DAF2F4-1067-44F3-9126-EE2358B60F34}" type="pres">
      <dgm:prSet presAssocID="{E240DC5B-0F9F-49C2-9FF7-D83F5D284432}" presName="parTx" presStyleLbl="alignNode1" presStyleIdx="1" presStyleCnt="3">
        <dgm:presLayoutVars>
          <dgm:chMax val="0"/>
          <dgm:chPref val="0"/>
          <dgm:bulletEnabled val="1"/>
        </dgm:presLayoutVars>
      </dgm:prSet>
      <dgm:spPr/>
    </dgm:pt>
    <dgm:pt modelId="{CF815DC6-CE5E-4071-9A14-ABCC06F486D5}" type="pres">
      <dgm:prSet presAssocID="{E240DC5B-0F9F-49C2-9FF7-D83F5D284432}" presName="desTx" presStyleLbl="alignAccFollowNode1" presStyleIdx="1" presStyleCnt="3">
        <dgm:presLayoutVars>
          <dgm:bulletEnabled val="1"/>
        </dgm:presLayoutVars>
      </dgm:prSet>
      <dgm:spPr/>
    </dgm:pt>
    <dgm:pt modelId="{6F49E64B-4B02-4C59-83B0-C5C55AE7A3FF}" type="pres">
      <dgm:prSet presAssocID="{81DA20D5-2952-4C1C-B6DF-EF597C0CCD58}" presName="space" presStyleCnt="0"/>
      <dgm:spPr/>
    </dgm:pt>
    <dgm:pt modelId="{FA1F1F81-2DFC-4A7F-A5B6-1F34AAC9A680}" type="pres">
      <dgm:prSet presAssocID="{3D475391-3E7B-4FC0-A892-8A4E7CD540CD}" presName="composite" presStyleCnt="0"/>
      <dgm:spPr/>
    </dgm:pt>
    <dgm:pt modelId="{45A77CFA-05F2-48D5-A22D-D23F9FE7CDAA}" type="pres">
      <dgm:prSet presAssocID="{3D475391-3E7B-4FC0-A892-8A4E7CD540CD}" presName="parTx" presStyleLbl="alignNode1" presStyleIdx="2" presStyleCnt="3">
        <dgm:presLayoutVars>
          <dgm:chMax val="0"/>
          <dgm:chPref val="0"/>
          <dgm:bulletEnabled val="1"/>
        </dgm:presLayoutVars>
      </dgm:prSet>
      <dgm:spPr/>
    </dgm:pt>
    <dgm:pt modelId="{D0E1932A-6E88-4AFE-9BC7-921927B5CC75}" type="pres">
      <dgm:prSet presAssocID="{3D475391-3E7B-4FC0-A892-8A4E7CD540CD}" presName="desTx" presStyleLbl="alignAccFollowNode1" presStyleIdx="2" presStyleCnt="3">
        <dgm:presLayoutVars>
          <dgm:bulletEnabled val="1"/>
        </dgm:presLayoutVars>
      </dgm:prSet>
      <dgm:spPr/>
    </dgm:pt>
  </dgm:ptLst>
  <dgm:cxnLst>
    <dgm:cxn modelId="{6BCBB10B-28DC-40AC-A3F7-576F05C66C36}" srcId="{ADF442A9-BF7C-426B-AEFB-09D5514B3378}" destId="{704D7446-32B1-409E-BF1E-D7B4D87EE409}" srcOrd="0" destOrd="0" parTransId="{C2AD9924-C141-4CCA-86D4-883A8F06D8A6}" sibTransId="{98410589-8A66-4184-BFEF-D5A1DFA795EC}"/>
    <dgm:cxn modelId="{2E1F5A14-08AB-41AB-A11E-7B927E12E1C1}" type="presOf" srcId="{3D475391-3E7B-4FC0-A892-8A4E7CD540CD}" destId="{45A77CFA-05F2-48D5-A22D-D23F9FE7CDAA}" srcOrd="0" destOrd="0" presId="urn:microsoft.com/office/officeart/2005/8/layout/hList1"/>
    <dgm:cxn modelId="{93A5DE3B-9012-4E17-9E16-060491F3C7C6}" type="presOf" srcId="{B5EF8718-1A18-4F29-AAE0-3D2F41A76C4D}" destId="{CF815DC6-CE5E-4071-9A14-ABCC06F486D5}" srcOrd="0" destOrd="0" presId="urn:microsoft.com/office/officeart/2005/8/layout/hList1"/>
    <dgm:cxn modelId="{E4CA114B-F397-4E46-80E8-EC6DB83EBDBB}" type="presOf" srcId="{E2B42791-E75F-4836-BCA6-D7F8F2F9D994}" destId="{B6AB6125-4D23-4BB8-8A05-41F6A8DA5029}" srcOrd="0" destOrd="0" presId="urn:microsoft.com/office/officeart/2005/8/layout/hList1"/>
    <dgm:cxn modelId="{6BBF516D-C239-4958-8F70-0AB0E233345E}" type="presOf" srcId="{ADF442A9-BF7C-426B-AEFB-09D5514B3378}" destId="{9BF2B2C0-2DB5-49B5-AEFE-9256D97E3EAB}" srcOrd="0" destOrd="0" presId="urn:microsoft.com/office/officeart/2005/8/layout/hList1"/>
    <dgm:cxn modelId="{0C772F4F-A133-401C-ACF5-44D3878346D4}" srcId="{3D475391-3E7B-4FC0-A892-8A4E7CD540CD}" destId="{4C82574A-356A-4B05-AAA6-2930FC13B804}" srcOrd="0" destOrd="0" parTransId="{5F7A1164-CDAB-4886-BDF7-4E20C9FE1A33}" sibTransId="{044D4E25-2899-44A7-B5B6-298E714E5160}"/>
    <dgm:cxn modelId="{B5F37379-D51D-42A9-9591-05B1652D7D9F}" type="presOf" srcId="{4C82574A-356A-4B05-AAA6-2930FC13B804}" destId="{D0E1932A-6E88-4AFE-9BC7-921927B5CC75}" srcOrd="0" destOrd="0" presId="urn:microsoft.com/office/officeart/2005/8/layout/hList1"/>
    <dgm:cxn modelId="{E3E0DDB0-9E5C-41CB-A4BB-DF472F826CF1}" type="presOf" srcId="{E240DC5B-0F9F-49C2-9FF7-D83F5D284432}" destId="{C9DAF2F4-1067-44F3-9126-EE2358B60F34}" srcOrd="0" destOrd="0" presId="urn:microsoft.com/office/officeart/2005/8/layout/hList1"/>
    <dgm:cxn modelId="{A9DAD9BD-4004-4185-88CE-E51ABBC9B473}" srcId="{ADF442A9-BF7C-426B-AEFB-09D5514B3378}" destId="{3D475391-3E7B-4FC0-A892-8A4E7CD540CD}" srcOrd="2" destOrd="0" parTransId="{A6DA43C1-4AE3-4F0A-ABF4-7178E34F2655}" sibTransId="{6B49E7EF-5F24-4A5C-B04C-24247C539EB8}"/>
    <dgm:cxn modelId="{A3C6A2CA-2586-45E1-8878-4556C6E160CD}" srcId="{E240DC5B-0F9F-49C2-9FF7-D83F5D284432}" destId="{B5EF8718-1A18-4F29-AAE0-3D2F41A76C4D}" srcOrd="0" destOrd="0" parTransId="{99B78524-16F3-4BB4-832D-FACCD1FBE23A}" sibTransId="{5A95D2F1-AABE-40CF-903C-AFD9F4CE9B9D}"/>
    <dgm:cxn modelId="{21745AE9-9BDA-404B-85D6-050B3E804A89}" srcId="{ADF442A9-BF7C-426B-AEFB-09D5514B3378}" destId="{E240DC5B-0F9F-49C2-9FF7-D83F5D284432}" srcOrd="1" destOrd="0" parTransId="{1BBFD6D9-313B-4950-991B-D7112CEF02BA}" sibTransId="{81DA20D5-2952-4C1C-B6DF-EF597C0CCD58}"/>
    <dgm:cxn modelId="{6C2DB3E9-B6CC-4664-9C3C-4F46B4BED628}" type="presOf" srcId="{704D7446-32B1-409E-BF1E-D7B4D87EE409}" destId="{3FCBC93B-F79A-49B8-8845-8D7B9B493F2F}" srcOrd="0" destOrd="0" presId="urn:microsoft.com/office/officeart/2005/8/layout/hList1"/>
    <dgm:cxn modelId="{41F6B2EA-006F-44E3-819E-678D8267DD42}" srcId="{704D7446-32B1-409E-BF1E-D7B4D87EE409}" destId="{E2B42791-E75F-4836-BCA6-D7F8F2F9D994}" srcOrd="0" destOrd="0" parTransId="{F691746C-9216-457C-87E7-8BD1E88E4618}" sibTransId="{E3CB17E2-8330-421A-A569-F16E3F8C6F8E}"/>
    <dgm:cxn modelId="{901EDA50-C118-4462-B478-FD7F19D19036}" type="presParOf" srcId="{9BF2B2C0-2DB5-49B5-AEFE-9256D97E3EAB}" destId="{ECAC2756-38AB-4B30-9E01-B706CE92B6BC}" srcOrd="0" destOrd="0" presId="urn:microsoft.com/office/officeart/2005/8/layout/hList1"/>
    <dgm:cxn modelId="{49142A3C-2DAB-4DF5-837D-FCE57C903373}" type="presParOf" srcId="{ECAC2756-38AB-4B30-9E01-B706CE92B6BC}" destId="{3FCBC93B-F79A-49B8-8845-8D7B9B493F2F}" srcOrd="0" destOrd="0" presId="urn:microsoft.com/office/officeart/2005/8/layout/hList1"/>
    <dgm:cxn modelId="{56340358-83EC-43DA-9689-0670082A87BF}" type="presParOf" srcId="{ECAC2756-38AB-4B30-9E01-B706CE92B6BC}" destId="{B6AB6125-4D23-4BB8-8A05-41F6A8DA5029}" srcOrd="1" destOrd="0" presId="urn:microsoft.com/office/officeart/2005/8/layout/hList1"/>
    <dgm:cxn modelId="{5EBA5B90-8D51-4FDE-953A-D1A6EFDB9C06}" type="presParOf" srcId="{9BF2B2C0-2DB5-49B5-AEFE-9256D97E3EAB}" destId="{A9346A0B-6168-422A-91C0-4DEE496AFA92}" srcOrd="1" destOrd="0" presId="urn:microsoft.com/office/officeart/2005/8/layout/hList1"/>
    <dgm:cxn modelId="{D2D6EF05-1558-4F25-9FAD-906D3D66D7AE}" type="presParOf" srcId="{9BF2B2C0-2DB5-49B5-AEFE-9256D97E3EAB}" destId="{05BD7759-0FF1-45A8-9601-8BB11CD3E60D}" srcOrd="2" destOrd="0" presId="urn:microsoft.com/office/officeart/2005/8/layout/hList1"/>
    <dgm:cxn modelId="{CBCD88F4-25FF-47F3-ACC2-405051D496DC}" type="presParOf" srcId="{05BD7759-0FF1-45A8-9601-8BB11CD3E60D}" destId="{C9DAF2F4-1067-44F3-9126-EE2358B60F34}" srcOrd="0" destOrd="0" presId="urn:microsoft.com/office/officeart/2005/8/layout/hList1"/>
    <dgm:cxn modelId="{8A42253E-F5AC-452B-8879-2A83B49AE6D4}" type="presParOf" srcId="{05BD7759-0FF1-45A8-9601-8BB11CD3E60D}" destId="{CF815DC6-CE5E-4071-9A14-ABCC06F486D5}" srcOrd="1" destOrd="0" presId="urn:microsoft.com/office/officeart/2005/8/layout/hList1"/>
    <dgm:cxn modelId="{63127BE2-78B4-40EC-8317-0D9FE371F5B9}" type="presParOf" srcId="{9BF2B2C0-2DB5-49B5-AEFE-9256D97E3EAB}" destId="{6F49E64B-4B02-4C59-83B0-C5C55AE7A3FF}" srcOrd="3" destOrd="0" presId="urn:microsoft.com/office/officeart/2005/8/layout/hList1"/>
    <dgm:cxn modelId="{C45CF5CA-8580-44D6-BE74-56035C75F098}" type="presParOf" srcId="{9BF2B2C0-2DB5-49B5-AEFE-9256D97E3EAB}" destId="{FA1F1F81-2DFC-4A7F-A5B6-1F34AAC9A680}" srcOrd="4" destOrd="0" presId="urn:microsoft.com/office/officeart/2005/8/layout/hList1"/>
    <dgm:cxn modelId="{F1F14AEA-FE5F-457B-A712-47BBF671C5EC}" type="presParOf" srcId="{FA1F1F81-2DFC-4A7F-A5B6-1F34AAC9A680}" destId="{45A77CFA-05F2-48D5-A22D-D23F9FE7CDAA}" srcOrd="0" destOrd="0" presId="urn:microsoft.com/office/officeart/2005/8/layout/hList1"/>
    <dgm:cxn modelId="{A77BAE20-9F3B-4944-B9B7-6D124F4F678E}" type="presParOf" srcId="{FA1F1F81-2DFC-4A7F-A5B6-1F34AAC9A680}" destId="{D0E1932A-6E88-4AFE-9BC7-921927B5CC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C93B-F79A-49B8-8845-8D7B9B493F2F}">
      <dsp:nvSpPr>
        <dsp:cNvPr id="0" name=""/>
        <dsp:cNvSpPr/>
      </dsp:nvSpPr>
      <dsp:spPr>
        <a:xfrm>
          <a:off x="3102" y="154213"/>
          <a:ext cx="3024849" cy="720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a:t>Ethos</a:t>
          </a:r>
        </a:p>
      </dsp:txBody>
      <dsp:txXfrm>
        <a:off x="3102" y="154213"/>
        <a:ext cx="3024849" cy="720000"/>
      </dsp:txXfrm>
    </dsp:sp>
    <dsp:sp modelId="{B6AB6125-4D23-4BB8-8A05-41F6A8DA5029}">
      <dsp:nvSpPr>
        <dsp:cNvPr id="0" name=""/>
        <dsp:cNvSpPr/>
      </dsp:nvSpPr>
      <dsp:spPr>
        <a:xfrm>
          <a:off x="3102" y="874213"/>
          <a:ext cx="3024849" cy="418612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None/>
          </a:pPr>
          <a:r>
            <a:rPr lang="en-US" sz="2500" b="0" i="0" kern="1200">
              <a:effectLst/>
              <a:latin typeface="freight-text-pro"/>
            </a:rPr>
            <a:t>… I’m John Smith and hundreds of satisfied customers have bought old cars from me.</a:t>
          </a:r>
          <a:endParaRPr lang="en-GB" sz="2500" kern="1200"/>
        </a:p>
      </dsp:txBody>
      <dsp:txXfrm>
        <a:off x="3102" y="874213"/>
        <a:ext cx="3024849" cy="4186125"/>
      </dsp:txXfrm>
    </dsp:sp>
    <dsp:sp modelId="{C9DAF2F4-1067-44F3-9126-EE2358B60F34}">
      <dsp:nvSpPr>
        <dsp:cNvPr id="0" name=""/>
        <dsp:cNvSpPr/>
      </dsp:nvSpPr>
      <dsp:spPr>
        <a:xfrm>
          <a:off x="3451430" y="154213"/>
          <a:ext cx="3024849" cy="720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a:t>Logos</a:t>
          </a:r>
        </a:p>
      </dsp:txBody>
      <dsp:txXfrm>
        <a:off x="3451430" y="154213"/>
        <a:ext cx="3024849" cy="720000"/>
      </dsp:txXfrm>
    </dsp:sp>
    <dsp:sp modelId="{CF815DC6-CE5E-4071-9A14-ABCC06F486D5}">
      <dsp:nvSpPr>
        <dsp:cNvPr id="0" name=""/>
        <dsp:cNvSpPr/>
      </dsp:nvSpPr>
      <dsp:spPr>
        <a:xfrm>
          <a:off x="3451430" y="874213"/>
          <a:ext cx="3024849" cy="418612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Font typeface="Arial" panose="020B0604020202020204" pitchFamily="34" charset="0"/>
            <a:buNone/>
          </a:pPr>
          <a:r>
            <a:rPr lang="en-US" sz="2500" b="0" i="0" kern="1200">
              <a:effectLst/>
              <a:latin typeface="freight-text-pro"/>
            </a:rPr>
            <a:t>… yours is broken and mine is the only one on sale.</a:t>
          </a:r>
          <a:endParaRPr lang="en-GB" sz="2500" kern="1200"/>
        </a:p>
      </dsp:txBody>
      <dsp:txXfrm>
        <a:off x="3451430" y="874213"/>
        <a:ext cx="3024849" cy="4186125"/>
      </dsp:txXfrm>
    </dsp:sp>
    <dsp:sp modelId="{45A77CFA-05F2-48D5-A22D-D23F9FE7CDAA}">
      <dsp:nvSpPr>
        <dsp:cNvPr id="0" name=""/>
        <dsp:cNvSpPr/>
      </dsp:nvSpPr>
      <dsp:spPr>
        <a:xfrm>
          <a:off x="6899759" y="154213"/>
          <a:ext cx="3024849" cy="720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a:t>Pathos</a:t>
          </a:r>
        </a:p>
      </dsp:txBody>
      <dsp:txXfrm>
        <a:off x="6899759" y="154213"/>
        <a:ext cx="3024849" cy="720000"/>
      </dsp:txXfrm>
    </dsp:sp>
    <dsp:sp modelId="{D0E1932A-6E88-4AFE-9BC7-921927B5CC75}">
      <dsp:nvSpPr>
        <dsp:cNvPr id="0" name=""/>
        <dsp:cNvSpPr/>
      </dsp:nvSpPr>
      <dsp:spPr>
        <a:xfrm>
          <a:off x="6899759" y="874213"/>
          <a:ext cx="3024849" cy="418612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Font typeface="Arial" panose="020B0604020202020204" pitchFamily="34" charset="0"/>
            <a:buNone/>
          </a:pPr>
          <a:r>
            <a:rPr lang="en-US" sz="2500" b="0" i="0" kern="1200">
              <a:effectLst/>
              <a:latin typeface="freight-text-pro"/>
            </a:rPr>
            <a:t> … otherwise, this cute little kitten, afflicted with a rare disease, will die in agony, because my car is the last asset I have in the world, and I am selling it to pay for kitty’s medical treatment.</a:t>
          </a:r>
          <a:endParaRPr lang="en-GB" sz="2500" kern="1200"/>
        </a:p>
      </dsp:txBody>
      <dsp:txXfrm>
        <a:off x="6899759" y="874213"/>
        <a:ext cx="3024849" cy="4186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C9A89-0B39-4E27-A8B1-B04C567C7994}" type="datetimeFigureOut">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82390-AC2B-4FAA-853E-0E7E846812A2}" type="slidenum">
              <a:t>‹#›</a:t>
            </a:fld>
            <a:endParaRPr lang="en-US"/>
          </a:p>
        </p:txBody>
      </p:sp>
    </p:spTree>
    <p:extLst>
      <p:ext uri="{BB962C8B-B14F-4D97-AF65-F5344CB8AC3E}">
        <p14:creationId xmlns:p14="http://schemas.microsoft.com/office/powerpoint/2010/main" val="197927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forms.office.com/e/MLEU8VNDv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82390-AC2B-4FAA-853E-0E7E846812A2}" type="slidenum">
              <a:rPr lang="en-US"/>
              <a:t>1</a:t>
            </a:fld>
            <a:endParaRPr lang="en-US"/>
          </a:p>
        </p:txBody>
      </p:sp>
    </p:spTree>
    <p:extLst>
      <p:ext uri="{BB962C8B-B14F-4D97-AF65-F5344CB8AC3E}">
        <p14:creationId xmlns:p14="http://schemas.microsoft.com/office/powerpoint/2010/main" val="268906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are </a:t>
            </a:r>
            <a:r>
              <a:rPr lang="en-US" dirty="0" err="1"/>
              <a:t>ike</a:t>
            </a:r>
            <a:r>
              <a:rPr lang="en-US" dirty="0"/>
              <a:t> marmite.... </a:t>
            </a:r>
            <a:endParaRPr lang="en-US"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10</a:t>
            </a:fld>
            <a:endParaRPr lang="en-US"/>
          </a:p>
        </p:txBody>
      </p:sp>
    </p:spTree>
    <p:extLst>
      <p:ext uri="{BB962C8B-B14F-4D97-AF65-F5344CB8AC3E}">
        <p14:creationId xmlns:p14="http://schemas.microsoft.com/office/powerpoint/2010/main" val="132914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Print out of vision statements - </a:t>
            </a:r>
          </a:p>
          <a:p>
            <a:endParaRPr lang="en-US">
              <a:ea typeface="Calibri"/>
              <a:cs typeface="Calibri"/>
            </a:endParaRPr>
          </a:p>
          <a:p>
            <a:r>
              <a:rPr lang="en-US">
                <a:ea typeface="Calibri"/>
                <a:cs typeface="Calibri"/>
              </a:rPr>
              <a:t>Draft – first go on paper </a:t>
            </a:r>
            <a:endParaRPr lang="en-US"/>
          </a:p>
          <a:p>
            <a:r>
              <a:rPr lang="en-US">
                <a:ea typeface="Calibri"/>
                <a:cs typeface="Calibri"/>
              </a:rPr>
              <a:t>Individuals – can share/discuss with partner/table </a:t>
            </a:r>
            <a:r>
              <a:rPr lang="en-US" err="1">
                <a:ea typeface="Calibri"/>
                <a:cs typeface="Calibri"/>
              </a:rPr>
              <a:t>etc</a:t>
            </a:r>
            <a:r>
              <a:rPr lang="en-US">
                <a:ea typeface="Calibri"/>
                <a:cs typeface="Calibri"/>
              </a:rPr>
              <a:t> – read the room</a:t>
            </a:r>
          </a:p>
          <a:p>
            <a:r>
              <a:rPr lang="en-US">
                <a:ea typeface="Calibri"/>
                <a:cs typeface="Calibri"/>
              </a:rPr>
              <a:t>Don't over think it – we will be coming back to it – no the finished article-it’s a first draft </a:t>
            </a:r>
          </a:p>
          <a:p>
            <a:r>
              <a:rPr lang="en-US">
                <a:ea typeface="Calibri"/>
                <a:cs typeface="Calibri"/>
              </a:rPr>
              <a:t>Don't have to share if you don't want too </a:t>
            </a:r>
            <a:r>
              <a:rPr lang="en-US" err="1">
                <a:ea typeface="Calibri"/>
                <a:cs typeface="Calibri"/>
              </a:rPr>
              <a:t>etc</a:t>
            </a:r>
            <a:r>
              <a:rPr lang="en-US">
                <a:ea typeface="Calibri"/>
                <a:cs typeface="Calibri"/>
              </a:rPr>
              <a:t> </a:t>
            </a:r>
          </a:p>
        </p:txBody>
      </p:sp>
      <p:sp>
        <p:nvSpPr>
          <p:cNvPr id="4" name="Slide Number Placeholder 3"/>
          <p:cNvSpPr>
            <a:spLocks noGrp="1"/>
          </p:cNvSpPr>
          <p:nvPr>
            <p:ph type="sldNum" sz="quarter" idx="5"/>
          </p:nvPr>
        </p:nvSpPr>
        <p:spPr/>
        <p:txBody>
          <a:bodyPr/>
          <a:lstStyle/>
          <a:p>
            <a:fld id="{D6082390-AC2B-4FAA-853E-0E7E846812A2}" type="slidenum">
              <a:rPr lang="en-US"/>
              <a:t>11</a:t>
            </a:fld>
            <a:endParaRPr lang="en-US"/>
          </a:p>
        </p:txBody>
      </p:sp>
    </p:spTree>
    <p:extLst>
      <p:ext uri="{BB962C8B-B14F-4D97-AF65-F5344CB8AC3E}">
        <p14:creationId xmlns:p14="http://schemas.microsoft.com/office/powerpoint/2010/main" val="420572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IN"/>
              <a:t>How to use storytelling to engage funders and make your proposal stand out.</a:t>
            </a:r>
            <a:endParaRPr lang="en-US"/>
          </a:p>
          <a:p>
            <a:pPr marL="285750" indent="-285750">
              <a:buFont typeface="Arial,Sans-Serif"/>
              <a:buChar char="•"/>
            </a:pPr>
            <a:r>
              <a:rPr lang="en-IN" dirty="0"/>
              <a:t>Group activity and feedback - Participants will work in groups to create a story around a research idea, practicing how to create a narrative that highlights the importance and impact of their work.</a:t>
            </a:r>
            <a:endParaRPr lang="en-US" dirty="0"/>
          </a:p>
        </p:txBody>
      </p:sp>
      <p:sp>
        <p:nvSpPr>
          <p:cNvPr id="4" name="Slide Number Placeholder 3"/>
          <p:cNvSpPr>
            <a:spLocks noGrp="1"/>
          </p:cNvSpPr>
          <p:nvPr>
            <p:ph type="sldNum" sz="quarter" idx="5"/>
          </p:nvPr>
        </p:nvSpPr>
        <p:spPr/>
        <p:txBody>
          <a:bodyPr/>
          <a:lstStyle/>
          <a:p>
            <a:fld id="{D6082390-AC2B-4FAA-853E-0E7E846812A2}" type="slidenum">
              <a:rPr lang="en-US"/>
              <a:t>12</a:t>
            </a:fld>
            <a:endParaRPr lang="en-US"/>
          </a:p>
        </p:txBody>
      </p:sp>
    </p:spTree>
    <p:extLst>
      <p:ext uri="{BB962C8B-B14F-4D97-AF65-F5344CB8AC3E}">
        <p14:creationId xmlns:p14="http://schemas.microsoft.com/office/powerpoint/2010/main" val="384215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KS -</a:t>
            </a:r>
          </a:p>
          <a:p>
            <a:pPr>
              <a:lnSpc>
                <a:spcPct val="90000"/>
              </a:lnSpc>
              <a:spcBef>
                <a:spcPts val="1000"/>
              </a:spcBef>
            </a:pPr>
            <a:endParaRPr lang="en-US" dirty="0">
              <a:ea typeface="Calibri"/>
              <a:cs typeface="Calibri"/>
            </a:endParaRPr>
          </a:p>
          <a:p>
            <a:pPr>
              <a:lnSpc>
                <a:spcPct val="90000"/>
              </a:lnSpc>
              <a:spcBef>
                <a:spcPts val="1000"/>
              </a:spcBef>
            </a:pPr>
            <a:r>
              <a:rPr lang="en-US" dirty="0">
                <a:ea typeface="Calibri"/>
                <a:cs typeface="Calibri"/>
              </a:rPr>
              <a:t>Persuasion is all about connecting what the funder is looking for with what you are offering.</a:t>
            </a:r>
          </a:p>
          <a:p>
            <a:pPr>
              <a:lnSpc>
                <a:spcPct val="90000"/>
              </a:lnSpc>
              <a:spcBef>
                <a:spcPts val="1000"/>
              </a:spcBef>
            </a:pP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13</a:t>
            </a:fld>
            <a:endParaRPr lang="en-US"/>
          </a:p>
        </p:txBody>
      </p:sp>
    </p:spTree>
    <p:extLst>
      <p:ext uri="{BB962C8B-B14F-4D97-AF65-F5344CB8AC3E}">
        <p14:creationId xmlns:p14="http://schemas.microsoft.com/office/powerpoint/2010/main" val="205854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Why am I talking about storytelling and stories.</a:t>
            </a:r>
            <a:endParaRPr lang="en-GB">
              <a:ea typeface="Calibri"/>
              <a:cs typeface="Calibri"/>
            </a:endParaRPr>
          </a:p>
          <a:p>
            <a:endParaRPr lang="en-GB"/>
          </a:p>
          <a:p>
            <a:r>
              <a:rPr lang="en-GB"/>
              <a:t>There are many </a:t>
            </a:r>
            <a:r>
              <a:rPr lang="en-GB" err="1"/>
              <a:t>many</a:t>
            </a:r>
            <a:r>
              <a:rPr lang="en-GB"/>
              <a:t> aspects of communication that we could talk about (and, indeed, I do talk about these in other sessions – but today we only have a relatively short time together, so I’m going to talk with you about something that lies at the heart of all good, effective communication – storytelling </a:t>
            </a:r>
            <a:endParaRPr lang="en-GB">
              <a:ea typeface="Calibri"/>
              <a:cs typeface="Calibri"/>
            </a:endParaRPr>
          </a:p>
          <a:p>
            <a:endParaRPr lang="en-GB"/>
          </a:p>
          <a:p>
            <a:r>
              <a:rPr lang="en-GB"/>
              <a:t>Ok, you might be thinking – this is supposed to help my business - why are we talking about stories?  Didn’t I leave that behind in my school English classes? </a:t>
            </a:r>
            <a:endParaRPr lang="en-GB">
              <a:ea typeface="Calibri"/>
              <a:cs typeface="Calibri"/>
            </a:endParaRPr>
          </a:p>
          <a:p>
            <a:endParaRPr lang="en-GB"/>
          </a:p>
          <a:p>
            <a:r>
              <a:rPr lang="en-GB"/>
              <a:t>Every society and cultural tells stories</a:t>
            </a:r>
            <a:endParaRPr lang="en-GB">
              <a:ea typeface="Calibri"/>
              <a:cs typeface="Calibri"/>
            </a:endParaRPr>
          </a:p>
          <a:p>
            <a:r>
              <a:rPr lang="en-GB"/>
              <a:t>We are told stories from the moment we are born</a:t>
            </a:r>
            <a:endParaRPr lang="en-GB">
              <a:ea typeface="Calibri"/>
              <a:cs typeface="Calibri"/>
            </a:endParaRPr>
          </a:p>
          <a:p>
            <a:r>
              <a:rPr lang="en-GB"/>
              <a:t>And we spend an incredible amount of our time on this earth engaging with stories – think about what you might have done for pleasure or relaxation in the last week – did you listen to song or watch a movie, perhaps you read a book or went to the theatre even – perhaps you had a gossip with friends over a coffee or told them about your recent holiday – these all involve storytelling. We love stories!</a:t>
            </a:r>
            <a:endParaRPr lang="en-GB">
              <a:ea typeface="Calibri"/>
              <a:cs typeface="Calibri"/>
            </a:endParaRPr>
          </a:p>
          <a:p>
            <a:endParaRPr lang="en-GB"/>
          </a:p>
          <a:p>
            <a:r>
              <a:rPr lang="en-GB"/>
              <a:t>It turns out that most stories follow relatable and recognisable patterns and structures – we won’t go into these in detail today, but here are some of the common ones – and the ones that are most useful to businesses. </a:t>
            </a:r>
            <a:endParaRPr lang="en-GB">
              <a:ea typeface="Calibri"/>
              <a:cs typeface="Calibri"/>
            </a:endParaRPr>
          </a:p>
          <a:p>
            <a:endParaRPr lang="en-GB"/>
          </a:p>
          <a:p>
            <a:r>
              <a:rPr lang="en-GB"/>
              <a:t>Overcoming the monster – think of Dracula, or Jaws, or any alien or war movie</a:t>
            </a:r>
            <a:endParaRPr lang="en-GB">
              <a:ea typeface="Calibri"/>
              <a:cs typeface="Calibri"/>
            </a:endParaRPr>
          </a:p>
          <a:p>
            <a:r>
              <a:rPr lang="en-GB"/>
              <a:t>Rags to riches – Cinderella, the ugly duckling, great expectations</a:t>
            </a:r>
            <a:endParaRPr lang="en-GB">
              <a:ea typeface="Calibri"/>
              <a:cs typeface="Calibri"/>
            </a:endParaRPr>
          </a:p>
          <a:p>
            <a:r>
              <a:rPr lang="en-GB"/>
              <a:t>Rebirth – someone changes their ways and becomes a better person – A Christmas Carol, Groundhog day, beauty and the beast</a:t>
            </a:r>
            <a:endParaRPr lang="en-GB">
              <a:ea typeface="Calibri"/>
              <a:cs typeface="Calibri"/>
            </a:endParaRPr>
          </a:p>
          <a:p>
            <a:r>
              <a:rPr lang="en-GB"/>
              <a:t>Voyages, quests or journeys – Alice in wonderland, Lord of the Rings, Raiders of the lost arc, Watership Down… </a:t>
            </a:r>
            <a:endParaRPr lang="en-GB">
              <a:ea typeface="Calibri"/>
              <a:cs typeface="Calibri"/>
            </a:endParaRPr>
          </a:p>
          <a:p>
            <a:endParaRPr lang="en-GB"/>
          </a:p>
          <a:p>
            <a:r>
              <a:rPr lang="en-GB"/>
              <a:t>So now you might be thinking – ok, but what has this got to do with boosting my business?</a:t>
            </a:r>
            <a:endParaRPr lang="en-GB">
              <a:ea typeface="Calibri"/>
              <a:cs typeface="Calibri"/>
            </a:endParaRPr>
          </a:p>
          <a:p>
            <a:endParaRPr lang="en-GB"/>
          </a:p>
          <a:p>
            <a:r>
              <a:rPr lang="en-GB"/>
              <a:t>Stories help us to connect with people – we recognise ourselves in stories and they can help make complex and abstract things more understandable and relevant to our lives.</a:t>
            </a:r>
            <a:endParaRPr lang="en-GB">
              <a:ea typeface="Calibri"/>
              <a:cs typeface="Calibri"/>
            </a:endParaRPr>
          </a:p>
          <a:p>
            <a:r>
              <a:rPr lang="en-GB"/>
              <a:t>Stories are memorable – the messages that they communicate stay with us – so being relevant, memorable, relatable and connecting with a large audience – these are all things that most businesses need to do every day in one way or another. </a:t>
            </a:r>
            <a:endParaRPr lang="en-GB">
              <a:ea typeface="Calibri"/>
              <a:cs typeface="Calibri"/>
            </a:endParaRP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14</a:t>
            </a:fld>
            <a:endParaRPr lang="en-GB"/>
          </a:p>
        </p:txBody>
      </p:sp>
    </p:spTree>
    <p:extLst>
      <p:ext uri="{BB962C8B-B14F-4D97-AF65-F5344CB8AC3E}">
        <p14:creationId xmlns:p14="http://schemas.microsoft.com/office/powerpoint/2010/main" val="119198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KS-</a:t>
            </a:r>
            <a:endParaRPr lang="en-US"/>
          </a:p>
          <a:p>
            <a:pPr marL="0" marR="0" lvl="0" indent="0" algn="l" defTabSz="914400">
              <a:lnSpc>
                <a:spcPct val="100000"/>
              </a:lnSpc>
              <a:spcBef>
                <a:spcPts val="0"/>
              </a:spcBef>
              <a:spcAft>
                <a:spcPts val="0"/>
              </a:spcAft>
              <a:buClrTx/>
              <a:buSzTx/>
              <a:buFontTx/>
              <a:buNone/>
              <a:tabLst/>
              <a:defRPr/>
            </a:pPr>
            <a:r>
              <a:rPr lang="en-GB"/>
              <a:t>What</a:t>
            </a:r>
            <a:r>
              <a:rPr lang="en-GB" sz="1200"/>
              <a:t> is a story? All of those stories that we’ve just mentioned follow the same broad pattern – they are a -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A structured series of events with connection, characters, tension, and conflict.</a:t>
            </a:r>
            <a:endParaRPr lang="en-GB"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They start with some background – some scene setting. Then something happens that starts things rolling – the inciting incident. Then our main character (usually our hero) has a serious of adventures and challenges – they face problems and set back, but they grow, and at some point we reach a climax – the monster is slayed, they quest is fulfilled, or the ugly duckling turns into a swan – and this changes things- in the final act we move towards a new normal where things are different (and in happy stories at least) better in some way. </a:t>
            </a:r>
            <a:endParaRPr lang="en-GB"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How is this all relevant to your business? Presumably, whatever you offer to your clients or customers, you want it to improve their lives in some way – you want it to take them from their status quo to a new normal  - a new normal where they use your product or service or engage with your organisation and life is better for it. You can communicate that via a story. Perhaps YOU are the hero, or your product, or perhaps you customer is the hero – but framing this in terms of a story does those things we talked about earlier- it makes it relevant, relatable and memorable …</a:t>
            </a:r>
            <a:endParaRPr lang="en-GB"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So – now I want to hear YOUR stories… </a:t>
            </a:r>
            <a:endParaRPr lang="en-GB" sz="1200" b="0">
              <a:ea typeface="Calibri"/>
              <a:cs typeface="Calibri"/>
            </a:endParaRPr>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15</a:t>
            </a:fld>
            <a:endParaRPr lang="en-GB"/>
          </a:p>
        </p:txBody>
      </p:sp>
    </p:spTree>
    <p:extLst>
      <p:ext uri="{BB962C8B-B14F-4D97-AF65-F5344CB8AC3E}">
        <p14:creationId xmlns:p14="http://schemas.microsoft.com/office/powerpoint/2010/main" val="212491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t>Here are some prompts to respond to:</a:t>
            </a:r>
            <a:endParaRPr lang="en-US" dirty="0">
              <a:ea typeface="Calibri"/>
              <a:cs typeface="Calibri"/>
            </a:endParaRPr>
          </a:p>
          <a:p>
            <a:r>
              <a:rPr lang="en-US" dirty="0"/>
              <a:t>•What motivated you to start your company?</a:t>
            </a:r>
            <a:endParaRPr lang="en-US" dirty="0">
              <a:ea typeface="Calibri"/>
              <a:cs typeface="Calibri"/>
            </a:endParaRPr>
          </a:p>
          <a:p>
            <a:r>
              <a:rPr lang="en-US" dirty="0"/>
              <a:t>•Why did you create your product/s or create your solution/s? Do they respond to a particular problem?</a:t>
            </a:r>
            <a:endParaRPr lang="en-US" dirty="0">
              <a:ea typeface="Calibri"/>
              <a:cs typeface="Calibri"/>
            </a:endParaRPr>
          </a:p>
          <a:p>
            <a:r>
              <a:rPr lang="en-US" dirty="0"/>
              <a:t>•What conflicts or challenges have you faced? How did you overcome them?</a:t>
            </a:r>
            <a:endParaRPr lang="en-US" dirty="0">
              <a:ea typeface="Calibri"/>
              <a:cs typeface="Calibri"/>
            </a:endParaRPr>
          </a:p>
          <a:p>
            <a:r>
              <a:rPr lang="en-US" dirty="0"/>
              <a:t>•What do you see as your next steps?</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16</a:t>
            </a:fld>
            <a:endParaRPr lang="en-US"/>
          </a:p>
        </p:txBody>
      </p:sp>
    </p:spTree>
    <p:extLst>
      <p:ext uri="{BB962C8B-B14F-4D97-AF65-F5344CB8AC3E}">
        <p14:creationId xmlns:p14="http://schemas.microsoft.com/office/powerpoint/2010/main" val="139343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Helvetica" panose="020B0604020202020204" pitchFamily="34" charset="0"/>
                <a:cs typeface="Helvetica" panose="020B0604020202020204" pitchFamily="34" charset="0"/>
              </a:rPr>
              <a:t>Ok now keep those stories in mind – the one you’ve written and those that you’ve seen from other people – we are going to think about some strategies we can make to develop those stories – focusing particularly on making them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Helvetica" panose="020B0604020202020204" pitchFamily="34" charset="0"/>
                <a:cs typeface="Helvetica" panose="020B0604020202020204" pitchFamily="34" charset="0"/>
              </a:rPr>
              <a:t>Perhaps you want to persuade a client to sign up with you, or a collaborator to work with you, or a funder to give you money. We all need to use our stories to persuade at some point – and to think about how we might do this – we are going back to Ancient Greece – and this chap – Aristotle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Helvetica" panose="020B0604020202020204" pitchFamily="34" charset="0"/>
                <a:cs typeface="Helvetica" panose="020B0604020202020204" pitchFamily="34" charset="0"/>
              </a:rPr>
              <a:t>Aristotle’s three modes of persuasion describe the types of techniques that we can use to help our reader/audience to agree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Helvetica" panose="020B0604020202020204" pitchFamily="34" charset="0"/>
                <a:cs typeface="Helvetica" panose="020B0604020202020204" pitchFamily="34" charset="0"/>
              </a:rPr>
              <a:t>Ethos – pathos – and logos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Helvetica" panose="020B0604020202020204" pitchFamily="34" charset="0"/>
                <a:cs typeface="Helvetica" panose="020B0604020202020204" pitchFamily="34" charset="0"/>
              </a:rPr>
              <a:t>The three </a:t>
            </a:r>
            <a:r>
              <a:rPr lang="en-GB" sz="1200" err="1">
                <a:latin typeface="Helvetica" panose="020B0604020202020204" pitchFamily="34" charset="0"/>
                <a:cs typeface="Helvetica" panose="020B0604020202020204" pitchFamily="34" charset="0"/>
              </a:rPr>
              <a:t>mustakeers</a:t>
            </a:r>
            <a:r>
              <a:rPr lang="en-GB" sz="1200">
                <a:latin typeface="Helvetica" panose="020B0604020202020204" pitchFamily="34" charset="0"/>
                <a:cs typeface="Helvetica" panose="020B0604020202020204" pitchFamily="34" charset="0"/>
              </a:rPr>
              <a:t> of persuasion!</a:t>
            </a:r>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17</a:t>
            </a:fld>
            <a:endParaRPr lang="en-GB"/>
          </a:p>
        </p:txBody>
      </p:sp>
    </p:spTree>
    <p:extLst>
      <p:ext uri="{BB962C8B-B14F-4D97-AF65-F5344CB8AC3E}">
        <p14:creationId xmlns:p14="http://schemas.microsoft.com/office/powerpoint/2010/main" val="337767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Very broadly – </a:t>
            </a:r>
          </a:p>
          <a:p>
            <a:endParaRPr lang="en-GB"/>
          </a:p>
          <a:p>
            <a:r>
              <a:rPr lang="en-GB"/>
              <a:t>Head, heart and reputation.</a:t>
            </a:r>
            <a:endParaRPr lang="en-GB">
              <a:ea typeface="Calibri"/>
              <a:cs typeface="Calibri"/>
            </a:endParaRPr>
          </a:p>
          <a:p>
            <a:endParaRPr lang="en-GB"/>
          </a:p>
          <a:p>
            <a:r>
              <a:rPr lang="en-GB"/>
              <a:t>I’m going to talk through each in a little more details, and while I do so, think about whether you used any of this in your stories  - </a:t>
            </a:r>
            <a:endParaRPr lang="en-GB">
              <a:ea typeface="Calibri"/>
              <a:cs typeface="Calibri"/>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18</a:t>
            </a:fld>
            <a:endParaRPr lang="en-GB"/>
          </a:p>
        </p:txBody>
      </p:sp>
    </p:spTree>
    <p:extLst>
      <p:ext uri="{BB962C8B-B14F-4D97-AF65-F5344CB8AC3E}">
        <p14:creationId xmlns:p14="http://schemas.microsoft.com/office/powerpoint/2010/main" val="96504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Ethos is all about trust – reputation and credibility. It’s all very well saying amazing things and telling amazing stories, but if people don’t believe you or don’t trust you, then none of that is going to make a different. </a:t>
            </a:r>
          </a:p>
          <a:p>
            <a:endParaRPr lang="en-GB"/>
          </a:p>
          <a:p>
            <a:r>
              <a:rPr lang="en-GB"/>
              <a:t>Establishing ethos is about answering these questions for your audience </a:t>
            </a:r>
            <a:endParaRPr lang="en-GB">
              <a:ea typeface="Calibri"/>
              <a:cs typeface="Calibri"/>
            </a:endParaRPr>
          </a:p>
          <a:p>
            <a:endParaRPr lang="en-GB"/>
          </a:p>
          <a:p>
            <a:r>
              <a:rPr lang="en-GB"/>
              <a:t>Examples </a:t>
            </a:r>
            <a:endParaRPr lang="en-GB">
              <a:ea typeface="Calibri"/>
              <a:cs typeface="Calibri"/>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19</a:t>
            </a:fld>
            <a:endParaRPr lang="en-GB"/>
          </a:p>
        </p:txBody>
      </p:sp>
    </p:spTree>
    <p:extLst>
      <p:ext uri="{BB962C8B-B14F-4D97-AF65-F5344CB8AC3E}">
        <p14:creationId xmlns:p14="http://schemas.microsoft.com/office/powerpoint/2010/main" val="311835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IN" dirty="0"/>
              <a:t>Overview covering what bid writing is and the key components that funders look for</a:t>
            </a:r>
            <a:endParaRPr lang="en-US"/>
          </a:p>
          <a:p>
            <a:pPr marL="285750" indent="-285750">
              <a:buFont typeface="Arial,Sans-Serif"/>
              <a:buChar char="•"/>
            </a:pPr>
            <a:r>
              <a:rPr lang="en-IN" dirty="0"/>
              <a:t>Tips on how to define and articulate your vision effectively for a bid, aligning with organizational goals - Alison White</a:t>
            </a:r>
            <a:endParaRPr lang="en-US"/>
          </a:p>
          <a:p>
            <a:pPr marL="285750" indent="-285750">
              <a:buFont typeface="Arial,Sans-Serif"/>
              <a:buChar char="•"/>
            </a:pPr>
            <a:r>
              <a:rPr lang="en-IN" dirty="0"/>
              <a:t>How to tailor your proposal to meet the needs and interests of different funders – analysing your audience</a:t>
            </a:r>
            <a:endParaRPr lang="en-US" dirty="0"/>
          </a:p>
          <a:p>
            <a:pPr marL="285750" indent="-285750">
              <a:buFont typeface="Arial,Sans-Serif"/>
              <a:buChar char="•"/>
            </a:pPr>
            <a:r>
              <a:rPr lang="en-IN" dirty="0"/>
              <a:t>Advice on staying resilient through the process </a:t>
            </a:r>
            <a:endParaRPr lang="en-US"/>
          </a:p>
          <a:p>
            <a:pPr marL="285750" indent="-285750">
              <a:buFont typeface="Arial,Sans-Serif"/>
              <a:buChar char="•"/>
            </a:pPr>
            <a:r>
              <a:rPr lang="en-IN" dirty="0"/>
              <a:t>Interactive activity and feedback - Writing a vision statement for a bid or for your organization as a whole</a:t>
            </a:r>
            <a:endParaRPr lang="en-US" dirty="0">
              <a:ea typeface="Calibri" panose="020F0502020204030204"/>
              <a:cs typeface="Calibri" panose="020F0502020204030204"/>
            </a:endParaRPr>
          </a:p>
          <a:p>
            <a:pPr marL="285750" indent="-285750">
              <a:buFont typeface="Arial,Sans-Serif"/>
              <a:buChar char="•"/>
            </a:pPr>
            <a:endParaRPr lang="en-IN" dirty="0">
              <a:ea typeface="Calibri"/>
              <a:cs typeface="Calibri"/>
            </a:endParaRPr>
          </a:p>
          <a:p>
            <a:pPr marL="285750" indent="-285750">
              <a:buFont typeface="Arial,Sans-Serif"/>
              <a:buChar char="•"/>
            </a:pPr>
            <a:endParaRPr lang="en-IN" dirty="0">
              <a:ea typeface="Calibri"/>
              <a:cs typeface="Calibri"/>
            </a:endParaRPr>
          </a:p>
          <a:p>
            <a:pPr marL="171450" indent="-171450">
              <a:lnSpc>
                <a:spcPct val="90000"/>
              </a:lnSpc>
              <a:spcBef>
                <a:spcPts val="1000"/>
              </a:spcBef>
              <a:buFont typeface="Arial"/>
              <a:buChar char="•"/>
            </a:pPr>
            <a:r>
              <a:rPr lang="en-US"/>
              <a:t>10-10.45</a:t>
            </a:r>
          </a:p>
          <a:p>
            <a:pPr marL="171450" indent="-171450">
              <a:lnSpc>
                <a:spcPct val="90000"/>
              </a:lnSpc>
              <a:spcBef>
                <a:spcPts val="1000"/>
              </a:spcBef>
              <a:buFont typeface="Arial"/>
              <a:buChar char="•"/>
            </a:pPr>
            <a:r>
              <a:rPr lang="en-US"/>
              <a:t>10-10.10- Thinking pairs – 10 mins </a:t>
            </a:r>
          </a:p>
          <a:p>
            <a:pPr marL="171450" indent="-171450">
              <a:lnSpc>
                <a:spcPct val="90000"/>
              </a:lnSpc>
              <a:spcBef>
                <a:spcPts val="1000"/>
              </a:spcBef>
              <a:buFont typeface="Arial"/>
              <a:buChar char="•"/>
            </a:pPr>
            <a:r>
              <a:rPr lang="en-US"/>
              <a:t>10.10- 10.25- What kind of writing- </a:t>
            </a:r>
            <a:r>
              <a:rPr lang="en-US" err="1"/>
              <a:t>kate</a:t>
            </a:r>
            <a:r>
              <a:rPr lang="en-US"/>
              <a:t>, Alison – planning/process </a:t>
            </a:r>
          </a:p>
          <a:p>
            <a:pPr marL="171450" indent="-171450">
              <a:lnSpc>
                <a:spcPct val="90000"/>
              </a:lnSpc>
              <a:spcBef>
                <a:spcPts val="1000"/>
              </a:spcBef>
              <a:buFont typeface="Arial"/>
              <a:buChar char="•"/>
            </a:pPr>
            <a:r>
              <a:rPr lang="en-US"/>
              <a:t>10.25- AW – vision statement – 20 mins –individuals. Audience specify – people who want to find out what you do – may need to be adapted for the actual bid </a:t>
            </a:r>
          </a:p>
          <a:p>
            <a:pPr marL="171450" indent="-171450">
              <a:lnSpc>
                <a:spcPct val="90000"/>
              </a:lnSpc>
              <a:spcBef>
                <a:spcPts val="1000"/>
              </a:spcBef>
              <a:buFont typeface="Arial"/>
              <a:buChar char="•"/>
            </a:pPr>
            <a:r>
              <a:rPr lang="en-US"/>
              <a:t>10.45-11am – break </a:t>
            </a:r>
          </a:p>
          <a:p>
            <a:pPr marL="171450" indent="-171450">
              <a:lnSpc>
                <a:spcPct val="90000"/>
              </a:lnSpc>
              <a:spcBef>
                <a:spcPts val="1000"/>
              </a:spcBef>
              <a:buFont typeface="Arial"/>
              <a:buChar char="•"/>
            </a:pPr>
            <a:r>
              <a:rPr lang="en-US" dirty="0"/>
              <a:t>11am-45- story telling</a:t>
            </a:r>
            <a:endParaRPr lang="en-US" dirty="0">
              <a:ea typeface="Calibri"/>
              <a:cs typeface="Calibri"/>
            </a:endParaRPr>
          </a:p>
          <a:p>
            <a:pPr marL="171450" indent="-171450">
              <a:lnSpc>
                <a:spcPct val="90000"/>
              </a:lnSpc>
              <a:spcBef>
                <a:spcPts val="1000"/>
              </a:spcBef>
              <a:buFont typeface="Arial"/>
              <a:buChar char="•"/>
            </a:pPr>
            <a:r>
              <a:rPr lang="en-US" dirty="0"/>
              <a:t>11.45-12 – break </a:t>
            </a:r>
            <a:endParaRPr lang="en-US" dirty="0">
              <a:ea typeface="Calibri"/>
              <a:cs typeface="Calibri"/>
            </a:endParaRPr>
          </a:p>
          <a:p>
            <a:pPr marL="171450" indent="-171450">
              <a:lnSpc>
                <a:spcPct val="90000"/>
              </a:lnSpc>
              <a:spcBef>
                <a:spcPts val="1000"/>
              </a:spcBef>
              <a:buFont typeface="Arial"/>
              <a:buChar char="•"/>
            </a:pPr>
            <a:r>
              <a:rPr lang="en-US" dirty="0"/>
              <a:t>12-12.45 - process </a:t>
            </a:r>
            <a:endParaRPr lang="en-US" dirty="0">
              <a:ea typeface="Calibri"/>
              <a:cs typeface="Calibri"/>
            </a:endParaRPr>
          </a:p>
          <a:p>
            <a:pPr marL="171450" indent="-171450">
              <a:lnSpc>
                <a:spcPct val="90000"/>
              </a:lnSpc>
              <a:spcBef>
                <a:spcPts val="1000"/>
              </a:spcBef>
              <a:buFont typeface="Arial"/>
              <a:buChar char="•"/>
            </a:pPr>
            <a:r>
              <a:rPr lang="en-US" dirty="0"/>
              <a:t>12.45-1pm – wrap up Q&amp;A if time</a:t>
            </a:r>
            <a:endParaRPr lang="en-IN" dirty="0"/>
          </a:p>
        </p:txBody>
      </p:sp>
      <p:sp>
        <p:nvSpPr>
          <p:cNvPr id="4" name="Slide Number Placeholder 3"/>
          <p:cNvSpPr>
            <a:spLocks noGrp="1"/>
          </p:cNvSpPr>
          <p:nvPr>
            <p:ph type="sldNum" sz="quarter" idx="5"/>
          </p:nvPr>
        </p:nvSpPr>
        <p:spPr/>
        <p:txBody>
          <a:bodyPr/>
          <a:lstStyle/>
          <a:p>
            <a:fld id="{D6082390-AC2B-4FAA-853E-0E7E846812A2}" type="slidenum">
              <a:rPr lang="en-US"/>
              <a:t>2</a:t>
            </a:fld>
            <a:endParaRPr lang="en-US"/>
          </a:p>
        </p:txBody>
      </p:sp>
    </p:spTree>
    <p:extLst>
      <p:ext uri="{BB962C8B-B14F-4D97-AF65-F5344CB8AC3E}">
        <p14:creationId xmlns:p14="http://schemas.microsoft.com/office/powerpoint/2010/main" val="227039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a:t>
            </a:r>
            <a:endParaRPr lang="en-US"/>
          </a:p>
          <a:p>
            <a:r>
              <a:rPr lang="en-GB" dirty="0"/>
              <a:t>How can we establish ethos - </a:t>
            </a:r>
            <a:endParaRPr lang="en-GB">
              <a:ea typeface="Calibri"/>
              <a:cs typeface="Calibri"/>
            </a:endParaRPr>
          </a:p>
          <a:p>
            <a:endParaRPr lang="en-GB"/>
          </a:p>
          <a:p>
            <a:r>
              <a:rPr lang="en-GB" dirty="0"/>
              <a:t>Remember that you don’t have to be perfect – by telling the audience about yourself, you are telling them your story, and YOU are the hero of that story. </a:t>
            </a:r>
            <a:endParaRPr lang="en-GB">
              <a:ea typeface="Calibri"/>
              <a:cs typeface="Calibri"/>
            </a:endParaRPr>
          </a:p>
          <a:p>
            <a:endParaRPr lang="en-GB"/>
          </a:p>
          <a:p>
            <a:r>
              <a:rPr lang="en-GB" dirty="0"/>
              <a:t>Heroes aren’t perfect –remember that an important part of the story was the hero suffering setbacks and they facing challenges – however, they keep going and they (usually) triumph in the end.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20</a:t>
            </a:fld>
            <a:endParaRPr lang="en-GB"/>
          </a:p>
        </p:txBody>
      </p:sp>
    </p:spTree>
    <p:extLst>
      <p:ext uri="{BB962C8B-B14F-4D97-AF65-F5344CB8AC3E}">
        <p14:creationId xmlns:p14="http://schemas.microsoft.com/office/powerpoint/2010/main" val="308299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KS-</a:t>
            </a:r>
            <a:endParaRPr lang="en-US"/>
          </a:p>
          <a:p>
            <a:pPr marL="0" marR="0" lvl="0" indent="0" algn="l" defTabSz="914400">
              <a:lnSpc>
                <a:spcPct val="100000"/>
              </a:lnSpc>
              <a:spcBef>
                <a:spcPts val="0"/>
              </a:spcBef>
              <a:spcAft>
                <a:spcPts val="0"/>
              </a:spcAft>
              <a:buClrTx/>
              <a:buSzTx/>
              <a:buFontTx/>
              <a:buNone/>
              <a:tabLst/>
              <a:defRPr/>
            </a:pPr>
            <a:r>
              <a:rPr lang="en-GB"/>
              <a:t>Pathos is about creating an emotional response in your audience</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means you need to think about your audience and what will engage with them. What will make them laugh, cry or be moved in some way.</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t>Pathos is getting your audience to feel.</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t>Pathos is not just sadness. It can also be joy, anger, guilt, excitement or any other emotion.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21</a:t>
            </a:fld>
            <a:endParaRPr lang="en-GB"/>
          </a:p>
        </p:txBody>
      </p:sp>
    </p:spTree>
    <p:extLst>
      <p:ext uri="{BB962C8B-B14F-4D97-AF65-F5344CB8AC3E}">
        <p14:creationId xmlns:p14="http://schemas.microsoft.com/office/powerpoint/2010/main" val="292501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https://youtu.be/y9mRJyHjqUw</a:t>
            </a:r>
          </a:p>
          <a:p>
            <a:endParaRPr lang="en-GB"/>
          </a:p>
          <a:p>
            <a:r>
              <a:rPr lang="en-GB"/>
              <a:t>KS- </a:t>
            </a:r>
          </a:p>
          <a:p>
            <a:r>
              <a:rPr lang="en-GB"/>
              <a:t>Telling stories is a key tool in creating pathos</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22</a:t>
            </a:fld>
            <a:endParaRPr lang="en-GB"/>
          </a:p>
        </p:txBody>
      </p:sp>
    </p:spTree>
    <p:extLst>
      <p:ext uri="{BB962C8B-B14F-4D97-AF65-F5344CB8AC3E}">
        <p14:creationId xmlns:p14="http://schemas.microsoft.com/office/powerpoint/2010/main" val="314425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Logos – is the persuasive technique that appeals to our brains – it is about building arguments, and giving statistics and facts and figures – persuading people with logic.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23</a:t>
            </a:fld>
            <a:endParaRPr lang="en-GB"/>
          </a:p>
        </p:txBody>
      </p:sp>
    </p:spTree>
    <p:extLst>
      <p:ext uri="{BB962C8B-B14F-4D97-AF65-F5344CB8AC3E}">
        <p14:creationId xmlns:p14="http://schemas.microsoft.com/office/powerpoint/2010/main" val="391688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(if time – get people to do this) if not just talk it through. </a:t>
            </a:r>
            <a:endParaRPr lang="en-GB">
              <a:ea typeface="Calibri"/>
              <a:cs typeface="Calibri"/>
            </a:endParaRPr>
          </a:p>
          <a:p>
            <a:endParaRPr lang="en-GB"/>
          </a:p>
          <a:p>
            <a:endParaRPr lang="en-GB"/>
          </a:p>
          <a:p>
            <a:r>
              <a:rPr lang="en-GB" i="1"/>
              <a:t>Imagine you were trying to sell an old car – </a:t>
            </a:r>
            <a:endParaRPr lang="en-GB" i="1">
              <a:ea typeface="Calibri"/>
              <a:cs typeface="Calibri"/>
            </a:endParaRPr>
          </a:p>
          <a:p>
            <a:endParaRPr lang="en-GB" i="1"/>
          </a:p>
          <a:p>
            <a:r>
              <a:rPr lang="en-GB" i="1"/>
              <a:t>Choose a strategy – , logos pathos or ethos – head, heart or reputation – what might you do sell your car.</a:t>
            </a:r>
            <a:endParaRPr lang="en-GB" i="1">
              <a:ea typeface="Calibri"/>
              <a:cs typeface="Calibri"/>
            </a:endParaRPr>
          </a:p>
          <a:p>
            <a:endParaRPr lang="en-GB" i="1"/>
          </a:p>
          <a:p>
            <a:r>
              <a:rPr lang="en-GB" i="1"/>
              <a:t>Have a think and, if you feel brave – share your idea in the chat.</a:t>
            </a:r>
            <a:endParaRPr lang="en-GB" i="1">
              <a:ea typeface="Calibri"/>
              <a:cs typeface="Calibri"/>
            </a:endParaRPr>
          </a:p>
          <a:p>
            <a:endParaRPr lang="en-GB" i="1"/>
          </a:p>
          <a:p>
            <a:r>
              <a:rPr lang="en-GB" i="0"/>
              <a:t>Now these strategies are going to be appropriate in different contexts – some people will be more persuaded by logic than others, some situations will call for pathos – emotion – where it might not be as appropriate in every context. We may find that we have a preferred strategy that we like to use – however, it can be useful to think about how might incorporate elements of these into your messaging, and fill any gaps – again, this is about being in control of our storytelling and making conscious choices about the messages we put out into the world. This 3 way division is one model we can use to do this – there are many others!</a:t>
            </a:r>
            <a:endParaRPr lang="en-GB" i="0">
              <a:ea typeface="Calibri"/>
              <a:cs typeface="Calibri"/>
            </a:endParaRPr>
          </a:p>
          <a:p>
            <a:endParaRPr lang="en-GB" i="0"/>
          </a:p>
          <a:p>
            <a:endParaRPr lang="en-GB" i="0"/>
          </a:p>
          <a:p>
            <a:endParaRPr lang="en-GB"/>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24</a:t>
            </a:fld>
            <a:endParaRPr lang="en-GB"/>
          </a:p>
        </p:txBody>
      </p:sp>
    </p:spTree>
    <p:extLst>
      <p:ext uri="{BB962C8B-B14F-4D97-AF65-F5344CB8AC3E}">
        <p14:creationId xmlns:p14="http://schemas.microsoft.com/office/powerpoint/2010/main" val="374844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KS-</a:t>
            </a:r>
            <a:endParaRPr lang="en-US"/>
          </a:p>
          <a:p>
            <a:r>
              <a:rPr lang="en-GB"/>
              <a:t>Ok -  so now it’s YOUR turn – look again the story you wrote earlier (or at someone else’s story if you prefer). </a:t>
            </a:r>
            <a:endParaRPr lang="en-GB">
              <a:ea typeface="Calibri"/>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25</a:t>
            </a:fld>
            <a:endParaRPr lang="en-GB"/>
          </a:p>
        </p:txBody>
      </p:sp>
    </p:spTree>
    <p:extLst>
      <p:ext uri="{BB962C8B-B14F-4D97-AF65-F5344CB8AC3E}">
        <p14:creationId xmlns:p14="http://schemas.microsoft.com/office/powerpoint/2010/main" val="13643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IN" dirty="0"/>
              <a:t>Editing for Clarity</a:t>
            </a:r>
            <a:endParaRPr lang="en-US" dirty="0"/>
          </a:p>
          <a:p>
            <a:pPr marL="285750" indent="-285750">
              <a:buFont typeface="Arial,Sans-Serif"/>
              <a:buChar char="•"/>
            </a:pPr>
            <a:r>
              <a:rPr lang="en-IN" dirty="0"/>
              <a:t>The 3 C's (Compliant, Complete, and Compelling)/10 C's of a strong bid</a:t>
            </a:r>
            <a:endParaRPr lang="en-US" dirty="0"/>
          </a:p>
          <a:p>
            <a:pPr marL="285750" indent="-285750">
              <a:buFont typeface="Arial,Sans-Serif"/>
              <a:buChar char="•"/>
            </a:pPr>
            <a:r>
              <a:rPr lang="en-IN" dirty="0"/>
              <a:t>Top/practical tips to aligning your content with word count requirements, maintaining consistency and avoiding common pitfalls</a:t>
            </a:r>
            <a:endParaRPr lang="en-US" dirty="0"/>
          </a:p>
          <a:p>
            <a:pPr marL="285750" indent="-285750">
              <a:buFont typeface="Arial,Sans-Serif"/>
              <a:buChar char="•"/>
            </a:pPr>
            <a:r>
              <a:rPr lang="en-IN" dirty="0"/>
              <a:t>Share examples of real-life bids to highlight what works and what doesn’t – Alison White</a:t>
            </a:r>
            <a:endParaRPr lang="en-US" dirty="0"/>
          </a:p>
          <a:p>
            <a:pPr marL="285750" indent="-285750">
              <a:buFont typeface="Arial,Sans-Serif"/>
              <a:buChar char="•"/>
            </a:pPr>
            <a:r>
              <a:rPr lang="en-IN" dirty="0"/>
              <a:t>Interactive Activity and feedback - Hands-on analysis and critical review of bid examples </a:t>
            </a:r>
            <a:endParaRPr lang="en-US" dirty="0"/>
          </a:p>
          <a:p>
            <a:pPr marL="285750" indent="-285750">
              <a:buFont typeface="Arial,Sans-Serif"/>
              <a:buChar char="•"/>
            </a:pPr>
            <a:endParaRPr lang="en-IN" dirty="0">
              <a:ea typeface="Calibri"/>
              <a:cs typeface="Calibri"/>
            </a:endParaRPr>
          </a:p>
          <a:p>
            <a:pPr marL="285750" indent="-285750">
              <a:buFont typeface="Arial,Sans-Serif"/>
              <a:buChar char="•"/>
            </a:pPr>
            <a:endParaRPr lang="en-IN" dirty="0">
              <a:ea typeface="Calibri"/>
              <a:cs typeface="Calibri"/>
            </a:endParaRPr>
          </a:p>
          <a:p>
            <a:pPr marL="285750" indent="-285750">
              <a:buFont typeface="Arial,Sans-Serif"/>
              <a:buChar char="•"/>
            </a:pPr>
            <a:r>
              <a:rPr lang="en-IN" dirty="0">
                <a:ea typeface="Calibri"/>
                <a:cs typeface="Calibri"/>
              </a:rPr>
              <a:t>I like the idea of 3 Cs, but I wonder if we could make them Compliant (which could include complete in it) and Compelling, with Clear as the last one?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26</a:t>
            </a:fld>
            <a:endParaRPr lang="en-US"/>
          </a:p>
        </p:txBody>
      </p:sp>
    </p:spTree>
    <p:extLst>
      <p:ext uri="{BB962C8B-B14F-4D97-AF65-F5344CB8AC3E}">
        <p14:creationId xmlns:p14="http://schemas.microsoft.com/office/powerpoint/2010/main" val="627046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82390-AC2B-4FAA-853E-0E7E846812A2}" type="slidenum">
              <a:rPr lang="en-US"/>
              <a:t>27</a:t>
            </a:fld>
            <a:endParaRPr lang="en-US"/>
          </a:p>
        </p:txBody>
      </p:sp>
    </p:spTree>
    <p:extLst>
      <p:ext uri="{BB962C8B-B14F-4D97-AF65-F5344CB8AC3E}">
        <p14:creationId xmlns:p14="http://schemas.microsoft.com/office/powerpoint/2010/main" val="2356256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Complient with all the stated instructions and submission </a:t>
            </a:r>
            <a:r>
              <a:rPr lang="en-US">
                <a:ea typeface="Calibri"/>
                <a:cs typeface="Calibri"/>
              </a:rPr>
              <a:t>requirements</a:t>
            </a:r>
            <a:r>
              <a:rPr lang="en-US" dirty="0">
                <a:ea typeface="Calibri"/>
                <a:cs typeface="Calibri"/>
              </a:rPr>
              <a:t> – including required attachments, word/character limits any other formatting instructions....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28</a:t>
            </a:fld>
            <a:endParaRPr lang="en-US"/>
          </a:p>
        </p:txBody>
      </p:sp>
    </p:spTree>
    <p:extLst>
      <p:ext uri="{BB962C8B-B14F-4D97-AF65-F5344CB8AC3E}">
        <p14:creationId xmlns:p14="http://schemas.microsoft.com/office/powerpoint/2010/main" val="318299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KS-</a:t>
            </a:r>
          </a:p>
          <a:p>
            <a:endParaRPr lang="en-US"/>
          </a:p>
          <a:p>
            <a:r>
              <a:rPr lang="en-US" dirty="0"/>
              <a:t>•Don’t focus necessarily on what excites you about your project – tailor everything to the aims of the funder try to excite them by making it clear how your project fulfils their goals!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29</a:t>
            </a:fld>
            <a:endParaRPr lang="en-US"/>
          </a:p>
        </p:txBody>
      </p:sp>
    </p:spTree>
    <p:extLst>
      <p:ext uri="{BB962C8B-B14F-4D97-AF65-F5344CB8AC3E}">
        <p14:creationId xmlns:p14="http://schemas.microsoft.com/office/powerpoint/2010/main" val="290341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minutes each way in pairs, and then one go-around of contributions onto whiteboard/flipchart</a:t>
            </a:r>
          </a:p>
          <a:p>
            <a:r>
              <a:rPr lang="en-US">
                <a:ea typeface="Calibri"/>
                <a:cs typeface="Calibri"/>
              </a:rPr>
              <a:t>One key exp. From the list </a:t>
            </a:r>
          </a:p>
        </p:txBody>
      </p:sp>
      <p:sp>
        <p:nvSpPr>
          <p:cNvPr id="4" name="Slide Number Placeholder 3"/>
          <p:cNvSpPr>
            <a:spLocks noGrp="1"/>
          </p:cNvSpPr>
          <p:nvPr>
            <p:ph type="sldNum" sz="quarter" idx="5"/>
          </p:nvPr>
        </p:nvSpPr>
        <p:spPr/>
        <p:txBody>
          <a:bodyPr/>
          <a:lstStyle/>
          <a:p>
            <a:fld id="{D6082390-AC2B-4FAA-853E-0E7E846812A2}" type="slidenum">
              <a:rPr lang="en-US"/>
              <a:t>3</a:t>
            </a:fld>
            <a:endParaRPr lang="en-US"/>
          </a:p>
        </p:txBody>
      </p:sp>
    </p:spTree>
    <p:extLst>
      <p:ext uri="{BB962C8B-B14F-4D97-AF65-F5344CB8AC3E}">
        <p14:creationId xmlns:p14="http://schemas.microsoft.com/office/powerpoint/2010/main" val="200723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82390-AC2B-4FAA-853E-0E7E846812A2}" type="slidenum">
              <a:rPr lang="en-US"/>
              <a:t>30</a:t>
            </a:fld>
            <a:endParaRPr lang="en-US"/>
          </a:p>
        </p:txBody>
      </p:sp>
    </p:spTree>
    <p:extLst>
      <p:ext uri="{BB962C8B-B14F-4D97-AF65-F5344CB8AC3E}">
        <p14:creationId xmlns:p14="http://schemas.microsoft.com/office/powerpoint/2010/main" val="1516124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31</a:t>
            </a:fld>
            <a:endParaRPr lang="en-US"/>
          </a:p>
        </p:txBody>
      </p:sp>
    </p:spTree>
    <p:extLst>
      <p:ext uri="{BB962C8B-B14F-4D97-AF65-F5344CB8AC3E}">
        <p14:creationId xmlns:p14="http://schemas.microsoft.com/office/powerpoint/2010/main" val="1953609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effectLst/>
              <a:latin typeface="GillSansNova"/>
            </a:endParaRPr>
          </a:p>
          <a:p>
            <a:endParaRPr lang="en-US" sz="1200" b="0" i="0" dirty="0">
              <a:effectLst/>
              <a:latin typeface="GillSansNova"/>
            </a:endParaRPr>
          </a:p>
          <a:p>
            <a:endParaRPr lang="en-GB" dirty="0"/>
          </a:p>
        </p:txBody>
      </p:sp>
      <p:sp>
        <p:nvSpPr>
          <p:cNvPr id="4" name="Slide Number Placeholder 3"/>
          <p:cNvSpPr>
            <a:spLocks noGrp="1"/>
          </p:cNvSpPr>
          <p:nvPr>
            <p:ph type="sldNum" sz="quarter" idx="5"/>
          </p:nvPr>
        </p:nvSpPr>
        <p:spPr/>
        <p:txBody>
          <a:bodyPr/>
          <a:lstStyle/>
          <a:p>
            <a:fld id="{507A8999-24BA-4076-B87C-83CB36422A24}" type="slidenum">
              <a:rPr lang="en-GB" smtClean="0"/>
              <a:t>32</a:t>
            </a:fld>
            <a:endParaRPr lang="en-GB"/>
          </a:p>
        </p:txBody>
      </p:sp>
    </p:spTree>
    <p:extLst>
      <p:ext uri="{BB962C8B-B14F-4D97-AF65-F5344CB8AC3E}">
        <p14:creationId xmlns:p14="http://schemas.microsoft.com/office/powerpoint/2010/main" val="1874751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7A8999-24BA-4076-B87C-83CB36422A24}" type="slidenum">
              <a:rPr lang="en-GB" smtClean="0"/>
              <a:t>33</a:t>
            </a:fld>
            <a:endParaRPr lang="en-GB"/>
          </a:p>
        </p:txBody>
      </p:sp>
    </p:spTree>
    <p:extLst>
      <p:ext uri="{BB962C8B-B14F-4D97-AF65-F5344CB8AC3E}">
        <p14:creationId xmlns:p14="http://schemas.microsoft.com/office/powerpoint/2010/main" val="418886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7A8999-24BA-4076-B87C-83CB36422A24}" type="slidenum">
              <a:rPr lang="en-GB" smtClean="0"/>
              <a:t>34</a:t>
            </a:fld>
            <a:endParaRPr lang="en-GB"/>
          </a:p>
        </p:txBody>
      </p:sp>
    </p:spTree>
    <p:extLst>
      <p:ext uri="{BB962C8B-B14F-4D97-AF65-F5344CB8AC3E}">
        <p14:creationId xmlns:p14="http://schemas.microsoft.com/office/powerpoint/2010/main" val="4293184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7A8999-24BA-4076-B87C-83CB36422A24}" type="slidenum">
              <a:rPr lang="en-GB" smtClean="0"/>
              <a:t>35</a:t>
            </a:fld>
            <a:endParaRPr lang="en-GB"/>
          </a:p>
        </p:txBody>
      </p:sp>
    </p:spTree>
    <p:extLst>
      <p:ext uri="{BB962C8B-B14F-4D97-AF65-F5344CB8AC3E}">
        <p14:creationId xmlns:p14="http://schemas.microsoft.com/office/powerpoint/2010/main" val="3589821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NB – I've just pasted some materials across here for now – not necessarily saying we should use them all!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5B7CE-85E0-4737-A08B-F99C462321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89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5B7CE-85E0-4737-A08B-F99C462321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02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one final message I want to leave you with – as I said earlier – storytelling and indeed communication is universal and we are generally very good at it. But for some reason when we come to write things down many people suddenly feel they need to not only tell a story or convey a message, but that they have to impress by using long words, and complex sentences – we can easily overengineer our communication – so the final message I want to leave you with in this section – is this…</a:t>
            </a:r>
          </a:p>
          <a:p>
            <a:endParaRPr lang="en-GB"/>
          </a:p>
          <a:p>
            <a:r>
              <a:rPr lang="en-GB" dirty="0"/>
              <a:t>Communicate the ideas as simply and clearly as you can – write to communicate, not to impress.</a:t>
            </a:r>
            <a:endParaRPr lang="en-GB" dirty="0">
              <a:ea typeface="Calibri"/>
              <a:cs typeface="Calibri"/>
            </a:endParaRPr>
          </a:p>
          <a:p>
            <a:endParaRPr lang="en-GB"/>
          </a:p>
          <a:p>
            <a:r>
              <a:rPr lang="en-GB" dirty="0"/>
              <a:t>Edit – average piece of writing – whether it’s a newspaper article you read, a book or something else  -has been through 7 rounds of editing – and that is professional writers who do nothing else all day – so you should also edit your communications. </a:t>
            </a:r>
            <a:endParaRPr lang="en-GB" dirty="0">
              <a:ea typeface="Calibri"/>
              <a:cs typeface="Calibri"/>
            </a:endParaRPr>
          </a:p>
          <a:p>
            <a:endParaRPr lang="en-GB"/>
          </a:p>
          <a:p>
            <a:endParaRPr lang="en-US">
              <a:latin typeface="GillSansNova"/>
            </a:endParaRPr>
          </a:p>
          <a:p>
            <a:endParaRPr lang="en-US">
              <a:latin typeface="GillSansNova"/>
              <a:ea typeface="Calibri" panose="020F0502020204030204"/>
              <a:cs typeface="Calibri" panose="020F0502020204030204"/>
            </a:endParaRPr>
          </a:p>
          <a:p>
            <a:r>
              <a:rPr lang="en-US" dirty="0">
                <a:latin typeface="GillSansNova"/>
                <a:ea typeface="Calibri" panose="020F0502020204030204"/>
                <a:cs typeface="Calibri" panose="020F0502020204030204"/>
              </a:rPr>
              <a:t>Practical- AW check earlier</a:t>
            </a:r>
          </a:p>
          <a:p>
            <a:endParaRPr lang="en-US" dirty="0">
              <a:latin typeface="GillSansNova"/>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65DB7A6-28BC-4C96-9743-CA32F13CE7D2}" type="slidenum">
              <a:rPr lang="en-GB" smtClean="0"/>
              <a:t>38</a:t>
            </a:fld>
            <a:endParaRPr lang="en-GB"/>
          </a:p>
        </p:txBody>
      </p:sp>
    </p:spTree>
    <p:extLst>
      <p:ext uri="{BB962C8B-B14F-4D97-AF65-F5344CB8AC3E}">
        <p14:creationId xmlns:p14="http://schemas.microsoft.com/office/powerpoint/2010/main" val="2606507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5DB7A6-28BC-4C96-9743-CA32F13CE7D2}" type="slidenum">
              <a:rPr lang="en-GB" smtClean="0"/>
              <a:t>39</a:t>
            </a:fld>
            <a:endParaRPr lang="en-GB"/>
          </a:p>
        </p:txBody>
      </p:sp>
    </p:spTree>
    <p:extLst>
      <p:ext uri="{BB962C8B-B14F-4D97-AF65-F5344CB8AC3E}">
        <p14:creationId xmlns:p14="http://schemas.microsoft.com/office/powerpoint/2010/main" val="9255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AW</a:t>
            </a:r>
          </a:p>
          <a:p>
            <a:r>
              <a:rPr lang="en-US" dirty="0"/>
              <a:t>Following publication of the tender, schedule a kick-off meeting to:</a:t>
            </a:r>
          </a:p>
          <a:p>
            <a:endParaRPr lang="en-US" dirty="0">
              <a:ea typeface="Calibri"/>
              <a:cs typeface="Calibri"/>
            </a:endParaRPr>
          </a:p>
          <a:p>
            <a:r>
              <a:rPr lang="en-US" dirty="0">
                <a:ea typeface="Calibri"/>
                <a:cs typeface="Calibri"/>
              </a:rPr>
              <a:t>Step one is planning - Being </a:t>
            </a:r>
            <a:r>
              <a:rPr lang="en-US" dirty="0" err="1">
                <a:ea typeface="Calibri"/>
                <a:cs typeface="Calibri"/>
              </a:rPr>
              <a:t>organised</a:t>
            </a:r>
            <a:r>
              <a:rPr lang="en-US" dirty="0">
                <a:ea typeface="Calibri"/>
                <a:cs typeface="Calibri"/>
              </a:rPr>
              <a:t> can really help smooth the process and save time in the long run.... – so before you start writing any answers take a step back </a:t>
            </a:r>
          </a:p>
          <a:p>
            <a:r>
              <a:rPr lang="en-US" dirty="0">
                <a:ea typeface="Calibri"/>
                <a:cs typeface="Calibri"/>
              </a:rPr>
              <a:t>Get a team in place (not everyone will have a team) - but keep it small – do people have the knowledge to help? Do they have capacity? Are they available on key dates? </a:t>
            </a:r>
          </a:p>
          <a:p>
            <a:r>
              <a:rPr lang="en-US" dirty="0">
                <a:ea typeface="Calibri"/>
                <a:cs typeface="Calibri"/>
              </a:rPr>
              <a:t>Establish a bid tracker to make sure you have assigned all the questions and tasks.  </a:t>
            </a:r>
          </a:p>
          <a:p>
            <a:r>
              <a:rPr lang="en-US" dirty="0">
                <a:ea typeface="Calibri"/>
                <a:cs typeface="Calibri"/>
              </a:rPr>
              <a:t>Define a version control process –using a shared document if possible will save time further down the line....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4</a:t>
            </a:fld>
            <a:endParaRPr lang="en-US"/>
          </a:p>
        </p:txBody>
      </p:sp>
    </p:spTree>
    <p:extLst>
      <p:ext uri="{BB962C8B-B14F-4D97-AF65-F5344CB8AC3E}">
        <p14:creationId xmlns:p14="http://schemas.microsoft.com/office/powerpoint/2010/main" val="53014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IN" dirty="0"/>
              <a:t>Recap the main messages/key takeaways from the session, including exam-style questions to keep in mind: "Answer what has been asked," "Cover why the funder should care" and "Connect with storytelling"</a:t>
            </a:r>
            <a:endParaRPr lang="en-US"/>
          </a:p>
          <a:p>
            <a:pPr marL="285750" indent="-285750">
              <a:buFont typeface="Arial,Sans-Serif"/>
              <a:buChar char="•"/>
            </a:pPr>
            <a:r>
              <a:rPr lang="en-IN" dirty="0"/>
              <a:t>Q&amp;A</a:t>
            </a:r>
            <a:endParaRPr lang="en-US" dirty="0"/>
          </a:p>
          <a:p>
            <a:r>
              <a:rPr lang="en-US" dirty="0"/>
              <a:t>Add contact details to this page </a:t>
            </a:r>
          </a:p>
        </p:txBody>
      </p:sp>
      <p:sp>
        <p:nvSpPr>
          <p:cNvPr id="4" name="Slide Number Placeholder 3"/>
          <p:cNvSpPr>
            <a:spLocks noGrp="1"/>
          </p:cNvSpPr>
          <p:nvPr>
            <p:ph type="sldNum" sz="quarter" idx="5"/>
          </p:nvPr>
        </p:nvSpPr>
        <p:spPr/>
        <p:txBody>
          <a:bodyPr/>
          <a:lstStyle/>
          <a:p>
            <a:fld id="{D6082390-AC2B-4FAA-853E-0E7E846812A2}" type="slidenum">
              <a:rPr lang="en-US"/>
              <a:t>40</a:t>
            </a:fld>
            <a:endParaRPr lang="en-US"/>
          </a:p>
        </p:txBody>
      </p:sp>
    </p:spTree>
    <p:extLst>
      <p:ext uri="{BB962C8B-B14F-4D97-AF65-F5344CB8AC3E}">
        <p14:creationId xmlns:p14="http://schemas.microsoft.com/office/powerpoint/2010/main" val="4227155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https://forms.office.com/e/MLEU8VNDvx</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41</a:t>
            </a:fld>
            <a:endParaRPr lang="en-US"/>
          </a:p>
        </p:txBody>
      </p:sp>
    </p:spTree>
    <p:extLst>
      <p:ext uri="{BB962C8B-B14F-4D97-AF65-F5344CB8AC3E}">
        <p14:creationId xmlns:p14="http://schemas.microsoft.com/office/powerpoint/2010/main" val="338928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AW – one way, not every team will have all these roles etc</a:t>
            </a:r>
          </a:p>
        </p:txBody>
      </p:sp>
      <p:sp>
        <p:nvSpPr>
          <p:cNvPr id="4" name="Slide Number Placeholder 3"/>
          <p:cNvSpPr>
            <a:spLocks noGrp="1"/>
          </p:cNvSpPr>
          <p:nvPr>
            <p:ph type="sldNum" sz="quarter" idx="5"/>
          </p:nvPr>
        </p:nvSpPr>
        <p:spPr/>
        <p:txBody>
          <a:bodyPr/>
          <a:lstStyle/>
          <a:p>
            <a:fld id="{D6082390-AC2B-4FAA-853E-0E7E846812A2}" type="slidenum">
              <a:rPr lang="en-US"/>
              <a:t>5</a:t>
            </a:fld>
            <a:endParaRPr lang="en-US"/>
          </a:p>
        </p:txBody>
      </p:sp>
    </p:spTree>
    <p:extLst>
      <p:ext uri="{BB962C8B-B14F-4D97-AF65-F5344CB8AC3E}">
        <p14:creationId xmlns:p14="http://schemas.microsoft.com/office/powerpoint/2010/main" val="400868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hared- </a:t>
            </a:r>
            <a:endParaRPr lang="en-US" dirty="0"/>
          </a:p>
          <a:p>
            <a:r>
              <a:rPr lang="en-US"/>
              <a:t>•Funding calls are often written in a particular way. They can be dry, concise, and technical and therefore require you to read them well</a:t>
            </a:r>
            <a:endParaRPr lang="en-US" dirty="0"/>
          </a:p>
          <a:p>
            <a:r>
              <a:rPr lang="en-US"/>
              <a:t>•Make sure you understand the key terms, buzzwords and the exact purpose and focus of the grants. This may take a few readings!</a:t>
            </a:r>
            <a:endParaRPr lang="en-US" dirty="0"/>
          </a:p>
          <a:p>
            <a:r>
              <a:rPr lang="en-US" dirty="0"/>
              <a:t>•As grants are competitive you need to make sure that your bid makes an immediately clear case for its suitability and its strength. Ideally, the reader must read your bid and think, yes, this is perfect and exactly what we are looking for! </a:t>
            </a:r>
          </a:p>
          <a:p>
            <a:endParaRPr lang="en-US" dirty="0"/>
          </a:p>
          <a:p>
            <a:endParaRPr lang="en-US" dirty="0">
              <a:ea typeface="Calibri"/>
              <a:cs typeface="Calibri"/>
            </a:endParaRPr>
          </a:p>
          <a:p>
            <a:endParaRPr lang="en-US" dirty="0"/>
          </a:p>
          <a:p>
            <a:endParaRPr lang="en-US" dirty="0"/>
          </a:p>
          <a:p>
            <a:endParaRPr lang="en-US" dirty="0"/>
          </a:p>
          <a:p>
            <a:r>
              <a:rPr lang="en-US" dirty="0"/>
              <a:t>KS-</a:t>
            </a:r>
            <a:endParaRPr lang="en-US" dirty="0">
              <a:ea typeface="Calibri" panose="020F0502020204030204"/>
              <a:cs typeface="Calibri" panose="020F0502020204030204"/>
            </a:endParaRPr>
          </a:p>
          <a:p>
            <a:r>
              <a:rPr lang="en-US" dirty="0"/>
              <a:t>Look on their website – phone them up and ask! </a:t>
            </a:r>
          </a:p>
          <a:p>
            <a:endParaRPr lang="en-US" dirty="0"/>
          </a:p>
          <a:p>
            <a:r>
              <a:rPr lang="en-US" dirty="0"/>
              <a:t>Priorities - </a:t>
            </a:r>
          </a:p>
          <a:p>
            <a:endParaRPr lang="en-US" dirty="0"/>
          </a:p>
          <a:p>
            <a:r>
              <a:rPr lang="en-US" dirty="0"/>
              <a:t>Values - what do THEY care about? </a:t>
            </a:r>
          </a:p>
          <a:p>
            <a:endParaRPr lang="en-US" dirty="0"/>
          </a:p>
          <a:p>
            <a:r>
              <a:rPr lang="en-US" dirty="0"/>
              <a:t>•What are the hopes, fears, concerns and desires of your audience?</a:t>
            </a:r>
          </a:p>
          <a:p>
            <a:r>
              <a:rPr lang="en-US" dirty="0"/>
              <a:t>•What do they already know?</a:t>
            </a:r>
          </a:p>
          <a:p>
            <a:r>
              <a:rPr lang="en-US" dirty="0"/>
              <a:t>•What sort of evidence or argument would they find most convincing?</a:t>
            </a:r>
          </a:p>
          <a:p>
            <a:endParaRPr lang="en-US" dirty="0"/>
          </a:p>
          <a:p>
            <a:endParaRPr lang="en-US" dirty="0"/>
          </a:p>
          <a:p>
            <a:r>
              <a:rPr lang="en-US" dirty="0"/>
              <a:t>Different donors expect different kinds of language, emphasis, skills and detail </a:t>
            </a:r>
          </a:p>
          <a:p>
            <a:endParaRPr lang="en-US" dirty="0"/>
          </a:p>
          <a:p>
            <a:r>
              <a:rPr lang="en-US" dirty="0"/>
              <a:t>Research – look at what they have funded previously</a:t>
            </a:r>
          </a:p>
          <a:p>
            <a:r>
              <a:rPr lang="en-US" dirty="0"/>
              <a:t>•</a:t>
            </a:r>
            <a:r>
              <a:rPr lang="en-US" b="1" dirty="0"/>
              <a:t>Public funding body: </a:t>
            </a:r>
            <a:r>
              <a:rPr lang="en-US" dirty="0"/>
              <a:t>(e.g. lottery, Arts Council) accessible, clear, impactful, social conscious, inspiring, some technical detail </a:t>
            </a:r>
          </a:p>
          <a:p>
            <a:r>
              <a:rPr lang="en-US" dirty="0"/>
              <a:t>•</a:t>
            </a:r>
            <a:r>
              <a:rPr lang="en-US" b="1" dirty="0"/>
              <a:t>Other: </a:t>
            </a:r>
            <a:r>
              <a:rPr lang="en-US" dirty="0"/>
              <a:t>private, smaller donor, local council: bespoke – do your research, look at former bids, look at donor priorities and the way they write their own copy.</a:t>
            </a:r>
          </a:p>
        </p:txBody>
      </p:sp>
      <p:sp>
        <p:nvSpPr>
          <p:cNvPr id="4" name="Slide Number Placeholder 3"/>
          <p:cNvSpPr>
            <a:spLocks noGrp="1"/>
          </p:cNvSpPr>
          <p:nvPr>
            <p:ph type="sldNum" sz="quarter" idx="5"/>
          </p:nvPr>
        </p:nvSpPr>
        <p:spPr/>
        <p:txBody>
          <a:bodyPr/>
          <a:lstStyle/>
          <a:p>
            <a:fld id="{D6082390-AC2B-4FAA-853E-0E7E846812A2}" type="slidenum">
              <a:rPr lang="en-US"/>
              <a:t>6</a:t>
            </a:fld>
            <a:endParaRPr lang="en-US"/>
          </a:p>
        </p:txBody>
      </p:sp>
    </p:spTree>
    <p:extLst>
      <p:ext uri="{BB962C8B-B14F-4D97-AF65-F5344CB8AC3E}">
        <p14:creationId xmlns:p14="http://schemas.microsoft.com/office/powerpoint/2010/main" val="22431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AW- there maybe this detail – need to think about the criteria and spend time looking at this – will be different for different bids </a:t>
            </a:r>
          </a:p>
          <a:p>
            <a:r>
              <a:rPr lang="en-US" dirty="0">
                <a:ea typeface="Calibri"/>
                <a:cs typeface="Calibri"/>
              </a:rPr>
              <a:t>Putting your self in the role of the assessor and the reviewer needs to think like this too</a:t>
            </a:r>
          </a:p>
          <a:p>
            <a:r>
              <a:rPr lang="en-US" dirty="0">
                <a:ea typeface="Calibri"/>
                <a:cs typeface="Calibri"/>
              </a:rPr>
              <a:t>Think about the assessor – sometimes they make it clear different perspectives – feedback from citizens versus the experts – different ways for different audiences </a:t>
            </a:r>
          </a:p>
          <a:p>
            <a:r>
              <a:rPr lang="en-US" dirty="0">
                <a:ea typeface="Calibri"/>
                <a:cs typeface="Calibri"/>
              </a:rPr>
              <a:t>Business </a:t>
            </a:r>
            <a:r>
              <a:rPr lang="en-US" dirty="0" err="1">
                <a:ea typeface="Calibri"/>
                <a:cs typeface="Calibri"/>
              </a:rPr>
              <a:t>etc</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7</a:t>
            </a:fld>
            <a:endParaRPr lang="en-US"/>
          </a:p>
        </p:txBody>
      </p:sp>
    </p:spTree>
    <p:extLst>
      <p:ext uri="{BB962C8B-B14F-4D97-AF65-F5344CB8AC3E}">
        <p14:creationId xmlns:p14="http://schemas.microsoft.com/office/powerpoint/2010/main" val="269304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KS-</a:t>
            </a:r>
          </a:p>
          <a:p>
            <a:r>
              <a:rPr lang="en-US"/>
              <a:t>Most bids do not get funded and it is very likely that the first bids you write are rejected. This is fine and normal. You need to remember: </a:t>
            </a:r>
          </a:p>
          <a:p>
            <a:r>
              <a:rPr lang="en-US"/>
              <a:t>•</a:t>
            </a:r>
            <a:r>
              <a:rPr lang="en-US" b="1"/>
              <a:t>Funding tends to stack</a:t>
            </a:r>
            <a:r>
              <a:rPr lang="en-US" i="1"/>
              <a:t>: </a:t>
            </a:r>
            <a:r>
              <a:rPr lang="en-US"/>
              <a:t>once you have received funding for one thing, your applications start to look much stronger and it is easier to get more money. The first step is the hardest and most important! </a:t>
            </a:r>
            <a:endParaRPr lang="en-US">
              <a:ea typeface="Calibri"/>
              <a:cs typeface="Calibri"/>
            </a:endParaRPr>
          </a:p>
          <a:p>
            <a:r>
              <a:rPr lang="en-US"/>
              <a:t>•</a:t>
            </a:r>
            <a:r>
              <a:rPr lang="en-US" b="1"/>
              <a:t>Get feedback</a:t>
            </a:r>
            <a:r>
              <a:rPr lang="en-US"/>
              <a:t>: each donor has specific things in mind and you may not have ticked the right boxes for them – always reach out and ask for feedback on a failed (or successful) application so you can learn how to improve </a:t>
            </a:r>
            <a:endParaRPr lang="en-US">
              <a:ea typeface="Calibri"/>
              <a:cs typeface="Calibri"/>
            </a:endParaRPr>
          </a:p>
          <a:p>
            <a:r>
              <a:rPr lang="en-US"/>
              <a:t>•</a:t>
            </a:r>
            <a:r>
              <a:rPr lang="en-US" b="1"/>
              <a:t>Tenacity and growth: </a:t>
            </a:r>
            <a:r>
              <a:rPr lang="en-US"/>
              <a:t>it can take time to work out the best way to pitch your project, who is most likely to fund it, and you will probably need time to learn this before you succeed</a:t>
            </a: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6082390-AC2B-4FAA-853E-0E7E846812A2}" type="slidenum">
              <a:rPr lang="en-US"/>
              <a:t>8</a:t>
            </a:fld>
            <a:endParaRPr lang="en-US"/>
          </a:p>
        </p:txBody>
      </p:sp>
    </p:spTree>
    <p:extLst>
      <p:ext uri="{BB962C8B-B14F-4D97-AF65-F5344CB8AC3E}">
        <p14:creationId xmlns:p14="http://schemas.microsoft.com/office/powerpoint/2010/main" val="170484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82390-AC2B-4FAA-853E-0E7E846812A2}" type="slidenum">
              <a:rPr lang="en-US"/>
              <a:t>9</a:t>
            </a:fld>
            <a:endParaRPr lang="en-US"/>
          </a:p>
        </p:txBody>
      </p:sp>
    </p:spTree>
    <p:extLst>
      <p:ext uri="{BB962C8B-B14F-4D97-AF65-F5344CB8AC3E}">
        <p14:creationId xmlns:p14="http://schemas.microsoft.com/office/powerpoint/2010/main" val="91764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11/26/2024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498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11/26/2024</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60460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11/26/2024</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11050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11/26/2024</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19998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11/26/2024</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270325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11/26/2024</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265057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11/26/2024</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402342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11/26/2024</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423333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11/26/2024</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60166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11/26/2024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47078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11/26/2024</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3378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11/26/2024</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dirty="0"/>
          </a:p>
        </p:txBody>
      </p:sp>
    </p:spTree>
    <p:extLst>
      <p:ext uri="{BB962C8B-B14F-4D97-AF65-F5344CB8AC3E}">
        <p14:creationId xmlns:p14="http://schemas.microsoft.com/office/powerpoint/2010/main" val="138402041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rosenfeldmedia/2569827529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y9mRJyHjqUw?feature=oembed" TargetMode="Externa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Alison.White@swlondon.nhs.uk" TargetMode="External"/><Relationship Id="rId4" Type="http://schemas.openxmlformats.org/officeDocument/2006/relationships/hyperlink" Target="mailto:Kate.scott@kingston.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291E-01FB-565A-BBD2-F79A272FB6E7}"/>
              </a:ext>
            </a:extLst>
          </p:cNvPr>
          <p:cNvSpPr>
            <a:spLocks noGrp="1"/>
          </p:cNvSpPr>
          <p:nvPr>
            <p:ph type="ctrTitle"/>
          </p:nvPr>
        </p:nvSpPr>
        <p:spPr/>
        <p:txBody>
          <a:bodyPr>
            <a:normAutofit fontScale="90000"/>
          </a:bodyPr>
          <a:lstStyle/>
          <a:p>
            <a:r>
              <a:rPr lang="en-IN" dirty="0">
                <a:latin typeface="Calibri"/>
                <a:cs typeface="Calibri"/>
              </a:rPr>
              <a:t>Bid Writing Taster - Turning Visions into Funded Projects</a:t>
            </a:r>
            <a:endParaRPr lang="en-US" dirty="0"/>
          </a:p>
        </p:txBody>
      </p:sp>
      <p:sp>
        <p:nvSpPr>
          <p:cNvPr id="3" name="Subtitle 2">
            <a:extLst>
              <a:ext uri="{FF2B5EF4-FFF2-40B4-BE49-F238E27FC236}">
                <a16:creationId xmlns:a16="http://schemas.microsoft.com/office/drawing/2014/main" id="{3281AFE8-02A3-841E-44EE-57D6A0F57875}"/>
              </a:ext>
            </a:extLst>
          </p:cNvPr>
          <p:cNvSpPr>
            <a:spLocks noGrp="1"/>
          </p:cNvSpPr>
          <p:nvPr>
            <p:ph type="subTitle" idx="1"/>
          </p:nvPr>
        </p:nvSpPr>
        <p:spPr>
          <a:xfrm>
            <a:off x="576072" y="4650608"/>
            <a:ext cx="11036808" cy="1481328"/>
          </a:xfrm>
        </p:spPr>
        <p:txBody>
          <a:bodyPr vert="horz" lIns="91440" tIns="45720" rIns="91440" bIns="45720" rtlCol="0" anchor="t">
            <a:normAutofit/>
          </a:bodyPr>
          <a:lstStyle/>
          <a:p>
            <a:r>
              <a:rPr lang="en-US" dirty="0">
                <a:latin typeface="Calibri"/>
                <a:ea typeface="Calibri"/>
                <a:cs typeface="Calibri"/>
              </a:rPr>
              <a:t>Kate Scott (Kingston University)</a:t>
            </a:r>
          </a:p>
          <a:p>
            <a:r>
              <a:rPr lang="en-US" dirty="0">
                <a:latin typeface="Calibri"/>
                <a:ea typeface="Calibri"/>
                <a:cs typeface="Calibri"/>
              </a:rPr>
              <a:t>Alison White (Health Innovation Network South London, SWL ICB)</a:t>
            </a:r>
          </a:p>
        </p:txBody>
      </p:sp>
      <p:pic>
        <p:nvPicPr>
          <p:cNvPr id="5" name="Picture 4" descr="A close-up of a logo&#10;&#10;Description automatically generated">
            <a:extLst>
              <a:ext uri="{FF2B5EF4-FFF2-40B4-BE49-F238E27FC236}">
                <a16:creationId xmlns:a16="http://schemas.microsoft.com/office/drawing/2014/main" id="{27DE33A2-785E-B075-1B62-7A0C07AC3367}"/>
              </a:ext>
            </a:extLst>
          </p:cNvPr>
          <p:cNvPicPr>
            <a:picLocks noChangeAspect="1"/>
          </p:cNvPicPr>
          <p:nvPr/>
        </p:nvPicPr>
        <p:blipFill>
          <a:blip r:embed="rId3"/>
          <a:stretch>
            <a:fillRect/>
          </a:stretch>
        </p:blipFill>
        <p:spPr>
          <a:xfrm>
            <a:off x="102035" y="5860109"/>
            <a:ext cx="2445860" cy="994165"/>
          </a:xfrm>
          <a:prstGeom prst="rect">
            <a:avLst/>
          </a:prstGeom>
        </p:spPr>
      </p:pic>
      <p:pic>
        <p:nvPicPr>
          <p:cNvPr id="6" name="Picture 5" descr="A black and white logo&#10;&#10;Description automatically generated">
            <a:extLst>
              <a:ext uri="{FF2B5EF4-FFF2-40B4-BE49-F238E27FC236}">
                <a16:creationId xmlns:a16="http://schemas.microsoft.com/office/drawing/2014/main" id="{B96F9913-BEAC-9AD4-F7BB-C574B9B41F1A}"/>
              </a:ext>
            </a:extLst>
          </p:cNvPr>
          <p:cNvPicPr>
            <a:picLocks noChangeAspect="1"/>
          </p:cNvPicPr>
          <p:nvPr/>
        </p:nvPicPr>
        <p:blipFill>
          <a:blip r:embed="rId4"/>
          <a:stretch>
            <a:fillRect/>
          </a:stretch>
        </p:blipFill>
        <p:spPr>
          <a:xfrm>
            <a:off x="10668361" y="5392295"/>
            <a:ext cx="1301429" cy="1310954"/>
          </a:xfrm>
          <a:prstGeom prst="rect">
            <a:avLst/>
          </a:prstGeom>
        </p:spPr>
      </p:pic>
      <p:pic>
        <p:nvPicPr>
          <p:cNvPr id="4" name="Picture 3" descr="A purple letter n and text&#10;&#10;Description automatically generated">
            <a:extLst>
              <a:ext uri="{FF2B5EF4-FFF2-40B4-BE49-F238E27FC236}">
                <a16:creationId xmlns:a16="http://schemas.microsoft.com/office/drawing/2014/main" id="{F6D10268-A5D8-4B0E-D297-03AA4A1BCB1A}"/>
              </a:ext>
            </a:extLst>
          </p:cNvPr>
          <p:cNvPicPr>
            <a:picLocks noChangeAspect="1"/>
          </p:cNvPicPr>
          <p:nvPr/>
        </p:nvPicPr>
        <p:blipFill>
          <a:blip r:embed="rId5"/>
          <a:stretch>
            <a:fillRect/>
          </a:stretch>
        </p:blipFill>
        <p:spPr>
          <a:xfrm>
            <a:off x="4854287" y="5914903"/>
            <a:ext cx="2479345" cy="792436"/>
          </a:xfrm>
          <a:prstGeom prst="rect">
            <a:avLst/>
          </a:prstGeom>
        </p:spPr>
      </p:pic>
      <p:sp>
        <p:nvSpPr>
          <p:cNvPr id="7" name="Rectangle 6">
            <a:extLst>
              <a:ext uri="{FF2B5EF4-FFF2-40B4-BE49-F238E27FC236}">
                <a16:creationId xmlns:a16="http://schemas.microsoft.com/office/drawing/2014/main" id="{DC417CCB-FF0C-30AE-C8AE-D34E45426979}"/>
              </a:ext>
            </a:extLst>
          </p:cNvPr>
          <p:cNvSpPr/>
          <p:nvPr/>
        </p:nvSpPr>
        <p:spPr>
          <a:xfrm>
            <a:off x="2427111" y="5799666"/>
            <a:ext cx="853722" cy="10551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39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0E25-E9F4-EEB8-6288-D852F57B0A3A}"/>
              </a:ext>
            </a:extLst>
          </p:cNvPr>
          <p:cNvSpPr>
            <a:spLocks noGrp="1"/>
          </p:cNvSpPr>
          <p:nvPr>
            <p:ph type="title"/>
          </p:nvPr>
        </p:nvSpPr>
        <p:spPr>
          <a:xfrm>
            <a:off x="708472" y="225051"/>
            <a:ext cx="10168128" cy="1179576"/>
          </a:xfrm>
        </p:spPr>
        <p:txBody>
          <a:bodyPr/>
          <a:lstStyle/>
          <a:p>
            <a:r>
              <a:rPr lang="en-US" dirty="0">
                <a:latin typeface="Calibri"/>
                <a:ea typeface="Calibri Light"/>
                <a:cs typeface="Calibri Light"/>
              </a:rPr>
              <a:t>Some examples ...</a:t>
            </a:r>
            <a:endParaRPr lang="en-US" dirty="0">
              <a:latin typeface="Calibri"/>
            </a:endParaRPr>
          </a:p>
        </p:txBody>
      </p:sp>
      <p:graphicFrame>
        <p:nvGraphicFramePr>
          <p:cNvPr id="4" name="Content Placeholder 3">
            <a:extLst>
              <a:ext uri="{FF2B5EF4-FFF2-40B4-BE49-F238E27FC236}">
                <a16:creationId xmlns:a16="http://schemas.microsoft.com/office/drawing/2014/main" id="{8E83D25C-C147-E8B3-624E-70611382CCE2}"/>
              </a:ext>
            </a:extLst>
          </p:cNvPr>
          <p:cNvGraphicFramePr>
            <a:graphicFrameLocks noGrp="1"/>
          </p:cNvGraphicFramePr>
          <p:nvPr>
            <p:ph idx="1"/>
            <p:extLst>
              <p:ext uri="{D42A27DB-BD31-4B8C-83A1-F6EECF244321}">
                <p14:modId xmlns:p14="http://schemas.microsoft.com/office/powerpoint/2010/main" val="2522675988"/>
              </p:ext>
            </p:extLst>
          </p:nvPr>
        </p:nvGraphicFramePr>
        <p:xfrm>
          <a:off x="705134" y="1353402"/>
          <a:ext cx="10515598" cy="5315874"/>
        </p:xfrm>
        <a:graphic>
          <a:graphicData uri="http://schemas.openxmlformats.org/drawingml/2006/table">
            <a:tbl>
              <a:tblPr firstRow="1" bandRow="1">
                <a:tableStyleId>{5C22544A-7EE6-4342-B048-85BDC9FD1C3A}</a:tableStyleId>
              </a:tblPr>
              <a:tblGrid>
                <a:gridCol w="8159261">
                  <a:extLst>
                    <a:ext uri="{9D8B030D-6E8A-4147-A177-3AD203B41FA5}">
                      <a16:colId xmlns:a16="http://schemas.microsoft.com/office/drawing/2014/main" val="1437965710"/>
                    </a:ext>
                  </a:extLst>
                </a:gridCol>
                <a:gridCol w="2356337">
                  <a:extLst>
                    <a:ext uri="{9D8B030D-6E8A-4147-A177-3AD203B41FA5}">
                      <a16:colId xmlns:a16="http://schemas.microsoft.com/office/drawing/2014/main" val="3945693252"/>
                    </a:ext>
                  </a:extLst>
                </a:gridCol>
              </a:tblGrid>
              <a:tr h="682388">
                <a:tc>
                  <a:txBody>
                    <a:bodyPr/>
                    <a:lstStyle/>
                    <a:p>
                      <a:pPr lvl="0" algn="ctr">
                        <a:buNone/>
                      </a:pPr>
                      <a:r>
                        <a:rPr lang="en-US" sz="2400" b="1" i="0" u="none" strike="noStrike" noProof="0" dirty="0">
                          <a:solidFill>
                            <a:schemeClr val="bg1"/>
                          </a:solidFill>
                          <a:latin typeface="Calibri"/>
                        </a:rPr>
                        <a:t>Vision</a:t>
                      </a:r>
                      <a:r>
                        <a:rPr lang="en-US" sz="2400" b="1" i="0" u="none" strike="noStrike" noProof="0" dirty="0">
                          <a:solidFill>
                            <a:srgbClr val="000000"/>
                          </a:solidFill>
                          <a:latin typeface="Calibri"/>
                        </a:rPr>
                        <a:t> </a:t>
                      </a:r>
                    </a:p>
                  </a:txBody>
                  <a:tcPr/>
                </a:tc>
                <a:tc>
                  <a:txBody>
                    <a:bodyPr/>
                    <a:lstStyle/>
                    <a:p>
                      <a:pPr algn="l"/>
                      <a:r>
                        <a:rPr lang="en-US" sz="2400" dirty="0" err="1"/>
                        <a:t>Organisation</a:t>
                      </a:r>
                    </a:p>
                  </a:txBody>
                  <a:tcPr/>
                </a:tc>
                <a:extLst>
                  <a:ext uri="{0D108BD9-81ED-4DB2-BD59-A6C34878D82A}">
                    <a16:rowId xmlns:a16="http://schemas.microsoft.com/office/drawing/2014/main" val="3237980960"/>
                  </a:ext>
                </a:extLst>
              </a:tr>
              <a:tr h="629326">
                <a:tc>
                  <a:txBody>
                    <a:bodyPr/>
                    <a:lstStyle/>
                    <a:p>
                      <a:pPr lvl="0">
                        <a:buNone/>
                      </a:pPr>
                      <a:r>
                        <a:rPr lang="en-US" sz="1600" b="0" i="0" u="none" strike="noStrike" noProof="0" dirty="0">
                          <a:solidFill>
                            <a:srgbClr val="000000"/>
                          </a:solidFill>
                          <a:latin typeface="Calibri"/>
                        </a:rPr>
                        <a:t>To accelerate the world's transition to sustainable energy.</a:t>
                      </a:r>
                      <a:endParaRPr lang="en-US" sz="1600">
                        <a:latin typeface="Calibri"/>
                      </a:endParaRPr>
                    </a:p>
                  </a:txBody>
                  <a:tcPr/>
                </a:tc>
                <a:tc>
                  <a:txBody>
                    <a:bodyPr/>
                    <a:lstStyle/>
                    <a:p>
                      <a:pPr algn="ctr"/>
                      <a:r>
                        <a:rPr lang="en-US" sz="1800" dirty="0"/>
                        <a:t>Tesla</a:t>
                      </a:r>
                    </a:p>
                  </a:txBody>
                  <a:tcPr/>
                </a:tc>
                <a:extLst>
                  <a:ext uri="{0D108BD9-81ED-4DB2-BD59-A6C34878D82A}">
                    <a16:rowId xmlns:a16="http://schemas.microsoft.com/office/drawing/2014/main" val="448215412"/>
                  </a:ext>
                </a:extLst>
              </a:tr>
              <a:tr h="629326">
                <a:tc>
                  <a:txBody>
                    <a:bodyPr/>
                    <a:lstStyle/>
                    <a:p>
                      <a:pPr lvl="0">
                        <a:buNone/>
                      </a:pPr>
                      <a:r>
                        <a:rPr lang="en-GB" sz="1600" b="0" i="0" u="none" strike="noStrike" noProof="0" dirty="0">
                          <a:solidFill>
                            <a:srgbClr val="000000"/>
                          </a:solidFill>
                          <a:latin typeface="Calibri"/>
                        </a:rPr>
                        <a:t>Our mission is to empower every person and every organization on the planet to achieve more. </a:t>
                      </a:r>
                      <a:endParaRPr lang="en-US" sz="1600">
                        <a:latin typeface="Calibri"/>
                      </a:endParaRPr>
                    </a:p>
                  </a:txBody>
                  <a:tcPr/>
                </a:tc>
                <a:tc>
                  <a:txBody>
                    <a:bodyPr/>
                    <a:lstStyle/>
                    <a:p>
                      <a:pPr algn="ctr"/>
                      <a:r>
                        <a:rPr lang="en-US" sz="1800" dirty="0"/>
                        <a:t>Microsoft</a:t>
                      </a:r>
                    </a:p>
                  </a:txBody>
                  <a:tcPr/>
                </a:tc>
                <a:extLst>
                  <a:ext uri="{0D108BD9-81ED-4DB2-BD59-A6C34878D82A}">
                    <a16:rowId xmlns:a16="http://schemas.microsoft.com/office/drawing/2014/main" val="823118955"/>
                  </a:ext>
                </a:extLst>
              </a:tr>
              <a:tr h="629326">
                <a:tc>
                  <a:txBody>
                    <a:bodyPr/>
                    <a:lstStyle/>
                    <a:p>
                      <a:pPr lvl="0">
                        <a:buNone/>
                      </a:pPr>
                      <a:r>
                        <a:rPr lang="en-GB" sz="1600" b="0" i="0" u="none" strike="noStrike" noProof="0" dirty="0">
                          <a:solidFill>
                            <a:srgbClr val="000000"/>
                          </a:solidFill>
                          <a:latin typeface="Calibri"/>
                        </a:rPr>
                        <a:t>To establish XXXXXX as the premier purveyor of the finest coffee in the world while maintaining our uncompromising principles while we grow.</a:t>
                      </a:r>
                      <a:endParaRPr lang="en-US" sz="1600">
                        <a:latin typeface="Calibri"/>
                      </a:endParaRPr>
                    </a:p>
                  </a:txBody>
                  <a:tcPr/>
                </a:tc>
                <a:tc>
                  <a:txBody>
                    <a:bodyPr/>
                    <a:lstStyle/>
                    <a:p>
                      <a:pPr algn="ctr"/>
                      <a:r>
                        <a:rPr lang="en-US" sz="1800" dirty="0"/>
                        <a:t>Starbucks</a:t>
                      </a:r>
                    </a:p>
                  </a:txBody>
                  <a:tcPr/>
                </a:tc>
                <a:extLst>
                  <a:ext uri="{0D108BD9-81ED-4DB2-BD59-A6C34878D82A}">
                    <a16:rowId xmlns:a16="http://schemas.microsoft.com/office/drawing/2014/main" val="1282190743"/>
                  </a:ext>
                </a:extLst>
              </a:tr>
              <a:tr h="629326">
                <a:tc>
                  <a:txBody>
                    <a:bodyPr/>
                    <a:lstStyle/>
                    <a:p>
                      <a:pPr lvl="0">
                        <a:buNone/>
                      </a:pPr>
                      <a:r>
                        <a:rPr lang="en-GB" sz="1600" b="0" i="0" u="none" strike="noStrike" noProof="0" dirty="0">
                          <a:solidFill>
                            <a:srgbClr val="000000"/>
                          </a:solidFill>
                          <a:latin typeface="Calibri"/>
                        </a:rPr>
                        <a:t>Provide an important service to the world by instantly delivering relevant information on virtually any topic</a:t>
                      </a:r>
                      <a:endParaRPr lang="en-US" sz="1600">
                        <a:latin typeface="Calibri"/>
                      </a:endParaRPr>
                    </a:p>
                  </a:txBody>
                  <a:tcPr/>
                </a:tc>
                <a:tc>
                  <a:txBody>
                    <a:bodyPr/>
                    <a:lstStyle/>
                    <a:p>
                      <a:pPr algn="ctr"/>
                      <a:r>
                        <a:rPr lang="en-US" sz="1800" dirty="0"/>
                        <a:t>Google</a:t>
                      </a:r>
                    </a:p>
                  </a:txBody>
                  <a:tcPr/>
                </a:tc>
                <a:extLst>
                  <a:ext uri="{0D108BD9-81ED-4DB2-BD59-A6C34878D82A}">
                    <a16:rowId xmlns:a16="http://schemas.microsoft.com/office/drawing/2014/main" val="2042680897"/>
                  </a:ext>
                </a:extLst>
              </a:tr>
              <a:tr h="653142">
                <a:tc>
                  <a:txBody>
                    <a:bodyPr/>
                    <a:lstStyle/>
                    <a:p>
                      <a:pPr lvl="0">
                        <a:buNone/>
                      </a:pPr>
                      <a:r>
                        <a:rPr lang="en-US" sz="1600" b="0" i="0" u="none" strike="noStrike" noProof="0" dirty="0">
                          <a:solidFill>
                            <a:srgbClr val="000000"/>
                          </a:solidFill>
                          <a:latin typeface="Calibri"/>
                        </a:rPr>
                        <a:t>Speeding up the best in health and care, together</a:t>
                      </a:r>
                      <a:endParaRPr lang="en-US" sz="1600">
                        <a:latin typeface="Calibri"/>
                      </a:endParaRPr>
                    </a:p>
                  </a:txBody>
                  <a:tcPr/>
                </a:tc>
                <a:tc>
                  <a:txBody>
                    <a:bodyPr/>
                    <a:lstStyle/>
                    <a:p>
                      <a:pPr algn="ctr"/>
                      <a:r>
                        <a:rPr lang="en-US" sz="1800" dirty="0"/>
                        <a:t>Health Innovation Network</a:t>
                      </a:r>
                    </a:p>
                  </a:txBody>
                  <a:tcPr/>
                </a:tc>
                <a:extLst>
                  <a:ext uri="{0D108BD9-81ED-4DB2-BD59-A6C34878D82A}">
                    <a16:rowId xmlns:a16="http://schemas.microsoft.com/office/drawing/2014/main" val="258902127"/>
                  </a:ext>
                </a:extLst>
              </a:tr>
              <a:tr h="629326">
                <a:tc>
                  <a:txBody>
                    <a:bodyPr/>
                    <a:lstStyle/>
                    <a:p>
                      <a:pPr lvl="0">
                        <a:buNone/>
                      </a:pPr>
                      <a:r>
                        <a:rPr lang="en-GB" sz="1600" b="0" i="0" u="none" strike="noStrike" noProof="0" dirty="0">
                          <a:solidFill>
                            <a:srgbClr val="000000"/>
                          </a:solidFill>
                          <a:latin typeface="Calibri"/>
                        </a:rPr>
                        <a:t>To create economic opportunity for every member of the global workforce</a:t>
                      </a:r>
                      <a:endParaRPr lang="en-US" sz="1600">
                        <a:latin typeface="Calibri"/>
                      </a:endParaRPr>
                    </a:p>
                  </a:txBody>
                  <a:tcPr/>
                </a:tc>
                <a:tc>
                  <a:txBody>
                    <a:bodyPr/>
                    <a:lstStyle/>
                    <a:p>
                      <a:pPr lvl="0" algn="ctr">
                        <a:buNone/>
                      </a:pPr>
                      <a:r>
                        <a:rPr lang="en-US" sz="1800" dirty="0"/>
                        <a:t>LinkedIn</a:t>
                      </a:r>
                      <a:endParaRPr lang="en-US" dirty="0"/>
                    </a:p>
                    <a:p>
                      <a:pPr lvl="0" algn="ctr">
                        <a:buNone/>
                      </a:pPr>
                      <a:endParaRPr lang="en-US" sz="1800" dirty="0"/>
                    </a:p>
                  </a:txBody>
                  <a:tcPr/>
                </a:tc>
                <a:extLst>
                  <a:ext uri="{0D108BD9-81ED-4DB2-BD59-A6C34878D82A}">
                    <a16:rowId xmlns:a16="http://schemas.microsoft.com/office/drawing/2014/main" val="3945404458"/>
                  </a:ext>
                </a:extLst>
              </a:tr>
              <a:tr h="629325">
                <a:tc>
                  <a:txBody>
                    <a:bodyPr/>
                    <a:lstStyle/>
                    <a:p>
                      <a:pPr lvl="0">
                        <a:buNone/>
                      </a:pPr>
                      <a:r>
                        <a:rPr lang="en-GB" sz="1600" b="0" i="0" u="none" strike="noStrike" noProof="0" dirty="0">
                          <a:solidFill>
                            <a:srgbClr val="000000"/>
                          </a:solidFill>
                          <a:latin typeface="Calibri"/>
                        </a:rPr>
                        <a:t>Our vision is for XXXXXXXXXXX to be sought after by students and staff as a place to further their ambitions and to have impact on our communities. Our students and staff will be sought after for their skills, knowledge and ability to innovate. </a:t>
                      </a:r>
                      <a:endParaRPr lang="en-US" sz="1600">
                        <a:latin typeface="Calibri"/>
                      </a:endParaRPr>
                    </a:p>
                  </a:txBody>
                  <a:tcPr/>
                </a:tc>
                <a:tc>
                  <a:txBody>
                    <a:bodyPr/>
                    <a:lstStyle/>
                    <a:p>
                      <a:pPr lvl="0" algn="ctr">
                        <a:buNone/>
                      </a:pPr>
                      <a:r>
                        <a:rPr lang="en-US" sz="1800" dirty="0"/>
                        <a:t>Kingston</a:t>
                      </a:r>
                      <a:endParaRPr lang="en-US" dirty="0"/>
                    </a:p>
                    <a:p>
                      <a:pPr lvl="0" algn="ctr">
                        <a:buNone/>
                      </a:pPr>
                      <a:r>
                        <a:rPr lang="en-US" sz="1800" dirty="0"/>
                        <a:t>University</a:t>
                      </a:r>
                    </a:p>
                  </a:txBody>
                  <a:tcPr/>
                </a:tc>
                <a:extLst>
                  <a:ext uri="{0D108BD9-81ED-4DB2-BD59-A6C34878D82A}">
                    <a16:rowId xmlns:a16="http://schemas.microsoft.com/office/drawing/2014/main" val="2934189007"/>
                  </a:ext>
                </a:extLst>
              </a:tr>
            </a:tbl>
          </a:graphicData>
        </a:graphic>
      </p:graphicFrame>
      <p:sp>
        <p:nvSpPr>
          <p:cNvPr id="5" name="Rectangle 4">
            <a:extLst>
              <a:ext uri="{FF2B5EF4-FFF2-40B4-BE49-F238E27FC236}">
                <a16:creationId xmlns:a16="http://schemas.microsoft.com/office/drawing/2014/main" id="{09ACA641-FE90-D4DF-934C-15B782B65DC4}"/>
              </a:ext>
            </a:extLst>
          </p:cNvPr>
          <p:cNvSpPr/>
          <p:nvPr/>
        </p:nvSpPr>
        <p:spPr>
          <a:xfrm>
            <a:off x="8966200" y="1984375"/>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59D69C-398A-7EF3-E401-8B7433959F23}"/>
              </a:ext>
            </a:extLst>
          </p:cNvPr>
          <p:cNvSpPr/>
          <p:nvPr/>
        </p:nvSpPr>
        <p:spPr>
          <a:xfrm>
            <a:off x="8966200" y="2641600"/>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B7A881-1269-A738-E066-0CB3404B814F}"/>
              </a:ext>
            </a:extLst>
          </p:cNvPr>
          <p:cNvSpPr/>
          <p:nvPr/>
        </p:nvSpPr>
        <p:spPr>
          <a:xfrm>
            <a:off x="8966200" y="3298825"/>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C4D22C-F4ED-E0B5-F712-E008913499E8}"/>
              </a:ext>
            </a:extLst>
          </p:cNvPr>
          <p:cNvSpPr/>
          <p:nvPr/>
        </p:nvSpPr>
        <p:spPr>
          <a:xfrm>
            <a:off x="8966200" y="3956050"/>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74718B-F146-10E9-D098-4BD1E715E956}"/>
              </a:ext>
            </a:extLst>
          </p:cNvPr>
          <p:cNvSpPr/>
          <p:nvPr/>
        </p:nvSpPr>
        <p:spPr>
          <a:xfrm>
            <a:off x="8966200" y="4613275"/>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69149D-4AAD-FEC9-DF17-DE34066F99C4}"/>
              </a:ext>
            </a:extLst>
          </p:cNvPr>
          <p:cNvSpPr/>
          <p:nvPr/>
        </p:nvSpPr>
        <p:spPr>
          <a:xfrm>
            <a:off x="8966200" y="5270500"/>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1A3523-3641-27A6-AB3A-04DB9168B554}"/>
              </a:ext>
            </a:extLst>
          </p:cNvPr>
          <p:cNvSpPr/>
          <p:nvPr/>
        </p:nvSpPr>
        <p:spPr>
          <a:xfrm>
            <a:off x="8966200" y="5927725"/>
            <a:ext cx="2260600" cy="638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46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C496-E419-0D1A-E996-A56290943FDD}"/>
              </a:ext>
            </a:extLst>
          </p:cNvPr>
          <p:cNvSpPr>
            <a:spLocks noGrp="1"/>
          </p:cNvSpPr>
          <p:nvPr>
            <p:ph type="title"/>
          </p:nvPr>
        </p:nvSpPr>
        <p:spPr/>
        <p:txBody>
          <a:bodyPr/>
          <a:lstStyle/>
          <a:p>
            <a:r>
              <a:rPr lang="en-US" dirty="0">
                <a:latin typeface="Calibri"/>
                <a:ea typeface="Calibri Light"/>
                <a:cs typeface="Calibri Light"/>
              </a:rPr>
              <a:t>Your Turn! Create Your Vision!</a:t>
            </a:r>
            <a:endParaRPr lang="en-US" dirty="0">
              <a:latin typeface="Calibri"/>
            </a:endParaRPr>
          </a:p>
        </p:txBody>
      </p:sp>
      <p:sp>
        <p:nvSpPr>
          <p:cNvPr id="3" name="Content Placeholder 2">
            <a:extLst>
              <a:ext uri="{FF2B5EF4-FFF2-40B4-BE49-F238E27FC236}">
                <a16:creationId xmlns:a16="http://schemas.microsoft.com/office/drawing/2014/main" id="{1B3C431A-DCD2-43FD-F047-938667CBFAEA}"/>
              </a:ext>
            </a:extLst>
          </p:cNvPr>
          <p:cNvSpPr>
            <a:spLocks noGrp="1"/>
          </p:cNvSpPr>
          <p:nvPr>
            <p:ph idx="1"/>
          </p:nvPr>
        </p:nvSpPr>
        <p:spPr/>
        <p:txBody>
          <a:bodyPr vert="horz" lIns="91440" tIns="45720" rIns="91440" bIns="45720" rtlCol="0" anchor="t">
            <a:normAutofit fontScale="85000" lnSpcReduction="20000"/>
          </a:bodyPr>
          <a:lstStyle/>
          <a:p>
            <a:pPr marL="0" indent="0">
              <a:spcBef>
                <a:spcPts val="750"/>
              </a:spcBef>
              <a:buNone/>
            </a:pPr>
            <a:r>
              <a:rPr lang="en-US" sz="3600" dirty="0">
                <a:latin typeface="Calibri"/>
                <a:ea typeface="Calibri"/>
                <a:cs typeface="Calibri"/>
              </a:rPr>
              <a:t>Individually (or in pairs if working on the same opportunity):</a:t>
            </a:r>
          </a:p>
          <a:p>
            <a:pPr marL="0" indent="0">
              <a:spcBef>
                <a:spcPts val="750"/>
              </a:spcBef>
              <a:buNone/>
            </a:pPr>
            <a:endParaRPr lang="en-US" sz="3600" dirty="0">
              <a:latin typeface="Calibri"/>
              <a:ea typeface="Calibri"/>
              <a:cs typeface="Calibri"/>
            </a:endParaRPr>
          </a:p>
          <a:p>
            <a:pPr>
              <a:spcBef>
                <a:spcPts val="750"/>
              </a:spcBef>
            </a:pPr>
            <a:r>
              <a:rPr lang="en-US" sz="3600" dirty="0">
                <a:latin typeface="Calibri"/>
                <a:ea typeface="Calibri"/>
                <a:cs typeface="Calibri"/>
              </a:rPr>
              <a:t>Write in 100-200 words a pitch / selling point to promote your service/project to a commissioner</a:t>
            </a:r>
          </a:p>
          <a:p>
            <a:pPr>
              <a:spcBef>
                <a:spcPts val="750"/>
              </a:spcBef>
            </a:pPr>
            <a:endParaRPr lang="en-US" sz="3600" i="1" dirty="0">
              <a:latin typeface="Calibri"/>
              <a:ea typeface="Calibri"/>
              <a:cs typeface="Calibri"/>
            </a:endParaRPr>
          </a:p>
          <a:p>
            <a:pPr marL="0" indent="0">
              <a:buNone/>
            </a:pPr>
            <a:r>
              <a:rPr lang="en-US" sz="3600" i="1" dirty="0">
                <a:latin typeface="Calibri"/>
                <a:ea typeface="Calibri"/>
                <a:cs typeface="Calibri"/>
              </a:rPr>
              <a:t>Remember that this is just a first draft. It does NOT have to be perfect (yet!). Try not to over think it!</a:t>
            </a:r>
          </a:p>
        </p:txBody>
      </p:sp>
    </p:spTree>
    <p:extLst>
      <p:ext uri="{BB962C8B-B14F-4D97-AF65-F5344CB8AC3E}">
        <p14:creationId xmlns:p14="http://schemas.microsoft.com/office/powerpoint/2010/main" val="3037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3DF9-982C-DC59-78AD-CC4AD34E7EA5}"/>
              </a:ext>
            </a:extLst>
          </p:cNvPr>
          <p:cNvSpPr>
            <a:spLocks noGrp="1"/>
          </p:cNvSpPr>
          <p:nvPr>
            <p:ph type="title"/>
          </p:nvPr>
        </p:nvSpPr>
        <p:spPr/>
        <p:txBody>
          <a:bodyPr/>
          <a:lstStyle/>
          <a:p>
            <a:r>
              <a:rPr lang="en-US" dirty="0">
                <a:latin typeface="Calibri"/>
                <a:ea typeface="Calibri Light"/>
                <a:cs typeface="Calibri Light"/>
              </a:rPr>
              <a:t>Persuasion Through Storytelling</a:t>
            </a:r>
            <a:endParaRPr lang="en-US" dirty="0">
              <a:latin typeface="Calibri"/>
            </a:endParaRPr>
          </a:p>
        </p:txBody>
      </p:sp>
      <p:sp>
        <p:nvSpPr>
          <p:cNvPr id="3" name="Text Placeholder 2">
            <a:extLst>
              <a:ext uri="{FF2B5EF4-FFF2-40B4-BE49-F238E27FC236}">
                <a16:creationId xmlns:a16="http://schemas.microsoft.com/office/drawing/2014/main" id="{A4870F8E-B943-77DE-F33E-21909B8FCAF8}"/>
              </a:ext>
            </a:extLst>
          </p:cNvPr>
          <p:cNvSpPr>
            <a:spLocks noGrp="1"/>
          </p:cNvSpPr>
          <p:nvPr>
            <p:ph type="body" idx="1"/>
          </p:nvPr>
        </p:nvSpPr>
        <p:spPr/>
        <p:txBody>
          <a:bodyPr vert="horz" lIns="91440" tIns="45720" rIns="91440" bIns="45720" rtlCol="0" anchor="t">
            <a:normAutofit/>
          </a:bodyPr>
          <a:lstStyle/>
          <a:p>
            <a:r>
              <a:rPr lang="en-US" dirty="0">
                <a:latin typeface="Calibri"/>
                <a:ea typeface="Calibri"/>
                <a:cs typeface="Calibri"/>
              </a:rPr>
              <a:t>Part 2: 11 – 11:45</a:t>
            </a:r>
            <a:endParaRPr lang="en-US" dirty="0">
              <a:latin typeface="Calibri"/>
            </a:endParaRPr>
          </a:p>
        </p:txBody>
      </p:sp>
    </p:spTree>
    <p:extLst>
      <p:ext uri="{BB962C8B-B14F-4D97-AF65-F5344CB8AC3E}">
        <p14:creationId xmlns:p14="http://schemas.microsoft.com/office/powerpoint/2010/main" val="286543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5EB85-AC29-4A18-FFEB-A0C5C1F6120F}"/>
              </a:ext>
            </a:extLst>
          </p:cNvPr>
          <p:cNvSpPr>
            <a:spLocks noGrp="1"/>
          </p:cNvSpPr>
          <p:nvPr>
            <p:ph type="body" idx="4294967295"/>
          </p:nvPr>
        </p:nvSpPr>
        <p:spPr>
          <a:xfrm>
            <a:off x="1584325" y="5102225"/>
            <a:ext cx="10607675" cy="585788"/>
          </a:xfrm>
        </p:spPr>
        <p:txBody>
          <a:bodyPr vert="horz" lIns="91440" tIns="45720" rIns="91440" bIns="45720" rtlCol="0" anchor="t">
            <a:normAutofit/>
          </a:bodyPr>
          <a:lstStyle/>
          <a:p>
            <a:endParaRPr lang="en-US">
              <a:cs typeface="Calibri" panose="020F0502020204030204"/>
            </a:endParaRPr>
          </a:p>
          <a:p>
            <a:pPr lvl="1"/>
            <a:endParaRPr lang="en-US">
              <a:cs typeface="Calibri" panose="020F0502020204030204"/>
            </a:endParaRPr>
          </a:p>
          <a:p>
            <a:endParaRPr lang="en-US">
              <a:cs typeface="Calibri" panose="020F0502020204030204"/>
            </a:endParaRPr>
          </a:p>
          <a:p>
            <a:pPr lvl="1"/>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4" name="Picture 3" descr="A diagram of a message and a message&#10;&#10;Description automatically generated">
            <a:extLst>
              <a:ext uri="{FF2B5EF4-FFF2-40B4-BE49-F238E27FC236}">
                <a16:creationId xmlns:a16="http://schemas.microsoft.com/office/drawing/2014/main" id="{A852E5A7-C7AA-8C7E-4C8A-597CE8DC0EA2}"/>
              </a:ext>
            </a:extLst>
          </p:cNvPr>
          <p:cNvPicPr>
            <a:picLocks noChangeAspect="1"/>
          </p:cNvPicPr>
          <p:nvPr/>
        </p:nvPicPr>
        <p:blipFill>
          <a:blip r:embed="rId3"/>
          <a:stretch>
            <a:fillRect/>
          </a:stretch>
        </p:blipFill>
        <p:spPr>
          <a:xfrm>
            <a:off x="2031358" y="474563"/>
            <a:ext cx="8023184" cy="5986039"/>
          </a:xfrm>
          <a:prstGeom prst="rect">
            <a:avLst/>
          </a:prstGeom>
        </p:spPr>
      </p:pic>
    </p:spTree>
    <p:extLst>
      <p:ext uri="{BB962C8B-B14F-4D97-AF65-F5344CB8AC3E}">
        <p14:creationId xmlns:p14="http://schemas.microsoft.com/office/powerpoint/2010/main" val="289160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Storytelling …</a:t>
            </a:r>
          </a:p>
        </p:txBody>
      </p:sp>
      <p:sp>
        <p:nvSpPr>
          <p:cNvPr id="3" name="Content Placeholder 2">
            <a:extLst>
              <a:ext uri="{FF2B5EF4-FFF2-40B4-BE49-F238E27FC236}">
                <a16:creationId xmlns:a16="http://schemas.microsoft.com/office/drawing/2014/main" id="{BA0AF984-2D52-EA96-520E-23717CA87079}"/>
              </a:ext>
            </a:extLst>
          </p:cNvPr>
          <p:cNvSpPr>
            <a:spLocks noGrp="1"/>
          </p:cNvSpPr>
          <p:nvPr>
            <p:ph idx="1"/>
          </p:nvPr>
        </p:nvSpPr>
        <p:spPr>
          <a:xfrm>
            <a:off x="575416" y="2207948"/>
            <a:ext cx="10168128" cy="3694176"/>
          </a:xfrm>
        </p:spPr>
        <p:txBody>
          <a:bodyPr vert="horz" lIns="91440" tIns="45720" rIns="91440" bIns="45720" rtlCol="0" anchor="t">
            <a:noAutofit/>
          </a:bodyPr>
          <a:lstStyle/>
          <a:p>
            <a:r>
              <a:rPr lang="en-US" sz="1800" dirty="0">
                <a:latin typeface="Calibri"/>
                <a:ea typeface="Calibri"/>
                <a:cs typeface="Calibri"/>
              </a:rPr>
              <a:t>… is universal</a:t>
            </a:r>
            <a:endParaRPr lang="en-US" sz="1800" dirty="0"/>
          </a:p>
          <a:p>
            <a:r>
              <a:rPr lang="en-US" sz="1800" dirty="0">
                <a:latin typeface="Calibri"/>
                <a:ea typeface="Calibri"/>
                <a:cs typeface="Calibri"/>
              </a:rPr>
              <a:t>… is a key way in which we understand the world</a:t>
            </a:r>
          </a:p>
          <a:p>
            <a:r>
              <a:rPr lang="en-US" sz="1800" dirty="0">
                <a:latin typeface="Calibri"/>
                <a:ea typeface="Calibri"/>
                <a:cs typeface="Calibri"/>
              </a:rPr>
              <a:t>… allows us to connect with diverse groups of people</a:t>
            </a:r>
          </a:p>
          <a:p>
            <a:r>
              <a:rPr lang="en-US" sz="1800" dirty="0">
                <a:latin typeface="Calibri"/>
                <a:ea typeface="Calibri"/>
                <a:cs typeface="Calibri"/>
              </a:rPr>
              <a:t>… </a:t>
            </a:r>
            <a:r>
              <a:rPr lang="en-US" sz="1800" err="1">
                <a:latin typeface="Calibri"/>
                <a:ea typeface="Calibri"/>
                <a:cs typeface="Calibri"/>
              </a:rPr>
              <a:t>organises</a:t>
            </a:r>
            <a:r>
              <a:rPr lang="en-US" sz="1800" dirty="0">
                <a:latin typeface="Calibri"/>
                <a:ea typeface="Calibri"/>
                <a:cs typeface="Calibri"/>
              </a:rPr>
              <a:t> information and messages in </a:t>
            </a:r>
            <a:r>
              <a:rPr lang="en-US" sz="1800" err="1">
                <a:latin typeface="Calibri"/>
                <a:ea typeface="Calibri"/>
                <a:cs typeface="Calibri"/>
              </a:rPr>
              <a:t>recognisable</a:t>
            </a:r>
            <a:r>
              <a:rPr lang="en-US" sz="1800" dirty="0">
                <a:latin typeface="Calibri"/>
                <a:ea typeface="Calibri"/>
                <a:cs typeface="Calibri"/>
              </a:rPr>
              <a:t> and relatable structures:</a:t>
            </a:r>
          </a:p>
          <a:p>
            <a:endParaRPr lang="en-US" sz="1800" dirty="0">
              <a:latin typeface="Calibri"/>
              <a:ea typeface="Calibri"/>
              <a:cs typeface="Calibri"/>
            </a:endParaRPr>
          </a:p>
          <a:p>
            <a:pPr lvl="1">
              <a:buFont typeface="Courier New" panose="020B0604020202020204" pitchFamily="34" charset="0"/>
              <a:buChar char="o"/>
            </a:pPr>
            <a:r>
              <a:rPr lang="en-US" sz="1400" dirty="0">
                <a:latin typeface="Calibri"/>
                <a:ea typeface="Calibri"/>
                <a:cs typeface="Calibri"/>
              </a:rPr>
              <a:t>Overcoming the monster</a:t>
            </a:r>
          </a:p>
          <a:p>
            <a:pPr lvl="1">
              <a:buFont typeface="Courier New" panose="020B0604020202020204" pitchFamily="34" charset="0"/>
              <a:buChar char="o"/>
            </a:pPr>
            <a:r>
              <a:rPr lang="en-US" sz="1400" dirty="0">
                <a:latin typeface="Calibri"/>
                <a:ea typeface="Calibri"/>
                <a:cs typeface="Calibri"/>
              </a:rPr>
              <a:t>Rags to riches</a:t>
            </a:r>
          </a:p>
          <a:p>
            <a:pPr lvl="1">
              <a:buFont typeface="Courier New" panose="020B0604020202020204" pitchFamily="34" charset="0"/>
              <a:buChar char="o"/>
            </a:pPr>
            <a:r>
              <a:rPr lang="en-US" sz="1400" dirty="0">
                <a:latin typeface="Calibri"/>
                <a:ea typeface="Calibri"/>
                <a:cs typeface="Calibri"/>
              </a:rPr>
              <a:t>Rebirth</a:t>
            </a:r>
          </a:p>
          <a:p>
            <a:pPr lvl="1">
              <a:buFont typeface="Courier New" panose="020B0604020202020204" pitchFamily="34" charset="0"/>
              <a:buChar char="o"/>
            </a:pPr>
            <a:r>
              <a:rPr lang="en-US" sz="1400" dirty="0">
                <a:latin typeface="Calibri"/>
                <a:ea typeface="Calibri"/>
                <a:cs typeface="Calibri"/>
              </a:rPr>
              <a:t>Voyages, quests or journeys</a:t>
            </a:r>
          </a:p>
        </p:txBody>
      </p:sp>
      <p:pic>
        <p:nvPicPr>
          <p:cNvPr id="9" name="Picture 8" descr="A picture containing text, fabric&#10;&#10;Description automatically generated">
            <a:extLst>
              <a:ext uri="{FF2B5EF4-FFF2-40B4-BE49-F238E27FC236}">
                <a16:creationId xmlns:a16="http://schemas.microsoft.com/office/drawing/2014/main" id="{982F9C7C-1B2E-7F4F-4481-620C487698D0}"/>
              </a:ext>
            </a:extLst>
          </p:cNvPr>
          <p:cNvPicPr>
            <a:picLocks noChangeAspect="1"/>
          </p:cNvPicPr>
          <p:nvPr/>
        </p:nvPicPr>
        <p:blipFill rotWithShape="1">
          <a:blip r:embed="rId3"/>
          <a:srcRect l="5721" r="2750"/>
          <a:stretch/>
        </p:blipFill>
        <p:spPr>
          <a:xfrm>
            <a:off x="9455010" y="1155881"/>
            <a:ext cx="1992567" cy="1191893"/>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B74FF729-3CA3-DFFA-DD00-BC0E05EDF0B7}"/>
              </a:ext>
            </a:extLst>
          </p:cNvPr>
          <p:cNvPicPr>
            <a:picLocks noChangeAspect="1"/>
          </p:cNvPicPr>
          <p:nvPr/>
        </p:nvPicPr>
        <p:blipFill rotWithShape="1">
          <a:blip r:embed="rId4"/>
          <a:srcRect l="3674" r="11003" b="-2"/>
          <a:stretch/>
        </p:blipFill>
        <p:spPr>
          <a:xfrm>
            <a:off x="10330024" y="0"/>
            <a:ext cx="1861975" cy="11347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E558348-4EC3-E35B-3F70-A624860C7D9E}"/>
              </a:ext>
            </a:extLst>
          </p:cNvPr>
          <p:cNvPicPr>
            <a:picLocks noChangeAspect="1"/>
          </p:cNvPicPr>
          <p:nvPr/>
        </p:nvPicPr>
        <p:blipFill rotWithShape="1">
          <a:blip r:embed="rId5"/>
          <a:srcRect l="235" r="5454" b="4"/>
          <a:stretch/>
        </p:blipFill>
        <p:spPr>
          <a:xfrm>
            <a:off x="10303216" y="4624306"/>
            <a:ext cx="1915590" cy="1137395"/>
          </a:xfrm>
          <a:prstGeom prst="rect">
            <a:avLst/>
          </a:prstGeom>
        </p:spPr>
      </p:pic>
      <p:pic>
        <p:nvPicPr>
          <p:cNvPr id="12" name="Picture 11" descr="A picture containing text, furniture, curtain&#10;&#10;Description automatically generated">
            <a:extLst>
              <a:ext uri="{FF2B5EF4-FFF2-40B4-BE49-F238E27FC236}">
                <a16:creationId xmlns:a16="http://schemas.microsoft.com/office/drawing/2014/main" id="{25D2D7E3-08C9-4689-E713-B12FE55EA9FB}"/>
              </a:ext>
            </a:extLst>
          </p:cNvPr>
          <p:cNvPicPr>
            <a:picLocks noChangeAspect="1"/>
          </p:cNvPicPr>
          <p:nvPr/>
        </p:nvPicPr>
        <p:blipFill rotWithShape="1">
          <a:blip r:embed="rId6"/>
          <a:srcRect l="17406" r="18593" b="-3"/>
          <a:stretch/>
        </p:blipFill>
        <p:spPr>
          <a:xfrm>
            <a:off x="10213345" y="2348667"/>
            <a:ext cx="2046497" cy="1215117"/>
          </a:xfrm>
          <a:prstGeom prst="rect">
            <a:avLst/>
          </a:prstGeom>
        </p:spPr>
      </p:pic>
      <p:pic>
        <p:nvPicPr>
          <p:cNvPr id="13" name="Content Placeholder 3">
            <a:extLst>
              <a:ext uri="{FF2B5EF4-FFF2-40B4-BE49-F238E27FC236}">
                <a16:creationId xmlns:a16="http://schemas.microsoft.com/office/drawing/2014/main" id="{AA97584D-D3C2-DE12-D6DF-F616ED1DC975}"/>
              </a:ext>
            </a:extLst>
          </p:cNvPr>
          <p:cNvPicPr>
            <a:picLocks noChangeAspect="1"/>
          </p:cNvPicPr>
          <p:nvPr/>
        </p:nvPicPr>
        <p:blipFill rotWithShape="1">
          <a:blip r:embed="rId7"/>
          <a:srcRect t="7344" r="-4" b="1351"/>
          <a:stretch/>
        </p:blipFill>
        <p:spPr>
          <a:xfrm>
            <a:off x="9564567" y="3487847"/>
            <a:ext cx="1883010" cy="1134674"/>
          </a:xfrm>
          <a:prstGeom prst="rect">
            <a:avLst/>
          </a:prstGeom>
        </p:spPr>
      </p:pic>
      <p:pic>
        <p:nvPicPr>
          <p:cNvPr id="14" name="Picture 13">
            <a:extLst>
              <a:ext uri="{FF2B5EF4-FFF2-40B4-BE49-F238E27FC236}">
                <a16:creationId xmlns:a16="http://schemas.microsoft.com/office/drawing/2014/main" id="{EB8801F3-6EDA-EE9B-B69D-4D5864DBF363}"/>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11200"/>
                    </a14:imgEffect>
                  </a14:imgLayer>
                </a14:imgProps>
              </a:ext>
            </a:extLst>
          </a:blip>
          <a:srcRect t="20436" r="-4" b="12706"/>
          <a:stretch/>
        </p:blipFill>
        <p:spPr>
          <a:xfrm>
            <a:off x="9353584" y="5718699"/>
            <a:ext cx="1883010" cy="1139301"/>
          </a:xfrm>
          <a:prstGeom prst="rect">
            <a:avLst/>
          </a:prstGeom>
        </p:spPr>
      </p:pic>
    </p:spTree>
    <p:extLst>
      <p:ext uri="{BB962C8B-B14F-4D97-AF65-F5344CB8AC3E}">
        <p14:creationId xmlns:p14="http://schemas.microsoft.com/office/powerpoint/2010/main" val="157466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a:xfrm>
            <a:off x="1009467" y="413602"/>
            <a:ext cx="10168128" cy="1179576"/>
          </a:xfrm>
        </p:spPr>
        <p:txBody>
          <a:bodyPr anchor="b">
            <a:noAutofit/>
          </a:bodyPr>
          <a:lstStyle/>
          <a:p>
            <a:pPr algn="l"/>
            <a:r>
              <a:rPr lang="en-GB" sz="5400" dirty="0">
                <a:latin typeface="Calibri"/>
                <a:ea typeface="Calibri"/>
                <a:cs typeface="Helvetica"/>
              </a:rPr>
              <a:t>What is a story?</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6" name="Picture 5" descr="A diagram of a diagram of a situation&#10;&#10;Description automatically generated with medium confidence">
            <a:extLst>
              <a:ext uri="{FF2B5EF4-FFF2-40B4-BE49-F238E27FC236}">
                <a16:creationId xmlns:a16="http://schemas.microsoft.com/office/drawing/2014/main" id="{E5E56DCE-733A-5A05-29F4-E58AC489E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942" y="2480645"/>
            <a:ext cx="5375756" cy="3691423"/>
          </a:xfrm>
          <a:prstGeom prst="rect">
            <a:avLst/>
          </a:prstGeom>
        </p:spPr>
      </p:pic>
      <p:sp>
        <p:nvSpPr>
          <p:cNvPr id="8" name="TextBox 7">
            <a:extLst>
              <a:ext uri="{FF2B5EF4-FFF2-40B4-BE49-F238E27FC236}">
                <a16:creationId xmlns:a16="http://schemas.microsoft.com/office/drawing/2014/main" id="{D6981E16-2A8A-48FE-130F-05E7B0ADB83F}"/>
              </a:ext>
            </a:extLst>
          </p:cNvPr>
          <p:cNvSpPr txBox="1"/>
          <p:nvPr/>
        </p:nvSpPr>
        <p:spPr>
          <a:xfrm>
            <a:off x="8221675" y="5240777"/>
            <a:ext cx="2706130" cy="738664"/>
          </a:xfrm>
          <a:prstGeom prst="rect">
            <a:avLst/>
          </a:prstGeom>
          <a:noFill/>
        </p:spPr>
        <p:txBody>
          <a:bodyPr wrap="square" rtlCol="0">
            <a:spAutoFit/>
          </a:bodyPr>
          <a:lstStyle/>
          <a:p>
            <a:r>
              <a:rPr lang="en-GB" sz="1050" b="0" i="1">
                <a:solidFill>
                  <a:srgbClr val="373D3F"/>
                </a:solidFill>
                <a:effectLst/>
                <a:highlight>
                  <a:srgbClr val="FFFFFF"/>
                </a:highlight>
                <a:latin typeface="Lora" pitchFamily="2" charset="0"/>
              </a:rPr>
              <a:t>Exposition, Inciting Incident, Rising Action, Crisis, Climax, Falling Action, End. From </a:t>
            </a:r>
            <a:r>
              <a:rPr lang="en-GB" sz="1050" b="0" i="1" u="sng">
                <a:effectLst/>
                <a:highlight>
                  <a:srgbClr val="FFFFFF"/>
                </a:highlight>
                <a:latin typeface="Lora" pitchFamily="2" charset="0"/>
                <a:hlinkClick r:id="rId4"/>
              </a:rPr>
              <a:t>Rosenfeld Media</a:t>
            </a:r>
            <a:r>
              <a:rPr lang="en-GB" sz="1050" b="0" i="1">
                <a:solidFill>
                  <a:srgbClr val="373D3F"/>
                </a:solidFill>
                <a:effectLst/>
                <a:highlight>
                  <a:srgbClr val="FFFFFF"/>
                </a:highlight>
                <a:latin typeface="Lora" pitchFamily="2" charset="0"/>
              </a:rPr>
              <a:t>. Licensed </a:t>
            </a:r>
            <a:r>
              <a:rPr lang="en-GB" sz="1050" b="0" i="1" u="sng">
                <a:effectLst/>
                <a:highlight>
                  <a:srgbClr val="FFFFFF"/>
                </a:highlight>
                <a:latin typeface="Lora" pitchFamily="2" charset="0"/>
                <a:hlinkClick r:id="rId5"/>
              </a:rPr>
              <a:t>CC BY</a:t>
            </a:r>
            <a:r>
              <a:rPr lang="en-GB" sz="1050" b="0" i="1">
                <a:solidFill>
                  <a:srgbClr val="373D3F"/>
                </a:solidFill>
                <a:effectLst/>
                <a:highlight>
                  <a:srgbClr val="FFFFFF"/>
                </a:highlight>
                <a:latin typeface="Lora" pitchFamily="2" charset="0"/>
              </a:rPr>
              <a:t>.</a:t>
            </a:r>
            <a:endParaRPr lang="en-GB" sz="1050"/>
          </a:p>
        </p:txBody>
      </p:sp>
    </p:spTree>
    <p:extLst>
      <p:ext uri="{BB962C8B-B14F-4D97-AF65-F5344CB8AC3E}">
        <p14:creationId xmlns:p14="http://schemas.microsoft.com/office/powerpoint/2010/main" val="14516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2BEB-C6FE-C5DC-76C5-0B310D816062}"/>
              </a:ext>
            </a:extLst>
          </p:cNvPr>
          <p:cNvSpPr>
            <a:spLocks noGrp="1"/>
          </p:cNvSpPr>
          <p:nvPr>
            <p:ph type="title"/>
          </p:nvPr>
        </p:nvSpPr>
        <p:spPr/>
        <p:txBody>
          <a:bodyPr>
            <a:normAutofit/>
          </a:bodyPr>
          <a:lstStyle/>
          <a:p>
            <a:r>
              <a:rPr lang="en-US" sz="5400" dirty="0">
                <a:latin typeface="Calibri"/>
                <a:ea typeface="Calibri"/>
                <a:cs typeface="Calibri Light"/>
              </a:rPr>
              <a:t>Thinking Pairs: What is your story?</a:t>
            </a:r>
            <a:endParaRPr lang="en-US" sz="4400" dirty="0">
              <a:latin typeface="Calibri"/>
              <a:ea typeface="Calibri"/>
              <a:cs typeface="Calibri"/>
            </a:endParaRPr>
          </a:p>
        </p:txBody>
      </p:sp>
      <p:sp>
        <p:nvSpPr>
          <p:cNvPr id="3" name="Content Placeholder 2">
            <a:extLst>
              <a:ext uri="{FF2B5EF4-FFF2-40B4-BE49-F238E27FC236}">
                <a16:creationId xmlns:a16="http://schemas.microsoft.com/office/drawing/2014/main" id="{6EE1EF3A-8D02-D841-3E25-9C70A0EFF887}"/>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3200" dirty="0">
                <a:latin typeface="Calibri"/>
                <a:ea typeface="Calibri"/>
                <a:cs typeface="Calibri"/>
              </a:rPr>
              <a:t>What motivated you to start your company?</a:t>
            </a:r>
            <a:endParaRPr lang="en-US" sz="3200">
              <a:solidFill>
                <a:srgbClr val="444444"/>
              </a:solidFill>
              <a:latin typeface="Calibri"/>
              <a:ea typeface="Calibri"/>
              <a:cs typeface="Calibri"/>
            </a:endParaRPr>
          </a:p>
          <a:p>
            <a:pPr marL="0" indent="0">
              <a:lnSpc>
                <a:spcPct val="100000"/>
              </a:lnSpc>
              <a:spcBef>
                <a:spcPts val="0"/>
              </a:spcBef>
              <a:buNone/>
            </a:pPr>
            <a:endParaRPr lang="en-US" sz="3200" dirty="0">
              <a:latin typeface="Calibri"/>
              <a:ea typeface="Calibri"/>
              <a:cs typeface="Calibri"/>
            </a:endParaRPr>
          </a:p>
          <a:p>
            <a:pPr>
              <a:lnSpc>
                <a:spcPct val="100000"/>
              </a:lnSpc>
              <a:spcBef>
                <a:spcPts val="0"/>
              </a:spcBef>
            </a:pPr>
            <a:r>
              <a:rPr lang="en-US" sz="3200" dirty="0">
                <a:latin typeface="Calibri"/>
                <a:ea typeface="Calibri"/>
                <a:cs typeface="Calibri"/>
              </a:rPr>
              <a:t>Why did you create your product/s or create your solution/s? Do they respond to a particular problem?</a:t>
            </a:r>
            <a:endParaRPr lang="en-US" sz="3200">
              <a:solidFill>
                <a:srgbClr val="444444"/>
              </a:solidFill>
              <a:latin typeface="Calibri"/>
              <a:ea typeface="Calibri"/>
              <a:cs typeface="Calibri"/>
            </a:endParaRPr>
          </a:p>
          <a:p>
            <a:pPr marL="0" indent="0">
              <a:lnSpc>
                <a:spcPct val="100000"/>
              </a:lnSpc>
              <a:spcBef>
                <a:spcPts val="0"/>
              </a:spcBef>
              <a:buNone/>
            </a:pPr>
            <a:endParaRPr lang="en-US" sz="3200" dirty="0">
              <a:latin typeface="Calibri"/>
              <a:ea typeface="Calibri"/>
              <a:cs typeface="Calibri"/>
            </a:endParaRPr>
          </a:p>
          <a:p>
            <a:pPr>
              <a:lnSpc>
                <a:spcPct val="100000"/>
              </a:lnSpc>
              <a:spcBef>
                <a:spcPts val="0"/>
              </a:spcBef>
            </a:pPr>
            <a:r>
              <a:rPr lang="en-US" sz="3200" dirty="0">
                <a:latin typeface="Calibri"/>
                <a:ea typeface="Calibri"/>
                <a:cs typeface="Calibri"/>
              </a:rPr>
              <a:t>What conflicts or challenges have you faced? How did you overcome them?</a:t>
            </a:r>
          </a:p>
        </p:txBody>
      </p:sp>
    </p:spTree>
    <p:extLst>
      <p:ext uri="{BB962C8B-B14F-4D97-AF65-F5344CB8AC3E}">
        <p14:creationId xmlns:p14="http://schemas.microsoft.com/office/powerpoint/2010/main" val="162665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Stories for Persuasion</a:t>
            </a:r>
          </a:p>
        </p:txBody>
      </p:sp>
      <p:sp>
        <p:nvSpPr>
          <p:cNvPr id="5" name="Content Placeholder 4">
            <a:extLst>
              <a:ext uri="{FF2B5EF4-FFF2-40B4-BE49-F238E27FC236}">
                <a16:creationId xmlns:a16="http://schemas.microsoft.com/office/drawing/2014/main" id="{D361C14A-E5CD-EE44-E817-2D2930BF6A38}"/>
              </a:ext>
            </a:extLst>
          </p:cNvPr>
          <p:cNvSpPr>
            <a:spLocks noGrp="1"/>
          </p:cNvSpPr>
          <p:nvPr>
            <p:ph idx="1"/>
          </p:nvPr>
        </p:nvSpPr>
        <p:spPr>
          <a:xfrm>
            <a:off x="1115568" y="2478024"/>
            <a:ext cx="5533498" cy="3715052"/>
          </a:xfrm>
        </p:spPr>
        <p:txBody>
          <a:bodyPr vert="horz" lIns="91440" tIns="45720" rIns="91440" bIns="45720" rtlCol="0" anchor="t">
            <a:normAutofit/>
          </a:bodyPr>
          <a:lstStyle/>
          <a:p>
            <a:pPr algn="ctr">
              <a:lnSpc>
                <a:spcPct val="90000"/>
              </a:lnSpc>
            </a:pPr>
            <a:endParaRPr lang="en-GB" sz="4000" dirty="0">
              <a:latin typeface="Helvetica"/>
              <a:cs typeface="Helvetica"/>
            </a:endParaRPr>
          </a:p>
          <a:p>
            <a:pPr marL="0" indent="0" algn="ctr">
              <a:lnSpc>
                <a:spcPct val="90000"/>
              </a:lnSpc>
              <a:buNone/>
            </a:pPr>
            <a:r>
              <a:rPr lang="en-GB" sz="4000" dirty="0">
                <a:latin typeface="Calibri"/>
                <a:ea typeface="Calibri"/>
                <a:cs typeface="Helvetica"/>
              </a:rPr>
              <a:t>Ethos</a:t>
            </a:r>
            <a:endParaRPr lang="en-US" sz="4000">
              <a:latin typeface="Calibri"/>
              <a:ea typeface="Calibri"/>
              <a:cs typeface="Helvetica"/>
            </a:endParaRPr>
          </a:p>
          <a:p>
            <a:pPr marL="0" indent="0" algn="ctr">
              <a:lnSpc>
                <a:spcPct val="90000"/>
              </a:lnSpc>
              <a:buNone/>
            </a:pPr>
            <a:r>
              <a:rPr lang="en-GB" sz="4000" dirty="0">
                <a:latin typeface="Calibri"/>
                <a:ea typeface="Calibri"/>
                <a:cs typeface="Helvetica"/>
              </a:rPr>
              <a:t>Pathos</a:t>
            </a:r>
            <a:endParaRPr lang="en-US" sz="4000">
              <a:latin typeface="Calibri"/>
              <a:ea typeface="Calibri"/>
              <a:cs typeface="Helvetica"/>
            </a:endParaRPr>
          </a:p>
          <a:p>
            <a:pPr marL="0" indent="0" algn="ctr">
              <a:lnSpc>
                <a:spcPct val="90000"/>
              </a:lnSpc>
              <a:buNone/>
            </a:pPr>
            <a:r>
              <a:rPr lang="en-GB" sz="4000" dirty="0">
                <a:latin typeface="Calibri"/>
                <a:ea typeface="Calibri"/>
                <a:cs typeface="Helvetica"/>
              </a:rPr>
              <a:t>Logos</a:t>
            </a:r>
            <a:endParaRPr lang="en-US" dirty="0">
              <a:latin typeface="Calibri"/>
              <a:ea typeface="Calibri"/>
              <a:cs typeface="Calibri"/>
            </a:endParaRPr>
          </a:p>
        </p:txBody>
      </p:sp>
      <p:pic>
        <p:nvPicPr>
          <p:cNvPr id="3" name="Picture 2" descr="A sculpture of a mans face&#10;&#10;Description automatically generated">
            <a:extLst>
              <a:ext uri="{FF2B5EF4-FFF2-40B4-BE49-F238E27FC236}">
                <a16:creationId xmlns:a16="http://schemas.microsoft.com/office/drawing/2014/main" id="{5CAF858B-7962-CDD5-5A7A-45FC0ADAEB97}"/>
              </a:ext>
            </a:extLst>
          </p:cNvPr>
          <p:cNvPicPr>
            <a:picLocks noChangeAspect="1"/>
          </p:cNvPicPr>
          <p:nvPr/>
        </p:nvPicPr>
        <p:blipFill rotWithShape="1">
          <a:blip r:embed="rId3">
            <a:extLst>
              <a:ext uri="{28A0092B-C50C-407E-A947-70E740481C1C}">
                <a14:useLocalDpi xmlns:a14="http://schemas.microsoft.com/office/drawing/2010/main" val="0"/>
              </a:ext>
            </a:extLst>
          </a:blip>
          <a:srcRect l="4216" r="3688" b="1"/>
          <a:stretch/>
        </p:blipFill>
        <p:spPr>
          <a:xfrm>
            <a:off x="7248396" y="2222602"/>
            <a:ext cx="2640526" cy="3968367"/>
          </a:xfrm>
          <a:prstGeom prst="rect">
            <a:avLst/>
          </a:prstGeom>
          <a:effectLst/>
        </p:spPr>
      </p:pic>
    </p:spTree>
    <p:extLst>
      <p:ext uri="{BB962C8B-B14F-4D97-AF65-F5344CB8AC3E}">
        <p14:creationId xmlns:p14="http://schemas.microsoft.com/office/powerpoint/2010/main" val="23256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Stories for Persuasion</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3" name="Content Placeholder 4" descr="A picture containing application&#10;&#10;Description automatically generated">
            <a:extLst>
              <a:ext uri="{FF2B5EF4-FFF2-40B4-BE49-F238E27FC236}">
                <a16:creationId xmlns:a16="http://schemas.microsoft.com/office/drawing/2014/main" id="{42E5D7C0-4455-2996-65E6-CA36984E2F72}"/>
              </a:ext>
            </a:extLst>
          </p:cNvPr>
          <p:cNvPicPr>
            <a:picLocks noChangeAspect="1"/>
          </p:cNvPicPr>
          <p:nvPr/>
        </p:nvPicPr>
        <p:blipFill rotWithShape="1">
          <a:blip r:embed="rId3">
            <a:extLst>
              <a:ext uri="{28A0092B-C50C-407E-A947-70E740481C1C}">
                <a14:useLocalDpi xmlns:a14="http://schemas.microsoft.com/office/drawing/2010/main" val="0"/>
              </a:ext>
            </a:extLst>
          </a:blip>
          <a:srcRect r="-5" b="9002"/>
          <a:stretch/>
        </p:blipFill>
        <p:spPr>
          <a:xfrm>
            <a:off x="2033957" y="2402638"/>
            <a:ext cx="7643921" cy="3908622"/>
          </a:xfrm>
          <a:prstGeom prst="rect">
            <a:avLst/>
          </a:prstGeom>
        </p:spPr>
      </p:pic>
    </p:spTree>
    <p:extLst>
      <p:ext uri="{BB962C8B-B14F-4D97-AF65-F5344CB8AC3E}">
        <p14:creationId xmlns:p14="http://schemas.microsoft.com/office/powerpoint/2010/main" val="360837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Ethos</a:t>
            </a:r>
          </a:p>
        </p:txBody>
      </p:sp>
      <p:sp>
        <p:nvSpPr>
          <p:cNvPr id="5" name="Content Placeholder 4">
            <a:extLst>
              <a:ext uri="{FF2B5EF4-FFF2-40B4-BE49-F238E27FC236}">
                <a16:creationId xmlns:a16="http://schemas.microsoft.com/office/drawing/2014/main" id="{AFC21661-E336-C3C6-F3AE-F00EB73ED584}"/>
              </a:ext>
            </a:extLst>
          </p:cNvPr>
          <p:cNvSpPr>
            <a:spLocks noGrp="1"/>
          </p:cNvSpPr>
          <p:nvPr>
            <p:ph idx="1"/>
          </p:nvPr>
        </p:nvSpPr>
        <p:spPr>
          <a:xfrm>
            <a:off x="1115568" y="2488462"/>
            <a:ext cx="10168128" cy="3631547"/>
          </a:xfrm>
        </p:spPr>
        <p:txBody>
          <a:bodyPr vert="horz" lIns="91440" tIns="45720" rIns="91440" bIns="45720" rtlCol="0" anchor="t">
            <a:normAutofit fontScale="85000" lnSpcReduction="20000"/>
          </a:bodyPr>
          <a:lstStyle/>
          <a:p>
            <a:pPr>
              <a:lnSpc>
                <a:spcPct val="90000"/>
              </a:lnSpc>
            </a:pPr>
            <a:endParaRPr lang="en-GB" sz="3200" dirty="0">
              <a:latin typeface="Helvetica"/>
              <a:cs typeface="Helvetica"/>
            </a:endParaRPr>
          </a:p>
          <a:p>
            <a:pPr>
              <a:lnSpc>
                <a:spcPct val="90000"/>
              </a:lnSpc>
            </a:pPr>
            <a:r>
              <a:rPr lang="en-GB" sz="3200" dirty="0">
                <a:latin typeface="Helvetica"/>
                <a:cs typeface="Helvetica"/>
              </a:rPr>
              <a:t>Trust</a:t>
            </a:r>
            <a:endParaRPr lang="en-US" sz="3200" dirty="0">
              <a:latin typeface="Helvetica"/>
              <a:cs typeface="Helvetica"/>
            </a:endParaRPr>
          </a:p>
          <a:p>
            <a:pPr>
              <a:lnSpc>
                <a:spcPct val="90000"/>
              </a:lnSpc>
            </a:pPr>
            <a:r>
              <a:rPr lang="en-GB" sz="3200" dirty="0">
                <a:latin typeface="Helvetica"/>
                <a:cs typeface="Helvetica"/>
              </a:rPr>
              <a:t>Reputation</a:t>
            </a:r>
            <a:endParaRPr lang="en-US" sz="3200" dirty="0">
              <a:latin typeface="Helvetica"/>
              <a:cs typeface="Helvetica"/>
            </a:endParaRPr>
          </a:p>
          <a:p>
            <a:pPr>
              <a:lnSpc>
                <a:spcPct val="90000"/>
              </a:lnSpc>
            </a:pPr>
            <a:r>
              <a:rPr lang="en-GB" sz="3200" dirty="0">
                <a:latin typeface="Helvetica"/>
                <a:cs typeface="Helvetica"/>
              </a:rPr>
              <a:t>Credibility</a:t>
            </a:r>
            <a:endParaRPr lang="en-US" sz="3200" dirty="0">
              <a:latin typeface="Helvetica"/>
              <a:cs typeface="Helvetica"/>
            </a:endParaRPr>
          </a:p>
          <a:p>
            <a:pPr>
              <a:lnSpc>
                <a:spcPct val="90000"/>
              </a:lnSpc>
            </a:pPr>
            <a:endParaRPr lang="en-GB" sz="2400" dirty="0">
              <a:latin typeface="Helvetica"/>
              <a:cs typeface="Helvetica"/>
            </a:endParaRPr>
          </a:p>
          <a:p>
            <a:pPr>
              <a:lnSpc>
                <a:spcPct val="90000"/>
              </a:lnSpc>
            </a:pPr>
            <a:r>
              <a:rPr lang="en-GB" sz="2400" dirty="0">
                <a:latin typeface="Helvetica"/>
                <a:cs typeface="Helvetica"/>
              </a:rPr>
              <a:t>Why should people believe you?</a:t>
            </a:r>
            <a:endParaRPr lang="en-US" sz="2400" dirty="0">
              <a:latin typeface="Helvetica"/>
              <a:cs typeface="Helvetica"/>
            </a:endParaRPr>
          </a:p>
          <a:p>
            <a:pPr>
              <a:lnSpc>
                <a:spcPct val="90000"/>
              </a:lnSpc>
            </a:pPr>
            <a:r>
              <a:rPr lang="en-GB" sz="2400" dirty="0">
                <a:latin typeface="Helvetica"/>
                <a:cs typeface="Helvetica"/>
              </a:rPr>
              <a:t>What should they work with you?</a:t>
            </a:r>
            <a:endParaRPr lang="en-US" sz="2400" dirty="0">
              <a:latin typeface="Helvetica"/>
              <a:cs typeface="Helvetica"/>
            </a:endParaRPr>
          </a:p>
          <a:p>
            <a:pPr>
              <a:lnSpc>
                <a:spcPct val="90000"/>
              </a:lnSpc>
            </a:pPr>
            <a:r>
              <a:rPr lang="en-GB" sz="2400" dirty="0">
                <a:latin typeface="Helvetica"/>
                <a:cs typeface="Helvetica"/>
              </a:rPr>
              <a:t>Why should they take your advice?</a:t>
            </a:r>
            <a:endParaRPr lang="en-US" sz="2400" dirty="0">
              <a:latin typeface="Helvetica"/>
              <a:cs typeface="Helvetica"/>
            </a:endParaRPr>
          </a:p>
          <a:p>
            <a:pPr>
              <a:lnSpc>
                <a:spcPct val="90000"/>
              </a:lnSpc>
            </a:pPr>
            <a:r>
              <a:rPr lang="en-GB" sz="2400" dirty="0">
                <a:latin typeface="Helvetica"/>
                <a:cs typeface="Helvetica"/>
              </a:rPr>
              <a:t>Why should they do business with you?</a:t>
            </a:r>
            <a:endParaRPr lang="en-US" dirty="0"/>
          </a:p>
        </p:txBody>
      </p:sp>
      <p:pic>
        <p:nvPicPr>
          <p:cNvPr id="3" name="Content Placeholder 4" descr="Text&#10;&#10;Description automatically generated">
            <a:extLst>
              <a:ext uri="{FF2B5EF4-FFF2-40B4-BE49-F238E27FC236}">
                <a16:creationId xmlns:a16="http://schemas.microsoft.com/office/drawing/2014/main" id="{CA65F807-CB6C-6FAB-7437-77D31B614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154" y="1702315"/>
            <a:ext cx="2819400" cy="2146300"/>
          </a:xfrm>
          <a:prstGeom prst="rect">
            <a:avLst/>
          </a:prstGeom>
        </p:spPr>
      </p:pic>
      <p:pic>
        <p:nvPicPr>
          <p:cNvPr id="6" name="Picture 5" descr="A person sitting on a table&#10;&#10;Description automatically generated">
            <a:extLst>
              <a:ext uri="{FF2B5EF4-FFF2-40B4-BE49-F238E27FC236}">
                <a16:creationId xmlns:a16="http://schemas.microsoft.com/office/drawing/2014/main" id="{A0B94E20-C312-C2DA-DD3A-E443B93EB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847" y="629165"/>
            <a:ext cx="3873500" cy="2146300"/>
          </a:xfrm>
          <a:prstGeom prst="rect">
            <a:avLst/>
          </a:prstGeom>
        </p:spPr>
      </p:pic>
      <p:pic>
        <p:nvPicPr>
          <p:cNvPr id="8" name="Picture 7" descr="A picture containing person, person, holding, food&#10;&#10;Description automatically generated">
            <a:extLst>
              <a:ext uri="{FF2B5EF4-FFF2-40B4-BE49-F238E27FC236}">
                <a16:creationId xmlns:a16="http://schemas.microsoft.com/office/drawing/2014/main" id="{5B378104-A99E-C84E-908C-31D64F3F2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2014" y="3986213"/>
            <a:ext cx="3263900" cy="2146300"/>
          </a:xfrm>
          <a:prstGeom prst="rect">
            <a:avLst/>
          </a:prstGeom>
        </p:spPr>
      </p:pic>
    </p:spTree>
    <p:extLst>
      <p:ext uri="{BB962C8B-B14F-4D97-AF65-F5344CB8AC3E}">
        <p14:creationId xmlns:p14="http://schemas.microsoft.com/office/powerpoint/2010/main" val="21950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579B-42C1-3E2D-B922-B8594722B583}"/>
              </a:ext>
            </a:extLst>
          </p:cNvPr>
          <p:cNvSpPr>
            <a:spLocks noGrp="1"/>
          </p:cNvSpPr>
          <p:nvPr>
            <p:ph type="title"/>
          </p:nvPr>
        </p:nvSpPr>
        <p:spPr/>
        <p:txBody>
          <a:bodyPr/>
          <a:lstStyle/>
          <a:p>
            <a:r>
              <a:rPr lang="en-US" dirty="0">
                <a:latin typeface="Calibri"/>
                <a:ea typeface="Calibri Light"/>
                <a:cs typeface="Calibri Light"/>
              </a:rPr>
              <a:t>Introduction to Bid Writing</a:t>
            </a:r>
          </a:p>
        </p:txBody>
      </p:sp>
      <p:sp>
        <p:nvSpPr>
          <p:cNvPr id="3" name="Text Placeholder 2">
            <a:extLst>
              <a:ext uri="{FF2B5EF4-FFF2-40B4-BE49-F238E27FC236}">
                <a16:creationId xmlns:a16="http://schemas.microsoft.com/office/drawing/2014/main" id="{E1EA2D69-6223-34CB-D8C4-768A5BDA6D07}"/>
              </a:ext>
            </a:extLst>
          </p:cNvPr>
          <p:cNvSpPr>
            <a:spLocks noGrp="1"/>
          </p:cNvSpPr>
          <p:nvPr>
            <p:ph type="body" idx="1"/>
          </p:nvPr>
        </p:nvSpPr>
        <p:spPr/>
        <p:txBody>
          <a:bodyPr vert="horz" lIns="91440" tIns="45720" rIns="91440" bIns="45720" rtlCol="0" anchor="t">
            <a:normAutofit/>
          </a:bodyPr>
          <a:lstStyle/>
          <a:p>
            <a:r>
              <a:rPr lang="en-US" dirty="0">
                <a:latin typeface="Calibri"/>
                <a:ea typeface="Calibri"/>
                <a:cs typeface="Calibri"/>
              </a:rPr>
              <a:t>Part 1. 10 – 10:45</a:t>
            </a:r>
            <a:endParaRPr lang="en-US" dirty="0">
              <a:latin typeface="Avenir Next LT Pro"/>
            </a:endParaRPr>
          </a:p>
        </p:txBody>
      </p:sp>
    </p:spTree>
    <p:extLst>
      <p:ext uri="{BB962C8B-B14F-4D97-AF65-F5344CB8AC3E}">
        <p14:creationId xmlns:p14="http://schemas.microsoft.com/office/powerpoint/2010/main" val="161899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US" sz="5400" dirty="0">
                <a:latin typeface="Calibri"/>
                <a:ea typeface="Calibri"/>
                <a:cs typeface="Helvetica"/>
              </a:rPr>
              <a:t>Ethos</a:t>
            </a:r>
            <a:endParaRPr lang="en-GB" sz="6000" b="1" dirty="0">
              <a:latin typeface="Calibri"/>
              <a:ea typeface="Calibri"/>
              <a:cs typeface="Helvetica"/>
            </a:endParaRP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Helvetica" panose="020B0604020202020204" pitchFamily="34" charset="0"/>
              <a:cs typeface="Helvetica" panose="020B0604020202020204" pitchFamily="34" charset="0"/>
            </a:endParaRPr>
          </a:p>
        </p:txBody>
      </p:sp>
      <p:pic>
        <p:nvPicPr>
          <p:cNvPr id="9" name="Picture 8" descr="A diagram of a company&#10;&#10;Description automatically generated">
            <a:extLst>
              <a:ext uri="{FF2B5EF4-FFF2-40B4-BE49-F238E27FC236}">
                <a16:creationId xmlns:a16="http://schemas.microsoft.com/office/drawing/2014/main" id="{1FE77E3D-9200-8F04-6624-B1F1F65A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345" y="1047662"/>
            <a:ext cx="5391299" cy="5453928"/>
          </a:xfrm>
          <a:prstGeom prst="rect">
            <a:avLst/>
          </a:prstGeom>
        </p:spPr>
      </p:pic>
    </p:spTree>
    <p:extLst>
      <p:ext uri="{BB962C8B-B14F-4D97-AF65-F5344CB8AC3E}">
        <p14:creationId xmlns:p14="http://schemas.microsoft.com/office/powerpoint/2010/main" val="2769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000" b="1">
                <a:latin typeface="Helvetica" panose="020B0604020202020204" pitchFamily="34" charset="0"/>
                <a:cs typeface="Helvetica" panose="020B0604020202020204" pitchFamily="34" charset="0"/>
              </a:rPr>
              <a:t>Pathos</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3" name="Picture 2" descr="A person posing for the camera&#10;&#10;Description automatically generated">
            <a:extLst>
              <a:ext uri="{FF2B5EF4-FFF2-40B4-BE49-F238E27FC236}">
                <a16:creationId xmlns:a16="http://schemas.microsoft.com/office/drawing/2014/main" id="{A5A9E891-1B60-503E-C4EB-1B8D3AB31426}"/>
              </a:ext>
            </a:extLst>
          </p:cNvPr>
          <p:cNvPicPr>
            <a:picLocks noChangeAspect="1"/>
          </p:cNvPicPr>
          <p:nvPr/>
        </p:nvPicPr>
        <p:blipFill rotWithShape="1">
          <a:blip r:embed="rId3">
            <a:extLst>
              <a:ext uri="{28A0092B-C50C-407E-A947-70E740481C1C}">
                <a14:useLocalDpi xmlns:a14="http://schemas.microsoft.com/office/drawing/2010/main" val="0"/>
              </a:ext>
            </a:extLst>
          </a:blip>
          <a:srcRect b="6085"/>
          <a:stretch/>
        </p:blipFill>
        <p:spPr>
          <a:xfrm>
            <a:off x="838200" y="2001066"/>
            <a:ext cx="8095735" cy="4143702"/>
          </a:xfrm>
          <a:prstGeom prst="rect">
            <a:avLst/>
          </a:prstGeom>
        </p:spPr>
      </p:pic>
    </p:spTree>
    <p:extLst>
      <p:ext uri="{BB962C8B-B14F-4D97-AF65-F5344CB8AC3E}">
        <p14:creationId xmlns:p14="http://schemas.microsoft.com/office/powerpoint/2010/main" val="2336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Pathos and storytelling</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3" name="Online Media 3" title="Somebody to Love (:60) - 2017 Coldwell Banker TV Commercial">
            <a:hlinkClick r:id="" action="ppaction://media"/>
            <a:extLst>
              <a:ext uri="{FF2B5EF4-FFF2-40B4-BE49-F238E27FC236}">
                <a16:creationId xmlns:a16="http://schemas.microsoft.com/office/drawing/2014/main" id="{96A6F6DA-D2D6-92E1-C25B-47E6B96C8D6E}"/>
              </a:ext>
            </a:extLst>
          </p:cNvPr>
          <p:cNvPicPr>
            <a:picLocks noRot="1" noChangeAspect="1"/>
          </p:cNvPicPr>
          <p:nvPr>
            <a:videoFile r:link="rId1"/>
          </p:nvPr>
        </p:nvPicPr>
        <p:blipFill>
          <a:blip r:embed="rId4"/>
          <a:stretch>
            <a:fillRect/>
          </a:stretch>
        </p:blipFill>
        <p:spPr>
          <a:xfrm>
            <a:off x="1964535" y="2086161"/>
            <a:ext cx="8022151" cy="4532822"/>
          </a:xfrm>
          <a:prstGeom prst="rect">
            <a:avLst/>
          </a:prstGeom>
        </p:spPr>
      </p:pic>
    </p:spTree>
    <p:extLst>
      <p:ext uri="{BB962C8B-B14F-4D97-AF65-F5344CB8AC3E}">
        <p14:creationId xmlns:p14="http://schemas.microsoft.com/office/powerpoint/2010/main" val="28138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Logos</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6" name="Picture 5" descr="A diagram of logos and text&#10;&#10;Description automatically generated">
            <a:extLst>
              <a:ext uri="{FF2B5EF4-FFF2-40B4-BE49-F238E27FC236}">
                <a16:creationId xmlns:a16="http://schemas.microsoft.com/office/drawing/2014/main" id="{B5B1FDCC-B5FB-5C60-056F-CCBF744A4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574" y="326424"/>
            <a:ext cx="6205152" cy="6205152"/>
          </a:xfrm>
          <a:prstGeom prst="rect">
            <a:avLst/>
          </a:prstGeom>
        </p:spPr>
      </p:pic>
    </p:spTree>
    <p:extLst>
      <p:ext uri="{BB962C8B-B14F-4D97-AF65-F5344CB8AC3E}">
        <p14:creationId xmlns:p14="http://schemas.microsoft.com/office/powerpoint/2010/main" val="3822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a:xfrm>
            <a:off x="1094691" y="99791"/>
            <a:ext cx="10168128" cy="1179576"/>
          </a:xfrm>
        </p:spPr>
        <p:txBody>
          <a:bodyPr anchor="b">
            <a:noAutofit/>
          </a:bodyPr>
          <a:lstStyle/>
          <a:p>
            <a:pPr algn="l"/>
            <a:r>
              <a:rPr lang="en-GB" sz="5400" dirty="0">
                <a:latin typeface="Calibri"/>
                <a:ea typeface="Calibri"/>
                <a:cs typeface="Helvetica"/>
              </a:rPr>
              <a:t>Buy my old car because …</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graphicFrame>
        <p:nvGraphicFramePr>
          <p:cNvPr id="9" name="Diagram 8">
            <a:extLst>
              <a:ext uri="{FF2B5EF4-FFF2-40B4-BE49-F238E27FC236}">
                <a16:creationId xmlns:a16="http://schemas.microsoft.com/office/drawing/2014/main" id="{44DD53E4-9384-96C0-561F-0E44D8377990}"/>
              </a:ext>
            </a:extLst>
          </p:cNvPr>
          <p:cNvGraphicFramePr/>
          <p:nvPr/>
        </p:nvGraphicFramePr>
        <p:xfrm>
          <a:off x="1478041" y="1467173"/>
          <a:ext cx="9927711" cy="521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599F30F-BD40-45AA-6CE7-B31F5E624D16}"/>
              </a:ext>
            </a:extLst>
          </p:cNvPr>
          <p:cNvSpPr txBox="1"/>
          <p:nvPr/>
        </p:nvSpPr>
        <p:spPr>
          <a:xfrm>
            <a:off x="4769708" y="2273643"/>
            <a:ext cx="3361038" cy="4240173"/>
          </a:xfrm>
          <a:prstGeom prst="rect">
            <a:avLst/>
          </a:prstGeom>
          <a:solidFill>
            <a:schemeClr val="bg1"/>
          </a:solidFill>
        </p:spPr>
        <p:txBody>
          <a:bodyPr wrap="square" rtlCol="0">
            <a:spAutoFit/>
          </a:bodyPr>
          <a:lstStyle/>
          <a:p>
            <a:endParaRPr lang="en-GB"/>
          </a:p>
        </p:txBody>
      </p:sp>
      <p:sp>
        <p:nvSpPr>
          <p:cNvPr id="6" name="TextBox 5">
            <a:extLst>
              <a:ext uri="{FF2B5EF4-FFF2-40B4-BE49-F238E27FC236}">
                <a16:creationId xmlns:a16="http://schemas.microsoft.com/office/drawing/2014/main" id="{BA5752E1-A5AF-EBD4-754A-2EA508EDD166}"/>
              </a:ext>
            </a:extLst>
          </p:cNvPr>
          <p:cNvSpPr txBox="1"/>
          <p:nvPr/>
        </p:nvSpPr>
        <p:spPr>
          <a:xfrm>
            <a:off x="8258432" y="2273642"/>
            <a:ext cx="3361038" cy="4240173"/>
          </a:xfrm>
          <a:prstGeom prst="rect">
            <a:avLst/>
          </a:prstGeom>
          <a:solidFill>
            <a:schemeClr val="bg1"/>
          </a:solidFill>
        </p:spPr>
        <p:txBody>
          <a:bodyPr wrap="square" rtlCol="0">
            <a:spAutoFit/>
          </a:bodyPr>
          <a:lstStyle/>
          <a:p>
            <a:endParaRPr lang="en-GB"/>
          </a:p>
        </p:txBody>
      </p:sp>
      <p:sp>
        <p:nvSpPr>
          <p:cNvPr id="8" name="TextBox 7">
            <a:extLst>
              <a:ext uri="{FF2B5EF4-FFF2-40B4-BE49-F238E27FC236}">
                <a16:creationId xmlns:a16="http://schemas.microsoft.com/office/drawing/2014/main" id="{AABD5C89-F6D5-2042-AD21-E7CD05ECC19F}"/>
              </a:ext>
            </a:extLst>
          </p:cNvPr>
          <p:cNvSpPr txBox="1"/>
          <p:nvPr/>
        </p:nvSpPr>
        <p:spPr>
          <a:xfrm>
            <a:off x="1368707" y="2273642"/>
            <a:ext cx="3361038" cy="4240173"/>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97950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Make your vision persuasive</a:t>
            </a:r>
            <a:endParaRPr lang="en-GB" sz="5000">
              <a:latin typeface="Helvetica" panose="020B0604020202020204" pitchFamily="34" charset="0"/>
              <a:ea typeface="Calibri"/>
              <a:cs typeface="Helvetica" panose="020B0604020202020204" pitchFamily="34" charset="0"/>
            </a:endParaRP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2357558"/>
            <a:ext cx="11145208" cy="411035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dirty="0">
              <a:latin typeface="Calibri"/>
              <a:ea typeface="Calibri"/>
              <a:cs typeface="Helvetica" panose="020B0604020202020204" pitchFamily="34" charset="0"/>
            </a:endParaRPr>
          </a:p>
          <a:p>
            <a:pPr marL="342900" indent="-342900" algn="l">
              <a:buFont typeface="Arial" panose="020B0604020202020204" pitchFamily="34" charset="0"/>
              <a:buChar char="•"/>
            </a:pPr>
            <a:r>
              <a:rPr lang="en-GB" sz="2000" dirty="0">
                <a:latin typeface="Calibri"/>
                <a:ea typeface="Calibri"/>
                <a:cs typeface="Helvetica"/>
              </a:rPr>
              <a:t>Revisit the vision statement you drafted earlier</a:t>
            </a:r>
            <a:endParaRPr lang="en-GB">
              <a:latin typeface="Calibri"/>
              <a:ea typeface="Calibri"/>
              <a:cs typeface="Calibri"/>
            </a:endParaRPr>
          </a:p>
          <a:p>
            <a:pPr marL="342900" indent="-342900" algn="l">
              <a:buFont typeface="Arial" panose="020B0604020202020204" pitchFamily="34" charset="0"/>
              <a:buChar char="•"/>
            </a:pPr>
            <a:r>
              <a:rPr lang="en-GB" sz="2000" dirty="0">
                <a:latin typeface="Calibri"/>
                <a:ea typeface="Calibri"/>
                <a:cs typeface="Helvetica"/>
              </a:rPr>
              <a:t>Did you use any of the strategies?</a:t>
            </a:r>
          </a:p>
          <a:p>
            <a:pPr marL="342900" indent="-342900" algn="l">
              <a:buFont typeface="Arial" panose="020B0604020202020204" pitchFamily="34" charset="0"/>
              <a:buChar char="•"/>
            </a:pPr>
            <a:endParaRPr lang="en-GB" sz="2000" dirty="0">
              <a:latin typeface="Calibri"/>
              <a:ea typeface="Calibri"/>
              <a:cs typeface="Helvetica" panose="020B0604020202020204" pitchFamily="34" charset="0"/>
            </a:endParaRPr>
          </a:p>
          <a:p>
            <a:pPr marL="342900" indent="-342900" algn="l">
              <a:buFont typeface="Arial" panose="020B0604020202020204" pitchFamily="34" charset="0"/>
              <a:buChar char="•"/>
            </a:pPr>
            <a:r>
              <a:rPr lang="en-GB" sz="2000" dirty="0">
                <a:latin typeface="Calibri"/>
                <a:ea typeface="Calibri"/>
                <a:cs typeface="Helvetica"/>
              </a:rPr>
              <a:t>Choose one of the strategies:</a:t>
            </a:r>
            <a:endParaRPr lang="en-GB">
              <a:latin typeface="Calibri"/>
              <a:ea typeface="Calibri"/>
              <a:cs typeface="Helvetica"/>
            </a:endParaRPr>
          </a:p>
          <a:p>
            <a:pPr algn="l"/>
            <a:endParaRPr lang="en-GB" sz="2000" dirty="0">
              <a:latin typeface="Calibri"/>
              <a:ea typeface="Calibri"/>
              <a:cs typeface="Helvetica"/>
            </a:endParaRPr>
          </a:p>
          <a:p>
            <a:pPr marL="800100" lvl="1" indent="-342900" algn="l">
              <a:buFont typeface="Arial" panose="020B0604020202020204" pitchFamily="34" charset="0"/>
              <a:buChar char="•"/>
            </a:pPr>
            <a:r>
              <a:rPr lang="en-GB" sz="1600" dirty="0">
                <a:latin typeface="Calibri"/>
                <a:ea typeface="Calibri"/>
                <a:cs typeface="Helvetica"/>
              </a:rPr>
              <a:t>Logos (head)</a:t>
            </a:r>
          </a:p>
          <a:p>
            <a:pPr marL="800100" lvl="1" indent="-342900" algn="l">
              <a:buFont typeface="Arial" panose="020B0604020202020204" pitchFamily="34" charset="0"/>
              <a:buChar char="•"/>
            </a:pPr>
            <a:r>
              <a:rPr lang="en-GB" sz="1600" dirty="0">
                <a:latin typeface="Calibri"/>
                <a:ea typeface="Calibri"/>
                <a:cs typeface="Helvetica"/>
              </a:rPr>
              <a:t>Pathos (heart)</a:t>
            </a:r>
          </a:p>
          <a:p>
            <a:pPr marL="800100" lvl="1" indent="-342900" algn="l">
              <a:buFont typeface="Arial" panose="020B0604020202020204" pitchFamily="34" charset="0"/>
              <a:buChar char="•"/>
            </a:pPr>
            <a:r>
              <a:rPr lang="en-GB" sz="1600" dirty="0">
                <a:latin typeface="Calibri"/>
                <a:ea typeface="Calibri"/>
                <a:cs typeface="Helvetica"/>
              </a:rPr>
              <a:t>Ethos (reputation)</a:t>
            </a:r>
          </a:p>
          <a:p>
            <a:pPr marL="800100" lvl="1" indent="-342900" algn="l">
              <a:buFont typeface="Arial" panose="020B0604020202020204" pitchFamily="34" charset="0"/>
              <a:buChar char="•"/>
            </a:pPr>
            <a:endParaRPr lang="en-GB" sz="1600" dirty="0">
              <a:latin typeface="Calibri"/>
              <a:ea typeface="Calibri"/>
              <a:cs typeface="Helvetica" panose="020B0604020202020204" pitchFamily="34" charset="0"/>
            </a:endParaRPr>
          </a:p>
          <a:p>
            <a:pPr marL="342900" indent="-342900" algn="l">
              <a:buFont typeface="Arial" panose="020B0604020202020204" pitchFamily="34" charset="0"/>
              <a:buChar char="•"/>
            </a:pPr>
            <a:r>
              <a:rPr lang="en-GB" sz="2000" dirty="0">
                <a:latin typeface="Calibri"/>
                <a:ea typeface="Calibri"/>
                <a:cs typeface="Helvetica"/>
              </a:rPr>
              <a:t>Redraft to incorporate your chosen strategy. </a:t>
            </a:r>
          </a:p>
          <a:p>
            <a:pPr algn="l"/>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58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1AE8-84C5-62C0-FCCC-1F6EF8D49AA9}"/>
              </a:ext>
            </a:extLst>
          </p:cNvPr>
          <p:cNvSpPr>
            <a:spLocks noGrp="1"/>
          </p:cNvSpPr>
          <p:nvPr>
            <p:ph type="title"/>
          </p:nvPr>
        </p:nvSpPr>
        <p:spPr/>
        <p:txBody>
          <a:bodyPr/>
          <a:lstStyle/>
          <a:p>
            <a:r>
              <a:rPr lang="en-US" dirty="0">
                <a:latin typeface="Calibri"/>
                <a:ea typeface="Calibri Light"/>
                <a:cs typeface="Calibri Light"/>
              </a:rPr>
              <a:t>Polishing Your Bid</a:t>
            </a:r>
          </a:p>
        </p:txBody>
      </p:sp>
      <p:sp>
        <p:nvSpPr>
          <p:cNvPr id="3" name="Text Placeholder 2">
            <a:extLst>
              <a:ext uri="{FF2B5EF4-FFF2-40B4-BE49-F238E27FC236}">
                <a16:creationId xmlns:a16="http://schemas.microsoft.com/office/drawing/2014/main" id="{9905A6DA-2529-9C32-4FF6-E199FE9F0BCD}"/>
              </a:ext>
            </a:extLst>
          </p:cNvPr>
          <p:cNvSpPr>
            <a:spLocks noGrp="1"/>
          </p:cNvSpPr>
          <p:nvPr>
            <p:ph type="body" idx="1"/>
          </p:nvPr>
        </p:nvSpPr>
        <p:spPr/>
        <p:txBody>
          <a:bodyPr vert="horz" lIns="91440" tIns="45720" rIns="91440" bIns="45720" rtlCol="0" anchor="t">
            <a:normAutofit/>
          </a:bodyPr>
          <a:lstStyle/>
          <a:p>
            <a:r>
              <a:rPr lang="en-US" dirty="0">
                <a:latin typeface="Calibri"/>
                <a:ea typeface="Calibri"/>
                <a:cs typeface="Calibri"/>
              </a:rPr>
              <a:t>Part 3: 12-12:45</a:t>
            </a:r>
            <a:endParaRPr lang="en-US" dirty="0">
              <a:latin typeface="Calibri"/>
            </a:endParaRPr>
          </a:p>
        </p:txBody>
      </p:sp>
    </p:spTree>
    <p:extLst>
      <p:ext uri="{BB962C8B-B14F-4D97-AF65-F5344CB8AC3E}">
        <p14:creationId xmlns:p14="http://schemas.microsoft.com/office/powerpoint/2010/main" val="345175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FBF2-7976-0C49-A7F5-F440EA802A13}"/>
              </a:ext>
            </a:extLst>
          </p:cNvPr>
          <p:cNvSpPr>
            <a:spLocks noGrp="1"/>
          </p:cNvSpPr>
          <p:nvPr>
            <p:ph type="title"/>
          </p:nvPr>
        </p:nvSpPr>
        <p:spPr/>
        <p:txBody>
          <a:bodyPr>
            <a:noAutofit/>
          </a:bodyPr>
          <a:lstStyle/>
          <a:p>
            <a:r>
              <a:rPr lang="en-US" sz="4800" dirty="0">
                <a:latin typeface="Calibri"/>
                <a:ea typeface="Calibri Light"/>
                <a:cs typeface="Calibri Light"/>
              </a:rPr>
              <a:t>The Three* Cs of Good Communication</a:t>
            </a:r>
            <a:endParaRPr lang="en-US" sz="5400" dirty="0">
              <a:latin typeface="Calibri"/>
              <a:ea typeface="Calibri"/>
              <a:cs typeface="Calibri"/>
            </a:endParaRPr>
          </a:p>
        </p:txBody>
      </p:sp>
      <p:sp>
        <p:nvSpPr>
          <p:cNvPr id="3" name="Content Placeholder 2">
            <a:extLst>
              <a:ext uri="{FF2B5EF4-FFF2-40B4-BE49-F238E27FC236}">
                <a16:creationId xmlns:a16="http://schemas.microsoft.com/office/drawing/2014/main" id="{31D1B2F6-5C28-005B-4520-9D16AFCD4976}"/>
              </a:ext>
            </a:extLst>
          </p:cNvPr>
          <p:cNvSpPr>
            <a:spLocks noGrp="1"/>
          </p:cNvSpPr>
          <p:nvPr>
            <p:ph idx="1"/>
          </p:nvPr>
        </p:nvSpPr>
        <p:spPr/>
        <p:txBody>
          <a:bodyPr vert="horz" lIns="91440" tIns="45720" rIns="91440" bIns="45720" rtlCol="0" anchor="t">
            <a:normAutofit fontScale="47500" lnSpcReduction="20000"/>
          </a:bodyPr>
          <a:lstStyle/>
          <a:p>
            <a:pPr marL="0" indent="0" algn="ctr">
              <a:buNone/>
            </a:pPr>
            <a:r>
              <a:rPr lang="en-US" sz="7000" dirty="0">
                <a:latin typeface="Calibri"/>
                <a:ea typeface="Calibri" panose="020F0502020204030204"/>
                <a:cs typeface="Calibri" panose="020F0502020204030204"/>
              </a:rPr>
              <a:t>Compliant</a:t>
            </a:r>
            <a:endParaRPr lang="en-US" sz="7000">
              <a:latin typeface="Calibri"/>
              <a:ea typeface="Calibri"/>
              <a:cs typeface="Calibri"/>
            </a:endParaRPr>
          </a:p>
          <a:p>
            <a:pPr marL="0" indent="0" algn="ctr">
              <a:buNone/>
            </a:pPr>
            <a:endParaRPr lang="en-US" sz="7000" dirty="0">
              <a:latin typeface="Calibri"/>
              <a:ea typeface="Calibri" panose="020F0502020204030204"/>
              <a:cs typeface="Calibri" panose="020F0502020204030204"/>
            </a:endParaRPr>
          </a:p>
          <a:p>
            <a:pPr marL="0" indent="0" algn="ctr">
              <a:buNone/>
            </a:pPr>
            <a:r>
              <a:rPr lang="en-US" sz="7000" dirty="0">
                <a:latin typeface="Calibri"/>
                <a:ea typeface="Calibri" panose="020F0502020204030204"/>
                <a:cs typeface="Calibri" panose="020F0502020204030204"/>
              </a:rPr>
              <a:t>Complete</a:t>
            </a:r>
          </a:p>
          <a:p>
            <a:pPr marL="0" indent="0" algn="ctr">
              <a:buNone/>
            </a:pPr>
            <a:endParaRPr lang="en-US" sz="7000" dirty="0">
              <a:latin typeface="Calibri"/>
              <a:ea typeface="Calibri" panose="020F0502020204030204"/>
              <a:cs typeface="Calibri" panose="020F0502020204030204"/>
            </a:endParaRPr>
          </a:p>
          <a:p>
            <a:pPr marL="0" indent="0" algn="ctr">
              <a:buNone/>
            </a:pPr>
            <a:r>
              <a:rPr lang="en-US" sz="7000" dirty="0">
                <a:latin typeface="Calibri"/>
                <a:ea typeface="Calibri" panose="020F0502020204030204"/>
                <a:cs typeface="Calibri" panose="020F0502020204030204"/>
              </a:rPr>
              <a:t>Compelling (and Clear)</a:t>
            </a:r>
          </a:p>
          <a:p>
            <a:pPr marL="0" indent="0" algn="r">
              <a:buNone/>
            </a:pPr>
            <a:endParaRPr lang="en-US" i="1" dirty="0">
              <a:latin typeface="Calibri"/>
              <a:ea typeface="Calibri" panose="020F0502020204030204"/>
              <a:cs typeface="Calibri" panose="020F0502020204030204"/>
            </a:endParaRPr>
          </a:p>
          <a:p>
            <a:pPr marL="0" indent="0" algn="r">
              <a:buNone/>
            </a:pPr>
            <a:r>
              <a:rPr lang="en-US" i="1" dirty="0">
                <a:latin typeface="Calibri"/>
                <a:ea typeface="Calibri" panose="020F0502020204030204"/>
                <a:cs typeface="Calibri" panose="020F0502020204030204"/>
              </a:rPr>
              <a:t>*Okay, it's 4 really, but 3s are more memorable!</a:t>
            </a:r>
            <a:endParaRPr lang="en-US">
              <a:latin typeface="Calibri"/>
              <a:ea typeface="Calibri"/>
              <a:cs typeface="Calibri"/>
            </a:endParaRPr>
          </a:p>
          <a:p>
            <a:pPr marL="0" indent="0">
              <a:buNone/>
            </a:pPr>
            <a:endParaRPr lang="en-US" sz="3200" dirty="0">
              <a:latin typeface="Calibri"/>
              <a:ea typeface="Calibri" panose="020F0502020204030204"/>
              <a:cs typeface="Calibri" panose="020F0502020204030204"/>
            </a:endParaRPr>
          </a:p>
          <a:p>
            <a:pPr marL="0" indent="0">
              <a:buNone/>
            </a:pPr>
            <a:endParaRPr lang="en-US" dirty="0">
              <a:latin typeface="Calibri"/>
              <a:ea typeface="Calibri" panose="020F0502020204030204"/>
              <a:cs typeface="Calibri" panose="020F0502020204030204"/>
            </a:endParaRPr>
          </a:p>
          <a:p>
            <a:pPr marL="0" indent="0">
              <a:buNone/>
            </a:pPr>
            <a:endParaRPr lang="en-US" dirty="0">
              <a:latin typeface="Calibri"/>
              <a:ea typeface="Calibri" panose="020F0502020204030204"/>
              <a:cs typeface="Calibri" panose="020F0502020204030204"/>
            </a:endParaRPr>
          </a:p>
          <a:p>
            <a:pPr marL="0" indent="0">
              <a:buNone/>
            </a:pPr>
            <a:endParaRPr lang="en-US" dirty="0">
              <a:latin typeface="Calibri"/>
              <a:ea typeface="Calibri" panose="020F0502020204030204"/>
              <a:cs typeface="Calibri" panose="020F0502020204030204"/>
            </a:endParaRPr>
          </a:p>
          <a:p>
            <a:pPr marL="0" indent="0">
              <a:buNone/>
            </a:pPr>
            <a:endParaRPr lang="en-US" dirty="0">
              <a:latin typeface="Calibri"/>
              <a:ea typeface="Calibri" panose="020F0502020204030204"/>
              <a:cs typeface="Calibri" panose="020F0502020204030204"/>
            </a:endParaRPr>
          </a:p>
        </p:txBody>
      </p:sp>
    </p:spTree>
    <p:extLst>
      <p:ext uri="{BB962C8B-B14F-4D97-AF65-F5344CB8AC3E}">
        <p14:creationId xmlns:p14="http://schemas.microsoft.com/office/powerpoint/2010/main" val="42684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6FF7-D8D8-5337-12CE-DB28C42ACB04}"/>
              </a:ext>
            </a:extLst>
          </p:cNvPr>
          <p:cNvSpPr>
            <a:spLocks noGrp="1"/>
          </p:cNvSpPr>
          <p:nvPr>
            <p:ph type="title"/>
          </p:nvPr>
        </p:nvSpPr>
        <p:spPr/>
        <p:txBody>
          <a:bodyPr>
            <a:normAutofit/>
          </a:bodyPr>
          <a:lstStyle/>
          <a:p>
            <a:r>
              <a:rPr lang="en-US" sz="5400" dirty="0">
                <a:latin typeface="Calibri"/>
                <a:ea typeface="Calibri Light"/>
                <a:cs typeface="Calibri Light"/>
              </a:rPr>
              <a:t>Compliant (and correct)</a:t>
            </a:r>
            <a:endParaRPr lang="en-US" sz="5400" dirty="0">
              <a:latin typeface="Calibri"/>
              <a:ea typeface="Calibri"/>
              <a:cs typeface="Calibri"/>
            </a:endParaRPr>
          </a:p>
        </p:txBody>
      </p:sp>
      <p:sp>
        <p:nvSpPr>
          <p:cNvPr id="3" name="Content Placeholder 2">
            <a:extLst>
              <a:ext uri="{FF2B5EF4-FFF2-40B4-BE49-F238E27FC236}">
                <a16:creationId xmlns:a16="http://schemas.microsoft.com/office/drawing/2014/main" id="{75DF1068-A20A-5F66-0CB5-A4B270AE66CC}"/>
              </a:ext>
            </a:extLst>
          </p:cNvPr>
          <p:cNvSpPr>
            <a:spLocks noGrp="1"/>
          </p:cNvSpPr>
          <p:nvPr>
            <p:ph idx="1"/>
          </p:nvPr>
        </p:nvSpPr>
        <p:spPr/>
        <p:txBody>
          <a:bodyPr vert="horz" lIns="91440" tIns="45720" rIns="91440" bIns="45720" rtlCol="0" anchor="t">
            <a:normAutofit/>
          </a:bodyPr>
          <a:lstStyle/>
          <a:p>
            <a:r>
              <a:rPr lang="en-US" dirty="0">
                <a:latin typeface="Calibri"/>
                <a:ea typeface="Calibri"/>
                <a:cs typeface="Calibri"/>
              </a:rPr>
              <a:t>Use the commissioner’s language - echo the words used in the question and specification</a:t>
            </a:r>
          </a:p>
          <a:p>
            <a:endParaRPr lang="en-US" dirty="0">
              <a:latin typeface="Calibri"/>
              <a:ea typeface="Calibri"/>
              <a:cs typeface="Calibri"/>
            </a:endParaRPr>
          </a:p>
          <a:p>
            <a:r>
              <a:rPr lang="en-US" dirty="0">
                <a:latin typeface="Calibri"/>
                <a:ea typeface="Calibri"/>
                <a:cs typeface="Calibri"/>
              </a:rPr>
              <a:t>Abide by word limits</a:t>
            </a:r>
            <a:endParaRPr lang="en-US" sz="1800"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Answer the question!</a:t>
            </a:r>
          </a:p>
        </p:txBody>
      </p:sp>
      <p:pic>
        <p:nvPicPr>
          <p:cNvPr id="4" name="Picture 3" descr="A white background with black text&#10;&#10;Description automatically generated">
            <a:extLst>
              <a:ext uri="{FF2B5EF4-FFF2-40B4-BE49-F238E27FC236}">
                <a16:creationId xmlns:a16="http://schemas.microsoft.com/office/drawing/2014/main" id="{1C31B072-8E61-E374-2C88-14D21F49717F}"/>
              </a:ext>
            </a:extLst>
          </p:cNvPr>
          <p:cNvPicPr>
            <a:picLocks noChangeAspect="1"/>
          </p:cNvPicPr>
          <p:nvPr/>
        </p:nvPicPr>
        <p:blipFill>
          <a:blip r:embed="rId3"/>
          <a:stretch>
            <a:fillRect/>
          </a:stretch>
        </p:blipFill>
        <p:spPr>
          <a:xfrm>
            <a:off x="7676071" y="3154392"/>
            <a:ext cx="3209027" cy="3194649"/>
          </a:xfrm>
          <a:prstGeom prst="rect">
            <a:avLst/>
          </a:prstGeom>
        </p:spPr>
      </p:pic>
    </p:spTree>
    <p:extLst>
      <p:ext uri="{BB962C8B-B14F-4D97-AF65-F5344CB8AC3E}">
        <p14:creationId xmlns:p14="http://schemas.microsoft.com/office/powerpoint/2010/main" val="4233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DE59-2057-FFCE-09A3-49DF859C2F3E}"/>
              </a:ext>
            </a:extLst>
          </p:cNvPr>
          <p:cNvSpPr>
            <a:spLocks noGrp="1"/>
          </p:cNvSpPr>
          <p:nvPr>
            <p:ph type="title"/>
          </p:nvPr>
        </p:nvSpPr>
        <p:spPr/>
        <p:txBody>
          <a:bodyPr>
            <a:normAutofit/>
          </a:bodyPr>
          <a:lstStyle/>
          <a:p>
            <a:r>
              <a:rPr lang="en-US" sz="5400" dirty="0">
                <a:latin typeface="Calibri"/>
                <a:ea typeface="Calibri"/>
                <a:cs typeface="Calibri Light"/>
              </a:rPr>
              <a:t>"The Exam Question"</a:t>
            </a:r>
            <a:endParaRPr lang="en-US" sz="4800" dirty="0">
              <a:latin typeface="Calibri"/>
              <a:ea typeface="Calibri"/>
              <a:cs typeface="Calibri"/>
            </a:endParaRPr>
          </a:p>
        </p:txBody>
      </p:sp>
      <p:sp>
        <p:nvSpPr>
          <p:cNvPr id="5" name="Content Placeholder 4">
            <a:extLst>
              <a:ext uri="{FF2B5EF4-FFF2-40B4-BE49-F238E27FC236}">
                <a16:creationId xmlns:a16="http://schemas.microsoft.com/office/drawing/2014/main" id="{406F06AE-CEA6-7F55-E070-9542B9E0473B}"/>
              </a:ext>
            </a:extLst>
          </p:cNvPr>
          <p:cNvSpPr>
            <a:spLocks noGrp="1"/>
          </p:cNvSpPr>
          <p:nvPr>
            <p:ph idx="1"/>
          </p:nvPr>
        </p:nvSpPr>
        <p:spPr/>
        <p:txBody>
          <a:bodyPr vert="horz" lIns="91440" tIns="45720" rIns="91440" bIns="45720" rtlCol="0" anchor="t">
            <a:noAutofit/>
          </a:bodyPr>
          <a:lstStyle/>
          <a:p>
            <a:pPr>
              <a:lnSpc>
                <a:spcPct val="100000"/>
              </a:lnSpc>
              <a:spcBef>
                <a:spcPts val="0"/>
              </a:spcBef>
            </a:pPr>
            <a:r>
              <a:rPr lang="en-US" sz="2400" dirty="0">
                <a:latin typeface="Calibri"/>
                <a:ea typeface="Calibri"/>
                <a:cs typeface="Calibri"/>
              </a:rPr>
              <a:t>Read the questions</a:t>
            </a:r>
          </a:p>
          <a:p>
            <a:pPr>
              <a:lnSpc>
                <a:spcPct val="100000"/>
              </a:lnSpc>
              <a:spcBef>
                <a:spcPts val="0"/>
              </a:spcBef>
            </a:pPr>
            <a:r>
              <a:rPr lang="en-US" sz="2400" dirty="0">
                <a:latin typeface="Calibri"/>
                <a:ea typeface="Calibri"/>
                <a:cs typeface="Calibri"/>
              </a:rPr>
              <a:t>Read them again!</a:t>
            </a:r>
          </a:p>
          <a:p>
            <a:pPr>
              <a:lnSpc>
                <a:spcPct val="100000"/>
              </a:lnSpc>
              <a:spcBef>
                <a:spcPts val="0"/>
              </a:spcBef>
            </a:pPr>
            <a:r>
              <a:rPr lang="en-US" sz="2400" dirty="0">
                <a:latin typeface="Calibri"/>
                <a:ea typeface="Calibri"/>
                <a:cs typeface="Calibri"/>
              </a:rPr>
              <a:t>Answer THOSE questions (not the questions that wish they had asked!)</a:t>
            </a:r>
          </a:p>
          <a:p>
            <a:pPr>
              <a:lnSpc>
                <a:spcPct val="100000"/>
              </a:lnSpc>
              <a:spcBef>
                <a:spcPts val="0"/>
              </a:spcBef>
            </a:pPr>
            <a:r>
              <a:rPr lang="en-US" sz="2400" dirty="0">
                <a:latin typeface="Calibri"/>
                <a:ea typeface="Calibri"/>
                <a:cs typeface="Calibri"/>
              </a:rPr>
              <a:t>Keep your answers related to and relevant to the questions that have been asked</a:t>
            </a:r>
          </a:p>
          <a:p>
            <a:pPr>
              <a:lnSpc>
                <a:spcPct val="100000"/>
              </a:lnSpc>
              <a:spcBef>
                <a:spcPts val="0"/>
              </a:spcBef>
            </a:pPr>
            <a:r>
              <a:rPr lang="en-US" sz="2400" dirty="0">
                <a:latin typeface="Calibri"/>
                <a:ea typeface="Calibri"/>
                <a:cs typeface="Calibri"/>
              </a:rPr>
              <a:t>Go back to the questions as you redraft and edit your answers.</a:t>
            </a:r>
          </a:p>
          <a:p>
            <a:pPr>
              <a:lnSpc>
                <a:spcPct val="100000"/>
              </a:lnSpc>
              <a:spcBef>
                <a:spcPts val="0"/>
              </a:spcBef>
            </a:pPr>
            <a:r>
              <a:rPr lang="en-US" sz="2400" dirty="0">
                <a:latin typeface="Calibri"/>
                <a:ea typeface="Calibri"/>
                <a:cs typeface="Calibri"/>
              </a:rPr>
              <a:t>Repeat the language of the question back in your answers</a:t>
            </a:r>
          </a:p>
          <a:p>
            <a:pPr>
              <a:lnSpc>
                <a:spcPct val="100000"/>
              </a:lnSpc>
              <a:spcBef>
                <a:spcPts val="0"/>
              </a:spcBef>
            </a:pPr>
            <a:r>
              <a:rPr lang="en-US" sz="2400" dirty="0">
                <a:latin typeface="Calibri"/>
                <a:ea typeface="Calibri"/>
                <a:cs typeface="Calibri"/>
              </a:rPr>
              <a:t>Focus on what matters to the funder (not just what matters to you!)</a:t>
            </a:r>
          </a:p>
        </p:txBody>
      </p:sp>
    </p:spTree>
    <p:extLst>
      <p:ext uri="{BB962C8B-B14F-4D97-AF65-F5344CB8AC3E}">
        <p14:creationId xmlns:p14="http://schemas.microsoft.com/office/powerpoint/2010/main" val="14113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38E5-3E0D-94F8-9C2D-0CDA2C1FEE5E}"/>
              </a:ext>
            </a:extLst>
          </p:cNvPr>
          <p:cNvSpPr>
            <a:spLocks noGrp="1"/>
          </p:cNvSpPr>
          <p:nvPr>
            <p:ph type="title"/>
          </p:nvPr>
        </p:nvSpPr>
        <p:spPr/>
        <p:txBody>
          <a:bodyPr/>
          <a:lstStyle/>
          <a:p>
            <a:r>
              <a:rPr lang="en-US" sz="5400" dirty="0">
                <a:latin typeface="Calibri"/>
                <a:ea typeface="Calibri"/>
                <a:cs typeface="Calibri Light"/>
              </a:rPr>
              <a:t>Thinking Pairs: Bid-Writing</a:t>
            </a:r>
            <a:endParaRPr lang="en-US" sz="5400" dirty="0">
              <a:latin typeface="Calibri"/>
              <a:ea typeface="Calibri"/>
            </a:endParaRPr>
          </a:p>
        </p:txBody>
      </p:sp>
      <p:sp>
        <p:nvSpPr>
          <p:cNvPr id="3" name="Content Placeholder 2">
            <a:extLst>
              <a:ext uri="{FF2B5EF4-FFF2-40B4-BE49-F238E27FC236}">
                <a16:creationId xmlns:a16="http://schemas.microsoft.com/office/drawing/2014/main" id="{59CB8A98-1DD9-A1A6-17E9-7AACA60F4A09}"/>
              </a:ext>
            </a:extLst>
          </p:cNvPr>
          <p:cNvSpPr>
            <a:spLocks noGrp="1"/>
          </p:cNvSpPr>
          <p:nvPr>
            <p:ph idx="1"/>
          </p:nvPr>
        </p:nvSpPr>
        <p:spPr/>
        <p:txBody>
          <a:bodyPr vert="horz" lIns="91440" tIns="45720" rIns="91440" bIns="45720" rtlCol="0" anchor="t">
            <a:normAutofit lnSpcReduction="10000"/>
          </a:bodyPr>
          <a:lstStyle/>
          <a:p>
            <a:r>
              <a:rPr lang="en-US" dirty="0">
                <a:latin typeface="Calibri"/>
                <a:ea typeface="Calibri"/>
                <a:cs typeface="Calibri"/>
              </a:rPr>
              <a:t>What is your experience of bid-writing (if any)?</a:t>
            </a:r>
            <a:endParaRPr lang="en-US">
              <a:latin typeface="Calibri"/>
              <a:ea typeface="Calibri"/>
              <a:cs typeface="Calibri"/>
            </a:endParaRPr>
          </a:p>
          <a:p>
            <a:pPr lvl="1">
              <a:buFont typeface="Courier New" panose="020B0604020202020204" pitchFamily="34" charset="0"/>
              <a:buChar char="o"/>
            </a:pPr>
            <a:r>
              <a:rPr lang="en-US" dirty="0">
                <a:latin typeface="Calibri"/>
                <a:ea typeface="Calibri"/>
                <a:cs typeface="Calibri"/>
              </a:rPr>
              <a:t>What do you find easy?</a:t>
            </a:r>
            <a:endParaRPr lang="en-US">
              <a:latin typeface="Calibri"/>
              <a:ea typeface="Calibri"/>
              <a:cs typeface="Calibri"/>
            </a:endParaRPr>
          </a:p>
          <a:p>
            <a:pPr lvl="1">
              <a:buFont typeface="Courier New" panose="020B0604020202020204" pitchFamily="34" charset="0"/>
              <a:buChar char="o"/>
            </a:pPr>
            <a:r>
              <a:rPr lang="en-US" dirty="0">
                <a:latin typeface="Calibri"/>
                <a:ea typeface="Calibri"/>
                <a:cs typeface="Calibri"/>
              </a:rPr>
              <a:t>What do you find not-so-easy?</a:t>
            </a:r>
            <a:endParaRPr lang="en-US">
              <a:latin typeface="Calibri"/>
              <a:ea typeface="Calibri"/>
              <a:cs typeface="Calibri"/>
            </a:endParaRPr>
          </a:p>
          <a:p>
            <a:pPr lvl="1">
              <a:buFont typeface="Courier New" panose="020B0604020202020204" pitchFamily="34" charset="0"/>
              <a:buChar char="o"/>
            </a:pPr>
            <a:r>
              <a:rPr lang="en-US" dirty="0">
                <a:latin typeface="Calibri"/>
                <a:ea typeface="Calibri"/>
                <a:cs typeface="Calibri"/>
              </a:rPr>
              <a:t>What questions do you have?</a:t>
            </a:r>
            <a:endParaRPr lang="en-US">
              <a:latin typeface="Calibri"/>
              <a:ea typeface="Calibri"/>
              <a:cs typeface="Calibri"/>
            </a:endParaRPr>
          </a:p>
          <a:p>
            <a:pPr lvl="1">
              <a:buFont typeface="Courier New" panose="020B0604020202020204" pitchFamily="34" charset="0"/>
              <a:buChar char="o"/>
            </a:pPr>
            <a:r>
              <a:rPr lang="en-US" dirty="0">
                <a:latin typeface="Calibri"/>
                <a:ea typeface="Calibri"/>
                <a:cs typeface="Calibri"/>
              </a:rPr>
              <a:t>What do you want to get better at?</a:t>
            </a:r>
          </a:p>
          <a:p>
            <a:pPr lvl="1">
              <a:buFont typeface="Courier New" panose="020B0604020202020204" pitchFamily="34" charset="0"/>
              <a:buChar char="o"/>
            </a:pPr>
            <a:r>
              <a:rPr lang="en-US" dirty="0">
                <a:latin typeface="Calibri"/>
                <a:ea typeface="Calibri"/>
                <a:cs typeface="Calibri"/>
              </a:rPr>
              <a:t>What worries you about the bid-writing process?</a:t>
            </a:r>
          </a:p>
          <a:p>
            <a:pPr lvl="1">
              <a:buFont typeface="Courier New" panose="020B0604020202020204" pitchFamily="34" charset="0"/>
              <a:buChar char="o"/>
            </a:pPr>
            <a:r>
              <a:rPr lang="en-US" dirty="0">
                <a:latin typeface="Calibri"/>
                <a:ea typeface="Calibri"/>
                <a:cs typeface="Calibri"/>
              </a:rPr>
              <a:t>Where have you gone wrong in the past?</a:t>
            </a:r>
          </a:p>
          <a:p>
            <a:pPr lvl="1">
              <a:buFont typeface="Courier New" panose="020B0604020202020204" pitchFamily="34" charset="0"/>
              <a:buChar char="o"/>
            </a:pPr>
            <a:r>
              <a:rPr lang="en-US" dirty="0">
                <a:latin typeface="Calibri"/>
                <a:ea typeface="Calibri"/>
                <a:cs typeface="Calibri"/>
              </a:rPr>
              <a:t>What have you learned from your bid-writing experiences?</a:t>
            </a:r>
          </a:p>
          <a:p>
            <a:pPr lvl="1">
              <a:buFont typeface="Courier New" panose="020B0604020202020204" pitchFamily="34" charset="0"/>
              <a:buChar char="o"/>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93159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A45-D3E2-7A24-D5AE-50C2C3A612C0}"/>
              </a:ext>
            </a:extLst>
          </p:cNvPr>
          <p:cNvSpPr>
            <a:spLocks noGrp="1"/>
          </p:cNvSpPr>
          <p:nvPr>
            <p:ph type="title"/>
          </p:nvPr>
        </p:nvSpPr>
        <p:spPr/>
        <p:txBody>
          <a:bodyPr>
            <a:normAutofit/>
          </a:bodyPr>
          <a:lstStyle/>
          <a:p>
            <a:r>
              <a:rPr lang="en-US" sz="5400" dirty="0">
                <a:latin typeface="Calibri"/>
                <a:ea typeface="Calibri Light"/>
                <a:cs typeface="Calibri Light"/>
              </a:rPr>
              <a:t>Complete (and coherent)</a:t>
            </a:r>
            <a:endParaRPr lang="en-US" sz="4400" dirty="0">
              <a:latin typeface="Calibri"/>
              <a:ea typeface="Calibri"/>
              <a:cs typeface="Calibri"/>
            </a:endParaRPr>
          </a:p>
        </p:txBody>
      </p:sp>
      <p:sp>
        <p:nvSpPr>
          <p:cNvPr id="3" name="Content Placeholder 2">
            <a:extLst>
              <a:ext uri="{FF2B5EF4-FFF2-40B4-BE49-F238E27FC236}">
                <a16:creationId xmlns:a16="http://schemas.microsoft.com/office/drawing/2014/main" id="{05A68CCC-4854-370C-A565-0CD262817A0F}"/>
              </a:ext>
            </a:extLst>
          </p:cNvPr>
          <p:cNvSpPr>
            <a:spLocks noGrp="1"/>
          </p:cNvSpPr>
          <p:nvPr>
            <p:ph idx="1"/>
          </p:nvPr>
        </p:nvSpPr>
        <p:spPr/>
        <p:txBody>
          <a:bodyPr vert="horz" lIns="91440" tIns="45720" rIns="91440" bIns="45720" rtlCol="0" anchor="t">
            <a:normAutofit/>
          </a:bodyPr>
          <a:lstStyle/>
          <a:p>
            <a:r>
              <a:rPr lang="en-US" dirty="0">
                <a:latin typeface="Calibri"/>
                <a:ea typeface="+mn-lt"/>
                <a:cs typeface="+mn-lt"/>
              </a:rPr>
              <a:t>Every answer should stand alone.</a:t>
            </a:r>
          </a:p>
          <a:p>
            <a:r>
              <a:rPr lang="en-US" dirty="0">
                <a:latin typeface="Calibri"/>
                <a:ea typeface="+mn-lt"/>
                <a:cs typeface="+mn-lt"/>
              </a:rPr>
              <a:t>The whole application should hold together as one narrative</a:t>
            </a:r>
          </a:p>
          <a:p>
            <a:r>
              <a:rPr lang="en-US" dirty="0">
                <a:latin typeface="Calibri"/>
                <a:ea typeface="+mn-lt"/>
                <a:cs typeface="+mn-lt"/>
              </a:rPr>
              <a:t>Assume no prior knowledge!</a:t>
            </a:r>
          </a:p>
          <a:p>
            <a:r>
              <a:rPr lang="en-US" dirty="0">
                <a:latin typeface="Calibri"/>
                <a:ea typeface="+mn-lt"/>
                <a:cs typeface="+mn-lt"/>
              </a:rPr>
              <a:t>Make it as easy as possible for the reviewer to find the information they need</a:t>
            </a:r>
          </a:p>
          <a:p>
            <a:endParaRPr lang="en-US" dirty="0">
              <a:ea typeface="+mn-lt"/>
              <a:cs typeface="+mn-lt"/>
            </a:endParaRPr>
          </a:p>
          <a:p>
            <a:pPr marL="0" indent="0">
              <a:buNone/>
            </a:pPr>
            <a:endParaRPr lang="en-US">
              <a:ea typeface="Calibri"/>
              <a:cs typeface="Calibri"/>
            </a:endParaRPr>
          </a:p>
        </p:txBody>
      </p:sp>
    </p:spTree>
    <p:extLst>
      <p:ext uri="{BB962C8B-B14F-4D97-AF65-F5344CB8AC3E}">
        <p14:creationId xmlns:p14="http://schemas.microsoft.com/office/powerpoint/2010/main" val="21639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C8C9-8C99-F3FC-308B-F5C9FAB6A44B}"/>
              </a:ext>
            </a:extLst>
          </p:cNvPr>
          <p:cNvSpPr>
            <a:spLocks noGrp="1"/>
          </p:cNvSpPr>
          <p:nvPr>
            <p:ph type="title"/>
          </p:nvPr>
        </p:nvSpPr>
        <p:spPr/>
        <p:txBody>
          <a:bodyPr/>
          <a:lstStyle/>
          <a:p>
            <a:r>
              <a:rPr lang="en-US" sz="5400" dirty="0">
                <a:latin typeface="Calibri"/>
                <a:ea typeface="Calibri Light"/>
                <a:cs typeface="Calibri Light"/>
              </a:rPr>
              <a:t>Compelling</a:t>
            </a:r>
            <a:r>
              <a:rPr lang="en-US" sz="4800" dirty="0">
                <a:latin typeface="Calibri"/>
                <a:ea typeface="Calibri Light"/>
                <a:cs typeface="Calibri Light"/>
              </a:rPr>
              <a:t> (and clear)</a:t>
            </a:r>
            <a:endParaRPr lang="en-US" sz="4400" dirty="0">
              <a:latin typeface="Calibri"/>
              <a:ea typeface="Calibri"/>
              <a:cs typeface="Calibri"/>
            </a:endParaRPr>
          </a:p>
        </p:txBody>
      </p:sp>
      <p:sp>
        <p:nvSpPr>
          <p:cNvPr id="3" name="Content Placeholder 2">
            <a:extLst>
              <a:ext uri="{FF2B5EF4-FFF2-40B4-BE49-F238E27FC236}">
                <a16:creationId xmlns:a16="http://schemas.microsoft.com/office/drawing/2014/main" id="{3C28CA76-22ED-606A-A562-778BD2297D1A}"/>
              </a:ext>
            </a:extLst>
          </p:cNvPr>
          <p:cNvSpPr>
            <a:spLocks noGrp="1"/>
          </p:cNvSpPr>
          <p:nvPr>
            <p:ph idx="1"/>
          </p:nvPr>
        </p:nvSpPr>
        <p:spPr/>
        <p:txBody>
          <a:bodyPr vert="horz" lIns="91440" tIns="45720" rIns="91440" bIns="45720" rtlCol="0" anchor="t">
            <a:normAutofit fontScale="70000" lnSpcReduction="20000"/>
          </a:bodyPr>
          <a:lstStyle/>
          <a:p>
            <a:r>
              <a:rPr lang="en-US" dirty="0">
                <a:latin typeface="Calibri"/>
                <a:ea typeface="Calibri"/>
                <a:cs typeface="Calibri"/>
              </a:rPr>
              <a:t>Speak in benefits, not just features.</a:t>
            </a:r>
          </a:p>
          <a:p>
            <a:pPr lvl="1">
              <a:buFont typeface="Courier New" panose="020B0604020202020204" pitchFamily="34" charset="0"/>
              <a:buChar char="o"/>
            </a:pPr>
            <a:r>
              <a:rPr lang="en-US" dirty="0">
                <a:latin typeface="Calibri"/>
                <a:ea typeface="Calibri"/>
                <a:cs typeface="Calibri"/>
              </a:rPr>
              <a:t>Explain why what you have written is important.</a:t>
            </a:r>
          </a:p>
          <a:p>
            <a:r>
              <a:rPr lang="en-US" dirty="0">
                <a:latin typeface="Calibri"/>
                <a:ea typeface="Calibri"/>
                <a:cs typeface="Calibri"/>
              </a:rPr>
              <a:t>Be decisive.</a:t>
            </a:r>
          </a:p>
          <a:p>
            <a:pPr lvl="1">
              <a:buFont typeface="Courier New" panose="020B0604020202020204" pitchFamily="34" charset="0"/>
              <a:buChar char="o"/>
            </a:pPr>
            <a:r>
              <a:rPr lang="en-US" dirty="0">
                <a:latin typeface="Calibri"/>
                <a:ea typeface="Calibri"/>
                <a:cs typeface="Calibri"/>
              </a:rPr>
              <a:t>'Appointment will be provided within five working days', rather than 'We aim to provide an appointment within five working days'.</a:t>
            </a:r>
          </a:p>
          <a:p>
            <a:r>
              <a:rPr lang="en-US" dirty="0">
                <a:latin typeface="Calibri"/>
                <a:ea typeface="Calibri"/>
                <a:cs typeface="Calibri"/>
              </a:rPr>
              <a:t>Where possible use active, rather than passive sentences</a:t>
            </a:r>
          </a:p>
          <a:p>
            <a:pPr lvl="1">
              <a:buFont typeface="Courier New" panose="020B0604020202020204" pitchFamily="34" charset="0"/>
              <a:buChar char="o"/>
            </a:pPr>
            <a:r>
              <a:rPr lang="en-US" dirty="0">
                <a:latin typeface="Calibri"/>
                <a:ea typeface="Calibri"/>
                <a:cs typeface="Calibri"/>
              </a:rPr>
              <a:t>‘Guy’s and St Thomas’ treats two million patients each year’ rather than ‘two million patients each year are treated by Guy’s and St Thomas</a:t>
            </a:r>
          </a:p>
          <a:p>
            <a:r>
              <a:rPr lang="en-US" dirty="0">
                <a:latin typeface="Calibri"/>
                <a:ea typeface="Calibri"/>
                <a:cs typeface="Calibri"/>
              </a:rPr>
              <a:t>Highlight explicitly any added value. </a:t>
            </a:r>
          </a:p>
          <a:p>
            <a:pPr lvl="1">
              <a:buFont typeface="Courier New" panose="020B0604020202020204" pitchFamily="34" charset="0"/>
              <a:buChar char="o"/>
            </a:pPr>
            <a:r>
              <a:rPr lang="en-US" dirty="0">
                <a:latin typeface="Calibri"/>
                <a:ea typeface="Calibri"/>
                <a:cs typeface="Calibri"/>
              </a:rPr>
              <a:t>  ‘Of additional benefit…’ or ‘exceeding the service requirements…’</a:t>
            </a:r>
          </a:p>
          <a:p>
            <a:r>
              <a:rPr lang="en-US" dirty="0">
                <a:latin typeface="Calibri"/>
                <a:ea typeface="Calibri"/>
                <a:cs typeface="Calibri"/>
              </a:rPr>
              <a:t>Keep It Simple ...</a:t>
            </a:r>
          </a:p>
        </p:txBody>
      </p:sp>
    </p:spTree>
    <p:extLst>
      <p:ext uri="{BB962C8B-B14F-4D97-AF65-F5344CB8AC3E}">
        <p14:creationId xmlns:p14="http://schemas.microsoft.com/office/powerpoint/2010/main" val="29012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1E06-81C3-43EB-B331-940F38B861F2}"/>
              </a:ext>
            </a:extLst>
          </p:cNvPr>
          <p:cNvSpPr>
            <a:spLocks noGrp="1"/>
          </p:cNvSpPr>
          <p:nvPr>
            <p:ph type="title"/>
          </p:nvPr>
        </p:nvSpPr>
        <p:spPr>
          <a:xfrm>
            <a:off x="928059" y="371696"/>
            <a:ext cx="9849751" cy="1349671"/>
          </a:xfrm>
        </p:spPr>
        <p:txBody>
          <a:bodyPr anchor="b">
            <a:normAutofit/>
          </a:bodyPr>
          <a:lstStyle/>
          <a:p>
            <a:r>
              <a:rPr lang="en-GB" sz="5400" dirty="0">
                <a:latin typeface="Calibri"/>
                <a:ea typeface="Calibri Light"/>
                <a:cs typeface="Calibri Light"/>
              </a:rPr>
              <a:t>Make it easy ...</a:t>
            </a:r>
          </a:p>
        </p:txBody>
      </p:sp>
      <p:sp>
        <p:nvSpPr>
          <p:cNvPr id="3" name="Content Placeholder 2">
            <a:extLst>
              <a:ext uri="{FF2B5EF4-FFF2-40B4-BE49-F238E27FC236}">
                <a16:creationId xmlns:a16="http://schemas.microsoft.com/office/drawing/2014/main" id="{355FBBF4-7464-4440-8071-25CBE8131D92}"/>
              </a:ext>
            </a:extLst>
          </p:cNvPr>
          <p:cNvSpPr>
            <a:spLocks noGrp="1"/>
          </p:cNvSpPr>
          <p:nvPr>
            <p:ph idx="1"/>
          </p:nvPr>
        </p:nvSpPr>
        <p:spPr>
          <a:xfrm>
            <a:off x="177966" y="2259647"/>
            <a:ext cx="6869342" cy="4250528"/>
          </a:xfrm>
        </p:spPr>
        <p:txBody>
          <a:bodyPr anchor="ctr">
            <a:normAutofit/>
          </a:bodyPr>
          <a:lstStyle/>
          <a:p>
            <a:pPr marL="0" indent="0">
              <a:buNone/>
            </a:pPr>
            <a:r>
              <a:rPr lang="en-GB" sz="2000" b="0" i="0" dirty="0">
                <a:effectLst/>
                <a:latin typeface="Calibri"/>
                <a:ea typeface="Calibri"/>
                <a:cs typeface="Calibri"/>
              </a:rPr>
              <a:t>Short words and short </a:t>
            </a:r>
            <a:r>
              <a:rPr lang="en-GB" sz="2000" dirty="0">
                <a:latin typeface="Calibri"/>
                <a:ea typeface="Calibri"/>
                <a:cs typeface="Calibri"/>
              </a:rPr>
              <a:t>sentences </a:t>
            </a:r>
            <a:r>
              <a:rPr lang="en-GB" sz="2000" b="0" i="0" dirty="0">
                <a:effectLst/>
                <a:latin typeface="Calibri"/>
                <a:ea typeface="Calibri"/>
                <a:cs typeface="Calibri"/>
              </a:rPr>
              <a:t>make your writing clearer,</a:t>
            </a:r>
            <a:r>
              <a:rPr lang="en-GB" sz="2000" dirty="0">
                <a:latin typeface="Calibri"/>
                <a:ea typeface="Calibri"/>
                <a:cs typeface="Calibri"/>
              </a:rPr>
              <a:t> </a:t>
            </a:r>
            <a:r>
              <a:rPr lang="en-GB" sz="2000" b="0" i="0" dirty="0">
                <a:effectLst/>
                <a:latin typeface="Calibri"/>
                <a:ea typeface="Calibri"/>
                <a:cs typeface="Calibri"/>
              </a:rPr>
              <a:t>simpler and more direct.</a:t>
            </a:r>
            <a:endParaRPr lang="en-GB" dirty="0"/>
          </a:p>
          <a:p>
            <a:pPr marL="514350" indent="-514350">
              <a:buAutoNum type="arabicParenBoth"/>
            </a:pPr>
            <a:r>
              <a:rPr lang="en-GB" sz="2000" dirty="0">
                <a:latin typeface="Calibri"/>
                <a:ea typeface="Calibri"/>
                <a:cs typeface="Calibri"/>
              </a:rPr>
              <a:t>In case of an emergency, please utilize the exit by the stairs.</a:t>
            </a:r>
          </a:p>
          <a:p>
            <a:pPr marL="514350" indent="-514350">
              <a:buAutoNum type="arabicParenBoth"/>
            </a:pPr>
            <a:r>
              <a:rPr lang="en-GB" sz="2000" dirty="0">
                <a:latin typeface="Calibri"/>
                <a:ea typeface="Calibri"/>
                <a:cs typeface="Calibri"/>
              </a:rPr>
              <a:t>Desist in the name of endearment</a:t>
            </a:r>
            <a:endParaRPr lang="en-GB" sz="2000" b="0" i="0" dirty="0">
              <a:effectLst/>
              <a:latin typeface="Calibri"/>
              <a:ea typeface="Calibri"/>
              <a:cs typeface="Calibri"/>
            </a:endParaRPr>
          </a:p>
          <a:p>
            <a:pPr marL="0" indent="0">
              <a:buNone/>
            </a:pPr>
            <a:r>
              <a:rPr lang="en-US" sz="2000" dirty="0">
                <a:latin typeface="Calibri"/>
                <a:ea typeface="Calibri"/>
                <a:cs typeface="Calibri"/>
              </a:rPr>
              <a:t>BE careful!</a:t>
            </a:r>
          </a:p>
          <a:p>
            <a:r>
              <a:rPr lang="en-US" sz="2000" dirty="0">
                <a:latin typeface="Calibri"/>
                <a:ea typeface="Calibri"/>
                <a:cs typeface="Calibri"/>
              </a:rPr>
              <a:t>It is very rare for two words in English to be pure synonyms. </a:t>
            </a:r>
          </a:p>
          <a:p>
            <a:r>
              <a:rPr lang="en-US" sz="2000" b="0" i="0" dirty="0">
                <a:effectLst/>
                <a:latin typeface="Calibri"/>
                <a:ea typeface="Calibri"/>
                <a:cs typeface="Calibri"/>
              </a:rPr>
              <a:t>If you use a more un</a:t>
            </a:r>
            <a:r>
              <a:rPr lang="en-US" sz="2000" dirty="0">
                <a:latin typeface="Calibri"/>
                <a:ea typeface="Calibri"/>
                <a:cs typeface="Calibri"/>
              </a:rPr>
              <a:t>usual, less everyday word, make sure you are aware of the meaning, including connotations (usual – bizarre – exceptional)</a:t>
            </a:r>
            <a:endParaRPr lang="en-US" sz="2000" b="0" i="0" dirty="0">
              <a:effectLst/>
              <a:latin typeface="Calibri"/>
              <a:ea typeface="Calibri"/>
              <a:cs typeface="Calibri"/>
            </a:endParaRPr>
          </a:p>
        </p:txBody>
      </p:sp>
      <p:pic>
        <p:nvPicPr>
          <p:cNvPr id="4" name="Picture 3" descr="A person walking on a path&#10;&#10;Description automatically generated">
            <a:extLst>
              <a:ext uri="{FF2B5EF4-FFF2-40B4-BE49-F238E27FC236}">
                <a16:creationId xmlns:a16="http://schemas.microsoft.com/office/drawing/2014/main" id="{4699CBFF-41E0-F814-5527-2409A680EBAA}"/>
              </a:ext>
            </a:extLst>
          </p:cNvPr>
          <p:cNvPicPr>
            <a:picLocks noChangeAspect="1"/>
          </p:cNvPicPr>
          <p:nvPr/>
        </p:nvPicPr>
        <p:blipFill>
          <a:blip r:embed="rId3"/>
          <a:stretch>
            <a:fillRect/>
          </a:stretch>
        </p:blipFill>
        <p:spPr>
          <a:xfrm>
            <a:off x="7531604" y="2429658"/>
            <a:ext cx="3826192" cy="3566329"/>
          </a:xfrm>
          <a:prstGeom prst="rect">
            <a:avLst/>
          </a:prstGeom>
        </p:spPr>
      </p:pic>
    </p:spTree>
    <p:extLst>
      <p:ext uri="{BB962C8B-B14F-4D97-AF65-F5344CB8AC3E}">
        <p14:creationId xmlns:p14="http://schemas.microsoft.com/office/powerpoint/2010/main" val="190992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9C9E-125C-4A8B-9D74-8B5F3E837301}"/>
              </a:ext>
            </a:extLst>
          </p:cNvPr>
          <p:cNvSpPr>
            <a:spLocks noGrp="1"/>
          </p:cNvSpPr>
          <p:nvPr>
            <p:ph type="title"/>
          </p:nvPr>
        </p:nvSpPr>
        <p:spPr>
          <a:xfrm>
            <a:off x="808638" y="386930"/>
            <a:ext cx="9236700" cy="1188950"/>
          </a:xfrm>
        </p:spPr>
        <p:txBody>
          <a:bodyPr anchor="b">
            <a:normAutofit/>
          </a:bodyPr>
          <a:lstStyle/>
          <a:p>
            <a:r>
              <a:rPr lang="en-GB" sz="5400" dirty="0">
                <a:latin typeface="Calibri"/>
                <a:ea typeface="Calibri"/>
                <a:cs typeface="Calibri"/>
              </a:rPr>
              <a:t>Cut out Jargon</a:t>
            </a:r>
          </a:p>
        </p:txBody>
      </p:sp>
      <p:sp>
        <p:nvSpPr>
          <p:cNvPr id="3" name="Content Placeholder 2">
            <a:extLst>
              <a:ext uri="{FF2B5EF4-FFF2-40B4-BE49-F238E27FC236}">
                <a16:creationId xmlns:a16="http://schemas.microsoft.com/office/drawing/2014/main" id="{D8195AC2-2E8D-4476-A59F-3950229FEA65}"/>
              </a:ext>
            </a:extLst>
          </p:cNvPr>
          <p:cNvSpPr>
            <a:spLocks noGrp="1"/>
          </p:cNvSpPr>
          <p:nvPr>
            <p:ph idx="1"/>
          </p:nvPr>
        </p:nvSpPr>
        <p:spPr>
          <a:xfrm>
            <a:off x="793660" y="2599509"/>
            <a:ext cx="10143668" cy="3435531"/>
          </a:xfrm>
        </p:spPr>
        <p:txBody>
          <a:bodyPr anchor="ctr">
            <a:normAutofit/>
          </a:bodyPr>
          <a:lstStyle/>
          <a:p>
            <a:pPr marL="0" indent="0">
              <a:buNone/>
            </a:pPr>
            <a:r>
              <a:rPr lang="en-US" sz="2400" dirty="0">
                <a:latin typeface="Calibri"/>
                <a:ea typeface="Calibri"/>
                <a:cs typeface="Calibri"/>
              </a:rPr>
              <a:t>Avoid using words or phrases which hide their meaning behind trendy and vague business jargon.</a:t>
            </a:r>
          </a:p>
          <a:p>
            <a:pPr marL="0" indent="0">
              <a:buNone/>
            </a:pPr>
            <a:endParaRPr lang="en-US" sz="2400" dirty="0">
              <a:latin typeface="Calibri"/>
              <a:ea typeface="Calibri"/>
              <a:cs typeface="Calibri"/>
            </a:endParaRPr>
          </a:p>
          <a:p>
            <a:pPr marL="0" indent="0" algn="ctr">
              <a:buNone/>
            </a:pPr>
            <a:r>
              <a:rPr lang="en-US" sz="2400" dirty="0">
                <a:latin typeface="Calibri"/>
                <a:ea typeface="Calibri"/>
                <a:cs typeface="Calibri"/>
              </a:rPr>
              <a:t>“We are the market-leading service provider in the entertainment space offering state-of-the-art value-added solutions to stakeholders around the globe”</a:t>
            </a:r>
          </a:p>
          <a:p>
            <a:pPr marL="0" indent="0" algn="ctr">
              <a:buNone/>
            </a:pPr>
            <a:endParaRPr lang="en-US" sz="2400" dirty="0">
              <a:latin typeface="Calibri"/>
              <a:ea typeface="Calibri"/>
              <a:cs typeface="Calibri"/>
            </a:endParaRPr>
          </a:p>
          <a:p>
            <a:pPr marL="0" indent="0" algn="ctr">
              <a:buNone/>
            </a:pPr>
            <a:r>
              <a:rPr lang="en-US" sz="2400" dirty="0">
                <a:latin typeface="Calibri"/>
                <a:ea typeface="Calibri"/>
                <a:cs typeface="Calibri"/>
              </a:rPr>
              <a:t>“We are the world’s biggest cinema chain”  (Raja 2018).</a:t>
            </a:r>
          </a:p>
          <a:p>
            <a:pPr marL="0" indent="0">
              <a:buNone/>
            </a:pPr>
            <a:endParaRPr lang="en-US" sz="2400" dirty="0"/>
          </a:p>
        </p:txBody>
      </p:sp>
    </p:spTree>
    <p:extLst>
      <p:ext uri="{BB962C8B-B14F-4D97-AF65-F5344CB8AC3E}">
        <p14:creationId xmlns:p14="http://schemas.microsoft.com/office/powerpoint/2010/main" val="15949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9C9E-125C-4A8B-9D74-8B5F3E837301}"/>
              </a:ext>
            </a:extLst>
          </p:cNvPr>
          <p:cNvSpPr>
            <a:spLocks noGrp="1"/>
          </p:cNvSpPr>
          <p:nvPr>
            <p:ph type="title"/>
          </p:nvPr>
        </p:nvSpPr>
        <p:spPr>
          <a:xfrm>
            <a:off x="1063758" y="235998"/>
            <a:ext cx="9849751" cy="1349671"/>
          </a:xfrm>
        </p:spPr>
        <p:txBody>
          <a:bodyPr anchor="b">
            <a:normAutofit/>
          </a:bodyPr>
          <a:lstStyle/>
          <a:p>
            <a:r>
              <a:rPr lang="en-GB" sz="5400" dirty="0">
                <a:latin typeface="Calibri"/>
                <a:ea typeface="Calibri"/>
                <a:cs typeface="Calibri"/>
              </a:rPr>
              <a:t>Cut out Flowery Language</a:t>
            </a:r>
          </a:p>
        </p:txBody>
      </p:sp>
      <p:sp>
        <p:nvSpPr>
          <p:cNvPr id="3" name="Content Placeholder 2">
            <a:extLst>
              <a:ext uri="{FF2B5EF4-FFF2-40B4-BE49-F238E27FC236}">
                <a16:creationId xmlns:a16="http://schemas.microsoft.com/office/drawing/2014/main" id="{D8195AC2-2E8D-4476-A59F-3950229FEA65}"/>
              </a:ext>
            </a:extLst>
          </p:cNvPr>
          <p:cNvSpPr>
            <a:spLocks noGrp="1"/>
          </p:cNvSpPr>
          <p:nvPr>
            <p:ph idx="1"/>
          </p:nvPr>
        </p:nvSpPr>
        <p:spPr>
          <a:xfrm>
            <a:off x="1289304" y="2902913"/>
            <a:ext cx="9849751" cy="3032168"/>
          </a:xfrm>
        </p:spPr>
        <p:txBody>
          <a:bodyPr anchor="ctr">
            <a:normAutofit fontScale="92500"/>
          </a:bodyPr>
          <a:lstStyle/>
          <a:p>
            <a:pPr marL="0" indent="0">
              <a:buNone/>
            </a:pPr>
            <a:r>
              <a:rPr lang="en-GB" sz="2000" dirty="0">
                <a:latin typeface="Calibri"/>
                <a:ea typeface="Calibri"/>
                <a:cs typeface="Calibri"/>
              </a:rPr>
              <a:t>An example from Geroge Orwell:</a:t>
            </a:r>
          </a:p>
          <a:p>
            <a:pPr marL="0" indent="0">
              <a:buNone/>
            </a:pPr>
            <a:endParaRPr lang="en-GB" sz="2000" dirty="0">
              <a:latin typeface="Calibri"/>
              <a:ea typeface="Calibri"/>
              <a:cs typeface="Calibri"/>
            </a:endParaRPr>
          </a:p>
          <a:p>
            <a:r>
              <a:rPr lang="en-US" sz="2000" b="0" i="0" dirty="0">
                <a:effectLst/>
                <a:latin typeface="Calibri"/>
                <a:ea typeface="Calibri"/>
                <a:cs typeface="Calibri"/>
              </a:rPr>
              <a:t>Objective considerations of contemporary phenomena compel the conclusion that success or failure in competitive activities exhibits no tendency to be commensurate with innate capacity, but that a considerable element of the unpredictable must invariably be taken into account.</a:t>
            </a:r>
          </a:p>
          <a:p>
            <a:endParaRPr lang="en-US" sz="2000" dirty="0">
              <a:latin typeface="Calibri"/>
              <a:ea typeface="Calibri"/>
              <a:cs typeface="Calibri"/>
            </a:endParaRPr>
          </a:p>
          <a:p>
            <a:r>
              <a:rPr lang="en-US" sz="2000" b="0" i="0" dirty="0">
                <a:effectLst/>
                <a:latin typeface="Calibri"/>
                <a:ea typeface="Calibri"/>
                <a:cs typeface="Calibri"/>
              </a:rPr>
              <a:t>People aren’t necessarily born successful.</a:t>
            </a:r>
          </a:p>
          <a:p>
            <a:pPr marL="0" indent="0">
              <a:buNone/>
            </a:pPr>
            <a:endParaRPr lang="en-GB" sz="2000"/>
          </a:p>
        </p:txBody>
      </p:sp>
    </p:spTree>
    <p:extLst>
      <p:ext uri="{BB962C8B-B14F-4D97-AF65-F5344CB8AC3E}">
        <p14:creationId xmlns:p14="http://schemas.microsoft.com/office/powerpoint/2010/main" val="27153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A708-72E9-4FD6-8B59-FF7CE850F8D2}"/>
              </a:ext>
            </a:extLst>
          </p:cNvPr>
          <p:cNvSpPr>
            <a:spLocks noGrp="1"/>
          </p:cNvSpPr>
          <p:nvPr>
            <p:ph type="title"/>
          </p:nvPr>
        </p:nvSpPr>
        <p:spPr>
          <a:xfrm>
            <a:off x="808638" y="386930"/>
            <a:ext cx="9236700" cy="1188950"/>
          </a:xfrm>
        </p:spPr>
        <p:txBody>
          <a:bodyPr anchor="b">
            <a:normAutofit/>
          </a:bodyPr>
          <a:lstStyle/>
          <a:p>
            <a:r>
              <a:rPr lang="en-GB" sz="5400" dirty="0">
                <a:latin typeface="Calibri"/>
                <a:ea typeface="Calibri"/>
                <a:cs typeface="Calibri"/>
              </a:rPr>
              <a:t>Avoid rambling</a:t>
            </a:r>
          </a:p>
        </p:txBody>
      </p:sp>
      <p:sp>
        <p:nvSpPr>
          <p:cNvPr id="3" name="Content Placeholder 2">
            <a:extLst>
              <a:ext uri="{FF2B5EF4-FFF2-40B4-BE49-F238E27FC236}">
                <a16:creationId xmlns:a16="http://schemas.microsoft.com/office/drawing/2014/main" id="{15C009B0-F1A5-4DCB-A1BF-BB84CAB79E8F}"/>
              </a:ext>
            </a:extLst>
          </p:cNvPr>
          <p:cNvSpPr>
            <a:spLocks noGrp="1"/>
          </p:cNvSpPr>
          <p:nvPr>
            <p:ph idx="1"/>
          </p:nvPr>
        </p:nvSpPr>
        <p:spPr>
          <a:xfrm>
            <a:off x="793660" y="2599509"/>
            <a:ext cx="10143668" cy="3435531"/>
          </a:xfrm>
        </p:spPr>
        <p:txBody>
          <a:bodyPr anchor="ctr">
            <a:normAutofit fontScale="92500"/>
          </a:bodyPr>
          <a:lstStyle/>
          <a:p>
            <a:endParaRPr lang="en-GB" sz="2400" dirty="0"/>
          </a:p>
          <a:p>
            <a:r>
              <a:rPr lang="en-GB" sz="2400" dirty="0">
                <a:latin typeface="Calibri"/>
                <a:ea typeface="Calibri"/>
                <a:cs typeface="Calibri"/>
              </a:rPr>
              <a:t>Due to the fact that it is important to understand the target audience I have decided that it is crucial to think about who will benefit from this product. </a:t>
            </a:r>
          </a:p>
          <a:p>
            <a:endParaRPr lang="en-GB" sz="2400" dirty="0">
              <a:latin typeface="Calibri"/>
              <a:ea typeface="Calibri"/>
              <a:cs typeface="Calibri"/>
            </a:endParaRPr>
          </a:p>
          <a:p>
            <a:r>
              <a:rPr lang="en-GB" sz="2400" dirty="0">
                <a:effectLst/>
                <a:latin typeface="Calibri"/>
                <a:ea typeface="Calibri"/>
                <a:cs typeface="Calibri"/>
              </a:rPr>
              <a:t>The reason I chose to proceed with my initiative in this way is because I believe I will be able to reach my objectives and connec</a:t>
            </a:r>
            <a:r>
              <a:rPr lang="en-GB" sz="2400" dirty="0">
                <a:latin typeface="Calibri"/>
                <a:ea typeface="Calibri"/>
                <a:cs typeface="Calibri"/>
              </a:rPr>
              <a:t>t with the most beneficiaries within reason</a:t>
            </a:r>
            <a:r>
              <a:rPr lang="en-GB" sz="2400" dirty="0">
                <a:effectLst/>
                <a:latin typeface="Calibri"/>
                <a:ea typeface="Calibri"/>
                <a:cs typeface="Calibri"/>
              </a:rPr>
              <a:t> and will be able to conduct some </a:t>
            </a:r>
            <a:r>
              <a:rPr lang="en-GB" sz="2400" dirty="0">
                <a:latin typeface="Calibri"/>
                <a:ea typeface="Calibri"/>
                <a:cs typeface="Calibri"/>
              </a:rPr>
              <a:t>further</a:t>
            </a:r>
            <a:r>
              <a:rPr lang="en-GB" sz="2400" dirty="0">
                <a:effectLst/>
                <a:latin typeface="Calibri"/>
                <a:ea typeface="Calibri"/>
                <a:cs typeface="Calibri"/>
              </a:rPr>
              <a:t> updates to policy and procedural approaches to the issue based on the results of this initial action. </a:t>
            </a:r>
            <a:endParaRPr lang="en-GB" sz="2400" dirty="0">
              <a:latin typeface="Calibri"/>
              <a:ea typeface="Calibri"/>
              <a:cs typeface="Calibri"/>
            </a:endParaRPr>
          </a:p>
          <a:p>
            <a:endParaRPr lang="en-GB" sz="2400" dirty="0"/>
          </a:p>
          <a:p>
            <a:pPr marL="0" indent="0">
              <a:buNone/>
            </a:pPr>
            <a:endParaRPr lang="en-GB" sz="2400" dirty="0"/>
          </a:p>
        </p:txBody>
      </p:sp>
    </p:spTree>
    <p:extLst>
      <p:ext uri="{BB962C8B-B14F-4D97-AF65-F5344CB8AC3E}">
        <p14:creationId xmlns:p14="http://schemas.microsoft.com/office/powerpoint/2010/main" val="17630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C0E0-6FB8-436C-AC17-F9F039DF9A22}"/>
              </a:ext>
            </a:extLst>
          </p:cNvPr>
          <p:cNvSpPr>
            <a:spLocks noGrp="1"/>
          </p:cNvSpPr>
          <p:nvPr>
            <p:ph type="title"/>
          </p:nvPr>
        </p:nvSpPr>
        <p:spPr>
          <a:xfrm>
            <a:off x="808638" y="386930"/>
            <a:ext cx="9236700" cy="1188950"/>
          </a:xfrm>
        </p:spPr>
        <p:txBody>
          <a:bodyPr anchor="b">
            <a:normAutofit/>
          </a:bodyPr>
          <a:lstStyle/>
          <a:p>
            <a:r>
              <a:rPr lang="en-GB" sz="5400" dirty="0">
                <a:latin typeface="Calibri"/>
                <a:ea typeface="Calibri"/>
                <a:cs typeface="Calibri"/>
              </a:rPr>
              <a:t>What might the problems be?</a:t>
            </a:r>
          </a:p>
        </p:txBody>
      </p:sp>
      <p:sp>
        <p:nvSpPr>
          <p:cNvPr id="3" name="Content Placeholder 2">
            <a:extLst>
              <a:ext uri="{FF2B5EF4-FFF2-40B4-BE49-F238E27FC236}">
                <a16:creationId xmlns:a16="http://schemas.microsoft.com/office/drawing/2014/main" id="{9DC03C23-87B2-4E1C-B666-52B5A0FA6502}"/>
              </a:ext>
            </a:extLst>
          </p:cNvPr>
          <p:cNvSpPr>
            <a:spLocks noGrp="1"/>
          </p:cNvSpPr>
          <p:nvPr>
            <p:ph idx="1"/>
          </p:nvPr>
        </p:nvSpPr>
        <p:spPr>
          <a:xfrm>
            <a:off x="793660" y="2599509"/>
            <a:ext cx="10143668" cy="3435531"/>
          </a:xfrm>
        </p:spPr>
        <p:txBody>
          <a:bodyPr anchor="ctr">
            <a:normAutofit/>
          </a:bodyPr>
          <a:lstStyle/>
          <a:p>
            <a:pPr marL="0" indent="0">
              <a:buNone/>
            </a:pPr>
            <a:r>
              <a:rPr lang="en-US" sz="2400" b="0" i="0" u="none" strike="noStrike" baseline="0" dirty="0">
                <a:latin typeface="Calibri"/>
                <a:ea typeface="Calibri"/>
                <a:cs typeface="Calibri"/>
              </a:rPr>
              <a:t>We are writing to inform you that the purpose of this letter is to indicate that if we are unable to mutually benefit from our seller/buyer relationship, with satisfactory payment, then we have no alternative other than to sever the relationship. In other words, unless the account is handled in 45 days, we will have to change your terms to a permanent cash on delivery basis. Due to the fact that your account is past due for the amount of £1,500, the privilege of buying on credit will in the future no longer be available because we can longer provide that service until your unpaid balance is paid.</a:t>
            </a:r>
            <a:endParaRPr lang="en-GB" sz="2400" dirty="0">
              <a:latin typeface="Calibri"/>
              <a:ea typeface="Calibri"/>
              <a:cs typeface="Calibri"/>
            </a:endParaRPr>
          </a:p>
        </p:txBody>
      </p:sp>
    </p:spTree>
    <p:extLst>
      <p:ext uri="{BB962C8B-B14F-4D97-AF65-F5344CB8AC3E}">
        <p14:creationId xmlns:p14="http://schemas.microsoft.com/office/powerpoint/2010/main" val="2214119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C0E0-6FB8-436C-AC17-F9F039DF9A22}"/>
              </a:ext>
            </a:extLst>
          </p:cNvPr>
          <p:cNvSpPr>
            <a:spLocks noGrp="1"/>
          </p:cNvSpPr>
          <p:nvPr>
            <p:ph type="title"/>
          </p:nvPr>
        </p:nvSpPr>
        <p:spPr>
          <a:xfrm>
            <a:off x="808638" y="386930"/>
            <a:ext cx="9236700" cy="1188950"/>
          </a:xfrm>
        </p:spPr>
        <p:txBody>
          <a:bodyPr anchor="b">
            <a:normAutofit/>
          </a:bodyPr>
          <a:lstStyle/>
          <a:p>
            <a:r>
              <a:rPr lang="en-GB" sz="5400" dirty="0">
                <a:latin typeface="Calibri"/>
                <a:ea typeface="Calibri"/>
                <a:cs typeface="Calibri"/>
              </a:rPr>
              <a:t>Unnecessary and empty phrases</a:t>
            </a:r>
          </a:p>
        </p:txBody>
      </p:sp>
      <p:sp>
        <p:nvSpPr>
          <p:cNvPr id="3" name="Content Placeholder 2">
            <a:extLst>
              <a:ext uri="{FF2B5EF4-FFF2-40B4-BE49-F238E27FC236}">
                <a16:creationId xmlns:a16="http://schemas.microsoft.com/office/drawing/2014/main" id="{9DC03C23-87B2-4E1C-B666-52B5A0FA6502}"/>
              </a:ext>
            </a:extLst>
          </p:cNvPr>
          <p:cNvSpPr>
            <a:spLocks noGrp="1"/>
          </p:cNvSpPr>
          <p:nvPr>
            <p:ph idx="1"/>
          </p:nvPr>
        </p:nvSpPr>
        <p:spPr>
          <a:xfrm>
            <a:off x="793660" y="2599509"/>
            <a:ext cx="10143668" cy="3435531"/>
          </a:xfrm>
        </p:spPr>
        <p:txBody>
          <a:bodyPr anchor="ctr">
            <a:normAutofit/>
          </a:bodyPr>
          <a:lstStyle/>
          <a:p>
            <a:pPr marL="0" indent="0">
              <a:buNone/>
            </a:pPr>
            <a:r>
              <a:rPr lang="en-US" sz="2400" b="0" i="0" u="none" strike="noStrike" baseline="0" dirty="0">
                <a:highlight>
                  <a:srgbClr val="FFFF00"/>
                </a:highlight>
                <a:latin typeface="Calibri"/>
                <a:ea typeface="Calibri"/>
                <a:cs typeface="Calibri"/>
              </a:rPr>
              <a:t>We are writing to inform you that the purpose of this letter is to indicate that </a:t>
            </a:r>
            <a:r>
              <a:rPr lang="en-US" sz="2400" b="0" i="0" u="none" strike="noStrike" baseline="0" dirty="0">
                <a:latin typeface="Calibri"/>
                <a:ea typeface="Calibri"/>
                <a:cs typeface="Calibri"/>
              </a:rPr>
              <a:t>if we are unable to mutually benefit from our seller/buyer relationship, with satisfactory payment, then we have no alternative other than to sever the relationship. </a:t>
            </a:r>
            <a:r>
              <a:rPr lang="en-US" sz="2400" b="0" i="0" u="none" strike="noStrike" baseline="0" dirty="0">
                <a:highlight>
                  <a:srgbClr val="FFFF00"/>
                </a:highlight>
                <a:latin typeface="Calibri"/>
                <a:ea typeface="Calibri"/>
                <a:cs typeface="Calibri"/>
              </a:rPr>
              <a:t>In other words, </a:t>
            </a:r>
            <a:r>
              <a:rPr lang="en-US" sz="2400" b="0" i="0" u="none" strike="noStrike" baseline="0" dirty="0">
                <a:latin typeface="Calibri"/>
                <a:ea typeface="Calibri"/>
                <a:cs typeface="Calibri"/>
              </a:rPr>
              <a:t>unless the account is handled in 45 days, we will have to change your terms to a permanent cash on delivery basis. </a:t>
            </a:r>
            <a:r>
              <a:rPr lang="en-US" sz="2400" b="0" i="0" u="none" strike="noStrike" baseline="0" dirty="0">
                <a:highlight>
                  <a:srgbClr val="FFFF00"/>
                </a:highlight>
                <a:latin typeface="Calibri"/>
                <a:ea typeface="Calibri"/>
                <a:cs typeface="Calibri"/>
              </a:rPr>
              <a:t>Due to the fact that </a:t>
            </a:r>
            <a:r>
              <a:rPr lang="en-US" sz="2400" b="0" i="0" u="none" strike="noStrike" baseline="0" dirty="0">
                <a:latin typeface="Calibri"/>
                <a:ea typeface="Calibri"/>
                <a:cs typeface="Calibri"/>
              </a:rPr>
              <a:t>your account is past due for the amount of £1,500, the privilege of buying on credit will </a:t>
            </a:r>
            <a:r>
              <a:rPr lang="en-US" sz="2400" b="0" i="0" u="none" strike="noStrike" baseline="0" dirty="0">
                <a:highlight>
                  <a:srgbClr val="FFFF00"/>
                </a:highlight>
                <a:latin typeface="Calibri"/>
                <a:ea typeface="Calibri"/>
                <a:cs typeface="Calibri"/>
              </a:rPr>
              <a:t>in the future </a:t>
            </a:r>
            <a:r>
              <a:rPr lang="en-US" sz="2400" b="0" i="0" u="none" strike="noStrike" baseline="0" dirty="0">
                <a:latin typeface="Calibri"/>
                <a:ea typeface="Calibri"/>
                <a:cs typeface="Calibri"/>
              </a:rPr>
              <a:t>no longer be available because we can longer provide that service until your unpaid balance is paid.</a:t>
            </a:r>
            <a:endParaRPr lang="en-GB" sz="2400" dirty="0">
              <a:latin typeface="Calibri"/>
              <a:ea typeface="Calibri"/>
              <a:cs typeface="Calibri"/>
            </a:endParaRPr>
          </a:p>
        </p:txBody>
      </p:sp>
    </p:spTree>
    <p:extLst>
      <p:ext uri="{BB962C8B-B14F-4D97-AF65-F5344CB8AC3E}">
        <p14:creationId xmlns:p14="http://schemas.microsoft.com/office/powerpoint/2010/main" val="29027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Keep it Simple, Stupid</a:t>
            </a: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2514134"/>
            <a:ext cx="10812065" cy="3999682"/>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2000" dirty="0">
              <a:latin typeface="Calibri"/>
              <a:ea typeface="Calibri"/>
              <a:cs typeface="Helvetica"/>
            </a:endParaRPr>
          </a:p>
          <a:p>
            <a:pPr marL="342900" indent="-342900" algn="l">
              <a:buFont typeface="Arial" panose="020B0604020202020204" pitchFamily="34" charset="0"/>
              <a:buChar char="•"/>
            </a:pPr>
            <a:r>
              <a:rPr lang="en-GB" sz="2000" dirty="0">
                <a:latin typeface="Calibri"/>
                <a:ea typeface="Calibri"/>
                <a:cs typeface="Helvetica"/>
              </a:rPr>
              <a:t>Never use an unusual word, if a more familiar one will do.</a:t>
            </a:r>
          </a:p>
          <a:p>
            <a:pPr marL="342900" indent="-342900" algn="l">
              <a:buFont typeface="Arial" panose="020B0604020202020204" pitchFamily="34" charset="0"/>
              <a:buChar char="•"/>
            </a:pPr>
            <a:r>
              <a:rPr lang="en-GB" sz="2000" dirty="0">
                <a:latin typeface="Calibri"/>
                <a:ea typeface="Calibri"/>
                <a:cs typeface="Helvetica"/>
              </a:rPr>
              <a:t>Never use a long word, if a short one will do.</a:t>
            </a:r>
          </a:p>
          <a:p>
            <a:pPr marL="342900" indent="-342900" algn="l">
              <a:buFont typeface="Arial" panose="020B0604020202020204" pitchFamily="34" charset="0"/>
              <a:buChar char="•"/>
            </a:pPr>
            <a:r>
              <a:rPr lang="en-GB" sz="2000" dirty="0">
                <a:latin typeface="Calibri"/>
                <a:ea typeface="Calibri"/>
                <a:cs typeface="Helvetica"/>
              </a:rPr>
              <a:t>If you can cut a word out, cut it out.</a:t>
            </a:r>
          </a:p>
          <a:p>
            <a:pPr marL="342900" indent="-342900" algn="l">
              <a:buFont typeface="Arial" panose="020B0604020202020204" pitchFamily="34" charset="0"/>
              <a:buChar char="•"/>
            </a:pPr>
            <a:r>
              <a:rPr lang="en-GB" sz="2000" dirty="0">
                <a:latin typeface="Calibri"/>
                <a:ea typeface="Calibri"/>
                <a:cs typeface="Helvetica"/>
              </a:rPr>
              <a:t>If you can use diagrams/flow charts/tables rather than words</a:t>
            </a:r>
          </a:p>
          <a:p>
            <a:pPr marL="342900" indent="-342900" algn="l">
              <a:buFont typeface="Arial" panose="020B0604020202020204" pitchFamily="34" charset="0"/>
              <a:buChar char="•"/>
            </a:pPr>
            <a:r>
              <a:rPr lang="en-GB" sz="2000" dirty="0">
                <a:latin typeface="Calibri"/>
                <a:ea typeface="Calibri"/>
                <a:cs typeface="Helvetica"/>
              </a:rPr>
              <a:t>Keep your sentences short and to the point.</a:t>
            </a:r>
          </a:p>
          <a:p>
            <a:pPr marL="342900" indent="-342900" algn="l">
              <a:buFont typeface="Arial" panose="020B0604020202020204" pitchFamily="34" charset="0"/>
              <a:buChar char="•"/>
            </a:pPr>
            <a:r>
              <a:rPr lang="en-GB" sz="2000" dirty="0">
                <a:latin typeface="Calibri"/>
                <a:ea typeface="Calibri"/>
                <a:cs typeface="Helvetica"/>
              </a:rPr>
              <a:t>Avoid jargon and abbreviations</a:t>
            </a:r>
            <a:endParaRPr lang="en-GB" sz="2000" dirty="0">
              <a:latin typeface="Calibri"/>
              <a:ea typeface="Calibri"/>
              <a:cs typeface="Helvetica" panose="020B0604020202020204" pitchFamily="34" charset="0"/>
            </a:endParaRPr>
          </a:p>
          <a:p>
            <a:pPr marL="342900" indent="-342900" algn="l">
              <a:buFont typeface="Arial" panose="020B0604020202020204" pitchFamily="34" charset="0"/>
              <a:buChar char="•"/>
            </a:pPr>
            <a:r>
              <a:rPr lang="en-GB" sz="2000" dirty="0">
                <a:latin typeface="Calibri"/>
                <a:ea typeface="Calibri"/>
                <a:cs typeface="Helvetica"/>
              </a:rPr>
              <a:t>Avoid flowery language</a:t>
            </a:r>
          </a:p>
          <a:p>
            <a:pPr marL="342900" indent="-342900" algn="l">
              <a:buFont typeface="Arial" panose="020B0604020202020204" pitchFamily="34" charset="0"/>
              <a:buChar char="•"/>
            </a:pPr>
            <a:r>
              <a:rPr lang="en-GB" sz="2000" dirty="0">
                <a:latin typeface="Calibri"/>
                <a:ea typeface="Calibri"/>
                <a:cs typeface="Helvetica"/>
              </a:rPr>
              <a:t>Avoid rambling</a:t>
            </a:r>
          </a:p>
          <a:p>
            <a:pPr marL="342900" indent="-342900" algn="l">
              <a:buFont typeface="Arial" panose="020B0604020202020204" pitchFamily="34" charset="0"/>
              <a:buChar char="•"/>
            </a:pPr>
            <a:r>
              <a:rPr lang="en-GB" sz="2000" dirty="0">
                <a:latin typeface="Calibri"/>
                <a:ea typeface="Calibri"/>
                <a:cs typeface="Helvetica"/>
              </a:rPr>
              <a:t>Never use a word it you aren’t 100% sure of the meaning, or if you can’t pronounce it!</a:t>
            </a:r>
          </a:p>
          <a:p>
            <a:pPr marL="342900" indent="-342900" algn="l">
              <a:buFont typeface="Arial" panose="020B0604020202020204" pitchFamily="34" charset="0"/>
              <a:buChar char="•"/>
            </a:pPr>
            <a:r>
              <a:rPr lang="en-GB" sz="2000" dirty="0">
                <a:latin typeface="Calibri"/>
                <a:ea typeface="Calibri"/>
                <a:cs typeface="Helvetica"/>
              </a:rPr>
              <a:t>Edit, edit, edit</a:t>
            </a:r>
          </a:p>
          <a:p>
            <a:pPr marL="342900" indent="-342900" algn="l">
              <a:buFont typeface="Arial" panose="020B0604020202020204" pitchFamily="34" charset="0"/>
              <a:buChar char="•"/>
            </a:pPr>
            <a:r>
              <a:rPr lang="en-GB" sz="2000" dirty="0">
                <a:latin typeface="Calibri"/>
                <a:ea typeface="Calibri"/>
                <a:cs typeface="Helvetica"/>
              </a:rPr>
              <a:t>Read written communication out loud</a:t>
            </a:r>
          </a:p>
          <a:p>
            <a:endParaRPr lang="en-GB" sz="1400" dirty="0">
              <a:latin typeface="Calibri"/>
              <a:ea typeface="Calibri"/>
              <a:cs typeface="Helvetica"/>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90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B6F-FF94-DF1A-CD9B-91DB07E3BF3E}"/>
              </a:ext>
            </a:extLst>
          </p:cNvPr>
          <p:cNvSpPr>
            <a:spLocks noGrp="1"/>
          </p:cNvSpPr>
          <p:nvPr>
            <p:ph type="title"/>
          </p:nvPr>
        </p:nvSpPr>
        <p:spPr/>
        <p:txBody>
          <a:bodyPr anchor="b">
            <a:noAutofit/>
          </a:bodyPr>
          <a:lstStyle/>
          <a:p>
            <a:pPr algn="l"/>
            <a:r>
              <a:rPr lang="en-GB" sz="5400" dirty="0">
                <a:latin typeface="Calibri"/>
                <a:ea typeface="Calibri"/>
                <a:cs typeface="Helvetica"/>
              </a:rPr>
              <a:t>Edit, edit, edit, (edit, edit, edit edit)</a:t>
            </a:r>
            <a:endParaRPr lang="en-GB" sz="5400" b="1" i="1" dirty="0">
              <a:latin typeface="Calibri"/>
              <a:ea typeface="Calibri"/>
              <a:cs typeface="Helvetica" panose="020B0604020202020204" pitchFamily="34" charset="0"/>
            </a:endParaRPr>
          </a:p>
        </p:txBody>
      </p:sp>
      <p:sp>
        <p:nvSpPr>
          <p:cNvPr id="4" name="Subtitle 2">
            <a:extLst>
              <a:ext uri="{FF2B5EF4-FFF2-40B4-BE49-F238E27FC236}">
                <a16:creationId xmlns:a16="http://schemas.microsoft.com/office/drawing/2014/main" id="{440DE204-1F1F-8BB6-B9B1-B81CA89A5ADA}"/>
              </a:ext>
            </a:extLst>
          </p:cNvPr>
          <p:cNvSpPr txBox="1">
            <a:spLocks/>
          </p:cNvSpPr>
          <p:nvPr/>
        </p:nvSpPr>
        <p:spPr>
          <a:xfrm>
            <a:off x="346086" y="1804326"/>
            <a:ext cx="6095811" cy="4709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400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33A5F665-4FC8-50B2-EBC8-5A91B537CA6E}"/>
              </a:ext>
            </a:extLst>
          </p:cNvPr>
          <p:cNvSpPr txBox="1">
            <a:spLocks/>
          </p:cNvSpPr>
          <p:nvPr/>
        </p:nvSpPr>
        <p:spPr>
          <a:xfrm>
            <a:off x="498486" y="2583027"/>
            <a:ext cx="6095811" cy="38117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latin typeface="Calibri"/>
                <a:ea typeface="Calibri"/>
                <a:cs typeface="Helvetica"/>
              </a:rPr>
              <a:t>Revisit your vision statement once again</a:t>
            </a:r>
            <a:endParaRPr lang="en-US" dirty="0"/>
          </a:p>
          <a:p>
            <a:pPr marL="342900" indent="-342900" algn="l">
              <a:buFont typeface="Arial" panose="020B0604020202020204" pitchFamily="34" charset="0"/>
              <a:buChar char="•"/>
            </a:pPr>
            <a:r>
              <a:rPr lang="en-GB" dirty="0">
                <a:latin typeface="Calibri"/>
                <a:ea typeface="Calibri"/>
                <a:cs typeface="Helvetica"/>
              </a:rPr>
              <a:t>Edit for clarity</a:t>
            </a:r>
          </a:p>
          <a:p>
            <a:pPr marL="800100" lvl="1" indent="-342900" algn="l">
              <a:buFont typeface="Courier New" panose="020B0604020202020204" pitchFamily="34" charset="0"/>
              <a:buChar char="o"/>
            </a:pPr>
            <a:r>
              <a:rPr lang="en-GB" dirty="0">
                <a:latin typeface="Calibri"/>
                <a:ea typeface="Calibri"/>
                <a:cs typeface="Helvetica"/>
              </a:rPr>
              <a:t>Can you cut out any words?</a:t>
            </a:r>
          </a:p>
          <a:p>
            <a:pPr marL="800100" lvl="1" indent="-342900" algn="l">
              <a:buFont typeface="Courier New" panose="020B0604020202020204" pitchFamily="34" charset="0"/>
              <a:buChar char="o"/>
            </a:pPr>
            <a:r>
              <a:rPr lang="en-GB" dirty="0">
                <a:latin typeface="Calibri"/>
                <a:ea typeface="Calibri"/>
                <a:cs typeface="Helvetica"/>
              </a:rPr>
              <a:t>Can you make any sentences shorter?</a:t>
            </a:r>
          </a:p>
          <a:p>
            <a:pPr marL="800100" lvl="1" indent="-342900" algn="l">
              <a:buFont typeface="Courier New" panose="020B0604020202020204" pitchFamily="34" charset="0"/>
              <a:buChar char="o"/>
            </a:pPr>
            <a:r>
              <a:rPr lang="en-GB" dirty="0">
                <a:latin typeface="Calibri"/>
                <a:ea typeface="Calibri"/>
                <a:cs typeface="Helvetica"/>
              </a:rPr>
              <a:t>Can you simplify the language?</a:t>
            </a:r>
          </a:p>
          <a:p>
            <a:pPr lvl="1" algn="l"/>
            <a:endParaRPr lang="en-GB" dirty="0">
              <a:latin typeface="Calibri"/>
              <a:ea typeface="Calibri"/>
              <a:cs typeface="Helvetica"/>
            </a:endParaRPr>
          </a:p>
          <a:p>
            <a:pPr marL="342900" indent="-342900" algn="l">
              <a:buFont typeface="Arial" panose="020B0604020202020204" pitchFamily="34" charset="0"/>
              <a:buChar char="•"/>
            </a:pPr>
            <a:r>
              <a:rPr lang="en-GB" dirty="0">
                <a:latin typeface="Calibri"/>
                <a:ea typeface="Calibri"/>
                <a:cs typeface="Helvetica"/>
              </a:rPr>
              <a:t>Get feedback from your colleagues.</a:t>
            </a:r>
          </a:p>
          <a:p>
            <a:pPr marL="342900" indent="-342900" algn="l">
              <a:buFont typeface="Arial" panose="020B0604020202020204" pitchFamily="34" charset="0"/>
              <a:buChar char="•"/>
            </a:pPr>
            <a:r>
              <a:rPr lang="en-GB" dirty="0">
                <a:latin typeface="Calibri"/>
                <a:ea typeface="Calibri"/>
                <a:cs typeface="Helvetica"/>
              </a:rPr>
              <a:t>Read it out loud.</a:t>
            </a:r>
          </a:p>
          <a:p>
            <a:pPr marL="342900" indent="-342900" algn="l">
              <a:buFont typeface="Arial" panose="020B0604020202020204" pitchFamily="34" charset="0"/>
              <a:buChar char="•"/>
            </a:pPr>
            <a:endParaRPr lang="en-GB" sz="2000">
              <a:latin typeface="Helvetica" panose="020B0604020202020204" pitchFamily="34" charset="0"/>
              <a:cs typeface="Helvetica" panose="020B0604020202020204" pitchFamily="34" charset="0"/>
            </a:endParaRPr>
          </a:p>
          <a:p>
            <a:pPr algn="l"/>
            <a:endParaRPr lang="en-GB" sz="2000">
              <a:latin typeface="Helvetica" panose="020B0604020202020204" pitchFamily="34" charset="0"/>
              <a:cs typeface="Helvetica" panose="020B0604020202020204" pitchFamily="34" charset="0"/>
            </a:endParaRPr>
          </a:p>
        </p:txBody>
      </p:sp>
      <p:pic>
        <p:nvPicPr>
          <p:cNvPr id="8" name="Picture 7" descr="A sky with clouds and text&#10;&#10;Description automatically generated">
            <a:extLst>
              <a:ext uri="{FF2B5EF4-FFF2-40B4-BE49-F238E27FC236}">
                <a16:creationId xmlns:a16="http://schemas.microsoft.com/office/drawing/2014/main" id="{AD53D4E4-52D8-1ED9-ED3D-7F89EE13E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729" y="2716582"/>
            <a:ext cx="4090432" cy="3429000"/>
          </a:xfrm>
          <a:prstGeom prst="rect">
            <a:avLst/>
          </a:prstGeom>
        </p:spPr>
      </p:pic>
    </p:spTree>
    <p:extLst>
      <p:ext uri="{BB962C8B-B14F-4D97-AF65-F5344CB8AC3E}">
        <p14:creationId xmlns:p14="http://schemas.microsoft.com/office/powerpoint/2010/main" val="344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0706-E367-87BB-3DF1-9EB8F6605A2B}"/>
              </a:ext>
            </a:extLst>
          </p:cNvPr>
          <p:cNvSpPr>
            <a:spLocks noGrp="1"/>
          </p:cNvSpPr>
          <p:nvPr>
            <p:ph type="title"/>
          </p:nvPr>
        </p:nvSpPr>
        <p:spPr/>
        <p:txBody>
          <a:bodyPr>
            <a:normAutofit/>
          </a:bodyPr>
          <a:lstStyle/>
          <a:p>
            <a:r>
              <a:rPr lang="en-US" sz="5400" dirty="0">
                <a:latin typeface="Calibri"/>
                <a:ea typeface="Calibri"/>
                <a:cs typeface="Calibri Light"/>
              </a:rPr>
              <a:t>Before you start writing!</a:t>
            </a:r>
            <a:endParaRPr lang="en-US" sz="4400" dirty="0">
              <a:latin typeface="Calibri"/>
              <a:ea typeface="Calibri"/>
              <a:cs typeface="Calibri"/>
            </a:endParaRPr>
          </a:p>
        </p:txBody>
      </p:sp>
      <p:sp>
        <p:nvSpPr>
          <p:cNvPr id="3" name="Content Placeholder 2">
            <a:extLst>
              <a:ext uri="{FF2B5EF4-FFF2-40B4-BE49-F238E27FC236}">
                <a16:creationId xmlns:a16="http://schemas.microsoft.com/office/drawing/2014/main" id="{AD375870-6ECB-4C78-46EA-0F8D0A2604BD}"/>
              </a:ext>
            </a:extLst>
          </p:cNvPr>
          <p:cNvSpPr>
            <a:spLocks noGrp="1"/>
          </p:cNvSpPr>
          <p:nvPr>
            <p:ph idx="1"/>
          </p:nvPr>
        </p:nvSpPr>
        <p:spPr>
          <a:xfrm>
            <a:off x="1320284" y="2261935"/>
            <a:ext cx="10509322" cy="3910265"/>
          </a:xfrm>
        </p:spPr>
        <p:txBody>
          <a:bodyPr vert="horz" lIns="91440" tIns="45720" rIns="91440" bIns="45720" rtlCol="0" anchor="t">
            <a:noAutofit/>
          </a:bodyPr>
          <a:lstStyle/>
          <a:p>
            <a:pPr marL="0" indent="0">
              <a:buNone/>
            </a:pPr>
            <a:r>
              <a:rPr lang="en-US" sz="2400" dirty="0">
                <a:latin typeface="Calibri"/>
                <a:ea typeface="+mn-lt"/>
                <a:cs typeface="+mn-lt"/>
              </a:rPr>
              <a:t>Agree a plan which makes effective use of the time available</a:t>
            </a:r>
            <a:endParaRPr lang="en-US">
              <a:latin typeface="Calibri"/>
              <a:ea typeface="Calibri"/>
              <a:cs typeface="Calibri"/>
            </a:endParaRPr>
          </a:p>
          <a:p>
            <a:pPr marL="0" indent="0">
              <a:buNone/>
            </a:pPr>
            <a:endParaRPr lang="en-US" sz="2400" dirty="0">
              <a:latin typeface="Calibri"/>
              <a:ea typeface="+mn-lt"/>
              <a:cs typeface="+mn-lt"/>
            </a:endParaRPr>
          </a:p>
          <a:p>
            <a:pPr marL="0" indent="0">
              <a:buNone/>
            </a:pPr>
            <a:r>
              <a:rPr lang="en-US" sz="2400" dirty="0">
                <a:latin typeface="Calibri"/>
                <a:ea typeface="+mn-lt"/>
                <a:cs typeface="+mn-lt"/>
              </a:rPr>
              <a:t>Assign roles to a small bid team which has appropriate knowledge, capacity and availability</a:t>
            </a:r>
          </a:p>
          <a:p>
            <a:pPr marL="0" indent="0">
              <a:buNone/>
            </a:pPr>
            <a:endParaRPr lang="en-US" sz="2400" dirty="0">
              <a:latin typeface="Calibri"/>
              <a:ea typeface="+mn-lt"/>
              <a:cs typeface="+mn-lt"/>
            </a:endParaRPr>
          </a:p>
          <a:p>
            <a:pPr marL="0" indent="0">
              <a:buNone/>
            </a:pPr>
            <a:r>
              <a:rPr lang="en-US" sz="2400" dirty="0">
                <a:latin typeface="Calibri"/>
                <a:ea typeface="+mn-lt"/>
                <a:cs typeface="+mn-lt"/>
              </a:rPr>
              <a:t>Establish a bid tracker, to monitor your progress in satisfying the bid submission and compliance requirements and define a version control protocol</a:t>
            </a:r>
            <a:endParaRPr lang="en-US" sz="2400" dirty="0">
              <a:latin typeface="Calibri"/>
              <a:ea typeface="Calibri" panose="020F0502020204030204"/>
              <a:cs typeface="Calibri"/>
            </a:endParaRPr>
          </a:p>
        </p:txBody>
      </p:sp>
      <p:pic>
        <p:nvPicPr>
          <p:cNvPr id="4" name="Picture 3" descr="A green and black logo&#10;&#10;Description automatically generated">
            <a:extLst>
              <a:ext uri="{FF2B5EF4-FFF2-40B4-BE49-F238E27FC236}">
                <a16:creationId xmlns:a16="http://schemas.microsoft.com/office/drawing/2014/main" id="{4BC9EBE7-1079-A8FF-38CE-37D2388FDB45}"/>
              </a:ext>
            </a:extLst>
          </p:cNvPr>
          <p:cNvPicPr>
            <a:picLocks noChangeAspect="1"/>
          </p:cNvPicPr>
          <p:nvPr/>
        </p:nvPicPr>
        <p:blipFill>
          <a:blip r:embed="rId3"/>
          <a:stretch>
            <a:fillRect/>
          </a:stretch>
        </p:blipFill>
        <p:spPr>
          <a:xfrm>
            <a:off x="410924" y="3583104"/>
            <a:ext cx="679403" cy="635759"/>
          </a:xfrm>
          <a:prstGeom prst="rect">
            <a:avLst/>
          </a:prstGeom>
        </p:spPr>
      </p:pic>
      <p:pic>
        <p:nvPicPr>
          <p:cNvPr id="5" name="Picture 4" descr="A blue speech bubble on a black background&#10;&#10;Description automatically generated">
            <a:extLst>
              <a:ext uri="{FF2B5EF4-FFF2-40B4-BE49-F238E27FC236}">
                <a16:creationId xmlns:a16="http://schemas.microsoft.com/office/drawing/2014/main" id="{7B4489F7-BD90-802F-85D9-265457170668}"/>
              </a:ext>
            </a:extLst>
          </p:cNvPr>
          <p:cNvPicPr>
            <a:picLocks noChangeAspect="1"/>
          </p:cNvPicPr>
          <p:nvPr/>
        </p:nvPicPr>
        <p:blipFill>
          <a:blip r:embed="rId4"/>
          <a:stretch>
            <a:fillRect/>
          </a:stretch>
        </p:blipFill>
        <p:spPr>
          <a:xfrm>
            <a:off x="24522" y="2264389"/>
            <a:ext cx="1463581" cy="736980"/>
          </a:xfrm>
          <a:prstGeom prst="rect">
            <a:avLst/>
          </a:prstGeom>
        </p:spPr>
      </p:pic>
      <p:pic>
        <p:nvPicPr>
          <p:cNvPr id="6" name="Picture 5" descr="A purple and white circle with a purple eye&#10;&#10;Description automatically generated">
            <a:extLst>
              <a:ext uri="{FF2B5EF4-FFF2-40B4-BE49-F238E27FC236}">
                <a16:creationId xmlns:a16="http://schemas.microsoft.com/office/drawing/2014/main" id="{5A109233-89D3-75C5-7057-5882CB4806A5}"/>
              </a:ext>
            </a:extLst>
          </p:cNvPr>
          <p:cNvPicPr>
            <a:picLocks noChangeAspect="1"/>
          </p:cNvPicPr>
          <p:nvPr/>
        </p:nvPicPr>
        <p:blipFill>
          <a:blip r:embed="rId5"/>
          <a:stretch>
            <a:fillRect/>
          </a:stretch>
        </p:blipFill>
        <p:spPr>
          <a:xfrm>
            <a:off x="247934" y="5082938"/>
            <a:ext cx="857535" cy="900184"/>
          </a:xfrm>
          <a:prstGeom prst="rect">
            <a:avLst/>
          </a:prstGeom>
        </p:spPr>
      </p:pic>
    </p:spTree>
    <p:extLst>
      <p:ext uri="{BB962C8B-B14F-4D97-AF65-F5344CB8AC3E}">
        <p14:creationId xmlns:p14="http://schemas.microsoft.com/office/powerpoint/2010/main" val="40182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967B-EF5F-F5FA-2FB3-180198C64466}"/>
              </a:ext>
            </a:extLst>
          </p:cNvPr>
          <p:cNvSpPr>
            <a:spLocks noGrp="1"/>
          </p:cNvSpPr>
          <p:nvPr>
            <p:ph type="title"/>
          </p:nvPr>
        </p:nvSpPr>
        <p:spPr/>
        <p:txBody>
          <a:bodyPr/>
          <a:lstStyle/>
          <a:p>
            <a:r>
              <a:rPr lang="en-US" dirty="0">
                <a:latin typeface="Calibri"/>
                <a:ea typeface="Calibri Light"/>
                <a:cs typeface="Calibri Light"/>
              </a:rPr>
              <a:t>Questions and Discussion</a:t>
            </a:r>
            <a:endParaRPr lang="en-US" dirty="0">
              <a:latin typeface="Calibri"/>
            </a:endParaRPr>
          </a:p>
        </p:txBody>
      </p:sp>
    </p:spTree>
    <p:extLst>
      <p:ext uri="{BB962C8B-B14F-4D97-AF65-F5344CB8AC3E}">
        <p14:creationId xmlns:p14="http://schemas.microsoft.com/office/powerpoint/2010/main" val="218279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1942-BC75-59F1-F3F5-3020B062A835}"/>
              </a:ext>
            </a:extLst>
          </p:cNvPr>
          <p:cNvSpPr>
            <a:spLocks noGrp="1"/>
          </p:cNvSpPr>
          <p:nvPr>
            <p:ph type="title"/>
          </p:nvPr>
        </p:nvSpPr>
        <p:spPr/>
        <p:txBody>
          <a:bodyPr/>
          <a:lstStyle/>
          <a:p>
            <a:r>
              <a:rPr lang="en-US" dirty="0">
                <a:latin typeface="Calibri"/>
                <a:ea typeface="Calibri Light"/>
                <a:cs typeface="Calibri Light"/>
              </a:rPr>
              <a:t>Before You Go!</a:t>
            </a:r>
            <a:endParaRPr lang="en-US" dirty="0">
              <a:latin typeface="Calibri"/>
            </a:endParaRPr>
          </a:p>
        </p:txBody>
      </p:sp>
      <p:pic>
        <p:nvPicPr>
          <p:cNvPr id="4" name="Content Placeholder 3" descr="A qr code on a blue background&#10;&#10;Description automatically generated">
            <a:extLst>
              <a:ext uri="{FF2B5EF4-FFF2-40B4-BE49-F238E27FC236}">
                <a16:creationId xmlns:a16="http://schemas.microsoft.com/office/drawing/2014/main" id="{4F9CA743-0238-5961-FCD5-89BFF2F5D586}"/>
              </a:ext>
            </a:extLst>
          </p:cNvPr>
          <p:cNvPicPr>
            <a:picLocks noGrp="1" noChangeAspect="1"/>
          </p:cNvPicPr>
          <p:nvPr>
            <p:ph idx="1"/>
          </p:nvPr>
        </p:nvPicPr>
        <p:blipFill>
          <a:blip r:embed="rId3"/>
          <a:stretch>
            <a:fillRect/>
          </a:stretch>
        </p:blipFill>
        <p:spPr>
          <a:xfrm>
            <a:off x="789425" y="2334668"/>
            <a:ext cx="4114800" cy="4114800"/>
          </a:xfrm>
        </p:spPr>
      </p:pic>
      <p:sp>
        <p:nvSpPr>
          <p:cNvPr id="3" name="TextBox 2">
            <a:extLst>
              <a:ext uri="{FF2B5EF4-FFF2-40B4-BE49-F238E27FC236}">
                <a16:creationId xmlns:a16="http://schemas.microsoft.com/office/drawing/2014/main" id="{723276FD-F6E2-AEFE-2B64-FF46D91A1EBB}"/>
              </a:ext>
            </a:extLst>
          </p:cNvPr>
          <p:cNvSpPr txBox="1"/>
          <p:nvPr/>
        </p:nvSpPr>
        <p:spPr>
          <a:xfrm>
            <a:off x="6611654" y="2494578"/>
            <a:ext cx="4267200" cy="3954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Kate Scott</a:t>
            </a:r>
          </a:p>
          <a:p>
            <a:r>
              <a:rPr lang="en-US" sz="2400" dirty="0">
                <a:latin typeface="Calibri"/>
                <a:ea typeface="Calibri"/>
                <a:cs typeface="Calibri"/>
              </a:rPr>
              <a:t>Kingston University</a:t>
            </a:r>
          </a:p>
          <a:p>
            <a:r>
              <a:rPr lang="en-US" sz="2400" dirty="0">
                <a:latin typeface="Calibri"/>
                <a:ea typeface="Calibri"/>
                <a:cs typeface="Calibri"/>
              </a:rPr>
              <a:t>South London Creative and Digital Innovation Cluster</a:t>
            </a:r>
          </a:p>
          <a:p>
            <a:r>
              <a:rPr lang="en-US" sz="2400" dirty="0">
                <a:latin typeface="Calibri"/>
                <a:ea typeface="Calibri"/>
                <a:cs typeface="Calibri"/>
                <a:hlinkClick r:id="rId4"/>
              </a:rPr>
              <a:t>Kate.Scott@kingston.ac.uk</a:t>
            </a:r>
            <a:endParaRPr lang="en-US" sz="2400">
              <a:latin typeface="Calibri"/>
              <a:ea typeface="Calibri"/>
              <a:cs typeface="Calibri"/>
            </a:endParaRPr>
          </a:p>
          <a:p>
            <a:endParaRPr lang="en-US" sz="2400" dirty="0">
              <a:latin typeface="Calibri"/>
              <a:ea typeface="Calibri"/>
              <a:cs typeface="Calibri"/>
            </a:endParaRPr>
          </a:p>
          <a:p>
            <a:r>
              <a:rPr lang="en-US" sz="2400" dirty="0">
                <a:latin typeface="Calibri"/>
                <a:ea typeface="Calibri"/>
                <a:cs typeface="Calibri"/>
              </a:rPr>
              <a:t>Alison White </a:t>
            </a:r>
          </a:p>
          <a:p>
            <a:r>
              <a:rPr lang="en-US" sz="2400" dirty="0">
                <a:latin typeface="Calibri"/>
                <a:ea typeface="Calibri"/>
                <a:cs typeface="Calibri"/>
              </a:rPr>
              <a:t>Health Innovation Network South London, SWL ICB</a:t>
            </a:r>
          </a:p>
          <a:p>
            <a:r>
              <a:rPr lang="en-US" sz="2400" dirty="0">
                <a:solidFill>
                  <a:srgbClr val="242424"/>
                </a:solidFill>
                <a:latin typeface="Calibri"/>
                <a:ea typeface="Calibri"/>
                <a:cs typeface="Segoe UI"/>
                <a:hlinkClick r:id="rId5"/>
              </a:rPr>
              <a:t>Alison.White@swlondon.nhs.uk</a:t>
            </a:r>
            <a:endParaRPr lang="en-US" sz="2400">
              <a:latin typeface="Calibri"/>
              <a:ea typeface="Calibri"/>
              <a:cs typeface="Calibri"/>
            </a:endParaRPr>
          </a:p>
          <a:p>
            <a:endParaRPr lang="en-US" sz="1100" dirty="0">
              <a:solidFill>
                <a:srgbClr val="242424"/>
              </a:solidFill>
              <a:latin typeface="Segoe UI"/>
              <a:ea typeface="Calibri"/>
              <a:cs typeface="Segoe UI"/>
            </a:endParaRPr>
          </a:p>
        </p:txBody>
      </p:sp>
    </p:spTree>
    <p:extLst>
      <p:ext uri="{BB962C8B-B14F-4D97-AF65-F5344CB8AC3E}">
        <p14:creationId xmlns:p14="http://schemas.microsoft.com/office/powerpoint/2010/main" val="270292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A63E-3892-A3D7-A18A-A39C6B5AD426}"/>
              </a:ext>
            </a:extLst>
          </p:cNvPr>
          <p:cNvSpPr>
            <a:spLocks noGrp="1"/>
          </p:cNvSpPr>
          <p:nvPr>
            <p:ph type="title"/>
          </p:nvPr>
        </p:nvSpPr>
        <p:spPr/>
        <p:txBody>
          <a:bodyPr/>
          <a:lstStyle/>
          <a:p>
            <a:r>
              <a:rPr lang="en-US">
                <a:ea typeface="Calibri Light"/>
                <a:cs typeface="Calibri Light"/>
              </a:rPr>
              <a:t>Roles within a bid-writing team</a:t>
            </a:r>
            <a:endParaRPr lang="en-US"/>
          </a:p>
        </p:txBody>
      </p:sp>
      <p:pic>
        <p:nvPicPr>
          <p:cNvPr id="4" name="Content Placeholder 3" descr="A close-up of a message&#10;&#10;Description automatically generated">
            <a:extLst>
              <a:ext uri="{FF2B5EF4-FFF2-40B4-BE49-F238E27FC236}">
                <a16:creationId xmlns:a16="http://schemas.microsoft.com/office/drawing/2014/main" id="{C3D99D19-DE34-F371-D06E-17C38F6BE975}"/>
              </a:ext>
            </a:extLst>
          </p:cNvPr>
          <p:cNvPicPr>
            <a:picLocks noGrp="1" noChangeAspect="1"/>
          </p:cNvPicPr>
          <p:nvPr>
            <p:ph idx="1"/>
          </p:nvPr>
        </p:nvPicPr>
        <p:blipFill>
          <a:blip r:embed="rId3"/>
          <a:stretch>
            <a:fillRect/>
          </a:stretch>
        </p:blipFill>
        <p:spPr>
          <a:xfrm>
            <a:off x="1247165" y="2155627"/>
            <a:ext cx="9031622" cy="4285514"/>
          </a:xfrm>
        </p:spPr>
      </p:pic>
    </p:spTree>
    <p:extLst>
      <p:ext uri="{BB962C8B-B14F-4D97-AF65-F5344CB8AC3E}">
        <p14:creationId xmlns:p14="http://schemas.microsoft.com/office/powerpoint/2010/main" val="59086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B518-B629-0F6A-331E-11EAB772EF9D}"/>
              </a:ext>
            </a:extLst>
          </p:cNvPr>
          <p:cNvSpPr>
            <a:spLocks noGrp="1"/>
          </p:cNvSpPr>
          <p:nvPr>
            <p:ph type="title"/>
          </p:nvPr>
        </p:nvSpPr>
        <p:spPr/>
        <p:txBody>
          <a:bodyPr>
            <a:normAutofit fontScale="90000"/>
          </a:bodyPr>
          <a:lstStyle/>
          <a:p>
            <a:pPr algn="ctr"/>
            <a:r>
              <a:rPr lang="en-US" dirty="0">
                <a:latin typeface="Calibri"/>
                <a:ea typeface="Calibri Light"/>
                <a:cs typeface="Calibri Light"/>
              </a:rPr>
              <a:t>Reading and Understanding the Call and the Funder</a:t>
            </a:r>
          </a:p>
        </p:txBody>
      </p:sp>
      <p:sp>
        <p:nvSpPr>
          <p:cNvPr id="3" name="Text Placeholder 2">
            <a:extLst>
              <a:ext uri="{FF2B5EF4-FFF2-40B4-BE49-F238E27FC236}">
                <a16:creationId xmlns:a16="http://schemas.microsoft.com/office/drawing/2014/main" id="{44A41C1F-6445-9D35-6B5A-C75F96455CE9}"/>
              </a:ext>
            </a:extLst>
          </p:cNvPr>
          <p:cNvSpPr>
            <a:spLocks noGrp="1"/>
          </p:cNvSpPr>
          <p:nvPr>
            <p:ph type="body" idx="1"/>
          </p:nvPr>
        </p:nvSpPr>
        <p:spPr/>
        <p:txBody>
          <a:bodyPr/>
          <a:lstStyle/>
          <a:p>
            <a:r>
              <a:rPr lang="en-US" dirty="0">
                <a:latin typeface="Calibri"/>
                <a:ea typeface="Calibri"/>
                <a:cs typeface="Calibri"/>
              </a:rPr>
              <a:t>Understand the Funder</a:t>
            </a:r>
            <a:endParaRPr lang="en-US">
              <a:latin typeface="Calibri"/>
              <a:ea typeface="Calibri"/>
              <a:cs typeface="Calibri"/>
            </a:endParaRPr>
          </a:p>
        </p:txBody>
      </p:sp>
      <p:sp>
        <p:nvSpPr>
          <p:cNvPr id="4" name="Content Placeholder 3">
            <a:extLst>
              <a:ext uri="{FF2B5EF4-FFF2-40B4-BE49-F238E27FC236}">
                <a16:creationId xmlns:a16="http://schemas.microsoft.com/office/drawing/2014/main" id="{B92F368B-5DE1-5D88-6630-A4056F03E7E9}"/>
              </a:ext>
            </a:extLst>
          </p:cNvPr>
          <p:cNvSpPr>
            <a:spLocks noGrp="1"/>
          </p:cNvSpPr>
          <p:nvPr>
            <p:ph sz="half" idx="2"/>
          </p:nvPr>
        </p:nvSpPr>
        <p:spPr/>
        <p:txBody>
          <a:bodyPr vert="horz" lIns="91440" tIns="45720" rIns="91440" bIns="45720" rtlCol="0" anchor="t">
            <a:noAutofit/>
          </a:bodyPr>
          <a:lstStyle/>
          <a:p>
            <a:r>
              <a:rPr lang="en-US" sz="2000" dirty="0">
                <a:latin typeface="Calibri"/>
                <a:ea typeface="Calibri"/>
                <a:cs typeface="Calibri"/>
              </a:rPr>
              <a:t>What are they looking for?</a:t>
            </a:r>
          </a:p>
          <a:p>
            <a:r>
              <a:rPr lang="en-US" sz="2000" dirty="0">
                <a:latin typeface="Calibri"/>
                <a:ea typeface="Calibri"/>
                <a:cs typeface="Calibri"/>
              </a:rPr>
              <a:t>What are they keen to fund?</a:t>
            </a:r>
          </a:p>
          <a:p>
            <a:r>
              <a:rPr lang="en-US" sz="2000" dirty="0">
                <a:latin typeface="Calibri"/>
                <a:ea typeface="Calibri"/>
                <a:cs typeface="Calibri"/>
              </a:rPr>
              <a:t>What are their:</a:t>
            </a:r>
          </a:p>
          <a:p>
            <a:pPr lvl="1"/>
            <a:r>
              <a:rPr lang="en-US" sz="1800" dirty="0">
                <a:latin typeface="Calibri"/>
                <a:ea typeface="Calibri"/>
                <a:cs typeface="Calibri"/>
              </a:rPr>
              <a:t>Priorities</a:t>
            </a:r>
          </a:p>
          <a:p>
            <a:pPr lvl="1"/>
            <a:r>
              <a:rPr lang="en-US" sz="1800" dirty="0">
                <a:latin typeface="Calibri"/>
                <a:ea typeface="Calibri"/>
                <a:cs typeface="Calibri"/>
              </a:rPr>
              <a:t>Values</a:t>
            </a:r>
          </a:p>
          <a:p>
            <a:pPr lvl="1"/>
            <a:r>
              <a:rPr lang="en-US" sz="1800" dirty="0">
                <a:latin typeface="Calibri"/>
                <a:ea typeface="Calibri"/>
                <a:cs typeface="Calibri"/>
              </a:rPr>
              <a:t>Style</a:t>
            </a:r>
          </a:p>
          <a:p>
            <a:pPr lvl="1"/>
            <a:r>
              <a:rPr lang="en-US" sz="1800" dirty="0">
                <a:latin typeface="Calibri"/>
                <a:ea typeface="Calibri"/>
                <a:cs typeface="Calibri"/>
              </a:rPr>
              <a:t>Vocabulary</a:t>
            </a:r>
          </a:p>
          <a:p>
            <a:pPr lvl="1"/>
            <a:r>
              <a:rPr lang="en-US" sz="1800" dirty="0">
                <a:latin typeface="Calibri"/>
                <a:ea typeface="Calibri"/>
                <a:cs typeface="Calibri"/>
              </a:rPr>
              <a:t>Previously funded projects</a:t>
            </a:r>
            <a:endParaRPr lang="en-US" sz="1800">
              <a:latin typeface="Calibri"/>
              <a:ea typeface="Calibri"/>
              <a:cs typeface="Calibri"/>
            </a:endParaRPr>
          </a:p>
        </p:txBody>
      </p:sp>
      <p:sp>
        <p:nvSpPr>
          <p:cNvPr id="5" name="Text Placeholder 4">
            <a:extLst>
              <a:ext uri="{FF2B5EF4-FFF2-40B4-BE49-F238E27FC236}">
                <a16:creationId xmlns:a16="http://schemas.microsoft.com/office/drawing/2014/main" id="{BB8F5E56-5528-0E7F-C0BF-7AA551416211}"/>
              </a:ext>
            </a:extLst>
          </p:cNvPr>
          <p:cNvSpPr>
            <a:spLocks noGrp="1"/>
          </p:cNvSpPr>
          <p:nvPr>
            <p:ph type="body" sz="quarter" idx="3"/>
          </p:nvPr>
        </p:nvSpPr>
        <p:spPr/>
        <p:txBody>
          <a:bodyPr/>
          <a:lstStyle/>
          <a:p>
            <a:r>
              <a:rPr lang="en-US" dirty="0">
                <a:latin typeface="Calibri"/>
                <a:ea typeface="Calibri"/>
                <a:cs typeface="Calibri"/>
              </a:rPr>
              <a:t>Understand the Call</a:t>
            </a:r>
            <a:endParaRPr lang="en-US" dirty="0">
              <a:latin typeface="Calibri"/>
            </a:endParaRPr>
          </a:p>
        </p:txBody>
      </p:sp>
      <p:sp>
        <p:nvSpPr>
          <p:cNvPr id="6" name="Content Placeholder 5">
            <a:extLst>
              <a:ext uri="{FF2B5EF4-FFF2-40B4-BE49-F238E27FC236}">
                <a16:creationId xmlns:a16="http://schemas.microsoft.com/office/drawing/2014/main" id="{1EC95964-9FF8-0C74-C3CC-9A93461DEA3B}"/>
              </a:ext>
            </a:extLst>
          </p:cNvPr>
          <p:cNvSpPr>
            <a:spLocks noGrp="1"/>
          </p:cNvSpPr>
          <p:nvPr>
            <p:ph sz="quarter" idx="4"/>
          </p:nvPr>
        </p:nvSpPr>
        <p:spPr/>
        <p:txBody>
          <a:bodyPr vert="horz" lIns="91440" tIns="45720" rIns="91440" bIns="45720" rtlCol="0" anchor="t">
            <a:noAutofit/>
          </a:bodyPr>
          <a:lstStyle/>
          <a:p>
            <a:r>
              <a:rPr lang="en-US" sz="2000" dirty="0">
                <a:latin typeface="Calibri"/>
                <a:ea typeface="Calibri"/>
                <a:cs typeface="Calibri"/>
              </a:rPr>
              <a:t>What will they be assessing proposals on?</a:t>
            </a:r>
          </a:p>
          <a:p>
            <a:r>
              <a:rPr lang="en-US" sz="2000" dirty="0">
                <a:latin typeface="Calibri"/>
                <a:ea typeface="Calibri"/>
                <a:cs typeface="Calibri"/>
              </a:rPr>
              <a:t>Check that you understand:</a:t>
            </a:r>
          </a:p>
          <a:p>
            <a:pPr lvl="1">
              <a:buFont typeface="Courier New" panose="020B0604020202020204" pitchFamily="34" charset="0"/>
              <a:buChar char="o"/>
            </a:pPr>
            <a:r>
              <a:rPr lang="en-US" sz="1800" dirty="0">
                <a:latin typeface="Calibri"/>
                <a:ea typeface="Calibri"/>
                <a:cs typeface="Calibri"/>
              </a:rPr>
              <a:t>The questions</a:t>
            </a:r>
          </a:p>
          <a:p>
            <a:pPr lvl="1">
              <a:buFont typeface="Courier New" panose="020B0604020202020204" pitchFamily="34" charset="0"/>
              <a:buChar char="o"/>
            </a:pPr>
            <a:r>
              <a:rPr lang="en-US" sz="1800" dirty="0">
                <a:latin typeface="Calibri"/>
                <a:ea typeface="Calibri"/>
                <a:cs typeface="Calibri"/>
              </a:rPr>
              <a:t>The evaluation criteria</a:t>
            </a:r>
          </a:p>
          <a:p>
            <a:pPr lvl="1">
              <a:buFont typeface="Courier New" panose="020B0604020202020204" pitchFamily="34" charset="0"/>
              <a:buChar char="o"/>
            </a:pPr>
            <a:r>
              <a:rPr lang="en-US" sz="1800" dirty="0">
                <a:latin typeface="Calibri"/>
                <a:ea typeface="Calibri"/>
                <a:cs typeface="Calibri"/>
              </a:rPr>
              <a:t>Formatting requirements</a:t>
            </a:r>
          </a:p>
          <a:p>
            <a:pPr lvl="1">
              <a:buFont typeface="Courier New" panose="020B0604020202020204" pitchFamily="34" charset="0"/>
              <a:buChar char="o"/>
            </a:pPr>
            <a:r>
              <a:rPr lang="en-US" sz="1800" dirty="0">
                <a:latin typeface="Calibri"/>
                <a:ea typeface="Calibri"/>
                <a:cs typeface="Calibri"/>
              </a:rPr>
              <a:t>Policy re. appendices and hyperlinks</a:t>
            </a:r>
          </a:p>
          <a:p>
            <a:r>
              <a:rPr lang="en-US" sz="2000" dirty="0">
                <a:latin typeface="Calibri"/>
                <a:ea typeface="Calibri"/>
                <a:cs typeface="Calibri"/>
              </a:rPr>
              <a:t>Seek clarification if necessary</a:t>
            </a:r>
          </a:p>
          <a:p>
            <a:pPr lvl="1">
              <a:buFont typeface="Courier New" panose="020B0604020202020204" pitchFamily="34" charset="0"/>
              <a:buChar char="o"/>
            </a:pPr>
            <a:endParaRPr lang="en-US" sz="1400" dirty="0">
              <a:latin typeface="Calibri"/>
              <a:ea typeface="Calibri"/>
              <a:cs typeface="Calibri"/>
            </a:endParaRPr>
          </a:p>
          <a:p>
            <a:endParaRPr lang="en-US" sz="1800" dirty="0">
              <a:latin typeface="Calibri"/>
              <a:ea typeface="Calibri"/>
              <a:cs typeface="Calibri"/>
            </a:endParaRPr>
          </a:p>
        </p:txBody>
      </p:sp>
    </p:spTree>
    <p:extLst>
      <p:ext uri="{BB962C8B-B14F-4D97-AF65-F5344CB8AC3E}">
        <p14:creationId xmlns:p14="http://schemas.microsoft.com/office/powerpoint/2010/main" val="2649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DE59-2057-FFCE-09A3-49DF859C2F3E}"/>
              </a:ext>
            </a:extLst>
          </p:cNvPr>
          <p:cNvSpPr>
            <a:spLocks noGrp="1"/>
          </p:cNvSpPr>
          <p:nvPr>
            <p:ph type="title"/>
          </p:nvPr>
        </p:nvSpPr>
        <p:spPr/>
        <p:txBody>
          <a:bodyPr/>
          <a:lstStyle/>
          <a:p>
            <a:r>
              <a:rPr lang="en-US" dirty="0">
                <a:latin typeface="Calibri"/>
                <a:ea typeface="Calibri"/>
                <a:cs typeface="Calibri Light"/>
              </a:rPr>
              <a:t>Understand the rules of the game!</a:t>
            </a:r>
            <a:endParaRPr lang="en-US" dirty="0">
              <a:latin typeface="Calibri"/>
              <a:ea typeface="Calibri"/>
            </a:endParaRPr>
          </a:p>
        </p:txBody>
      </p:sp>
      <p:pic>
        <p:nvPicPr>
          <p:cNvPr id="4" name="Content Placeholder 3">
            <a:extLst>
              <a:ext uri="{FF2B5EF4-FFF2-40B4-BE49-F238E27FC236}">
                <a16:creationId xmlns:a16="http://schemas.microsoft.com/office/drawing/2014/main" id="{7A88F725-B5E4-4DF4-598F-BF5FDB953E61}"/>
              </a:ext>
            </a:extLst>
          </p:cNvPr>
          <p:cNvPicPr>
            <a:picLocks noGrp="1" noChangeAspect="1"/>
          </p:cNvPicPr>
          <p:nvPr>
            <p:ph idx="1"/>
          </p:nvPr>
        </p:nvPicPr>
        <p:blipFill>
          <a:blip r:embed="rId3"/>
          <a:stretch>
            <a:fillRect/>
          </a:stretch>
        </p:blipFill>
        <p:spPr>
          <a:xfrm>
            <a:off x="1115891" y="2223101"/>
            <a:ext cx="9686973" cy="4464426"/>
          </a:xfrm>
        </p:spPr>
      </p:pic>
    </p:spTree>
    <p:extLst>
      <p:ext uri="{BB962C8B-B14F-4D97-AF65-F5344CB8AC3E}">
        <p14:creationId xmlns:p14="http://schemas.microsoft.com/office/powerpoint/2010/main" val="232621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right ladder against dull ladders">
            <a:extLst>
              <a:ext uri="{FF2B5EF4-FFF2-40B4-BE49-F238E27FC236}">
                <a16:creationId xmlns:a16="http://schemas.microsoft.com/office/drawing/2014/main" id="{8906C6B6-6807-A056-C39B-192B14E349FC}"/>
              </a:ext>
            </a:extLst>
          </p:cNvPr>
          <p:cNvPicPr>
            <a:picLocks noChangeAspect="1"/>
          </p:cNvPicPr>
          <p:nvPr/>
        </p:nvPicPr>
        <p:blipFill>
          <a:blip r:embed="rId3"/>
          <a:srcRect t="5436"/>
          <a:stretch/>
        </p:blipFill>
        <p:spPr>
          <a:xfrm>
            <a:off x="1" y="10"/>
            <a:ext cx="12191169"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435B1E57-C6F5-1446-2B36-D9E32153E7A3}"/>
              </a:ext>
            </a:extLst>
          </p:cNvPr>
          <p:cNvSpPr>
            <a:spLocks noGrp="1"/>
          </p:cNvSpPr>
          <p:nvPr>
            <p:ph type="title"/>
          </p:nvPr>
        </p:nvSpPr>
        <p:spPr>
          <a:xfrm>
            <a:off x="604336" y="157307"/>
            <a:ext cx="5387753" cy="1872203"/>
          </a:xfrm>
        </p:spPr>
        <p:txBody>
          <a:bodyPr>
            <a:normAutofit/>
          </a:bodyPr>
          <a:lstStyle/>
          <a:p>
            <a:r>
              <a:rPr lang="en-US" sz="4000" dirty="0">
                <a:latin typeface="Calibri"/>
                <a:ea typeface="Calibri"/>
                <a:cs typeface="Calibri Light"/>
              </a:rPr>
              <a:t>Prepare for failure</a:t>
            </a:r>
            <a:endParaRPr lang="en-US" sz="4000" dirty="0">
              <a:latin typeface="Calibri"/>
              <a:ea typeface="Calibri"/>
            </a:endParaRPr>
          </a:p>
        </p:txBody>
      </p:sp>
      <p:sp>
        <p:nvSpPr>
          <p:cNvPr id="3" name="Content Placeholder 2">
            <a:extLst>
              <a:ext uri="{FF2B5EF4-FFF2-40B4-BE49-F238E27FC236}">
                <a16:creationId xmlns:a16="http://schemas.microsoft.com/office/drawing/2014/main" id="{AFE88465-5C83-4842-87E8-20A2E487260E}"/>
              </a:ext>
            </a:extLst>
          </p:cNvPr>
          <p:cNvSpPr>
            <a:spLocks noGrp="1"/>
          </p:cNvSpPr>
          <p:nvPr>
            <p:ph idx="1"/>
          </p:nvPr>
        </p:nvSpPr>
        <p:spPr>
          <a:xfrm>
            <a:off x="3375246" y="1713765"/>
            <a:ext cx="3822189" cy="3742762"/>
          </a:xfrm>
        </p:spPr>
        <p:txBody>
          <a:bodyPr vert="horz" lIns="91440" tIns="45720" rIns="91440" bIns="45720" rtlCol="0" anchor="t">
            <a:normAutofit/>
          </a:bodyPr>
          <a:lstStyle/>
          <a:p>
            <a:endParaRPr lang="en-US" sz="2000"/>
          </a:p>
          <a:p>
            <a:r>
              <a:rPr lang="en-US" sz="2000" dirty="0">
                <a:latin typeface="Calibri"/>
                <a:ea typeface="Calibri"/>
                <a:cs typeface="Calibri"/>
              </a:rPr>
              <a:t>Most bids are rejected</a:t>
            </a:r>
          </a:p>
          <a:p>
            <a:r>
              <a:rPr lang="en-US" sz="2000" dirty="0">
                <a:latin typeface="Calibri"/>
                <a:ea typeface="Calibri"/>
                <a:cs typeface="Calibri"/>
              </a:rPr>
              <a:t>Funding tends to stack</a:t>
            </a:r>
          </a:p>
          <a:p>
            <a:r>
              <a:rPr lang="en-US" sz="2000" dirty="0">
                <a:latin typeface="Calibri"/>
                <a:ea typeface="Calibri"/>
                <a:cs typeface="Calibri"/>
              </a:rPr>
              <a:t>Get feedback</a:t>
            </a:r>
          </a:p>
          <a:p>
            <a:r>
              <a:rPr lang="en-US" sz="2000" dirty="0">
                <a:latin typeface="Calibri"/>
                <a:ea typeface="Calibri"/>
                <a:cs typeface="Calibri"/>
              </a:rPr>
              <a:t>Tenacity and growth</a:t>
            </a:r>
          </a:p>
        </p:txBody>
      </p:sp>
    </p:spTree>
    <p:extLst>
      <p:ext uri="{BB962C8B-B14F-4D97-AF65-F5344CB8AC3E}">
        <p14:creationId xmlns:p14="http://schemas.microsoft.com/office/powerpoint/2010/main" val="108469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1682-8089-88B3-A6B7-482F9795C250}"/>
              </a:ext>
            </a:extLst>
          </p:cNvPr>
          <p:cNvSpPr>
            <a:spLocks noGrp="1"/>
          </p:cNvSpPr>
          <p:nvPr>
            <p:ph type="title"/>
          </p:nvPr>
        </p:nvSpPr>
        <p:spPr/>
        <p:txBody>
          <a:bodyPr/>
          <a:lstStyle/>
          <a:p>
            <a:r>
              <a:rPr lang="en-US" dirty="0">
                <a:latin typeface="Calibri"/>
                <a:ea typeface="Calibri Light"/>
                <a:cs typeface="Calibri Light"/>
              </a:rPr>
              <a:t>Vision Statement: Selling your vision</a:t>
            </a:r>
            <a:endParaRPr lang="en-US" dirty="0">
              <a:latin typeface="Calibri"/>
            </a:endParaRPr>
          </a:p>
        </p:txBody>
      </p:sp>
      <p:sp>
        <p:nvSpPr>
          <p:cNvPr id="3" name="Content Placeholder 2">
            <a:extLst>
              <a:ext uri="{FF2B5EF4-FFF2-40B4-BE49-F238E27FC236}">
                <a16:creationId xmlns:a16="http://schemas.microsoft.com/office/drawing/2014/main" id="{03EE72C9-DAE7-449C-B109-91D2F251A634}"/>
              </a:ext>
            </a:extLst>
          </p:cNvPr>
          <p:cNvSpPr>
            <a:spLocks noGrp="1"/>
          </p:cNvSpPr>
          <p:nvPr>
            <p:ph sz="half" idx="1"/>
          </p:nvPr>
        </p:nvSpPr>
        <p:spPr>
          <a:xfrm>
            <a:off x="910660" y="2170663"/>
            <a:ext cx="4937760" cy="3694176"/>
          </a:xfrm>
        </p:spPr>
        <p:txBody>
          <a:bodyPr vert="horz" lIns="91440" tIns="45720" rIns="91440" bIns="45720" rtlCol="0" anchor="t">
            <a:noAutofit/>
          </a:bodyPr>
          <a:lstStyle/>
          <a:p>
            <a:pPr marL="0" indent="0">
              <a:buNone/>
            </a:pPr>
            <a:r>
              <a:rPr lang="en-US" sz="2000" b="1" dirty="0">
                <a:latin typeface="Calibri"/>
                <a:ea typeface="Calibri"/>
                <a:cs typeface="Calibri"/>
              </a:rPr>
              <a:t>What?</a:t>
            </a:r>
          </a:p>
          <a:p>
            <a:r>
              <a:rPr lang="en-US" sz="1800" dirty="0">
                <a:latin typeface="Calibri"/>
                <a:ea typeface="Calibri"/>
                <a:cs typeface="Calibri"/>
              </a:rPr>
              <a:t>What are you offering and what is unique it?</a:t>
            </a:r>
          </a:p>
          <a:p>
            <a:r>
              <a:rPr lang="en-US" sz="1800" dirty="0">
                <a:latin typeface="Calibri"/>
                <a:ea typeface="Calibri"/>
                <a:cs typeface="Calibri"/>
              </a:rPr>
              <a:t>How and when will it be evaluated?</a:t>
            </a:r>
          </a:p>
          <a:p>
            <a:pPr marL="0" indent="0">
              <a:buNone/>
            </a:pPr>
            <a:r>
              <a:rPr lang="en-US" sz="2000" b="1" dirty="0">
                <a:latin typeface="Calibri"/>
                <a:ea typeface="Calibri"/>
                <a:cs typeface="Calibri"/>
              </a:rPr>
              <a:t>Why?</a:t>
            </a:r>
          </a:p>
          <a:p>
            <a:r>
              <a:rPr lang="en-US" sz="1800" dirty="0">
                <a:latin typeface="Calibri"/>
                <a:ea typeface="Calibri"/>
                <a:cs typeface="Calibri"/>
              </a:rPr>
              <a:t>How is the proposal different / innovative. </a:t>
            </a:r>
          </a:p>
          <a:p>
            <a:r>
              <a:rPr lang="en-US" sz="1800" dirty="0">
                <a:latin typeface="Calibri"/>
                <a:ea typeface="Calibri"/>
                <a:cs typeface="Calibri"/>
              </a:rPr>
              <a:t>Does it provide a solution / save money?</a:t>
            </a:r>
          </a:p>
          <a:p>
            <a:r>
              <a:rPr lang="en-US" sz="1800" dirty="0">
                <a:latin typeface="Calibri"/>
                <a:ea typeface="Calibri"/>
                <a:cs typeface="Calibri"/>
              </a:rPr>
              <a:t>Return on investment if possible. </a:t>
            </a:r>
          </a:p>
        </p:txBody>
      </p:sp>
      <p:sp>
        <p:nvSpPr>
          <p:cNvPr id="4" name="Content Placeholder 3">
            <a:extLst>
              <a:ext uri="{FF2B5EF4-FFF2-40B4-BE49-F238E27FC236}">
                <a16:creationId xmlns:a16="http://schemas.microsoft.com/office/drawing/2014/main" id="{902BE301-2908-1D69-5317-90588FC14F16}"/>
              </a:ext>
            </a:extLst>
          </p:cNvPr>
          <p:cNvSpPr>
            <a:spLocks noGrp="1"/>
          </p:cNvSpPr>
          <p:nvPr>
            <p:ph sz="half" idx="2"/>
          </p:nvPr>
        </p:nvSpPr>
        <p:spPr/>
        <p:txBody>
          <a:bodyPr vert="horz" lIns="91440" tIns="45720" rIns="91440" bIns="45720" rtlCol="0" anchor="t">
            <a:noAutofit/>
          </a:bodyPr>
          <a:lstStyle/>
          <a:p>
            <a:pPr marL="0" indent="0">
              <a:buNone/>
            </a:pPr>
            <a:r>
              <a:rPr lang="en-US" sz="2000" b="1" dirty="0">
                <a:latin typeface="Calibri"/>
                <a:ea typeface="Calibri"/>
                <a:cs typeface="Calibri"/>
              </a:rPr>
              <a:t>Why you?</a:t>
            </a:r>
            <a:endParaRPr lang="en-US" sz="2000" b="1">
              <a:latin typeface="Calibri"/>
              <a:ea typeface="Calibri"/>
              <a:cs typeface="Calibri"/>
            </a:endParaRPr>
          </a:p>
          <a:p>
            <a:r>
              <a:rPr lang="en-US" sz="1600" dirty="0">
                <a:latin typeface="Calibri"/>
                <a:ea typeface="Calibri"/>
                <a:cs typeface="Calibri"/>
              </a:rPr>
              <a:t>What is different to your competitors?</a:t>
            </a:r>
          </a:p>
          <a:p>
            <a:r>
              <a:rPr lang="en-US" sz="1600" dirty="0">
                <a:latin typeface="Calibri"/>
                <a:ea typeface="Calibri"/>
                <a:cs typeface="Calibri"/>
              </a:rPr>
              <a:t>Think through your win themes</a:t>
            </a:r>
          </a:p>
          <a:p>
            <a:endParaRPr lang="en-US" sz="1200" dirty="0">
              <a:latin typeface="Calibri"/>
              <a:ea typeface="Calibri"/>
              <a:cs typeface="Calibri"/>
            </a:endParaRPr>
          </a:p>
          <a:p>
            <a:pPr marL="0" indent="0">
              <a:buNone/>
            </a:pPr>
            <a:r>
              <a:rPr lang="en-US" sz="2000" b="1" dirty="0">
                <a:latin typeface="Calibri"/>
                <a:ea typeface="Calibri"/>
                <a:cs typeface="Calibri"/>
              </a:rPr>
              <a:t>Why now? </a:t>
            </a:r>
          </a:p>
          <a:p>
            <a:r>
              <a:rPr lang="en-US" sz="1600" dirty="0">
                <a:latin typeface="Calibri"/>
                <a:ea typeface="Calibri"/>
                <a:cs typeface="Calibri"/>
              </a:rPr>
              <a:t>What makes this work timely</a:t>
            </a:r>
            <a:r>
              <a:rPr lang="en-US" sz="1800" dirty="0">
                <a:latin typeface="Calibri"/>
                <a:ea typeface="Calibri"/>
                <a:cs typeface="Calibri"/>
              </a:rPr>
              <a:t>, relevant, and urgent?</a:t>
            </a:r>
          </a:p>
        </p:txBody>
      </p:sp>
    </p:spTree>
    <p:extLst>
      <p:ext uri="{BB962C8B-B14F-4D97-AF65-F5344CB8AC3E}">
        <p14:creationId xmlns:p14="http://schemas.microsoft.com/office/powerpoint/2010/main" val="23222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4671</Words>
  <Application>Microsoft Office PowerPoint</Application>
  <PresentationFormat>Widescreen</PresentationFormat>
  <Paragraphs>495</Paragraphs>
  <Slides>41</Slides>
  <Notes>41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Arial,Sans-Serif</vt:lpstr>
      <vt:lpstr>Avenir Next LT Pro</vt:lpstr>
      <vt:lpstr>Calibri</vt:lpstr>
      <vt:lpstr>Calibri Light</vt:lpstr>
      <vt:lpstr>Courier New</vt:lpstr>
      <vt:lpstr>freight-text-pro</vt:lpstr>
      <vt:lpstr>GillSansNova</vt:lpstr>
      <vt:lpstr>Helvetica</vt:lpstr>
      <vt:lpstr>Lora</vt:lpstr>
      <vt:lpstr>Segoe UI</vt:lpstr>
      <vt:lpstr>AccentBoxVTI</vt:lpstr>
      <vt:lpstr>Bid Writing Taster - Turning Visions into Funded Projects</vt:lpstr>
      <vt:lpstr>Introduction to Bid Writing</vt:lpstr>
      <vt:lpstr>Thinking Pairs: Bid-Writing</vt:lpstr>
      <vt:lpstr>Before you start writing!</vt:lpstr>
      <vt:lpstr>Roles within a bid-writing team</vt:lpstr>
      <vt:lpstr>Reading and Understanding the Call and the Funder</vt:lpstr>
      <vt:lpstr>Understand the rules of the game!</vt:lpstr>
      <vt:lpstr>Prepare for failure</vt:lpstr>
      <vt:lpstr>Vision Statement: Selling your vision</vt:lpstr>
      <vt:lpstr>Some examples ...</vt:lpstr>
      <vt:lpstr>Your Turn! Create Your Vision!</vt:lpstr>
      <vt:lpstr>Persuasion Through Storytelling</vt:lpstr>
      <vt:lpstr>PowerPoint Presentation</vt:lpstr>
      <vt:lpstr>Storytelling …</vt:lpstr>
      <vt:lpstr>What is a story?</vt:lpstr>
      <vt:lpstr>Thinking Pairs: What is your story?</vt:lpstr>
      <vt:lpstr>Stories for Persuasion</vt:lpstr>
      <vt:lpstr>Stories for Persuasion</vt:lpstr>
      <vt:lpstr>Ethos</vt:lpstr>
      <vt:lpstr>Ethos</vt:lpstr>
      <vt:lpstr>Pathos</vt:lpstr>
      <vt:lpstr>Pathos and storytelling</vt:lpstr>
      <vt:lpstr>Logos</vt:lpstr>
      <vt:lpstr>Buy my old car because …</vt:lpstr>
      <vt:lpstr>Make your vision persuasive</vt:lpstr>
      <vt:lpstr>Polishing Your Bid</vt:lpstr>
      <vt:lpstr>The Three* Cs of Good Communication</vt:lpstr>
      <vt:lpstr>Compliant (and correct)</vt:lpstr>
      <vt:lpstr>"The Exam Question"</vt:lpstr>
      <vt:lpstr>Complete (and coherent)</vt:lpstr>
      <vt:lpstr>Compelling (and clear)</vt:lpstr>
      <vt:lpstr>Make it easy ...</vt:lpstr>
      <vt:lpstr>Cut out Jargon</vt:lpstr>
      <vt:lpstr>Cut out Flowery Language</vt:lpstr>
      <vt:lpstr>Avoid rambling</vt:lpstr>
      <vt:lpstr>What might the problems be?</vt:lpstr>
      <vt:lpstr>Unnecessary and empty phrases</vt:lpstr>
      <vt:lpstr>Keep it Simple, Stupid</vt:lpstr>
      <vt:lpstr>Edit, edit, edit, (edit, edit, edit edit)</vt:lpstr>
      <vt:lpstr>Questions and Discussion</vt:lpstr>
      <vt:lpstr>Before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Sapna Kurade</cp:lastModifiedBy>
  <cp:revision>918</cp:revision>
  <dcterms:created xsi:type="dcterms:W3CDTF">2013-07-15T20:26:40Z</dcterms:created>
  <dcterms:modified xsi:type="dcterms:W3CDTF">2024-11-26T10:51:49Z</dcterms:modified>
</cp:coreProperties>
</file>