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5.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7.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 id="2147483734" r:id="rId6"/>
    <p:sldMasterId id="2147483777" r:id="rId7"/>
    <p:sldMasterId id="2147483807" r:id="rId8"/>
    <p:sldMasterId id="2147483857" r:id="rId9"/>
    <p:sldMasterId id="2147483877" r:id="rId10"/>
    <p:sldMasterId id="2147483889" r:id="rId11"/>
  </p:sldMasterIdLst>
  <p:notesMasterIdLst>
    <p:notesMasterId r:id="rId54"/>
  </p:notesMasterIdLst>
  <p:sldIdLst>
    <p:sldId id="257" r:id="rId12"/>
    <p:sldId id="838839698" r:id="rId13"/>
    <p:sldId id="2147477641" r:id="rId14"/>
    <p:sldId id="258" r:id="rId15"/>
    <p:sldId id="260" r:id="rId16"/>
    <p:sldId id="282" r:id="rId17"/>
    <p:sldId id="2145708298" r:id="rId18"/>
    <p:sldId id="2145708289" r:id="rId19"/>
    <p:sldId id="2145708290" r:id="rId20"/>
    <p:sldId id="2145708291" r:id="rId21"/>
    <p:sldId id="2145708292" r:id="rId22"/>
    <p:sldId id="2145708299" r:id="rId23"/>
    <p:sldId id="283" r:id="rId24"/>
    <p:sldId id="279" r:id="rId25"/>
    <p:sldId id="266" r:id="rId26"/>
    <p:sldId id="262" r:id="rId27"/>
    <p:sldId id="278" r:id="rId28"/>
    <p:sldId id="261" r:id="rId29"/>
    <p:sldId id="267" r:id="rId30"/>
    <p:sldId id="2145708306" r:id="rId31"/>
    <p:sldId id="2147477657" r:id="rId32"/>
    <p:sldId id="2145708300" r:id="rId33"/>
    <p:sldId id="2145708301" r:id="rId34"/>
    <p:sldId id="2145708302" r:id="rId35"/>
    <p:sldId id="2145708303" r:id="rId36"/>
    <p:sldId id="2145708304" r:id="rId37"/>
    <p:sldId id="2145708308" r:id="rId38"/>
    <p:sldId id="2145708309" r:id="rId39"/>
    <p:sldId id="2145708311" r:id="rId40"/>
    <p:sldId id="281" r:id="rId41"/>
    <p:sldId id="2145708307" r:id="rId42"/>
    <p:sldId id="2145708313" r:id="rId43"/>
    <p:sldId id="2145708312" r:id="rId44"/>
    <p:sldId id="2145708314" r:id="rId45"/>
    <p:sldId id="2145708315" r:id="rId46"/>
    <p:sldId id="2145708318" r:id="rId47"/>
    <p:sldId id="2145708316" r:id="rId48"/>
    <p:sldId id="2147477654" r:id="rId49"/>
    <p:sldId id="2147477486" r:id="rId50"/>
    <p:sldId id="2147477656" r:id="rId51"/>
    <p:sldId id="2745" r:id="rId52"/>
    <p:sldId id="214587210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8AC9B5-49AC-128D-23BC-8E958E894347}" name="Bahrami Jovein, Layla (she/her)" initials="BJL(" userId="S::layla.bahramijovein@optum.com::564c9fd6-df70-4614-9d39-b1969e2021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762CB-6128-49CD-9EDE-AC6D694FBF6D}" v="198" vWet="200" dt="2023-11-20T13:00:44.534"/>
    <p1510:client id="{3A8133B8-6658-4713-85B3-81A4DD1FA4B2}" v="311" dt="2023-11-21T15:37:55.080"/>
    <p1510:client id="{56897B61-BD4A-45DE-A515-224E662B25F7}" v="673" dt="2023-11-21T14:45:09.9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solidFill>
            <a:effectLst/>
          </c:spPr>
          <c:explosion val="5"/>
          <c:dPt>
            <c:idx val="0"/>
            <c:bubble3D val="0"/>
            <c:spPr>
              <a:solidFill>
                <a:schemeClr val="tx2"/>
              </a:solidFill>
              <a:ln>
                <a:noFill/>
              </a:ln>
              <a:effectLst/>
            </c:spPr>
            <c:extLst>
              <c:ext xmlns:c16="http://schemas.microsoft.com/office/drawing/2014/chart" uri="{C3380CC4-5D6E-409C-BE32-E72D297353CC}">
                <c16:uniqueId val="{00000001-7F6F-49A5-9059-1AFC5C273F15}"/>
              </c:ext>
            </c:extLst>
          </c:dPt>
          <c:dPt>
            <c:idx val="1"/>
            <c:bubble3D val="0"/>
            <c:spPr>
              <a:solidFill>
                <a:schemeClr val="bg2"/>
              </a:solidFill>
              <a:ln>
                <a:noFill/>
              </a:ln>
              <a:effectLst/>
            </c:spPr>
            <c:extLst>
              <c:ext xmlns:c16="http://schemas.microsoft.com/office/drawing/2014/chart" uri="{C3380CC4-5D6E-409C-BE32-E72D297353CC}">
                <c16:uniqueId val="{00000003-7F6F-49A5-9059-1AFC5C273F15}"/>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7F6F-49A5-9059-1AFC5C273F1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solidFill>
            <a:effectLst/>
          </c:spPr>
          <c:explosion val="5"/>
          <c:dPt>
            <c:idx val="0"/>
            <c:bubble3D val="0"/>
            <c:spPr>
              <a:solidFill>
                <a:schemeClr val="tx2"/>
              </a:solidFill>
              <a:ln>
                <a:noFill/>
              </a:ln>
              <a:effectLst/>
            </c:spPr>
            <c:extLst>
              <c:ext xmlns:c16="http://schemas.microsoft.com/office/drawing/2014/chart" uri="{C3380CC4-5D6E-409C-BE32-E72D297353CC}">
                <c16:uniqueId val="{00000001-5282-48BE-92A9-D86582814A23}"/>
              </c:ext>
            </c:extLst>
          </c:dPt>
          <c:dPt>
            <c:idx val="1"/>
            <c:bubble3D val="0"/>
            <c:spPr>
              <a:solidFill>
                <a:schemeClr val="bg2"/>
              </a:solidFill>
              <a:ln>
                <a:noFill/>
              </a:ln>
              <a:effectLst/>
            </c:spPr>
            <c:extLst>
              <c:ext xmlns:c16="http://schemas.microsoft.com/office/drawing/2014/chart" uri="{C3380CC4-5D6E-409C-BE32-E72D297353CC}">
                <c16:uniqueId val="{00000003-5282-48BE-92A9-D86582814A23}"/>
              </c:ext>
            </c:extLst>
          </c:dPt>
          <c:cat>
            <c:strRef>
              <c:f>Sheet1!$A$2:$A$3</c:f>
              <c:strCache>
                <c:ptCount val="2"/>
                <c:pt idx="0">
                  <c:v>1st Qtr</c:v>
                </c:pt>
                <c:pt idx="1">
                  <c:v>2nd Qtr</c:v>
                </c:pt>
              </c:strCache>
            </c:strRef>
          </c:cat>
          <c:val>
            <c:numRef>
              <c:f>Sheet1!$B$2:$B$3</c:f>
              <c:numCache>
                <c:formatCode>General</c:formatCode>
                <c:ptCount val="2"/>
                <c:pt idx="0">
                  <c:v>57</c:v>
                </c:pt>
                <c:pt idx="1">
                  <c:v>43</c:v>
                </c:pt>
              </c:numCache>
            </c:numRef>
          </c:val>
          <c:extLst>
            <c:ext xmlns:c16="http://schemas.microsoft.com/office/drawing/2014/chart" uri="{C3380CC4-5D6E-409C-BE32-E72D297353CC}">
              <c16:uniqueId val="{00000004-5282-48BE-92A9-D86582814A23}"/>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CB8DA-4077-4D5E-A848-BC4E7CC8F7FA}" type="datetimeFigureOut">
              <a:rPr lang="en-US" smtClean="0"/>
              <a:t>11/24/2023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53970-91D8-4557-9894-ECF20B6A5F92}" type="slidenum">
              <a:rPr lang="en-US" smtClean="0"/>
              <a:t>‹#›</a:t>
            </a:fld>
            <a:endParaRPr lang="en-US"/>
          </a:p>
        </p:txBody>
      </p:sp>
    </p:spTree>
    <p:extLst>
      <p:ext uri="{BB962C8B-B14F-4D97-AF65-F5344CB8AC3E}">
        <p14:creationId xmlns:p14="http://schemas.microsoft.com/office/powerpoint/2010/main" val="341531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 in discussion slides + add references to tool kit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73E3-94A9-4909-B0E6-D7789AC0D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68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73E3-94A9-4909-B0E6-D7789AC0D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32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0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000" b="0" i="0">
                <a:solidFill>
                  <a:srgbClr val="FFFFFF"/>
                </a:solidFill>
                <a:effectLst/>
                <a:latin typeface="-apple-system"/>
              </a:rPr>
              <a:t>Can the headings be incorporated &amp; replaced by the statements under each heading?  </a:t>
            </a:r>
          </a:p>
          <a:p>
            <a:pPr lvl="1"/>
            <a:r>
              <a:rPr lang="en-GB" sz="1000" b="0" i="0">
                <a:solidFill>
                  <a:srgbClr val="FFFFFF"/>
                </a:solidFill>
                <a:effectLst/>
                <a:latin typeface="-apple-system"/>
              </a:rPr>
              <a:t>1) Help plan services, redesign pathways, decide which patients to prioritise </a:t>
            </a:r>
          </a:p>
          <a:p>
            <a:pPr lvl="1"/>
            <a:r>
              <a:rPr lang="en-GB" sz="1000" b="0" i="0">
                <a:solidFill>
                  <a:srgbClr val="FFFFFF"/>
                </a:solidFill>
                <a:effectLst/>
                <a:latin typeface="-apple-system"/>
              </a:rPr>
              <a:t>2) Research into local health and care inequalities and opportunity to change</a:t>
            </a:r>
          </a:p>
          <a:p>
            <a:pPr lvl="1"/>
            <a:r>
              <a:rPr lang="en-GB" sz="1000" b="0" i="0">
                <a:solidFill>
                  <a:srgbClr val="FFFFFF"/>
                </a:solidFill>
                <a:effectLst/>
                <a:latin typeface="-apple-system"/>
              </a:rPr>
              <a:t>3). Easy to access </a:t>
            </a:r>
            <a:r>
              <a:rPr lang="en-GB" sz="1000">
                <a:solidFill>
                  <a:srgbClr val="FFFFFF"/>
                </a:solidFill>
                <a:latin typeface="-apple-system"/>
              </a:rPr>
              <a:t>information and data</a:t>
            </a:r>
            <a:endParaRPr lang="en-GB" sz="1000" b="0" i="0">
              <a:solidFill>
                <a:srgbClr val="FFFFFF"/>
              </a:solidFill>
              <a:effectLst/>
              <a:latin typeface="-apple-system"/>
            </a:endParaRPr>
          </a:p>
          <a:p>
            <a:endParaRPr lang="en-GB"/>
          </a:p>
        </p:txBody>
      </p:sp>
      <p:sp>
        <p:nvSpPr>
          <p:cNvPr id="4" name="Slide Number Placeholder 3"/>
          <p:cNvSpPr>
            <a:spLocks noGrp="1"/>
          </p:cNvSpPr>
          <p:nvPr>
            <p:ph type="sldNum" sz="quarter" idx="5"/>
          </p:nvPr>
        </p:nvSpPr>
        <p:spPr/>
        <p:txBody>
          <a:bodyPr/>
          <a:lstStyle/>
          <a:p>
            <a:pPr marL="0" marR="0" lvl="0" indent="0" algn="r" defTabSz="685560" rtl="0" eaLnBrk="1" fontAlgn="auto" latinLnBrk="0" hangingPunct="1">
              <a:lnSpc>
                <a:spcPct val="100000"/>
              </a:lnSpc>
              <a:spcBef>
                <a:spcPts val="0"/>
              </a:spcBef>
              <a:spcAft>
                <a:spcPts val="0"/>
              </a:spcAft>
              <a:buClrTx/>
              <a:buSzTx/>
              <a:buFontTx/>
              <a:buNone/>
              <a:tabLst/>
              <a:defRPr/>
            </a:pPr>
            <a:fld id="{060C6D3C-9EB0-4F2C-9026-3887D1CDB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6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10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Learning outcomes/objectives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8873E3-94A9-4909-B0E6-D7789AC0D4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249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1.xml"/><Relationship Id="rId4" Type="http://schemas.openxmlformats.org/officeDocument/2006/relationships/image" Target="../media/image21.em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0.jpe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2.sv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8.jpe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2.xml"/><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9.png"/><Relationship Id="rId1" Type="http://schemas.openxmlformats.org/officeDocument/2006/relationships/slideMaster" Target="../slideMasters/slideMaster6.xml"/><Relationship Id="rId4" Type="http://schemas.openxmlformats.org/officeDocument/2006/relationships/image" Target="../media/image30.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Master" Target="../slideMasters/slideMaster6.xml"/><Relationship Id="rId4" Type="http://schemas.openxmlformats.org/officeDocument/2006/relationships/image" Target="../media/image38.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Master" Target="../slideMasters/slideMaster7.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8.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0.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Instr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pic>
        <p:nvPicPr>
          <p:cNvPr id="23" name="Optum logo" descr="Optum">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824247" y="523904"/>
            <a:ext cx="2438884" cy="706174"/>
          </a:xfrm>
          <a:prstGeom prst="rect">
            <a:avLst/>
          </a:prstGeom>
        </p:spPr>
      </p:pic>
      <p:sp>
        <p:nvSpPr>
          <p:cNvPr id="8" name="TextBox 7">
            <a:extLst>
              <a:ext uri="{FF2B5EF4-FFF2-40B4-BE49-F238E27FC236}">
                <a16:creationId xmlns:a16="http://schemas.microsoft.com/office/drawing/2014/main" id="{144308BD-A2EF-404E-BE32-E7DA086E8C83}"/>
              </a:ext>
            </a:extLst>
          </p:cNvPr>
          <p:cNvSpPr txBox="1"/>
          <p:nvPr/>
        </p:nvSpPr>
        <p:spPr bwMode="gray">
          <a:xfrm>
            <a:off x="824247" y="2404812"/>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22" name="TextBox 21">
            <a:extLst>
              <a:ext uri="{FF2B5EF4-FFF2-40B4-BE49-F238E27FC236}">
                <a16:creationId xmlns:a16="http://schemas.microsoft.com/office/drawing/2014/main" id="{3E57223A-B05B-4614-AAEA-675CF58D9E9B}"/>
              </a:ext>
            </a:extLst>
          </p:cNvPr>
          <p:cNvSpPr txBox="1"/>
          <p:nvPr/>
        </p:nvSpPr>
        <p:spPr bwMode="gray">
          <a:xfrm>
            <a:off x="824247" y="3177094"/>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sp>
        <p:nvSpPr>
          <p:cNvPr id="10" name="TextBox 9">
            <a:extLst>
              <a:ext uri="{FF2B5EF4-FFF2-40B4-BE49-F238E27FC236}">
                <a16:creationId xmlns:a16="http://schemas.microsoft.com/office/drawing/2014/main" id="{FD38DA28-EF8F-43D1-AD7F-CCB3640760DD}"/>
              </a:ext>
            </a:extLst>
          </p:cNvPr>
          <p:cNvSpPr txBox="1"/>
          <p:nvPr/>
        </p:nvSpPr>
        <p:spPr bwMode="gray">
          <a:xfrm>
            <a:off x="822196" y="4177368"/>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September 2022</a:t>
            </a:r>
          </a:p>
        </p:txBody>
      </p:sp>
      <p:pic>
        <p:nvPicPr>
          <p:cNvPr id="12" name="Picture 11" descr="Star icon">
            <a:extLst>
              <a:ext uri="{FF2B5EF4-FFF2-40B4-BE49-F238E27FC236}">
                <a16:creationId xmlns:a16="http://schemas.microsoft.com/office/drawing/2014/main" id="{82FEFB7F-0CFC-4989-B627-4D0D34B303E2}"/>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827390" y="4941778"/>
            <a:ext cx="587679" cy="587679"/>
          </a:xfrm>
          <a:prstGeom prst="rect">
            <a:avLst/>
          </a:prstGeom>
        </p:spPr>
      </p:pic>
      <p:sp>
        <p:nvSpPr>
          <p:cNvPr id="11" name="TextBox 10">
            <a:extLst>
              <a:ext uri="{FF2B5EF4-FFF2-40B4-BE49-F238E27FC236}">
                <a16:creationId xmlns:a16="http://schemas.microsoft.com/office/drawing/2014/main" id="{9145794E-DC8C-4B31-A9C2-C6C3CF44B391}"/>
              </a:ext>
            </a:extLst>
          </p:cNvPr>
          <p:cNvSpPr txBox="1"/>
          <p:nvPr/>
        </p:nvSpPr>
        <p:spPr bwMode="gray">
          <a:xfrm>
            <a:off x="822196" y="5589173"/>
            <a:ext cx="2834865" cy="507831"/>
          </a:xfrm>
          <a:prstGeom prst="rect">
            <a:avLst/>
          </a:prstGeom>
          <a:noFill/>
        </p:spPr>
        <p:txBody>
          <a:bodyPr wrap="square" lIns="0" tIns="0" rIns="0" bIns="0" rtlCol="0">
            <a:spAutoFit/>
          </a:bodyPr>
          <a:lstStyle/>
          <a:p>
            <a:pPr>
              <a:spcBef>
                <a:spcPts val="600"/>
              </a:spcBef>
            </a:pPr>
            <a:r>
              <a:rPr lang="en-US" sz="1100" b="1">
                <a:solidFill>
                  <a:schemeClr val="accent6"/>
                </a:solidFill>
              </a:rPr>
              <a:t>Reminder: </a:t>
            </a:r>
            <a:r>
              <a:rPr lang="en-US" sz="1100">
                <a:solidFill>
                  <a:schemeClr val="tx1"/>
                </a:solidFill>
              </a:rPr>
              <a:t>Download a new template from</a:t>
            </a:r>
            <a:br>
              <a:rPr lang="en-US" sz="1100">
                <a:solidFill>
                  <a:schemeClr val="tx1"/>
                </a:solidFill>
              </a:rPr>
            </a:br>
            <a:r>
              <a:rPr lang="en-US" sz="1100">
                <a:solidFill>
                  <a:schemeClr val="tx1"/>
                </a:solidFill>
              </a:rPr>
              <a:t>Optum Brand Center </a:t>
            </a:r>
            <a:r>
              <a:rPr lang="en-US" sz="1100" b="1">
                <a:solidFill>
                  <a:schemeClr val="tx1"/>
                </a:solidFill>
              </a:rPr>
              <a:t>each time</a:t>
            </a:r>
            <a:r>
              <a:rPr lang="en-US" sz="1100">
                <a:solidFill>
                  <a:schemeClr val="tx1"/>
                </a:solidFill>
              </a:rPr>
              <a:t> a document is started. Templates continuously evolve.</a:t>
            </a:r>
          </a:p>
        </p:txBody>
      </p:sp>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gray">
          <a:xfrm>
            <a:off x="5122888" y="525529"/>
            <a:ext cx="6606362" cy="3714175"/>
          </a:xfrm>
          <a:prstGeom prst="rect">
            <a:avLst/>
          </a:prstGeom>
          <a:ln w="6350">
            <a:solidFill>
              <a:schemeClr val="accent2"/>
            </a:solidFill>
          </a:ln>
        </p:spPr>
      </p:pic>
      <p:pic>
        <p:nvPicPr>
          <p:cNvPr id="18" name="Picture 17">
            <a:extLst>
              <a:ext uri="{FF2B5EF4-FFF2-40B4-BE49-F238E27FC236}">
                <a16:creationId xmlns:a16="http://schemas.microsoft.com/office/drawing/2014/main" id="{0B9B688F-3869-4ECE-BE40-DE3ADDF3F07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bwMode="gray">
          <a:xfrm>
            <a:off x="8421497" y="4243004"/>
            <a:ext cx="3310128" cy="1856495"/>
          </a:xfrm>
          <a:prstGeom prst="rect">
            <a:avLst/>
          </a:prstGeom>
          <a:ln w="6350">
            <a:solidFill>
              <a:schemeClr val="accent2"/>
            </a:solidFill>
          </a:ln>
        </p:spPr>
      </p:pic>
    </p:spTree>
    <p:extLst>
      <p:ext uri="{BB962C8B-B14F-4D97-AF65-F5344CB8AC3E}">
        <p14:creationId xmlns:p14="http://schemas.microsoft.com/office/powerpoint/2010/main" val="319340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56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7275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11/24/2023</a:t>
            </a:fld>
            <a:endParaRPr lang="en-US"/>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Tree>
    <p:extLst>
      <p:ext uri="{BB962C8B-B14F-4D97-AF65-F5344CB8AC3E}">
        <p14:creationId xmlns:p14="http://schemas.microsoft.com/office/powerpoint/2010/main" val="99864839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11/24/2023</a:t>
            </a:fld>
            <a:endParaRPr lang="en-US"/>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407780924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11/24/2023</a:t>
            </a:fld>
            <a:endParaRPr lang="en-US"/>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4044516196"/>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11/24/2023</a:t>
            </a:fld>
            <a:endParaRPr lang="en-US"/>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507643384"/>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11/24/2023</a:t>
            </a:fld>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688657070"/>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11/24/2023</a:t>
            </a:fld>
            <a:endParaRPr lang="en-US"/>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2789295252"/>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11/24/2023</a:t>
            </a:fld>
            <a:endParaRPr lang="en-US"/>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076250386"/>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99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5"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365758" y="0"/>
            <a:ext cx="11768977" cy="731520"/>
          </a:xfrm>
          <a:prstGeom prst="rect">
            <a:avLst/>
          </a:prstGeom>
        </p:spPr>
        <p:txBody>
          <a:bodyPr vert="horz" lIns="91440" tIns="45720" rIns="91440" bIns="45720" rtlCol="0" anchor="b">
            <a:normAutofit/>
          </a:bodyPr>
          <a:lstStyle>
            <a:lvl1pPr>
              <a:defRPr lang="en-GB" dirty="0"/>
            </a:lvl1pPr>
          </a:lstStyle>
          <a:p>
            <a:pPr lvl="0"/>
            <a:r>
              <a:rPr lang="en-US"/>
              <a:t>Slide title</a:t>
            </a:r>
            <a:endParaRPr lang="en-GB"/>
          </a:p>
        </p:txBody>
      </p:sp>
      <p:sp>
        <p:nvSpPr>
          <p:cNvPr id="4"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
        <p:nvSpPr>
          <p:cNvPr id="5" name="Text Placeholder 4"/>
          <p:cNvSpPr>
            <a:spLocks noGrp="1"/>
          </p:cNvSpPr>
          <p:nvPr>
            <p:ph type="body" sz="quarter" idx="11"/>
          </p:nvPr>
        </p:nvSpPr>
        <p:spPr>
          <a:xfrm>
            <a:off x="1219200" y="2057400"/>
            <a:ext cx="9753600" cy="2743200"/>
          </a:xfrm>
          <a:prstGeom prst="rect">
            <a:avLst/>
          </a:prstGeom>
          <a:solidFill>
            <a:schemeClr val="tx2"/>
          </a:solidFill>
        </p:spPr>
        <p:txBody>
          <a:bodyPr lIns="182880" tIns="182880" rIns="182880" bIns="182880" anchor="t"/>
          <a:lstStyle>
            <a:lvl1pPr marL="0" indent="0">
              <a:spcBef>
                <a:spcPts val="600"/>
              </a:spcBef>
              <a:spcAft>
                <a:spcPts val="600"/>
              </a:spcAft>
              <a:buFont typeface="+mj-lt"/>
              <a:buNone/>
              <a:defRPr sz="1200">
                <a:solidFill>
                  <a:schemeClr val="bg1"/>
                </a:solidFill>
              </a:defRPr>
            </a:lvl1pPr>
          </a:lstStyle>
          <a:p>
            <a:pPr lvl="0"/>
            <a:r>
              <a:rPr lang="en-US"/>
              <a:t>Edit Master text styles</a:t>
            </a:r>
          </a:p>
        </p:txBody>
      </p:sp>
    </p:spTree>
    <p:extLst>
      <p:ext uri="{BB962C8B-B14F-4D97-AF65-F5344CB8AC3E}">
        <p14:creationId xmlns:p14="http://schemas.microsoft.com/office/powerpoint/2010/main" val="24388516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65760" y="0"/>
            <a:ext cx="11768977" cy="731520"/>
          </a:xfrm>
          <a:prstGeom prst="rect">
            <a:avLst/>
          </a:prstGeom>
        </p:spPr>
        <p:txBody>
          <a:bodyPr vert="horz" lIns="91440" tIns="45720" rIns="91440" bIns="45720" rtlCol="0" anchor="b">
            <a:normAutofit/>
          </a:bodyPr>
          <a:lstStyle>
            <a:lvl1pPr>
              <a:defRPr lang="en-US" sz="2000"/>
            </a:lvl1pPr>
          </a:lstStyle>
          <a:p>
            <a:pPr lvl="0"/>
            <a:r>
              <a:rPr lang="en-GB"/>
              <a:t>Click to edit Master title style</a:t>
            </a:r>
            <a:endParaRPr lang="en-US"/>
          </a:p>
        </p:txBody>
      </p:sp>
      <p:sp>
        <p:nvSpPr>
          <p:cNvPr id="4" name="Content Placeholder 2"/>
          <p:cNvSpPr>
            <a:spLocks noGrp="1"/>
          </p:cNvSpPr>
          <p:nvPr>
            <p:ph idx="1"/>
          </p:nvPr>
        </p:nvSpPr>
        <p:spPr>
          <a:xfrm>
            <a:off x="365760" y="914400"/>
            <a:ext cx="11460480" cy="5486400"/>
          </a:xfrm>
          <a:prstGeom prst="rect">
            <a:avLst/>
          </a:prstGeom>
        </p:spPr>
        <p:txBody>
          <a:bodyPr/>
          <a:lstStyle>
            <a:lvl1pPr>
              <a:defRPr lang="en-GB" sz="1200" dirty="0" smtClean="0"/>
            </a:lvl1pPr>
            <a:lvl2pPr>
              <a:defRPr lang="en-GB" sz="1200" dirty="0" smtClean="0"/>
            </a:lvl2pPr>
            <a:lvl3pPr>
              <a:defRPr lang="en-GB" sz="1100" dirty="0" smtClean="0"/>
            </a:lvl3pPr>
            <a:lvl4pPr>
              <a:defRPr lang="en-GB" sz="1050" dirty="0" smtClean="0"/>
            </a:lvl4pPr>
            <a:lvl5pPr>
              <a:defRPr lang="en-US" sz="1000" dirty="0"/>
            </a:lvl5pPr>
          </a:lstStyle>
          <a:p>
            <a:pPr marL="274320" lvl="0" indent="-274320">
              <a:spcBef>
                <a:spcPts val="300"/>
              </a:spcBef>
              <a:spcAft>
                <a:spcPts val="300"/>
              </a:spcAft>
            </a:pPr>
            <a:r>
              <a:rPr lang="en-GB"/>
              <a:t>Click to edit Master text styles</a:t>
            </a:r>
          </a:p>
          <a:p>
            <a:pPr marL="548640" lvl="1" indent="-274320">
              <a:spcBef>
                <a:spcPts val="300"/>
              </a:spcBef>
              <a:spcAft>
                <a:spcPts val="300"/>
              </a:spcAft>
            </a:pPr>
            <a:r>
              <a:rPr lang="en-GB"/>
              <a:t>Second level</a:t>
            </a:r>
          </a:p>
          <a:p>
            <a:pPr marL="822960" lvl="2" indent="-274320">
              <a:spcBef>
                <a:spcPts val="300"/>
              </a:spcBef>
              <a:spcAft>
                <a:spcPts val="300"/>
              </a:spcAft>
            </a:pPr>
            <a:r>
              <a:rPr lang="en-GB"/>
              <a:t>Third level</a:t>
            </a:r>
          </a:p>
          <a:p>
            <a:pPr marL="1097280" lvl="3" indent="-274320">
              <a:spcBef>
                <a:spcPts val="300"/>
              </a:spcBef>
              <a:spcAft>
                <a:spcPts val="300"/>
              </a:spcAft>
            </a:pPr>
            <a:r>
              <a:rPr lang="en-GB"/>
              <a:t>Fourth level</a:t>
            </a:r>
          </a:p>
          <a:p>
            <a:pPr marL="1371600" lvl="4" indent="-274320">
              <a:spcBef>
                <a:spcPts val="300"/>
              </a:spcBef>
              <a:spcAft>
                <a:spcPts val="300"/>
              </a:spcAft>
            </a:pPr>
            <a:r>
              <a:rPr lang="en-GB"/>
              <a:t>Fifth level</a:t>
            </a:r>
            <a:endParaRPr lang="en-US"/>
          </a:p>
        </p:txBody>
      </p:sp>
      <p:sp>
        <p:nvSpPr>
          <p:cNvPr id="5"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70265545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5" name="Footer Placeholder 4">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42919774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a:xfrm>
            <a:off x="8737600" y="6487322"/>
            <a:ext cx="28448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
        <p:nvSpPr>
          <p:cNvPr id="6" name="Title 1"/>
          <p:cNvSpPr>
            <a:spLocks noGrp="1"/>
          </p:cNvSpPr>
          <p:nvPr>
            <p:ph type="title"/>
          </p:nvPr>
        </p:nvSpPr>
        <p:spPr>
          <a:xfrm>
            <a:off x="431371" y="228601"/>
            <a:ext cx="9809087" cy="667725"/>
          </a:xfrm>
        </p:spPr>
        <p:txBody>
          <a:bodyPr>
            <a:normAutofit/>
          </a:bodyPr>
          <a:lstStyle>
            <a:lvl1pPr>
              <a:defRPr sz="1600"/>
            </a:lvl1pPr>
          </a:lstStyle>
          <a:p>
            <a:r>
              <a:rPr lang="en-US"/>
              <a:t>Click to edit Master title style</a:t>
            </a:r>
          </a:p>
        </p:txBody>
      </p:sp>
      <p:sp>
        <p:nvSpPr>
          <p:cNvPr id="9" name="Text Placeholder 8"/>
          <p:cNvSpPr>
            <a:spLocks noGrp="1"/>
          </p:cNvSpPr>
          <p:nvPr>
            <p:ph type="body" sz="quarter" idx="11"/>
          </p:nvPr>
        </p:nvSpPr>
        <p:spPr>
          <a:xfrm>
            <a:off x="406400" y="1066800"/>
            <a:ext cx="11379200" cy="5098504"/>
          </a:xfrm>
          <a:prstGeom prst="rect">
            <a:avLst/>
          </a:prstGeom>
        </p:spPr>
        <p:txBody>
          <a:bodyPr/>
          <a:lstStyle>
            <a:lvl1pPr>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4266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0"/>
            <a:ext cx="11768977" cy="731520"/>
          </a:xfrm>
          <a:prstGeom prst="rect">
            <a:avLst/>
          </a:prstGeom>
        </p:spPr>
        <p:txBody>
          <a:bodyPr vert="horz" lIns="91440" tIns="45720" rIns="91440" bIns="45720" rtlCol="0" anchor="b">
            <a:normAutofit/>
          </a:bodyPr>
          <a:lstStyle>
            <a:lvl1pPr>
              <a:defRPr lang="en-US" dirty="0"/>
            </a:lvl1pPr>
          </a:lstStyle>
          <a:p>
            <a:pPr lvl="0"/>
            <a:r>
              <a:rPr lang="en-US"/>
              <a:t>Four items layout</a:t>
            </a:r>
          </a:p>
        </p:txBody>
      </p:sp>
      <p:sp>
        <p:nvSpPr>
          <p:cNvPr id="8" name="Text Placeholder 7"/>
          <p:cNvSpPr>
            <a:spLocks noGrp="1"/>
          </p:cNvSpPr>
          <p:nvPr>
            <p:ph type="body" sz="quarter" idx="14" hasCustomPrompt="1"/>
          </p:nvPr>
        </p:nvSpPr>
        <p:spPr>
          <a:xfrm>
            <a:off x="365760" y="914401"/>
            <a:ext cx="2743200" cy="663575"/>
          </a:xfrm>
          <a:prstGeom prst="rect">
            <a:avLst/>
          </a:prstGeom>
          <a:solidFill>
            <a:schemeClr val="tx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 Header</a:t>
            </a:r>
          </a:p>
        </p:txBody>
      </p:sp>
      <p:sp>
        <p:nvSpPr>
          <p:cNvPr id="27" name="Text Placeholder 7"/>
          <p:cNvSpPr>
            <a:spLocks noGrp="1"/>
          </p:cNvSpPr>
          <p:nvPr>
            <p:ph type="body" sz="quarter" idx="15" hasCustomPrompt="1"/>
          </p:nvPr>
        </p:nvSpPr>
        <p:spPr>
          <a:xfrm>
            <a:off x="3271520" y="914401"/>
            <a:ext cx="2743200" cy="663575"/>
          </a:xfrm>
          <a:prstGeom prst="rect">
            <a:avLst/>
          </a:prstGeom>
          <a:solidFill>
            <a:schemeClr val="accent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28" name="Text Placeholder 7"/>
          <p:cNvSpPr>
            <a:spLocks noGrp="1"/>
          </p:cNvSpPr>
          <p:nvPr>
            <p:ph type="body" sz="quarter" idx="16" hasCustomPrompt="1"/>
          </p:nvPr>
        </p:nvSpPr>
        <p:spPr>
          <a:xfrm>
            <a:off x="6177280" y="914401"/>
            <a:ext cx="2743200" cy="663575"/>
          </a:xfrm>
          <a:prstGeom prst="rect">
            <a:avLst/>
          </a:prstGeom>
          <a:solidFill>
            <a:schemeClr val="accent4"/>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29" name="Text Placeholder 7"/>
          <p:cNvSpPr>
            <a:spLocks noGrp="1"/>
          </p:cNvSpPr>
          <p:nvPr>
            <p:ph type="body" sz="quarter" idx="17" hasCustomPrompt="1"/>
          </p:nvPr>
        </p:nvSpPr>
        <p:spPr>
          <a:xfrm>
            <a:off x="9083040" y="914401"/>
            <a:ext cx="2743200" cy="663575"/>
          </a:xfrm>
          <a:prstGeom prst="rect">
            <a:avLst/>
          </a:prstGeom>
          <a:solidFill>
            <a:schemeClr val="accent1"/>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31" name="Text Placeholder 7"/>
          <p:cNvSpPr>
            <a:spLocks noGrp="1"/>
          </p:cNvSpPr>
          <p:nvPr>
            <p:ph type="body" sz="quarter" idx="19" hasCustomPrompt="1"/>
          </p:nvPr>
        </p:nvSpPr>
        <p:spPr>
          <a:xfrm>
            <a:off x="365760" y="1645920"/>
            <a:ext cx="27432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32" name="Text Placeholder 7"/>
          <p:cNvSpPr>
            <a:spLocks noGrp="1"/>
          </p:cNvSpPr>
          <p:nvPr>
            <p:ph type="body" sz="quarter" idx="20" hasCustomPrompt="1"/>
          </p:nvPr>
        </p:nvSpPr>
        <p:spPr>
          <a:xfrm>
            <a:off x="3271520" y="1645920"/>
            <a:ext cx="27432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 </a:t>
            </a:r>
          </a:p>
        </p:txBody>
      </p:sp>
      <p:sp>
        <p:nvSpPr>
          <p:cNvPr id="33" name="Text Placeholder 7"/>
          <p:cNvSpPr>
            <a:spLocks noGrp="1"/>
          </p:cNvSpPr>
          <p:nvPr>
            <p:ph type="body" sz="quarter" idx="21" hasCustomPrompt="1"/>
          </p:nvPr>
        </p:nvSpPr>
        <p:spPr>
          <a:xfrm>
            <a:off x="6177280" y="1645920"/>
            <a:ext cx="27432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34" name="Text Placeholder 7"/>
          <p:cNvSpPr>
            <a:spLocks noGrp="1"/>
          </p:cNvSpPr>
          <p:nvPr>
            <p:ph type="body" sz="quarter" idx="22" hasCustomPrompt="1"/>
          </p:nvPr>
        </p:nvSpPr>
        <p:spPr>
          <a:xfrm>
            <a:off x="9083040" y="1645920"/>
            <a:ext cx="27432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12"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10756649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0"/>
            <a:ext cx="11768977" cy="731520"/>
          </a:xfrm>
          <a:prstGeom prst="rect">
            <a:avLst/>
          </a:prstGeom>
        </p:spPr>
        <p:txBody>
          <a:bodyPr vert="horz" lIns="91440" tIns="45720" rIns="91440" bIns="45720" rtlCol="0" anchor="b">
            <a:normAutofit/>
          </a:bodyPr>
          <a:lstStyle>
            <a:lvl1pPr>
              <a:defRPr lang="en-US" sz="2000" dirty="0"/>
            </a:lvl1pPr>
          </a:lstStyle>
          <a:p>
            <a:pPr lvl="0"/>
            <a:r>
              <a:rPr lang="en-US"/>
              <a:t>Two items layout</a:t>
            </a:r>
          </a:p>
        </p:txBody>
      </p:sp>
      <p:sp>
        <p:nvSpPr>
          <p:cNvPr id="8" name="Text Placeholder 7"/>
          <p:cNvSpPr>
            <a:spLocks noGrp="1"/>
          </p:cNvSpPr>
          <p:nvPr>
            <p:ph type="body" sz="quarter" idx="14" hasCustomPrompt="1"/>
          </p:nvPr>
        </p:nvSpPr>
        <p:spPr>
          <a:xfrm>
            <a:off x="365760" y="914401"/>
            <a:ext cx="5486400" cy="663575"/>
          </a:xfrm>
          <a:prstGeom prst="rect">
            <a:avLst/>
          </a:prstGeom>
          <a:solidFill>
            <a:schemeClr val="tx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28" name="Text Placeholder 7"/>
          <p:cNvSpPr>
            <a:spLocks noGrp="1"/>
          </p:cNvSpPr>
          <p:nvPr>
            <p:ph type="body" sz="quarter" idx="16" hasCustomPrompt="1"/>
          </p:nvPr>
        </p:nvSpPr>
        <p:spPr>
          <a:xfrm>
            <a:off x="6339840" y="914401"/>
            <a:ext cx="5486400" cy="663575"/>
          </a:xfrm>
          <a:prstGeom prst="rect">
            <a:avLst/>
          </a:prstGeom>
          <a:solidFill>
            <a:schemeClr val="accent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31" name="Text Placeholder 7"/>
          <p:cNvSpPr>
            <a:spLocks noGrp="1"/>
          </p:cNvSpPr>
          <p:nvPr>
            <p:ph type="body" sz="quarter" idx="19" hasCustomPrompt="1"/>
          </p:nvPr>
        </p:nvSpPr>
        <p:spPr>
          <a:xfrm>
            <a:off x="365760" y="1645920"/>
            <a:ext cx="5486400" cy="4572000"/>
          </a:xfrm>
          <a:prstGeom prst="rect">
            <a:avLst/>
          </a:prstGeom>
          <a:solidFill>
            <a:srgbClr val="F2F2F2"/>
          </a:solidFill>
        </p:spPr>
        <p:txBody>
          <a:bodyPr/>
          <a:lstStyle>
            <a:lvl1pPr marL="182880" indent="-182880">
              <a:defRPr lang="en-US" sz="1200" dirty="0"/>
            </a:lvl1pPr>
          </a:lstStyle>
          <a:p>
            <a:pPr marL="274320" lvl="0" indent="-274320">
              <a:spcBef>
                <a:spcPts val="300"/>
              </a:spcBef>
              <a:spcAft>
                <a:spcPts val="300"/>
              </a:spcAft>
            </a:pPr>
            <a:r>
              <a:rPr lang="en-US"/>
              <a:t>Click to add text here</a:t>
            </a:r>
          </a:p>
        </p:txBody>
      </p:sp>
      <p:sp>
        <p:nvSpPr>
          <p:cNvPr id="33" name="Text Placeholder 7"/>
          <p:cNvSpPr>
            <a:spLocks noGrp="1"/>
          </p:cNvSpPr>
          <p:nvPr>
            <p:ph type="body" sz="quarter" idx="21" hasCustomPrompt="1"/>
          </p:nvPr>
        </p:nvSpPr>
        <p:spPr>
          <a:xfrm>
            <a:off x="6339840" y="1645920"/>
            <a:ext cx="54864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9"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387430616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 y="426821"/>
            <a:ext cx="11768976" cy="304699"/>
          </a:xfrm>
          <a:prstGeom prst="rect">
            <a:avLst/>
          </a:prstGeom>
        </p:spPr>
        <p:txBody>
          <a:bodyPr anchor="b"/>
          <a:lstStyle/>
          <a:p>
            <a:r>
              <a:rPr lang="en-US"/>
              <a:t>Click to edit Master title style</a:t>
            </a:r>
            <a:endParaRPr lang="en-GB"/>
          </a:p>
        </p:txBody>
      </p:sp>
      <p:sp>
        <p:nvSpPr>
          <p:cNvPr id="4" name="Text Placeholder 7"/>
          <p:cNvSpPr>
            <a:spLocks noGrp="1"/>
          </p:cNvSpPr>
          <p:nvPr>
            <p:ph type="body" sz="quarter" idx="14" hasCustomPrompt="1"/>
          </p:nvPr>
        </p:nvSpPr>
        <p:spPr>
          <a:xfrm>
            <a:off x="365760" y="914401"/>
            <a:ext cx="5486400" cy="663575"/>
          </a:xfrm>
          <a:prstGeom prst="rect">
            <a:avLst/>
          </a:prstGeom>
          <a:solidFill>
            <a:schemeClr val="tx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 Header</a:t>
            </a:r>
          </a:p>
        </p:txBody>
      </p:sp>
      <p:sp>
        <p:nvSpPr>
          <p:cNvPr id="5" name="Text Placeholder 7"/>
          <p:cNvSpPr>
            <a:spLocks noGrp="1"/>
          </p:cNvSpPr>
          <p:nvPr>
            <p:ph type="body" sz="quarter" idx="15" hasCustomPrompt="1"/>
          </p:nvPr>
        </p:nvSpPr>
        <p:spPr>
          <a:xfrm>
            <a:off x="6339840" y="914401"/>
            <a:ext cx="5486400" cy="663575"/>
          </a:xfrm>
          <a:prstGeom prst="rect">
            <a:avLst/>
          </a:prstGeom>
          <a:solidFill>
            <a:schemeClr val="accent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6" name="Text Placeholder 7"/>
          <p:cNvSpPr>
            <a:spLocks noGrp="1"/>
          </p:cNvSpPr>
          <p:nvPr>
            <p:ph type="body" sz="quarter" idx="16" hasCustomPrompt="1"/>
          </p:nvPr>
        </p:nvSpPr>
        <p:spPr>
          <a:xfrm>
            <a:off x="365760" y="3810001"/>
            <a:ext cx="5486400" cy="663575"/>
          </a:xfrm>
          <a:prstGeom prst="rect">
            <a:avLst/>
          </a:prstGeom>
          <a:solidFill>
            <a:schemeClr val="accent4"/>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7" name="Text Placeholder 7"/>
          <p:cNvSpPr>
            <a:spLocks noGrp="1"/>
          </p:cNvSpPr>
          <p:nvPr>
            <p:ph type="body" sz="quarter" idx="17" hasCustomPrompt="1"/>
          </p:nvPr>
        </p:nvSpPr>
        <p:spPr>
          <a:xfrm>
            <a:off x="6339840" y="3810001"/>
            <a:ext cx="5486400" cy="663575"/>
          </a:xfrm>
          <a:prstGeom prst="rect">
            <a:avLst/>
          </a:prstGeom>
          <a:solidFill>
            <a:schemeClr val="accent1"/>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8" name="Text Placeholder 7"/>
          <p:cNvSpPr>
            <a:spLocks noGrp="1"/>
          </p:cNvSpPr>
          <p:nvPr>
            <p:ph type="body" sz="quarter" idx="19" hasCustomPrompt="1"/>
          </p:nvPr>
        </p:nvSpPr>
        <p:spPr>
          <a:xfrm>
            <a:off x="365760" y="1597792"/>
            <a:ext cx="5486400" cy="2103120"/>
          </a:xfrm>
          <a:prstGeom prst="rect">
            <a:avLst/>
          </a:prstGeom>
          <a:solidFill>
            <a:srgbClr val="F2F2F2"/>
          </a:solidFill>
        </p:spPr>
        <p:txBody>
          <a:bodyPr/>
          <a:lstStyle>
            <a:lvl1pPr marL="182880" indent="-182880">
              <a:defRPr lang="en-US" sz="1200" dirty="0"/>
            </a:lvl1pPr>
          </a:lstStyle>
          <a:p>
            <a:pPr marL="274320" lvl="0" indent="-274320">
              <a:spcBef>
                <a:spcPts val="300"/>
              </a:spcBef>
              <a:spcAft>
                <a:spcPts val="300"/>
              </a:spcAft>
            </a:pPr>
            <a:r>
              <a:rPr lang="en-US"/>
              <a:t>Click to add Text here</a:t>
            </a:r>
          </a:p>
        </p:txBody>
      </p:sp>
      <p:sp>
        <p:nvSpPr>
          <p:cNvPr id="9" name="Text Placeholder 7"/>
          <p:cNvSpPr>
            <a:spLocks noGrp="1"/>
          </p:cNvSpPr>
          <p:nvPr>
            <p:ph type="body" sz="quarter" idx="20" hasCustomPrompt="1"/>
          </p:nvPr>
        </p:nvSpPr>
        <p:spPr>
          <a:xfrm>
            <a:off x="6339840" y="1597792"/>
            <a:ext cx="5486400" cy="2103120"/>
          </a:xfrm>
          <a:prstGeom prst="rect">
            <a:avLst/>
          </a:prstGeom>
          <a:solidFill>
            <a:srgbClr val="F2F2F2"/>
          </a:solidFill>
        </p:spPr>
        <p:txBody>
          <a:bodyPr/>
          <a:lstStyle>
            <a:lvl1pPr marL="182880" indent="-182880">
              <a:defRPr lang="en-US" sz="1200" dirty="0"/>
            </a:lvl1pPr>
          </a:lstStyle>
          <a:p>
            <a:pPr marL="274320" lvl="0" indent="-274320">
              <a:spcBef>
                <a:spcPts val="300"/>
              </a:spcBef>
              <a:spcAft>
                <a:spcPts val="300"/>
              </a:spcAft>
            </a:pPr>
            <a:r>
              <a:rPr lang="en-US"/>
              <a:t>Click to add Text here </a:t>
            </a:r>
          </a:p>
        </p:txBody>
      </p:sp>
      <p:sp>
        <p:nvSpPr>
          <p:cNvPr id="10" name="Text Placeholder 7"/>
          <p:cNvSpPr>
            <a:spLocks noGrp="1"/>
          </p:cNvSpPr>
          <p:nvPr>
            <p:ph type="body" sz="quarter" idx="21" hasCustomPrompt="1"/>
          </p:nvPr>
        </p:nvSpPr>
        <p:spPr>
          <a:xfrm>
            <a:off x="365760" y="4493392"/>
            <a:ext cx="5486400" cy="2103120"/>
          </a:xfrm>
          <a:prstGeom prst="rect">
            <a:avLst/>
          </a:prstGeom>
          <a:solidFill>
            <a:srgbClr val="F2F2F2"/>
          </a:solidFill>
        </p:spPr>
        <p:txBody>
          <a:bodyPr/>
          <a:lstStyle>
            <a:lvl1pPr marL="182880" indent="-182880">
              <a:defRPr lang="en-US" sz="1200" dirty="0"/>
            </a:lvl1pPr>
          </a:lstStyle>
          <a:p>
            <a:pPr marL="274320" lvl="0" indent="-274320">
              <a:spcBef>
                <a:spcPts val="300"/>
              </a:spcBef>
              <a:spcAft>
                <a:spcPts val="300"/>
              </a:spcAft>
            </a:pPr>
            <a:r>
              <a:rPr lang="en-US"/>
              <a:t>Click to add Text here</a:t>
            </a:r>
          </a:p>
        </p:txBody>
      </p:sp>
      <p:sp>
        <p:nvSpPr>
          <p:cNvPr id="11" name="Text Placeholder 7"/>
          <p:cNvSpPr>
            <a:spLocks noGrp="1"/>
          </p:cNvSpPr>
          <p:nvPr>
            <p:ph type="body" sz="quarter" idx="22" hasCustomPrompt="1"/>
          </p:nvPr>
        </p:nvSpPr>
        <p:spPr>
          <a:xfrm>
            <a:off x="6339840" y="4493392"/>
            <a:ext cx="5486400" cy="2103120"/>
          </a:xfrm>
          <a:prstGeom prst="rect">
            <a:avLst/>
          </a:prstGeom>
          <a:solidFill>
            <a:srgbClr val="F2F2F2"/>
          </a:solidFill>
        </p:spPr>
        <p:txBody>
          <a:bodyPr/>
          <a:lstStyle>
            <a:lvl1pPr marL="182880" indent="-182880">
              <a:defRPr lang="en-US" sz="1200" dirty="0"/>
            </a:lvl1pPr>
          </a:lstStyle>
          <a:p>
            <a:pPr marL="274320" lvl="0" indent="-274320">
              <a:spcBef>
                <a:spcPts val="300"/>
              </a:spcBef>
              <a:spcAft>
                <a:spcPts val="300"/>
              </a:spcAft>
            </a:pPr>
            <a:r>
              <a:rPr lang="en-US"/>
              <a:t>Click to add Text here</a:t>
            </a:r>
          </a:p>
        </p:txBody>
      </p:sp>
      <p:sp>
        <p:nvSpPr>
          <p:cNvPr id="12"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3606934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65760" y="914400"/>
            <a:ext cx="11460480" cy="5486400"/>
          </a:xfrm>
          <a:prstGeom prst="rect">
            <a:avLst/>
          </a:prstGeom>
        </p:spPr>
        <p:txBody>
          <a:bodyPr/>
          <a:lstStyle>
            <a:lvl1pPr marL="274320" indent="-274320">
              <a:spcBef>
                <a:spcPts val="300"/>
              </a:spcBef>
              <a:spcAft>
                <a:spcPts val="300"/>
              </a:spcAft>
              <a:defRPr sz="1200"/>
            </a:lvl1pPr>
            <a:lvl2pPr marL="548640" indent="-274320">
              <a:spcBef>
                <a:spcPts val="300"/>
              </a:spcBef>
              <a:spcAft>
                <a:spcPts val="300"/>
              </a:spcAft>
              <a:defRPr sz="1200"/>
            </a:lvl2pPr>
            <a:lvl3pPr marL="822960" indent="-274320">
              <a:spcBef>
                <a:spcPts val="300"/>
              </a:spcBef>
              <a:spcAft>
                <a:spcPts val="300"/>
              </a:spcAft>
              <a:defRPr sz="1100"/>
            </a:lvl3pPr>
            <a:lvl4pPr marL="1097280" indent="-274320">
              <a:spcBef>
                <a:spcPts val="300"/>
              </a:spcBef>
              <a:spcAft>
                <a:spcPts val="300"/>
              </a:spcAft>
              <a:defRPr sz="1050"/>
            </a:lvl4pPr>
            <a:lvl5pPr marL="1371600" indent="-274320">
              <a:spcBef>
                <a:spcPts val="300"/>
              </a:spcBef>
              <a:spcAft>
                <a:spcPts val="3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11525136" y="6699910"/>
            <a:ext cx="609600" cy="30778"/>
          </a:xfrm>
        </p:spPr>
        <p:txBody>
          <a:bodyPr/>
          <a:lstStyle/>
          <a:p>
            <a:pPr defTabSz="457200"/>
            <a:fld id="{61E112CC-F5C7-5E43-8EAA-F554FEB5E453}" type="slidenum">
              <a:rPr lang="en-US" smtClean="0">
                <a:solidFill>
                  <a:srgbClr val="005EB8"/>
                </a:solidFill>
              </a:rPr>
              <a:pPr defTabSz="457200"/>
              <a:t>‹#›</a:t>
            </a:fld>
            <a:endParaRPr lang="en-US">
              <a:solidFill>
                <a:srgbClr val="005EB8"/>
              </a:solidFill>
            </a:endParaRPr>
          </a:p>
        </p:txBody>
      </p:sp>
      <p:sp>
        <p:nvSpPr>
          <p:cNvPr id="2" name="Title 1"/>
          <p:cNvSpPr>
            <a:spLocks noGrp="1"/>
          </p:cNvSpPr>
          <p:nvPr>
            <p:ph type="title"/>
          </p:nvPr>
        </p:nvSpPr>
        <p:spPr>
          <a:xfrm>
            <a:off x="365760" y="0"/>
            <a:ext cx="11768976" cy="731520"/>
          </a:xfrm>
          <a:prstGeom prst="rect">
            <a:avLst/>
          </a:prstGeom>
        </p:spPr>
        <p:txBody>
          <a:bodyPr vert="horz" lIns="91440" tIns="45720" rIns="91440" bIns="45720" rtlCol="0" anchor="b">
            <a:norm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30231882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3314496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5B20C24A-7F63-4C9D-B8AA-DB5AFD0AB0C4}" type="datetimeFigureOut">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B519C85C-EAC9-48AD-98B2-AD409FB15711}" type="slidenum">
              <a:rPr lang="en-US" smtClean="0"/>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324236637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1872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endParaRPr lang="en-US"/>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39060263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endParaRPr lang="en-US"/>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392484686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5" name="Footer Placeholder 4">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564090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59723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endParaRPr lang="en-US"/>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3520396211"/>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endParaRPr lang="en-US"/>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4131267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endParaRPr lang="en-US"/>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2502540828"/>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5B20C24A-7F63-4C9D-B8AA-DB5AFD0AB0C4}" type="datetimeFigureOut">
              <a:rPr lang="en-US" smtClean="0"/>
              <a:t>11/24/2023</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B519C85C-EAC9-48AD-98B2-AD409FB15711}"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endParaRPr lang="en-US"/>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322520859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endParaRPr lang="en-US"/>
          </a:p>
        </p:txBody>
      </p:sp>
    </p:spTree>
    <p:extLst>
      <p:ext uri="{BB962C8B-B14F-4D97-AF65-F5344CB8AC3E}">
        <p14:creationId xmlns:p14="http://schemas.microsoft.com/office/powerpoint/2010/main" val="97830349"/>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4862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2102224060"/>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3855470002"/>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1561596996"/>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49490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1133724089"/>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395596166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5B20C24A-7F63-4C9D-B8AA-DB5AFD0AB0C4}" type="datetimeFigureOut">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B519C85C-EAC9-48AD-98B2-AD409FB15711}" type="slidenum">
              <a:rPr lang="en-US" smtClean="0"/>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330320831"/>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884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13678634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Cover 08">
    <p:bg>
      <p:bgPr>
        <a:solidFill>
          <a:srgbClr val="FBF9F4"/>
        </a:solidFill>
        <a:effectLst/>
      </p:bgPr>
    </p:bg>
    <p:spTree>
      <p:nvGrpSpPr>
        <p:cNvPr id="1" name=""/>
        <p:cNvGrpSpPr/>
        <p:nvPr/>
      </p:nvGrpSpPr>
      <p:grpSpPr>
        <a:xfrm>
          <a:off x="0" y="0"/>
          <a:ext cx="0" cy="0"/>
          <a:chOff x="0" y="0"/>
          <a:chExt cx="0" cy="0"/>
        </a:xfrm>
      </p:grpSpPr>
      <p:grpSp>
        <p:nvGrpSpPr>
          <p:cNvPr id="19" name="Group 18" descr="Inclusion note: When copying this cover option into the on-screen 16:9 template, it’s expected and permissible for this to be used even though it’s inserted after the “Layouts not for use” indicator.">
            <a:extLst>
              <a:ext uri="{FF2B5EF4-FFF2-40B4-BE49-F238E27FC236}">
                <a16:creationId xmlns:a16="http://schemas.microsoft.com/office/drawing/2014/main" id="{945B66E2-1010-4E62-994E-A291D7668AEB}"/>
              </a:ext>
            </a:extLst>
          </p:cNvPr>
          <p:cNvGrpSpPr/>
          <p:nvPr userDrawn="1"/>
        </p:nvGrpSpPr>
        <p:grpSpPr>
          <a:xfrm>
            <a:off x="12370949" y="3847399"/>
            <a:ext cx="1761363" cy="3010601"/>
            <a:chOff x="12370950" y="3847399"/>
            <a:chExt cx="1761363" cy="3010601"/>
          </a:xfrm>
        </p:grpSpPr>
        <p:sp>
          <p:nvSpPr>
            <p:cNvPr id="20" name="Text Placeholder 1">
              <a:extLst>
                <a:ext uri="{FF2B5EF4-FFF2-40B4-BE49-F238E27FC236}">
                  <a16:creationId xmlns:a16="http://schemas.microsoft.com/office/drawing/2014/main" id="{80F69CCF-794E-4F5A-AC0E-B7418714FDB5}"/>
                </a:ext>
                <a:ext uri="{C183D7F6-B498-43B3-948B-1728B52AA6E4}">
                  <adec:decorative xmlns:adec="http://schemas.microsoft.com/office/drawing/2017/decorative" val="0"/>
                </a:ext>
              </a:extLst>
            </p:cNvPr>
            <p:cNvSpPr txBox="1">
              <a:spLocks/>
            </p:cNvSpPr>
            <p:nvPr userDrawn="1"/>
          </p:nvSpPr>
          <p:spPr bwMode="gray">
            <a:xfrm>
              <a:off x="12370950" y="3847399"/>
              <a:ext cx="1761363" cy="3010601"/>
            </a:xfrm>
            <a:prstGeom prst="rect">
              <a:avLst/>
            </a:prstGeom>
            <a:solidFill>
              <a:srgbClr val="7030A0"/>
            </a:solidFill>
          </p:spPr>
          <p:txBody>
            <a:bodyPr vert="horz" wrap="square" lIns="64008" tIns="45720" rIns="64008" bIns="45720" rtlCol="0">
              <a:no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800" b="1" noProof="0">
                  <a:solidFill>
                    <a:schemeClr val="bg1"/>
                  </a:solidFill>
                </a:rPr>
                <a:t>Inclusion note:</a:t>
              </a:r>
            </a:p>
            <a:p>
              <a:pPr marL="0" indent="0">
                <a:spcBef>
                  <a:spcPts val="300"/>
                </a:spcBef>
                <a:buFont typeface="+mj-lt"/>
                <a:buNone/>
              </a:pPr>
              <a:r>
                <a:rPr lang="en-US" sz="900" b="0" i="0" baseline="0" noProof="0">
                  <a:solidFill>
                    <a:schemeClr val="bg1"/>
                  </a:solidFill>
                </a:rPr>
                <a:t>When copying this cover option into the on-screen 16:9 template, </a:t>
              </a:r>
              <a:r>
                <a:rPr lang="en-US" sz="900" b="1" i="0" baseline="0" noProof="0">
                  <a:solidFill>
                    <a:schemeClr val="bg1"/>
                  </a:solidFill>
                </a:rPr>
                <a:t>it’s expected </a:t>
              </a:r>
              <a:br>
                <a:rPr lang="en-US" sz="900" b="1" i="0" baseline="0" noProof="0">
                  <a:solidFill>
                    <a:schemeClr val="bg1"/>
                  </a:solidFill>
                </a:rPr>
              </a:br>
              <a:r>
                <a:rPr lang="en-US" sz="900" b="1" i="0" baseline="0" noProof="0">
                  <a:solidFill>
                    <a:schemeClr val="bg1"/>
                  </a:solidFill>
                </a:rPr>
                <a:t>and permissible for this to </a:t>
              </a:r>
              <a:br>
                <a:rPr lang="en-US" sz="900" b="1" i="0" baseline="0" noProof="0">
                  <a:solidFill>
                    <a:schemeClr val="bg1"/>
                  </a:solidFill>
                </a:rPr>
              </a:br>
              <a:r>
                <a:rPr lang="en-US" sz="900" b="1" i="0" baseline="0" noProof="0">
                  <a:solidFill>
                    <a:schemeClr val="bg1"/>
                  </a:solidFill>
                </a:rPr>
                <a:t>be used </a:t>
              </a:r>
              <a:r>
                <a:rPr lang="en-US" sz="900" b="0" i="0" baseline="0" noProof="0">
                  <a:solidFill>
                    <a:schemeClr val="bg1"/>
                  </a:solidFill>
                </a:rPr>
                <a:t>even though it’s inserted after the “Layouts not for use” indicator.</a:t>
              </a:r>
            </a:p>
          </p:txBody>
        </p:sp>
        <p:pic>
          <p:nvPicPr>
            <p:cNvPr id="21" name="Picture 20">
              <a:extLst>
                <a:ext uri="{FF2B5EF4-FFF2-40B4-BE49-F238E27FC236}">
                  <a16:creationId xmlns:a16="http://schemas.microsoft.com/office/drawing/2014/main" id="{E74015AF-5BDD-4E86-92B4-B4A59D4D16F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559" t="42255" r="27044" b="1"/>
            <a:stretch/>
          </p:blipFill>
          <p:spPr>
            <a:xfrm>
              <a:off x="12438164" y="5403123"/>
              <a:ext cx="1640362" cy="1386360"/>
            </a:xfrm>
            <a:prstGeom prst="rect">
              <a:avLst/>
            </a:prstGeom>
          </p:spPr>
        </p:pic>
        <p:sp>
          <p:nvSpPr>
            <p:cNvPr id="22" name="Rectangle 21">
              <a:extLst>
                <a:ext uri="{FF2B5EF4-FFF2-40B4-BE49-F238E27FC236}">
                  <a16:creationId xmlns:a16="http://schemas.microsoft.com/office/drawing/2014/main" id="{3337F90C-1B91-483C-8679-905EA35605AF}"/>
                </a:ext>
              </a:extLst>
            </p:cNvPr>
            <p:cNvSpPr/>
            <p:nvPr userDrawn="1"/>
          </p:nvSpPr>
          <p:spPr bwMode="gray">
            <a:xfrm>
              <a:off x="13327856" y="6384130"/>
              <a:ext cx="478631" cy="276225"/>
            </a:xfrm>
            <a:prstGeom prst="rect">
              <a:avLst/>
            </a:prstGeom>
            <a:noFill/>
            <a:ln w="63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sp>
          <p:nvSpPr>
            <p:cNvPr id="23" name="Graphic 3" descr="Checkmark">
              <a:extLst>
                <a:ext uri="{FF2B5EF4-FFF2-40B4-BE49-F238E27FC236}">
                  <a16:creationId xmlns:a16="http://schemas.microsoft.com/office/drawing/2014/main" id="{5CB2CD02-08E3-463D-86CB-4783865F1AAC}"/>
                </a:ext>
              </a:extLst>
            </p:cNvPr>
            <p:cNvSpPr>
              <a:spLocks noChangeAspect="1"/>
            </p:cNvSpPr>
            <p:nvPr userDrawn="1"/>
          </p:nvSpPr>
          <p:spPr bwMode="gray">
            <a:xfrm>
              <a:off x="13459239" y="6434594"/>
              <a:ext cx="215866" cy="175298"/>
            </a:xfrm>
            <a:custGeom>
              <a:avLst/>
              <a:gdLst>
                <a:gd name="connsiteX0" fmla="*/ 530288 w 549402"/>
                <a:gd name="connsiteY0" fmla="*/ 19131 h 446152"/>
                <a:gd name="connsiteX1" fmla="*/ 530288 w 549402"/>
                <a:gd name="connsiteY1" fmla="*/ 19131 h 446152"/>
                <a:gd name="connsiteX2" fmla="*/ 437838 w 549402"/>
                <a:gd name="connsiteY2" fmla="*/ 19131 h 446152"/>
                <a:gd name="connsiteX3" fmla="*/ 195577 w 549402"/>
                <a:gd name="connsiteY3" fmla="*/ 261392 h 446152"/>
                <a:gd name="connsiteX4" fmla="*/ 111582 w 549402"/>
                <a:gd name="connsiteY4" fmla="*/ 177397 h 446152"/>
                <a:gd name="connsiteX5" fmla="*/ 19131 w 549402"/>
                <a:gd name="connsiteY5" fmla="*/ 177397 h 446152"/>
                <a:gd name="connsiteX6" fmla="*/ 19131 w 549402"/>
                <a:gd name="connsiteY6" fmla="*/ 269848 h 446152"/>
                <a:gd name="connsiteX7" fmla="*/ 195436 w 549402"/>
                <a:gd name="connsiteY7" fmla="*/ 446152 h 446152"/>
                <a:gd name="connsiteX8" fmla="*/ 530147 w 549402"/>
                <a:gd name="connsiteY8" fmla="*/ 111441 h 446152"/>
                <a:gd name="connsiteX9" fmla="*/ 530288 w 549402"/>
                <a:gd name="connsiteY9" fmla="*/ 19131 h 44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9402" h="446152">
                  <a:moveTo>
                    <a:pt x="530288" y="19131"/>
                  </a:moveTo>
                  <a:lnTo>
                    <a:pt x="530288" y="19131"/>
                  </a:lnTo>
                  <a:cubicBezTo>
                    <a:pt x="504780" y="-6377"/>
                    <a:pt x="463346" y="-6377"/>
                    <a:pt x="437838" y="19131"/>
                  </a:cubicBezTo>
                  <a:lnTo>
                    <a:pt x="195577" y="261392"/>
                  </a:lnTo>
                  <a:lnTo>
                    <a:pt x="111582" y="177397"/>
                  </a:lnTo>
                  <a:cubicBezTo>
                    <a:pt x="86074" y="151888"/>
                    <a:pt x="44640" y="151888"/>
                    <a:pt x="19131" y="177397"/>
                  </a:cubicBezTo>
                  <a:cubicBezTo>
                    <a:pt x="-6377" y="202905"/>
                    <a:pt x="-6377" y="244339"/>
                    <a:pt x="19131" y="269848"/>
                  </a:cubicBezTo>
                  <a:lnTo>
                    <a:pt x="195436" y="446152"/>
                  </a:lnTo>
                  <a:lnTo>
                    <a:pt x="530147" y="111441"/>
                  </a:lnTo>
                  <a:cubicBezTo>
                    <a:pt x="555797" y="85933"/>
                    <a:pt x="555797" y="44640"/>
                    <a:pt x="530288" y="19131"/>
                  </a:cubicBezTo>
                  <a:close/>
                </a:path>
              </a:pathLst>
            </a:custGeom>
            <a:solidFill>
              <a:srgbClr val="007000"/>
            </a:solidFill>
            <a:ln w="14089" cap="flat">
              <a:noFill/>
              <a:prstDash val="solid"/>
              <a:miter/>
            </a:ln>
          </p:spPr>
          <p:txBody>
            <a:bodyPr rtlCol="0" anchor="ctr"/>
            <a:lstStyle/>
            <a:p>
              <a:endParaRPr lang="en-US"/>
            </a:p>
          </p:txBody>
        </p:sp>
      </p:grpSp>
      <p:pic>
        <p:nvPicPr>
          <p:cNvPr id="15" name="Optum logo" descr="Optum">
            <a:extLst>
              <a:ext uri="{FF2B5EF4-FFF2-40B4-BE49-F238E27FC236}">
                <a16:creationId xmlns:a16="http://schemas.microsoft.com/office/drawing/2014/main" id="{B1312674-A8BF-432E-AF69-5FAB5265C1F3}"/>
              </a:ext>
              <a:ext uri="{C183D7F6-B498-43B3-948B-1728B52AA6E4}">
                <adec:decorative xmlns:adec="http://schemas.microsoft.com/office/drawing/2017/decorative" val="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24" name="Picture 23" descr="An individual sitting in a medical exam room listening to a medical professional.">
            <a:extLst>
              <a:ext uri="{FF2B5EF4-FFF2-40B4-BE49-F238E27FC236}">
                <a16:creationId xmlns:a16="http://schemas.microsoft.com/office/drawing/2014/main" id="{0FC9DEF5-8784-475B-B82B-3A69645F62EA}"/>
              </a:ext>
              <a:ext uri="{C183D7F6-B498-43B3-948B-1728B52AA6E4}">
                <adec:decorative xmlns:adec="http://schemas.microsoft.com/office/drawing/2017/decorative" val="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bwMode="gray">
          <a:xfrm>
            <a:off x="6018276" y="0"/>
            <a:ext cx="6172200" cy="6858000"/>
          </a:xfrm>
          <a:prstGeom prst="rect">
            <a:avLst/>
          </a:prstGeom>
        </p:spPr>
      </p:pic>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Tree>
    <p:extLst>
      <p:ext uri="{BB962C8B-B14F-4D97-AF65-F5344CB8AC3E}">
        <p14:creationId xmlns:p14="http://schemas.microsoft.com/office/powerpoint/2010/main" val="109610587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65760" y="914400"/>
            <a:ext cx="11460480" cy="5486400"/>
          </a:xfrm>
          <a:prstGeom prst="rect">
            <a:avLst/>
          </a:prstGeom>
        </p:spPr>
        <p:txBody>
          <a:bodyPr/>
          <a:lstStyle>
            <a:lvl1pPr marL="274320" indent="-274320">
              <a:spcBef>
                <a:spcPts val="300"/>
              </a:spcBef>
              <a:spcAft>
                <a:spcPts val="300"/>
              </a:spcAft>
              <a:defRPr sz="1200"/>
            </a:lvl1pPr>
            <a:lvl2pPr marL="548640" indent="-274320">
              <a:spcBef>
                <a:spcPts val="300"/>
              </a:spcBef>
              <a:spcAft>
                <a:spcPts val="300"/>
              </a:spcAft>
              <a:defRPr sz="1200"/>
            </a:lvl2pPr>
            <a:lvl3pPr marL="822960" indent="-274320">
              <a:spcBef>
                <a:spcPts val="300"/>
              </a:spcBef>
              <a:spcAft>
                <a:spcPts val="300"/>
              </a:spcAft>
              <a:defRPr sz="1100"/>
            </a:lvl3pPr>
            <a:lvl4pPr marL="1097280" indent="-274320">
              <a:spcBef>
                <a:spcPts val="300"/>
              </a:spcBef>
              <a:spcAft>
                <a:spcPts val="300"/>
              </a:spcAft>
              <a:defRPr sz="1050"/>
            </a:lvl4pPr>
            <a:lvl5pPr marL="1371600" indent="-274320">
              <a:spcBef>
                <a:spcPts val="300"/>
              </a:spcBef>
              <a:spcAft>
                <a:spcPts val="3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11525136" y="6623859"/>
            <a:ext cx="609600" cy="182880"/>
          </a:xfrm>
        </p:spPr>
        <p:txBody>
          <a:bodyPr/>
          <a:lstStyle/>
          <a:p>
            <a:pPr defTabSz="457200"/>
            <a:fld id="{61E112CC-F5C7-5E43-8EAA-F554FEB5E453}" type="slidenum">
              <a:rPr lang="en-US" smtClean="0">
                <a:solidFill>
                  <a:srgbClr val="005EB8"/>
                </a:solidFill>
              </a:rPr>
              <a:pPr defTabSz="457200"/>
              <a:t>‹#›</a:t>
            </a:fld>
            <a:endParaRPr lang="en-US">
              <a:solidFill>
                <a:srgbClr val="005EB8"/>
              </a:solidFill>
            </a:endParaRPr>
          </a:p>
        </p:txBody>
      </p:sp>
      <p:sp>
        <p:nvSpPr>
          <p:cNvPr id="2" name="Title 1"/>
          <p:cNvSpPr>
            <a:spLocks noGrp="1"/>
          </p:cNvSpPr>
          <p:nvPr>
            <p:ph type="title"/>
          </p:nvPr>
        </p:nvSpPr>
        <p:spPr>
          <a:xfrm>
            <a:off x="365760" y="0"/>
            <a:ext cx="11768976" cy="731520"/>
          </a:xfrm>
          <a:prstGeom prst="rect">
            <a:avLst/>
          </a:prstGeom>
        </p:spPr>
        <p:txBody>
          <a:bodyPr vert="horz" lIns="91440" tIns="45720" rIns="91440" bIns="45720" rtlCol="0" anchor="b">
            <a:norm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25920928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65760" y="914400"/>
            <a:ext cx="11460480" cy="5486400"/>
          </a:xfrm>
          <a:prstGeom prst="rect">
            <a:avLst/>
          </a:prstGeom>
        </p:spPr>
        <p:txBody>
          <a:bodyPr/>
          <a:lstStyle>
            <a:lvl1pPr marL="274320" indent="-274320">
              <a:spcBef>
                <a:spcPts val="300"/>
              </a:spcBef>
              <a:spcAft>
                <a:spcPts val="300"/>
              </a:spcAft>
              <a:defRPr sz="1200"/>
            </a:lvl1pPr>
            <a:lvl2pPr marL="548640" indent="-274320">
              <a:spcBef>
                <a:spcPts val="300"/>
              </a:spcBef>
              <a:spcAft>
                <a:spcPts val="300"/>
              </a:spcAft>
              <a:defRPr sz="1200"/>
            </a:lvl2pPr>
            <a:lvl3pPr marL="822960" indent="-274320">
              <a:spcBef>
                <a:spcPts val="300"/>
              </a:spcBef>
              <a:spcAft>
                <a:spcPts val="300"/>
              </a:spcAft>
              <a:defRPr sz="1100"/>
            </a:lvl3pPr>
            <a:lvl4pPr marL="1097280" indent="-274320">
              <a:spcBef>
                <a:spcPts val="300"/>
              </a:spcBef>
              <a:spcAft>
                <a:spcPts val="300"/>
              </a:spcAft>
              <a:defRPr sz="1050"/>
            </a:lvl4pPr>
            <a:lvl5pPr marL="1371600" indent="-274320">
              <a:spcBef>
                <a:spcPts val="300"/>
              </a:spcBef>
              <a:spcAft>
                <a:spcPts val="3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11525136" y="6699910"/>
            <a:ext cx="609600" cy="30778"/>
          </a:xfrm>
        </p:spPr>
        <p:txBody>
          <a:bodyPr/>
          <a:lstStyle/>
          <a:p>
            <a:pPr defTabSz="457200"/>
            <a:fld id="{61E112CC-F5C7-5E43-8EAA-F554FEB5E453}" type="slidenum">
              <a:rPr lang="en-US" smtClean="0">
                <a:solidFill>
                  <a:srgbClr val="005EB8"/>
                </a:solidFill>
              </a:rPr>
              <a:pPr defTabSz="457200"/>
              <a:t>‹#›</a:t>
            </a:fld>
            <a:endParaRPr lang="en-US">
              <a:solidFill>
                <a:srgbClr val="005EB8"/>
              </a:solidFill>
            </a:endParaRPr>
          </a:p>
        </p:txBody>
      </p:sp>
      <p:sp>
        <p:nvSpPr>
          <p:cNvPr id="2" name="Title 1"/>
          <p:cNvSpPr>
            <a:spLocks noGrp="1"/>
          </p:cNvSpPr>
          <p:nvPr>
            <p:ph type="title"/>
          </p:nvPr>
        </p:nvSpPr>
        <p:spPr>
          <a:xfrm>
            <a:off x="365760" y="0"/>
            <a:ext cx="11768976" cy="731520"/>
          </a:xfrm>
          <a:prstGeom prst="rect">
            <a:avLst/>
          </a:prstGeom>
        </p:spPr>
        <p:txBody>
          <a:bodyPr vert="horz" lIns="91440" tIns="45720" rIns="91440" bIns="45720" rtlCol="0" anchor="b">
            <a:norm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2797065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 y="426821"/>
            <a:ext cx="10515600" cy="304699"/>
          </a:xfrm>
          <a:prstGeom prst="rect">
            <a:avLst/>
          </a:prstGeom>
        </p:spPr>
        <p:txBody>
          <a:bodyPr anchor="b"/>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pPr defTabSz="457200"/>
            <a:fld id="{61E112CC-F5C7-5E43-8EAA-F554FEB5E453}" type="slidenum">
              <a:rPr lang="en-US" smtClean="0">
                <a:solidFill>
                  <a:srgbClr val="005EB8"/>
                </a:solidFill>
              </a:rPr>
              <a:pPr defTabSz="457200"/>
              <a:t>‹#›</a:t>
            </a:fld>
            <a:endParaRPr lang="en-US">
              <a:solidFill>
                <a:srgbClr val="005EB8"/>
              </a:solidFill>
            </a:endParaRPr>
          </a:p>
        </p:txBody>
      </p:sp>
      <p:sp>
        <p:nvSpPr>
          <p:cNvPr id="6" name="Text Placeholder 5"/>
          <p:cNvSpPr>
            <a:spLocks noGrp="1"/>
          </p:cNvSpPr>
          <p:nvPr>
            <p:ph type="body" sz="quarter" idx="11"/>
          </p:nvPr>
        </p:nvSpPr>
        <p:spPr>
          <a:xfrm>
            <a:off x="5791200" y="2133600"/>
            <a:ext cx="5892800" cy="3124200"/>
          </a:xfrm>
          <a:prstGeom prst="rect">
            <a:avLst/>
          </a:prstGeom>
          <a:solidFill>
            <a:schemeClr val="accent6">
              <a:lumMod val="20000"/>
              <a:lumOff val="80000"/>
            </a:schemeClr>
          </a:solidFill>
        </p:spPr>
        <p:txBody>
          <a:bodyPr tIns="91440" bIns="91440" anchor="ctr"/>
          <a:lstStyle>
            <a:lvl1pPr marL="0" indent="0">
              <a:buNone/>
              <a:defRPr sz="1400" b="1"/>
            </a:lvl1pPr>
            <a:lvl2pP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9898447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pic>
        <p:nvPicPr>
          <p:cNvPr id="23" name="Optum logo" descr="Optum">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824247" y="523904"/>
            <a:ext cx="2438884" cy="706174"/>
          </a:xfrm>
          <a:prstGeom prst="rect">
            <a:avLst/>
          </a:prstGeom>
        </p:spPr>
      </p:pic>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404812"/>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177094"/>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177368"/>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September 2023</a:t>
            </a:r>
          </a:p>
        </p:txBody>
      </p:sp>
      <p:pic>
        <p:nvPicPr>
          <p:cNvPr id="12" name="Picture 11" descr="Star icon">
            <a:extLst>
              <a:ext uri="{FF2B5EF4-FFF2-40B4-BE49-F238E27FC236}">
                <a16:creationId xmlns:a16="http://schemas.microsoft.com/office/drawing/2014/main" id="{82FEFB7F-0CFC-4989-B627-4D0D34B303E2}"/>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827390" y="4941778"/>
            <a:ext cx="587679" cy="587679"/>
          </a:xfrm>
          <a:prstGeom prst="rect">
            <a:avLst/>
          </a:prstGeom>
        </p:spPr>
      </p:pic>
      <p:sp>
        <p:nvSpPr>
          <p:cNvPr id="11" name="TextBox 10">
            <a:extLst>
              <a:ext uri="{FF2B5EF4-FFF2-40B4-BE49-F238E27FC236}">
                <a16:creationId xmlns:a16="http://schemas.microsoft.com/office/drawing/2014/main" id="{9145794E-DC8C-4B31-A9C2-C6C3CF44B391}"/>
              </a:ext>
            </a:extLst>
          </p:cNvPr>
          <p:cNvSpPr txBox="1"/>
          <p:nvPr userDrawn="1"/>
        </p:nvSpPr>
        <p:spPr bwMode="gray">
          <a:xfrm>
            <a:off x="822196" y="5589173"/>
            <a:ext cx="2834865" cy="507831"/>
          </a:xfrm>
          <a:prstGeom prst="rect">
            <a:avLst/>
          </a:prstGeom>
          <a:noFill/>
        </p:spPr>
        <p:txBody>
          <a:bodyPr wrap="square" lIns="0" tIns="0" rIns="0" bIns="0" rtlCol="0">
            <a:spAutoFit/>
          </a:bodyPr>
          <a:lstStyle/>
          <a:p>
            <a:pPr>
              <a:spcBef>
                <a:spcPts val="600"/>
              </a:spcBef>
            </a:pPr>
            <a:r>
              <a:rPr lang="en-US" sz="1100" b="1">
                <a:solidFill>
                  <a:schemeClr val="accent6"/>
                </a:solidFill>
              </a:rPr>
              <a:t>Reminder: </a:t>
            </a:r>
            <a:r>
              <a:rPr lang="en-US" sz="1100">
                <a:solidFill>
                  <a:schemeClr val="tx1"/>
                </a:solidFill>
              </a:rPr>
              <a:t>Download a new template from</a:t>
            </a:r>
            <a:br>
              <a:rPr lang="en-US" sz="1100">
                <a:solidFill>
                  <a:schemeClr val="tx1"/>
                </a:solidFill>
              </a:rPr>
            </a:br>
            <a:r>
              <a:rPr lang="en-US" sz="1100">
                <a:solidFill>
                  <a:schemeClr val="tx1"/>
                </a:solidFill>
              </a:rPr>
              <a:t>Optum Brand Center </a:t>
            </a:r>
            <a:r>
              <a:rPr lang="en-US" sz="1100" b="1">
                <a:solidFill>
                  <a:schemeClr val="tx1"/>
                </a:solidFill>
              </a:rPr>
              <a:t>each time</a:t>
            </a:r>
            <a:r>
              <a:rPr lang="en-US" sz="1100">
                <a:solidFill>
                  <a:schemeClr val="tx1"/>
                </a:solidFill>
              </a:rPr>
              <a:t> a document is started. Templates continuously evolve.</a:t>
            </a:r>
          </a:p>
        </p:txBody>
      </p:sp>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bwMode="gray">
          <a:xfrm>
            <a:off x="5122888" y="525529"/>
            <a:ext cx="6606362" cy="3714175"/>
          </a:xfrm>
          <a:prstGeom prst="rect">
            <a:avLst/>
          </a:prstGeom>
          <a:ln w="6350">
            <a:solidFill>
              <a:schemeClr val="accent2"/>
            </a:solidFill>
          </a:ln>
        </p:spPr>
      </p:pic>
      <p:pic>
        <p:nvPicPr>
          <p:cNvPr id="18" name="Picture 17">
            <a:extLst>
              <a:ext uri="{FF2B5EF4-FFF2-40B4-BE49-F238E27FC236}">
                <a16:creationId xmlns:a16="http://schemas.microsoft.com/office/drawing/2014/main" id="{0B9B688F-3869-4ECE-BE40-DE3ADDF3F073}"/>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bwMode="gray">
          <a:xfrm>
            <a:off x="5122888" y="4245508"/>
            <a:ext cx="3298775" cy="1857119"/>
          </a:xfrm>
          <a:prstGeom prst="rect">
            <a:avLst/>
          </a:prstGeom>
          <a:ln w="6350">
            <a:solidFill>
              <a:schemeClr val="accent2"/>
            </a:solidFill>
          </a:ln>
        </p:spPr>
      </p:pic>
      <p:pic>
        <p:nvPicPr>
          <p:cNvPr id="4" name="Picture 3">
            <a:extLst>
              <a:ext uri="{FF2B5EF4-FFF2-40B4-BE49-F238E27FC236}">
                <a16:creationId xmlns:a16="http://schemas.microsoft.com/office/drawing/2014/main" id="{11A66DFB-0BA7-42B4-63AA-F29DED25E09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421497" y="4243004"/>
            <a:ext cx="3310128" cy="1859623"/>
          </a:xfrm>
          <a:prstGeom prst="rect">
            <a:avLst/>
          </a:prstGeom>
          <a:ln w="6350">
            <a:solidFill>
              <a:schemeClr val="accent2"/>
            </a:solidFill>
          </a:ln>
        </p:spPr>
      </p:pic>
    </p:spTree>
    <p:extLst>
      <p:ext uri="{BB962C8B-B14F-4D97-AF65-F5344CB8AC3E}">
        <p14:creationId xmlns:p14="http://schemas.microsoft.com/office/powerpoint/2010/main" val="2674868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
        <p:nvSpPr>
          <p:cNvPr id="4" name="Footer Placeholder 3">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523154191"/>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397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3" name="Picture 12" descr="A person lovingly touching a child on the chin while sitting on they're lap.">
            <a:extLst>
              <a:ext uri="{FF2B5EF4-FFF2-40B4-BE49-F238E27FC236}">
                <a16:creationId xmlns:a16="http://schemas.microsoft.com/office/drawing/2014/main" id="{BDE252CA-B7C1-4F2D-A934-EB57E92D84C6}"/>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11/24/2023</a:t>
            </a:fld>
            <a:endParaRPr lang="en-US"/>
          </a:p>
        </p:txBody>
      </p:sp>
    </p:spTree>
    <p:extLst>
      <p:ext uri="{BB962C8B-B14F-4D97-AF65-F5344CB8AC3E}">
        <p14:creationId xmlns:p14="http://schemas.microsoft.com/office/powerpoint/2010/main" val="86953953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24" name="Picture 23" descr="A doctor examining a patient by checking lymph nodes under the jaw line.">
            <a:extLst>
              <a:ext uri="{FF2B5EF4-FFF2-40B4-BE49-F238E27FC236}">
                <a16:creationId xmlns:a16="http://schemas.microsoft.com/office/drawing/2014/main" id="{0FC9DEF5-8784-475B-B82B-3A69645F62EA}"/>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Tree>
    <p:extLst>
      <p:ext uri="{BB962C8B-B14F-4D97-AF65-F5344CB8AC3E}">
        <p14:creationId xmlns:p14="http://schemas.microsoft.com/office/powerpoint/2010/main" val="72806704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grpSp>
        <p:nvGrpSpPr>
          <p:cNvPr id="14" name="Group 13">
            <a:extLst>
              <a:ext uri="{FF2B5EF4-FFF2-40B4-BE49-F238E27FC236}">
                <a16:creationId xmlns:a16="http://schemas.microsoft.com/office/drawing/2014/main" id="{73C2F6C1-998B-8678-2054-1CEBF9F632F9}"/>
              </a:ext>
            </a:extLst>
          </p:cNvPr>
          <p:cNvGrpSpPr/>
          <p:nvPr userDrawn="1"/>
        </p:nvGrpSpPr>
        <p:grpSpPr>
          <a:xfrm>
            <a:off x="457200" y="5721954"/>
            <a:ext cx="2400300" cy="605790"/>
            <a:chOff x="457200" y="4823460"/>
            <a:chExt cx="2966632" cy="605790"/>
          </a:xfrm>
        </p:grpSpPr>
        <p:sp>
          <p:nvSpPr>
            <p:cNvPr id="13" name="Freeform 12">
              <a:hlinkClick r:id="" action="ppaction://hlinkshowjump?jump=nextslide"/>
              <a:extLst>
                <a:ext uri="{FF2B5EF4-FFF2-40B4-BE49-F238E27FC236}">
                  <a16:creationId xmlns:a16="http://schemas.microsoft.com/office/drawing/2014/main" id="{1B858B6E-030F-98C4-122C-8C57005ADD9D}"/>
                </a:ext>
              </a:extLst>
            </p:cNvPr>
            <p:cNvSpPr/>
            <p:nvPr userDrawn="1"/>
          </p:nvSpPr>
          <p:spPr bwMode="gray">
            <a:xfrm>
              <a:off x="457200" y="4823460"/>
              <a:ext cx="2966632" cy="605790"/>
            </a:xfrm>
            <a:custGeom>
              <a:avLst/>
              <a:gdLst>
                <a:gd name="connsiteX0" fmla="*/ 285750 w 2966632"/>
                <a:gd name="connsiteY0" fmla="*/ 0 h 605790"/>
                <a:gd name="connsiteX1" fmla="*/ 302895 w 2966632"/>
                <a:gd name="connsiteY1" fmla="*/ 0 h 605790"/>
                <a:gd name="connsiteX2" fmla="*/ 2640330 w 2966632"/>
                <a:gd name="connsiteY2" fmla="*/ 0 h 605790"/>
                <a:gd name="connsiteX3" fmla="*/ 2640330 w 2966632"/>
                <a:gd name="connsiteY3" fmla="*/ 2360 h 605790"/>
                <a:gd name="connsiteX4" fmla="*/ 2663737 w 2966632"/>
                <a:gd name="connsiteY4" fmla="*/ 0 h 605790"/>
                <a:gd name="connsiteX5" fmla="*/ 2966632 w 2966632"/>
                <a:gd name="connsiteY5" fmla="*/ 302895 h 605790"/>
                <a:gd name="connsiteX6" fmla="*/ 2663737 w 2966632"/>
                <a:gd name="connsiteY6" fmla="*/ 605790 h 605790"/>
                <a:gd name="connsiteX7" fmla="*/ 2640330 w 2966632"/>
                <a:gd name="connsiteY7" fmla="*/ 603431 h 605790"/>
                <a:gd name="connsiteX8" fmla="*/ 2640330 w 2966632"/>
                <a:gd name="connsiteY8" fmla="*/ 605790 h 605790"/>
                <a:gd name="connsiteX9" fmla="*/ 302895 w 2966632"/>
                <a:gd name="connsiteY9" fmla="*/ 605790 h 605790"/>
                <a:gd name="connsiteX10" fmla="*/ 285750 w 2966632"/>
                <a:gd name="connsiteY10" fmla="*/ 605790 h 605790"/>
                <a:gd name="connsiteX11" fmla="*/ 285750 w 2966632"/>
                <a:gd name="connsiteY11" fmla="*/ 604062 h 605790"/>
                <a:gd name="connsiteX12" fmla="*/ 241851 w 2966632"/>
                <a:gd name="connsiteY12" fmla="*/ 599636 h 605790"/>
                <a:gd name="connsiteX13" fmla="*/ 0 w 2966632"/>
                <a:gd name="connsiteY13" fmla="*/ 302895 h 605790"/>
                <a:gd name="connsiteX14" fmla="*/ 241851 w 2966632"/>
                <a:gd name="connsiteY14" fmla="*/ 6154 h 605790"/>
                <a:gd name="connsiteX15" fmla="*/ 285750 w 2966632"/>
                <a:gd name="connsiteY15" fmla="*/ 1729 h 60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66632" h="605790">
                  <a:moveTo>
                    <a:pt x="285750" y="0"/>
                  </a:moveTo>
                  <a:lnTo>
                    <a:pt x="302895" y="0"/>
                  </a:lnTo>
                  <a:lnTo>
                    <a:pt x="2640330" y="0"/>
                  </a:lnTo>
                  <a:lnTo>
                    <a:pt x="2640330" y="2360"/>
                  </a:lnTo>
                  <a:lnTo>
                    <a:pt x="2663737" y="0"/>
                  </a:lnTo>
                  <a:cubicBezTo>
                    <a:pt x="2831021" y="0"/>
                    <a:pt x="2966632" y="135611"/>
                    <a:pt x="2966632" y="302895"/>
                  </a:cubicBezTo>
                  <a:cubicBezTo>
                    <a:pt x="2966632" y="470179"/>
                    <a:pt x="2831021" y="605790"/>
                    <a:pt x="2663737" y="605790"/>
                  </a:cubicBezTo>
                  <a:lnTo>
                    <a:pt x="2640330" y="603431"/>
                  </a:lnTo>
                  <a:lnTo>
                    <a:pt x="2640330" y="605790"/>
                  </a:lnTo>
                  <a:lnTo>
                    <a:pt x="302895" y="605790"/>
                  </a:lnTo>
                  <a:lnTo>
                    <a:pt x="285750" y="605790"/>
                  </a:lnTo>
                  <a:lnTo>
                    <a:pt x="285750" y="604062"/>
                  </a:lnTo>
                  <a:lnTo>
                    <a:pt x="241851" y="599636"/>
                  </a:lnTo>
                  <a:cubicBezTo>
                    <a:pt x="103827" y="571393"/>
                    <a:pt x="0" y="449269"/>
                    <a:pt x="0" y="302895"/>
                  </a:cubicBezTo>
                  <a:cubicBezTo>
                    <a:pt x="0" y="156522"/>
                    <a:pt x="103827" y="34398"/>
                    <a:pt x="241851" y="6154"/>
                  </a:cubicBezTo>
                  <a:lnTo>
                    <a:pt x="285750" y="1729"/>
                  </a:lnTo>
                  <a:close/>
                </a:path>
              </a:pathLst>
            </a:cu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sp>
          <p:nvSpPr>
            <p:cNvPr id="10" name="TextBox 9">
              <a:extLst>
                <a:ext uri="{FF2B5EF4-FFF2-40B4-BE49-F238E27FC236}">
                  <a16:creationId xmlns:a16="http://schemas.microsoft.com/office/drawing/2014/main" id="{F70B0789-6BC1-2F0F-D010-4B5589AA578B}"/>
                </a:ext>
              </a:extLst>
            </p:cNvPr>
            <p:cNvSpPr txBox="1"/>
            <p:nvPr userDrawn="1"/>
          </p:nvSpPr>
          <p:spPr bwMode="gray">
            <a:xfrm>
              <a:off x="457200" y="4957078"/>
              <a:ext cx="2966632" cy="338554"/>
            </a:xfrm>
            <a:prstGeom prst="rect">
              <a:avLst/>
            </a:prstGeom>
            <a:noFill/>
          </p:spPr>
          <p:txBody>
            <a:bodyPr vert="horz" wrap="square" lIns="0" tIns="0" rIns="0" bIns="0" rtlCol="0">
              <a:spAutoFit/>
            </a:bodyPr>
            <a:lstStyle/>
            <a:p>
              <a:pPr algn="ctr">
                <a:spcBef>
                  <a:spcPts val="600"/>
                </a:spcBef>
              </a:pPr>
              <a:r>
                <a:rPr lang="en-US" sz="2200" b="1">
                  <a:solidFill>
                    <a:schemeClr val="bg1"/>
                  </a:solidFill>
                </a:rPr>
                <a:t>Get started</a:t>
              </a:r>
            </a:p>
          </p:txBody>
        </p:sp>
      </p:grpSp>
      <p:sp>
        <p:nvSpPr>
          <p:cNvPr id="31" name="Freeform 30">
            <a:extLst>
              <a:ext uri="{FF2B5EF4-FFF2-40B4-BE49-F238E27FC236}">
                <a16:creationId xmlns:a16="http://schemas.microsoft.com/office/drawing/2014/main" id="{2A917D01-1452-D576-8CA6-1857A9CB5FE9}"/>
              </a:ext>
            </a:extLst>
          </p:cNvPr>
          <p:cNvSpPr/>
          <p:nvPr userDrawn="1"/>
        </p:nvSpPr>
        <p:spPr bwMode="gray">
          <a:xfrm>
            <a:off x="5755180" y="0"/>
            <a:ext cx="6449291" cy="6858000"/>
          </a:xfrm>
          <a:custGeom>
            <a:avLst/>
            <a:gdLst>
              <a:gd name="connsiteX0" fmla="*/ 1815398 w 6449291"/>
              <a:gd name="connsiteY0" fmla="*/ 0 h 6858000"/>
              <a:gd name="connsiteX1" fmla="*/ 6449291 w 6449291"/>
              <a:gd name="connsiteY1" fmla="*/ 0 h 6858000"/>
              <a:gd name="connsiteX2" fmla="*/ 6449291 w 6449291"/>
              <a:gd name="connsiteY2" fmla="*/ 6858000 h 6858000"/>
              <a:gd name="connsiteX3" fmla="*/ 1815398 w 6449291"/>
              <a:gd name="connsiteY3" fmla="*/ 6858000 h 6858000"/>
              <a:gd name="connsiteX4" fmla="*/ 1665371 w 6449291"/>
              <a:gd name="connsiteY4" fmla="*/ 6751314 h 6858000"/>
              <a:gd name="connsiteX5" fmla="*/ 0 w 6449291"/>
              <a:gd name="connsiteY5" fmla="*/ 3429000 h 6858000"/>
              <a:gd name="connsiteX6" fmla="*/ 1665371 w 6449291"/>
              <a:gd name="connsiteY6" fmla="*/ 106686 h 6858000"/>
              <a:gd name="connsiteX7" fmla="*/ 1815398 w 644929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9291" h="6858000">
                <a:moveTo>
                  <a:pt x="1815398" y="0"/>
                </a:moveTo>
                <a:lnTo>
                  <a:pt x="6449291" y="0"/>
                </a:lnTo>
                <a:lnTo>
                  <a:pt x="6449291" y="6858000"/>
                </a:lnTo>
                <a:lnTo>
                  <a:pt x="1815398" y="6858000"/>
                </a:lnTo>
                <a:lnTo>
                  <a:pt x="1665371" y="6751314"/>
                </a:lnTo>
                <a:cubicBezTo>
                  <a:pt x="654388" y="5995246"/>
                  <a:pt x="0" y="4788543"/>
                  <a:pt x="0" y="3429000"/>
                </a:cubicBezTo>
                <a:cubicBezTo>
                  <a:pt x="0" y="2069457"/>
                  <a:pt x="654388" y="862754"/>
                  <a:pt x="1665371" y="106686"/>
                </a:cubicBezTo>
                <a:lnTo>
                  <a:pt x="1815398" y="0"/>
                </a:lnTo>
                <a:close/>
              </a:path>
            </a:pathLst>
          </a:custGeom>
          <a:blipFill>
            <a:blip r:embed="rId4">
              <a:extLst>
                <a:ext uri="{96DAC541-7B7A-43D3-8B79-37D633B846F1}">
                  <asvg:svgBlip xmlns:asvg="http://schemas.microsoft.com/office/drawing/2016/SVG/main" r:embed="rId5"/>
                </a:ext>
              </a:extLst>
            </a:blip>
            <a:stretch>
              <a:fillRect/>
            </a:stretch>
          </a:blip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spTree>
    <p:extLst>
      <p:ext uri="{BB962C8B-B14F-4D97-AF65-F5344CB8AC3E}">
        <p14:creationId xmlns:p14="http://schemas.microsoft.com/office/powerpoint/2010/main" val="2651469866"/>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2" name="Picture 11" descr="Two medical professionals reviewing information from a touchscreen on the wall while one holds a tablet.">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8"/>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Tree>
    <p:extLst>
      <p:ext uri="{BB962C8B-B14F-4D97-AF65-F5344CB8AC3E}">
        <p14:creationId xmlns:p14="http://schemas.microsoft.com/office/powerpoint/2010/main" val="3927459603"/>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3" name="Picture 12" descr="Two people holding a young child who is eating a cooking. One person is kissing the child on the head while the other watches lovingly.">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6"/>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Tree>
    <p:extLst>
      <p:ext uri="{BB962C8B-B14F-4D97-AF65-F5344CB8AC3E}">
        <p14:creationId xmlns:p14="http://schemas.microsoft.com/office/powerpoint/2010/main" val="319806101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4" name="Picture Placeholder 3">
            <a:extLst>
              <a:ext uri="{FF2B5EF4-FFF2-40B4-BE49-F238E27FC236}">
                <a16:creationId xmlns:a16="http://schemas.microsoft.com/office/drawing/2014/main" id="{8CD0ED72-F2BF-4DE5-8A8E-A97770B1058A}"/>
              </a:ext>
              <a:ext uri="{C183D7F6-B498-43B3-948B-1728B52AA6E4}">
                <adec:decorative xmlns:adec="http://schemas.microsoft.com/office/drawing/2017/decorative" val="1"/>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a:br>
            <a:br>
              <a:rPr lang="en-US"/>
            </a:br>
            <a:r>
              <a:rPr lang="en-US"/>
              <a:t>An image should be inserted into this region, but the dimensions should remain unchanged. To access brand approved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via Secure if necessary.</a:t>
            </a:r>
          </a:p>
        </p:txBody>
      </p:sp>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11/24/2023</a:t>
            </a:fld>
            <a:endParaRPr lang="en-US"/>
          </a:p>
        </p:txBody>
      </p:sp>
    </p:spTree>
    <p:extLst>
      <p:ext uri="{BB962C8B-B14F-4D97-AF65-F5344CB8AC3E}">
        <p14:creationId xmlns:p14="http://schemas.microsoft.com/office/powerpoint/2010/main" val="4017767684"/>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a:solidFill>
                  <a:schemeClr val="accent6"/>
                </a:solidFill>
              </a:rPr>
              <a:t>Better, for you</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5" name="Picture 8" descr="Illustration of a person carrying an oversized heart.">
            <a:extLst>
              <a:ext uri="{FF2B5EF4-FFF2-40B4-BE49-F238E27FC236}">
                <a16:creationId xmlns:a16="http://schemas.microsoft.com/office/drawing/2014/main" id="{548F7AB9-C07C-44D3-A45A-509D3091F2E3}"/>
              </a:ext>
            </a:extLst>
          </p:cNvPr>
          <p:cNvPicPr>
            <a:picLocks noChangeAspect="1"/>
          </p:cNvPicPr>
          <p:nvPr userDrawn="1"/>
        </p:nvPicPr>
        <p:blipFill>
          <a:blip r:embed="rId4">
            <a:extLst>
              <a:ext uri="{28A0092B-C50C-407E-A947-70E740481C1C}">
                <a14:useLocalDpi xmlns:a14="http://schemas.microsoft.com/office/drawing/2010/main" val="0"/>
              </a:ext>
            </a:extLst>
          </a:blip>
          <a:srcRect l="24691" r="24691"/>
          <a:stretch/>
        </p:blipFill>
        <p:spPr bwMode="gray">
          <a:xfrm>
            <a:off x="6019800" y="0"/>
            <a:ext cx="6172200" cy="6858000"/>
          </a:xfrm>
          <a:prstGeom prst="rect">
            <a:avLst/>
          </a:prstGeom>
          <a:solidFill>
            <a:schemeClr val="bg2"/>
          </a:solidFill>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Tree>
    <p:extLst>
      <p:ext uri="{BB962C8B-B14F-4D97-AF65-F5344CB8AC3E}">
        <p14:creationId xmlns:p14="http://schemas.microsoft.com/office/powerpoint/2010/main" val="3867858781"/>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0016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5" name="Footer Placeholder 4">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11/24/2023</a:t>
            </a:fld>
            <a:endParaRPr lang="en-US"/>
          </a:p>
        </p:txBody>
      </p:sp>
    </p:spTree>
    <p:extLst>
      <p:ext uri="{BB962C8B-B14F-4D97-AF65-F5344CB8AC3E}">
        <p14:creationId xmlns:p14="http://schemas.microsoft.com/office/powerpoint/2010/main" val="1522561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4" name="Footer Placeholder 3">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1029159572"/>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5" name="Footer Placeholder 4">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11/24/2023</a:t>
            </a:fld>
            <a:endParaRPr lang="en-US"/>
          </a:p>
        </p:txBody>
      </p:sp>
    </p:spTree>
    <p:extLst>
      <p:ext uri="{BB962C8B-B14F-4D97-AF65-F5344CB8AC3E}">
        <p14:creationId xmlns:p14="http://schemas.microsoft.com/office/powerpoint/2010/main" val="11555147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Home Master</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49411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11/24/2023</a:t>
            </a:fld>
            <a:endParaRPr lang="en-US"/>
          </a:p>
        </p:txBody>
      </p:sp>
      <p:sp>
        <p:nvSpPr>
          <p:cNvPr id="25" name="Rounded Rectangle 24">
            <a:extLst>
              <a:ext uri="{FF2B5EF4-FFF2-40B4-BE49-F238E27FC236}">
                <a16:creationId xmlns:a16="http://schemas.microsoft.com/office/drawing/2014/main" id="{926705AC-87EB-79DE-572E-8675615CF3A6}"/>
              </a:ext>
            </a:extLst>
          </p:cNvPr>
          <p:cNvSpPr/>
          <p:nvPr userDrawn="1"/>
        </p:nvSpPr>
        <p:spPr bwMode="gray">
          <a:xfrm>
            <a:off x="171452" y="181294"/>
            <a:ext cx="1205346"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Home</a:t>
            </a:r>
          </a:p>
        </p:txBody>
      </p:sp>
      <p:sp>
        <p:nvSpPr>
          <p:cNvPr id="26" name="Rounded Rectangle 25">
            <a:hlinkClick r:id="" action="ppaction://noaction"/>
            <a:extLst>
              <a:ext uri="{FF2B5EF4-FFF2-40B4-BE49-F238E27FC236}">
                <a16:creationId xmlns:a16="http://schemas.microsoft.com/office/drawing/2014/main" id="{EACDF201-78AF-EC8F-D219-42384EF99E4D}"/>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7" name="Rounded Rectangle 26">
            <a:hlinkClick r:id="" action="ppaction://noaction"/>
            <a:extLst>
              <a:ext uri="{FF2B5EF4-FFF2-40B4-BE49-F238E27FC236}">
                <a16:creationId xmlns:a16="http://schemas.microsoft.com/office/drawing/2014/main" id="{1646FCFB-3B00-3307-0741-068D82A65AD7}"/>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8" name="Rounded Rectangle 27">
            <a:hlinkClick r:id="" action="ppaction://noaction"/>
            <a:extLst>
              <a:ext uri="{FF2B5EF4-FFF2-40B4-BE49-F238E27FC236}">
                <a16:creationId xmlns:a16="http://schemas.microsoft.com/office/drawing/2014/main" id="{3AD54212-9186-E564-1DB4-886E70F4B696}"/>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29" name="Rounded Rectangle 28">
            <a:hlinkClick r:id="" action="ppaction://noaction"/>
            <a:extLst>
              <a:ext uri="{FF2B5EF4-FFF2-40B4-BE49-F238E27FC236}">
                <a16:creationId xmlns:a16="http://schemas.microsoft.com/office/drawing/2014/main" id="{4F900172-DD0F-C392-1B8B-88E84E461939}"/>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30" name="Rounded Rectangle 29">
            <a:hlinkClick r:id="" action="ppaction://noaction"/>
            <a:extLst>
              <a:ext uri="{FF2B5EF4-FFF2-40B4-BE49-F238E27FC236}">
                <a16:creationId xmlns:a16="http://schemas.microsoft.com/office/drawing/2014/main" id="{15F6904A-D726-EEFF-57F2-099C71C2D55C}"/>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1" name="Rounded Rectangle 30">
            <a:hlinkClick r:id="" action="ppaction://noaction"/>
            <a:extLst>
              <a:ext uri="{FF2B5EF4-FFF2-40B4-BE49-F238E27FC236}">
                <a16:creationId xmlns:a16="http://schemas.microsoft.com/office/drawing/2014/main" id="{904A1F7D-A36C-F24E-926C-CD087A1C7681}"/>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32" name="Rounded Rectangle 31">
            <a:hlinkClick r:id="" action="ppaction://noaction"/>
            <a:extLst>
              <a:ext uri="{FF2B5EF4-FFF2-40B4-BE49-F238E27FC236}">
                <a16:creationId xmlns:a16="http://schemas.microsoft.com/office/drawing/2014/main" id="{1D838C64-6B47-78A6-8529-C012BB101D8D}"/>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grpSp>
        <p:nvGrpSpPr>
          <p:cNvPr id="4" name="Group 3">
            <a:extLst>
              <a:ext uri="{FF2B5EF4-FFF2-40B4-BE49-F238E27FC236}">
                <a16:creationId xmlns:a16="http://schemas.microsoft.com/office/drawing/2014/main" id="{C73A1BB9-FBDA-782F-9B14-760E976D3FE0}"/>
              </a:ext>
            </a:extLst>
          </p:cNvPr>
          <p:cNvGrpSpPr/>
          <p:nvPr userDrawn="1"/>
        </p:nvGrpSpPr>
        <p:grpSpPr>
          <a:xfrm>
            <a:off x="0" y="6263640"/>
            <a:ext cx="12192000" cy="594360"/>
            <a:chOff x="0" y="6263640"/>
            <a:chExt cx="12192000" cy="594360"/>
          </a:xfrm>
        </p:grpSpPr>
        <p:sp>
          <p:nvSpPr>
            <p:cNvPr id="5" name="Rectangle 4">
              <a:extLst>
                <a:ext uri="{FF2B5EF4-FFF2-40B4-BE49-F238E27FC236}">
                  <a16:creationId xmlns:a16="http://schemas.microsoft.com/office/drawing/2014/main" id="{3F51E6F3-E785-980F-0C2D-931B2FA8FEAF}"/>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33" name="Group 32">
              <a:extLst>
                <a:ext uri="{FF2B5EF4-FFF2-40B4-BE49-F238E27FC236}">
                  <a16:creationId xmlns:a16="http://schemas.microsoft.com/office/drawing/2014/main" id="{6DF7CE6C-EC28-0C0F-880A-A39907637ED7}"/>
                </a:ext>
              </a:extLst>
            </p:cNvPr>
            <p:cNvGrpSpPr/>
            <p:nvPr userDrawn="1"/>
          </p:nvGrpSpPr>
          <p:grpSpPr>
            <a:xfrm>
              <a:off x="10470557" y="6414521"/>
              <a:ext cx="1137612" cy="292599"/>
              <a:chOff x="10470557" y="6421187"/>
              <a:chExt cx="1137612" cy="292599"/>
            </a:xfrm>
          </p:grpSpPr>
          <p:grpSp>
            <p:nvGrpSpPr>
              <p:cNvPr id="35" name="Group 34">
                <a:extLst>
                  <a:ext uri="{FF2B5EF4-FFF2-40B4-BE49-F238E27FC236}">
                    <a16:creationId xmlns:a16="http://schemas.microsoft.com/office/drawing/2014/main" id="{6438E9F0-6CE6-79A3-5972-B57E6AF16821}"/>
                  </a:ext>
                </a:extLst>
              </p:cNvPr>
              <p:cNvGrpSpPr/>
              <p:nvPr userDrawn="1"/>
            </p:nvGrpSpPr>
            <p:grpSpPr>
              <a:xfrm>
                <a:off x="10470557" y="6421187"/>
                <a:ext cx="295764" cy="292598"/>
                <a:chOff x="10470557" y="5875580"/>
                <a:chExt cx="295764" cy="292598"/>
              </a:xfrm>
            </p:grpSpPr>
            <p:sp>
              <p:nvSpPr>
                <p:cNvPr id="46" name="Freeform 45">
                  <a:hlinkClick r:id="" action="ppaction://hlinkshowjump?jump=previousslide"/>
                  <a:extLst>
                    <a:ext uri="{FF2B5EF4-FFF2-40B4-BE49-F238E27FC236}">
                      <a16:creationId xmlns:a16="http://schemas.microsoft.com/office/drawing/2014/main" id="{AC3B95BB-F377-D284-0D11-485AF4E41CD6}"/>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47" name="Group 46">
                  <a:extLst>
                    <a:ext uri="{FF2B5EF4-FFF2-40B4-BE49-F238E27FC236}">
                      <a16:creationId xmlns:a16="http://schemas.microsoft.com/office/drawing/2014/main" id="{466B14A2-1C90-1999-F4B4-C1F8F89A7AF0}"/>
                    </a:ext>
                  </a:extLst>
                </p:cNvPr>
                <p:cNvGrpSpPr/>
                <p:nvPr userDrawn="1"/>
              </p:nvGrpSpPr>
              <p:grpSpPr>
                <a:xfrm>
                  <a:off x="10470557" y="5875580"/>
                  <a:ext cx="295764" cy="292598"/>
                  <a:chOff x="10470558" y="5855052"/>
                  <a:chExt cx="295764" cy="292598"/>
                </a:xfrm>
              </p:grpSpPr>
              <p:sp>
                <p:nvSpPr>
                  <p:cNvPr id="48" name="Freeform 47">
                    <a:hlinkClick r:id="" action="ppaction://hlinkshowjump?jump=lastslideviewed"/>
                    <a:extLst>
                      <a:ext uri="{FF2B5EF4-FFF2-40B4-BE49-F238E27FC236}">
                        <a16:creationId xmlns:a16="http://schemas.microsoft.com/office/drawing/2014/main" id="{0DC130AC-B7B1-D60E-16F1-54C2BB5CE740}"/>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117E149-6670-A038-74EA-5CCD7DC6F7CD}"/>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E7E03256-DDE1-B314-AAEA-2D889EACC4F4}"/>
                  </a:ext>
                </a:extLst>
              </p:cNvPr>
              <p:cNvGrpSpPr/>
              <p:nvPr userDrawn="1"/>
            </p:nvGrpSpPr>
            <p:grpSpPr>
              <a:xfrm>
                <a:off x="11312405" y="6421187"/>
                <a:ext cx="295764" cy="292599"/>
                <a:chOff x="11312405" y="5875587"/>
                <a:chExt cx="295764" cy="292599"/>
              </a:xfrm>
            </p:grpSpPr>
            <p:sp>
              <p:nvSpPr>
                <p:cNvPr id="42" name="Freeform 41">
                  <a:hlinkClick r:id="" action="ppaction://hlinkshowjump?jump=nextslide"/>
                  <a:extLst>
                    <a:ext uri="{FF2B5EF4-FFF2-40B4-BE49-F238E27FC236}">
                      <a16:creationId xmlns:a16="http://schemas.microsoft.com/office/drawing/2014/main" id="{E8696674-F9E4-3244-7FFA-8C895133895C}"/>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91752DED-ABD4-95FC-5555-C5A273810567}"/>
                    </a:ext>
                  </a:extLst>
                </p:cNvPr>
                <p:cNvGrpSpPr/>
                <p:nvPr userDrawn="1"/>
              </p:nvGrpSpPr>
              <p:grpSpPr>
                <a:xfrm>
                  <a:off x="11312405" y="5875587"/>
                  <a:ext cx="295764" cy="292599"/>
                  <a:chOff x="11297334" y="5855058"/>
                  <a:chExt cx="295764" cy="292599"/>
                </a:xfrm>
              </p:grpSpPr>
              <p:sp>
                <p:nvSpPr>
                  <p:cNvPr id="44" name="Freeform 43">
                    <a:hlinkClick r:id="" action="ppaction://hlinkshowjump?jump=nextslide"/>
                    <a:extLst>
                      <a:ext uri="{FF2B5EF4-FFF2-40B4-BE49-F238E27FC236}">
                        <a16:creationId xmlns:a16="http://schemas.microsoft.com/office/drawing/2014/main" id="{67E34EBF-9266-9E30-42DE-983DE367210B}"/>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45" name="Freeform 44">
                    <a:hlinkClick r:id="" action="ppaction://hlinkshowjump?jump=nextslide"/>
                    <a:extLst>
                      <a:ext uri="{FF2B5EF4-FFF2-40B4-BE49-F238E27FC236}">
                        <a16:creationId xmlns:a16="http://schemas.microsoft.com/office/drawing/2014/main" id="{18141A5F-D334-2EA2-3E47-FA3B0FCB6C45}"/>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37" name="Group 36">
                <a:extLst>
                  <a:ext uri="{FF2B5EF4-FFF2-40B4-BE49-F238E27FC236}">
                    <a16:creationId xmlns:a16="http://schemas.microsoft.com/office/drawing/2014/main" id="{FFB36D62-50C7-864B-0F59-86AD6DB8374A}"/>
                  </a:ext>
                </a:extLst>
              </p:cNvPr>
              <p:cNvGrpSpPr/>
              <p:nvPr userDrawn="1"/>
            </p:nvGrpSpPr>
            <p:grpSpPr>
              <a:xfrm>
                <a:off x="10891481" y="6421187"/>
                <a:ext cx="295764" cy="292599"/>
                <a:chOff x="10883946" y="5644499"/>
                <a:chExt cx="295764" cy="292599"/>
              </a:xfrm>
            </p:grpSpPr>
            <p:sp>
              <p:nvSpPr>
                <p:cNvPr id="38" name="Freeform 37">
                  <a:hlinkClick r:id="rId2" action="ppaction://hlinksldjump"/>
                  <a:extLst>
                    <a:ext uri="{FF2B5EF4-FFF2-40B4-BE49-F238E27FC236}">
                      <a16:creationId xmlns:a16="http://schemas.microsoft.com/office/drawing/2014/main" id="{57FB97AC-8807-6E77-B0FD-F7D1A8B91B8F}"/>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424E2240-8B15-5419-76E8-D0A813758726}"/>
                    </a:ext>
                  </a:extLst>
                </p:cNvPr>
                <p:cNvGrpSpPr/>
                <p:nvPr userDrawn="1"/>
              </p:nvGrpSpPr>
              <p:grpSpPr>
                <a:xfrm>
                  <a:off x="10883946" y="5644499"/>
                  <a:ext cx="295764" cy="292599"/>
                  <a:chOff x="10899016" y="5855059"/>
                  <a:chExt cx="295764" cy="292599"/>
                </a:xfrm>
              </p:grpSpPr>
              <p:sp>
                <p:nvSpPr>
                  <p:cNvPr id="40" name="Freeform 39">
                    <a:extLst>
                      <a:ext uri="{FF2B5EF4-FFF2-40B4-BE49-F238E27FC236}">
                        <a16:creationId xmlns:a16="http://schemas.microsoft.com/office/drawing/2014/main" id="{E090815D-D44B-C941-E612-3C8AF33C6E76}"/>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41" name="Freeform 40">
                    <a:hlinkClick r:id="rId2" action="ppaction://hlinksldjump"/>
                    <a:extLst>
                      <a:ext uri="{FF2B5EF4-FFF2-40B4-BE49-F238E27FC236}">
                        <a16:creationId xmlns:a16="http://schemas.microsoft.com/office/drawing/2014/main" id="{93C90D8C-EF39-7EBB-78ED-157DFFFE7E3D}"/>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34" name="Graphic 33">
              <a:extLst>
                <a:ext uri="{FF2B5EF4-FFF2-40B4-BE49-F238E27FC236}">
                  <a16:creationId xmlns:a16="http://schemas.microsoft.com/office/drawing/2014/main" id="{2B23F912-6AF2-B3DC-E0EB-684484F6B3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Tree>
    <p:extLst>
      <p:ext uri="{BB962C8B-B14F-4D97-AF65-F5344CB8AC3E}">
        <p14:creationId xmlns:p14="http://schemas.microsoft.com/office/powerpoint/2010/main" val="2034721097"/>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Why evaluate</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6482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grpSp>
        <p:nvGrpSpPr>
          <p:cNvPr id="62" name="Group 61">
            <a:extLst>
              <a:ext uri="{FF2B5EF4-FFF2-40B4-BE49-F238E27FC236}">
                <a16:creationId xmlns:a16="http://schemas.microsoft.com/office/drawing/2014/main" id="{F66CA77A-4286-AD29-EA13-383138B2F6D2}"/>
              </a:ext>
            </a:extLst>
          </p:cNvPr>
          <p:cNvGrpSpPr/>
          <p:nvPr userDrawn="1"/>
        </p:nvGrpSpPr>
        <p:grpSpPr>
          <a:xfrm>
            <a:off x="0" y="6263640"/>
            <a:ext cx="12192000" cy="594360"/>
            <a:chOff x="0" y="6263640"/>
            <a:chExt cx="12192000" cy="594360"/>
          </a:xfrm>
        </p:grpSpPr>
        <p:sp>
          <p:nvSpPr>
            <p:cNvPr id="63" name="Rectangle 62">
              <a:extLst>
                <a:ext uri="{FF2B5EF4-FFF2-40B4-BE49-F238E27FC236}">
                  <a16:creationId xmlns:a16="http://schemas.microsoft.com/office/drawing/2014/main" id="{008FB8DE-877F-ECA0-E2DE-8C7368D2F2A8}"/>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64" name="Group 63">
              <a:extLst>
                <a:ext uri="{FF2B5EF4-FFF2-40B4-BE49-F238E27FC236}">
                  <a16:creationId xmlns:a16="http://schemas.microsoft.com/office/drawing/2014/main" id="{B0C56835-688E-0CEC-D72C-4C1E956960B5}"/>
                </a:ext>
              </a:extLst>
            </p:cNvPr>
            <p:cNvGrpSpPr/>
            <p:nvPr userDrawn="1"/>
          </p:nvGrpSpPr>
          <p:grpSpPr>
            <a:xfrm>
              <a:off x="10470557" y="6414521"/>
              <a:ext cx="1137612" cy="292599"/>
              <a:chOff x="10470557" y="6421187"/>
              <a:chExt cx="1137612" cy="292599"/>
            </a:xfrm>
          </p:grpSpPr>
          <p:grpSp>
            <p:nvGrpSpPr>
              <p:cNvPr id="66" name="Group 65">
                <a:extLst>
                  <a:ext uri="{FF2B5EF4-FFF2-40B4-BE49-F238E27FC236}">
                    <a16:creationId xmlns:a16="http://schemas.microsoft.com/office/drawing/2014/main" id="{6CD09D0A-BC29-213A-A3CA-194512814F2C}"/>
                  </a:ext>
                </a:extLst>
              </p:cNvPr>
              <p:cNvGrpSpPr/>
              <p:nvPr userDrawn="1"/>
            </p:nvGrpSpPr>
            <p:grpSpPr>
              <a:xfrm>
                <a:off x="10470557" y="6421187"/>
                <a:ext cx="295764" cy="292598"/>
                <a:chOff x="10470557" y="5875580"/>
                <a:chExt cx="295764" cy="292598"/>
              </a:xfrm>
            </p:grpSpPr>
            <p:sp>
              <p:nvSpPr>
                <p:cNvPr id="77" name="Freeform 76">
                  <a:hlinkClick r:id="" action="ppaction://hlinkshowjump?jump=previousslide"/>
                  <a:extLst>
                    <a:ext uri="{FF2B5EF4-FFF2-40B4-BE49-F238E27FC236}">
                      <a16:creationId xmlns:a16="http://schemas.microsoft.com/office/drawing/2014/main" id="{A4AD2269-EBE5-A859-8A85-DBAF211DF354}"/>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78" name="Group 77">
                  <a:extLst>
                    <a:ext uri="{FF2B5EF4-FFF2-40B4-BE49-F238E27FC236}">
                      <a16:creationId xmlns:a16="http://schemas.microsoft.com/office/drawing/2014/main" id="{447EC931-D99C-97BB-DA71-108CE9ED1E71}"/>
                    </a:ext>
                  </a:extLst>
                </p:cNvPr>
                <p:cNvGrpSpPr/>
                <p:nvPr userDrawn="1"/>
              </p:nvGrpSpPr>
              <p:grpSpPr>
                <a:xfrm>
                  <a:off x="10470557" y="5875580"/>
                  <a:ext cx="295764" cy="292598"/>
                  <a:chOff x="10470558" y="5855052"/>
                  <a:chExt cx="295764" cy="292598"/>
                </a:xfrm>
              </p:grpSpPr>
              <p:sp>
                <p:nvSpPr>
                  <p:cNvPr id="79" name="Freeform 78">
                    <a:hlinkClick r:id="" action="ppaction://hlinkshowjump?jump=lastslideviewed"/>
                    <a:extLst>
                      <a:ext uri="{FF2B5EF4-FFF2-40B4-BE49-F238E27FC236}">
                        <a16:creationId xmlns:a16="http://schemas.microsoft.com/office/drawing/2014/main" id="{27EA49E2-86D3-710B-AB83-A1887A7A3942}"/>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1090AB4A-6F2D-851A-C5D1-25E9F9FC0EC0}"/>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6364C61C-7B74-6B53-0F1E-7FEAFA525BC6}"/>
                  </a:ext>
                </a:extLst>
              </p:cNvPr>
              <p:cNvGrpSpPr/>
              <p:nvPr userDrawn="1"/>
            </p:nvGrpSpPr>
            <p:grpSpPr>
              <a:xfrm>
                <a:off x="11312405" y="6421187"/>
                <a:ext cx="295764" cy="292599"/>
                <a:chOff x="11312405" y="5875587"/>
                <a:chExt cx="295764" cy="292599"/>
              </a:xfrm>
            </p:grpSpPr>
            <p:sp>
              <p:nvSpPr>
                <p:cNvPr id="73" name="Freeform 72">
                  <a:hlinkClick r:id="" action="ppaction://hlinkshowjump?jump=nextslide"/>
                  <a:extLst>
                    <a:ext uri="{FF2B5EF4-FFF2-40B4-BE49-F238E27FC236}">
                      <a16:creationId xmlns:a16="http://schemas.microsoft.com/office/drawing/2014/main" id="{3D0AE064-D90E-73E4-48AE-83D1BF1DBE8A}"/>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74" name="Group 73">
                  <a:extLst>
                    <a:ext uri="{FF2B5EF4-FFF2-40B4-BE49-F238E27FC236}">
                      <a16:creationId xmlns:a16="http://schemas.microsoft.com/office/drawing/2014/main" id="{F1DA0CCB-E40E-7A73-8FA8-D3054DAC4C4D}"/>
                    </a:ext>
                  </a:extLst>
                </p:cNvPr>
                <p:cNvGrpSpPr/>
                <p:nvPr userDrawn="1"/>
              </p:nvGrpSpPr>
              <p:grpSpPr>
                <a:xfrm>
                  <a:off x="11312405" y="5875587"/>
                  <a:ext cx="295764" cy="292599"/>
                  <a:chOff x="11297334" y="5855058"/>
                  <a:chExt cx="295764" cy="292599"/>
                </a:xfrm>
              </p:grpSpPr>
              <p:sp>
                <p:nvSpPr>
                  <p:cNvPr id="75" name="Freeform 74">
                    <a:hlinkClick r:id="" action="ppaction://hlinkshowjump?jump=nextslide"/>
                    <a:extLst>
                      <a:ext uri="{FF2B5EF4-FFF2-40B4-BE49-F238E27FC236}">
                        <a16:creationId xmlns:a16="http://schemas.microsoft.com/office/drawing/2014/main" id="{29B1742A-63B6-D8EB-F4BC-5F303EA437E9}"/>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76" name="Freeform 75">
                    <a:hlinkClick r:id="" action="ppaction://hlinkshowjump?jump=nextslide"/>
                    <a:extLst>
                      <a:ext uri="{FF2B5EF4-FFF2-40B4-BE49-F238E27FC236}">
                        <a16:creationId xmlns:a16="http://schemas.microsoft.com/office/drawing/2014/main" id="{0D4CC888-76AB-7F4C-54F9-989A69B14D93}"/>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68" name="Group 67">
                <a:extLst>
                  <a:ext uri="{FF2B5EF4-FFF2-40B4-BE49-F238E27FC236}">
                    <a16:creationId xmlns:a16="http://schemas.microsoft.com/office/drawing/2014/main" id="{0E8C6710-886E-E6C4-B8A3-638DFF00815C}"/>
                  </a:ext>
                </a:extLst>
              </p:cNvPr>
              <p:cNvGrpSpPr/>
              <p:nvPr userDrawn="1"/>
            </p:nvGrpSpPr>
            <p:grpSpPr>
              <a:xfrm>
                <a:off x="10891481" y="6421187"/>
                <a:ext cx="295764" cy="292599"/>
                <a:chOff x="10883946" y="5644499"/>
                <a:chExt cx="295764" cy="292599"/>
              </a:xfrm>
            </p:grpSpPr>
            <p:sp>
              <p:nvSpPr>
                <p:cNvPr id="69" name="Freeform 68">
                  <a:hlinkClick r:id="rId2" action="ppaction://hlinksldjump"/>
                  <a:extLst>
                    <a:ext uri="{FF2B5EF4-FFF2-40B4-BE49-F238E27FC236}">
                      <a16:creationId xmlns:a16="http://schemas.microsoft.com/office/drawing/2014/main" id="{D3CAA277-C6B5-364F-9A68-734C5187CBA2}"/>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70" name="Group 69">
                  <a:extLst>
                    <a:ext uri="{FF2B5EF4-FFF2-40B4-BE49-F238E27FC236}">
                      <a16:creationId xmlns:a16="http://schemas.microsoft.com/office/drawing/2014/main" id="{337EEE6F-447F-6158-B6A1-8130DCBDB918}"/>
                    </a:ext>
                  </a:extLst>
                </p:cNvPr>
                <p:cNvGrpSpPr/>
                <p:nvPr userDrawn="1"/>
              </p:nvGrpSpPr>
              <p:grpSpPr>
                <a:xfrm>
                  <a:off x="10883946" y="5644499"/>
                  <a:ext cx="295764" cy="292599"/>
                  <a:chOff x="10899016" y="5855059"/>
                  <a:chExt cx="295764" cy="292599"/>
                </a:xfrm>
              </p:grpSpPr>
              <p:sp>
                <p:nvSpPr>
                  <p:cNvPr id="71" name="Freeform 70">
                    <a:extLst>
                      <a:ext uri="{FF2B5EF4-FFF2-40B4-BE49-F238E27FC236}">
                        <a16:creationId xmlns:a16="http://schemas.microsoft.com/office/drawing/2014/main" id="{3BCEEC91-4616-3371-EEDC-E9FB14FB6F8D}"/>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72" name="Freeform 71">
                    <a:hlinkClick r:id="rId2" action="ppaction://hlinksldjump"/>
                    <a:extLst>
                      <a:ext uri="{FF2B5EF4-FFF2-40B4-BE49-F238E27FC236}">
                        <a16:creationId xmlns:a16="http://schemas.microsoft.com/office/drawing/2014/main" id="{31C7E4C3-98AF-A47B-662D-15BF33DCCD6E}"/>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65" name="Graphic 64">
              <a:extLst>
                <a:ext uri="{FF2B5EF4-FFF2-40B4-BE49-F238E27FC236}">
                  <a16:creationId xmlns:a16="http://schemas.microsoft.com/office/drawing/2014/main" id="{ED8DE116-B539-4BF7-FDFA-6916FD47DFE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81" name="Title 1">
            <a:extLst>
              <a:ext uri="{FF2B5EF4-FFF2-40B4-BE49-F238E27FC236}">
                <a16:creationId xmlns:a16="http://schemas.microsoft.com/office/drawing/2014/main" id="{42DF2C1E-0336-896F-ED45-B9AFB9B64077}"/>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sp>
        <p:nvSpPr>
          <p:cNvPr id="2" name="Rounded Rectangle 1">
            <a:hlinkClick r:id="rId2" action="ppaction://hlinksldjump"/>
            <a:extLst>
              <a:ext uri="{FF2B5EF4-FFF2-40B4-BE49-F238E27FC236}">
                <a16:creationId xmlns:a16="http://schemas.microsoft.com/office/drawing/2014/main" id="{4B113B11-A347-3CED-0A84-7703B0B16239}"/>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4" name="Rounded Rectangle 3">
            <a:hlinkClick r:id="" action="ppaction://noaction"/>
            <a:extLst>
              <a:ext uri="{FF2B5EF4-FFF2-40B4-BE49-F238E27FC236}">
                <a16:creationId xmlns:a16="http://schemas.microsoft.com/office/drawing/2014/main" id="{9885CC4F-57A6-4B52-22CD-4B1686BD12B3}"/>
              </a:ext>
            </a:extLst>
          </p:cNvPr>
          <p:cNvSpPr/>
          <p:nvPr userDrawn="1"/>
        </p:nvSpPr>
        <p:spPr bwMode="gray">
          <a:xfrm>
            <a:off x="1476747" y="181294"/>
            <a:ext cx="1437413"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Why evaluate</a:t>
            </a:r>
          </a:p>
        </p:txBody>
      </p:sp>
      <p:sp>
        <p:nvSpPr>
          <p:cNvPr id="5" name="Rounded Rectangle 4">
            <a:hlinkClick r:id="" action="ppaction://noaction"/>
            <a:extLst>
              <a:ext uri="{FF2B5EF4-FFF2-40B4-BE49-F238E27FC236}">
                <a16:creationId xmlns:a16="http://schemas.microsoft.com/office/drawing/2014/main" id="{327C5CF1-88ED-A122-AEF8-63E6AA03E2D0}"/>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6" name="Rounded Rectangle 5">
            <a:hlinkClick r:id="" action="ppaction://noaction"/>
            <a:extLst>
              <a:ext uri="{FF2B5EF4-FFF2-40B4-BE49-F238E27FC236}">
                <a16:creationId xmlns:a16="http://schemas.microsoft.com/office/drawing/2014/main" id="{A6B8EF91-89C8-1173-13F2-9D1C5DC614CF}"/>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7" name="Rounded Rectangle 6">
            <a:hlinkClick r:id="" action="ppaction://noaction"/>
            <a:extLst>
              <a:ext uri="{FF2B5EF4-FFF2-40B4-BE49-F238E27FC236}">
                <a16:creationId xmlns:a16="http://schemas.microsoft.com/office/drawing/2014/main" id="{0401E040-2397-8EB5-8FFC-5F362E0C91BD}"/>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8" name="Rounded Rectangle 7">
            <a:hlinkClick r:id="" action="ppaction://noaction"/>
            <a:extLst>
              <a:ext uri="{FF2B5EF4-FFF2-40B4-BE49-F238E27FC236}">
                <a16:creationId xmlns:a16="http://schemas.microsoft.com/office/drawing/2014/main" id="{97DC0897-0B59-6FB9-5773-C3A2DC9829B7}"/>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9" name="Rounded Rectangle 8">
            <a:hlinkClick r:id="" action="ppaction://noaction"/>
            <a:extLst>
              <a:ext uri="{FF2B5EF4-FFF2-40B4-BE49-F238E27FC236}">
                <a16:creationId xmlns:a16="http://schemas.microsoft.com/office/drawing/2014/main" id="{E19111B1-5468-B482-521D-020A7DB1C0A8}"/>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10" name="Rounded Rectangle 9">
            <a:hlinkClick r:id="" action="ppaction://noaction"/>
            <a:extLst>
              <a:ext uri="{FF2B5EF4-FFF2-40B4-BE49-F238E27FC236}">
                <a16:creationId xmlns:a16="http://schemas.microsoft.com/office/drawing/2014/main" id="{24065D56-4FEE-EF47-BE51-ADE1D4A87A0D}"/>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1435582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Measures</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2657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77" name="Title 1">
            <a:extLst>
              <a:ext uri="{FF2B5EF4-FFF2-40B4-BE49-F238E27FC236}">
                <a16:creationId xmlns:a16="http://schemas.microsoft.com/office/drawing/2014/main" id="{2BB821C5-F8FF-D9B2-451F-33752669928D}"/>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6" name="Group 5">
            <a:extLst>
              <a:ext uri="{FF2B5EF4-FFF2-40B4-BE49-F238E27FC236}">
                <a16:creationId xmlns:a16="http://schemas.microsoft.com/office/drawing/2014/main" id="{4A889553-5BB0-F04B-0BBC-72880C0278E0}"/>
              </a:ext>
            </a:extLst>
          </p:cNvPr>
          <p:cNvGrpSpPr/>
          <p:nvPr userDrawn="1"/>
        </p:nvGrpSpPr>
        <p:grpSpPr>
          <a:xfrm>
            <a:off x="0" y="6263640"/>
            <a:ext cx="12192000" cy="594360"/>
            <a:chOff x="0" y="6263640"/>
            <a:chExt cx="12192000" cy="594360"/>
          </a:xfrm>
        </p:grpSpPr>
        <p:sp>
          <p:nvSpPr>
            <p:cNvPr id="7" name="Rectangle 6">
              <a:extLst>
                <a:ext uri="{FF2B5EF4-FFF2-40B4-BE49-F238E27FC236}">
                  <a16:creationId xmlns:a16="http://schemas.microsoft.com/office/drawing/2014/main" id="{D2A10871-2BF9-B900-46B6-6E1ACAECE484}"/>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9" name="Group 8">
              <a:extLst>
                <a:ext uri="{FF2B5EF4-FFF2-40B4-BE49-F238E27FC236}">
                  <a16:creationId xmlns:a16="http://schemas.microsoft.com/office/drawing/2014/main" id="{EF873D48-B81D-1442-CD4E-5789FF70961D}"/>
                </a:ext>
              </a:extLst>
            </p:cNvPr>
            <p:cNvGrpSpPr/>
            <p:nvPr userDrawn="1"/>
          </p:nvGrpSpPr>
          <p:grpSpPr>
            <a:xfrm>
              <a:off x="10470557" y="6414521"/>
              <a:ext cx="1137612" cy="292599"/>
              <a:chOff x="10470557" y="6421187"/>
              <a:chExt cx="1137612" cy="292599"/>
            </a:xfrm>
          </p:grpSpPr>
          <p:grpSp>
            <p:nvGrpSpPr>
              <p:cNvPr id="11" name="Group 10">
                <a:extLst>
                  <a:ext uri="{FF2B5EF4-FFF2-40B4-BE49-F238E27FC236}">
                    <a16:creationId xmlns:a16="http://schemas.microsoft.com/office/drawing/2014/main" id="{0E1244A3-84AC-443A-BC4D-BC7D454326CC}"/>
                  </a:ext>
                </a:extLst>
              </p:cNvPr>
              <p:cNvGrpSpPr/>
              <p:nvPr userDrawn="1"/>
            </p:nvGrpSpPr>
            <p:grpSpPr>
              <a:xfrm>
                <a:off x="10470557" y="6421187"/>
                <a:ext cx="295764" cy="292598"/>
                <a:chOff x="10470557" y="5875580"/>
                <a:chExt cx="295764" cy="292598"/>
              </a:xfrm>
            </p:grpSpPr>
            <p:sp>
              <p:nvSpPr>
                <p:cNvPr id="22" name="Freeform 21">
                  <a:hlinkClick r:id="" action="ppaction://hlinkshowjump?jump=previousslide"/>
                  <a:extLst>
                    <a:ext uri="{FF2B5EF4-FFF2-40B4-BE49-F238E27FC236}">
                      <a16:creationId xmlns:a16="http://schemas.microsoft.com/office/drawing/2014/main" id="{0EAD01CE-A888-E1CC-36AC-9FDBAC0588CF}"/>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CD61307C-7191-E11F-729A-CCB8F90E73BE}"/>
                    </a:ext>
                  </a:extLst>
                </p:cNvPr>
                <p:cNvGrpSpPr/>
                <p:nvPr userDrawn="1"/>
              </p:nvGrpSpPr>
              <p:grpSpPr>
                <a:xfrm>
                  <a:off x="10470557" y="5875580"/>
                  <a:ext cx="295764" cy="292598"/>
                  <a:chOff x="10470558" y="5855052"/>
                  <a:chExt cx="295764" cy="292598"/>
                </a:xfrm>
              </p:grpSpPr>
              <p:sp>
                <p:nvSpPr>
                  <p:cNvPr id="24" name="Freeform 23">
                    <a:hlinkClick r:id="" action="ppaction://hlinkshowjump?jump=lastslideviewed"/>
                    <a:extLst>
                      <a:ext uri="{FF2B5EF4-FFF2-40B4-BE49-F238E27FC236}">
                        <a16:creationId xmlns:a16="http://schemas.microsoft.com/office/drawing/2014/main" id="{4668E442-FCD3-D799-113E-575ECF71CAAE}"/>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82D5F16-AB48-EAD1-04DE-8EB8E0300ECE}"/>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74F5F51D-0F5C-78B7-ACD3-7E1F563D3B7A}"/>
                  </a:ext>
                </a:extLst>
              </p:cNvPr>
              <p:cNvGrpSpPr/>
              <p:nvPr userDrawn="1"/>
            </p:nvGrpSpPr>
            <p:grpSpPr>
              <a:xfrm>
                <a:off x="11312405" y="6421187"/>
                <a:ext cx="295764" cy="292599"/>
                <a:chOff x="11312405" y="5875587"/>
                <a:chExt cx="295764" cy="292599"/>
              </a:xfrm>
            </p:grpSpPr>
            <p:sp>
              <p:nvSpPr>
                <p:cNvPr id="18" name="Freeform 17">
                  <a:hlinkClick r:id="" action="ppaction://hlinkshowjump?jump=nextslide"/>
                  <a:extLst>
                    <a:ext uri="{FF2B5EF4-FFF2-40B4-BE49-F238E27FC236}">
                      <a16:creationId xmlns:a16="http://schemas.microsoft.com/office/drawing/2014/main" id="{7D8484F3-1473-017C-281B-93F054A6CC2F}"/>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BE2509B-4D40-5638-F551-3B58B7D4CE16}"/>
                    </a:ext>
                  </a:extLst>
                </p:cNvPr>
                <p:cNvGrpSpPr/>
                <p:nvPr userDrawn="1"/>
              </p:nvGrpSpPr>
              <p:grpSpPr>
                <a:xfrm>
                  <a:off x="11312405" y="5875587"/>
                  <a:ext cx="295764" cy="292599"/>
                  <a:chOff x="11297334" y="5855058"/>
                  <a:chExt cx="295764" cy="292599"/>
                </a:xfrm>
              </p:grpSpPr>
              <p:sp>
                <p:nvSpPr>
                  <p:cNvPr id="20" name="Freeform 19">
                    <a:hlinkClick r:id="" action="ppaction://hlinkshowjump?jump=nextslide"/>
                    <a:extLst>
                      <a:ext uri="{FF2B5EF4-FFF2-40B4-BE49-F238E27FC236}">
                        <a16:creationId xmlns:a16="http://schemas.microsoft.com/office/drawing/2014/main" id="{44472CA0-90A1-4D26-1CFF-2BF56E4E96FA}"/>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hlinkClick r:id="" action="ppaction://hlinkshowjump?jump=nextslide"/>
                    <a:extLst>
                      <a:ext uri="{FF2B5EF4-FFF2-40B4-BE49-F238E27FC236}">
                        <a16:creationId xmlns:a16="http://schemas.microsoft.com/office/drawing/2014/main" id="{AE01635F-5FB7-F035-BE5D-EE30CA4B697A}"/>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038F3E30-5EE8-4661-4A8A-D196BEFEE73A}"/>
                  </a:ext>
                </a:extLst>
              </p:cNvPr>
              <p:cNvGrpSpPr/>
              <p:nvPr userDrawn="1"/>
            </p:nvGrpSpPr>
            <p:grpSpPr>
              <a:xfrm>
                <a:off x="10891481" y="6421187"/>
                <a:ext cx="295764" cy="292599"/>
                <a:chOff x="10883946" y="5644499"/>
                <a:chExt cx="295764" cy="292599"/>
              </a:xfrm>
            </p:grpSpPr>
            <p:sp>
              <p:nvSpPr>
                <p:cNvPr id="14" name="Freeform 13">
                  <a:hlinkClick r:id="rId2" action="ppaction://hlinksldjump"/>
                  <a:extLst>
                    <a:ext uri="{FF2B5EF4-FFF2-40B4-BE49-F238E27FC236}">
                      <a16:creationId xmlns:a16="http://schemas.microsoft.com/office/drawing/2014/main" id="{2612CEA3-1B3F-A7E7-5F5D-9DC8D55C6E4E}"/>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5ADD830F-20C7-F11E-9462-267ACF5E1D16}"/>
                    </a:ext>
                  </a:extLst>
                </p:cNvPr>
                <p:cNvGrpSpPr/>
                <p:nvPr userDrawn="1"/>
              </p:nvGrpSpPr>
              <p:grpSpPr>
                <a:xfrm>
                  <a:off x="10883946" y="5644499"/>
                  <a:ext cx="295764" cy="292599"/>
                  <a:chOff x="10899016" y="5855059"/>
                  <a:chExt cx="295764" cy="292599"/>
                </a:xfrm>
              </p:grpSpPr>
              <p:sp>
                <p:nvSpPr>
                  <p:cNvPr id="16" name="Freeform 15">
                    <a:extLst>
                      <a:ext uri="{FF2B5EF4-FFF2-40B4-BE49-F238E27FC236}">
                        <a16:creationId xmlns:a16="http://schemas.microsoft.com/office/drawing/2014/main" id="{EE6640D2-A14F-3B06-0CB6-77CC459A9757}"/>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rId2" action="ppaction://hlinksldjump"/>
                    <a:extLst>
                      <a:ext uri="{FF2B5EF4-FFF2-40B4-BE49-F238E27FC236}">
                        <a16:creationId xmlns:a16="http://schemas.microsoft.com/office/drawing/2014/main" id="{97F3AAA0-B92D-E4D2-CBA2-01594D7AAB08}"/>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10" name="Graphic 9">
              <a:extLst>
                <a:ext uri="{FF2B5EF4-FFF2-40B4-BE49-F238E27FC236}">
                  <a16:creationId xmlns:a16="http://schemas.microsoft.com/office/drawing/2014/main" id="{F6754C94-0EFA-1D32-A7DA-64D48665505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7" name="Rounded Rectangle 26">
            <a:hlinkClick r:id="rId2" action="ppaction://hlinksldjump"/>
            <a:extLst>
              <a:ext uri="{FF2B5EF4-FFF2-40B4-BE49-F238E27FC236}">
                <a16:creationId xmlns:a16="http://schemas.microsoft.com/office/drawing/2014/main" id="{32803B2B-A536-F99A-0E9E-E3D187746ED4}"/>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8" name="Rounded Rectangle 27">
            <a:hlinkClick r:id="" action="ppaction://noaction"/>
            <a:extLst>
              <a:ext uri="{FF2B5EF4-FFF2-40B4-BE49-F238E27FC236}">
                <a16:creationId xmlns:a16="http://schemas.microsoft.com/office/drawing/2014/main" id="{31BC24E9-975C-DCC7-9C4E-8CD38F3F9CF6}"/>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9" name="Rounded Rectangle 28">
            <a:hlinkClick r:id="" action="ppaction://noaction"/>
            <a:extLst>
              <a:ext uri="{FF2B5EF4-FFF2-40B4-BE49-F238E27FC236}">
                <a16:creationId xmlns:a16="http://schemas.microsoft.com/office/drawing/2014/main" id="{9CD6F4F9-E2F3-FB2B-96A8-8C8D0E5C48B8}"/>
              </a:ext>
            </a:extLst>
          </p:cNvPr>
          <p:cNvSpPr/>
          <p:nvPr userDrawn="1"/>
        </p:nvSpPr>
        <p:spPr bwMode="gray">
          <a:xfrm>
            <a:off x="3014109" y="181294"/>
            <a:ext cx="1437413"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Measures</a:t>
            </a:r>
          </a:p>
        </p:txBody>
      </p:sp>
      <p:sp>
        <p:nvSpPr>
          <p:cNvPr id="30" name="Rounded Rectangle 29">
            <a:hlinkClick r:id="" action="ppaction://noaction"/>
            <a:extLst>
              <a:ext uri="{FF2B5EF4-FFF2-40B4-BE49-F238E27FC236}">
                <a16:creationId xmlns:a16="http://schemas.microsoft.com/office/drawing/2014/main" id="{6AC124E8-8258-6761-EFB4-49563924FE08}"/>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31" name="Rounded Rectangle 30">
            <a:hlinkClick r:id="" action="ppaction://noaction"/>
            <a:extLst>
              <a:ext uri="{FF2B5EF4-FFF2-40B4-BE49-F238E27FC236}">
                <a16:creationId xmlns:a16="http://schemas.microsoft.com/office/drawing/2014/main" id="{B83C7973-4AD1-5292-21E1-E8320845B05C}"/>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32" name="Rounded Rectangle 31">
            <a:hlinkClick r:id="" action="ppaction://noaction"/>
            <a:extLst>
              <a:ext uri="{FF2B5EF4-FFF2-40B4-BE49-F238E27FC236}">
                <a16:creationId xmlns:a16="http://schemas.microsoft.com/office/drawing/2014/main" id="{23B8CE53-EA84-E357-E946-28AFA4EA49A0}"/>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3" name="Rounded Rectangle 32">
            <a:hlinkClick r:id="" action="ppaction://noaction"/>
            <a:extLst>
              <a:ext uri="{FF2B5EF4-FFF2-40B4-BE49-F238E27FC236}">
                <a16:creationId xmlns:a16="http://schemas.microsoft.com/office/drawing/2014/main" id="{D658F8F3-F114-D30A-0639-05EC9DA0CA20}"/>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39" name="Rounded Rectangle 38">
            <a:hlinkClick r:id="" action="ppaction://noaction"/>
            <a:extLst>
              <a:ext uri="{FF2B5EF4-FFF2-40B4-BE49-F238E27FC236}">
                <a16:creationId xmlns:a16="http://schemas.microsoft.com/office/drawing/2014/main" id="{AC25DFD6-7207-B6EA-D5DF-3A19ACC6658D}"/>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102669328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10595562"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Things to think about</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791788" y="249428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6088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77" name="Title 1">
            <a:extLst>
              <a:ext uri="{FF2B5EF4-FFF2-40B4-BE49-F238E27FC236}">
                <a16:creationId xmlns:a16="http://schemas.microsoft.com/office/drawing/2014/main" id="{257910ED-6A1D-1548-0067-938C1EBF72D2}"/>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6" name="Group 5">
            <a:extLst>
              <a:ext uri="{FF2B5EF4-FFF2-40B4-BE49-F238E27FC236}">
                <a16:creationId xmlns:a16="http://schemas.microsoft.com/office/drawing/2014/main" id="{25B6ED36-A9AF-7E7C-2BEC-B6D8E1902F0B}"/>
              </a:ext>
            </a:extLst>
          </p:cNvPr>
          <p:cNvGrpSpPr/>
          <p:nvPr userDrawn="1"/>
        </p:nvGrpSpPr>
        <p:grpSpPr>
          <a:xfrm>
            <a:off x="0" y="6263640"/>
            <a:ext cx="12192000" cy="594360"/>
            <a:chOff x="0" y="6263640"/>
            <a:chExt cx="12192000" cy="594360"/>
          </a:xfrm>
        </p:grpSpPr>
        <p:sp>
          <p:nvSpPr>
            <p:cNvPr id="7" name="Rectangle 6">
              <a:extLst>
                <a:ext uri="{FF2B5EF4-FFF2-40B4-BE49-F238E27FC236}">
                  <a16:creationId xmlns:a16="http://schemas.microsoft.com/office/drawing/2014/main" id="{3AE6C7F7-F012-F45C-70FC-FC3DA45DF3F3}"/>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9" name="Group 8">
              <a:extLst>
                <a:ext uri="{FF2B5EF4-FFF2-40B4-BE49-F238E27FC236}">
                  <a16:creationId xmlns:a16="http://schemas.microsoft.com/office/drawing/2014/main" id="{8224051F-6F8C-24B3-ECE2-A8C1785AB9C8}"/>
                </a:ext>
              </a:extLst>
            </p:cNvPr>
            <p:cNvGrpSpPr/>
            <p:nvPr userDrawn="1"/>
          </p:nvGrpSpPr>
          <p:grpSpPr>
            <a:xfrm>
              <a:off x="10470557" y="6414521"/>
              <a:ext cx="1137612" cy="292599"/>
              <a:chOff x="10470557" y="6421187"/>
              <a:chExt cx="1137612" cy="292599"/>
            </a:xfrm>
          </p:grpSpPr>
          <p:grpSp>
            <p:nvGrpSpPr>
              <p:cNvPr id="11" name="Group 10">
                <a:extLst>
                  <a:ext uri="{FF2B5EF4-FFF2-40B4-BE49-F238E27FC236}">
                    <a16:creationId xmlns:a16="http://schemas.microsoft.com/office/drawing/2014/main" id="{FB8978AA-C3A5-7818-37C2-764725FC6015}"/>
                  </a:ext>
                </a:extLst>
              </p:cNvPr>
              <p:cNvGrpSpPr/>
              <p:nvPr userDrawn="1"/>
            </p:nvGrpSpPr>
            <p:grpSpPr>
              <a:xfrm>
                <a:off x="10470557" y="6421187"/>
                <a:ext cx="295764" cy="292598"/>
                <a:chOff x="10470557" y="5875580"/>
                <a:chExt cx="295764" cy="292598"/>
              </a:xfrm>
            </p:grpSpPr>
            <p:sp>
              <p:nvSpPr>
                <p:cNvPr id="22" name="Freeform 21">
                  <a:hlinkClick r:id="" action="ppaction://hlinkshowjump?jump=previousslide"/>
                  <a:extLst>
                    <a:ext uri="{FF2B5EF4-FFF2-40B4-BE49-F238E27FC236}">
                      <a16:creationId xmlns:a16="http://schemas.microsoft.com/office/drawing/2014/main" id="{C1055A51-6FA7-72D0-EB23-5844DDB3F98F}"/>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0678794F-55A1-0961-67B9-E91A1A046F15}"/>
                    </a:ext>
                  </a:extLst>
                </p:cNvPr>
                <p:cNvGrpSpPr/>
                <p:nvPr userDrawn="1"/>
              </p:nvGrpSpPr>
              <p:grpSpPr>
                <a:xfrm>
                  <a:off x="10470557" y="5875580"/>
                  <a:ext cx="295764" cy="292598"/>
                  <a:chOff x="10470558" y="5855052"/>
                  <a:chExt cx="295764" cy="292598"/>
                </a:xfrm>
              </p:grpSpPr>
              <p:sp>
                <p:nvSpPr>
                  <p:cNvPr id="24" name="Freeform 23">
                    <a:hlinkClick r:id="" action="ppaction://hlinkshowjump?jump=lastslideviewed"/>
                    <a:extLst>
                      <a:ext uri="{FF2B5EF4-FFF2-40B4-BE49-F238E27FC236}">
                        <a16:creationId xmlns:a16="http://schemas.microsoft.com/office/drawing/2014/main" id="{55321271-FE35-DAC9-A620-06B6F49B6F0C}"/>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59509D-92A5-DB0A-0C33-3A9C2FC8CB03}"/>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26534AC8-34E7-924A-ED7C-68C1FA3E959A}"/>
                  </a:ext>
                </a:extLst>
              </p:cNvPr>
              <p:cNvGrpSpPr/>
              <p:nvPr userDrawn="1"/>
            </p:nvGrpSpPr>
            <p:grpSpPr>
              <a:xfrm>
                <a:off x="11312405" y="6421187"/>
                <a:ext cx="295764" cy="292599"/>
                <a:chOff x="11312405" y="5875587"/>
                <a:chExt cx="295764" cy="292599"/>
              </a:xfrm>
            </p:grpSpPr>
            <p:sp>
              <p:nvSpPr>
                <p:cNvPr id="18" name="Freeform 17">
                  <a:hlinkClick r:id="" action="ppaction://hlinkshowjump?jump=nextslide"/>
                  <a:extLst>
                    <a:ext uri="{FF2B5EF4-FFF2-40B4-BE49-F238E27FC236}">
                      <a16:creationId xmlns:a16="http://schemas.microsoft.com/office/drawing/2014/main" id="{9805A74E-0F89-8B30-7EDA-05A05D2EEF1D}"/>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1CEB0E29-6ABB-85D0-ADEF-B8717DDB2D51}"/>
                    </a:ext>
                  </a:extLst>
                </p:cNvPr>
                <p:cNvGrpSpPr/>
                <p:nvPr userDrawn="1"/>
              </p:nvGrpSpPr>
              <p:grpSpPr>
                <a:xfrm>
                  <a:off x="11312405" y="5875587"/>
                  <a:ext cx="295764" cy="292599"/>
                  <a:chOff x="11297334" y="5855058"/>
                  <a:chExt cx="295764" cy="292599"/>
                </a:xfrm>
              </p:grpSpPr>
              <p:sp>
                <p:nvSpPr>
                  <p:cNvPr id="20" name="Freeform 19">
                    <a:hlinkClick r:id="" action="ppaction://hlinkshowjump?jump=nextslide"/>
                    <a:extLst>
                      <a:ext uri="{FF2B5EF4-FFF2-40B4-BE49-F238E27FC236}">
                        <a16:creationId xmlns:a16="http://schemas.microsoft.com/office/drawing/2014/main" id="{EA4B0747-F7C7-725E-3D0E-632666250991}"/>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hlinkClick r:id="" action="ppaction://hlinkshowjump?jump=nextslide"/>
                    <a:extLst>
                      <a:ext uri="{FF2B5EF4-FFF2-40B4-BE49-F238E27FC236}">
                        <a16:creationId xmlns:a16="http://schemas.microsoft.com/office/drawing/2014/main" id="{DCADC0F2-9355-1F8D-C754-66F048BFDDFA}"/>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0BD7FAF6-5EAD-DA8D-98FF-2ECE156C0E2D}"/>
                  </a:ext>
                </a:extLst>
              </p:cNvPr>
              <p:cNvGrpSpPr/>
              <p:nvPr userDrawn="1"/>
            </p:nvGrpSpPr>
            <p:grpSpPr>
              <a:xfrm>
                <a:off x="10891481" y="6421187"/>
                <a:ext cx="295764" cy="292599"/>
                <a:chOff x="10883946" y="5644499"/>
                <a:chExt cx="295764" cy="292599"/>
              </a:xfrm>
            </p:grpSpPr>
            <p:sp>
              <p:nvSpPr>
                <p:cNvPr id="14" name="Freeform 13">
                  <a:hlinkClick r:id="rId2" action="ppaction://hlinksldjump"/>
                  <a:extLst>
                    <a:ext uri="{FF2B5EF4-FFF2-40B4-BE49-F238E27FC236}">
                      <a16:creationId xmlns:a16="http://schemas.microsoft.com/office/drawing/2014/main" id="{DEC70CE4-6DEA-D6B9-23D3-671D5F5010E6}"/>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2CB0FB82-9417-DA85-CE30-EBD7C7B635E7}"/>
                    </a:ext>
                  </a:extLst>
                </p:cNvPr>
                <p:cNvGrpSpPr/>
                <p:nvPr userDrawn="1"/>
              </p:nvGrpSpPr>
              <p:grpSpPr>
                <a:xfrm>
                  <a:off x="10883946" y="5644499"/>
                  <a:ext cx="295764" cy="292599"/>
                  <a:chOff x="10899016" y="5855059"/>
                  <a:chExt cx="295764" cy="292599"/>
                </a:xfrm>
              </p:grpSpPr>
              <p:sp>
                <p:nvSpPr>
                  <p:cNvPr id="16" name="Freeform 15">
                    <a:extLst>
                      <a:ext uri="{FF2B5EF4-FFF2-40B4-BE49-F238E27FC236}">
                        <a16:creationId xmlns:a16="http://schemas.microsoft.com/office/drawing/2014/main" id="{8EDFCBD2-7A4E-B56A-977A-488C219A8D6D}"/>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rId2" action="ppaction://hlinksldjump"/>
                    <a:extLst>
                      <a:ext uri="{FF2B5EF4-FFF2-40B4-BE49-F238E27FC236}">
                        <a16:creationId xmlns:a16="http://schemas.microsoft.com/office/drawing/2014/main" id="{6EC581A1-1A1E-E9A5-39F7-38AF64E14617}"/>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10" name="Graphic 9">
              <a:extLst>
                <a:ext uri="{FF2B5EF4-FFF2-40B4-BE49-F238E27FC236}">
                  <a16:creationId xmlns:a16="http://schemas.microsoft.com/office/drawing/2014/main" id="{79A42888-8A47-DA49-B2FF-A37F0FF21B7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6" name="Rounded Rectangle 25">
            <a:hlinkClick r:id="rId2" action="ppaction://hlinksldjump"/>
            <a:extLst>
              <a:ext uri="{FF2B5EF4-FFF2-40B4-BE49-F238E27FC236}">
                <a16:creationId xmlns:a16="http://schemas.microsoft.com/office/drawing/2014/main" id="{69F0B129-8AC4-00D3-A74D-C764BAA25636}"/>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7" name="Rounded Rectangle 26">
            <a:hlinkClick r:id="" action="ppaction://noaction"/>
            <a:extLst>
              <a:ext uri="{FF2B5EF4-FFF2-40B4-BE49-F238E27FC236}">
                <a16:creationId xmlns:a16="http://schemas.microsoft.com/office/drawing/2014/main" id="{867EE82B-A2B3-52E7-4DC4-0503022C39A5}"/>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8" name="Rounded Rectangle 27">
            <a:hlinkClick r:id="" action="ppaction://noaction"/>
            <a:extLst>
              <a:ext uri="{FF2B5EF4-FFF2-40B4-BE49-F238E27FC236}">
                <a16:creationId xmlns:a16="http://schemas.microsoft.com/office/drawing/2014/main" id="{0694DF77-4470-0660-6EC7-C912E3FB64C5}"/>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9" name="Rounded Rectangle 28">
            <a:hlinkClick r:id="" action="ppaction://noaction"/>
            <a:extLst>
              <a:ext uri="{FF2B5EF4-FFF2-40B4-BE49-F238E27FC236}">
                <a16:creationId xmlns:a16="http://schemas.microsoft.com/office/drawing/2014/main" id="{0F599FF0-F2F0-C657-B9E9-EF332E272EEA}"/>
              </a:ext>
            </a:extLst>
          </p:cNvPr>
          <p:cNvSpPr/>
          <p:nvPr userDrawn="1"/>
        </p:nvSpPr>
        <p:spPr bwMode="gray">
          <a:xfrm>
            <a:off x="4551471" y="181294"/>
            <a:ext cx="2088574"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Things to think about</a:t>
            </a:r>
          </a:p>
        </p:txBody>
      </p:sp>
      <p:sp>
        <p:nvSpPr>
          <p:cNvPr id="30" name="Rounded Rectangle 29">
            <a:hlinkClick r:id="" action="ppaction://noaction"/>
            <a:extLst>
              <a:ext uri="{FF2B5EF4-FFF2-40B4-BE49-F238E27FC236}">
                <a16:creationId xmlns:a16="http://schemas.microsoft.com/office/drawing/2014/main" id="{4DB36C2C-01F2-8922-FC42-90F70C488298}"/>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31" name="Rounded Rectangle 30">
            <a:hlinkClick r:id="" action="ppaction://noaction"/>
            <a:extLst>
              <a:ext uri="{FF2B5EF4-FFF2-40B4-BE49-F238E27FC236}">
                <a16:creationId xmlns:a16="http://schemas.microsoft.com/office/drawing/2014/main" id="{115DFD19-1967-077D-E2F0-9B0E981CE8D2}"/>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2" name="Rounded Rectangle 31">
            <a:hlinkClick r:id="" action="ppaction://noaction"/>
            <a:extLst>
              <a:ext uri="{FF2B5EF4-FFF2-40B4-BE49-F238E27FC236}">
                <a16:creationId xmlns:a16="http://schemas.microsoft.com/office/drawing/2014/main" id="{98FDF215-3DE4-3996-C753-F07A58CA6F9F}"/>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33" name="Rounded Rectangle 32">
            <a:hlinkClick r:id="" action="ppaction://noaction"/>
            <a:extLst>
              <a:ext uri="{FF2B5EF4-FFF2-40B4-BE49-F238E27FC236}">
                <a16:creationId xmlns:a16="http://schemas.microsoft.com/office/drawing/2014/main" id="{A3FBA3B4-3AB6-EA3B-5B65-E5DBDE74F70E}"/>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92146664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4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10595562"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Design</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791788" y="249428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7182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
        <p:nvSpPr>
          <p:cNvPr id="7" name="Footer Placeholder 6">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239707696"/>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77" name="Title 1">
            <a:extLst>
              <a:ext uri="{FF2B5EF4-FFF2-40B4-BE49-F238E27FC236}">
                <a16:creationId xmlns:a16="http://schemas.microsoft.com/office/drawing/2014/main" id="{9A27F738-B7D4-1B5F-9008-A6A9BBFA7CC2}"/>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6" name="Group 5">
            <a:extLst>
              <a:ext uri="{FF2B5EF4-FFF2-40B4-BE49-F238E27FC236}">
                <a16:creationId xmlns:a16="http://schemas.microsoft.com/office/drawing/2014/main" id="{88AA39EE-DE51-C260-2400-70F29592068F}"/>
              </a:ext>
            </a:extLst>
          </p:cNvPr>
          <p:cNvGrpSpPr/>
          <p:nvPr userDrawn="1"/>
        </p:nvGrpSpPr>
        <p:grpSpPr>
          <a:xfrm>
            <a:off x="0" y="6263640"/>
            <a:ext cx="12192000" cy="594360"/>
            <a:chOff x="0" y="6263640"/>
            <a:chExt cx="12192000" cy="594360"/>
          </a:xfrm>
        </p:grpSpPr>
        <p:sp>
          <p:nvSpPr>
            <p:cNvPr id="7" name="Rectangle 6">
              <a:extLst>
                <a:ext uri="{FF2B5EF4-FFF2-40B4-BE49-F238E27FC236}">
                  <a16:creationId xmlns:a16="http://schemas.microsoft.com/office/drawing/2014/main" id="{2758B2A7-CAAE-0085-ED33-0D26B1279424}"/>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9" name="Group 8">
              <a:extLst>
                <a:ext uri="{FF2B5EF4-FFF2-40B4-BE49-F238E27FC236}">
                  <a16:creationId xmlns:a16="http://schemas.microsoft.com/office/drawing/2014/main" id="{2AA2B88A-2806-8B27-094B-A3888BEA70E7}"/>
                </a:ext>
              </a:extLst>
            </p:cNvPr>
            <p:cNvGrpSpPr/>
            <p:nvPr userDrawn="1"/>
          </p:nvGrpSpPr>
          <p:grpSpPr>
            <a:xfrm>
              <a:off x="10470557" y="6414521"/>
              <a:ext cx="1137612" cy="292599"/>
              <a:chOff x="10470557" y="6421187"/>
              <a:chExt cx="1137612" cy="292599"/>
            </a:xfrm>
          </p:grpSpPr>
          <p:grpSp>
            <p:nvGrpSpPr>
              <p:cNvPr id="11" name="Group 10">
                <a:extLst>
                  <a:ext uri="{FF2B5EF4-FFF2-40B4-BE49-F238E27FC236}">
                    <a16:creationId xmlns:a16="http://schemas.microsoft.com/office/drawing/2014/main" id="{82BD43BB-10C0-2336-AE68-B82A473063AA}"/>
                  </a:ext>
                </a:extLst>
              </p:cNvPr>
              <p:cNvGrpSpPr/>
              <p:nvPr userDrawn="1"/>
            </p:nvGrpSpPr>
            <p:grpSpPr>
              <a:xfrm>
                <a:off x="10470557" y="6421187"/>
                <a:ext cx="295764" cy="292598"/>
                <a:chOff x="10470557" y="5875580"/>
                <a:chExt cx="295764" cy="292598"/>
              </a:xfrm>
            </p:grpSpPr>
            <p:sp>
              <p:nvSpPr>
                <p:cNvPr id="22" name="Freeform 21">
                  <a:hlinkClick r:id="" action="ppaction://hlinkshowjump?jump=previousslide"/>
                  <a:extLst>
                    <a:ext uri="{FF2B5EF4-FFF2-40B4-BE49-F238E27FC236}">
                      <a16:creationId xmlns:a16="http://schemas.microsoft.com/office/drawing/2014/main" id="{C1A4C0A5-6918-BE42-980D-7B826D13AFD9}"/>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EECCCE90-C172-67AE-39AA-828CF134D1E4}"/>
                    </a:ext>
                  </a:extLst>
                </p:cNvPr>
                <p:cNvGrpSpPr/>
                <p:nvPr userDrawn="1"/>
              </p:nvGrpSpPr>
              <p:grpSpPr>
                <a:xfrm>
                  <a:off x="10470557" y="5875580"/>
                  <a:ext cx="295764" cy="292598"/>
                  <a:chOff x="10470558" y="5855052"/>
                  <a:chExt cx="295764" cy="292598"/>
                </a:xfrm>
              </p:grpSpPr>
              <p:sp>
                <p:nvSpPr>
                  <p:cNvPr id="24" name="Freeform 23">
                    <a:hlinkClick r:id="" action="ppaction://hlinkshowjump?jump=lastslideviewed"/>
                    <a:extLst>
                      <a:ext uri="{FF2B5EF4-FFF2-40B4-BE49-F238E27FC236}">
                        <a16:creationId xmlns:a16="http://schemas.microsoft.com/office/drawing/2014/main" id="{AADD7065-C0E7-3BDA-45C4-AA0DBDDFA346}"/>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DA94D7E-5C6E-44EC-35CC-33E858E87AC0}"/>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34EDC340-A208-3F8C-B002-2AFFD5D19CA3}"/>
                  </a:ext>
                </a:extLst>
              </p:cNvPr>
              <p:cNvGrpSpPr/>
              <p:nvPr userDrawn="1"/>
            </p:nvGrpSpPr>
            <p:grpSpPr>
              <a:xfrm>
                <a:off x="11312405" y="6421187"/>
                <a:ext cx="295764" cy="292599"/>
                <a:chOff x="11312405" y="5875587"/>
                <a:chExt cx="295764" cy="292599"/>
              </a:xfrm>
            </p:grpSpPr>
            <p:sp>
              <p:nvSpPr>
                <p:cNvPr id="18" name="Freeform 17">
                  <a:hlinkClick r:id="" action="ppaction://hlinkshowjump?jump=nextslide"/>
                  <a:extLst>
                    <a:ext uri="{FF2B5EF4-FFF2-40B4-BE49-F238E27FC236}">
                      <a16:creationId xmlns:a16="http://schemas.microsoft.com/office/drawing/2014/main" id="{8FB24EED-82CF-A920-465C-3E93751006DA}"/>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1905AA43-BA59-B288-8C11-FF9A239AD39B}"/>
                    </a:ext>
                  </a:extLst>
                </p:cNvPr>
                <p:cNvGrpSpPr/>
                <p:nvPr userDrawn="1"/>
              </p:nvGrpSpPr>
              <p:grpSpPr>
                <a:xfrm>
                  <a:off x="11312405" y="5875587"/>
                  <a:ext cx="295764" cy="292599"/>
                  <a:chOff x="11297334" y="5855058"/>
                  <a:chExt cx="295764" cy="292599"/>
                </a:xfrm>
              </p:grpSpPr>
              <p:sp>
                <p:nvSpPr>
                  <p:cNvPr id="20" name="Freeform 19">
                    <a:hlinkClick r:id="" action="ppaction://hlinkshowjump?jump=nextslide"/>
                    <a:extLst>
                      <a:ext uri="{FF2B5EF4-FFF2-40B4-BE49-F238E27FC236}">
                        <a16:creationId xmlns:a16="http://schemas.microsoft.com/office/drawing/2014/main" id="{A8FC79E9-B4DF-1A2F-A395-90EE99B327B9}"/>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hlinkClick r:id="" action="ppaction://hlinkshowjump?jump=nextslide"/>
                    <a:extLst>
                      <a:ext uri="{FF2B5EF4-FFF2-40B4-BE49-F238E27FC236}">
                        <a16:creationId xmlns:a16="http://schemas.microsoft.com/office/drawing/2014/main" id="{166F6739-2B25-B29A-6426-D31D7EE7997A}"/>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C55A16B2-096E-ABBA-8688-564D5B9F7AE4}"/>
                  </a:ext>
                </a:extLst>
              </p:cNvPr>
              <p:cNvGrpSpPr/>
              <p:nvPr userDrawn="1"/>
            </p:nvGrpSpPr>
            <p:grpSpPr>
              <a:xfrm>
                <a:off x="10891481" y="6421187"/>
                <a:ext cx="295764" cy="292599"/>
                <a:chOff x="10883946" y="5644499"/>
                <a:chExt cx="295764" cy="292599"/>
              </a:xfrm>
            </p:grpSpPr>
            <p:sp>
              <p:nvSpPr>
                <p:cNvPr id="14" name="Freeform 13">
                  <a:hlinkClick r:id="rId2" action="ppaction://hlinksldjump"/>
                  <a:extLst>
                    <a:ext uri="{FF2B5EF4-FFF2-40B4-BE49-F238E27FC236}">
                      <a16:creationId xmlns:a16="http://schemas.microsoft.com/office/drawing/2014/main" id="{69F0B205-0F10-A7A9-932C-308878596ECD}"/>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80AB32F1-99AF-6369-5B8D-1CAE4EF5499E}"/>
                    </a:ext>
                  </a:extLst>
                </p:cNvPr>
                <p:cNvGrpSpPr/>
                <p:nvPr userDrawn="1"/>
              </p:nvGrpSpPr>
              <p:grpSpPr>
                <a:xfrm>
                  <a:off x="10883946" y="5644499"/>
                  <a:ext cx="295764" cy="292599"/>
                  <a:chOff x="10899016" y="5855059"/>
                  <a:chExt cx="295764" cy="292599"/>
                </a:xfrm>
              </p:grpSpPr>
              <p:sp>
                <p:nvSpPr>
                  <p:cNvPr id="16" name="Freeform 15">
                    <a:extLst>
                      <a:ext uri="{FF2B5EF4-FFF2-40B4-BE49-F238E27FC236}">
                        <a16:creationId xmlns:a16="http://schemas.microsoft.com/office/drawing/2014/main" id="{9D7C9DDC-9231-FABF-B802-80BCAC21EB37}"/>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rId2" action="ppaction://hlinksldjump"/>
                    <a:extLst>
                      <a:ext uri="{FF2B5EF4-FFF2-40B4-BE49-F238E27FC236}">
                        <a16:creationId xmlns:a16="http://schemas.microsoft.com/office/drawing/2014/main" id="{6B21F661-335E-3355-5029-95C93BFFCF5E}"/>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10" name="Graphic 9">
              <a:extLst>
                <a:ext uri="{FF2B5EF4-FFF2-40B4-BE49-F238E27FC236}">
                  <a16:creationId xmlns:a16="http://schemas.microsoft.com/office/drawing/2014/main" id="{53757A7D-CE2B-5289-4F2F-DAF0164723F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6" name="Rounded Rectangle 25">
            <a:hlinkClick r:id="rId2" action="ppaction://hlinksldjump"/>
            <a:extLst>
              <a:ext uri="{FF2B5EF4-FFF2-40B4-BE49-F238E27FC236}">
                <a16:creationId xmlns:a16="http://schemas.microsoft.com/office/drawing/2014/main" id="{8C18FA78-4F6D-6394-49B6-D5333818559A}"/>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7" name="Rounded Rectangle 26">
            <a:hlinkClick r:id="" action="ppaction://noaction"/>
            <a:extLst>
              <a:ext uri="{FF2B5EF4-FFF2-40B4-BE49-F238E27FC236}">
                <a16:creationId xmlns:a16="http://schemas.microsoft.com/office/drawing/2014/main" id="{1A13D722-DC4F-7843-2282-4E3BA5DE807A}"/>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8" name="Rounded Rectangle 27">
            <a:hlinkClick r:id="" action="ppaction://noaction"/>
            <a:extLst>
              <a:ext uri="{FF2B5EF4-FFF2-40B4-BE49-F238E27FC236}">
                <a16:creationId xmlns:a16="http://schemas.microsoft.com/office/drawing/2014/main" id="{D5A09F60-4EB3-40AE-4D9B-CAAC526EB8D0}"/>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9" name="Rounded Rectangle 28">
            <a:hlinkClick r:id="" action="ppaction://noaction"/>
            <a:extLst>
              <a:ext uri="{FF2B5EF4-FFF2-40B4-BE49-F238E27FC236}">
                <a16:creationId xmlns:a16="http://schemas.microsoft.com/office/drawing/2014/main" id="{832AF0FA-21E3-AA1E-FC2A-359FC0AE6AD7}"/>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30" name="Rounded Rectangle 29">
            <a:hlinkClick r:id="" action="ppaction://noaction"/>
            <a:extLst>
              <a:ext uri="{FF2B5EF4-FFF2-40B4-BE49-F238E27FC236}">
                <a16:creationId xmlns:a16="http://schemas.microsoft.com/office/drawing/2014/main" id="{3E8FDEC4-76BF-335C-DA93-A0DF932E85EE}"/>
              </a:ext>
            </a:extLst>
          </p:cNvPr>
          <p:cNvSpPr/>
          <p:nvPr userDrawn="1"/>
        </p:nvSpPr>
        <p:spPr bwMode="gray">
          <a:xfrm>
            <a:off x="6739994" y="181294"/>
            <a:ext cx="1205346"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Design</a:t>
            </a:r>
          </a:p>
        </p:txBody>
      </p:sp>
      <p:sp>
        <p:nvSpPr>
          <p:cNvPr id="31" name="Rounded Rectangle 30">
            <a:hlinkClick r:id="" action="ppaction://noaction"/>
            <a:extLst>
              <a:ext uri="{FF2B5EF4-FFF2-40B4-BE49-F238E27FC236}">
                <a16:creationId xmlns:a16="http://schemas.microsoft.com/office/drawing/2014/main" id="{E02FB275-1455-38AD-3BD2-4C96F4332237}"/>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2" name="Rounded Rectangle 31">
            <a:hlinkClick r:id="" action="ppaction://noaction"/>
            <a:extLst>
              <a:ext uri="{FF2B5EF4-FFF2-40B4-BE49-F238E27FC236}">
                <a16:creationId xmlns:a16="http://schemas.microsoft.com/office/drawing/2014/main" id="{F3F92BCD-F35E-3162-8D8F-E4152EAE2299}"/>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33" name="Rounded Rectangle 32">
            <a:hlinkClick r:id="" action="ppaction://noaction"/>
            <a:extLst>
              <a:ext uri="{FF2B5EF4-FFF2-40B4-BE49-F238E27FC236}">
                <a16:creationId xmlns:a16="http://schemas.microsoft.com/office/drawing/2014/main" id="{6CF99D6D-3FCF-5562-07D1-20A48BB386F1}"/>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35060733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5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10595562"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Analysis</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791788" y="249428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8198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84" name="Title 1">
            <a:extLst>
              <a:ext uri="{FF2B5EF4-FFF2-40B4-BE49-F238E27FC236}">
                <a16:creationId xmlns:a16="http://schemas.microsoft.com/office/drawing/2014/main" id="{F78A2DEF-E0F2-3CAE-DA48-3A3EACD36706}"/>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2" name="Group 1">
            <a:extLst>
              <a:ext uri="{FF2B5EF4-FFF2-40B4-BE49-F238E27FC236}">
                <a16:creationId xmlns:a16="http://schemas.microsoft.com/office/drawing/2014/main" id="{7DC38446-76C1-D031-9833-C9E7B4B154DE}"/>
              </a:ext>
            </a:extLst>
          </p:cNvPr>
          <p:cNvGrpSpPr/>
          <p:nvPr userDrawn="1"/>
        </p:nvGrpSpPr>
        <p:grpSpPr>
          <a:xfrm>
            <a:off x="0" y="6263640"/>
            <a:ext cx="12192000" cy="594360"/>
            <a:chOff x="0" y="6263640"/>
            <a:chExt cx="12192000" cy="594360"/>
          </a:xfrm>
        </p:grpSpPr>
        <p:sp>
          <p:nvSpPr>
            <p:cNvPr id="4" name="Rectangle 3">
              <a:extLst>
                <a:ext uri="{FF2B5EF4-FFF2-40B4-BE49-F238E27FC236}">
                  <a16:creationId xmlns:a16="http://schemas.microsoft.com/office/drawing/2014/main" id="{EB730BA7-B2B8-6BF7-C538-FE927F2C7B08}"/>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5" name="Group 4">
              <a:extLst>
                <a:ext uri="{FF2B5EF4-FFF2-40B4-BE49-F238E27FC236}">
                  <a16:creationId xmlns:a16="http://schemas.microsoft.com/office/drawing/2014/main" id="{30300517-CF48-5BF8-C6FD-7AFD010A9B99}"/>
                </a:ext>
              </a:extLst>
            </p:cNvPr>
            <p:cNvGrpSpPr/>
            <p:nvPr userDrawn="1"/>
          </p:nvGrpSpPr>
          <p:grpSpPr>
            <a:xfrm>
              <a:off x="10470557" y="6414521"/>
              <a:ext cx="1137612" cy="292599"/>
              <a:chOff x="10470557" y="6421187"/>
              <a:chExt cx="1137612" cy="292599"/>
            </a:xfrm>
          </p:grpSpPr>
          <p:grpSp>
            <p:nvGrpSpPr>
              <p:cNvPr id="7" name="Group 6">
                <a:extLst>
                  <a:ext uri="{FF2B5EF4-FFF2-40B4-BE49-F238E27FC236}">
                    <a16:creationId xmlns:a16="http://schemas.microsoft.com/office/drawing/2014/main" id="{2D5C970E-765F-1BD4-F363-1AAA47A98BDF}"/>
                  </a:ext>
                </a:extLst>
              </p:cNvPr>
              <p:cNvGrpSpPr/>
              <p:nvPr userDrawn="1"/>
            </p:nvGrpSpPr>
            <p:grpSpPr>
              <a:xfrm>
                <a:off x="10470557" y="6421187"/>
                <a:ext cx="295764" cy="292598"/>
                <a:chOff x="10470557" y="5875580"/>
                <a:chExt cx="295764" cy="292598"/>
              </a:xfrm>
            </p:grpSpPr>
            <p:sp>
              <p:nvSpPr>
                <p:cNvPr id="18" name="Freeform 17">
                  <a:hlinkClick r:id="" action="ppaction://hlinkshowjump?jump=previousslide"/>
                  <a:extLst>
                    <a:ext uri="{FF2B5EF4-FFF2-40B4-BE49-F238E27FC236}">
                      <a16:creationId xmlns:a16="http://schemas.microsoft.com/office/drawing/2014/main" id="{A51BAEA4-D91E-7F65-68F0-278580D7F3D7}"/>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89844852-C93D-7711-8664-8DF454000915}"/>
                    </a:ext>
                  </a:extLst>
                </p:cNvPr>
                <p:cNvGrpSpPr/>
                <p:nvPr userDrawn="1"/>
              </p:nvGrpSpPr>
              <p:grpSpPr>
                <a:xfrm>
                  <a:off x="10470557" y="5875580"/>
                  <a:ext cx="295764" cy="292598"/>
                  <a:chOff x="10470558" y="5855052"/>
                  <a:chExt cx="295764" cy="292598"/>
                </a:xfrm>
              </p:grpSpPr>
              <p:sp>
                <p:nvSpPr>
                  <p:cNvPr id="20" name="Freeform 19">
                    <a:hlinkClick r:id="" action="ppaction://hlinkshowjump?jump=lastslideviewed"/>
                    <a:extLst>
                      <a:ext uri="{FF2B5EF4-FFF2-40B4-BE49-F238E27FC236}">
                        <a16:creationId xmlns:a16="http://schemas.microsoft.com/office/drawing/2014/main" id="{DCDD6D1E-8C7A-2EB4-6B79-E5A1C19EE5AA}"/>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6ED878D-3E06-9220-6EB1-49503FF05072}"/>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8" name="Group 7">
                <a:extLst>
                  <a:ext uri="{FF2B5EF4-FFF2-40B4-BE49-F238E27FC236}">
                    <a16:creationId xmlns:a16="http://schemas.microsoft.com/office/drawing/2014/main" id="{953AB9C2-93DD-BD77-2584-1A46846F3E51}"/>
                  </a:ext>
                </a:extLst>
              </p:cNvPr>
              <p:cNvGrpSpPr/>
              <p:nvPr userDrawn="1"/>
            </p:nvGrpSpPr>
            <p:grpSpPr>
              <a:xfrm>
                <a:off x="11312405" y="6421187"/>
                <a:ext cx="295764" cy="292599"/>
                <a:chOff x="11312405" y="5875587"/>
                <a:chExt cx="295764" cy="292599"/>
              </a:xfrm>
            </p:grpSpPr>
            <p:sp>
              <p:nvSpPr>
                <p:cNvPr id="14" name="Freeform 13">
                  <a:hlinkClick r:id="" action="ppaction://hlinkshowjump?jump=nextslide"/>
                  <a:extLst>
                    <a:ext uri="{FF2B5EF4-FFF2-40B4-BE49-F238E27FC236}">
                      <a16:creationId xmlns:a16="http://schemas.microsoft.com/office/drawing/2014/main" id="{DE1A8361-4B7B-5588-313B-BEE1B3C5AF0A}"/>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1DE63A40-78E0-E26A-F1E9-74847CC55DD8}"/>
                    </a:ext>
                  </a:extLst>
                </p:cNvPr>
                <p:cNvGrpSpPr/>
                <p:nvPr userDrawn="1"/>
              </p:nvGrpSpPr>
              <p:grpSpPr>
                <a:xfrm>
                  <a:off x="11312405" y="5875587"/>
                  <a:ext cx="295764" cy="292599"/>
                  <a:chOff x="11297334" y="5855058"/>
                  <a:chExt cx="295764" cy="292599"/>
                </a:xfrm>
              </p:grpSpPr>
              <p:sp>
                <p:nvSpPr>
                  <p:cNvPr id="16" name="Freeform 15">
                    <a:hlinkClick r:id="" action="ppaction://hlinkshowjump?jump=nextslide"/>
                    <a:extLst>
                      <a:ext uri="{FF2B5EF4-FFF2-40B4-BE49-F238E27FC236}">
                        <a16:creationId xmlns:a16="http://schemas.microsoft.com/office/drawing/2014/main" id="{19B76ED5-26AE-886F-3D19-4DADF984965D}"/>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 action="ppaction://hlinkshowjump?jump=nextslide"/>
                    <a:extLst>
                      <a:ext uri="{FF2B5EF4-FFF2-40B4-BE49-F238E27FC236}">
                        <a16:creationId xmlns:a16="http://schemas.microsoft.com/office/drawing/2014/main" id="{A047B258-C5EA-282F-8C0D-99DBF47DFF6F}"/>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9" name="Group 8">
                <a:extLst>
                  <a:ext uri="{FF2B5EF4-FFF2-40B4-BE49-F238E27FC236}">
                    <a16:creationId xmlns:a16="http://schemas.microsoft.com/office/drawing/2014/main" id="{9FF0BE67-14D4-349D-D6AF-0E32EBA02DCE}"/>
                  </a:ext>
                </a:extLst>
              </p:cNvPr>
              <p:cNvGrpSpPr/>
              <p:nvPr userDrawn="1"/>
            </p:nvGrpSpPr>
            <p:grpSpPr>
              <a:xfrm>
                <a:off x="10891481" y="6421187"/>
                <a:ext cx="295764" cy="292599"/>
                <a:chOff x="10883946" y="5644499"/>
                <a:chExt cx="295764" cy="292599"/>
              </a:xfrm>
            </p:grpSpPr>
            <p:sp>
              <p:nvSpPr>
                <p:cNvPr id="10" name="Freeform 9">
                  <a:hlinkClick r:id="rId2" action="ppaction://hlinksldjump"/>
                  <a:extLst>
                    <a:ext uri="{FF2B5EF4-FFF2-40B4-BE49-F238E27FC236}">
                      <a16:creationId xmlns:a16="http://schemas.microsoft.com/office/drawing/2014/main" id="{C8440821-9D1D-8908-69CF-5FFE8ACB5809}"/>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D915C08C-3D7C-83B9-97E1-96C59EBAF5CC}"/>
                    </a:ext>
                  </a:extLst>
                </p:cNvPr>
                <p:cNvGrpSpPr/>
                <p:nvPr userDrawn="1"/>
              </p:nvGrpSpPr>
              <p:grpSpPr>
                <a:xfrm>
                  <a:off x="10883946" y="5644499"/>
                  <a:ext cx="295764" cy="292599"/>
                  <a:chOff x="10899016" y="5855059"/>
                  <a:chExt cx="295764" cy="292599"/>
                </a:xfrm>
              </p:grpSpPr>
              <p:sp>
                <p:nvSpPr>
                  <p:cNvPr id="12" name="Freeform 11">
                    <a:extLst>
                      <a:ext uri="{FF2B5EF4-FFF2-40B4-BE49-F238E27FC236}">
                        <a16:creationId xmlns:a16="http://schemas.microsoft.com/office/drawing/2014/main" id="{8BFF755E-1DEB-D1A5-1A20-2FBA4F44B081}"/>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3" name="Freeform 12">
                    <a:hlinkClick r:id="rId2" action="ppaction://hlinksldjump"/>
                    <a:extLst>
                      <a:ext uri="{FF2B5EF4-FFF2-40B4-BE49-F238E27FC236}">
                        <a16:creationId xmlns:a16="http://schemas.microsoft.com/office/drawing/2014/main" id="{1BEA9319-7B5D-1AB2-C218-FDB4334C4199}"/>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6" name="Graphic 5">
              <a:extLst>
                <a:ext uri="{FF2B5EF4-FFF2-40B4-BE49-F238E27FC236}">
                  <a16:creationId xmlns:a16="http://schemas.microsoft.com/office/drawing/2014/main" id="{B3E8763A-5B09-C42F-3833-B34154CC81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2" name="Rounded Rectangle 21">
            <a:hlinkClick r:id="rId2" action="ppaction://hlinksldjump"/>
            <a:extLst>
              <a:ext uri="{FF2B5EF4-FFF2-40B4-BE49-F238E27FC236}">
                <a16:creationId xmlns:a16="http://schemas.microsoft.com/office/drawing/2014/main" id="{7B9F7538-99CE-86D0-A6E6-025F8E27F98F}"/>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3" name="Rounded Rectangle 22">
            <a:hlinkClick r:id="" action="ppaction://noaction"/>
            <a:extLst>
              <a:ext uri="{FF2B5EF4-FFF2-40B4-BE49-F238E27FC236}">
                <a16:creationId xmlns:a16="http://schemas.microsoft.com/office/drawing/2014/main" id="{419BAA88-EAFE-939E-F6A0-C1D38552D934}"/>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4" name="Rounded Rectangle 23">
            <a:hlinkClick r:id="" action="ppaction://noaction"/>
            <a:extLst>
              <a:ext uri="{FF2B5EF4-FFF2-40B4-BE49-F238E27FC236}">
                <a16:creationId xmlns:a16="http://schemas.microsoft.com/office/drawing/2014/main" id="{D0BA7711-21AB-1B6D-05DD-18C1977430DA}"/>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5" name="Rounded Rectangle 24">
            <a:hlinkClick r:id="" action="ppaction://noaction"/>
            <a:extLst>
              <a:ext uri="{FF2B5EF4-FFF2-40B4-BE49-F238E27FC236}">
                <a16:creationId xmlns:a16="http://schemas.microsoft.com/office/drawing/2014/main" id="{D5076982-33CE-E68A-A010-D42CA99B865C}"/>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26" name="Rounded Rectangle 25">
            <a:hlinkClick r:id="" action="ppaction://noaction"/>
            <a:extLst>
              <a:ext uri="{FF2B5EF4-FFF2-40B4-BE49-F238E27FC236}">
                <a16:creationId xmlns:a16="http://schemas.microsoft.com/office/drawing/2014/main" id="{7ED295C5-4772-E102-5503-4C11DAB780EF}"/>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27" name="Rounded Rectangle 26">
            <a:hlinkClick r:id="" action="ppaction://noaction"/>
            <a:extLst>
              <a:ext uri="{FF2B5EF4-FFF2-40B4-BE49-F238E27FC236}">
                <a16:creationId xmlns:a16="http://schemas.microsoft.com/office/drawing/2014/main" id="{1E30FD4F-C22F-26AC-460E-0E41EE3DB81A}"/>
              </a:ext>
            </a:extLst>
          </p:cNvPr>
          <p:cNvSpPr/>
          <p:nvPr userDrawn="1"/>
        </p:nvSpPr>
        <p:spPr bwMode="gray">
          <a:xfrm>
            <a:off x="8045289" y="181294"/>
            <a:ext cx="1205346"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Analysis</a:t>
            </a:r>
          </a:p>
        </p:txBody>
      </p:sp>
      <p:sp>
        <p:nvSpPr>
          <p:cNvPr id="28" name="Rounded Rectangle 27">
            <a:hlinkClick r:id="" action="ppaction://noaction"/>
            <a:extLst>
              <a:ext uri="{FF2B5EF4-FFF2-40B4-BE49-F238E27FC236}">
                <a16:creationId xmlns:a16="http://schemas.microsoft.com/office/drawing/2014/main" id="{58F76A85-8A16-8234-C041-13E0FAF0EDF8}"/>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29" name="Rounded Rectangle 28">
            <a:hlinkClick r:id="" action="ppaction://noaction"/>
            <a:extLst>
              <a:ext uri="{FF2B5EF4-FFF2-40B4-BE49-F238E27FC236}">
                <a16:creationId xmlns:a16="http://schemas.microsoft.com/office/drawing/2014/main" id="{9C3983D5-CC0D-B028-7EB2-2A894896C975}"/>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3728666531"/>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6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10595562" cy="1800493"/>
          </a:xfrm>
          <a:prstGeom prst="rect">
            <a:avLst/>
          </a:prstGeom>
          <a:noFill/>
        </p:spPr>
        <p:txBody>
          <a:bodyPr wrap="square" lIns="0" tIns="0" rIns="0" bIns="0" rtlCol="0">
            <a:spAutoFit/>
          </a:bodyPr>
          <a:lstStyle/>
          <a:p>
            <a:pPr>
              <a:lnSpc>
                <a:spcPct val="90000"/>
              </a:lnSpc>
              <a:spcBef>
                <a:spcPts val="0"/>
              </a:spcBef>
            </a:pPr>
            <a:r>
              <a:rPr lang="en-US" sz="13000" b="1">
                <a:solidFill>
                  <a:schemeClr val="bg1"/>
                </a:solidFill>
              </a:rPr>
              <a:t>Conclusions</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791788" y="420116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1694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77" name="Title 1">
            <a:extLst>
              <a:ext uri="{FF2B5EF4-FFF2-40B4-BE49-F238E27FC236}">
                <a16:creationId xmlns:a16="http://schemas.microsoft.com/office/drawing/2014/main" id="{4040B1B0-94FF-AE7D-58A4-D12DE42A45D7}"/>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6" name="Group 5">
            <a:extLst>
              <a:ext uri="{FF2B5EF4-FFF2-40B4-BE49-F238E27FC236}">
                <a16:creationId xmlns:a16="http://schemas.microsoft.com/office/drawing/2014/main" id="{60E3F298-9601-E081-1C57-C9D211FA891D}"/>
              </a:ext>
            </a:extLst>
          </p:cNvPr>
          <p:cNvGrpSpPr/>
          <p:nvPr userDrawn="1"/>
        </p:nvGrpSpPr>
        <p:grpSpPr>
          <a:xfrm>
            <a:off x="0" y="6263640"/>
            <a:ext cx="12192000" cy="594360"/>
            <a:chOff x="0" y="6263640"/>
            <a:chExt cx="12192000" cy="594360"/>
          </a:xfrm>
        </p:grpSpPr>
        <p:sp>
          <p:nvSpPr>
            <p:cNvPr id="7" name="Rectangle 6">
              <a:extLst>
                <a:ext uri="{FF2B5EF4-FFF2-40B4-BE49-F238E27FC236}">
                  <a16:creationId xmlns:a16="http://schemas.microsoft.com/office/drawing/2014/main" id="{032BE9D1-CC90-47A0-BDDC-D1B7B9B3F940}"/>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9" name="Group 8">
              <a:extLst>
                <a:ext uri="{FF2B5EF4-FFF2-40B4-BE49-F238E27FC236}">
                  <a16:creationId xmlns:a16="http://schemas.microsoft.com/office/drawing/2014/main" id="{D80D7EB3-E127-9D51-508E-6CE15D130721}"/>
                </a:ext>
              </a:extLst>
            </p:cNvPr>
            <p:cNvGrpSpPr/>
            <p:nvPr userDrawn="1"/>
          </p:nvGrpSpPr>
          <p:grpSpPr>
            <a:xfrm>
              <a:off x="10470557" y="6414521"/>
              <a:ext cx="1137612" cy="292599"/>
              <a:chOff x="10470557" y="6421187"/>
              <a:chExt cx="1137612" cy="292599"/>
            </a:xfrm>
          </p:grpSpPr>
          <p:grpSp>
            <p:nvGrpSpPr>
              <p:cNvPr id="11" name="Group 10">
                <a:extLst>
                  <a:ext uri="{FF2B5EF4-FFF2-40B4-BE49-F238E27FC236}">
                    <a16:creationId xmlns:a16="http://schemas.microsoft.com/office/drawing/2014/main" id="{E9F33E83-8BAF-FB9C-0724-4FE36F430A45}"/>
                  </a:ext>
                </a:extLst>
              </p:cNvPr>
              <p:cNvGrpSpPr/>
              <p:nvPr userDrawn="1"/>
            </p:nvGrpSpPr>
            <p:grpSpPr>
              <a:xfrm>
                <a:off x="10470557" y="6421187"/>
                <a:ext cx="295764" cy="292598"/>
                <a:chOff x="10470557" y="5875580"/>
                <a:chExt cx="295764" cy="292598"/>
              </a:xfrm>
            </p:grpSpPr>
            <p:sp>
              <p:nvSpPr>
                <p:cNvPr id="22" name="Freeform 21">
                  <a:hlinkClick r:id="" action="ppaction://hlinkshowjump?jump=previousslide"/>
                  <a:extLst>
                    <a:ext uri="{FF2B5EF4-FFF2-40B4-BE49-F238E27FC236}">
                      <a16:creationId xmlns:a16="http://schemas.microsoft.com/office/drawing/2014/main" id="{9972115F-D00C-7AAE-3AC6-A27C41C90A36}"/>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7588BC92-D542-8954-9FB9-E8DA79722892}"/>
                    </a:ext>
                  </a:extLst>
                </p:cNvPr>
                <p:cNvGrpSpPr/>
                <p:nvPr userDrawn="1"/>
              </p:nvGrpSpPr>
              <p:grpSpPr>
                <a:xfrm>
                  <a:off x="10470557" y="5875580"/>
                  <a:ext cx="295764" cy="292598"/>
                  <a:chOff x="10470558" y="5855052"/>
                  <a:chExt cx="295764" cy="292598"/>
                </a:xfrm>
              </p:grpSpPr>
              <p:sp>
                <p:nvSpPr>
                  <p:cNvPr id="24" name="Freeform 23">
                    <a:hlinkClick r:id="" action="ppaction://hlinkshowjump?jump=lastslideviewed"/>
                    <a:extLst>
                      <a:ext uri="{FF2B5EF4-FFF2-40B4-BE49-F238E27FC236}">
                        <a16:creationId xmlns:a16="http://schemas.microsoft.com/office/drawing/2014/main" id="{A03D8FC9-3E6A-123B-33E0-9841F9B35EB7}"/>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9416C43-D7D9-0925-3B06-0031512B8253}"/>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CACB35B5-9EB8-CA8E-8AFB-988B8E2A6E9A}"/>
                  </a:ext>
                </a:extLst>
              </p:cNvPr>
              <p:cNvGrpSpPr/>
              <p:nvPr userDrawn="1"/>
            </p:nvGrpSpPr>
            <p:grpSpPr>
              <a:xfrm>
                <a:off x="11312405" y="6421187"/>
                <a:ext cx="295764" cy="292599"/>
                <a:chOff x="11312405" y="5875587"/>
                <a:chExt cx="295764" cy="292599"/>
              </a:xfrm>
            </p:grpSpPr>
            <p:sp>
              <p:nvSpPr>
                <p:cNvPr id="18" name="Freeform 17">
                  <a:hlinkClick r:id="" action="ppaction://hlinkshowjump?jump=nextslide"/>
                  <a:extLst>
                    <a:ext uri="{FF2B5EF4-FFF2-40B4-BE49-F238E27FC236}">
                      <a16:creationId xmlns:a16="http://schemas.microsoft.com/office/drawing/2014/main" id="{D9350A68-445D-0250-7ED5-1E4B84888AD3}"/>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B5D86EF8-3C33-31C8-4373-E72644DEB717}"/>
                    </a:ext>
                  </a:extLst>
                </p:cNvPr>
                <p:cNvGrpSpPr/>
                <p:nvPr userDrawn="1"/>
              </p:nvGrpSpPr>
              <p:grpSpPr>
                <a:xfrm>
                  <a:off x="11312405" y="5875587"/>
                  <a:ext cx="295764" cy="292599"/>
                  <a:chOff x="11297334" y="5855058"/>
                  <a:chExt cx="295764" cy="292599"/>
                </a:xfrm>
              </p:grpSpPr>
              <p:sp>
                <p:nvSpPr>
                  <p:cNvPr id="20" name="Freeform 19">
                    <a:hlinkClick r:id="" action="ppaction://hlinkshowjump?jump=nextslide"/>
                    <a:extLst>
                      <a:ext uri="{FF2B5EF4-FFF2-40B4-BE49-F238E27FC236}">
                        <a16:creationId xmlns:a16="http://schemas.microsoft.com/office/drawing/2014/main" id="{AC66A0B8-1483-3AB1-7280-26D0EFAC12DF}"/>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hlinkClick r:id="" action="ppaction://hlinkshowjump?jump=nextslide"/>
                    <a:extLst>
                      <a:ext uri="{FF2B5EF4-FFF2-40B4-BE49-F238E27FC236}">
                        <a16:creationId xmlns:a16="http://schemas.microsoft.com/office/drawing/2014/main" id="{31CB6DBB-54CD-F1DB-1584-82A75EB2648F}"/>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77DD0EE3-D542-9F13-AE11-362D4B8CCC69}"/>
                  </a:ext>
                </a:extLst>
              </p:cNvPr>
              <p:cNvGrpSpPr/>
              <p:nvPr userDrawn="1"/>
            </p:nvGrpSpPr>
            <p:grpSpPr>
              <a:xfrm>
                <a:off x="10891481" y="6421187"/>
                <a:ext cx="295764" cy="292599"/>
                <a:chOff x="10883946" y="5644499"/>
                <a:chExt cx="295764" cy="292599"/>
              </a:xfrm>
            </p:grpSpPr>
            <p:sp>
              <p:nvSpPr>
                <p:cNvPr id="14" name="Freeform 13">
                  <a:hlinkClick r:id="rId2" action="ppaction://hlinksldjump"/>
                  <a:extLst>
                    <a:ext uri="{FF2B5EF4-FFF2-40B4-BE49-F238E27FC236}">
                      <a16:creationId xmlns:a16="http://schemas.microsoft.com/office/drawing/2014/main" id="{DEF93110-0F6E-6D18-508D-2131B77BE415}"/>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6195D5AE-BBF3-4D02-0138-8DFC37EF58F9}"/>
                    </a:ext>
                  </a:extLst>
                </p:cNvPr>
                <p:cNvGrpSpPr/>
                <p:nvPr userDrawn="1"/>
              </p:nvGrpSpPr>
              <p:grpSpPr>
                <a:xfrm>
                  <a:off x="10883946" y="5644499"/>
                  <a:ext cx="295764" cy="292599"/>
                  <a:chOff x="10899016" y="5855059"/>
                  <a:chExt cx="295764" cy="292599"/>
                </a:xfrm>
              </p:grpSpPr>
              <p:sp>
                <p:nvSpPr>
                  <p:cNvPr id="16" name="Freeform 15">
                    <a:extLst>
                      <a:ext uri="{FF2B5EF4-FFF2-40B4-BE49-F238E27FC236}">
                        <a16:creationId xmlns:a16="http://schemas.microsoft.com/office/drawing/2014/main" id="{EC5F858E-6D99-13F1-861E-C424BE990496}"/>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rId2" action="ppaction://hlinksldjump"/>
                    <a:extLst>
                      <a:ext uri="{FF2B5EF4-FFF2-40B4-BE49-F238E27FC236}">
                        <a16:creationId xmlns:a16="http://schemas.microsoft.com/office/drawing/2014/main" id="{A8FD4CB3-6498-5326-0BF6-70258C2E9B8D}"/>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10" name="Graphic 9">
              <a:extLst>
                <a:ext uri="{FF2B5EF4-FFF2-40B4-BE49-F238E27FC236}">
                  <a16:creationId xmlns:a16="http://schemas.microsoft.com/office/drawing/2014/main" id="{A55C39C3-915C-AEB9-0009-E012E5CB12B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6" name="Rounded Rectangle 25">
            <a:hlinkClick r:id="rId2" action="ppaction://hlinksldjump"/>
            <a:extLst>
              <a:ext uri="{FF2B5EF4-FFF2-40B4-BE49-F238E27FC236}">
                <a16:creationId xmlns:a16="http://schemas.microsoft.com/office/drawing/2014/main" id="{7FC21B2C-F1A6-A664-30C0-BE023920F4A1}"/>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7" name="Rounded Rectangle 26">
            <a:hlinkClick r:id="" action="ppaction://noaction"/>
            <a:extLst>
              <a:ext uri="{FF2B5EF4-FFF2-40B4-BE49-F238E27FC236}">
                <a16:creationId xmlns:a16="http://schemas.microsoft.com/office/drawing/2014/main" id="{B5C0A5CE-A157-21DA-939A-677E92E69E17}"/>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8" name="Rounded Rectangle 27">
            <a:hlinkClick r:id="" action="ppaction://noaction"/>
            <a:extLst>
              <a:ext uri="{FF2B5EF4-FFF2-40B4-BE49-F238E27FC236}">
                <a16:creationId xmlns:a16="http://schemas.microsoft.com/office/drawing/2014/main" id="{C7647B84-5B5A-8744-792C-77D9DE7E071A}"/>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9" name="Rounded Rectangle 28">
            <a:hlinkClick r:id="" action="ppaction://noaction"/>
            <a:extLst>
              <a:ext uri="{FF2B5EF4-FFF2-40B4-BE49-F238E27FC236}">
                <a16:creationId xmlns:a16="http://schemas.microsoft.com/office/drawing/2014/main" id="{83523DFF-21C0-0255-733D-9FEA80CCC7DA}"/>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30" name="Rounded Rectangle 29">
            <a:hlinkClick r:id="" action="ppaction://noaction"/>
            <a:extLst>
              <a:ext uri="{FF2B5EF4-FFF2-40B4-BE49-F238E27FC236}">
                <a16:creationId xmlns:a16="http://schemas.microsoft.com/office/drawing/2014/main" id="{FE9C6264-E5A2-1DBA-BD3A-8627E99FDA49}"/>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31" name="Rounded Rectangle 30">
            <a:hlinkClick r:id="" action="ppaction://noaction"/>
            <a:extLst>
              <a:ext uri="{FF2B5EF4-FFF2-40B4-BE49-F238E27FC236}">
                <a16:creationId xmlns:a16="http://schemas.microsoft.com/office/drawing/2014/main" id="{64411D57-6F79-31F0-16A0-364418FDCC05}"/>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2" name="Rounded Rectangle 31">
            <a:hlinkClick r:id="" action="ppaction://noaction"/>
            <a:extLst>
              <a:ext uri="{FF2B5EF4-FFF2-40B4-BE49-F238E27FC236}">
                <a16:creationId xmlns:a16="http://schemas.microsoft.com/office/drawing/2014/main" id="{3389AE9F-7CED-C27E-6E97-54253BB38849}"/>
              </a:ext>
            </a:extLst>
          </p:cNvPr>
          <p:cNvSpPr/>
          <p:nvPr userDrawn="1"/>
        </p:nvSpPr>
        <p:spPr bwMode="gray">
          <a:xfrm>
            <a:off x="9350584" y="181294"/>
            <a:ext cx="1285007"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Conclusions</a:t>
            </a:r>
          </a:p>
        </p:txBody>
      </p:sp>
      <p:sp>
        <p:nvSpPr>
          <p:cNvPr id="33" name="Rounded Rectangle 32">
            <a:hlinkClick r:id="" action="ppaction://noaction"/>
            <a:extLst>
              <a:ext uri="{FF2B5EF4-FFF2-40B4-BE49-F238E27FC236}">
                <a16:creationId xmlns:a16="http://schemas.microsoft.com/office/drawing/2014/main" id="{69F92239-9449-A443-A30D-02AC279C9499}"/>
              </a:ext>
            </a:extLst>
          </p:cNvPr>
          <p:cNvSpPr/>
          <p:nvPr userDrawn="1"/>
        </p:nvSpPr>
        <p:spPr bwMode="gray">
          <a:xfrm>
            <a:off x="10735541"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Resources</a:t>
            </a:r>
          </a:p>
        </p:txBody>
      </p:sp>
    </p:spTree>
    <p:extLst>
      <p:ext uri="{BB962C8B-B14F-4D97-AF65-F5344CB8AC3E}">
        <p14:creationId xmlns:p14="http://schemas.microsoft.com/office/powerpoint/2010/main" val="72004930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7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10595562" cy="1800493"/>
          </a:xfrm>
          <a:prstGeom prst="rect">
            <a:avLst/>
          </a:prstGeom>
          <a:noFill/>
        </p:spPr>
        <p:txBody>
          <a:bodyPr wrap="square" lIns="0" tIns="0" rIns="0" bIns="0" rtlCol="0">
            <a:spAutoFit/>
          </a:bodyPr>
          <a:lstStyle/>
          <a:p>
            <a:pPr>
              <a:lnSpc>
                <a:spcPct val="90000"/>
              </a:lnSpc>
              <a:spcBef>
                <a:spcPts val="0"/>
              </a:spcBef>
            </a:pPr>
            <a:r>
              <a:rPr lang="en-US" sz="13000" b="1">
                <a:solidFill>
                  <a:schemeClr val="bg1"/>
                </a:solidFill>
              </a:rPr>
              <a:t>Resources</a:t>
            </a:r>
          </a:p>
        </p:txBody>
      </p:sp>
      <p:cxnSp>
        <p:nvCxnSpPr>
          <p:cNvPr id="4" name="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791788" y="420116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45899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6_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77" name="Title 1">
            <a:extLst>
              <a:ext uri="{FF2B5EF4-FFF2-40B4-BE49-F238E27FC236}">
                <a16:creationId xmlns:a16="http://schemas.microsoft.com/office/drawing/2014/main" id="{5F224AD8-82B0-D808-77E6-AA25FBB946D7}"/>
              </a:ext>
            </a:extLst>
          </p:cNvPr>
          <p:cNvSpPr>
            <a:spLocks noGrp="1"/>
          </p:cNvSpPr>
          <p:nvPr>
            <p:ph type="title" hasCustomPrompt="1"/>
          </p:nvPr>
        </p:nvSpPr>
        <p:spPr bwMode="gray">
          <a:xfrm>
            <a:off x="457199" y="826727"/>
            <a:ext cx="9601200" cy="304699"/>
          </a:xfrm>
        </p:spPr>
        <p:txBody>
          <a:bodyPr/>
          <a:lstStyle>
            <a:lvl1pPr>
              <a:defRPr/>
            </a:lvl1pPr>
          </a:lstStyle>
          <a:p>
            <a:r>
              <a:rPr lang="en-US"/>
              <a:t>Slide title; Arial 22pt bold, sentence case (1 line)</a:t>
            </a:r>
          </a:p>
        </p:txBody>
      </p:sp>
      <p:grpSp>
        <p:nvGrpSpPr>
          <p:cNvPr id="6" name="Group 5">
            <a:extLst>
              <a:ext uri="{FF2B5EF4-FFF2-40B4-BE49-F238E27FC236}">
                <a16:creationId xmlns:a16="http://schemas.microsoft.com/office/drawing/2014/main" id="{43072619-1748-4088-AEED-9B06848B32EA}"/>
              </a:ext>
            </a:extLst>
          </p:cNvPr>
          <p:cNvGrpSpPr/>
          <p:nvPr userDrawn="1"/>
        </p:nvGrpSpPr>
        <p:grpSpPr>
          <a:xfrm>
            <a:off x="0" y="6263640"/>
            <a:ext cx="12192000" cy="594360"/>
            <a:chOff x="0" y="6263640"/>
            <a:chExt cx="12192000" cy="594360"/>
          </a:xfrm>
        </p:grpSpPr>
        <p:sp>
          <p:nvSpPr>
            <p:cNvPr id="7" name="Rectangle 6">
              <a:extLst>
                <a:ext uri="{FF2B5EF4-FFF2-40B4-BE49-F238E27FC236}">
                  <a16:creationId xmlns:a16="http://schemas.microsoft.com/office/drawing/2014/main" id="{844C0CC5-3237-8EE2-83D1-D03B4F333085}"/>
                </a:ext>
              </a:extLst>
            </p:cNvPr>
            <p:cNvSpPr/>
            <p:nvPr userDrawn="1"/>
          </p:nvSpPr>
          <p:spPr bwMode="gray">
            <a:xfrm>
              <a:off x="0" y="6263640"/>
              <a:ext cx="12192000" cy="594360"/>
            </a:xfrm>
            <a:prstGeom prst="rect">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endParaRPr lang="en-US" sz="1400" b="0" i="0" u="none" baseline="0">
                <a:solidFill>
                  <a:srgbClr val="FFFFFF"/>
                </a:solidFill>
              </a:endParaRPr>
            </a:p>
          </p:txBody>
        </p:sp>
        <p:grpSp>
          <p:nvGrpSpPr>
            <p:cNvPr id="9" name="Group 8">
              <a:extLst>
                <a:ext uri="{FF2B5EF4-FFF2-40B4-BE49-F238E27FC236}">
                  <a16:creationId xmlns:a16="http://schemas.microsoft.com/office/drawing/2014/main" id="{E3872C89-D5BA-7AB4-FD05-A817AE86B03E}"/>
                </a:ext>
              </a:extLst>
            </p:cNvPr>
            <p:cNvGrpSpPr/>
            <p:nvPr userDrawn="1"/>
          </p:nvGrpSpPr>
          <p:grpSpPr>
            <a:xfrm>
              <a:off x="10470557" y="6414521"/>
              <a:ext cx="1137612" cy="292599"/>
              <a:chOff x="10470557" y="6421187"/>
              <a:chExt cx="1137612" cy="292599"/>
            </a:xfrm>
          </p:grpSpPr>
          <p:grpSp>
            <p:nvGrpSpPr>
              <p:cNvPr id="11" name="Group 10">
                <a:extLst>
                  <a:ext uri="{FF2B5EF4-FFF2-40B4-BE49-F238E27FC236}">
                    <a16:creationId xmlns:a16="http://schemas.microsoft.com/office/drawing/2014/main" id="{C181AD23-51E5-3EAF-D87B-F0314DAA86CB}"/>
                  </a:ext>
                </a:extLst>
              </p:cNvPr>
              <p:cNvGrpSpPr/>
              <p:nvPr userDrawn="1"/>
            </p:nvGrpSpPr>
            <p:grpSpPr>
              <a:xfrm>
                <a:off x="10470557" y="6421187"/>
                <a:ext cx="295764" cy="292598"/>
                <a:chOff x="10470557" y="5875580"/>
                <a:chExt cx="295764" cy="292598"/>
              </a:xfrm>
            </p:grpSpPr>
            <p:sp>
              <p:nvSpPr>
                <p:cNvPr id="22" name="Freeform 21">
                  <a:hlinkClick r:id="" action="ppaction://hlinkshowjump?jump=previousslide"/>
                  <a:extLst>
                    <a:ext uri="{FF2B5EF4-FFF2-40B4-BE49-F238E27FC236}">
                      <a16:creationId xmlns:a16="http://schemas.microsoft.com/office/drawing/2014/main" id="{39C14E80-4275-B32F-5938-C01A403728BF}"/>
                    </a:ext>
                  </a:extLst>
                </p:cNvPr>
                <p:cNvSpPr/>
                <p:nvPr/>
              </p:nvSpPr>
              <p:spPr>
                <a:xfrm>
                  <a:off x="10470557" y="5875580"/>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5F9BE06A-A441-0C79-C34C-19900A7CED3A}"/>
                    </a:ext>
                  </a:extLst>
                </p:cNvPr>
                <p:cNvGrpSpPr/>
                <p:nvPr userDrawn="1"/>
              </p:nvGrpSpPr>
              <p:grpSpPr>
                <a:xfrm>
                  <a:off x="10470557" y="5875580"/>
                  <a:ext cx="295764" cy="292598"/>
                  <a:chOff x="10470558" y="5855052"/>
                  <a:chExt cx="295764" cy="292598"/>
                </a:xfrm>
              </p:grpSpPr>
              <p:sp>
                <p:nvSpPr>
                  <p:cNvPr id="24" name="Freeform 23">
                    <a:hlinkClick r:id="" action="ppaction://hlinkshowjump?jump=lastslideviewed"/>
                    <a:extLst>
                      <a:ext uri="{FF2B5EF4-FFF2-40B4-BE49-F238E27FC236}">
                        <a16:creationId xmlns:a16="http://schemas.microsoft.com/office/drawing/2014/main" id="{3F767B8B-64A1-9BEE-7808-0C6E27E9E913}"/>
                      </a:ext>
                    </a:extLst>
                  </p:cNvPr>
                  <p:cNvSpPr/>
                  <p:nvPr/>
                </p:nvSpPr>
                <p:spPr>
                  <a:xfrm>
                    <a:off x="10470558" y="5855052"/>
                    <a:ext cx="295764" cy="292598"/>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45266FE-A2F3-4408-1A60-421044D91F75}"/>
                      </a:ext>
                    </a:extLst>
                  </p:cNvPr>
                  <p:cNvSpPr/>
                  <p:nvPr/>
                </p:nvSpPr>
                <p:spPr>
                  <a:xfrm>
                    <a:off x="10561688" y="5935581"/>
                    <a:ext cx="70875" cy="140236"/>
                  </a:xfrm>
                  <a:custGeom>
                    <a:avLst/>
                    <a:gdLst>
                      <a:gd name="connsiteX0" fmla="*/ 50479 w 50478"/>
                      <a:gd name="connsiteY0" fmla="*/ 0 h 99877"/>
                      <a:gd name="connsiteX1" fmla="*/ 0 w 50478"/>
                      <a:gd name="connsiteY1" fmla="*/ 49939 h 99877"/>
                      <a:gd name="connsiteX2" fmla="*/ 50479 w 50478"/>
                      <a:gd name="connsiteY2" fmla="*/ 99877 h 99877"/>
                      <a:gd name="connsiteX3" fmla="*/ 50479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50479" y="0"/>
                        </a:moveTo>
                        <a:lnTo>
                          <a:pt x="0" y="49939"/>
                        </a:lnTo>
                        <a:lnTo>
                          <a:pt x="50479" y="99877"/>
                        </a:lnTo>
                        <a:lnTo>
                          <a:pt x="50479" y="0"/>
                        </a:lnTo>
                        <a:close/>
                      </a:path>
                    </a:pathLst>
                  </a:custGeom>
                  <a:solidFill>
                    <a:schemeClr val="accent6"/>
                  </a:solidFill>
                  <a:ln w="9416"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21700AD-728F-A2D0-BF7F-D2508849129C}"/>
                  </a:ext>
                </a:extLst>
              </p:cNvPr>
              <p:cNvGrpSpPr/>
              <p:nvPr userDrawn="1"/>
            </p:nvGrpSpPr>
            <p:grpSpPr>
              <a:xfrm>
                <a:off x="11312405" y="6421187"/>
                <a:ext cx="295764" cy="292599"/>
                <a:chOff x="11312405" y="5875587"/>
                <a:chExt cx="295764" cy="292599"/>
              </a:xfrm>
            </p:grpSpPr>
            <p:sp>
              <p:nvSpPr>
                <p:cNvPr id="18" name="Freeform 17">
                  <a:hlinkClick r:id="" action="ppaction://hlinkshowjump?jump=nextslide"/>
                  <a:extLst>
                    <a:ext uri="{FF2B5EF4-FFF2-40B4-BE49-F238E27FC236}">
                      <a16:creationId xmlns:a16="http://schemas.microsoft.com/office/drawing/2014/main" id="{191BF83A-898E-7D96-A81B-D889DB6CDA25}"/>
                    </a:ext>
                  </a:extLst>
                </p:cNvPr>
                <p:cNvSpPr/>
                <p:nvPr/>
              </p:nvSpPr>
              <p:spPr>
                <a:xfrm>
                  <a:off x="11312405" y="5875587"/>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9" name="Group 18">
                  <a:extLst>
                    <a:ext uri="{FF2B5EF4-FFF2-40B4-BE49-F238E27FC236}">
                      <a16:creationId xmlns:a16="http://schemas.microsoft.com/office/drawing/2014/main" id="{CD668BBE-AD31-8999-886A-A4EF13C03E4E}"/>
                    </a:ext>
                  </a:extLst>
                </p:cNvPr>
                <p:cNvGrpSpPr/>
                <p:nvPr userDrawn="1"/>
              </p:nvGrpSpPr>
              <p:grpSpPr>
                <a:xfrm>
                  <a:off x="11312405" y="5875587"/>
                  <a:ext cx="295764" cy="292599"/>
                  <a:chOff x="11297334" y="5855058"/>
                  <a:chExt cx="295764" cy="292599"/>
                </a:xfrm>
              </p:grpSpPr>
              <p:sp>
                <p:nvSpPr>
                  <p:cNvPr id="20" name="Freeform 19">
                    <a:hlinkClick r:id="" action="ppaction://hlinkshowjump?jump=nextslide"/>
                    <a:extLst>
                      <a:ext uri="{FF2B5EF4-FFF2-40B4-BE49-F238E27FC236}">
                        <a16:creationId xmlns:a16="http://schemas.microsoft.com/office/drawing/2014/main" id="{5BC80E6C-29FD-624E-BACC-ECD3284D188C}"/>
                      </a:ext>
                    </a:extLst>
                  </p:cNvPr>
                  <p:cNvSpPr/>
                  <p:nvPr/>
                </p:nvSpPr>
                <p:spPr>
                  <a:xfrm>
                    <a:off x="11297334" y="5855058"/>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21" name="Freeform 20">
                    <a:hlinkClick r:id="" action="ppaction://hlinkshowjump?jump=nextslide"/>
                    <a:extLst>
                      <a:ext uri="{FF2B5EF4-FFF2-40B4-BE49-F238E27FC236}">
                        <a16:creationId xmlns:a16="http://schemas.microsoft.com/office/drawing/2014/main" id="{BF682BB8-B203-1ECB-CCA0-9FD96B9A31FE}"/>
                      </a:ext>
                    </a:extLst>
                  </p:cNvPr>
                  <p:cNvSpPr/>
                  <p:nvPr/>
                </p:nvSpPr>
                <p:spPr>
                  <a:xfrm>
                    <a:off x="11416971" y="5935588"/>
                    <a:ext cx="70875" cy="140237"/>
                  </a:xfrm>
                  <a:custGeom>
                    <a:avLst/>
                    <a:gdLst>
                      <a:gd name="connsiteX0" fmla="*/ 0 w 50478"/>
                      <a:gd name="connsiteY0" fmla="*/ 0 h 99877"/>
                      <a:gd name="connsiteX1" fmla="*/ 0 w 50478"/>
                      <a:gd name="connsiteY1" fmla="*/ 99877 h 99877"/>
                      <a:gd name="connsiteX2" fmla="*/ 50479 w 50478"/>
                      <a:gd name="connsiteY2" fmla="*/ 49939 h 99877"/>
                      <a:gd name="connsiteX3" fmla="*/ 0 w 50478"/>
                      <a:gd name="connsiteY3" fmla="*/ 0 h 99877"/>
                    </a:gdLst>
                    <a:ahLst/>
                    <a:cxnLst>
                      <a:cxn ang="0">
                        <a:pos x="connsiteX0" y="connsiteY0"/>
                      </a:cxn>
                      <a:cxn ang="0">
                        <a:pos x="connsiteX1" y="connsiteY1"/>
                      </a:cxn>
                      <a:cxn ang="0">
                        <a:pos x="connsiteX2" y="connsiteY2"/>
                      </a:cxn>
                      <a:cxn ang="0">
                        <a:pos x="connsiteX3" y="connsiteY3"/>
                      </a:cxn>
                    </a:cxnLst>
                    <a:rect l="l" t="t" r="r" b="b"/>
                    <a:pathLst>
                      <a:path w="50478" h="99877">
                        <a:moveTo>
                          <a:pt x="0" y="0"/>
                        </a:moveTo>
                        <a:lnTo>
                          <a:pt x="0" y="99877"/>
                        </a:lnTo>
                        <a:lnTo>
                          <a:pt x="50479" y="49939"/>
                        </a:lnTo>
                        <a:lnTo>
                          <a:pt x="0" y="0"/>
                        </a:lnTo>
                        <a:close/>
                      </a:path>
                    </a:pathLst>
                  </a:custGeom>
                  <a:solidFill>
                    <a:schemeClr val="accent6"/>
                  </a:solidFill>
                  <a:ln w="9416" cap="flat">
                    <a:noFill/>
                    <a:prstDash val="solid"/>
                    <a:miter/>
                  </a:ln>
                </p:spPr>
                <p:txBody>
                  <a:bodyPr rtlCol="0" anchor="ctr"/>
                  <a:lstStyle/>
                  <a:p>
                    <a:endParaRPr lang="en-US"/>
                  </a:p>
                </p:txBody>
              </p:sp>
            </p:grpSp>
          </p:grpSp>
          <p:grpSp>
            <p:nvGrpSpPr>
              <p:cNvPr id="13" name="Group 12">
                <a:extLst>
                  <a:ext uri="{FF2B5EF4-FFF2-40B4-BE49-F238E27FC236}">
                    <a16:creationId xmlns:a16="http://schemas.microsoft.com/office/drawing/2014/main" id="{B032C5CB-3B01-4CD8-3678-2DC539C56BED}"/>
                  </a:ext>
                </a:extLst>
              </p:cNvPr>
              <p:cNvGrpSpPr/>
              <p:nvPr userDrawn="1"/>
            </p:nvGrpSpPr>
            <p:grpSpPr>
              <a:xfrm>
                <a:off x="10891481" y="6421187"/>
                <a:ext cx="295764" cy="292599"/>
                <a:chOff x="10883946" y="5644499"/>
                <a:chExt cx="295764" cy="292599"/>
              </a:xfrm>
            </p:grpSpPr>
            <p:sp>
              <p:nvSpPr>
                <p:cNvPr id="14" name="Freeform 13">
                  <a:hlinkClick r:id="rId2" action="ppaction://hlinksldjump"/>
                  <a:extLst>
                    <a:ext uri="{FF2B5EF4-FFF2-40B4-BE49-F238E27FC236}">
                      <a16:creationId xmlns:a16="http://schemas.microsoft.com/office/drawing/2014/main" id="{410D9917-EDB4-A3BB-6BF7-25A975CAF293}"/>
                    </a:ext>
                  </a:extLst>
                </p:cNvPr>
                <p:cNvSpPr/>
                <p:nvPr/>
              </p:nvSpPr>
              <p:spPr>
                <a:xfrm>
                  <a:off x="10883946" y="564449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path>
                  </a:pathLst>
                </a:custGeom>
                <a:solidFill>
                  <a:srgbClr val="FFFFFF"/>
                </a:solidFill>
                <a:ln w="9416" cap="flat">
                  <a:noFill/>
                  <a:prstDash val="solid"/>
                  <a:miter/>
                </a:ln>
              </p:spPr>
              <p:txBody>
                <a:bodyPr rtlCol="0" anchor="ctr"/>
                <a:lstStyle/>
                <a:p>
                  <a:endParaRPr lang="en-US"/>
                </a:p>
              </p:txBody>
            </p:sp>
            <p:grpSp>
              <p:nvGrpSpPr>
                <p:cNvPr id="15" name="Group 14">
                  <a:extLst>
                    <a:ext uri="{FF2B5EF4-FFF2-40B4-BE49-F238E27FC236}">
                      <a16:creationId xmlns:a16="http://schemas.microsoft.com/office/drawing/2014/main" id="{A971E84A-66B8-19A5-971C-0771643D3706}"/>
                    </a:ext>
                  </a:extLst>
                </p:cNvPr>
                <p:cNvGrpSpPr/>
                <p:nvPr userDrawn="1"/>
              </p:nvGrpSpPr>
              <p:grpSpPr>
                <a:xfrm>
                  <a:off x="10883946" y="5644499"/>
                  <a:ext cx="295764" cy="292599"/>
                  <a:chOff x="10899016" y="5855059"/>
                  <a:chExt cx="295764" cy="292599"/>
                </a:xfrm>
              </p:grpSpPr>
              <p:sp>
                <p:nvSpPr>
                  <p:cNvPr id="16" name="Freeform 15">
                    <a:extLst>
                      <a:ext uri="{FF2B5EF4-FFF2-40B4-BE49-F238E27FC236}">
                        <a16:creationId xmlns:a16="http://schemas.microsoft.com/office/drawing/2014/main" id="{20226248-4210-10CE-4A40-962F523AEA40}"/>
                      </a:ext>
                    </a:extLst>
                  </p:cNvPr>
                  <p:cNvSpPr/>
                  <p:nvPr/>
                </p:nvSpPr>
                <p:spPr>
                  <a:xfrm>
                    <a:off x="10899016" y="5855059"/>
                    <a:ext cx="295764" cy="292599"/>
                  </a:xfrm>
                  <a:custGeom>
                    <a:avLst/>
                    <a:gdLst>
                      <a:gd name="connsiteX0" fmla="*/ 105322 w 210644"/>
                      <a:gd name="connsiteY0" fmla="*/ 208390 h 208390"/>
                      <a:gd name="connsiteX1" fmla="*/ 210645 w 210644"/>
                      <a:gd name="connsiteY1" fmla="*/ 104195 h 208390"/>
                      <a:gd name="connsiteX2" fmla="*/ 105322 w 210644"/>
                      <a:gd name="connsiteY2" fmla="*/ 0 h 208390"/>
                      <a:gd name="connsiteX3" fmla="*/ 0 w 210644"/>
                      <a:gd name="connsiteY3" fmla="*/ 104195 h 208390"/>
                      <a:gd name="connsiteX4" fmla="*/ 105322 w 210644"/>
                      <a:gd name="connsiteY4" fmla="*/ 208390 h 208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644" h="208390">
                        <a:moveTo>
                          <a:pt x="105322" y="208390"/>
                        </a:moveTo>
                        <a:cubicBezTo>
                          <a:pt x="163490" y="208390"/>
                          <a:pt x="210645" y="161741"/>
                          <a:pt x="210645" y="104195"/>
                        </a:cubicBezTo>
                        <a:cubicBezTo>
                          <a:pt x="210645" y="46650"/>
                          <a:pt x="163490" y="0"/>
                          <a:pt x="105322" y="0"/>
                        </a:cubicBezTo>
                        <a:cubicBezTo>
                          <a:pt x="47154" y="0"/>
                          <a:pt x="0" y="46650"/>
                          <a:pt x="0" y="104195"/>
                        </a:cubicBezTo>
                        <a:cubicBezTo>
                          <a:pt x="0" y="161741"/>
                          <a:pt x="47154" y="208390"/>
                          <a:pt x="105322" y="208390"/>
                        </a:cubicBezTo>
                        <a:close/>
                      </a:path>
                    </a:pathLst>
                  </a:custGeom>
                  <a:noFill/>
                  <a:ln w="12700" cap="flat">
                    <a:solidFill>
                      <a:schemeClr val="accent6"/>
                    </a:solidFill>
                    <a:prstDash val="solid"/>
                    <a:miter/>
                  </a:ln>
                </p:spPr>
                <p:txBody>
                  <a:bodyPr rtlCol="0" anchor="ctr"/>
                  <a:lstStyle/>
                  <a:p>
                    <a:endParaRPr lang="en-US"/>
                  </a:p>
                </p:txBody>
              </p:sp>
              <p:sp>
                <p:nvSpPr>
                  <p:cNvPr id="17" name="Freeform 16">
                    <a:hlinkClick r:id="rId2" action="ppaction://hlinksldjump"/>
                    <a:extLst>
                      <a:ext uri="{FF2B5EF4-FFF2-40B4-BE49-F238E27FC236}">
                        <a16:creationId xmlns:a16="http://schemas.microsoft.com/office/drawing/2014/main" id="{E8D99E01-67D1-8A74-699F-48B745F5AB18}"/>
                      </a:ext>
                    </a:extLst>
                  </p:cNvPr>
                  <p:cNvSpPr/>
                  <p:nvPr/>
                </p:nvSpPr>
                <p:spPr>
                  <a:xfrm>
                    <a:off x="10976035" y="5922279"/>
                    <a:ext cx="141752" cy="147616"/>
                  </a:xfrm>
                  <a:custGeom>
                    <a:avLst/>
                    <a:gdLst>
                      <a:gd name="connsiteX0" fmla="*/ 100958 w 100957"/>
                      <a:gd name="connsiteY0" fmla="*/ 49939 h 105133"/>
                      <a:gd name="connsiteX1" fmla="*/ 50479 w 100957"/>
                      <a:gd name="connsiteY1" fmla="*/ 0 h 105133"/>
                      <a:gd name="connsiteX2" fmla="*/ 0 w 100957"/>
                      <a:gd name="connsiteY2" fmla="*/ 49939 h 105133"/>
                      <a:gd name="connsiteX3" fmla="*/ 12430 w 100957"/>
                      <a:gd name="connsiteY3" fmla="*/ 49939 h 105133"/>
                      <a:gd name="connsiteX4" fmla="*/ 12430 w 100957"/>
                      <a:gd name="connsiteY4" fmla="*/ 105134 h 105133"/>
                      <a:gd name="connsiteX5" fmla="*/ 41844 w 100957"/>
                      <a:gd name="connsiteY5" fmla="*/ 105134 h 105133"/>
                      <a:gd name="connsiteX6" fmla="*/ 41844 w 100957"/>
                      <a:gd name="connsiteY6" fmla="*/ 79883 h 105133"/>
                      <a:gd name="connsiteX7" fmla="*/ 59208 w 100957"/>
                      <a:gd name="connsiteY7" fmla="*/ 79883 h 105133"/>
                      <a:gd name="connsiteX8" fmla="*/ 59208 w 100957"/>
                      <a:gd name="connsiteY8" fmla="*/ 105134 h 105133"/>
                      <a:gd name="connsiteX9" fmla="*/ 88623 w 100957"/>
                      <a:gd name="connsiteY9" fmla="*/ 105134 h 105133"/>
                      <a:gd name="connsiteX10" fmla="*/ 88623 w 100957"/>
                      <a:gd name="connsiteY10" fmla="*/ 49939 h 105133"/>
                      <a:gd name="connsiteX11" fmla="*/ 100958 w 100957"/>
                      <a:gd name="connsiteY11" fmla="*/ 49939 h 10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57" h="105133">
                        <a:moveTo>
                          <a:pt x="100958" y="49939"/>
                        </a:moveTo>
                        <a:lnTo>
                          <a:pt x="50479" y="0"/>
                        </a:lnTo>
                        <a:lnTo>
                          <a:pt x="0" y="49939"/>
                        </a:lnTo>
                        <a:lnTo>
                          <a:pt x="12430" y="49939"/>
                        </a:lnTo>
                        <a:lnTo>
                          <a:pt x="12430" y="105134"/>
                        </a:lnTo>
                        <a:lnTo>
                          <a:pt x="41844" y="105134"/>
                        </a:lnTo>
                        <a:lnTo>
                          <a:pt x="41844" y="79883"/>
                        </a:lnTo>
                        <a:lnTo>
                          <a:pt x="59208" y="79883"/>
                        </a:lnTo>
                        <a:lnTo>
                          <a:pt x="59208" y="105134"/>
                        </a:lnTo>
                        <a:lnTo>
                          <a:pt x="88623" y="105134"/>
                        </a:lnTo>
                        <a:lnTo>
                          <a:pt x="88623" y="49939"/>
                        </a:lnTo>
                        <a:lnTo>
                          <a:pt x="100958" y="49939"/>
                        </a:lnTo>
                        <a:close/>
                      </a:path>
                    </a:pathLst>
                  </a:custGeom>
                  <a:solidFill>
                    <a:schemeClr val="accent6"/>
                  </a:solidFill>
                  <a:ln w="9416" cap="flat">
                    <a:noFill/>
                    <a:prstDash val="solid"/>
                    <a:miter/>
                  </a:ln>
                </p:spPr>
                <p:txBody>
                  <a:bodyPr rtlCol="0" anchor="ctr"/>
                  <a:lstStyle/>
                  <a:p>
                    <a:endParaRPr lang="en-US"/>
                  </a:p>
                </p:txBody>
              </p:sp>
            </p:grpSp>
          </p:grpSp>
        </p:grpSp>
        <p:pic>
          <p:nvPicPr>
            <p:cNvPr id="10" name="Graphic 9">
              <a:extLst>
                <a:ext uri="{FF2B5EF4-FFF2-40B4-BE49-F238E27FC236}">
                  <a16:creationId xmlns:a16="http://schemas.microsoft.com/office/drawing/2014/main" id="{7E773ADE-33D0-4A68-D5B6-8D91B15ED0E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182" y="6450021"/>
              <a:ext cx="769079" cy="221599"/>
            </a:xfrm>
            <a:prstGeom prst="rect">
              <a:avLst/>
            </a:prstGeom>
          </p:spPr>
        </p:pic>
      </p:grpSp>
      <p:sp>
        <p:nvSpPr>
          <p:cNvPr id="26" name="Rounded Rectangle 25">
            <a:hlinkClick r:id="rId2" action="ppaction://hlinksldjump"/>
            <a:extLst>
              <a:ext uri="{FF2B5EF4-FFF2-40B4-BE49-F238E27FC236}">
                <a16:creationId xmlns:a16="http://schemas.microsoft.com/office/drawing/2014/main" id="{51EEF812-2384-90E0-ADA9-F7FB18C16975}"/>
              </a:ext>
            </a:extLst>
          </p:cNvPr>
          <p:cNvSpPr/>
          <p:nvPr userDrawn="1"/>
        </p:nvSpPr>
        <p:spPr bwMode="gray">
          <a:xfrm>
            <a:off x="171452"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Home</a:t>
            </a:r>
          </a:p>
        </p:txBody>
      </p:sp>
      <p:sp>
        <p:nvSpPr>
          <p:cNvPr id="27" name="Rounded Rectangle 26">
            <a:hlinkClick r:id="" action="ppaction://noaction"/>
            <a:extLst>
              <a:ext uri="{FF2B5EF4-FFF2-40B4-BE49-F238E27FC236}">
                <a16:creationId xmlns:a16="http://schemas.microsoft.com/office/drawing/2014/main" id="{F3B0561C-DBFC-0150-298C-77DBEE482808}"/>
              </a:ext>
            </a:extLst>
          </p:cNvPr>
          <p:cNvSpPr/>
          <p:nvPr userDrawn="1"/>
        </p:nvSpPr>
        <p:spPr bwMode="gray">
          <a:xfrm>
            <a:off x="1476747"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Why evaluate</a:t>
            </a:r>
          </a:p>
        </p:txBody>
      </p:sp>
      <p:sp>
        <p:nvSpPr>
          <p:cNvPr id="28" name="Rounded Rectangle 27">
            <a:hlinkClick r:id="" action="ppaction://noaction"/>
            <a:extLst>
              <a:ext uri="{FF2B5EF4-FFF2-40B4-BE49-F238E27FC236}">
                <a16:creationId xmlns:a16="http://schemas.microsoft.com/office/drawing/2014/main" id="{5931CB37-9065-B9B8-59FB-FB52C4FDD7D6}"/>
              </a:ext>
            </a:extLst>
          </p:cNvPr>
          <p:cNvSpPr/>
          <p:nvPr userDrawn="1"/>
        </p:nvSpPr>
        <p:spPr bwMode="gray">
          <a:xfrm>
            <a:off x="3014109" y="181294"/>
            <a:ext cx="1437413"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Measures</a:t>
            </a:r>
          </a:p>
        </p:txBody>
      </p:sp>
      <p:sp>
        <p:nvSpPr>
          <p:cNvPr id="29" name="Rounded Rectangle 28">
            <a:hlinkClick r:id="" action="ppaction://noaction"/>
            <a:extLst>
              <a:ext uri="{FF2B5EF4-FFF2-40B4-BE49-F238E27FC236}">
                <a16:creationId xmlns:a16="http://schemas.microsoft.com/office/drawing/2014/main" id="{77906EE6-8016-33D0-FA85-F49C889BC43B}"/>
              </a:ext>
            </a:extLst>
          </p:cNvPr>
          <p:cNvSpPr/>
          <p:nvPr userDrawn="1"/>
        </p:nvSpPr>
        <p:spPr bwMode="gray">
          <a:xfrm>
            <a:off x="4551471" y="181294"/>
            <a:ext cx="2088574"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Things to think about</a:t>
            </a:r>
          </a:p>
        </p:txBody>
      </p:sp>
      <p:sp>
        <p:nvSpPr>
          <p:cNvPr id="30" name="Rounded Rectangle 29">
            <a:hlinkClick r:id="" action="ppaction://noaction"/>
            <a:extLst>
              <a:ext uri="{FF2B5EF4-FFF2-40B4-BE49-F238E27FC236}">
                <a16:creationId xmlns:a16="http://schemas.microsoft.com/office/drawing/2014/main" id="{C9607A31-0429-6B9E-A1DE-CF02E260710E}"/>
              </a:ext>
            </a:extLst>
          </p:cNvPr>
          <p:cNvSpPr/>
          <p:nvPr userDrawn="1"/>
        </p:nvSpPr>
        <p:spPr bwMode="gray">
          <a:xfrm>
            <a:off x="6739994"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Design</a:t>
            </a:r>
          </a:p>
        </p:txBody>
      </p:sp>
      <p:sp>
        <p:nvSpPr>
          <p:cNvPr id="31" name="Rounded Rectangle 30">
            <a:hlinkClick r:id="" action="ppaction://noaction"/>
            <a:extLst>
              <a:ext uri="{FF2B5EF4-FFF2-40B4-BE49-F238E27FC236}">
                <a16:creationId xmlns:a16="http://schemas.microsoft.com/office/drawing/2014/main" id="{1BB61EC0-D432-1FDE-7A3D-437E9C487DA4}"/>
              </a:ext>
            </a:extLst>
          </p:cNvPr>
          <p:cNvSpPr/>
          <p:nvPr userDrawn="1"/>
        </p:nvSpPr>
        <p:spPr bwMode="gray">
          <a:xfrm>
            <a:off x="8045289" y="181294"/>
            <a:ext cx="1205346"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Analysis</a:t>
            </a:r>
          </a:p>
        </p:txBody>
      </p:sp>
      <p:sp>
        <p:nvSpPr>
          <p:cNvPr id="32" name="Rounded Rectangle 31">
            <a:hlinkClick r:id="" action="ppaction://noaction"/>
            <a:extLst>
              <a:ext uri="{FF2B5EF4-FFF2-40B4-BE49-F238E27FC236}">
                <a16:creationId xmlns:a16="http://schemas.microsoft.com/office/drawing/2014/main" id="{86B86E91-C99C-4871-067A-5F84CB5A5DF6}"/>
              </a:ext>
            </a:extLst>
          </p:cNvPr>
          <p:cNvSpPr/>
          <p:nvPr userDrawn="1"/>
        </p:nvSpPr>
        <p:spPr bwMode="gray">
          <a:xfrm>
            <a:off x="9350584" y="181294"/>
            <a:ext cx="1285007" cy="374073"/>
          </a:xfrm>
          <a:prstGeom prst="round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accent6"/>
                </a:solidFill>
              </a:rPr>
              <a:t>Conclusions</a:t>
            </a:r>
          </a:p>
        </p:txBody>
      </p:sp>
      <p:sp>
        <p:nvSpPr>
          <p:cNvPr id="33" name="Rounded Rectangle 32">
            <a:hlinkClick r:id="" action="ppaction://noaction"/>
            <a:extLst>
              <a:ext uri="{FF2B5EF4-FFF2-40B4-BE49-F238E27FC236}">
                <a16:creationId xmlns:a16="http://schemas.microsoft.com/office/drawing/2014/main" id="{DAE860AE-20FD-84FE-527A-39A45C7F6FCE}"/>
              </a:ext>
            </a:extLst>
          </p:cNvPr>
          <p:cNvSpPr/>
          <p:nvPr userDrawn="1"/>
        </p:nvSpPr>
        <p:spPr bwMode="gray">
          <a:xfrm>
            <a:off x="10735541" y="181294"/>
            <a:ext cx="1285007" cy="374073"/>
          </a:xfrm>
          <a:prstGeom prst="roundRect">
            <a:avLst/>
          </a:prstGeom>
          <a:solidFill>
            <a:schemeClr val="accent6"/>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600"/>
              </a:spcBef>
              <a:spcAft>
                <a:spcPts val="0"/>
              </a:spcAft>
            </a:pPr>
            <a:r>
              <a:rPr lang="en-US" sz="1400" b="1" i="0" u="none" baseline="0">
                <a:solidFill>
                  <a:schemeClr val="bg1"/>
                </a:solidFill>
              </a:rPr>
              <a:t>Resources</a:t>
            </a:r>
          </a:p>
        </p:txBody>
      </p:sp>
    </p:spTree>
    <p:extLst>
      <p:ext uri="{BB962C8B-B14F-4D97-AF65-F5344CB8AC3E}">
        <p14:creationId xmlns:p14="http://schemas.microsoft.com/office/powerpoint/2010/main" val="1002670109"/>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11/24/2023</a:t>
            </a:fld>
            <a:endParaRPr lang="en-US"/>
          </a:p>
        </p:txBody>
      </p:sp>
    </p:spTree>
    <p:extLst>
      <p:ext uri="{BB962C8B-B14F-4D97-AF65-F5344CB8AC3E}">
        <p14:creationId xmlns:p14="http://schemas.microsoft.com/office/powerpoint/2010/main" val="192706654"/>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11/24/2023</a:t>
            </a:fld>
            <a:endParaRPr lang="en-US"/>
          </a:p>
        </p:txBody>
      </p:sp>
    </p:spTree>
    <p:extLst>
      <p:ext uri="{BB962C8B-B14F-4D97-AF65-F5344CB8AC3E}">
        <p14:creationId xmlns:p14="http://schemas.microsoft.com/office/powerpoint/2010/main" val="101330370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4" name="Slide Number Placeholder 3">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11/24/2023</a:t>
            </a:fld>
            <a:endParaRPr lang="en-US"/>
          </a:p>
        </p:txBody>
      </p:sp>
    </p:spTree>
    <p:extLst>
      <p:ext uri="{BB962C8B-B14F-4D97-AF65-F5344CB8AC3E}">
        <p14:creationId xmlns:p14="http://schemas.microsoft.com/office/powerpoint/2010/main" val="948125547"/>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273543222"/>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9557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descr="Large, stylized quotation 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Tree>
    <p:extLst>
      <p:ext uri="{BB962C8B-B14F-4D97-AF65-F5344CB8AC3E}">
        <p14:creationId xmlns:p14="http://schemas.microsoft.com/office/powerpoint/2010/main" val="3283404563"/>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2" name="Quotemark" descr="Large, stylized quotation 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3" name="Picture Placeholder 7">
            <a:extLst>
              <a:ext uri="{FF2B5EF4-FFF2-40B4-BE49-F238E27FC236}">
                <a16:creationId xmlns:a16="http://schemas.microsoft.com/office/drawing/2014/main" id="{D951BDD7-02E7-4695-9F59-170E730D05B2}"/>
              </a:ext>
              <a:ext uri="{C183D7F6-B498-43B3-948B-1728B52AA6E4}">
                <adec:decorative xmlns:adec="http://schemas.microsoft.com/office/drawing/2017/decorative" val="1"/>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Tree>
    <p:extLst>
      <p:ext uri="{BB962C8B-B14F-4D97-AF65-F5344CB8AC3E}">
        <p14:creationId xmlns:p14="http://schemas.microsoft.com/office/powerpoint/2010/main" val="3242382497"/>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7" name="Background box">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descr="Large, stylized quotation 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Tree>
    <p:extLst>
      <p:ext uri="{BB962C8B-B14F-4D97-AF65-F5344CB8AC3E}">
        <p14:creationId xmlns:p14="http://schemas.microsoft.com/office/powerpoint/2010/main" val="1040876481"/>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7" name="Background box">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2" name="Quotemark" descr="Large, stylized quotation 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3" name="Picture Placeholder 7">
            <a:extLst>
              <a:ext uri="{FF2B5EF4-FFF2-40B4-BE49-F238E27FC236}">
                <a16:creationId xmlns:a16="http://schemas.microsoft.com/office/drawing/2014/main" id="{D951BDD7-02E7-4695-9F59-170E730D05B2}"/>
              </a:ext>
              <a:ext uri="{C183D7F6-B498-43B3-948B-1728B52AA6E4}">
                <adec:decorative xmlns:adec="http://schemas.microsoft.com/office/drawing/2017/decorative" val="1"/>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Tree>
    <p:extLst>
      <p:ext uri="{BB962C8B-B14F-4D97-AF65-F5344CB8AC3E}">
        <p14:creationId xmlns:p14="http://schemas.microsoft.com/office/powerpoint/2010/main" val="1996540309"/>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Tree>
    <p:extLst>
      <p:ext uri="{BB962C8B-B14F-4D97-AF65-F5344CB8AC3E}">
        <p14:creationId xmlns:p14="http://schemas.microsoft.com/office/powerpoint/2010/main" val="258383140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Tree>
    <p:extLst>
      <p:ext uri="{BB962C8B-B14F-4D97-AF65-F5344CB8AC3E}">
        <p14:creationId xmlns:p14="http://schemas.microsoft.com/office/powerpoint/2010/main" val="722216829"/>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930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6" name="Optum logo" descr="Optum">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2023 Optum, Inc. All rights reserved. </a:t>
            </a:r>
          </a:p>
        </p:txBody>
      </p:sp>
    </p:spTree>
    <p:extLst>
      <p:ext uri="{BB962C8B-B14F-4D97-AF65-F5344CB8AC3E}">
        <p14:creationId xmlns:p14="http://schemas.microsoft.com/office/powerpoint/2010/main" val="10993787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91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endParaRPr lang="en-US"/>
          </a:p>
        </p:txBody>
      </p:sp>
      <p:sp>
        <p:nvSpPr>
          <p:cNvPr id="4" name="Slide Number Placeholder 3">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619674383"/>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F637101A-C75C-41F9-A59B-BB01DC6F1A81}"/>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11/24/2023</a:t>
            </a:fld>
            <a:endParaRPr lang="en-US"/>
          </a:p>
        </p:txBody>
      </p:sp>
    </p:spTree>
    <p:extLst>
      <p:ext uri="{BB962C8B-B14F-4D97-AF65-F5344CB8AC3E}">
        <p14:creationId xmlns:p14="http://schemas.microsoft.com/office/powerpoint/2010/main" val="3247270898"/>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Freeform: Shape 9" descr="A large &quot;x&quot; indicating that this layout is not approved for use.">
            <a:extLst>
              <a:ext uri="{FF2B5EF4-FFF2-40B4-BE49-F238E27FC236}">
                <a16:creationId xmlns:a16="http://schemas.microsoft.com/office/drawing/2014/main" id="{B6B42EE6-B915-4BF1-8B9C-7DD5ACE2DD69}"/>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11/24/2023</a:t>
            </a:fld>
            <a:endParaRPr lang="en-US"/>
          </a:p>
        </p:txBody>
      </p:sp>
    </p:spTree>
    <p:extLst>
      <p:ext uri="{BB962C8B-B14F-4D97-AF65-F5344CB8AC3E}">
        <p14:creationId xmlns:p14="http://schemas.microsoft.com/office/powerpoint/2010/main" val="3153716702"/>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Freeform: Shape 11" descr="A large &quot;x&quot; indicating that this layout is not approved for use.">
            <a:extLst>
              <a:ext uri="{FF2B5EF4-FFF2-40B4-BE49-F238E27FC236}">
                <a16:creationId xmlns:a16="http://schemas.microsoft.com/office/drawing/2014/main" id="{1C70D576-33E1-4B49-8568-E8D97423AE77}"/>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11/24/2023</a:t>
            </a:fld>
            <a:endParaRPr lang="en-US"/>
          </a:p>
        </p:txBody>
      </p:sp>
    </p:spTree>
    <p:extLst>
      <p:ext uri="{BB962C8B-B14F-4D97-AF65-F5344CB8AC3E}">
        <p14:creationId xmlns:p14="http://schemas.microsoft.com/office/powerpoint/2010/main" val="232213499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descr="A large &quot;x&quot; indicating that this layout is not approved for use.">
            <a:extLst>
              <a:ext uri="{FF2B5EF4-FFF2-40B4-BE49-F238E27FC236}">
                <a16:creationId xmlns:a16="http://schemas.microsoft.com/office/drawing/2014/main" id="{5F25F3A1-BD13-41CE-9176-E8CD536BC4D9}"/>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11/24/2023</a:t>
            </a:fld>
            <a:endParaRPr lang="en-US"/>
          </a:p>
        </p:txBody>
      </p:sp>
    </p:spTree>
    <p:extLst>
      <p:ext uri="{BB962C8B-B14F-4D97-AF65-F5344CB8AC3E}">
        <p14:creationId xmlns:p14="http://schemas.microsoft.com/office/powerpoint/2010/main" val="1213863924"/>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descr="A large &quot;x&quot; indicating that this layout is not approved for use.">
            <a:extLst>
              <a:ext uri="{FF2B5EF4-FFF2-40B4-BE49-F238E27FC236}">
                <a16:creationId xmlns:a16="http://schemas.microsoft.com/office/drawing/2014/main" id="{60799103-2F70-4C44-9BCC-51D14763EF0E}"/>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3" name="Picture Placeholder 2">
            <a:extLst>
              <a:ext uri="{FF2B5EF4-FFF2-40B4-BE49-F238E27FC236}">
                <a16:creationId xmlns:a16="http://schemas.microsoft.com/office/drawing/2014/main" id="{F9491D2A-A402-47AC-9A86-6002422F21C9}"/>
              </a:ext>
              <a:ext uri="{C183D7F6-B498-43B3-948B-1728B52AA6E4}">
                <adec:decorative xmlns:adec="http://schemas.microsoft.com/office/drawing/2017/decorative" val="1"/>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11/24/2023</a:t>
            </a:fld>
            <a:endParaRPr lang="en-US"/>
          </a:p>
        </p:txBody>
      </p:sp>
    </p:spTree>
    <p:extLst>
      <p:ext uri="{BB962C8B-B14F-4D97-AF65-F5344CB8AC3E}">
        <p14:creationId xmlns:p14="http://schemas.microsoft.com/office/powerpoint/2010/main" val="409821055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22419F1F-051D-4EAB-BCEA-2B4614A0214F}"/>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11/24/2023</a:t>
            </a:fld>
            <a:endParaRPr lang="en-US"/>
          </a:p>
        </p:txBody>
      </p:sp>
    </p:spTree>
    <p:extLst>
      <p:ext uri="{BB962C8B-B14F-4D97-AF65-F5344CB8AC3E}">
        <p14:creationId xmlns:p14="http://schemas.microsoft.com/office/powerpoint/2010/main" val="254713961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AB58FB46-F330-4E2D-8F18-92EB7F8636A2}"/>
              </a:ext>
            </a:extLst>
          </p:cNvPr>
          <p:cNvSpPr>
            <a:spLocks noChangeAspect="1"/>
          </p:cNvSpPr>
          <p:nvPr userDrawn="1"/>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11/24/2023</a:t>
            </a:fld>
            <a:endParaRPr lang="en-US"/>
          </a:p>
        </p:txBody>
      </p:sp>
    </p:spTree>
    <p:extLst>
      <p:ext uri="{BB962C8B-B14F-4D97-AF65-F5344CB8AC3E}">
        <p14:creationId xmlns:p14="http://schemas.microsoft.com/office/powerpoint/2010/main" val="1826808185"/>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65760" y="426821"/>
            <a:ext cx="11768976" cy="304699"/>
          </a:xfrm>
          <a:prstGeom prst="rect">
            <a:avLst/>
          </a:prstGeom>
        </p:spPr>
        <p:txBody>
          <a:bodyPr anchor="b"/>
          <a:lstStyle/>
          <a:p>
            <a:r>
              <a:rPr lang="en-US"/>
              <a:t>Click to edit Master title style</a:t>
            </a:r>
            <a:endParaRPr lang="en-GB"/>
          </a:p>
        </p:txBody>
      </p:sp>
      <p:sp>
        <p:nvSpPr>
          <p:cNvPr id="6" name="Text Placeholder 5"/>
          <p:cNvSpPr>
            <a:spLocks noGrp="1"/>
          </p:cNvSpPr>
          <p:nvPr>
            <p:ph type="body" sz="quarter" idx="11"/>
          </p:nvPr>
        </p:nvSpPr>
        <p:spPr>
          <a:xfrm>
            <a:off x="5791200" y="2133600"/>
            <a:ext cx="5892800" cy="3124200"/>
          </a:xfrm>
          <a:prstGeom prst="rect">
            <a:avLst/>
          </a:prstGeom>
          <a:solidFill>
            <a:schemeClr val="accent6">
              <a:lumMod val="20000"/>
              <a:lumOff val="80000"/>
            </a:schemeClr>
          </a:solidFill>
        </p:spPr>
        <p:txBody>
          <a:bodyPr lIns="182880" tIns="182880" rIns="182880" bIns="182880" anchor="ctr"/>
          <a:lstStyle>
            <a:lvl1pPr marL="0" indent="0">
              <a:spcBef>
                <a:spcPts val="600"/>
              </a:spcBef>
              <a:spcAft>
                <a:spcPts val="600"/>
              </a:spcAft>
              <a:buNone/>
              <a:defRPr sz="1400" b="1"/>
            </a:lvl1pPr>
            <a:lvl2pPr>
              <a:spcBef>
                <a:spcPts val="600"/>
              </a:spcBef>
              <a:spcAft>
                <a:spcPts val="600"/>
              </a:spcAft>
              <a:defRPr sz="1400"/>
            </a:lvl2pPr>
            <a:lvl3pPr>
              <a:defRPr sz="1400"/>
            </a:lvl3pPr>
            <a:lvl4pPr>
              <a:defRPr sz="1400"/>
            </a:lvl4pPr>
            <a:lvl5pPr>
              <a:defRPr sz="1400"/>
            </a:lvl5pPr>
          </a:lstStyle>
          <a:p>
            <a:pPr lvl="0"/>
            <a:r>
              <a:rPr lang="en-US"/>
              <a:t>Edit Master text styles</a:t>
            </a:r>
          </a:p>
          <a:p>
            <a:pPr lvl="1"/>
            <a:r>
              <a:rPr lang="en-US"/>
              <a:t>Second level</a:t>
            </a:r>
          </a:p>
        </p:txBody>
      </p:sp>
      <p:sp>
        <p:nvSpPr>
          <p:cNvPr id="7" name="Text Placeholder 40"/>
          <p:cNvSpPr>
            <a:spLocks noGrp="1"/>
          </p:cNvSpPr>
          <p:nvPr>
            <p:ph type="body" sz="quarter" idx="15" hasCustomPrompt="1"/>
          </p:nvPr>
        </p:nvSpPr>
        <p:spPr>
          <a:xfrm>
            <a:off x="10363200" y="1148612"/>
            <a:ext cx="1524000" cy="381000"/>
          </a:xfrm>
          <a:prstGeom prst="rect">
            <a:avLst/>
          </a:prstGeom>
        </p:spPr>
        <p:txBody>
          <a:bodyPr anchor="ctr"/>
          <a:lstStyle>
            <a:lvl1pPr marL="0" indent="0">
              <a:buNone/>
              <a:defRPr sz="1200" i="1"/>
            </a:lvl1pPr>
          </a:lstStyle>
          <a:p>
            <a:pPr lvl="0"/>
            <a:r>
              <a:rPr lang="en-US"/>
              <a:t>Add Time</a:t>
            </a:r>
          </a:p>
        </p:txBody>
      </p:sp>
      <p:grpSp>
        <p:nvGrpSpPr>
          <p:cNvPr id="8" name="Group 7"/>
          <p:cNvGrpSpPr/>
          <p:nvPr userDrawn="1"/>
        </p:nvGrpSpPr>
        <p:grpSpPr>
          <a:xfrm>
            <a:off x="9617817" y="1087112"/>
            <a:ext cx="672000" cy="504000"/>
            <a:chOff x="6705118" y="1309771"/>
            <a:chExt cx="504000" cy="504000"/>
          </a:xfrm>
        </p:grpSpPr>
        <p:sp>
          <p:nvSpPr>
            <p:cNvPr id="9" name="Oval 8"/>
            <p:cNvSpPr/>
            <p:nvPr/>
          </p:nvSpPr>
          <p:spPr bwMode="ltGray">
            <a:xfrm>
              <a:off x="6705118" y="1309771"/>
              <a:ext cx="504000" cy="504000"/>
            </a:xfrm>
            <a:prstGeom prst="ellipse">
              <a:avLst/>
            </a:prstGeom>
            <a:solidFill>
              <a:srgbClr val="005EB8"/>
            </a:solidFill>
            <a:ln w="3175" cap="flat" cmpd="sng" algn="ctr">
              <a:solidFill>
                <a:srgbClr val="005EB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Georgia" pitchFamily="18" charset="0"/>
                <a:ea typeface="+mn-ea"/>
                <a:cs typeface="+mn-cs"/>
              </a:endParaRPr>
            </a:p>
          </p:txBody>
        </p:sp>
        <p:sp>
          <p:nvSpPr>
            <p:cNvPr id="10" name="Oval 9"/>
            <p:cNvSpPr/>
            <p:nvPr/>
          </p:nvSpPr>
          <p:spPr bwMode="ltGray">
            <a:xfrm>
              <a:off x="6766528" y="1371181"/>
              <a:ext cx="381180" cy="381180"/>
            </a:xfrm>
            <a:prstGeom prst="ellipse">
              <a:avLst/>
            </a:prstGeom>
            <a:solidFill>
              <a:srgbClr val="005EB8"/>
            </a:solidFill>
            <a:ln w="381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Georgia" pitchFamily="18" charset="0"/>
                <a:ea typeface="+mn-ea"/>
                <a:cs typeface="+mn-cs"/>
              </a:endParaRPr>
            </a:p>
          </p:txBody>
        </p:sp>
        <p:cxnSp>
          <p:nvCxnSpPr>
            <p:cNvPr id="11" name="Straight Connector 10"/>
            <p:cNvCxnSpPr/>
            <p:nvPr/>
          </p:nvCxnSpPr>
          <p:spPr>
            <a:xfrm>
              <a:off x="6775320" y="1561771"/>
              <a:ext cx="381180" cy="0"/>
            </a:xfrm>
            <a:prstGeom prst="line">
              <a:avLst/>
            </a:prstGeom>
            <a:noFill/>
            <a:ln w="9525" cap="flat" cmpd="sng" algn="ctr">
              <a:solidFill>
                <a:srgbClr val="FFFFFF"/>
              </a:solidFill>
              <a:prstDash val="solid"/>
            </a:ln>
            <a:effectLst/>
          </p:spPr>
        </p:cxnSp>
        <p:cxnSp>
          <p:nvCxnSpPr>
            <p:cNvPr id="12" name="Straight Connector 11"/>
            <p:cNvCxnSpPr/>
            <p:nvPr/>
          </p:nvCxnSpPr>
          <p:spPr>
            <a:xfrm flipV="1">
              <a:off x="6965910" y="1371181"/>
              <a:ext cx="0" cy="381180"/>
            </a:xfrm>
            <a:prstGeom prst="line">
              <a:avLst/>
            </a:prstGeom>
            <a:noFill/>
            <a:ln w="9525" cap="flat" cmpd="sng" algn="ctr">
              <a:solidFill>
                <a:srgbClr val="FFFFFF"/>
              </a:solidFill>
              <a:prstDash val="solid"/>
            </a:ln>
            <a:effectLst/>
          </p:spPr>
        </p:cxnSp>
        <p:sp>
          <p:nvSpPr>
            <p:cNvPr id="13" name="Oval 12"/>
            <p:cNvSpPr/>
            <p:nvPr/>
          </p:nvSpPr>
          <p:spPr bwMode="ltGray">
            <a:xfrm>
              <a:off x="6828507" y="1424368"/>
              <a:ext cx="274807" cy="274807"/>
            </a:xfrm>
            <a:prstGeom prst="ellipse">
              <a:avLst/>
            </a:prstGeom>
            <a:solidFill>
              <a:srgbClr val="005EB8"/>
            </a:solidFill>
            <a:ln w="381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Georgia" pitchFamily="18" charset="0"/>
                <a:ea typeface="+mn-ea"/>
                <a:cs typeface="+mn-cs"/>
              </a:endParaRPr>
            </a:p>
          </p:txBody>
        </p:sp>
        <p:grpSp>
          <p:nvGrpSpPr>
            <p:cNvPr id="14" name="Group 13"/>
            <p:cNvGrpSpPr/>
            <p:nvPr/>
          </p:nvGrpSpPr>
          <p:grpSpPr>
            <a:xfrm>
              <a:off x="6857008" y="1468872"/>
              <a:ext cx="217805" cy="133046"/>
              <a:chOff x="2173587" y="4641056"/>
              <a:chExt cx="264813" cy="161760"/>
            </a:xfrm>
          </p:grpSpPr>
          <p:cxnSp>
            <p:nvCxnSpPr>
              <p:cNvPr id="15" name="Straight Connector 14"/>
              <p:cNvCxnSpPr/>
              <p:nvPr/>
            </p:nvCxnSpPr>
            <p:spPr>
              <a:xfrm flipV="1">
                <a:off x="2257692" y="4641056"/>
                <a:ext cx="180708" cy="161760"/>
              </a:xfrm>
              <a:prstGeom prst="line">
                <a:avLst/>
              </a:prstGeom>
              <a:noFill/>
              <a:ln w="19050" cap="flat" cmpd="sng" algn="ctr">
                <a:solidFill>
                  <a:srgbClr val="FFFFFF"/>
                </a:solidFill>
                <a:prstDash val="solid"/>
              </a:ln>
              <a:effectLst/>
            </p:spPr>
          </p:cxnSp>
          <p:cxnSp>
            <p:nvCxnSpPr>
              <p:cNvPr id="16" name="Straight Connector 15"/>
              <p:cNvCxnSpPr/>
              <p:nvPr/>
            </p:nvCxnSpPr>
            <p:spPr>
              <a:xfrm flipH="1" flipV="1">
                <a:off x="2173587" y="4723876"/>
                <a:ext cx="105393" cy="32146"/>
              </a:xfrm>
              <a:prstGeom prst="line">
                <a:avLst/>
              </a:prstGeom>
              <a:noFill/>
              <a:ln w="19050" cap="flat" cmpd="sng" algn="ctr">
                <a:solidFill>
                  <a:srgbClr val="FFFFFF"/>
                </a:solidFill>
                <a:prstDash val="solid"/>
              </a:ln>
              <a:effectLst/>
            </p:spPr>
          </p:cxnSp>
          <p:sp>
            <p:nvSpPr>
              <p:cNvPr id="17" name="Oval 16"/>
              <p:cNvSpPr/>
              <p:nvPr/>
            </p:nvSpPr>
            <p:spPr bwMode="ltGray">
              <a:xfrm>
                <a:off x="2277047" y="4742184"/>
                <a:ext cx="45719" cy="45719"/>
              </a:xfrm>
              <a:prstGeom prst="ellipse">
                <a:avLst/>
              </a:prstGeom>
              <a:solidFill>
                <a:srgbClr val="005EB8"/>
              </a:solid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Georgia" pitchFamily="18" charset="0"/>
                  <a:ea typeface="+mn-ea"/>
                  <a:cs typeface="+mn-cs"/>
                </a:endParaRPr>
              </a:p>
            </p:txBody>
          </p:sp>
        </p:grpSp>
      </p:grpSp>
      <p:sp>
        <p:nvSpPr>
          <p:cNvPr id="18"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138858766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585600" y="1566377"/>
            <a:ext cx="11232131" cy="2387600"/>
          </a:xfrm>
        </p:spPr>
        <p:txBody>
          <a:bodyPr anchor="b"/>
          <a:lstStyle>
            <a:lvl1pPr algn="ctr">
              <a:defRPr sz="4499">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585600" y="4046054"/>
            <a:ext cx="11232131" cy="1655762"/>
          </a:xfrm>
        </p:spPr>
        <p:txBody>
          <a:bodyPr/>
          <a:lstStyle>
            <a:lvl1pPr marL="0" indent="0" algn="ctr">
              <a:buNone/>
              <a:defRPr sz="17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Tree>
    <p:extLst>
      <p:ext uri="{BB962C8B-B14F-4D97-AF65-F5344CB8AC3E}">
        <p14:creationId xmlns:p14="http://schemas.microsoft.com/office/powerpoint/2010/main" val="41810744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descr="A person holding a stethoscope&#10;&#10;Description automatically generated with low confidence">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117"/>
            <a:ext cx="4436533"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3578352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4107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171" y="2117"/>
            <a:ext cx="4250267"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21082037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913" y="2117"/>
            <a:ext cx="4408713"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39271664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467" y="2117"/>
            <a:ext cx="4419600"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38771112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120" y="2117"/>
            <a:ext cx="4267200"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246927130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4640825" y="1566377"/>
            <a:ext cx="7176907" cy="2387600"/>
          </a:xfrm>
        </p:spPr>
        <p:txBody>
          <a:bodyPr anchor="b">
            <a:normAutofit/>
          </a:bodyPr>
          <a:lstStyle>
            <a:lvl1pPr algn="l">
              <a:defRPr sz="3599" b="1">
                <a:solidFill>
                  <a:srgbClr val="00827B"/>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4640825" y="4046054"/>
            <a:ext cx="7176907" cy="1023240"/>
          </a:xfrm>
        </p:spPr>
        <p:txBody>
          <a:bodyPr>
            <a:normAutofit/>
          </a:bodyPr>
          <a:lstStyle>
            <a:lvl1pPr marL="0" indent="0" algn="l">
              <a:buNone/>
              <a:defRPr sz="1999">
                <a:solidFill>
                  <a:srgbClr val="674786"/>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D3A5CDD5-3493-9EC1-2F11-07414DC29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2800" y="424853"/>
            <a:ext cx="2544000" cy="1115316"/>
          </a:xfrm>
          <a:prstGeom prst="rect">
            <a:avLst/>
          </a:prstGeom>
        </p:spPr>
      </p:pic>
      <p:pic>
        <p:nvPicPr>
          <p:cNvPr id="12" name="Picture 11">
            <a:extLst>
              <a:ext uri="{FF2B5EF4-FFF2-40B4-BE49-F238E27FC236}">
                <a16:creationId xmlns:a16="http://schemas.microsoft.com/office/drawing/2014/main" id="{A4B38389-46D5-6734-391C-8894F7A9A6E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9120" y="2117"/>
            <a:ext cx="4267200" cy="6855883"/>
          </a:xfrm>
          <a:prstGeom prst="rect">
            <a:avLst/>
          </a:prstGeom>
        </p:spPr>
      </p:pic>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
        <p:nvSpPr>
          <p:cNvPr id="14" name="Text Placeholder 13">
            <a:extLst>
              <a:ext uri="{FF2B5EF4-FFF2-40B4-BE49-F238E27FC236}">
                <a16:creationId xmlns:a16="http://schemas.microsoft.com/office/drawing/2014/main" id="{3EF5A650-0C5C-8792-FA0B-61549BC1EE07}"/>
              </a:ext>
            </a:extLst>
          </p:cNvPr>
          <p:cNvSpPr>
            <a:spLocks noGrp="1"/>
          </p:cNvSpPr>
          <p:nvPr>
            <p:ph type="body" sz="quarter" idx="13"/>
          </p:nvPr>
        </p:nvSpPr>
        <p:spPr>
          <a:xfrm>
            <a:off x="4641851" y="5281570"/>
            <a:ext cx="7175500" cy="852754"/>
          </a:xfrm>
        </p:spPr>
        <p:txBody>
          <a:bodyPr>
            <a:normAutofit/>
          </a:bodyPr>
          <a:lstStyle>
            <a:lvl1pPr marL="0" indent="0">
              <a:buNone/>
              <a:defRPr sz="12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16367512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8A0F-65D6-2572-8354-2BA33C14562B}"/>
              </a:ext>
            </a:extLst>
          </p:cNvPr>
          <p:cNvSpPr>
            <a:spLocks noGrp="1"/>
          </p:cNvSpPr>
          <p:nvPr>
            <p:ph type="title"/>
          </p:nvPr>
        </p:nvSpPr>
        <p:spPr>
          <a:xfrm>
            <a:off x="485061" y="365127"/>
            <a:ext cx="9688051" cy="1102705"/>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B80DE1DB-CD78-AC94-1B65-9704BFDA0AF6}"/>
              </a:ext>
            </a:extLst>
          </p:cNvPr>
          <p:cNvSpPr>
            <a:spLocks noGrp="1"/>
          </p:cNvSpPr>
          <p:nvPr>
            <p:ph idx="1"/>
          </p:nvPr>
        </p:nvSpPr>
        <p:spPr>
          <a:xfrm>
            <a:off x="485059" y="1572676"/>
            <a:ext cx="11379200" cy="4604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938437E8-536D-F459-1FB6-61B04F287AC9}"/>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8" name="Picture 7" descr="A picture containing text&#10;&#10;Description automatically generated">
            <a:extLst>
              <a:ext uri="{FF2B5EF4-FFF2-40B4-BE49-F238E27FC236}">
                <a16:creationId xmlns:a16="http://schemas.microsoft.com/office/drawing/2014/main" id="{FB740122-2AC1-164D-AEEE-27E508CE7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1486" y="365126"/>
            <a:ext cx="1947857" cy="853698"/>
          </a:xfrm>
          <a:prstGeom prst="rect">
            <a:avLst/>
          </a:prstGeom>
        </p:spPr>
      </p:pic>
      <p:pic>
        <p:nvPicPr>
          <p:cNvPr id="9" name="Picture 8">
            <a:extLst>
              <a:ext uri="{FF2B5EF4-FFF2-40B4-BE49-F238E27FC236}">
                <a16:creationId xmlns:a16="http://schemas.microsoft.com/office/drawing/2014/main" id="{189F265B-1C27-A09B-DB24-F1C14DC67B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Tree>
    <p:extLst>
      <p:ext uri="{BB962C8B-B14F-4D97-AF65-F5344CB8AC3E}">
        <p14:creationId xmlns:p14="http://schemas.microsoft.com/office/powerpoint/2010/main" val="34346131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8DB87-2DFE-169F-BCC7-4EC5A279CD82}"/>
              </a:ext>
            </a:extLst>
          </p:cNvPr>
          <p:cNvSpPr/>
          <p:nvPr userDrawn="1"/>
        </p:nvSpPr>
        <p:spPr>
          <a:xfrm>
            <a:off x="7839739" y="3058131"/>
            <a:ext cx="4352260" cy="3797754"/>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2" name="Title 1">
            <a:extLst>
              <a:ext uri="{FF2B5EF4-FFF2-40B4-BE49-F238E27FC236}">
                <a16:creationId xmlns:a16="http://schemas.microsoft.com/office/drawing/2014/main" id="{64C08A0F-65D6-2572-8354-2BA33C14562B}"/>
              </a:ext>
            </a:extLst>
          </p:cNvPr>
          <p:cNvSpPr>
            <a:spLocks noGrp="1"/>
          </p:cNvSpPr>
          <p:nvPr>
            <p:ph type="title"/>
          </p:nvPr>
        </p:nvSpPr>
        <p:spPr>
          <a:xfrm>
            <a:off x="2454805" y="365127"/>
            <a:ext cx="5057043" cy="1102705"/>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B80DE1DB-CD78-AC94-1B65-9704BFDA0AF6}"/>
              </a:ext>
            </a:extLst>
          </p:cNvPr>
          <p:cNvSpPr>
            <a:spLocks noGrp="1"/>
          </p:cNvSpPr>
          <p:nvPr>
            <p:ph idx="1"/>
          </p:nvPr>
        </p:nvSpPr>
        <p:spPr>
          <a:xfrm>
            <a:off x="485059" y="1572676"/>
            <a:ext cx="6594168" cy="46042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938437E8-536D-F459-1FB6-61B04F287AC9}"/>
              </a:ext>
            </a:extLst>
          </p:cNvPr>
          <p:cNvSpPr>
            <a:spLocks noGrp="1"/>
          </p:cNvSpPr>
          <p:nvPr>
            <p:ph type="sldNum" sz="quarter" idx="12"/>
          </p:nvPr>
        </p:nvSpPr>
        <p:spPr/>
        <p:txBody>
          <a:bodyPr/>
          <a:lstStyle>
            <a:lvl1pPr>
              <a:defRPr>
                <a:solidFill>
                  <a:schemeClr val="bg1"/>
                </a:solidFill>
              </a:defRPr>
            </a:lvl1pPr>
          </a:lstStyle>
          <a:p>
            <a:fld id="{966C14B9-4BCC-4290-A28B-A81B592B674D}" type="slidenum">
              <a:rPr lang="en-GB" smtClean="0"/>
              <a:pPr/>
              <a:t>‹#›</a:t>
            </a:fld>
            <a:endParaRPr lang="en-GB"/>
          </a:p>
        </p:txBody>
      </p:sp>
      <p:pic>
        <p:nvPicPr>
          <p:cNvPr id="8" name="Picture 7" descr="A picture containing text&#10;&#10;Description automatically generated">
            <a:extLst>
              <a:ext uri="{FF2B5EF4-FFF2-40B4-BE49-F238E27FC236}">
                <a16:creationId xmlns:a16="http://schemas.microsoft.com/office/drawing/2014/main" id="{FB740122-2AC1-164D-AEEE-27E508CE7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6948" y="365126"/>
            <a:ext cx="1947857" cy="853698"/>
          </a:xfrm>
          <a:prstGeom prst="rect">
            <a:avLst/>
          </a:prstGeom>
        </p:spPr>
      </p:pic>
      <p:sp>
        <p:nvSpPr>
          <p:cNvPr id="5" name="Rectangle 4">
            <a:extLst>
              <a:ext uri="{FF2B5EF4-FFF2-40B4-BE49-F238E27FC236}">
                <a16:creationId xmlns:a16="http://schemas.microsoft.com/office/drawing/2014/main" id="{73509212-EE5C-96D4-18D7-043FC7522CEA}"/>
              </a:ext>
            </a:extLst>
          </p:cNvPr>
          <p:cNvSpPr/>
          <p:nvPr userDrawn="1"/>
        </p:nvSpPr>
        <p:spPr>
          <a:xfrm>
            <a:off x="7839740" y="1"/>
            <a:ext cx="4352261" cy="2941428"/>
          </a:xfrm>
          <a:prstGeom prst="rect">
            <a:avLst/>
          </a:prstGeom>
          <a:solidFill>
            <a:srgbClr val="172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pic>
        <p:nvPicPr>
          <p:cNvPr id="9" name="Picture 8">
            <a:extLst>
              <a:ext uri="{FF2B5EF4-FFF2-40B4-BE49-F238E27FC236}">
                <a16:creationId xmlns:a16="http://schemas.microsoft.com/office/drawing/2014/main" id="{189F265B-1C27-A09B-DB24-F1C14DC67B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spTree>
    <p:extLst>
      <p:ext uri="{BB962C8B-B14F-4D97-AF65-F5344CB8AC3E}">
        <p14:creationId xmlns:p14="http://schemas.microsoft.com/office/powerpoint/2010/main" val="299557987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BE30F8C-7199-7BFC-68D7-075D62E471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58"/>
            <a:ext cx="12193883" cy="6856942"/>
          </a:xfrm>
          <a:prstGeom prst="rect">
            <a:avLst/>
          </a:prstGeom>
        </p:spPr>
      </p:pic>
      <p:sp>
        <p:nvSpPr>
          <p:cNvPr id="2" name="Title 1">
            <a:extLst>
              <a:ext uri="{FF2B5EF4-FFF2-40B4-BE49-F238E27FC236}">
                <a16:creationId xmlns:a16="http://schemas.microsoft.com/office/drawing/2014/main" id="{CEACFC5F-EA78-2EF6-EDCD-7726B0216EB9}"/>
              </a:ext>
            </a:extLst>
          </p:cNvPr>
          <p:cNvSpPr>
            <a:spLocks noGrp="1"/>
          </p:cNvSpPr>
          <p:nvPr>
            <p:ph type="ctrTitle"/>
          </p:nvPr>
        </p:nvSpPr>
        <p:spPr>
          <a:xfrm>
            <a:off x="585601" y="1566377"/>
            <a:ext cx="7529291" cy="2387600"/>
          </a:xfrm>
        </p:spPr>
        <p:txBody>
          <a:bodyPr anchor="b"/>
          <a:lstStyle>
            <a:lvl1pPr algn="l">
              <a:defRPr sz="4499">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E3037E92-1425-A7B2-A1C1-F7B5DF3A3F5D}"/>
              </a:ext>
            </a:extLst>
          </p:cNvPr>
          <p:cNvSpPr>
            <a:spLocks noGrp="1"/>
          </p:cNvSpPr>
          <p:nvPr>
            <p:ph type="subTitle" idx="1"/>
          </p:nvPr>
        </p:nvSpPr>
        <p:spPr>
          <a:xfrm>
            <a:off x="585601" y="4046054"/>
            <a:ext cx="7529291" cy="1655762"/>
          </a:xfrm>
        </p:spPr>
        <p:txBody>
          <a:bodyPr/>
          <a:lstStyle>
            <a:lvl1pPr marL="0" indent="0" algn="l">
              <a:buNone/>
              <a:defRPr sz="1799">
                <a:solidFill>
                  <a:schemeClr val="bg1"/>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GB"/>
              <a:t>Click to edit Master subtitle style</a:t>
            </a:r>
          </a:p>
        </p:txBody>
      </p:sp>
      <p:sp>
        <p:nvSpPr>
          <p:cNvPr id="6" name="Slide Number Placeholder 5">
            <a:extLst>
              <a:ext uri="{FF2B5EF4-FFF2-40B4-BE49-F238E27FC236}">
                <a16:creationId xmlns:a16="http://schemas.microsoft.com/office/drawing/2014/main" id="{EF2DAAFD-830D-8551-1B4D-1C4A14A7E3E5}"/>
              </a:ext>
            </a:extLst>
          </p:cNvPr>
          <p:cNvSpPr>
            <a:spLocks noGrp="1"/>
          </p:cNvSpPr>
          <p:nvPr>
            <p:ph type="sldNum" sz="quarter" idx="12"/>
          </p:nvPr>
        </p:nvSpPr>
        <p:spPr/>
        <p:txBody>
          <a:bodyPr/>
          <a:lstStyle/>
          <a:p>
            <a:fld id="{966C14B9-4BCC-4290-A28B-A81B592B674D}" type="slidenum">
              <a:rPr lang="en-GB" smtClean="0"/>
              <a:t>‹#›</a:t>
            </a:fld>
            <a:endParaRPr lang="en-GB"/>
          </a:p>
        </p:txBody>
      </p:sp>
      <p:pic>
        <p:nvPicPr>
          <p:cNvPr id="10" name="Picture 9">
            <a:extLst>
              <a:ext uri="{FF2B5EF4-FFF2-40B4-BE49-F238E27FC236}">
                <a16:creationId xmlns:a16="http://schemas.microsoft.com/office/drawing/2014/main" id="{55F4A489-734E-05CB-6FF7-23C94C750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600" y="6242871"/>
            <a:ext cx="11232131" cy="86373"/>
          </a:xfrm>
          <a:prstGeom prst="rect">
            <a:avLst/>
          </a:prstGeom>
        </p:spPr>
      </p:pic>
      <p:pic>
        <p:nvPicPr>
          <p:cNvPr id="7" name="Picture 6">
            <a:extLst>
              <a:ext uri="{FF2B5EF4-FFF2-40B4-BE49-F238E27FC236}">
                <a16:creationId xmlns:a16="http://schemas.microsoft.com/office/drawing/2014/main" id="{7EA16523-3D07-D64D-86EC-CD9D7950BEB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06948" y="365126"/>
            <a:ext cx="1947857" cy="853696"/>
          </a:xfrm>
          <a:prstGeom prst="rect">
            <a:avLst/>
          </a:prstGeom>
        </p:spPr>
      </p:pic>
    </p:spTree>
    <p:extLst>
      <p:ext uri="{BB962C8B-B14F-4D97-AF65-F5344CB8AC3E}">
        <p14:creationId xmlns:p14="http://schemas.microsoft.com/office/powerpoint/2010/main" val="21869764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CF65CC-B056-6140-28F2-25367BBC6F09}"/>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34722388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D92E-CA02-D37C-43C9-F04B783DAE05}"/>
              </a:ext>
            </a:extLst>
          </p:cNvPr>
          <p:cNvSpPr>
            <a:spLocks noGrp="1"/>
          </p:cNvSpPr>
          <p:nvPr>
            <p:ph type="title"/>
          </p:nvPr>
        </p:nvSpPr>
        <p:spPr>
          <a:xfrm>
            <a:off x="831851" y="1709742"/>
            <a:ext cx="10515600" cy="2852737"/>
          </a:xfrm>
        </p:spPr>
        <p:txBody>
          <a:bodyPr anchor="b"/>
          <a:lstStyle>
            <a:lvl1pPr>
              <a:defRPr sz="4499"/>
            </a:lvl1pPr>
          </a:lstStyle>
          <a:p>
            <a:r>
              <a:rPr lang="en-GB"/>
              <a:t>Click to edit Master title style</a:t>
            </a:r>
          </a:p>
        </p:txBody>
      </p:sp>
      <p:sp>
        <p:nvSpPr>
          <p:cNvPr id="3" name="Text Placeholder 2">
            <a:extLst>
              <a:ext uri="{FF2B5EF4-FFF2-40B4-BE49-F238E27FC236}">
                <a16:creationId xmlns:a16="http://schemas.microsoft.com/office/drawing/2014/main" id="{7563379F-7FD7-CA47-6597-F838412FD61B}"/>
              </a:ext>
            </a:extLst>
          </p:cNvPr>
          <p:cNvSpPr>
            <a:spLocks noGrp="1"/>
          </p:cNvSpPr>
          <p:nvPr>
            <p:ph type="body" idx="1"/>
          </p:nvPr>
        </p:nvSpPr>
        <p:spPr>
          <a:xfrm>
            <a:off x="831851" y="4589463"/>
            <a:ext cx="10515600" cy="1500188"/>
          </a:xfrm>
        </p:spPr>
        <p:txBody>
          <a:bodyPr/>
          <a:lstStyle>
            <a:lvl1pPr marL="0" indent="0">
              <a:buNone/>
              <a:defRPr sz="1799">
                <a:solidFill>
                  <a:schemeClr val="tx1">
                    <a:tint val="75000"/>
                  </a:schemeClr>
                </a:solidFill>
              </a:defRPr>
            </a:lvl1pPr>
            <a:lvl2pPr marL="342789" indent="0">
              <a:buNone/>
              <a:defRPr sz="1500">
                <a:solidFill>
                  <a:schemeClr val="tx1">
                    <a:tint val="75000"/>
                  </a:schemeClr>
                </a:solidFill>
              </a:defRPr>
            </a:lvl2pPr>
            <a:lvl3pPr marL="685577" indent="0">
              <a:buNone/>
              <a:defRPr sz="1350">
                <a:solidFill>
                  <a:schemeClr val="tx1">
                    <a:tint val="75000"/>
                  </a:schemeClr>
                </a:solidFill>
              </a:defRPr>
            </a:lvl3pPr>
            <a:lvl4pPr marL="1028366" indent="0">
              <a:buNone/>
              <a:defRPr sz="1200">
                <a:solidFill>
                  <a:schemeClr val="tx1">
                    <a:tint val="75000"/>
                  </a:schemeClr>
                </a:solidFill>
              </a:defRPr>
            </a:lvl4pPr>
            <a:lvl5pPr marL="1371154" indent="0">
              <a:buNone/>
              <a:defRPr sz="1200">
                <a:solidFill>
                  <a:schemeClr val="tx1">
                    <a:tint val="75000"/>
                  </a:schemeClr>
                </a:solidFill>
              </a:defRPr>
            </a:lvl5pPr>
            <a:lvl6pPr marL="1713943" indent="0">
              <a:buNone/>
              <a:defRPr sz="1200">
                <a:solidFill>
                  <a:schemeClr val="tx1">
                    <a:tint val="75000"/>
                  </a:schemeClr>
                </a:solidFill>
              </a:defRPr>
            </a:lvl6pPr>
            <a:lvl7pPr marL="2056731" indent="0">
              <a:buNone/>
              <a:defRPr sz="1200">
                <a:solidFill>
                  <a:schemeClr val="tx1">
                    <a:tint val="75000"/>
                  </a:schemeClr>
                </a:solidFill>
              </a:defRPr>
            </a:lvl7pPr>
            <a:lvl8pPr marL="2399520" indent="0">
              <a:buNone/>
              <a:defRPr sz="1200">
                <a:solidFill>
                  <a:schemeClr val="tx1">
                    <a:tint val="75000"/>
                  </a:schemeClr>
                </a:solidFill>
              </a:defRPr>
            </a:lvl8pPr>
            <a:lvl9pPr marL="2742308" indent="0">
              <a:buNone/>
              <a:defRPr sz="12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95DFEB66-A4EA-7CA6-EA9E-A9CEA546120D}"/>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982369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43EA1280-EBAC-4C3E-A925-EA7813219784}"/>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cxnSp>
        <p:nvCxnSpPr>
          <p:cNvPr id="10" name="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719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descr="Large, stylized quotation 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548497563"/>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8A04-FC9B-FD83-4484-DCA4C176F4C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3F842C-FB8A-6D42-5563-EA1D32799855}"/>
              </a:ext>
            </a:extLst>
          </p:cNvPr>
          <p:cNvSpPr>
            <a:spLocks noGrp="1"/>
          </p:cNvSpPr>
          <p:nvPr>
            <p:ph sz="half" idx="1"/>
          </p:nvPr>
        </p:nvSpPr>
        <p:spPr>
          <a:xfrm>
            <a:off x="838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5B234FD-4E67-F67C-D13A-AA496B7CE07B}"/>
              </a:ext>
            </a:extLst>
          </p:cNvPr>
          <p:cNvSpPr>
            <a:spLocks noGrp="1"/>
          </p:cNvSpPr>
          <p:nvPr>
            <p:ph sz="half" idx="2"/>
          </p:nvPr>
        </p:nvSpPr>
        <p:spPr>
          <a:xfrm>
            <a:off x="6172200" y="1825626"/>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370D784-6FA6-E573-09E5-944D9D2B424A}"/>
              </a:ext>
            </a:extLst>
          </p:cNvPr>
          <p:cNvSpPr>
            <a:spLocks noGrp="1"/>
          </p:cNvSpPr>
          <p:nvPr>
            <p:ph type="dt" sz="half" idx="10"/>
          </p:nvPr>
        </p:nvSpPr>
        <p:spPr>
          <a:xfrm>
            <a:off x="838200" y="6356352"/>
            <a:ext cx="2743200" cy="365125"/>
          </a:xfrm>
          <a:prstGeom prst="rect">
            <a:avLst/>
          </a:prstGeom>
        </p:spPr>
        <p:txBody>
          <a:bodyPr/>
          <a:lstStyle/>
          <a:p>
            <a:fld id="{2DA7AB41-4CC8-4C35-AAF5-A67AE20A7D4E}" type="datetime1">
              <a:rPr lang="en-GB" smtClean="0"/>
              <a:t>24/11/2023</a:t>
            </a:fld>
            <a:endParaRPr lang="en-GB"/>
          </a:p>
        </p:txBody>
      </p:sp>
      <p:sp>
        <p:nvSpPr>
          <p:cNvPr id="6" name="Footer Placeholder 5">
            <a:extLst>
              <a:ext uri="{FF2B5EF4-FFF2-40B4-BE49-F238E27FC236}">
                <a16:creationId xmlns:a16="http://schemas.microsoft.com/office/drawing/2014/main" id="{A340D24C-6410-2610-BD9B-DE178544C190}"/>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D6C3192-B664-EC75-136B-31004BE32923}"/>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10877427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C117-A3CC-0EB3-057F-E8F4CC7FE6D3}"/>
              </a:ext>
            </a:extLst>
          </p:cNvPr>
          <p:cNvSpPr>
            <a:spLocks noGrp="1"/>
          </p:cNvSpPr>
          <p:nvPr>
            <p:ph type="title"/>
          </p:nvPr>
        </p:nvSpPr>
        <p:spPr>
          <a:xfrm>
            <a:off x="839788" y="365129"/>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11BC06A-0040-02A4-C385-572BDDFA625A}"/>
              </a:ext>
            </a:extLst>
          </p:cNvPr>
          <p:cNvSpPr>
            <a:spLocks noGrp="1"/>
          </p:cNvSpPr>
          <p:nvPr>
            <p:ph type="body" idx="1"/>
          </p:nvPr>
        </p:nvSpPr>
        <p:spPr>
          <a:xfrm>
            <a:off x="839789" y="1681163"/>
            <a:ext cx="5157787" cy="823912"/>
          </a:xfr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4" indent="0">
              <a:buNone/>
              <a:defRPr sz="1200" b="1"/>
            </a:lvl5pPr>
            <a:lvl6pPr marL="1713943" indent="0">
              <a:buNone/>
              <a:defRPr sz="1200" b="1"/>
            </a:lvl6pPr>
            <a:lvl7pPr marL="2056731" indent="0">
              <a:buNone/>
              <a:defRPr sz="1200" b="1"/>
            </a:lvl7pPr>
            <a:lvl8pPr marL="2399520" indent="0">
              <a:buNone/>
              <a:defRPr sz="1200" b="1"/>
            </a:lvl8pPr>
            <a:lvl9pPr marL="2742308"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22D84FD-4FB3-234A-0169-C4D126D7D75C}"/>
              </a:ext>
            </a:extLst>
          </p:cNvPr>
          <p:cNvSpPr>
            <a:spLocks noGrp="1"/>
          </p:cNvSpPr>
          <p:nvPr>
            <p:ph sz="half" idx="2"/>
          </p:nvPr>
        </p:nvSpPr>
        <p:spPr>
          <a:xfrm>
            <a:off x="839789" y="2505074"/>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845FECF-CD66-B8CD-43BF-767A0DD7E008}"/>
              </a:ext>
            </a:extLst>
          </p:cNvPr>
          <p:cNvSpPr>
            <a:spLocks noGrp="1"/>
          </p:cNvSpPr>
          <p:nvPr>
            <p:ph type="body" sz="quarter" idx="3"/>
          </p:nvPr>
        </p:nvSpPr>
        <p:spPr>
          <a:xfrm>
            <a:off x="6172203" y="1681163"/>
            <a:ext cx="5183188" cy="823912"/>
          </a:xfrm>
        </p:spPr>
        <p:txBody>
          <a:bodyPr anchor="b"/>
          <a:lstStyle>
            <a:lvl1pPr marL="0" indent="0">
              <a:buNone/>
              <a:defRPr sz="1799" b="1"/>
            </a:lvl1pPr>
            <a:lvl2pPr marL="342789" indent="0">
              <a:buNone/>
              <a:defRPr sz="1500" b="1"/>
            </a:lvl2pPr>
            <a:lvl3pPr marL="685577" indent="0">
              <a:buNone/>
              <a:defRPr sz="1350" b="1"/>
            </a:lvl3pPr>
            <a:lvl4pPr marL="1028366" indent="0">
              <a:buNone/>
              <a:defRPr sz="1200" b="1"/>
            </a:lvl4pPr>
            <a:lvl5pPr marL="1371154" indent="0">
              <a:buNone/>
              <a:defRPr sz="1200" b="1"/>
            </a:lvl5pPr>
            <a:lvl6pPr marL="1713943" indent="0">
              <a:buNone/>
              <a:defRPr sz="1200" b="1"/>
            </a:lvl6pPr>
            <a:lvl7pPr marL="2056731" indent="0">
              <a:buNone/>
              <a:defRPr sz="1200" b="1"/>
            </a:lvl7pPr>
            <a:lvl8pPr marL="2399520" indent="0">
              <a:buNone/>
              <a:defRPr sz="1200" b="1"/>
            </a:lvl8pPr>
            <a:lvl9pPr marL="2742308"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189F129D-F4D8-64E6-8478-1B848DF6C0CF}"/>
              </a:ext>
            </a:extLst>
          </p:cNvPr>
          <p:cNvSpPr>
            <a:spLocks noGrp="1"/>
          </p:cNvSpPr>
          <p:nvPr>
            <p:ph sz="quarter" idx="4"/>
          </p:nvPr>
        </p:nvSpPr>
        <p:spPr>
          <a:xfrm>
            <a:off x="6172203" y="2505074"/>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655CBCA-BACF-461C-EBE6-A8252A4712C8}"/>
              </a:ext>
            </a:extLst>
          </p:cNvPr>
          <p:cNvSpPr>
            <a:spLocks noGrp="1"/>
          </p:cNvSpPr>
          <p:nvPr>
            <p:ph type="dt" sz="half" idx="10"/>
          </p:nvPr>
        </p:nvSpPr>
        <p:spPr>
          <a:xfrm>
            <a:off x="838200" y="6356352"/>
            <a:ext cx="2743200" cy="365125"/>
          </a:xfrm>
          <a:prstGeom prst="rect">
            <a:avLst/>
          </a:prstGeom>
        </p:spPr>
        <p:txBody>
          <a:bodyPr/>
          <a:lstStyle/>
          <a:p>
            <a:fld id="{881287A9-E159-4D0C-9F0F-DD7DEB9B4432}" type="datetime1">
              <a:rPr lang="en-GB" smtClean="0"/>
              <a:t>24/11/2023</a:t>
            </a:fld>
            <a:endParaRPr lang="en-GB"/>
          </a:p>
        </p:txBody>
      </p:sp>
      <p:sp>
        <p:nvSpPr>
          <p:cNvPr id="8" name="Footer Placeholder 7">
            <a:extLst>
              <a:ext uri="{FF2B5EF4-FFF2-40B4-BE49-F238E27FC236}">
                <a16:creationId xmlns:a16="http://schemas.microsoft.com/office/drawing/2014/main" id="{588B5165-1AAF-4E4E-835A-53207D1481C2}"/>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280F6834-16DB-FFCB-B099-6D4C6FD8F764}"/>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391753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9C436-6C56-9E2F-6B4A-4EF6674C6E3C}"/>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EED2C9A-E246-CD97-A57A-CCD7C255725E}"/>
              </a:ext>
            </a:extLst>
          </p:cNvPr>
          <p:cNvSpPr>
            <a:spLocks noGrp="1"/>
          </p:cNvSpPr>
          <p:nvPr>
            <p:ph type="dt" sz="half" idx="10"/>
          </p:nvPr>
        </p:nvSpPr>
        <p:spPr>
          <a:xfrm>
            <a:off x="838200" y="6356352"/>
            <a:ext cx="2743200" cy="365125"/>
          </a:xfrm>
          <a:prstGeom prst="rect">
            <a:avLst/>
          </a:prstGeom>
        </p:spPr>
        <p:txBody>
          <a:bodyPr/>
          <a:lstStyle/>
          <a:p>
            <a:fld id="{68C953FD-198B-4EF9-8F0A-F7870E8C54AA}" type="datetime1">
              <a:rPr lang="en-GB" smtClean="0"/>
              <a:t>24/11/2023</a:t>
            </a:fld>
            <a:endParaRPr lang="en-GB"/>
          </a:p>
        </p:txBody>
      </p:sp>
      <p:sp>
        <p:nvSpPr>
          <p:cNvPr id="4" name="Footer Placeholder 3">
            <a:extLst>
              <a:ext uri="{FF2B5EF4-FFF2-40B4-BE49-F238E27FC236}">
                <a16:creationId xmlns:a16="http://schemas.microsoft.com/office/drawing/2014/main" id="{1AEBE21C-AD67-AF2B-9A48-AA76729B2BC2}"/>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455EADF1-F5A8-F718-56E9-713916471677}"/>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11700795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02C05-084E-B847-E9F9-53FFC4248BBF}"/>
              </a:ext>
            </a:extLst>
          </p:cNvPr>
          <p:cNvSpPr>
            <a:spLocks noGrp="1"/>
          </p:cNvSpPr>
          <p:nvPr>
            <p:ph type="title"/>
          </p:nvPr>
        </p:nvSpPr>
        <p:spPr>
          <a:xfrm>
            <a:off x="839788" y="457203"/>
            <a:ext cx="3932237" cy="1600201"/>
          </a:xfrm>
        </p:spPr>
        <p:txBody>
          <a:bodyPr anchor="b"/>
          <a:lstStyle>
            <a:lvl1pPr>
              <a:defRPr sz="2399"/>
            </a:lvl1pPr>
          </a:lstStyle>
          <a:p>
            <a:r>
              <a:rPr lang="en-GB"/>
              <a:t>Click to edit Master title style</a:t>
            </a:r>
          </a:p>
        </p:txBody>
      </p:sp>
      <p:sp>
        <p:nvSpPr>
          <p:cNvPr id="3" name="Content Placeholder 2">
            <a:extLst>
              <a:ext uri="{FF2B5EF4-FFF2-40B4-BE49-F238E27FC236}">
                <a16:creationId xmlns:a16="http://schemas.microsoft.com/office/drawing/2014/main" id="{752BABF0-423B-1337-4C6A-4C425CDB7A02}"/>
              </a:ext>
            </a:extLst>
          </p:cNvPr>
          <p:cNvSpPr>
            <a:spLocks noGrp="1"/>
          </p:cNvSpPr>
          <p:nvPr>
            <p:ph idx="1"/>
          </p:nvPr>
        </p:nvSpPr>
        <p:spPr>
          <a:xfrm>
            <a:off x="5183188" y="987429"/>
            <a:ext cx="6172200" cy="4873625"/>
          </a:xfr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C34CBDC-9C16-8B82-8071-9E8FB482C9C4}"/>
              </a:ext>
            </a:extLst>
          </p:cNvPr>
          <p:cNvSpPr>
            <a:spLocks noGrp="1"/>
          </p:cNvSpPr>
          <p:nvPr>
            <p:ph type="body" sz="half" idx="2"/>
          </p:nvPr>
        </p:nvSpPr>
        <p:spPr>
          <a:xfrm>
            <a:off x="839788" y="2057399"/>
            <a:ext cx="3932237" cy="3811589"/>
          </a:xfrm>
        </p:spPr>
        <p:txBody>
          <a:bodyPr/>
          <a:lstStyle>
            <a:lvl1pPr marL="0" indent="0">
              <a:buNone/>
              <a:defRPr sz="1200"/>
            </a:lvl1pPr>
            <a:lvl2pPr marL="342789" indent="0">
              <a:buNone/>
              <a:defRPr sz="1050"/>
            </a:lvl2pPr>
            <a:lvl3pPr marL="685577" indent="0">
              <a:buNone/>
              <a:defRPr sz="900"/>
            </a:lvl3pPr>
            <a:lvl4pPr marL="1028366" indent="0">
              <a:buNone/>
              <a:defRPr sz="750"/>
            </a:lvl4pPr>
            <a:lvl5pPr marL="1371154"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9E05F27-7643-3563-3EEB-475C4A2AABEB}"/>
              </a:ext>
            </a:extLst>
          </p:cNvPr>
          <p:cNvSpPr>
            <a:spLocks noGrp="1"/>
          </p:cNvSpPr>
          <p:nvPr>
            <p:ph type="dt" sz="half" idx="10"/>
          </p:nvPr>
        </p:nvSpPr>
        <p:spPr>
          <a:xfrm>
            <a:off x="838200" y="6356352"/>
            <a:ext cx="2743200" cy="365125"/>
          </a:xfrm>
          <a:prstGeom prst="rect">
            <a:avLst/>
          </a:prstGeom>
        </p:spPr>
        <p:txBody>
          <a:bodyPr/>
          <a:lstStyle/>
          <a:p>
            <a:fld id="{792E14DA-ADE3-402C-A352-A3F0B8192210}" type="datetime1">
              <a:rPr lang="en-GB" smtClean="0"/>
              <a:t>24/11/2023</a:t>
            </a:fld>
            <a:endParaRPr lang="en-GB"/>
          </a:p>
        </p:txBody>
      </p:sp>
      <p:sp>
        <p:nvSpPr>
          <p:cNvPr id="6" name="Footer Placeholder 5">
            <a:extLst>
              <a:ext uri="{FF2B5EF4-FFF2-40B4-BE49-F238E27FC236}">
                <a16:creationId xmlns:a16="http://schemas.microsoft.com/office/drawing/2014/main" id="{45DDDFE3-DEE3-9781-9427-351537E4734A}"/>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AB2C7B68-71E0-3C4C-85FB-3C203D3DEC12}"/>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348353397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49FA6-33C4-F835-9D63-48B9245D01F7}"/>
              </a:ext>
            </a:extLst>
          </p:cNvPr>
          <p:cNvSpPr>
            <a:spLocks noGrp="1"/>
          </p:cNvSpPr>
          <p:nvPr>
            <p:ph type="title"/>
          </p:nvPr>
        </p:nvSpPr>
        <p:spPr>
          <a:xfrm>
            <a:off x="839788" y="457203"/>
            <a:ext cx="3932237" cy="1600201"/>
          </a:xfrm>
        </p:spPr>
        <p:txBody>
          <a:bodyPr anchor="b"/>
          <a:lstStyle>
            <a:lvl1pPr>
              <a:defRPr sz="2399"/>
            </a:lvl1pPr>
          </a:lstStyle>
          <a:p>
            <a:r>
              <a:rPr lang="en-GB"/>
              <a:t>Click to edit Master title style</a:t>
            </a:r>
          </a:p>
        </p:txBody>
      </p:sp>
      <p:sp>
        <p:nvSpPr>
          <p:cNvPr id="3" name="Picture Placeholder 2">
            <a:extLst>
              <a:ext uri="{FF2B5EF4-FFF2-40B4-BE49-F238E27FC236}">
                <a16:creationId xmlns:a16="http://schemas.microsoft.com/office/drawing/2014/main" id="{DA863309-0CBD-AA2C-4C0D-E3B8E075F1F4}"/>
              </a:ext>
            </a:extLst>
          </p:cNvPr>
          <p:cNvSpPr>
            <a:spLocks noGrp="1"/>
          </p:cNvSpPr>
          <p:nvPr>
            <p:ph type="pic" idx="1"/>
          </p:nvPr>
        </p:nvSpPr>
        <p:spPr>
          <a:xfrm>
            <a:off x="5183188" y="987429"/>
            <a:ext cx="6172200" cy="4873625"/>
          </a:xfrm>
        </p:spPr>
        <p:txBody>
          <a:bodyPr/>
          <a:lstStyle>
            <a:lvl1pPr marL="0" indent="0">
              <a:buNone/>
              <a:defRPr sz="2399"/>
            </a:lvl1pPr>
            <a:lvl2pPr marL="342789" indent="0">
              <a:buNone/>
              <a:defRPr sz="2099"/>
            </a:lvl2pPr>
            <a:lvl3pPr marL="685577" indent="0">
              <a:buNone/>
              <a:defRPr sz="1799"/>
            </a:lvl3pPr>
            <a:lvl4pPr marL="1028366" indent="0">
              <a:buNone/>
              <a:defRPr sz="1500"/>
            </a:lvl4pPr>
            <a:lvl5pPr marL="1371154" indent="0">
              <a:buNone/>
              <a:defRPr sz="1500"/>
            </a:lvl5pPr>
            <a:lvl6pPr marL="1713943" indent="0">
              <a:buNone/>
              <a:defRPr sz="1500"/>
            </a:lvl6pPr>
            <a:lvl7pPr marL="2056731" indent="0">
              <a:buNone/>
              <a:defRPr sz="1500"/>
            </a:lvl7pPr>
            <a:lvl8pPr marL="2399520" indent="0">
              <a:buNone/>
              <a:defRPr sz="1500"/>
            </a:lvl8pPr>
            <a:lvl9pPr marL="2742308" indent="0">
              <a:buNone/>
              <a:defRPr sz="1500"/>
            </a:lvl9pPr>
          </a:lstStyle>
          <a:p>
            <a:r>
              <a:rPr lang="en-GB"/>
              <a:t>Click icon to add picture</a:t>
            </a:r>
          </a:p>
        </p:txBody>
      </p:sp>
      <p:sp>
        <p:nvSpPr>
          <p:cNvPr id="4" name="Text Placeholder 3">
            <a:extLst>
              <a:ext uri="{FF2B5EF4-FFF2-40B4-BE49-F238E27FC236}">
                <a16:creationId xmlns:a16="http://schemas.microsoft.com/office/drawing/2014/main" id="{082C4CE8-BA1F-3D15-FF11-313F6AEE02DA}"/>
              </a:ext>
            </a:extLst>
          </p:cNvPr>
          <p:cNvSpPr>
            <a:spLocks noGrp="1"/>
          </p:cNvSpPr>
          <p:nvPr>
            <p:ph type="body" sz="half" idx="2"/>
          </p:nvPr>
        </p:nvSpPr>
        <p:spPr>
          <a:xfrm>
            <a:off x="839788" y="2057399"/>
            <a:ext cx="3932237" cy="3811589"/>
          </a:xfrm>
        </p:spPr>
        <p:txBody>
          <a:bodyPr/>
          <a:lstStyle>
            <a:lvl1pPr marL="0" indent="0">
              <a:buNone/>
              <a:defRPr sz="1200"/>
            </a:lvl1pPr>
            <a:lvl2pPr marL="342789" indent="0">
              <a:buNone/>
              <a:defRPr sz="1050"/>
            </a:lvl2pPr>
            <a:lvl3pPr marL="685577" indent="0">
              <a:buNone/>
              <a:defRPr sz="900"/>
            </a:lvl3pPr>
            <a:lvl4pPr marL="1028366" indent="0">
              <a:buNone/>
              <a:defRPr sz="750"/>
            </a:lvl4pPr>
            <a:lvl5pPr marL="1371154"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FFE5B26-DE0B-E220-2E0E-B13ABFB62D39}"/>
              </a:ext>
            </a:extLst>
          </p:cNvPr>
          <p:cNvSpPr>
            <a:spLocks noGrp="1"/>
          </p:cNvSpPr>
          <p:nvPr>
            <p:ph type="dt" sz="half" idx="10"/>
          </p:nvPr>
        </p:nvSpPr>
        <p:spPr>
          <a:xfrm>
            <a:off x="838200" y="6356352"/>
            <a:ext cx="2743200" cy="365125"/>
          </a:xfrm>
          <a:prstGeom prst="rect">
            <a:avLst/>
          </a:prstGeom>
        </p:spPr>
        <p:txBody>
          <a:bodyPr/>
          <a:lstStyle/>
          <a:p>
            <a:fld id="{42A2E768-66E0-4C8C-8E23-634565CF06EA}" type="datetime1">
              <a:rPr lang="en-GB" smtClean="0"/>
              <a:t>24/11/2023</a:t>
            </a:fld>
            <a:endParaRPr lang="en-GB"/>
          </a:p>
        </p:txBody>
      </p:sp>
      <p:sp>
        <p:nvSpPr>
          <p:cNvPr id="6" name="Footer Placeholder 5">
            <a:extLst>
              <a:ext uri="{FF2B5EF4-FFF2-40B4-BE49-F238E27FC236}">
                <a16:creationId xmlns:a16="http://schemas.microsoft.com/office/drawing/2014/main" id="{F130164A-55ED-D63C-2939-61EB1C53CF70}"/>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A0BCC97-4601-E931-A885-4A63B8119AC4}"/>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24868370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2B338-38A8-3436-5466-634DDE53585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FE8775C-FBF2-4326-376C-E4F9057092A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3A90D07-632B-3462-2917-5EC991BE13CE}"/>
              </a:ext>
            </a:extLst>
          </p:cNvPr>
          <p:cNvSpPr>
            <a:spLocks noGrp="1"/>
          </p:cNvSpPr>
          <p:nvPr>
            <p:ph type="dt" sz="half" idx="10"/>
          </p:nvPr>
        </p:nvSpPr>
        <p:spPr>
          <a:xfrm>
            <a:off x="838200" y="6356352"/>
            <a:ext cx="2743200" cy="365125"/>
          </a:xfrm>
          <a:prstGeom prst="rect">
            <a:avLst/>
          </a:prstGeom>
        </p:spPr>
        <p:txBody>
          <a:bodyPr/>
          <a:lstStyle/>
          <a:p>
            <a:fld id="{C6E61511-BC5D-4246-BF63-999EF0F4BEFB}" type="datetime1">
              <a:rPr lang="en-GB" smtClean="0"/>
              <a:t>24/11/2023</a:t>
            </a:fld>
            <a:endParaRPr lang="en-GB"/>
          </a:p>
        </p:txBody>
      </p:sp>
      <p:sp>
        <p:nvSpPr>
          <p:cNvPr id="5" name="Footer Placeholder 4">
            <a:extLst>
              <a:ext uri="{FF2B5EF4-FFF2-40B4-BE49-F238E27FC236}">
                <a16:creationId xmlns:a16="http://schemas.microsoft.com/office/drawing/2014/main" id="{A2F1FA9C-CD02-E2BD-1F8F-B268BC9BFFB6}"/>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3114E4B-60C7-0DA8-82BD-BA423200BBEA}"/>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38354305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BCC83-EBD3-66EE-7DE1-8939B67CB724}"/>
              </a:ext>
            </a:extLst>
          </p:cNvPr>
          <p:cNvSpPr>
            <a:spLocks noGrp="1"/>
          </p:cNvSpPr>
          <p:nvPr>
            <p:ph type="title" orient="vert"/>
          </p:nvPr>
        </p:nvSpPr>
        <p:spPr>
          <a:xfrm>
            <a:off x="8724902" y="365124"/>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CA1D76B-C0ED-57F7-AE3D-C1F4AD8DC52C}"/>
              </a:ext>
            </a:extLst>
          </p:cNvPr>
          <p:cNvSpPr>
            <a:spLocks noGrp="1"/>
          </p:cNvSpPr>
          <p:nvPr>
            <p:ph type="body" orient="vert" idx="1"/>
          </p:nvPr>
        </p:nvSpPr>
        <p:spPr>
          <a:xfrm>
            <a:off x="838203" y="365124"/>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059FDD-8AD2-BF09-DBF5-CCB2136B7EAF}"/>
              </a:ext>
            </a:extLst>
          </p:cNvPr>
          <p:cNvSpPr>
            <a:spLocks noGrp="1"/>
          </p:cNvSpPr>
          <p:nvPr>
            <p:ph type="dt" sz="half" idx="10"/>
          </p:nvPr>
        </p:nvSpPr>
        <p:spPr>
          <a:xfrm>
            <a:off x="838200" y="6356352"/>
            <a:ext cx="2743200" cy="365125"/>
          </a:xfrm>
          <a:prstGeom prst="rect">
            <a:avLst/>
          </a:prstGeom>
        </p:spPr>
        <p:txBody>
          <a:bodyPr/>
          <a:lstStyle/>
          <a:p>
            <a:fld id="{CBAE63B3-C9F2-4CA8-99D6-FEC4FF716C17}" type="datetime1">
              <a:rPr lang="en-GB" smtClean="0"/>
              <a:t>24/11/2023</a:t>
            </a:fld>
            <a:endParaRPr lang="en-GB"/>
          </a:p>
        </p:txBody>
      </p:sp>
      <p:sp>
        <p:nvSpPr>
          <p:cNvPr id="5" name="Footer Placeholder 4">
            <a:extLst>
              <a:ext uri="{FF2B5EF4-FFF2-40B4-BE49-F238E27FC236}">
                <a16:creationId xmlns:a16="http://schemas.microsoft.com/office/drawing/2014/main" id="{D9ACE0D5-70E0-E9BC-5FA3-9A28B0D77F59}"/>
              </a:ext>
            </a:extLst>
          </p:cNvPr>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EA09344-F5E5-C880-1AA1-B81FB64A4E22}"/>
              </a:ext>
            </a:extLst>
          </p:cNvPr>
          <p:cNvSpPr>
            <a:spLocks noGrp="1"/>
          </p:cNvSpPr>
          <p:nvPr>
            <p:ph type="sldNum" sz="quarter" idx="12"/>
          </p:nvPr>
        </p:nvSpPr>
        <p:spPr/>
        <p:txBody>
          <a:bodyPr/>
          <a:lstStyle/>
          <a:p>
            <a:fld id="{966C14B9-4BCC-4290-A28B-A81B592B674D}" type="slidenum">
              <a:rPr lang="en-GB" smtClean="0"/>
              <a:t>‹#›</a:t>
            </a:fld>
            <a:endParaRPr lang="en-GB"/>
          </a:p>
        </p:txBody>
      </p:sp>
    </p:spTree>
    <p:extLst>
      <p:ext uri="{BB962C8B-B14F-4D97-AF65-F5344CB8AC3E}">
        <p14:creationId xmlns:p14="http://schemas.microsoft.com/office/powerpoint/2010/main" val="11016992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015C7F-D062-8A40-B309-96AD84E32923}"/>
              </a:ext>
            </a:extLst>
          </p:cNvPr>
          <p:cNvSpPr/>
          <p:nvPr userDrawn="1"/>
        </p:nvSpPr>
        <p:spPr>
          <a:xfrm>
            <a:off x="0" y="0"/>
            <a:ext cx="12192000" cy="7742246"/>
          </a:xfrm>
          <a:prstGeom prst="rect">
            <a:avLst/>
          </a:prstGeom>
          <a:blipFill dpi="0" rotWithShape="1">
            <a:blip r:embed="rId2"/>
            <a:srcRect/>
            <a:stretch>
              <a:fillRect l="-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38CF2251-AF27-8A4B-869B-F3B8D12E8B0C}"/>
              </a:ext>
            </a:extLst>
          </p:cNvPr>
          <p:cNvPicPr>
            <a:picLocks noChangeAspect="1"/>
          </p:cNvPicPr>
          <p:nvPr userDrawn="1"/>
        </p:nvPicPr>
        <p:blipFill>
          <a:blip r:embed="rId3"/>
          <a:stretch>
            <a:fillRect/>
          </a:stretch>
        </p:blipFill>
        <p:spPr>
          <a:xfrm>
            <a:off x="10406360" y="686026"/>
            <a:ext cx="1005352" cy="415572"/>
          </a:xfrm>
          <a:prstGeom prst="rect">
            <a:avLst/>
          </a:prstGeom>
        </p:spPr>
      </p:pic>
      <p:pic>
        <p:nvPicPr>
          <p:cNvPr id="7" name="Picture 6">
            <a:extLst>
              <a:ext uri="{FF2B5EF4-FFF2-40B4-BE49-F238E27FC236}">
                <a16:creationId xmlns:a16="http://schemas.microsoft.com/office/drawing/2014/main" id="{7CFD2AC5-9AE7-2749-89A7-ABE8D32C3DB4}"/>
              </a:ext>
            </a:extLst>
          </p:cNvPr>
          <p:cNvPicPr>
            <a:picLocks noChangeAspect="1"/>
          </p:cNvPicPr>
          <p:nvPr userDrawn="1"/>
        </p:nvPicPr>
        <p:blipFill>
          <a:blip r:embed="rId4"/>
          <a:stretch>
            <a:fillRect/>
          </a:stretch>
        </p:blipFill>
        <p:spPr>
          <a:xfrm>
            <a:off x="721424" y="339221"/>
            <a:ext cx="1228176" cy="1109182"/>
          </a:xfrm>
          <a:prstGeom prst="rect">
            <a:avLst/>
          </a:prstGeom>
        </p:spPr>
      </p:pic>
    </p:spTree>
    <p:extLst>
      <p:ext uri="{BB962C8B-B14F-4D97-AF65-F5344CB8AC3E}">
        <p14:creationId xmlns:p14="http://schemas.microsoft.com/office/powerpoint/2010/main" val="35892601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73522-DBF0-204C-8261-B890A87C083C}"/>
              </a:ext>
            </a:extLst>
          </p:cNvPr>
          <p:cNvSpPr>
            <a:spLocks noGrp="1"/>
          </p:cNvSpPr>
          <p:nvPr>
            <p:ph type="title"/>
          </p:nvPr>
        </p:nvSpPr>
        <p:spPr>
          <a:xfrm>
            <a:off x="838201" y="365130"/>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BC1F78-5255-C649-840A-00BB5949F353}"/>
              </a:ext>
            </a:extLst>
          </p:cNvPr>
          <p:cNvSpPr>
            <a:spLocks noGrp="1"/>
          </p:cNvSpPr>
          <p:nvPr>
            <p:ph idx="1"/>
          </p:nvPr>
        </p:nvSpPr>
        <p:spPr/>
        <p:txBody>
          <a:bodyPr/>
          <a:lstStyle>
            <a:lvl1pPr>
              <a:buClr>
                <a:srgbClr val="00A499"/>
              </a:buClr>
              <a:buSzPct val="100000"/>
              <a:defRPr/>
            </a:lvl1pPr>
            <a:lvl2pPr>
              <a:buClr>
                <a:srgbClr val="00A499"/>
              </a:buClr>
              <a:defRPr/>
            </a:lvl2pPr>
            <a:lvl3pPr>
              <a:buClr>
                <a:srgbClr val="E95324"/>
              </a:buClr>
              <a:defRPr/>
            </a:lvl3pPr>
            <a:lvl4pPr>
              <a:buClr>
                <a:srgbClr val="E95324"/>
              </a:buClr>
              <a:defRPr/>
            </a:lvl4pPr>
            <a:lvl5pPr>
              <a:buClr>
                <a:srgbClr val="E95324"/>
              </a:buClr>
              <a:defRPr/>
            </a:lvl5pPr>
          </a:lstStyle>
          <a:p>
            <a:pPr lvl="0"/>
            <a:r>
              <a:rPr lang="en-US"/>
              <a:t>Edit Master text styles</a:t>
            </a:r>
          </a:p>
          <a:p>
            <a:pPr lvl="1"/>
            <a:r>
              <a:rPr lang="en-US"/>
              <a:t>Second level</a:t>
            </a:r>
          </a:p>
          <a:p>
            <a:pPr lvl="2"/>
            <a:r>
              <a:rPr lang="en-US"/>
              <a:t>Third level</a:t>
            </a:r>
          </a:p>
        </p:txBody>
      </p:sp>
      <p:sp>
        <p:nvSpPr>
          <p:cNvPr id="7" name="Slide Number Placeholder 9">
            <a:extLst>
              <a:ext uri="{FF2B5EF4-FFF2-40B4-BE49-F238E27FC236}">
                <a16:creationId xmlns:a16="http://schemas.microsoft.com/office/drawing/2014/main" id="{2319B7C4-1C37-3F4D-BCDC-91189E309A1A}"/>
              </a:ext>
            </a:extLst>
          </p:cNvPr>
          <p:cNvSpPr>
            <a:spLocks noGrp="1"/>
          </p:cNvSpPr>
          <p:nvPr>
            <p:ph type="sldNum" sz="quarter" idx="4"/>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Tree>
    <p:extLst>
      <p:ext uri="{BB962C8B-B14F-4D97-AF65-F5344CB8AC3E}">
        <p14:creationId xmlns:p14="http://schemas.microsoft.com/office/powerpoint/2010/main" val="40580417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B75AE-AFD6-2740-8FFB-3D1F39541E42}"/>
              </a:ext>
            </a:extLst>
          </p:cNvPr>
          <p:cNvSpPr>
            <a:spLocks noGrp="1"/>
          </p:cNvSpPr>
          <p:nvPr>
            <p:ph type="title"/>
          </p:nvPr>
        </p:nvSpPr>
        <p:spPr>
          <a:xfrm>
            <a:off x="838201" y="365130"/>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1910ED-9C10-534A-96BD-1CE311B9C212}"/>
              </a:ext>
            </a:extLst>
          </p:cNvPr>
          <p:cNvSpPr>
            <a:spLocks noGrp="1"/>
          </p:cNvSpPr>
          <p:nvPr>
            <p:ph sz="half" idx="1"/>
          </p:nvPr>
        </p:nvSpPr>
        <p:spPr>
          <a:xfrm>
            <a:off x="838201" y="1825626"/>
            <a:ext cx="5181600" cy="4351339"/>
          </a:xfrm>
        </p:spPr>
        <p:txBody>
          <a:bodyPr rIns="180000"/>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869F36BA-D790-0D4F-AADC-0AA353B9B124}"/>
              </a:ext>
            </a:extLst>
          </p:cNvPr>
          <p:cNvSpPr>
            <a:spLocks noGrp="1"/>
          </p:cNvSpPr>
          <p:nvPr>
            <p:ph sz="half" idx="2"/>
          </p:nvPr>
        </p:nvSpPr>
        <p:spPr>
          <a:xfrm>
            <a:off x="6172201" y="1825626"/>
            <a:ext cx="5181600" cy="4351339"/>
          </a:xfrm>
        </p:spPr>
        <p:txBody>
          <a:bodyPr lIns="180000"/>
          <a:lstStyle/>
          <a:p>
            <a:pPr lvl="0"/>
            <a:r>
              <a:rPr lang="en-US"/>
              <a:t>Edit Master text styles</a:t>
            </a:r>
          </a:p>
          <a:p>
            <a:pPr lvl="1"/>
            <a:r>
              <a:rPr lang="en-US"/>
              <a:t>Second level</a:t>
            </a:r>
          </a:p>
          <a:p>
            <a:pPr lvl="2"/>
            <a:r>
              <a:rPr lang="en-US"/>
              <a:t>Third level</a:t>
            </a:r>
          </a:p>
        </p:txBody>
      </p:sp>
      <p:sp>
        <p:nvSpPr>
          <p:cNvPr id="8" name="Slide Number Placeholder 9">
            <a:extLst>
              <a:ext uri="{FF2B5EF4-FFF2-40B4-BE49-F238E27FC236}">
                <a16:creationId xmlns:a16="http://schemas.microsoft.com/office/drawing/2014/main" id="{9F723E7F-A6F7-DA4F-83CF-9575B80ED18D}"/>
              </a:ext>
            </a:extLst>
          </p:cNvPr>
          <p:cNvSpPr>
            <a:spLocks noGrp="1"/>
          </p:cNvSpPr>
          <p:nvPr>
            <p:ph type="sldNum" sz="quarter" idx="4"/>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Tree>
    <p:extLst>
      <p:ext uri="{BB962C8B-B14F-4D97-AF65-F5344CB8AC3E}">
        <p14:creationId xmlns:p14="http://schemas.microsoft.com/office/powerpoint/2010/main" val="42869192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with Photo">
    <p:spTree>
      <p:nvGrpSpPr>
        <p:cNvPr id="1" name=""/>
        <p:cNvGrpSpPr/>
        <p:nvPr/>
      </p:nvGrpSpPr>
      <p:grpSpPr>
        <a:xfrm>
          <a:off x="0" y="0"/>
          <a:ext cx="0" cy="0"/>
          <a:chOff x="0" y="0"/>
          <a:chExt cx="0" cy="0"/>
        </a:xfrm>
      </p:grpSpPr>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2" name="Quotemark" descr="Large, stylized quotation 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3" name="Picture Placeholder 7">
            <a:extLst>
              <a:ext uri="{FF2B5EF4-FFF2-40B4-BE49-F238E27FC236}">
                <a16:creationId xmlns:a16="http://schemas.microsoft.com/office/drawing/2014/main" id="{D951BDD7-02E7-4695-9F59-170E730D05B2}"/>
              </a:ext>
              <a:ext uri="{C183D7F6-B498-43B3-948B-1728B52AA6E4}">
                <adec:decorative xmlns:adec="http://schemas.microsoft.com/office/drawing/2017/decorative" val="1"/>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1057558840"/>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418F-B665-1B48-8715-9A9570C31D36}"/>
              </a:ext>
            </a:extLst>
          </p:cNvPr>
          <p:cNvSpPr>
            <a:spLocks noGrp="1"/>
          </p:cNvSpPr>
          <p:nvPr>
            <p:ph type="title"/>
          </p:nvPr>
        </p:nvSpPr>
        <p:spPr>
          <a:xfrm>
            <a:off x="839791" y="365130"/>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82370C-4D0B-054A-8917-CF489FBFFC04}"/>
              </a:ext>
            </a:extLst>
          </p:cNvPr>
          <p:cNvSpPr>
            <a:spLocks noGrp="1"/>
          </p:cNvSpPr>
          <p:nvPr>
            <p:ph type="body" idx="1"/>
          </p:nvPr>
        </p:nvSpPr>
        <p:spPr>
          <a:xfrm>
            <a:off x="839793" y="1681163"/>
            <a:ext cx="5157787" cy="823912"/>
          </a:xfrm>
        </p:spPr>
        <p:txBody>
          <a:bodyPr rIns="180000" anchor="b"/>
          <a:lstStyle>
            <a:lvl1pPr marL="0" indent="0">
              <a:buNone/>
              <a:defRPr sz="2599" b="1"/>
            </a:lvl1pPr>
            <a:lvl2pPr marL="495124" indent="0">
              <a:buNone/>
              <a:defRPr sz="2166" b="1"/>
            </a:lvl2pPr>
            <a:lvl3pPr marL="990249" indent="0">
              <a:buNone/>
              <a:defRPr sz="1950" b="1"/>
            </a:lvl3pPr>
            <a:lvl4pPr marL="1485372" indent="0">
              <a:buNone/>
              <a:defRPr sz="1733" b="1"/>
            </a:lvl4pPr>
            <a:lvl5pPr marL="1980495" indent="0">
              <a:buNone/>
              <a:defRPr sz="1733" b="1"/>
            </a:lvl5pPr>
            <a:lvl6pPr marL="2475619" indent="0">
              <a:buNone/>
              <a:defRPr sz="1733" b="1"/>
            </a:lvl6pPr>
            <a:lvl7pPr marL="2970742" indent="0">
              <a:buNone/>
              <a:defRPr sz="1733" b="1"/>
            </a:lvl7pPr>
            <a:lvl8pPr marL="3465868" indent="0">
              <a:buNone/>
              <a:defRPr sz="1733" b="1"/>
            </a:lvl8pPr>
            <a:lvl9pPr marL="3960991" indent="0">
              <a:buNone/>
              <a:defRPr sz="1733" b="1"/>
            </a:lvl9pPr>
          </a:lstStyle>
          <a:p>
            <a:pPr lvl="0"/>
            <a:r>
              <a:rPr lang="en-US"/>
              <a:t>Edit Master text styles</a:t>
            </a:r>
          </a:p>
        </p:txBody>
      </p:sp>
      <p:sp>
        <p:nvSpPr>
          <p:cNvPr id="4" name="Content Placeholder 3">
            <a:extLst>
              <a:ext uri="{FF2B5EF4-FFF2-40B4-BE49-F238E27FC236}">
                <a16:creationId xmlns:a16="http://schemas.microsoft.com/office/drawing/2014/main" id="{2F7DBB7F-822A-F946-B4A3-C8B794ACDB36}"/>
              </a:ext>
            </a:extLst>
          </p:cNvPr>
          <p:cNvSpPr>
            <a:spLocks noGrp="1"/>
          </p:cNvSpPr>
          <p:nvPr>
            <p:ph sz="half" idx="2"/>
          </p:nvPr>
        </p:nvSpPr>
        <p:spPr>
          <a:xfrm>
            <a:off x="839793" y="2505074"/>
            <a:ext cx="5157787" cy="3684588"/>
          </a:xfrm>
        </p:spPr>
        <p:txBody>
          <a:bodyPr rIns="180000"/>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6F59B3D6-A246-084D-8C62-3E629FCD009E}"/>
              </a:ext>
            </a:extLst>
          </p:cNvPr>
          <p:cNvSpPr>
            <a:spLocks noGrp="1"/>
          </p:cNvSpPr>
          <p:nvPr>
            <p:ph type="body" sz="quarter" idx="3"/>
          </p:nvPr>
        </p:nvSpPr>
        <p:spPr>
          <a:xfrm>
            <a:off x="6172203" y="1681163"/>
            <a:ext cx="5183188" cy="823912"/>
          </a:xfrm>
        </p:spPr>
        <p:txBody>
          <a:bodyPr lIns="180000" anchor="b"/>
          <a:lstStyle>
            <a:lvl1pPr marL="0" indent="0">
              <a:buNone/>
              <a:defRPr sz="2599" b="1"/>
            </a:lvl1pPr>
            <a:lvl2pPr marL="495124" indent="0">
              <a:buNone/>
              <a:defRPr sz="2166" b="1"/>
            </a:lvl2pPr>
            <a:lvl3pPr marL="990249" indent="0">
              <a:buNone/>
              <a:defRPr sz="1950" b="1"/>
            </a:lvl3pPr>
            <a:lvl4pPr marL="1485372" indent="0">
              <a:buNone/>
              <a:defRPr sz="1733" b="1"/>
            </a:lvl4pPr>
            <a:lvl5pPr marL="1980495" indent="0">
              <a:buNone/>
              <a:defRPr sz="1733" b="1"/>
            </a:lvl5pPr>
            <a:lvl6pPr marL="2475619" indent="0">
              <a:buNone/>
              <a:defRPr sz="1733" b="1"/>
            </a:lvl6pPr>
            <a:lvl7pPr marL="2970742" indent="0">
              <a:buNone/>
              <a:defRPr sz="1733" b="1"/>
            </a:lvl7pPr>
            <a:lvl8pPr marL="3465868" indent="0">
              <a:buNone/>
              <a:defRPr sz="1733" b="1"/>
            </a:lvl8pPr>
            <a:lvl9pPr marL="3960991" indent="0">
              <a:buNone/>
              <a:defRPr sz="1733" b="1"/>
            </a:lvl9pPr>
          </a:lstStyle>
          <a:p>
            <a:pPr lvl="0"/>
            <a:r>
              <a:rPr lang="en-US"/>
              <a:t>Edit Master text styles</a:t>
            </a:r>
          </a:p>
        </p:txBody>
      </p:sp>
      <p:sp>
        <p:nvSpPr>
          <p:cNvPr id="6" name="Content Placeholder 5">
            <a:extLst>
              <a:ext uri="{FF2B5EF4-FFF2-40B4-BE49-F238E27FC236}">
                <a16:creationId xmlns:a16="http://schemas.microsoft.com/office/drawing/2014/main" id="{43E29197-983A-3640-AE68-A36B04A04CE3}"/>
              </a:ext>
            </a:extLst>
          </p:cNvPr>
          <p:cNvSpPr>
            <a:spLocks noGrp="1"/>
          </p:cNvSpPr>
          <p:nvPr>
            <p:ph sz="quarter" idx="4"/>
          </p:nvPr>
        </p:nvSpPr>
        <p:spPr>
          <a:xfrm>
            <a:off x="6172203" y="2505074"/>
            <a:ext cx="5183188" cy="3684588"/>
          </a:xfrm>
        </p:spPr>
        <p:txBody>
          <a:bodyPr lIns="180000"/>
          <a:lstStyle/>
          <a:p>
            <a:pPr lvl="0"/>
            <a:r>
              <a:rPr lang="en-US"/>
              <a:t>Edit Master text styles</a:t>
            </a:r>
          </a:p>
          <a:p>
            <a:pPr lvl="1"/>
            <a:r>
              <a:rPr lang="en-US"/>
              <a:t>Second level</a:t>
            </a:r>
          </a:p>
          <a:p>
            <a:pPr lvl="2"/>
            <a:r>
              <a:rPr lang="en-US"/>
              <a:t>Third level</a:t>
            </a:r>
          </a:p>
        </p:txBody>
      </p:sp>
      <p:sp>
        <p:nvSpPr>
          <p:cNvPr id="10" name="Slide Number Placeholder 9">
            <a:extLst>
              <a:ext uri="{FF2B5EF4-FFF2-40B4-BE49-F238E27FC236}">
                <a16:creationId xmlns:a16="http://schemas.microsoft.com/office/drawing/2014/main" id="{6F0AAA31-9F0E-7A4F-982C-4E986E66DE53}"/>
              </a:ext>
            </a:extLst>
          </p:cNvPr>
          <p:cNvSpPr>
            <a:spLocks noGrp="1"/>
          </p:cNvSpPr>
          <p:nvPr>
            <p:ph type="sldNum" sz="quarter" idx="12"/>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Tree>
    <p:extLst>
      <p:ext uri="{BB962C8B-B14F-4D97-AF65-F5344CB8AC3E}">
        <p14:creationId xmlns:p14="http://schemas.microsoft.com/office/powerpoint/2010/main" val="5991612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9">
            <a:extLst>
              <a:ext uri="{FF2B5EF4-FFF2-40B4-BE49-F238E27FC236}">
                <a16:creationId xmlns:a16="http://schemas.microsoft.com/office/drawing/2014/main" id="{21159D20-FCDB-D44B-AF4C-70D0EB560473}"/>
              </a:ext>
            </a:extLst>
          </p:cNvPr>
          <p:cNvSpPr>
            <a:spLocks noGrp="1"/>
          </p:cNvSpPr>
          <p:nvPr>
            <p:ph type="sldNum" sz="quarter" idx="4"/>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
        <p:nvSpPr>
          <p:cNvPr id="7" name="Rectangle 6">
            <a:extLst>
              <a:ext uri="{FF2B5EF4-FFF2-40B4-BE49-F238E27FC236}">
                <a16:creationId xmlns:a16="http://schemas.microsoft.com/office/drawing/2014/main" id="{BD63C28A-A107-5E49-B75E-07D50BEF5D17}"/>
              </a:ext>
            </a:extLst>
          </p:cNvPr>
          <p:cNvSpPr/>
          <p:nvPr userDrawn="1"/>
        </p:nvSpPr>
        <p:spPr>
          <a:xfrm>
            <a:off x="0" y="7488"/>
            <a:ext cx="12192000" cy="6858000"/>
          </a:xfrm>
          <a:prstGeom prst="rect">
            <a:avLst/>
          </a:prstGeom>
          <a:solidFill>
            <a:srgbClr val="26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4FB8805F-1EBA-6146-A2EB-92E3A0938091}"/>
              </a:ext>
            </a:extLst>
          </p:cNvPr>
          <p:cNvPicPr>
            <a:picLocks noChangeAspect="1"/>
          </p:cNvPicPr>
          <p:nvPr userDrawn="1"/>
        </p:nvPicPr>
        <p:blipFill>
          <a:blip r:embed="rId2"/>
          <a:stretch>
            <a:fillRect/>
          </a:stretch>
        </p:blipFill>
        <p:spPr>
          <a:xfrm rot="3542441">
            <a:off x="2959101" y="273993"/>
            <a:ext cx="6273800" cy="6502400"/>
          </a:xfrm>
          <a:prstGeom prst="rect">
            <a:avLst/>
          </a:prstGeom>
        </p:spPr>
      </p:pic>
    </p:spTree>
    <p:extLst>
      <p:ext uri="{BB962C8B-B14F-4D97-AF65-F5344CB8AC3E}">
        <p14:creationId xmlns:p14="http://schemas.microsoft.com/office/powerpoint/2010/main" val="17534793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9">
            <a:extLst>
              <a:ext uri="{FF2B5EF4-FFF2-40B4-BE49-F238E27FC236}">
                <a16:creationId xmlns:a16="http://schemas.microsoft.com/office/drawing/2014/main" id="{F3B9534C-86AC-7949-8C66-98C5D89B1AA8}"/>
              </a:ext>
            </a:extLst>
          </p:cNvPr>
          <p:cNvSpPr>
            <a:spLocks noGrp="1"/>
          </p:cNvSpPr>
          <p:nvPr>
            <p:ph type="sldNum" sz="quarter" idx="4"/>
          </p:nvPr>
        </p:nvSpPr>
        <p:spPr>
          <a:xfrm>
            <a:off x="8634293" y="622160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Tree>
    <p:extLst>
      <p:ext uri="{BB962C8B-B14F-4D97-AF65-F5344CB8AC3E}">
        <p14:creationId xmlns:p14="http://schemas.microsoft.com/office/powerpoint/2010/main" val="33468852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1BA6EA-0C1C-2D46-A688-FC2E2E0A4A38}"/>
              </a:ext>
            </a:extLst>
          </p:cNvPr>
          <p:cNvSpPr/>
          <p:nvPr userDrawn="1"/>
        </p:nvSpPr>
        <p:spPr>
          <a:xfrm>
            <a:off x="2090" y="0"/>
            <a:ext cx="4975521" cy="68580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693E24A4-98FB-D64C-BA13-AE9FFC49C93F}"/>
              </a:ext>
            </a:extLst>
          </p:cNvPr>
          <p:cNvSpPr>
            <a:spLocks noGrp="1"/>
          </p:cNvSpPr>
          <p:nvPr>
            <p:ph type="title"/>
          </p:nvPr>
        </p:nvSpPr>
        <p:spPr>
          <a:xfrm>
            <a:off x="839791" y="987428"/>
            <a:ext cx="3932239" cy="970582"/>
          </a:xfrm>
          <a:prstGeom prst="rect">
            <a:avLst/>
          </a:prstGeom>
        </p:spPr>
        <p:txBody>
          <a:bodyPr anchor="b">
            <a:normAutofit/>
          </a:bodyPr>
          <a:lstStyle>
            <a:lvl1pPr>
              <a:defRPr sz="3199">
                <a:solidFill>
                  <a:srgbClr val="42556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D99733C-766A-6F45-8C87-A360204FCF1A}"/>
              </a:ext>
            </a:extLst>
          </p:cNvPr>
          <p:cNvSpPr>
            <a:spLocks noGrp="1"/>
          </p:cNvSpPr>
          <p:nvPr>
            <p:ph idx="1"/>
          </p:nvPr>
        </p:nvSpPr>
        <p:spPr>
          <a:xfrm>
            <a:off x="5183193" y="987436"/>
            <a:ext cx="6172201" cy="4873625"/>
          </a:xfrm>
        </p:spPr>
        <p:txBody>
          <a:bodyPr/>
          <a:lstStyle>
            <a:lvl1pPr>
              <a:defRPr sz="2399"/>
            </a:lvl1pPr>
            <a:lvl2pPr>
              <a:defRPr sz="1999"/>
            </a:lvl2pPr>
            <a:lvl3pPr>
              <a:defRPr sz="1799"/>
            </a:lvl3pPr>
            <a:lvl4pPr>
              <a:defRPr sz="2166"/>
            </a:lvl4pPr>
            <a:lvl5pPr>
              <a:defRPr sz="2166"/>
            </a:lvl5pPr>
            <a:lvl6pPr>
              <a:defRPr sz="2166"/>
            </a:lvl6pPr>
            <a:lvl7pPr>
              <a:defRPr sz="2166"/>
            </a:lvl7pPr>
            <a:lvl8pPr>
              <a:defRPr sz="2166"/>
            </a:lvl8pPr>
            <a:lvl9pPr>
              <a:defRPr sz="2166"/>
            </a:lvl9pPr>
          </a:lstStyle>
          <a:p>
            <a:pPr lvl="0"/>
            <a:r>
              <a:rPr lang="en-US"/>
              <a:t>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4083883F-4EAE-E043-9C83-2F7DF6BA6F06}"/>
              </a:ext>
            </a:extLst>
          </p:cNvPr>
          <p:cNvSpPr>
            <a:spLocks noGrp="1"/>
          </p:cNvSpPr>
          <p:nvPr>
            <p:ph type="body" sz="half" idx="2"/>
          </p:nvPr>
        </p:nvSpPr>
        <p:spPr>
          <a:xfrm>
            <a:off x="839791" y="2365514"/>
            <a:ext cx="3932239" cy="3503476"/>
          </a:xfrm>
        </p:spPr>
        <p:txBody>
          <a:bodyPr>
            <a:normAutofit/>
          </a:bodyPr>
          <a:lstStyle>
            <a:lvl1pPr marL="0" indent="0">
              <a:buNone/>
              <a:defRPr sz="1799">
                <a:solidFill>
                  <a:srgbClr val="425563"/>
                </a:solidFill>
              </a:defRPr>
            </a:lvl1pPr>
            <a:lvl2pPr marL="495124" indent="0">
              <a:buNone/>
              <a:defRPr sz="1517"/>
            </a:lvl2pPr>
            <a:lvl3pPr marL="990249" indent="0">
              <a:buNone/>
              <a:defRPr sz="1300"/>
            </a:lvl3pPr>
            <a:lvl4pPr marL="1485372" indent="0">
              <a:buNone/>
              <a:defRPr sz="1082"/>
            </a:lvl4pPr>
            <a:lvl5pPr marL="1980495" indent="0">
              <a:buNone/>
              <a:defRPr sz="1082"/>
            </a:lvl5pPr>
            <a:lvl6pPr marL="2475619" indent="0">
              <a:buNone/>
              <a:defRPr sz="1082"/>
            </a:lvl6pPr>
            <a:lvl7pPr marL="2970742" indent="0">
              <a:buNone/>
              <a:defRPr sz="1082"/>
            </a:lvl7pPr>
            <a:lvl8pPr marL="3465868" indent="0">
              <a:buNone/>
              <a:defRPr sz="1082"/>
            </a:lvl8pPr>
            <a:lvl9pPr marL="3960991" indent="0">
              <a:buNone/>
              <a:defRPr sz="1082"/>
            </a:lvl9pPr>
          </a:lstStyle>
          <a:p>
            <a:pPr lvl="0"/>
            <a:r>
              <a:rPr lang="en-US"/>
              <a:t>Edit Master text styles</a:t>
            </a:r>
          </a:p>
        </p:txBody>
      </p:sp>
      <p:sp>
        <p:nvSpPr>
          <p:cNvPr id="9" name="Slide Number Placeholder 9">
            <a:extLst>
              <a:ext uri="{FF2B5EF4-FFF2-40B4-BE49-F238E27FC236}">
                <a16:creationId xmlns:a16="http://schemas.microsoft.com/office/drawing/2014/main" id="{F5DC1A16-3A51-954B-89EB-E66108828293}"/>
              </a:ext>
            </a:extLst>
          </p:cNvPr>
          <p:cNvSpPr>
            <a:spLocks noGrp="1"/>
          </p:cNvSpPr>
          <p:nvPr>
            <p:ph type="sldNum" sz="quarter" idx="4"/>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Tree>
    <p:extLst>
      <p:ext uri="{BB962C8B-B14F-4D97-AF65-F5344CB8AC3E}">
        <p14:creationId xmlns:p14="http://schemas.microsoft.com/office/powerpoint/2010/main" val="29762598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Slide Number Placeholder 9">
            <a:extLst>
              <a:ext uri="{FF2B5EF4-FFF2-40B4-BE49-F238E27FC236}">
                <a16:creationId xmlns:a16="http://schemas.microsoft.com/office/drawing/2014/main" id="{5A04234E-A4E4-C547-92C6-086E7D1F82C4}"/>
              </a:ext>
            </a:extLst>
          </p:cNvPr>
          <p:cNvSpPr>
            <a:spLocks noGrp="1"/>
          </p:cNvSpPr>
          <p:nvPr>
            <p:ph type="sldNum" sz="quarter" idx="4"/>
          </p:nvPr>
        </p:nvSpPr>
        <p:spPr>
          <a:xfrm>
            <a:off x="8657985" y="6240854"/>
            <a:ext cx="2743200" cy="365125"/>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pic>
        <p:nvPicPr>
          <p:cNvPr id="4" name="Picture 3">
            <a:extLst>
              <a:ext uri="{FF2B5EF4-FFF2-40B4-BE49-F238E27FC236}">
                <a16:creationId xmlns:a16="http://schemas.microsoft.com/office/drawing/2014/main" id="{BF93126D-1F44-1147-B6E8-0FA83E769713}"/>
              </a:ext>
            </a:extLst>
          </p:cNvPr>
          <p:cNvPicPr>
            <a:picLocks noChangeAspect="1"/>
          </p:cNvPicPr>
          <p:nvPr userDrawn="1"/>
        </p:nvPicPr>
        <p:blipFill>
          <a:blip r:embed="rId2"/>
          <a:stretch>
            <a:fillRect/>
          </a:stretch>
        </p:blipFill>
        <p:spPr>
          <a:xfrm>
            <a:off x="-288097" y="1419830"/>
            <a:ext cx="6395087" cy="6407434"/>
          </a:xfrm>
          <a:prstGeom prst="rect">
            <a:avLst/>
          </a:prstGeom>
        </p:spPr>
      </p:pic>
      <p:sp>
        <p:nvSpPr>
          <p:cNvPr id="5" name="Oval 4">
            <a:extLst>
              <a:ext uri="{FF2B5EF4-FFF2-40B4-BE49-F238E27FC236}">
                <a16:creationId xmlns:a16="http://schemas.microsoft.com/office/drawing/2014/main" id="{86C6FE1C-83AE-B747-B0FE-985F100519F7}"/>
              </a:ext>
            </a:extLst>
          </p:cNvPr>
          <p:cNvSpPr/>
          <p:nvPr userDrawn="1"/>
        </p:nvSpPr>
        <p:spPr>
          <a:xfrm>
            <a:off x="772439" y="2413985"/>
            <a:ext cx="4470123" cy="4419125"/>
          </a:xfrm>
          <a:prstGeom prst="ellipse">
            <a:avLst/>
          </a:prstGeom>
          <a:blipFill dpi="0" rotWithShape="0">
            <a:blip r:embed="rId3"/>
            <a:srcRect/>
            <a:stretch>
              <a:fillRect r="-4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7517176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C63293-9CF9-6D49-B2DB-00BA8BB7805D}"/>
              </a:ext>
            </a:extLst>
          </p:cNvPr>
          <p:cNvSpPr/>
          <p:nvPr userDrawn="1"/>
        </p:nvSpPr>
        <p:spPr>
          <a:xfrm>
            <a:off x="0" y="0"/>
            <a:ext cx="12192000" cy="6858000"/>
          </a:xfrm>
          <a:prstGeom prst="rect">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A2441DFC-08C7-3444-99E5-23732391B7D1}"/>
              </a:ext>
            </a:extLst>
          </p:cNvPr>
          <p:cNvPicPr>
            <a:picLocks noChangeAspect="1"/>
          </p:cNvPicPr>
          <p:nvPr userDrawn="1"/>
        </p:nvPicPr>
        <p:blipFill>
          <a:blip r:embed="rId2"/>
          <a:stretch>
            <a:fillRect/>
          </a:stretch>
        </p:blipFill>
        <p:spPr>
          <a:xfrm>
            <a:off x="-1031027" y="2049537"/>
            <a:ext cx="6505235" cy="6502400"/>
          </a:xfrm>
          <a:prstGeom prst="rect">
            <a:avLst/>
          </a:prstGeom>
        </p:spPr>
      </p:pic>
      <p:pic>
        <p:nvPicPr>
          <p:cNvPr id="10" name="Picture 9">
            <a:extLst>
              <a:ext uri="{FF2B5EF4-FFF2-40B4-BE49-F238E27FC236}">
                <a16:creationId xmlns:a16="http://schemas.microsoft.com/office/drawing/2014/main" id="{91FCB4BC-C0BF-264A-A1C3-1AC32B628FB3}"/>
              </a:ext>
            </a:extLst>
          </p:cNvPr>
          <p:cNvPicPr>
            <a:picLocks noChangeAspect="1"/>
          </p:cNvPicPr>
          <p:nvPr userDrawn="1"/>
        </p:nvPicPr>
        <p:blipFill>
          <a:blip r:embed="rId3"/>
          <a:stretch>
            <a:fillRect/>
          </a:stretch>
        </p:blipFill>
        <p:spPr>
          <a:xfrm>
            <a:off x="2035689" y="847985"/>
            <a:ext cx="8546968" cy="8374273"/>
          </a:xfrm>
          <a:prstGeom prst="rect">
            <a:avLst/>
          </a:prstGeom>
        </p:spPr>
      </p:pic>
      <p:pic>
        <p:nvPicPr>
          <p:cNvPr id="12" name="Picture 11">
            <a:extLst>
              <a:ext uri="{FF2B5EF4-FFF2-40B4-BE49-F238E27FC236}">
                <a16:creationId xmlns:a16="http://schemas.microsoft.com/office/drawing/2014/main" id="{E39D83F4-8627-464F-A180-7F8394986EE4}"/>
              </a:ext>
            </a:extLst>
          </p:cNvPr>
          <p:cNvPicPr>
            <a:picLocks noChangeAspect="1"/>
          </p:cNvPicPr>
          <p:nvPr userDrawn="1"/>
        </p:nvPicPr>
        <p:blipFill>
          <a:blip r:embed="rId4"/>
          <a:stretch>
            <a:fillRect/>
          </a:stretch>
        </p:blipFill>
        <p:spPr>
          <a:xfrm>
            <a:off x="10210197" y="847983"/>
            <a:ext cx="1084516" cy="395601"/>
          </a:xfrm>
          <a:prstGeom prst="rect">
            <a:avLst/>
          </a:prstGeom>
        </p:spPr>
      </p:pic>
      <p:pic>
        <p:nvPicPr>
          <p:cNvPr id="14" name="Picture 13">
            <a:extLst>
              <a:ext uri="{FF2B5EF4-FFF2-40B4-BE49-F238E27FC236}">
                <a16:creationId xmlns:a16="http://schemas.microsoft.com/office/drawing/2014/main" id="{73FD20D6-0557-6549-BDE8-A6A793E14A30}"/>
              </a:ext>
            </a:extLst>
          </p:cNvPr>
          <p:cNvPicPr>
            <a:picLocks noChangeAspect="1"/>
          </p:cNvPicPr>
          <p:nvPr userDrawn="1"/>
        </p:nvPicPr>
        <p:blipFill>
          <a:blip r:embed="rId5"/>
          <a:stretch>
            <a:fillRect/>
          </a:stretch>
        </p:blipFill>
        <p:spPr>
          <a:xfrm>
            <a:off x="749007" y="452388"/>
            <a:ext cx="1286683" cy="1144765"/>
          </a:xfrm>
          <a:prstGeom prst="rect">
            <a:avLst/>
          </a:prstGeom>
        </p:spPr>
      </p:pic>
    </p:spTree>
    <p:extLst>
      <p:ext uri="{BB962C8B-B14F-4D97-AF65-F5344CB8AC3E}">
        <p14:creationId xmlns:p14="http://schemas.microsoft.com/office/powerpoint/2010/main" val="11722067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Title and Content_Version_3">
    <p:spTree>
      <p:nvGrpSpPr>
        <p:cNvPr id="1" name=""/>
        <p:cNvGrpSpPr/>
        <p:nvPr/>
      </p:nvGrpSpPr>
      <p:grpSpPr>
        <a:xfrm>
          <a:off x="0" y="0"/>
          <a:ext cx="0" cy="0"/>
          <a:chOff x="0" y="0"/>
          <a:chExt cx="0" cy="0"/>
        </a:xfrm>
      </p:grpSpPr>
      <p:sp>
        <p:nvSpPr>
          <p:cNvPr id="2" name="Title 1"/>
          <p:cNvSpPr>
            <a:spLocks noGrp="1"/>
          </p:cNvSpPr>
          <p:nvPr>
            <p:ph type="title"/>
          </p:nvPr>
        </p:nvSpPr>
        <p:spPr>
          <a:xfrm>
            <a:off x="963086" y="420741"/>
            <a:ext cx="8902700" cy="372217"/>
          </a:xfrm>
        </p:spPr>
        <p:txBody>
          <a:bodyPr/>
          <a:lstStyle>
            <a:lvl1pPr>
              <a:lnSpc>
                <a:spcPct val="100000"/>
              </a:lnSpc>
              <a:defRPr sz="2250"/>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r>
              <a:rPr lang="en-US"/>
              <a:t>5th March 2020</a:t>
            </a:r>
            <a:endParaRPr lang="en-GB"/>
          </a:p>
        </p:txBody>
      </p:sp>
      <p:sp>
        <p:nvSpPr>
          <p:cNvPr id="6" name="Slide Number Placeholder 5"/>
          <p:cNvSpPr>
            <a:spLocks noGrp="1"/>
          </p:cNvSpPr>
          <p:nvPr>
            <p:ph type="sldNum" sz="quarter" idx="12"/>
          </p:nvPr>
        </p:nvSpPr>
        <p:spPr/>
        <p:txBody>
          <a:bodyPr/>
          <a:lstStyle>
            <a:lvl1pPr>
              <a:defRPr/>
            </a:lvl1pPr>
          </a:lstStyle>
          <a:p>
            <a:fld id="{A50910BD-D726-4124-A2BB-143BEC512903}" type="slidenum">
              <a:rPr lang="en-GB"/>
              <a:pPr/>
              <a:t>‹#›</a:t>
            </a:fld>
            <a:endParaRPr lang="en-GB"/>
          </a:p>
        </p:txBody>
      </p:sp>
    </p:spTree>
    <p:extLst>
      <p:ext uri="{BB962C8B-B14F-4D97-AF65-F5344CB8AC3E}">
        <p14:creationId xmlns:p14="http://schemas.microsoft.com/office/powerpoint/2010/main" val="20802365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6488C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9C6298-BE5C-6F4A-884E-00BEF75C393E}"/>
              </a:ext>
            </a:extLst>
          </p:cNvPr>
          <p:cNvPicPr>
            <a:picLocks noChangeAspect="1"/>
          </p:cNvPicPr>
          <p:nvPr userDrawn="1"/>
        </p:nvPicPr>
        <p:blipFill>
          <a:blip r:embed="rId2"/>
          <a:stretch>
            <a:fillRect/>
          </a:stretch>
        </p:blipFill>
        <p:spPr>
          <a:xfrm>
            <a:off x="12703" y="0"/>
            <a:ext cx="12166599" cy="6858000"/>
          </a:xfrm>
          <a:prstGeom prst="rect">
            <a:avLst/>
          </a:prstGeom>
        </p:spPr>
      </p:pic>
      <p:sp>
        <p:nvSpPr>
          <p:cNvPr id="2" name="Title 1">
            <a:extLst>
              <a:ext uri="{FF2B5EF4-FFF2-40B4-BE49-F238E27FC236}">
                <a16:creationId xmlns:a16="http://schemas.microsoft.com/office/drawing/2014/main" id="{19E08EF6-D3FD-6B4A-9088-1C75CAC0F60E}"/>
              </a:ext>
            </a:extLst>
          </p:cNvPr>
          <p:cNvSpPr>
            <a:spLocks noGrp="1"/>
          </p:cNvSpPr>
          <p:nvPr>
            <p:ph type="ctrTitle" hasCustomPrompt="1"/>
          </p:nvPr>
        </p:nvSpPr>
        <p:spPr>
          <a:xfrm>
            <a:off x="1200149" y="1122364"/>
            <a:ext cx="9467851" cy="2387600"/>
          </a:xfrm>
        </p:spPr>
        <p:txBody>
          <a:bodyPr anchor="b">
            <a:normAutofit/>
          </a:bodyPr>
          <a:lstStyle>
            <a:lvl1pPr algn="l">
              <a:defRPr sz="4049">
                <a:solidFill>
                  <a:schemeClr val="bg1"/>
                </a:solidFill>
              </a:defRPr>
            </a:lvl1pPr>
          </a:lstStyle>
          <a:p>
            <a:r>
              <a:rPr lang="en-US"/>
              <a:t>Presentation</a:t>
            </a:r>
          </a:p>
        </p:txBody>
      </p:sp>
      <p:sp>
        <p:nvSpPr>
          <p:cNvPr id="3" name="Subtitle 2">
            <a:extLst>
              <a:ext uri="{FF2B5EF4-FFF2-40B4-BE49-F238E27FC236}">
                <a16:creationId xmlns:a16="http://schemas.microsoft.com/office/drawing/2014/main" id="{8F7783E1-3335-2144-B840-3681B25A9733}"/>
              </a:ext>
            </a:extLst>
          </p:cNvPr>
          <p:cNvSpPr>
            <a:spLocks noGrp="1"/>
          </p:cNvSpPr>
          <p:nvPr>
            <p:ph type="subTitle" idx="1" hasCustomPrompt="1"/>
          </p:nvPr>
        </p:nvSpPr>
        <p:spPr>
          <a:xfrm>
            <a:off x="1200149" y="3602039"/>
            <a:ext cx="9467851" cy="1655762"/>
          </a:xfrm>
        </p:spPr>
        <p:txBody>
          <a:bodyPr>
            <a:normAutofit/>
          </a:bodyPr>
          <a:lstStyle>
            <a:lvl1pPr marL="0" indent="0" algn="l">
              <a:buNone/>
              <a:defRPr sz="4049" b="1">
                <a:solidFill>
                  <a:srgbClr val="F3D03A"/>
                </a:solidFill>
              </a:defRPr>
            </a:lvl1pPr>
            <a:lvl2pPr marL="342789" indent="0" algn="ctr">
              <a:buNone/>
              <a:defRPr sz="1500"/>
            </a:lvl2pPr>
            <a:lvl3pPr marL="685577" indent="0" algn="ctr">
              <a:buNone/>
              <a:defRPr sz="1350"/>
            </a:lvl3pPr>
            <a:lvl4pPr marL="1028366" indent="0" algn="ctr">
              <a:buNone/>
              <a:defRPr sz="1200"/>
            </a:lvl4pPr>
            <a:lvl5pPr marL="1371154" indent="0" algn="ctr">
              <a:buNone/>
              <a:defRPr sz="1200"/>
            </a:lvl5pPr>
            <a:lvl6pPr marL="1713943" indent="0" algn="ctr">
              <a:buNone/>
              <a:defRPr sz="1200"/>
            </a:lvl6pPr>
            <a:lvl7pPr marL="2056731" indent="0" algn="ctr">
              <a:buNone/>
              <a:defRPr sz="1200"/>
            </a:lvl7pPr>
            <a:lvl8pPr marL="2399520" indent="0" algn="ctr">
              <a:buNone/>
              <a:defRPr sz="1200"/>
            </a:lvl8pPr>
            <a:lvl9pPr marL="2742308" indent="0" algn="ctr">
              <a:buNone/>
              <a:defRPr sz="1200"/>
            </a:lvl9pPr>
          </a:lstStyle>
          <a:p>
            <a:r>
              <a:rPr lang="en-US"/>
              <a:t>title slide.</a:t>
            </a:r>
          </a:p>
        </p:txBody>
      </p:sp>
    </p:spTree>
    <p:extLst>
      <p:ext uri="{BB962C8B-B14F-4D97-AF65-F5344CB8AC3E}">
        <p14:creationId xmlns:p14="http://schemas.microsoft.com/office/powerpoint/2010/main" val="148431402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612000" tIns="0" anchor="ctr"/>
          <a:lstStyle>
            <a:lvl1pPr marL="0" indent="0" algn="l">
              <a:lnSpc>
                <a:spcPct val="100000"/>
              </a:lnSpc>
              <a:buNone/>
              <a:defRPr sz="1200" i="1">
                <a:solidFill>
                  <a:schemeClr val="bg1">
                    <a:lumMod val="75000"/>
                  </a:schemeClr>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p:nvPr>
        </p:nvSpPr>
        <p:spPr>
          <a:xfrm>
            <a:off x="2520000" y="2"/>
            <a:ext cx="9672000" cy="6857999"/>
          </a:xfrm>
          <a:solidFill>
            <a:schemeClr val="tx2">
              <a:alpha val="70000"/>
            </a:schemeClr>
          </a:solidFill>
        </p:spPr>
        <p:txBody>
          <a:bodyPr lIns="1116000" rIns="180000" anchor="ctr"/>
          <a:lstStyle>
            <a:lvl1pPr algn="l">
              <a:defRPr sz="4998" cap="all"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C97F3D-57FA-4E82-9EEC-E93088055A15}"/>
              </a:ext>
            </a:extLst>
          </p:cNvPr>
          <p:cNvSpPr>
            <a:spLocks noGrp="1"/>
          </p:cNvSpPr>
          <p:nvPr>
            <p:ph type="subTitle" idx="1"/>
          </p:nvPr>
        </p:nvSpPr>
        <p:spPr>
          <a:xfrm>
            <a:off x="3600000" y="4276446"/>
            <a:ext cx="5161551" cy="620017"/>
          </a:xfrm>
          <a:gradFill>
            <a:gsLst>
              <a:gs pos="0">
                <a:schemeClr val="tx2"/>
              </a:gs>
              <a:gs pos="100000">
                <a:schemeClr val="accent2"/>
              </a:gs>
            </a:gsLst>
            <a:lin ang="14400000" scaled="0"/>
          </a:gradFill>
        </p:spPr>
        <p:txBody>
          <a:bodyPr lIns="144000" anchor="ctr"/>
          <a:lstStyle>
            <a:lvl1pPr marL="0" indent="0" algn="l">
              <a:buNone/>
              <a:defRPr sz="2399" b="1" i="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7" name="Footer Placeholder 6">
            <a:extLst>
              <a:ext uri="{FF2B5EF4-FFF2-40B4-BE49-F238E27FC236}">
                <a16:creationId xmlns:a16="http://schemas.microsoft.com/office/drawing/2014/main" id="{E31775C8-C7F0-4EC5-A9C0-53AE3A0C5F7B}"/>
              </a:ext>
            </a:extLst>
          </p:cNvPr>
          <p:cNvSpPr>
            <a:spLocks noGrp="1"/>
          </p:cNvSpPr>
          <p:nvPr>
            <p:ph type="ftr" sz="quarter" idx="10"/>
          </p:nvPr>
        </p:nvSpPr>
        <p:spPr>
          <a:xfrm>
            <a:off x="3600000" y="6262080"/>
            <a:ext cx="7560000" cy="360000"/>
          </a:xfrm>
        </p:spPr>
        <p:txBody>
          <a:bodyPr/>
          <a:lstStyle/>
          <a:p>
            <a:endParaRPr lang="en-US"/>
          </a:p>
        </p:txBody>
      </p:sp>
      <p:sp>
        <p:nvSpPr>
          <p:cNvPr id="8" name="Slide Number Placeholder 7">
            <a:extLst>
              <a:ext uri="{FF2B5EF4-FFF2-40B4-BE49-F238E27FC236}">
                <a16:creationId xmlns:a16="http://schemas.microsoft.com/office/drawing/2014/main" id="{9E8B0AE2-DA19-49E2-AC81-5272385D304C}"/>
              </a:ext>
            </a:extLst>
          </p:cNvPr>
          <p:cNvSpPr>
            <a:spLocks noGrp="1"/>
          </p:cNvSpPr>
          <p:nvPr>
            <p:ph type="sldNum" sz="quarter" idx="11"/>
          </p:nvPr>
        </p:nvSpPr>
        <p:spPr/>
        <p:txBody>
          <a:bodyPr/>
          <a:lstStyle/>
          <a:p>
            <a:fld id="{EECC7194-A4D0-457B-9D3E-53681723AFF7}" type="slidenum">
              <a:rPr lang="en-US" smtClean="0"/>
              <a:pPr/>
              <a:t>‹#›</a:t>
            </a:fld>
            <a:endParaRPr lang="en-US"/>
          </a:p>
        </p:txBody>
      </p:sp>
    </p:spTree>
    <p:extLst>
      <p:ext uri="{BB962C8B-B14F-4D97-AF65-F5344CB8AC3E}">
        <p14:creationId xmlns:p14="http://schemas.microsoft.com/office/powerpoint/2010/main" val="42752842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5689F-8B6B-4484-8064-90B4D8FB7C72}"/>
              </a:ext>
            </a:extLst>
          </p:cNvPr>
          <p:cNvSpPr>
            <a:spLocks noGrp="1"/>
          </p:cNvSpPr>
          <p:nvPr>
            <p:ph type="body" sz="quarter" idx="13" hasCustomPrompt="1"/>
          </p:nvPr>
        </p:nvSpPr>
        <p:spPr>
          <a:xfrm>
            <a:off x="1147344" y="2731934"/>
            <a:ext cx="6903253" cy="3350674"/>
          </a:xfrm>
          <a:gradFill>
            <a:gsLst>
              <a:gs pos="0">
                <a:schemeClr val="tx2"/>
              </a:gs>
              <a:gs pos="100000">
                <a:schemeClr val="accent2"/>
              </a:gs>
            </a:gsLst>
            <a:lin ang="14400000" scaled="0"/>
          </a:gradFill>
        </p:spPr>
        <p:txBody>
          <a:bodyPr lIns="576000" tIns="1872000" rIns="576000"/>
          <a:lstStyle>
            <a:lvl1pPr marL="0" indent="0">
              <a:lnSpc>
                <a:spcPts val="1999"/>
              </a:lnSpc>
              <a:buNone/>
              <a:defRPr>
                <a:solidFill>
                  <a:schemeClr val="bg1"/>
                </a:solidFill>
              </a:defRPr>
            </a:lvl1pPr>
          </a:lstStyle>
          <a:p>
            <a:pPr lvl="0"/>
            <a:r>
              <a:rPr lang="en-US"/>
              <a:t>Describe Your Big Idea</a:t>
            </a:r>
          </a:p>
        </p:txBody>
      </p:sp>
      <p:sp>
        <p:nvSpPr>
          <p:cNvPr id="21" name="Picture Placeholder 20">
            <a:extLst>
              <a:ext uri="{FF2B5EF4-FFF2-40B4-BE49-F238E27FC236}">
                <a16:creationId xmlns:a16="http://schemas.microsoft.com/office/drawing/2014/main" id="{C57B9832-0120-4094-8C27-082E3533C5DC}"/>
              </a:ext>
            </a:extLst>
          </p:cNvPr>
          <p:cNvSpPr>
            <a:spLocks noGrp="1"/>
          </p:cNvSpPr>
          <p:nvPr>
            <p:ph type="pic" sz="quarter" idx="12" hasCustomPrompt="1"/>
          </p:nvPr>
        </p:nvSpPr>
        <p:spPr>
          <a:xfrm>
            <a:off x="0" y="0"/>
            <a:ext cx="12012000" cy="6858000"/>
          </a:xfrm>
          <a:custGeom>
            <a:avLst/>
            <a:gdLst>
              <a:gd name="connsiteX0" fmla="*/ 0 w 12012000"/>
              <a:gd name="connsiteY0" fmla="*/ 0 h 6858000"/>
              <a:gd name="connsiteX1" fmla="*/ 8592000 w 12012000"/>
              <a:gd name="connsiteY1" fmla="*/ 0 h 6858000"/>
              <a:gd name="connsiteX2" fmla="*/ 8592000 w 12012000"/>
              <a:gd name="connsiteY2" fmla="*/ 180000 h 6858000"/>
              <a:gd name="connsiteX3" fmla="*/ 12012000 w 12012000"/>
              <a:gd name="connsiteY3" fmla="*/ 180000 h 6858000"/>
              <a:gd name="connsiteX4" fmla="*/ 12012000 w 12012000"/>
              <a:gd name="connsiteY4" fmla="*/ 6678000 h 6858000"/>
              <a:gd name="connsiteX5" fmla="*/ 8592000 w 12012000"/>
              <a:gd name="connsiteY5" fmla="*/ 6678000 h 6858000"/>
              <a:gd name="connsiteX6" fmla="*/ 8592000 w 12012000"/>
              <a:gd name="connsiteY6" fmla="*/ 6858000 h 6858000"/>
              <a:gd name="connsiteX7" fmla="*/ 0 w 1201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12000" h="6858000">
                <a:moveTo>
                  <a:pt x="0" y="0"/>
                </a:moveTo>
                <a:lnTo>
                  <a:pt x="8592000" y="0"/>
                </a:lnTo>
                <a:lnTo>
                  <a:pt x="8592000" y="180000"/>
                </a:lnTo>
                <a:lnTo>
                  <a:pt x="12012000" y="180000"/>
                </a:lnTo>
                <a:lnTo>
                  <a:pt x="12012000" y="6678000"/>
                </a:lnTo>
                <a:lnTo>
                  <a:pt x="8592000" y="6678000"/>
                </a:lnTo>
                <a:lnTo>
                  <a:pt x="8592000" y="6858000"/>
                </a:lnTo>
                <a:lnTo>
                  <a:pt x="0" y="6858000"/>
                </a:lnTo>
                <a:close/>
              </a:path>
            </a:pathLst>
          </a:custGeom>
          <a:noFill/>
        </p:spPr>
        <p:txBody>
          <a:bodyPr wrap="square" lIns="0" tIns="0" rIns="612000" anchor="ctr">
            <a:noAutofit/>
          </a:bodyPr>
          <a:lstStyle>
            <a:lvl1pPr marL="0" indent="0" algn="r">
              <a:lnSpc>
                <a:spcPct val="100000"/>
              </a:lnSpc>
              <a:buNone/>
              <a:defRPr sz="1200" i="1">
                <a:solidFill>
                  <a:schemeClr val="bg1"/>
                </a:solidFill>
              </a:defRPr>
            </a:lvl1pPr>
          </a:lstStyle>
          <a:p>
            <a:r>
              <a:rPr lang="en-US"/>
              <a:t>Drag &amp; Drop Your </a:t>
            </a:r>
            <a:br>
              <a:rPr lang="en-US"/>
            </a:br>
            <a:r>
              <a:rPr lang="en-US"/>
              <a:t>Background Photo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a:xfrm>
            <a:off x="683999" y="6262080"/>
            <a:ext cx="6190935" cy="360000"/>
          </a:xfrm>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a:solidFill>
            <a:schemeClr val="tx2"/>
          </a:solidFill>
        </p:spPr>
        <p:txBody>
          <a:bodyPr/>
          <a:lstStyle>
            <a:lvl1pPr>
              <a:defRPr>
                <a:solidFill>
                  <a:schemeClr val="bg1"/>
                </a:solidFill>
              </a:defRPr>
            </a:lvl1pPr>
          </a:lstStyle>
          <a:p>
            <a:fld id="{EECC7194-A4D0-457B-9D3E-53681723AFF7}" type="slidenum">
              <a:rPr lang="en-US" smtClean="0"/>
              <a:pPr/>
              <a:t>‹#›</a:t>
            </a:fld>
            <a:endParaRPr lang="en-US"/>
          </a:p>
        </p:txBody>
      </p:sp>
      <p:sp>
        <p:nvSpPr>
          <p:cNvPr id="12" name="Title 11">
            <a:extLst>
              <a:ext uri="{FF2B5EF4-FFF2-40B4-BE49-F238E27FC236}">
                <a16:creationId xmlns:a16="http://schemas.microsoft.com/office/drawing/2014/main" id="{EAF90A48-1BFB-4A19-9A1C-2851879F9E8F}"/>
              </a:ext>
            </a:extLst>
          </p:cNvPr>
          <p:cNvSpPr>
            <a:spLocks noGrp="1"/>
          </p:cNvSpPr>
          <p:nvPr>
            <p:ph type="title"/>
          </p:nvPr>
        </p:nvSpPr>
        <p:spPr>
          <a:xfrm>
            <a:off x="1749778" y="3096088"/>
            <a:ext cx="5455751" cy="1007999"/>
          </a:xfrm>
        </p:spPr>
        <p:txBody>
          <a:bodyPr/>
          <a:lstStyle>
            <a:lvl1pPr>
              <a:defRPr sz="3999" cap="all" baseline="0">
                <a:solidFill>
                  <a:schemeClr val="bg1"/>
                </a:solidFill>
              </a:defRPr>
            </a:lvl1pPr>
          </a:lstStyle>
          <a:p>
            <a:r>
              <a:rPr lang="en-US"/>
              <a:t>Click to edit Master title style</a:t>
            </a:r>
          </a:p>
        </p:txBody>
      </p:sp>
      <p:sp>
        <p:nvSpPr>
          <p:cNvPr id="19" name="Freeform: Shape 18">
            <a:extLst>
              <a:ext uri="{FF2B5EF4-FFF2-40B4-BE49-F238E27FC236}">
                <a16:creationId xmlns:a16="http://schemas.microsoft.com/office/drawing/2014/main" id="{C9E79024-4B2E-43B0-8607-196181AB731F}"/>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2736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02">
    <p:spTree>
      <p:nvGrpSpPr>
        <p:cNvPr id="1" name=""/>
        <p:cNvGrpSpPr/>
        <p:nvPr/>
      </p:nvGrpSpPr>
      <p:grpSpPr>
        <a:xfrm>
          <a:off x="0" y="0"/>
          <a:ext cx="0" cy="0"/>
          <a:chOff x="0" y="0"/>
          <a:chExt cx="0" cy="0"/>
        </a:xfrm>
      </p:grpSpPr>
      <p:sp>
        <p:nvSpPr>
          <p:cNvPr id="7" name="Background box">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descr="Large, stylized quotation 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173227027"/>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5 X Number &amp; Icon">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60000"/>
          </a:xfrm>
        </p:spPr>
        <p:txBody>
          <a:bodyPr/>
          <a:lstStyle>
            <a:lvl1pPr>
              <a:defRPr cap="all" baseline="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 Placeholder 4">
            <a:extLst>
              <a:ext uri="{FF2B5EF4-FFF2-40B4-BE49-F238E27FC236}">
                <a16:creationId xmlns:a16="http://schemas.microsoft.com/office/drawing/2014/main" id="{49F266E5-40A6-4643-B9AC-B38F27256371}"/>
              </a:ext>
            </a:extLst>
          </p:cNvPr>
          <p:cNvSpPr>
            <a:spLocks noGrp="1"/>
          </p:cNvSpPr>
          <p:nvPr>
            <p:ph type="body" sz="quarter" idx="13" hasCustomPrompt="1"/>
          </p:nvPr>
        </p:nvSpPr>
        <p:spPr>
          <a:xfrm>
            <a:off x="684213" y="3079574"/>
            <a:ext cx="1652587" cy="435600"/>
          </a:xfrm>
          <a:solidFill>
            <a:schemeClr val="tx2">
              <a:alpha val="70000"/>
            </a:schemeClr>
          </a:solidFill>
        </p:spPr>
        <p:txBody>
          <a:bodyPr anchor="ctr"/>
          <a:lstStyle>
            <a:lvl1pPr marL="0" indent="0" algn="ctr">
              <a:buNone/>
              <a:defRPr sz="2399" b="1" cap="all"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#NUMBER</a:t>
            </a:r>
          </a:p>
        </p:txBody>
      </p:sp>
      <p:sp>
        <p:nvSpPr>
          <p:cNvPr id="11" name="Text Placeholder 10">
            <a:extLst>
              <a:ext uri="{FF2B5EF4-FFF2-40B4-BE49-F238E27FC236}">
                <a16:creationId xmlns:a16="http://schemas.microsoft.com/office/drawing/2014/main" id="{1CB790CB-E4F5-4B61-A03E-1CA0C32E3F17}"/>
              </a:ext>
            </a:extLst>
          </p:cNvPr>
          <p:cNvSpPr>
            <a:spLocks noGrp="1"/>
          </p:cNvSpPr>
          <p:nvPr>
            <p:ph type="body" sz="quarter" idx="14" hasCustomPrompt="1"/>
          </p:nvPr>
        </p:nvSpPr>
        <p:spPr>
          <a:xfrm>
            <a:off x="510457" y="3799848"/>
            <a:ext cx="1999889" cy="846137"/>
          </a:xfrm>
        </p:spPr>
        <p:txBody>
          <a:bodyPr/>
          <a:lstStyle>
            <a:lvl1pPr marL="0" indent="0" algn="ctr">
              <a:buNone/>
              <a:defRPr>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2" name="Text Placeholder 4">
            <a:extLst>
              <a:ext uri="{FF2B5EF4-FFF2-40B4-BE49-F238E27FC236}">
                <a16:creationId xmlns:a16="http://schemas.microsoft.com/office/drawing/2014/main" id="{B570684C-B743-402E-8778-A65199577106}"/>
              </a:ext>
            </a:extLst>
          </p:cNvPr>
          <p:cNvSpPr>
            <a:spLocks noGrp="1"/>
          </p:cNvSpPr>
          <p:nvPr>
            <p:ph type="body" sz="quarter" idx="15" hasCustomPrompt="1"/>
          </p:nvPr>
        </p:nvSpPr>
        <p:spPr>
          <a:xfrm>
            <a:off x="2971013" y="3079574"/>
            <a:ext cx="1652587" cy="435600"/>
          </a:xfrm>
          <a:solidFill>
            <a:schemeClr val="tx2">
              <a:alpha val="70000"/>
            </a:schemeClr>
          </a:solidFill>
        </p:spPr>
        <p:txBody>
          <a:bodyPr anchor="ctr"/>
          <a:lstStyle>
            <a:lvl1pPr marL="0" indent="0" algn="ctr">
              <a:buNone/>
              <a:defRPr sz="2399" b="1" cap="all"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#NUMBER</a:t>
            </a:r>
          </a:p>
        </p:txBody>
      </p:sp>
      <p:sp>
        <p:nvSpPr>
          <p:cNvPr id="13" name="Text Placeholder 10">
            <a:extLst>
              <a:ext uri="{FF2B5EF4-FFF2-40B4-BE49-F238E27FC236}">
                <a16:creationId xmlns:a16="http://schemas.microsoft.com/office/drawing/2014/main" id="{FCEC7149-9A00-4CA4-B800-1BFD6EBEB88D}"/>
              </a:ext>
            </a:extLst>
          </p:cNvPr>
          <p:cNvSpPr>
            <a:spLocks noGrp="1"/>
          </p:cNvSpPr>
          <p:nvPr>
            <p:ph type="body" sz="quarter" idx="16" hasCustomPrompt="1"/>
          </p:nvPr>
        </p:nvSpPr>
        <p:spPr>
          <a:xfrm>
            <a:off x="2797255" y="3799848"/>
            <a:ext cx="1999889" cy="846137"/>
          </a:xfrm>
        </p:spPr>
        <p:txBody>
          <a:bodyPr/>
          <a:lstStyle>
            <a:lvl1pPr marL="0" indent="0" algn="ctr">
              <a:buNone/>
              <a:defRPr>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4" name="Text Placeholder 4">
            <a:extLst>
              <a:ext uri="{FF2B5EF4-FFF2-40B4-BE49-F238E27FC236}">
                <a16:creationId xmlns:a16="http://schemas.microsoft.com/office/drawing/2014/main" id="{0374F0E2-36BA-43B5-8799-77AA3367DF47}"/>
              </a:ext>
            </a:extLst>
          </p:cNvPr>
          <p:cNvSpPr>
            <a:spLocks noGrp="1"/>
          </p:cNvSpPr>
          <p:nvPr>
            <p:ph type="body" sz="quarter" idx="17" hasCustomPrompt="1"/>
          </p:nvPr>
        </p:nvSpPr>
        <p:spPr>
          <a:xfrm>
            <a:off x="5269708" y="3079574"/>
            <a:ext cx="1652587" cy="435600"/>
          </a:xfrm>
          <a:solidFill>
            <a:schemeClr val="tx2">
              <a:alpha val="70000"/>
            </a:schemeClr>
          </a:solidFill>
        </p:spPr>
        <p:txBody>
          <a:bodyPr anchor="ctr"/>
          <a:lstStyle>
            <a:lvl1pPr marL="0" indent="0" algn="ctr">
              <a:buNone/>
              <a:defRPr sz="2399" b="1" cap="all"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#NUMBER</a:t>
            </a:r>
          </a:p>
        </p:txBody>
      </p:sp>
      <p:sp>
        <p:nvSpPr>
          <p:cNvPr id="15" name="Text Placeholder 10">
            <a:extLst>
              <a:ext uri="{FF2B5EF4-FFF2-40B4-BE49-F238E27FC236}">
                <a16:creationId xmlns:a16="http://schemas.microsoft.com/office/drawing/2014/main" id="{1BA12174-6A24-4E61-8D58-B3B42C31BE1A}"/>
              </a:ext>
            </a:extLst>
          </p:cNvPr>
          <p:cNvSpPr>
            <a:spLocks noGrp="1"/>
          </p:cNvSpPr>
          <p:nvPr>
            <p:ph type="body" sz="quarter" idx="18" hasCustomPrompt="1"/>
          </p:nvPr>
        </p:nvSpPr>
        <p:spPr>
          <a:xfrm>
            <a:off x="5096057" y="3799848"/>
            <a:ext cx="1999889" cy="846137"/>
          </a:xfrm>
        </p:spPr>
        <p:txBody>
          <a:bodyPr/>
          <a:lstStyle>
            <a:lvl1pPr marL="0" indent="0" algn="ctr">
              <a:buNone/>
              <a:defRPr>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6" name="Text Placeholder 4">
            <a:extLst>
              <a:ext uri="{FF2B5EF4-FFF2-40B4-BE49-F238E27FC236}">
                <a16:creationId xmlns:a16="http://schemas.microsoft.com/office/drawing/2014/main" id="{D3A67B21-0E8B-4922-94F9-20492309C4DA}"/>
              </a:ext>
            </a:extLst>
          </p:cNvPr>
          <p:cNvSpPr>
            <a:spLocks noGrp="1"/>
          </p:cNvSpPr>
          <p:nvPr>
            <p:ph type="body" sz="quarter" idx="19" hasCustomPrompt="1"/>
          </p:nvPr>
        </p:nvSpPr>
        <p:spPr>
          <a:xfrm>
            <a:off x="7544613" y="3079574"/>
            <a:ext cx="1652587" cy="435600"/>
          </a:xfrm>
          <a:solidFill>
            <a:schemeClr val="tx2">
              <a:alpha val="70000"/>
            </a:schemeClr>
          </a:solidFill>
        </p:spPr>
        <p:txBody>
          <a:bodyPr anchor="ctr"/>
          <a:lstStyle>
            <a:lvl1pPr marL="0" indent="0" algn="ctr">
              <a:buNone/>
              <a:defRPr sz="2399" b="1" cap="all"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#NUMBER</a:t>
            </a:r>
          </a:p>
        </p:txBody>
      </p:sp>
      <p:sp>
        <p:nvSpPr>
          <p:cNvPr id="17" name="Text Placeholder 10">
            <a:extLst>
              <a:ext uri="{FF2B5EF4-FFF2-40B4-BE49-F238E27FC236}">
                <a16:creationId xmlns:a16="http://schemas.microsoft.com/office/drawing/2014/main" id="{D801C20C-82D2-465E-8D45-DF1A57E04525}"/>
              </a:ext>
            </a:extLst>
          </p:cNvPr>
          <p:cNvSpPr>
            <a:spLocks noGrp="1"/>
          </p:cNvSpPr>
          <p:nvPr>
            <p:ph type="body" sz="quarter" idx="20" hasCustomPrompt="1"/>
          </p:nvPr>
        </p:nvSpPr>
        <p:spPr>
          <a:xfrm>
            <a:off x="7370857" y="3799848"/>
            <a:ext cx="1999889" cy="846137"/>
          </a:xfrm>
        </p:spPr>
        <p:txBody>
          <a:bodyPr/>
          <a:lstStyle>
            <a:lvl1pPr marL="0" indent="0" algn="ctr">
              <a:buNone/>
              <a:defRPr>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8" name="Text Placeholder 4">
            <a:extLst>
              <a:ext uri="{FF2B5EF4-FFF2-40B4-BE49-F238E27FC236}">
                <a16:creationId xmlns:a16="http://schemas.microsoft.com/office/drawing/2014/main" id="{62BAD45E-2039-4F8D-9CFC-42BFA3756AD1}"/>
              </a:ext>
            </a:extLst>
          </p:cNvPr>
          <p:cNvSpPr>
            <a:spLocks noGrp="1"/>
          </p:cNvSpPr>
          <p:nvPr>
            <p:ph type="body" sz="quarter" idx="21" hasCustomPrompt="1"/>
          </p:nvPr>
        </p:nvSpPr>
        <p:spPr>
          <a:xfrm>
            <a:off x="9831413" y="3079574"/>
            <a:ext cx="1652587" cy="435600"/>
          </a:xfrm>
          <a:solidFill>
            <a:schemeClr val="tx2">
              <a:alpha val="70000"/>
            </a:schemeClr>
          </a:solidFill>
        </p:spPr>
        <p:txBody>
          <a:bodyPr anchor="ctr"/>
          <a:lstStyle>
            <a:lvl1pPr marL="0" indent="0" algn="ctr">
              <a:buNone/>
              <a:defRPr sz="2399" b="1" cap="all"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#NUMBER</a:t>
            </a:r>
          </a:p>
        </p:txBody>
      </p:sp>
      <p:sp>
        <p:nvSpPr>
          <p:cNvPr id="19" name="Text Placeholder 10">
            <a:extLst>
              <a:ext uri="{FF2B5EF4-FFF2-40B4-BE49-F238E27FC236}">
                <a16:creationId xmlns:a16="http://schemas.microsoft.com/office/drawing/2014/main" id="{64A78879-6338-4F3B-864E-8FF4E08C0066}"/>
              </a:ext>
            </a:extLst>
          </p:cNvPr>
          <p:cNvSpPr>
            <a:spLocks noGrp="1"/>
          </p:cNvSpPr>
          <p:nvPr>
            <p:ph type="body" sz="quarter" idx="22" hasCustomPrompt="1"/>
          </p:nvPr>
        </p:nvSpPr>
        <p:spPr>
          <a:xfrm>
            <a:off x="9657656" y="3799848"/>
            <a:ext cx="1999889" cy="846137"/>
          </a:xfrm>
        </p:spPr>
        <p:txBody>
          <a:bodyPr/>
          <a:lstStyle>
            <a:lvl1pPr marL="0" indent="0" algn="ctr">
              <a:buNone/>
              <a:defRPr>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22" name="Subtitle 2">
            <a:extLst>
              <a:ext uri="{FF2B5EF4-FFF2-40B4-BE49-F238E27FC236}">
                <a16:creationId xmlns:a16="http://schemas.microsoft.com/office/drawing/2014/main" id="{80118439-B306-4F20-9200-1C429EADC7EE}"/>
              </a:ext>
            </a:extLst>
          </p:cNvPr>
          <p:cNvSpPr>
            <a:spLocks noGrp="1"/>
          </p:cNvSpPr>
          <p:nvPr>
            <p:ph type="subTitle" idx="1" hasCustomPrompt="1"/>
          </p:nvPr>
        </p:nvSpPr>
        <p:spPr>
          <a:xfrm>
            <a:off x="5101001" y="5271502"/>
            <a:ext cx="1990001" cy="620017"/>
          </a:xfrm>
          <a:gradFill>
            <a:gsLst>
              <a:gs pos="0">
                <a:schemeClr val="tx2"/>
              </a:gs>
              <a:gs pos="100000">
                <a:schemeClr val="accent2"/>
              </a:gs>
            </a:gsLst>
            <a:lin ang="14400000" scaled="0"/>
          </a:gradFill>
        </p:spPr>
        <p:txBody>
          <a:bodyPr lIns="0" anchor="ctr"/>
          <a:lstStyle>
            <a:lvl1pPr marL="0" indent="0" algn="ctr">
              <a:buNone/>
              <a:defRPr sz="2399" b="1" i="1">
                <a:solidFill>
                  <a:schemeClr val="accent1"/>
                </a:solidFill>
              </a:defRPr>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Outcome</a:t>
            </a:r>
          </a:p>
        </p:txBody>
      </p:sp>
      <p:sp>
        <p:nvSpPr>
          <p:cNvPr id="26" name="Picture Placeholder 25">
            <a:extLst>
              <a:ext uri="{FF2B5EF4-FFF2-40B4-BE49-F238E27FC236}">
                <a16:creationId xmlns:a16="http://schemas.microsoft.com/office/drawing/2014/main" id="{99B7E7F2-DF6B-4441-B0B1-7E87E29BA3A7}"/>
              </a:ext>
            </a:extLst>
          </p:cNvPr>
          <p:cNvSpPr>
            <a:spLocks noGrp="1"/>
          </p:cNvSpPr>
          <p:nvPr>
            <p:ph type="pic" sz="quarter" idx="23" hasCustomPrompt="1"/>
          </p:nvPr>
        </p:nvSpPr>
        <p:spPr>
          <a:xfrm>
            <a:off x="1098552" y="2217584"/>
            <a:ext cx="823913" cy="823914"/>
          </a:xfrm>
        </p:spPr>
        <p:txBody>
          <a:bodyPr anchor="ctr"/>
          <a:lstStyle>
            <a:lvl1pPr marL="0" indent="0" algn="ctr">
              <a:buNone/>
              <a:defRPr sz="1050" i="1">
                <a:solidFill>
                  <a:schemeClr val="bg1"/>
                </a:solidFill>
              </a:defRPr>
            </a:lvl1pPr>
          </a:lstStyle>
          <a:p>
            <a:r>
              <a:rPr lang="en-US"/>
              <a:t>Icon</a:t>
            </a:r>
          </a:p>
        </p:txBody>
      </p:sp>
      <p:sp>
        <p:nvSpPr>
          <p:cNvPr id="27" name="Picture Placeholder 25">
            <a:extLst>
              <a:ext uri="{FF2B5EF4-FFF2-40B4-BE49-F238E27FC236}">
                <a16:creationId xmlns:a16="http://schemas.microsoft.com/office/drawing/2014/main" id="{ED41522A-FBAF-4E5D-B592-F13855964E8B}"/>
              </a:ext>
            </a:extLst>
          </p:cNvPr>
          <p:cNvSpPr>
            <a:spLocks noGrp="1"/>
          </p:cNvSpPr>
          <p:nvPr>
            <p:ph type="pic" sz="quarter" idx="24" hasCustomPrompt="1"/>
          </p:nvPr>
        </p:nvSpPr>
        <p:spPr>
          <a:xfrm>
            <a:off x="3385352" y="2217584"/>
            <a:ext cx="823913" cy="823914"/>
          </a:xfrm>
        </p:spPr>
        <p:txBody>
          <a:bodyPr anchor="ctr"/>
          <a:lstStyle>
            <a:lvl1pPr marL="0" indent="0" algn="ctr">
              <a:buNone/>
              <a:defRPr sz="1050" i="1">
                <a:solidFill>
                  <a:schemeClr val="bg1"/>
                </a:solidFill>
              </a:defRPr>
            </a:lvl1pPr>
          </a:lstStyle>
          <a:p>
            <a:r>
              <a:rPr lang="en-US"/>
              <a:t>Icon</a:t>
            </a:r>
          </a:p>
        </p:txBody>
      </p:sp>
      <p:sp>
        <p:nvSpPr>
          <p:cNvPr id="28" name="Picture Placeholder 25">
            <a:extLst>
              <a:ext uri="{FF2B5EF4-FFF2-40B4-BE49-F238E27FC236}">
                <a16:creationId xmlns:a16="http://schemas.microsoft.com/office/drawing/2014/main" id="{AA51069C-E1DC-44A0-A6A0-2A4AB0DD4D70}"/>
              </a:ext>
            </a:extLst>
          </p:cNvPr>
          <p:cNvSpPr>
            <a:spLocks noGrp="1"/>
          </p:cNvSpPr>
          <p:nvPr>
            <p:ph type="pic" sz="quarter" idx="25" hasCustomPrompt="1"/>
          </p:nvPr>
        </p:nvSpPr>
        <p:spPr>
          <a:xfrm>
            <a:off x="5684045" y="2217584"/>
            <a:ext cx="823913" cy="823914"/>
          </a:xfrm>
        </p:spPr>
        <p:txBody>
          <a:bodyPr anchor="ctr"/>
          <a:lstStyle>
            <a:lvl1pPr marL="0" indent="0" algn="ctr">
              <a:buNone/>
              <a:defRPr sz="1050" i="1">
                <a:solidFill>
                  <a:schemeClr val="bg1"/>
                </a:solidFill>
              </a:defRPr>
            </a:lvl1pPr>
          </a:lstStyle>
          <a:p>
            <a:r>
              <a:rPr lang="en-US"/>
              <a:t>Icon</a:t>
            </a:r>
          </a:p>
        </p:txBody>
      </p:sp>
      <p:sp>
        <p:nvSpPr>
          <p:cNvPr id="29" name="Picture Placeholder 25">
            <a:extLst>
              <a:ext uri="{FF2B5EF4-FFF2-40B4-BE49-F238E27FC236}">
                <a16:creationId xmlns:a16="http://schemas.microsoft.com/office/drawing/2014/main" id="{42F6437E-5478-451F-9BE3-E8160EA43516}"/>
              </a:ext>
            </a:extLst>
          </p:cNvPr>
          <p:cNvSpPr>
            <a:spLocks noGrp="1"/>
          </p:cNvSpPr>
          <p:nvPr>
            <p:ph type="pic" sz="quarter" idx="26" hasCustomPrompt="1"/>
          </p:nvPr>
        </p:nvSpPr>
        <p:spPr>
          <a:xfrm>
            <a:off x="7958951" y="2217584"/>
            <a:ext cx="823913" cy="823914"/>
          </a:xfrm>
        </p:spPr>
        <p:txBody>
          <a:bodyPr anchor="ctr"/>
          <a:lstStyle>
            <a:lvl1pPr marL="0" indent="0" algn="ctr">
              <a:buNone/>
              <a:defRPr sz="1050" i="1">
                <a:solidFill>
                  <a:schemeClr val="bg1"/>
                </a:solidFill>
              </a:defRPr>
            </a:lvl1pPr>
          </a:lstStyle>
          <a:p>
            <a:r>
              <a:rPr lang="en-US"/>
              <a:t>Icon</a:t>
            </a:r>
          </a:p>
        </p:txBody>
      </p:sp>
      <p:sp>
        <p:nvSpPr>
          <p:cNvPr id="30" name="Picture Placeholder 25">
            <a:extLst>
              <a:ext uri="{FF2B5EF4-FFF2-40B4-BE49-F238E27FC236}">
                <a16:creationId xmlns:a16="http://schemas.microsoft.com/office/drawing/2014/main" id="{25127DFD-53A7-41A8-B591-AEEC12038026}"/>
              </a:ext>
            </a:extLst>
          </p:cNvPr>
          <p:cNvSpPr>
            <a:spLocks noGrp="1"/>
          </p:cNvSpPr>
          <p:nvPr>
            <p:ph type="pic" sz="quarter" idx="27" hasCustomPrompt="1"/>
          </p:nvPr>
        </p:nvSpPr>
        <p:spPr>
          <a:xfrm>
            <a:off x="10245750" y="2217584"/>
            <a:ext cx="823913" cy="823914"/>
          </a:xfrm>
        </p:spPr>
        <p:txBody>
          <a:bodyPr anchor="ctr"/>
          <a:lstStyle>
            <a:lvl1pPr marL="0" indent="0" algn="ctr">
              <a:buNone/>
              <a:defRPr sz="1050" i="1">
                <a:solidFill>
                  <a:schemeClr val="bg1"/>
                </a:solidFill>
              </a:defRPr>
            </a:lvl1pPr>
          </a:lstStyle>
          <a:p>
            <a:r>
              <a:rPr lang="en-US"/>
              <a:t>Icon</a:t>
            </a:r>
          </a:p>
        </p:txBody>
      </p:sp>
    </p:spTree>
    <p:extLst>
      <p:ext uri="{BB962C8B-B14F-4D97-AF65-F5344CB8AC3E}">
        <p14:creationId xmlns:p14="http://schemas.microsoft.com/office/powerpoint/2010/main" val="12929961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60 40 Vertical Spli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76D43D-0DDD-4BAD-8213-BDBF75C30A0C}"/>
              </a:ext>
              <a:ext uri="{C183D7F6-B498-43B3-948B-1728B52AA6E4}">
                <adec:decorative xmlns:adec="http://schemas.microsoft.com/office/drawing/2017/decorative" val="1"/>
              </a:ext>
            </a:extLst>
          </p:cNvPr>
          <p:cNvSpPr/>
          <p:nvPr userDrawn="1"/>
        </p:nvSpPr>
        <p:spPr>
          <a:xfrm>
            <a:off x="676119" y="4338117"/>
            <a:ext cx="10839764" cy="45719"/>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8" name="Text Placeholder 3">
            <a:extLst>
              <a:ext uri="{FF2B5EF4-FFF2-40B4-BE49-F238E27FC236}">
                <a16:creationId xmlns:a16="http://schemas.microsoft.com/office/drawing/2014/main" id="{A6D3ACF3-E1F5-4332-9836-C8E6C46591BB}"/>
              </a:ext>
            </a:extLst>
          </p:cNvPr>
          <p:cNvSpPr txBox="1">
            <a:spLocks/>
          </p:cNvSpPr>
          <p:nvPr userDrawn="1"/>
        </p:nvSpPr>
        <p:spPr>
          <a:xfrm>
            <a:off x="0" y="-435"/>
            <a:ext cx="12192000" cy="43438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99" noProof="0"/>
          </a:p>
        </p:txBody>
      </p:sp>
      <p:sp>
        <p:nvSpPr>
          <p:cNvPr id="2" name="Title 1">
            <a:extLst>
              <a:ext uri="{FF2B5EF4-FFF2-40B4-BE49-F238E27FC236}">
                <a16:creationId xmlns:a16="http://schemas.microsoft.com/office/drawing/2014/main" id="{0BDF8FE7-66F4-4586-B49B-61E115ED291E}"/>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AEB5B890-F885-418C-9812-59970CAC6BCD}"/>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21507-88DE-417D-8076-D9152E1E1409}"/>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4" name="Text Placeholder 3">
            <a:extLst>
              <a:ext uri="{FF2B5EF4-FFF2-40B4-BE49-F238E27FC236}">
                <a16:creationId xmlns:a16="http://schemas.microsoft.com/office/drawing/2014/main" id="{1DFC7DDD-6F93-45F8-AFD6-95AA051FE809}"/>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bg1"/>
                </a:solidFill>
                <a:latin typeface="+mj-lt"/>
              </a:defRPr>
            </a:lvl1pPr>
          </a:lstStyle>
          <a:p>
            <a:pPr lvl="0"/>
            <a:r>
              <a:rPr lang="en-US" noProof="0"/>
              <a:t>SUBTITLE</a:t>
            </a:r>
          </a:p>
        </p:txBody>
      </p:sp>
      <p:sp>
        <p:nvSpPr>
          <p:cNvPr id="21" name="Freeform: Shape 20">
            <a:extLst>
              <a:ext uri="{FF2B5EF4-FFF2-40B4-BE49-F238E27FC236}">
                <a16:creationId xmlns:a16="http://schemas.microsoft.com/office/drawing/2014/main" id="{D1CD6042-5DF4-4624-BC32-25F68745304A}"/>
              </a:ext>
            </a:extLst>
          </p:cNvPr>
          <p:cNvSpPr/>
          <p:nvPr userDrawn="1"/>
        </p:nvSpPr>
        <p:spPr>
          <a:xfrm rot="5400000">
            <a:off x="8220300" y="371700"/>
            <a:ext cx="4343400" cy="3600000"/>
          </a:xfrm>
          <a:custGeom>
            <a:avLst/>
            <a:gdLst>
              <a:gd name="connsiteX0" fmla="*/ 0 w 4343400"/>
              <a:gd name="connsiteY0" fmla="*/ 3600000 h 3600000"/>
              <a:gd name="connsiteX1" fmla="*/ 0 w 4343400"/>
              <a:gd name="connsiteY1" fmla="*/ 0 h 3600000"/>
              <a:gd name="connsiteX2" fmla="*/ 180000 w 4343400"/>
              <a:gd name="connsiteY2" fmla="*/ 0 h 3600000"/>
              <a:gd name="connsiteX3" fmla="*/ 4343400 w 4343400"/>
              <a:gd name="connsiteY3" fmla="*/ 0 h 3600000"/>
              <a:gd name="connsiteX4" fmla="*/ 4343400 w 4343400"/>
              <a:gd name="connsiteY4" fmla="*/ 180000 h 3600000"/>
              <a:gd name="connsiteX5" fmla="*/ 180000 w 4343400"/>
              <a:gd name="connsiteY5" fmla="*/ 180000 h 3600000"/>
              <a:gd name="connsiteX6" fmla="*/ 180000 w 43434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3400" h="3600000">
                <a:moveTo>
                  <a:pt x="0" y="3600000"/>
                </a:moveTo>
                <a:lnTo>
                  <a:pt x="0" y="0"/>
                </a:lnTo>
                <a:lnTo>
                  <a:pt x="180000" y="0"/>
                </a:lnTo>
                <a:lnTo>
                  <a:pt x="4343400" y="0"/>
                </a:lnTo>
                <a:lnTo>
                  <a:pt x="43434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
        <p:nvSpPr>
          <p:cNvPr id="19" name="Freeform: Shape 18">
            <a:extLst>
              <a:ext uri="{FF2B5EF4-FFF2-40B4-BE49-F238E27FC236}">
                <a16:creationId xmlns:a16="http://schemas.microsoft.com/office/drawing/2014/main" id="{6294759C-286C-4281-B194-581C766EEF28}"/>
              </a:ext>
            </a:extLst>
          </p:cNvPr>
          <p:cNvSpPr/>
          <p:nvPr userDrawn="1"/>
        </p:nvSpPr>
        <p:spPr>
          <a:xfrm rot="5400000">
            <a:off x="9134700" y="3800700"/>
            <a:ext cx="2514600" cy="3600000"/>
          </a:xfrm>
          <a:custGeom>
            <a:avLst/>
            <a:gdLst>
              <a:gd name="connsiteX0" fmla="*/ 0 w 2514600"/>
              <a:gd name="connsiteY0" fmla="*/ 180000 h 3600000"/>
              <a:gd name="connsiteX1" fmla="*/ 0 w 2514600"/>
              <a:gd name="connsiteY1" fmla="*/ 0 h 3600000"/>
              <a:gd name="connsiteX2" fmla="*/ 2334600 w 2514600"/>
              <a:gd name="connsiteY2" fmla="*/ 0 h 3600000"/>
              <a:gd name="connsiteX3" fmla="*/ 2514600 w 2514600"/>
              <a:gd name="connsiteY3" fmla="*/ 0 h 3600000"/>
              <a:gd name="connsiteX4" fmla="*/ 2514600 w 2514600"/>
              <a:gd name="connsiteY4" fmla="*/ 180000 h 3600000"/>
              <a:gd name="connsiteX5" fmla="*/ 2514600 w 2514600"/>
              <a:gd name="connsiteY5" fmla="*/ 3600000 h 3600000"/>
              <a:gd name="connsiteX6" fmla="*/ 2334600 w 2514600"/>
              <a:gd name="connsiteY6" fmla="*/ 3600000 h 3600000"/>
              <a:gd name="connsiteX7" fmla="*/ 2334600 w 25146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14600" h="3600000">
                <a:moveTo>
                  <a:pt x="0" y="180000"/>
                </a:moveTo>
                <a:lnTo>
                  <a:pt x="0" y="0"/>
                </a:lnTo>
                <a:lnTo>
                  <a:pt x="2334600" y="0"/>
                </a:lnTo>
                <a:lnTo>
                  <a:pt x="2514600" y="0"/>
                </a:lnTo>
                <a:lnTo>
                  <a:pt x="2514600" y="180000"/>
                </a:lnTo>
                <a:lnTo>
                  <a:pt x="2514600" y="3600000"/>
                </a:lnTo>
                <a:lnTo>
                  <a:pt x="2334600" y="3600000"/>
                </a:lnTo>
                <a:lnTo>
                  <a:pt x="23346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Tree>
    <p:extLst>
      <p:ext uri="{BB962C8B-B14F-4D97-AF65-F5344CB8AC3E}">
        <p14:creationId xmlns:p14="http://schemas.microsoft.com/office/powerpoint/2010/main" val="494265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 x Content Block with Icon">
    <p:spTree>
      <p:nvGrpSpPr>
        <p:cNvPr id="1" name=""/>
        <p:cNvGrpSpPr/>
        <p:nvPr/>
      </p:nvGrpSpPr>
      <p:grpSpPr>
        <a:xfrm>
          <a:off x="0" y="0"/>
          <a:ext cx="0" cy="0"/>
          <a:chOff x="0" y="0"/>
          <a:chExt cx="0" cy="0"/>
        </a:xfrm>
      </p:grpSpPr>
      <p:sp>
        <p:nvSpPr>
          <p:cNvPr id="6" name="Picture Placeholder 23">
            <a:extLst>
              <a:ext uri="{FF2B5EF4-FFF2-40B4-BE49-F238E27FC236}">
                <a16:creationId xmlns:a16="http://schemas.microsoft.com/office/drawing/2014/main" id="{E6622698-E93D-4214-8C21-38DBE58C2E3F}"/>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22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9" name="Freeform: Shape 8">
            <a:extLst>
              <a:ext uri="{FF2B5EF4-FFF2-40B4-BE49-F238E27FC236}">
                <a16:creationId xmlns:a16="http://schemas.microsoft.com/office/drawing/2014/main" id="{1706BC54-FE11-4237-96CC-8DA267DB5D7C}"/>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470581" y="2186444"/>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470581" y="1775807"/>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31291" y="2186444"/>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31291" y="1775807"/>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592000" y="2186444"/>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592000" y="1775807"/>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
        <p:nvSpPr>
          <p:cNvPr id="19" name="Text Placeholder 4">
            <a:extLst>
              <a:ext uri="{FF2B5EF4-FFF2-40B4-BE49-F238E27FC236}">
                <a16:creationId xmlns:a16="http://schemas.microsoft.com/office/drawing/2014/main" id="{3E6D854C-C76F-49BA-9E74-F438CA8EA9E2}"/>
              </a:ext>
            </a:extLst>
          </p:cNvPr>
          <p:cNvSpPr>
            <a:spLocks noGrp="1"/>
          </p:cNvSpPr>
          <p:nvPr>
            <p:ph type="body" sz="quarter" idx="19" hasCustomPrompt="1"/>
          </p:nvPr>
        </p:nvSpPr>
        <p:spPr>
          <a:xfrm>
            <a:off x="1470581" y="4335858"/>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20" name="Text Placeholder 12">
            <a:extLst>
              <a:ext uri="{FF2B5EF4-FFF2-40B4-BE49-F238E27FC236}">
                <a16:creationId xmlns:a16="http://schemas.microsoft.com/office/drawing/2014/main" id="{AD447D7D-C1F4-4AD4-AE22-EB8E7F1C419E}"/>
              </a:ext>
            </a:extLst>
          </p:cNvPr>
          <p:cNvSpPr>
            <a:spLocks noGrp="1"/>
          </p:cNvSpPr>
          <p:nvPr>
            <p:ph type="body" sz="quarter" idx="20" hasCustomPrompt="1"/>
          </p:nvPr>
        </p:nvSpPr>
        <p:spPr>
          <a:xfrm>
            <a:off x="1470581" y="3925219"/>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
        <p:nvSpPr>
          <p:cNvPr id="21" name="Text Placeholder 4">
            <a:extLst>
              <a:ext uri="{FF2B5EF4-FFF2-40B4-BE49-F238E27FC236}">
                <a16:creationId xmlns:a16="http://schemas.microsoft.com/office/drawing/2014/main" id="{849DF703-38D0-4214-9432-83570E10EFED}"/>
              </a:ext>
            </a:extLst>
          </p:cNvPr>
          <p:cNvSpPr>
            <a:spLocks noGrp="1"/>
          </p:cNvSpPr>
          <p:nvPr>
            <p:ph type="body" sz="quarter" idx="21" hasCustomPrompt="1"/>
          </p:nvPr>
        </p:nvSpPr>
        <p:spPr>
          <a:xfrm>
            <a:off x="5031291" y="4335858"/>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22" name="Text Placeholder 12">
            <a:extLst>
              <a:ext uri="{FF2B5EF4-FFF2-40B4-BE49-F238E27FC236}">
                <a16:creationId xmlns:a16="http://schemas.microsoft.com/office/drawing/2014/main" id="{F9EB6572-1A9F-4672-8E42-A4E15451CA20}"/>
              </a:ext>
            </a:extLst>
          </p:cNvPr>
          <p:cNvSpPr>
            <a:spLocks noGrp="1"/>
          </p:cNvSpPr>
          <p:nvPr>
            <p:ph type="body" sz="quarter" idx="22" hasCustomPrompt="1"/>
          </p:nvPr>
        </p:nvSpPr>
        <p:spPr>
          <a:xfrm>
            <a:off x="5031291" y="3925219"/>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
        <p:nvSpPr>
          <p:cNvPr id="23" name="Text Placeholder 4">
            <a:extLst>
              <a:ext uri="{FF2B5EF4-FFF2-40B4-BE49-F238E27FC236}">
                <a16:creationId xmlns:a16="http://schemas.microsoft.com/office/drawing/2014/main" id="{0740EB70-455C-47FF-9A9A-0D78D202ED03}"/>
              </a:ext>
            </a:extLst>
          </p:cNvPr>
          <p:cNvSpPr>
            <a:spLocks noGrp="1"/>
          </p:cNvSpPr>
          <p:nvPr>
            <p:ph type="body" sz="quarter" idx="23" hasCustomPrompt="1"/>
          </p:nvPr>
        </p:nvSpPr>
        <p:spPr>
          <a:xfrm>
            <a:off x="8592000" y="4335858"/>
            <a:ext cx="2812283" cy="1242556"/>
          </a:xfrm>
        </p:spPr>
        <p:txBody>
          <a:bodyPr/>
          <a:lstStyle>
            <a:lvl1pPr marL="0" inden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Description</a:t>
            </a:r>
          </a:p>
        </p:txBody>
      </p:sp>
      <p:sp>
        <p:nvSpPr>
          <p:cNvPr id="24" name="Text Placeholder 12">
            <a:extLst>
              <a:ext uri="{FF2B5EF4-FFF2-40B4-BE49-F238E27FC236}">
                <a16:creationId xmlns:a16="http://schemas.microsoft.com/office/drawing/2014/main" id="{CD9A5773-4F50-4631-9B7A-0A2D83E5DC28}"/>
              </a:ext>
            </a:extLst>
          </p:cNvPr>
          <p:cNvSpPr>
            <a:spLocks noGrp="1"/>
          </p:cNvSpPr>
          <p:nvPr>
            <p:ph type="body" sz="quarter" idx="24" hasCustomPrompt="1"/>
          </p:nvPr>
        </p:nvSpPr>
        <p:spPr>
          <a:xfrm>
            <a:off x="8592000" y="3925219"/>
            <a:ext cx="2812283" cy="297888"/>
          </a:xfrm>
        </p:spPr>
        <p:txBody>
          <a:bodyP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a:t>Header</a:t>
            </a:r>
          </a:p>
        </p:txBody>
      </p:sp>
    </p:spTree>
    <p:extLst>
      <p:ext uri="{BB962C8B-B14F-4D97-AF65-F5344CB8AC3E}">
        <p14:creationId xmlns:p14="http://schemas.microsoft.com/office/powerpoint/2010/main" val="343845227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6 x Content Block with Ic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45350A6A-6F84-47F4-AE00-8295D96D08C8}"/>
              </a:ext>
            </a:extLst>
          </p:cNvPr>
          <p:cNvSpPr/>
          <p:nvPr userDrawn="1"/>
        </p:nvSpPr>
        <p:spPr>
          <a:xfrm rot="5400000">
            <a:off x="8677500" y="3343500"/>
            <a:ext cx="3429000" cy="3600000"/>
          </a:xfrm>
          <a:custGeom>
            <a:avLst/>
            <a:gdLst>
              <a:gd name="connsiteX0" fmla="*/ 0 w 3429000"/>
              <a:gd name="connsiteY0" fmla="*/ 180000 h 3600000"/>
              <a:gd name="connsiteX1" fmla="*/ 0 w 3429000"/>
              <a:gd name="connsiteY1" fmla="*/ 0 h 3600000"/>
              <a:gd name="connsiteX2" fmla="*/ 3249000 w 3429000"/>
              <a:gd name="connsiteY2" fmla="*/ 0 h 3600000"/>
              <a:gd name="connsiteX3" fmla="*/ 3429000 w 3429000"/>
              <a:gd name="connsiteY3" fmla="*/ 0 h 3600000"/>
              <a:gd name="connsiteX4" fmla="*/ 3429000 w 3429000"/>
              <a:gd name="connsiteY4" fmla="*/ 180000 h 3600000"/>
              <a:gd name="connsiteX5" fmla="*/ 3429000 w 3429000"/>
              <a:gd name="connsiteY5" fmla="*/ 3600000 h 3600000"/>
              <a:gd name="connsiteX6" fmla="*/ 3249000 w 3429000"/>
              <a:gd name="connsiteY6" fmla="*/ 3600000 h 3600000"/>
              <a:gd name="connsiteX7" fmla="*/ 3249000 w 3429000"/>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0" h="3600000">
                <a:moveTo>
                  <a:pt x="0" y="180000"/>
                </a:moveTo>
                <a:lnTo>
                  <a:pt x="0" y="0"/>
                </a:lnTo>
                <a:lnTo>
                  <a:pt x="3249000" y="0"/>
                </a:lnTo>
                <a:lnTo>
                  <a:pt x="3429000" y="0"/>
                </a:lnTo>
                <a:lnTo>
                  <a:pt x="3429000" y="180000"/>
                </a:lnTo>
                <a:lnTo>
                  <a:pt x="3429000" y="3600000"/>
                </a:lnTo>
                <a:lnTo>
                  <a:pt x="3249000" y="3600000"/>
                </a:lnTo>
                <a:lnTo>
                  <a:pt x="3249000"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5"/>
            <a:ext cx="12192000" cy="3429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99" noProof="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682863" y="3668500"/>
            <a:ext cx="3276000" cy="2238815"/>
          </a:xfrm>
        </p:spPr>
        <p:txBody>
          <a:bodyPr lIns="108000"/>
          <a:lstStyle>
            <a:lvl1pPr marL="171395" indent="-171395">
              <a:buClr>
                <a:schemeClr val="accent2"/>
              </a:buClr>
              <a:buFont typeface="Arial" panose="020B0604020202020204" pitchFamily="34" charset="0"/>
              <a:buChar char="•"/>
              <a:defRPr sz="1200">
                <a:solidFill>
                  <a:schemeClr val="tx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Description</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682863" y="3068556"/>
            <a:ext cx="3276000" cy="360445"/>
          </a:xfrm>
          <a:solidFill>
            <a:schemeClr val="tx2"/>
          </a:solidFill>
        </p:spPr>
        <p:txBody>
          <a:bodyPr lIns="108000" anchor="ct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Header</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4445432" y="3668500"/>
            <a:ext cx="3276000" cy="2238815"/>
          </a:xfrm>
        </p:spPr>
        <p:txBody>
          <a:bodyPr lIns="108000"/>
          <a:lstStyle>
            <a:lvl1pPr marL="171395" indent="-171395">
              <a:buClr>
                <a:schemeClr val="accent2"/>
              </a:buClr>
              <a:buFont typeface="Arial" panose="020B0604020202020204" pitchFamily="34" charset="0"/>
              <a:buChar char="•"/>
              <a:defRPr sz="1200">
                <a:solidFill>
                  <a:schemeClr val="tx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Description</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4445432" y="3068556"/>
            <a:ext cx="3276000" cy="360445"/>
          </a:xfrm>
          <a:solidFill>
            <a:schemeClr val="tx2"/>
          </a:solidFill>
        </p:spPr>
        <p:txBody>
          <a:bodyPr lIns="108000" anchor="ct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Header</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208000" y="3668500"/>
            <a:ext cx="3276000" cy="2238815"/>
          </a:xfrm>
        </p:spPr>
        <p:txBody>
          <a:bodyPr lIns="108000"/>
          <a:lstStyle>
            <a:lvl1pPr marL="171395" indent="-171395">
              <a:buClr>
                <a:schemeClr val="accent2"/>
              </a:buClr>
              <a:buFont typeface="Arial" panose="020B0604020202020204" pitchFamily="34" charset="0"/>
              <a:buChar char="•"/>
              <a:defRPr sz="1200">
                <a:solidFill>
                  <a:schemeClr val="tx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Description</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208000" y="3068556"/>
            <a:ext cx="3276000" cy="360445"/>
          </a:xfrm>
          <a:solidFill>
            <a:schemeClr val="tx2"/>
          </a:solidFill>
        </p:spPr>
        <p:txBody>
          <a:bodyPr lIns="108000" anchor="ctr"/>
          <a:lstStyle>
            <a:lvl1pPr marL="0" indent="0">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Header</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908909" y="2005142"/>
            <a:ext cx="823913" cy="823914"/>
          </a:xfrm>
        </p:spPr>
        <p:txBody>
          <a:bodyPr anchor="ctr"/>
          <a:lstStyle>
            <a:lvl1pPr marL="0" indent="0" algn="ctr">
              <a:buNone/>
              <a:defRPr sz="1050" i="1">
                <a:solidFill>
                  <a:schemeClr val="bg1"/>
                </a:solidFill>
              </a:defRPr>
            </a:lvl1pPr>
          </a:lstStyle>
          <a:p>
            <a:r>
              <a:rPr lang="en-US" noProof="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71477" y="2005142"/>
            <a:ext cx="823913" cy="823914"/>
          </a:xfrm>
        </p:spPr>
        <p:txBody>
          <a:bodyPr anchor="ctr"/>
          <a:lstStyle>
            <a:lvl1pPr marL="0" indent="0" algn="ctr">
              <a:buNone/>
              <a:defRPr sz="1050" i="1">
                <a:solidFill>
                  <a:schemeClr val="bg1"/>
                </a:solidFill>
              </a:defRPr>
            </a:lvl1pPr>
          </a:lstStyle>
          <a:p>
            <a:r>
              <a:rPr lang="en-US" noProof="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434045" y="2005142"/>
            <a:ext cx="823913" cy="823914"/>
          </a:xfrm>
        </p:spPr>
        <p:txBody>
          <a:bodyPr anchor="ctr"/>
          <a:lstStyle>
            <a:lvl1pPr marL="0" indent="0" algn="ctr">
              <a:buNone/>
              <a:defRPr sz="1050" i="1">
                <a:solidFill>
                  <a:schemeClr val="bg1"/>
                </a:solidFill>
              </a:defRPr>
            </a:lvl1pPr>
          </a:lstStyle>
          <a:p>
            <a:r>
              <a:rPr lang="en-US" noProof="0"/>
              <a:t>Icon</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bg1"/>
                </a:solidFill>
                <a:latin typeface="+mj-lt"/>
              </a:defRPr>
            </a:lvl1pPr>
          </a:lstStyle>
          <a:p>
            <a:pPr lvl="0"/>
            <a:r>
              <a:rPr lang="en-US" noProof="0"/>
              <a:t>SUBTITLE</a:t>
            </a:r>
          </a:p>
        </p:txBody>
      </p:sp>
      <p:sp>
        <p:nvSpPr>
          <p:cNvPr id="26" name="Freeform: Shape 25">
            <a:extLst>
              <a:ext uri="{FF2B5EF4-FFF2-40B4-BE49-F238E27FC236}">
                <a16:creationId xmlns:a16="http://schemas.microsoft.com/office/drawing/2014/main" id="{AEA98CFA-B2A7-4BCC-B1DC-01CFAD2DD65E}"/>
              </a:ext>
            </a:extLst>
          </p:cNvPr>
          <p:cNvSpPr/>
          <p:nvPr userDrawn="1"/>
        </p:nvSpPr>
        <p:spPr>
          <a:xfrm rot="5400000">
            <a:off x="8677500" y="-85500"/>
            <a:ext cx="3429000" cy="3600000"/>
          </a:xfrm>
          <a:custGeom>
            <a:avLst/>
            <a:gdLst>
              <a:gd name="connsiteX0" fmla="*/ 0 w 3429000"/>
              <a:gd name="connsiteY0" fmla="*/ 3600000 h 3600000"/>
              <a:gd name="connsiteX1" fmla="*/ 0 w 3429000"/>
              <a:gd name="connsiteY1" fmla="*/ 0 h 3600000"/>
              <a:gd name="connsiteX2" fmla="*/ 180000 w 3429000"/>
              <a:gd name="connsiteY2" fmla="*/ 0 h 3600000"/>
              <a:gd name="connsiteX3" fmla="*/ 3429000 w 3429000"/>
              <a:gd name="connsiteY3" fmla="*/ 0 h 3600000"/>
              <a:gd name="connsiteX4" fmla="*/ 3429000 w 3429000"/>
              <a:gd name="connsiteY4" fmla="*/ 180000 h 3600000"/>
              <a:gd name="connsiteX5" fmla="*/ 180000 w 3429000"/>
              <a:gd name="connsiteY5" fmla="*/ 180000 h 3600000"/>
              <a:gd name="connsiteX6" fmla="*/ 180000 w 3429000"/>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600000">
                <a:moveTo>
                  <a:pt x="0" y="3600000"/>
                </a:moveTo>
                <a:lnTo>
                  <a:pt x="0" y="0"/>
                </a:lnTo>
                <a:lnTo>
                  <a:pt x="180000" y="0"/>
                </a:lnTo>
                <a:lnTo>
                  <a:pt x="3429000" y="0"/>
                </a:lnTo>
                <a:lnTo>
                  <a:pt x="3429000"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Tree>
    <p:extLst>
      <p:ext uri="{BB962C8B-B14F-4D97-AF65-F5344CB8AC3E}">
        <p14:creationId xmlns:p14="http://schemas.microsoft.com/office/powerpoint/2010/main" val="25861254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and Subtitle Only - Dark">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E752CBEE-7696-40FC-AB0E-8790B179D18C}"/>
              </a:ext>
            </a:extLst>
          </p:cNvPr>
          <p:cNvSpPr/>
          <p:nvPr userDrawn="1"/>
        </p:nvSpPr>
        <p:spPr>
          <a:xfrm rot="5400000">
            <a:off x="8188486" y="2854486"/>
            <a:ext cx="4407031" cy="3600000"/>
          </a:xfrm>
          <a:custGeom>
            <a:avLst/>
            <a:gdLst>
              <a:gd name="connsiteX0" fmla="*/ 0 w 4407031"/>
              <a:gd name="connsiteY0" fmla="*/ 180000 h 3600000"/>
              <a:gd name="connsiteX1" fmla="*/ 0 w 4407031"/>
              <a:gd name="connsiteY1" fmla="*/ 0 h 3600000"/>
              <a:gd name="connsiteX2" fmla="*/ 4227031 w 4407031"/>
              <a:gd name="connsiteY2" fmla="*/ 0 h 3600000"/>
              <a:gd name="connsiteX3" fmla="*/ 4407031 w 4407031"/>
              <a:gd name="connsiteY3" fmla="*/ 0 h 3600000"/>
              <a:gd name="connsiteX4" fmla="*/ 4407031 w 4407031"/>
              <a:gd name="connsiteY4" fmla="*/ 180000 h 3600000"/>
              <a:gd name="connsiteX5" fmla="*/ 4407031 w 4407031"/>
              <a:gd name="connsiteY5" fmla="*/ 3600000 h 3600000"/>
              <a:gd name="connsiteX6" fmla="*/ 4227031 w 4407031"/>
              <a:gd name="connsiteY6" fmla="*/ 3600000 h 3600000"/>
              <a:gd name="connsiteX7" fmla="*/ 4227031 w 4407031"/>
              <a:gd name="connsiteY7" fmla="*/ 18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7031" h="3600000">
                <a:moveTo>
                  <a:pt x="0" y="180000"/>
                </a:moveTo>
                <a:lnTo>
                  <a:pt x="0" y="0"/>
                </a:lnTo>
                <a:lnTo>
                  <a:pt x="4227031" y="0"/>
                </a:lnTo>
                <a:lnTo>
                  <a:pt x="4407031" y="0"/>
                </a:lnTo>
                <a:lnTo>
                  <a:pt x="4407031" y="180000"/>
                </a:lnTo>
                <a:lnTo>
                  <a:pt x="4407031" y="3600000"/>
                </a:lnTo>
                <a:lnTo>
                  <a:pt x="4227031" y="3600000"/>
                </a:lnTo>
                <a:lnTo>
                  <a:pt x="4227031" y="180000"/>
                </a:lnTo>
                <a:close/>
              </a:path>
            </a:pathLst>
          </a:custGeom>
          <a:solidFill>
            <a:schemeClr val="tx1">
              <a:lumMod val="50000"/>
              <a:lumOff val="5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5"/>
            <a:ext cx="12192000" cy="2451404"/>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99" noProof="0"/>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70166"/>
          </a:xfrm>
        </p:spPr>
        <p:txBody>
          <a:bodyPr/>
          <a:lstStyle>
            <a:lvl1pPr>
              <a:defRPr>
                <a:solidFill>
                  <a:schemeClr val="bg1"/>
                </a:solidFill>
              </a:defRPr>
            </a:lvl1pPr>
          </a:lstStyle>
          <a:p>
            <a:r>
              <a:rPr lang="en-US" noProof="0"/>
              <a:t>Click to edit Master title style</a:t>
            </a:r>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bg1"/>
                </a:solidFill>
                <a:latin typeface="+mj-lt"/>
              </a:defRPr>
            </a:lvl1pPr>
          </a:lstStyle>
          <a:p>
            <a:pPr lvl="0"/>
            <a:r>
              <a:rPr lang="en-US" noProof="0"/>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26" name="Freeform: Shape 25">
            <a:extLst>
              <a:ext uri="{FF2B5EF4-FFF2-40B4-BE49-F238E27FC236}">
                <a16:creationId xmlns:a16="http://schemas.microsoft.com/office/drawing/2014/main" id="{89445125-53D2-43B3-8ABC-C88E463BE7DD}"/>
              </a:ext>
            </a:extLst>
          </p:cNvPr>
          <p:cNvSpPr/>
          <p:nvPr userDrawn="1"/>
        </p:nvSpPr>
        <p:spPr>
          <a:xfrm rot="5400000">
            <a:off x="9166517" y="-574514"/>
            <a:ext cx="2450969" cy="3600000"/>
          </a:xfrm>
          <a:custGeom>
            <a:avLst/>
            <a:gdLst>
              <a:gd name="connsiteX0" fmla="*/ 0 w 2450969"/>
              <a:gd name="connsiteY0" fmla="*/ 3600000 h 3600000"/>
              <a:gd name="connsiteX1" fmla="*/ 0 w 2450969"/>
              <a:gd name="connsiteY1" fmla="*/ 0 h 3600000"/>
              <a:gd name="connsiteX2" fmla="*/ 180000 w 2450969"/>
              <a:gd name="connsiteY2" fmla="*/ 0 h 3600000"/>
              <a:gd name="connsiteX3" fmla="*/ 2450969 w 2450969"/>
              <a:gd name="connsiteY3" fmla="*/ 0 h 3600000"/>
              <a:gd name="connsiteX4" fmla="*/ 2450969 w 2450969"/>
              <a:gd name="connsiteY4" fmla="*/ 180000 h 3600000"/>
              <a:gd name="connsiteX5" fmla="*/ 180000 w 2450969"/>
              <a:gd name="connsiteY5" fmla="*/ 180000 h 3600000"/>
              <a:gd name="connsiteX6" fmla="*/ 180000 w 2450969"/>
              <a:gd name="connsiteY6"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969" h="3600000">
                <a:moveTo>
                  <a:pt x="0" y="3600000"/>
                </a:moveTo>
                <a:lnTo>
                  <a:pt x="0" y="0"/>
                </a:lnTo>
                <a:lnTo>
                  <a:pt x="180000" y="0"/>
                </a:lnTo>
                <a:lnTo>
                  <a:pt x="2450969" y="0"/>
                </a:lnTo>
                <a:lnTo>
                  <a:pt x="2450969" y="180000"/>
                </a:lnTo>
                <a:lnTo>
                  <a:pt x="180000" y="180000"/>
                </a:lnTo>
                <a:lnTo>
                  <a:pt x="180000" y="3600000"/>
                </a:lnTo>
                <a:close/>
              </a:path>
            </a:pathLst>
          </a:custGeom>
          <a:gradFill>
            <a:gsLst>
              <a:gs pos="0">
                <a:schemeClr val="bg1">
                  <a:alpha val="5000"/>
                </a:schemeClr>
              </a:gs>
              <a:gs pos="100000">
                <a:schemeClr val="bg1">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a:p>
        </p:txBody>
      </p:sp>
    </p:spTree>
    <p:extLst>
      <p:ext uri="{BB962C8B-B14F-4D97-AF65-F5344CB8AC3E}">
        <p14:creationId xmlns:p14="http://schemas.microsoft.com/office/powerpoint/2010/main" val="9686791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Subtitle Only - Full Photo">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67CE6DD-011B-4E2D-9E8A-EFF414E39EEA}"/>
              </a:ext>
            </a:extLst>
          </p:cNvPr>
          <p:cNvSpPr>
            <a:spLocks noGrp="1"/>
          </p:cNvSpPr>
          <p:nvPr>
            <p:ph type="pic" sz="quarter" idx="12" hasCustomPrompt="1"/>
          </p:nvPr>
        </p:nvSpPr>
        <p:spPr>
          <a:xfrm>
            <a:off x="180000" y="179109"/>
            <a:ext cx="11832000" cy="6513922"/>
          </a:xfrm>
          <a:custGeom>
            <a:avLst/>
            <a:gdLst>
              <a:gd name="connsiteX0" fmla="*/ 0 w 11832000"/>
              <a:gd name="connsiteY0" fmla="*/ 0 h 6513922"/>
              <a:gd name="connsiteX1" fmla="*/ 8412000 w 11832000"/>
              <a:gd name="connsiteY1" fmla="*/ 0 h 6513922"/>
              <a:gd name="connsiteX2" fmla="*/ 8412000 w 11832000"/>
              <a:gd name="connsiteY2" fmla="*/ 891 h 6513922"/>
              <a:gd name="connsiteX3" fmla="*/ 11832000 w 11832000"/>
              <a:gd name="connsiteY3" fmla="*/ 891 h 6513922"/>
              <a:gd name="connsiteX4" fmla="*/ 11832000 w 11832000"/>
              <a:gd name="connsiteY4" fmla="*/ 6498891 h 6513922"/>
              <a:gd name="connsiteX5" fmla="*/ 8412000 w 11832000"/>
              <a:gd name="connsiteY5" fmla="*/ 6498891 h 6513922"/>
              <a:gd name="connsiteX6" fmla="*/ 8412000 w 11832000"/>
              <a:gd name="connsiteY6" fmla="*/ 6513922 h 6513922"/>
              <a:gd name="connsiteX7" fmla="*/ 0 w 11832000"/>
              <a:gd name="connsiteY7" fmla="*/ 6513922 h 651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32000" h="6513922">
                <a:moveTo>
                  <a:pt x="0" y="0"/>
                </a:moveTo>
                <a:lnTo>
                  <a:pt x="8412000" y="0"/>
                </a:lnTo>
                <a:lnTo>
                  <a:pt x="8412000" y="891"/>
                </a:lnTo>
                <a:lnTo>
                  <a:pt x="11832000" y="891"/>
                </a:lnTo>
                <a:lnTo>
                  <a:pt x="11832000" y="6498891"/>
                </a:lnTo>
                <a:lnTo>
                  <a:pt x="8412000" y="6498891"/>
                </a:lnTo>
                <a:lnTo>
                  <a:pt x="8412000" y="6513922"/>
                </a:lnTo>
                <a:lnTo>
                  <a:pt x="0" y="6513922"/>
                </a:lnTo>
                <a:close/>
              </a:path>
            </a:pathLst>
          </a:custGeom>
          <a:solidFill>
            <a:schemeClr val="tx1">
              <a:lumMod val="75000"/>
              <a:lumOff val="25000"/>
            </a:schemeClr>
          </a:solidFill>
        </p:spPr>
        <p:txBody>
          <a:bodyPr wrap="square" lIns="0" tIns="1764000" rIns="0" anchor="t">
            <a:noAutofit/>
          </a:bodyPr>
          <a:lstStyle>
            <a:lvl1pPr marL="0" indent="0" algn="ctr">
              <a:lnSpc>
                <a:spcPct val="100000"/>
              </a:lnSpc>
              <a:buNone/>
              <a:defRPr sz="1200" i="1">
                <a:solidFill>
                  <a:schemeClr val="bg1"/>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a:xfrm>
            <a:off x="684000" y="808186"/>
            <a:ext cx="7560000" cy="360000"/>
          </a:xfrm>
        </p:spPr>
        <p:txBody>
          <a:bodyPr/>
          <a:lstStyle>
            <a:lvl1pPr>
              <a:defRPr cap="all" baseline="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9" name="Freeform: Shape 8">
            <a:extLst>
              <a:ext uri="{FF2B5EF4-FFF2-40B4-BE49-F238E27FC236}">
                <a16:creationId xmlns:a16="http://schemas.microsoft.com/office/drawing/2014/main" id="{C6E75A4B-2655-4B0E-8D3B-0068F57D3D9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Text Placeholder 3">
            <a:extLst>
              <a:ext uri="{FF2B5EF4-FFF2-40B4-BE49-F238E27FC236}">
                <a16:creationId xmlns:a16="http://schemas.microsoft.com/office/drawing/2014/main" id="{0A18EF7D-14D0-4362-B8BD-722D3D54D429}"/>
              </a:ext>
            </a:extLst>
          </p:cNvPr>
          <p:cNvSpPr>
            <a:spLocks noGrp="1"/>
          </p:cNvSpPr>
          <p:nvPr>
            <p:ph type="body" sz="quarter" idx="13" hasCustomPrompt="1"/>
          </p:nvPr>
        </p:nvSpPr>
        <p:spPr>
          <a:xfrm>
            <a:off x="684213" y="1405644"/>
            <a:ext cx="7559675" cy="360000"/>
          </a:xfrm>
        </p:spPr>
        <p:txBody>
          <a:bodyPr/>
          <a:lstStyle>
            <a:lvl1pPr marL="0" indent="0">
              <a:buNone/>
              <a:defRPr sz="2199">
                <a:solidFill>
                  <a:schemeClr val="bg1"/>
                </a:solidFill>
                <a:latin typeface="+mj-lt"/>
              </a:defRPr>
            </a:lvl1pPr>
          </a:lstStyle>
          <a:p>
            <a:pPr lvl="0"/>
            <a:r>
              <a:rPr lang="en-US"/>
              <a:t>SUBTITLE</a:t>
            </a:r>
          </a:p>
        </p:txBody>
      </p:sp>
    </p:spTree>
    <p:extLst>
      <p:ext uri="{BB962C8B-B14F-4D97-AF65-F5344CB8AC3E}">
        <p14:creationId xmlns:p14="http://schemas.microsoft.com/office/powerpoint/2010/main" val="28182555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Subtitle Only -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67FF01B-795B-4F5D-87AF-6CAA8DD5D48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 Placeholder 3">
            <a:extLst>
              <a:ext uri="{FF2B5EF4-FFF2-40B4-BE49-F238E27FC236}">
                <a16:creationId xmlns:a16="http://schemas.microsoft.com/office/drawing/2014/main" id="{7A3E4BF3-C44A-4FB6-B64A-05FB5AEC7577}"/>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tx1"/>
                </a:solidFill>
                <a:latin typeface="+mj-lt"/>
              </a:defRPr>
            </a:lvl1pPr>
          </a:lstStyle>
          <a:p>
            <a:pPr lvl="0"/>
            <a:r>
              <a:rPr lang="en-US"/>
              <a:t>SUBTITLE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3" name="Title 2">
            <a:extLst>
              <a:ext uri="{FF2B5EF4-FFF2-40B4-BE49-F238E27FC236}">
                <a16:creationId xmlns:a16="http://schemas.microsoft.com/office/drawing/2014/main" id="{72F32FC1-1FF6-4874-9835-EB1A90F7E9F5}"/>
              </a:ext>
            </a:extLst>
          </p:cNvPr>
          <p:cNvSpPr>
            <a:spLocks noGrp="1"/>
          </p:cNvSpPr>
          <p:nvPr>
            <p:ph type="title"/>
          </p:nvPr>
        </p:nvSpPr>
        <p:spPr/>
        <p:txBody>
          <a:bodyPr/>
          <a:lstStyle/>
          <a:p>
            <a:r>
              <a:rPr lang="en-US"/>
              <a:t>Click to edit Master title style</a:t>
            </a:r>
          </a:p>
        </p:txBody>
      </p:sp>
      <p:sp>
        <p:nvSpPr>
          <p:cNvPr id="10" name="Freeform: Shape 9">
            <a:extLst>
              <a:ext uri="{FF2B5EF4-FFF2-40B4-BE49-F238E27FC236}">
                <a16:creationId xmlns:a16="http://schemas.microsoft.com/office/drawing/2014/main" id="{83039E70-36A3-46C1-B30E-CA4CC0B36C5D}"/>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19605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6A395197-9758-40F0-B747-F8B134C175EB}"/>
              </a:ext>
            </a:extLst>
          </p:cNvPr>
          <p:cNvSpPr txBox="1">
            <a:spLocks/>
          </p:cNvSpPr>
          <p:nvPr userDrawn="1"/>
        </p:nvSpPr>
        <p:spPr>
          <a:xfrm>
            <a:off x="0" y="-435"/>
            <a:ext cx="12192000" cy="6858436"/>
          </a:xfrm>
          <a:prstGeom prst="rect">
            <a:avLst/>
          </a:prstGeom>
          <a:gradFill>
            <a:gsLst>
              <a:gs pos="0">
                <a:schemeClr val="tx2"/>
              </a:gs>
              <a:gs pos="100000">
                <a:schemeClr val="accent2"/>
              </a:gs>
            </a:gsLst>
            <a:lin ang="14400000" scaled="0"/>
          </a:gradFill>
        </p:spPr>
        <p:txBody>
          <a:bodyPr/>
          <a:lstStyle>
            <a:lvl1pPr marL="266700" indent="-266700" algn="l" defTabSz="914400" rtl="0" eaLnBrk="1" latinLnBrk="0" hangingPunct="1">
              <a:lnSpc>
                <a:spcPct val="100000"/>
              </a:lnSpc>
              <a:spcBef>
                <a:spcPts val="0"/>
              </a:spcBef>
              <a:spcAft>
                <a:spcPts val="10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99" noProof="0"/>
          </a:p>
        </p:txBody>
      </p:sp>
      <p:sp>
        <p:nvSpPr>
          <p:cNvPr id="19" name="Freeform: Shape 18">
            <a:extLst>
              <a:ext uri="{FF2B5EF4-FFF2-40B4-BE49-F238E27FC236}">
                <a16:creationId xmlns:a16="http://schemas.microsoft.com/office/drawing/2014/main" id="{78907576-77BD-4FD0-A9FE-48D249CB435B}"/>
              </a:ext>
            </a:extLst>
          </p:cNvPr>
          <p:cNvSpPr/>
          <p:nvPr userDrawn="1"/>
        </p:nvSpPr>
        <p:spPr>
          <a:xfrm rot="5400000">
            <a:off x="6963000" y="1629000"/>
            <a:ext cx="6858000" cy="3600000"/>
          </a:xfrm>
          <a:custGeom>
            <a:avLst/>
            <a:gdLst>
              <a:gd name="connsiteX0" fmla="*/ 0 w 6858000"/>
              <a:gd name="connsiteY0" fmla="*/ 3600000 h 3600000"/>
              <a:gd name="connsiteX1" fmla="*/ 0 w 6858000"/>
              <a:gd name="connsiteY1" fmla="*/ 0 h 3600000"/>
              <a:gd name="connsiteX2" fmla="*/ 0 w 6858000"/>
              <a:gd name="connsiteY2" fmla="*/ 0 h 3600000"/>
              <a:gd name="connsiteX3" fmla="*/ 180000 w 6858000"/>
              <a:gd name="connsiteY3" fmla="*/ 0 h 3600000"/>
              <a:gd name="connsiteX4" fmla="*/ 6678000 w 6858000"/>
              <a:gd name="connsiteY4" fmla="*/ 0 h 3600000"/>
              <a:gd name="connsiteX5" fmla="*/ 6858000 w 6858000"/>
              <a:gd name="connsiteY5" fmla="*/ 0 h 3600000"/>
              <a:gd name="connsiteX6" fmla="*/ 6858000 w 6858000"/>
              <a:gd name="connsiteY6" fmla="*/ 180000 h 3600000"/>
              <a:gd name="connsiteX7" fmla="*/ 6858000 w 6858000"/>
              <a:gd name="connsiteY7" fmla="*/ 3600000 h 3600000"/>
              <a:gd name="connsiteX8" fmla="*/ 6678000 w 6858000"/>
              <a:gd name="connsiteY8" fmla="*/ 3600000 h 3600000"/>
              <a:gd name="connsiteX9" fmla="*/ 6678000 w 6858000"/>
              <a:gd name="connsiteY9" fmla="*/ 180000 h 3600000"/>
              <a:gd name="connsiteX10" fmla="*/ 180000 w 6858000"/>
              <a:gd name="connsiteY10" fmla="*/ 180000 h 3600000"/>
              <a:gd name="connsiteX11" fmla="*/ 180000 w 6858000"/>
              <a:gd name="connsiteY11" fmla="*/ 360000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3600000">
                <a:moveTo>
                  <a:pt x="0" y="3600000"/>
                </a:moveTo>
                <a:lnTo>
                  <a:pt x="0" y="0"/>
                </a:lnTo>
                <a:lnTo>
                  <a:pt x="0" y="0"/>
                </a:lnTo>
                <a:lnTo>
                  <a:pt x="180000" y="0"/>
                </a:lnTo>
                <a:lnTo>
                  <a:pt x="6678000" y="0"/>
                </a:lnTo>
                <a:lnTo>
                  <a:pt x="6858000" y="0"/>
                </a:lnTo>
                <a:lnTo>
                  <a:pt x="6858000" y="180000"/>
                </a:lnTo>
                <a:lnTo>
                  <a:pt x="6858000" y="3600000"/>
                </a:lnTo>
                <a:lnTo>
                  <a:pt x="6678000" y="3600000"/>
                </a:lnTo>
                <a:lnTo>
                  <a:pt x="6678000" y="180000"/>
                </a:lnTo>
                <a:lnTo>
                  <a:pt x="180000" y="180000"/>
                </a:lnTo>
                <a:lnTo>
                  <a:pt x="180000" y="360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noProof="0" smtClean="0"/>
              <a:pPr/>
              <a:t>‹#›</a:t>
            </a:fld>
            <a:endParaRPr lang="en-US" noProof="0"/>
          </a:p>
        </p:txBody>
      </p:sp>
      <p:sp>
        <p:nvSpPr>
          <p:cNvPr id="5" name="Text Placeholder 4">
            <a:extLst>
              <a:ext uri="{FF2B5EF4-FFF2-40B4-BE49-F238E27FC236}">
                <a16:creationId xmlns:a16="http://schemas.microsoft.com/office/drawing/2014/main" id="{C430C70C-09F9-40EE-9A89-ED9A5DCFD98D}"/>
              </a:ext>
            </a:extLst>
          </p:cNvPr>
          <p:cNvSpPr>
            <a:spLocks noGrp="1"/>
          </p:cNvSpPr>
          <p:nvPr>
            <p:ph type="body" sz="quarter" idx="13" hasCustomPrompt="1"/>
          </p:nvPr>
        </p:nvSpPr>
        <p:spPr>
          <a:xfrm>
            <a:off x="1303793" y="3407565"/>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13" name="Text Placeholder 12">
            <a:extLst>
              <a:ext uri="{FF2B5EF4-FFF2-40B4-BE49-F238E27FC236}">
                <a16:creationId xmlns:a16="http://schemas.microsoft.com/office/drawing/2014/main" id="{278D9ACA-AB64-4D04-A5E0-23AC8B81EC2C}"/>
              </a:ext>
            </a:extLst>
          </p:cNvPr>
          <p:cNvSpPr>
            <a:spLocks noGrp="1"/>
          </p:cNvSpPr>
          <p:nvPr>
            <p:ph type="body" sz="quarter" idx="14" hasCustomPrompt="1"/>
          </p:nvPr>
        </p:nvSpPr>
        <p:spPr>
          <a:xfrm>
            <a:off x="1303793" y="3005057"/>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15" name="Text Placeholder 4">
            <a:extLst>
              <a:ext uri="{FF2B5EF4-FFF2-40B4-BE49-F238E27FC236}">
                <a16:creationId xmlns:a16="http://schemas.microsoft.com/office/drawing/2014/main" id="{F3B4EB62-0A18-46F9-98F0-E8FC5EBAF37E}"/>
              </a:ext>
            </a:extLst>
          </p:cNvPr>
          <p:cNvSpPr>
            <a:spLocks noGrp="1"/>
          </p:cNvSpPr>
          <p:nvPr>
            <p:ph type="body" sz="quarter" idx="15" hasCustomPrompt="1"/>
          </p:nvPr>
        </p:nvSpPr>
        <p:spPr>
          <a:xfrm>
            <a:off x="5066363" y="3407565"/>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16" name="Text Placeholder 12">
            <a:extLst>
              <a:ext uri="{FF2B5EF4-FFF2-40B4-BE49-F238E27FC236}">
                <a16:creationId xmlns:a16="http://schemas.microsoft.com/office/drawing/2014/main" id="{A3B2D4DF-9952-49C7-B850-559AD0DF27D5}"/>
              </a:ext>
            </a:extLst>
          </p:cNvPr>
          <p:cNvSpPr>
            <a:spLocks noGrp="1"/>
          </p:cNvSpPr>
          <p:nvPr>
            <p:ph type="body" sz="quarter" idx="16" hasCustomPrompt="1"/>
          </p:nvPr>
        </p:nvSpPr>
        <p:spPr>
          <a:xfrm>
            <a:off x="5066363" y="3005057"/>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17" name="Text Placeholder 4">
            <a:extLst>
              <a:ext uri="{FF2B5EF4-FFF2-40B4-BE49-F238E27FC236}">
                <a16:creationId xmlns:a16="http://schemas.microsoft.com/office/drawing/2014/main" id="{BCE373B8-7ADE-4DC4-9900-59147BFA16E7}"/>
              </a:ext>
            </a:extLst>
          </p:cNvPr>
          <p:cNvSpPr>
            <a:spLocks noGrp="1"/>
          </p:cNvSpPr>
          <p:nvPr>
            <p:ph type="body" sz="quarter" idx="17" hasCustomPrompt="1"/>
          </p:nvPr>
        </p:nvSpPr>
        <p:spPr>
          <a:xfrm>
            <a:off x="8828931" y="3407565"/>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18" name="Text Placeholder 12">
            <a:extLst>
              <a:ext uri="{FF2B5EF4-FFF2-40B4-BE49-F238E27FC236}">
                <a16:creationId xmlns:a16="http://schemas.microsoft.com/office/drawing/2014/main" id="{28F027FF-E9AF-4E49-AC44-48D21AD761AA}"/>
              </a:ext>
            </a:extLst>
          </p:cNvPr>
          <p:cNvSpPr>
            <a:spLocks noGrp="1"/>
          </p:cNvSpPr>
          <p:nvPr>
            <p:ph type="body" sz="quarter" idx="18" hasCustomPrompt="1"/>
          </p:nvPr>
        </p:nvSpPr>
        <p:spPr>
          <a:xfrm>
            <a:off x="8828931" y="3005057"/>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29" name="Picture Placeholder 25">
            <a:extLst>
              <a:ext uri="{FF2B5EF4-FFF2-40B4-BE49-F238E27FC236}">
                <a16:creationId xmlns:a16="http://schemas.microsoft.com/office/drawing/2014/main" id="{8989EC4C-4E3F-457F-8CF6-8A88DE68A930}"/>
              </a:ext>
            </a:extLst>
          </p:cNvPr>
          <p:cNvSpPr>
            <a:spLocks noGrp="1"/>
          </p:cNvSpPr>
          <p:nvPr>
            <p:ph type="pic" sz="quarter" idx="23" hasCustomPrompt="1"/>
          </p:nvPr>
        </p:nvSpPr>
        <p:spPr>
          <a:xfrm>
            <a:off x="1867711"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30" name="Picture Placeholder 25">
            <a:extLst>
              <a:ext uri="{FF2B5EF4-FFF2-40B4-BE49-F238E27FC236}">
                <a16:creationId xmlns:a16="http://schemas.microsoft.com/office/drawing/2014/main" id="{67FB2730-3D12-4D72-AE64-AC3955C5CD99}"/>
              </a:ext>
            </a:extLst>
          </p:cNvPr>
          <p:cNvSpPr>
            <a:spLocks noGrp="1"/>
          </p:cNvSpPr>
          <p:nvPr>
            <p:ph type="pic" sz="quarter" idx="24" hasCustomPrompt="1"/>
          </p:nvPr>
        </p:nvSpPr>
        <p:spPr>
          <a:xfrm>
            <a:off x="5630280"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31" name="Picture Placeholder 25">
            <a:extLst>
              <a:ext uri="{FF2B5EF4-FFF2-40B4-BE49-F238E27FC236}">
                <a16:creationId xmlns:a16="http://schemas.microsoft.com/office/drawing/2014/main" id="{4F2BB90C-4866-4DB3-B05C-0BB7DBFF8EA3}"/>
              </a:ext>
            </a:extLst>
          </p:cNvPr>
          <p:cNvSpPr>
            <a:spLocks noGrp="1"/>
          </p:cNvSpPr>
          <p:nvPr>
            <p:ph type="pic" sz="quarter" idx="25" hasCustomPrompt="1"/>
          </p:nvPr>
        </p:nvSpPr>
        <p:spPr>
          <a:xfrm>
            <a:off x="9392848" y="1648853"/>
            <a:ext cx="906304" cy="1206290"/>
          </a:xfrm>
        </p:spPr>
        <p:txBody>
          <a:bodyPr anchor="ctr"/>
          <a:lstStyle>
            <a:lvl1pPr marL="0" indent="0" algn="ctr">
              <a:buNone/>
              <a:defRPr sz="1050" i="1">
                <a:solidFill>
                  <a:schemeClr val="bg1"/>
                </a:solidFill>
              </a:defRPr>
            </a:lvl1pPr>
          </a:lstStyle>
          <a:p>
            <a:r>
              <a:rPr lang="en-US" noProof="0"/>
              <a:t>Icon</a:t>
            </a:r>
          </a:p>
        </p:txBody>
      </p:sp>
      <p:sp>
        <p:nvSpPr>
          <p:cNvPr id="22" name="Text Placeholder 4">
            <a:extLst>
              <a:ext uri="{FF2B5EF4-FFF2-40B4-BE49-F238E27FC236}">
                <a16:creationId xmlns:a16="http://schemas.microsoft.com/office/drawing/2014/main" id="{FE407FE5-15DF-40F7-B14C-0A04CC30CD66}"/>
              </a:ext>
            </a:extLst>
          </p:cNvPr>
          <p:cNvSpPr>
            <a:spLocks noGrp="1"/>
          </p:cNvSpPr>
          <p:nvPr>
            <p:ph type="body" sz="quarter" idx="26" hasCustomPrompt="1"/>
          </p:nvPr>
        </p:nvSpPr>
        <p:spPr>
          <a:xfrm>
            <a:off x="1303793" y="5736659"/>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23" name="Text Placeholder 12">
            <a:extLst>
              <a:ext uri="{FF2B5EF4-FFF2-40B4-BE49-F238E27FC236}">
                <a16:creationId xmlns:a16="http://schemas.microsoft.com/office/drawing/2014/main" id="{7DD73F77-2E6A-450D-B4AF-8643D8AE1ECE}"/>
              </a:ext>
            </a:extLst>
          </p:cNvPr>
          <p:cNvSpPr>
            <a:spLocks noGrp="1"/>
          </p:cNvSpPr>
          <p:nvPr>
            <p:ph type="body" sz="quarter" idx="27" hasCustomPrompt="1"/>
          </p:nvPr>
        </p:nvSpPr>
        <p:spPr>
          <a:xfrm>
            <a:off x="1303793" y="5334151"/>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24" name="Text Placeholder 4">
            <a:extLst>
              <a:ext uri="{FF2B5EF4-FFF2-40B4-BE49-F238E27FC236}">
                <a16:creationId xmlns:a16="http://schemas.microsoft.com/office/drawing/2014/main" id="{7F1CAED2-2A78-4780-A303-060C24C56526}"/>
              </a:ext>
            </a:extLst>
          </p:cNvPr>
          <p:cNvSpPr>
            <a:spLocks noGrp="1"/>
          </p:cNvSpPr>
          <p:nvPr>
            <p:ph type="body" sz="quarter" idx="28" hasCustomPrompt="1"/>
          </p:nvPr>
        </p:nvSpPr>
        <p:spPr>
          <a:xfrm>
            <a:off x="5066363" y="5736659"/>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27" name="Text Placeholder 12">
            <a:extLst>
              <a:ext uri="{FF2B5EF4-FFF2-40B4-BE49-F238E27FC236}">
                <a16:creationId xmlns:a16="http://schemas.microsoft.com/office/drawing/2014/main" id="{4E77CA0B-49F8-4EE9-84A7-AB28FD1CC1ED}"/>
              </a:ext>
            </a:extLst>
          </p:cNvPr>
          <p:cNvSpPr>
            <a:spLocks noGrp="1"/>
          </p:cNvSpPr>
          <p:nvPr>
            <p:ph type="body" sz="quarter" idx="29" hasCustomPrompt="1"/>
          </p:nvPr>
        </p:nvSpPr>
        <p:spPr>
          <a:xfrm>
            <a:off x="5066363" y="5334151"/>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28" name="Text Placeholder 4">
            <a:extLst>
              <a:ext uri="{FF2B5EF4-FFF2-40B4-BE49-F238E27FC236}">
                <a16:creationId xmlns:a16="http://schemas.microsoft.com/office/drawing/2014/main" id="{5D4F2294-CE3A-4705-BCB3-C5DAFA373C25}"/>
              </a:ext>
            </a:extLst>
          </p:cNvPr>
          <p:cNvSpPr>
            <a:spLocks noGrp="1"/>
          </p:cNvSpPr>
          <p:nvPr>
            <p:ph type="body" sz="quarter" idx="30" hasCustomPrompt="1"/>
          </p:nvPr>
        </p:nvSpPr>
        <p:spPr>
          <a:xfrm>
            <a:off x="8828931" y="5736659"/>
            <a:ext cx="2034139" cy="245885"/>
          </a:xfrm>
        </p:spPr>
        <p:txBody>
          <a:bodyPr lIns="0" anchor="ctr"/>
          <a:lstStyle>
            <a:lvl1pPr marL="0" indent="0" algn="ctr">
              <a:buClr>
                <a:schemeClr val="accent2"/>
              </a:buClr>
              <a:buFont typeface="Arial" panose="020B0604020202020204" pitchFamily="34" charset="0"/>
              <a:buNone/>
              <a:defRPr sz="1200">
                <a:solidFill>
                  <a:schemeClr val="bg1"/>
                </a:solidFill>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Role</a:t>
            </a:r>
          </a:p>
        </p:txBody>
      </p:sp>
      <p:sp>
        <p:nvSpPr>
          <p:cNvPr id="32" name="Text Placeholder 12">
            <a:extLst>
              <a:ext uri="{FF2B5EF4-FFF2-40B4-BE49-F238E27FC236}">
                <a16:creationId xmlns:a16="http://schemas.microsoft.com/office/drawing/2014/main" id="{7B49F9AF-7698-444D-8D12-FA0B6A713E03}"/>
              </a:ext>
            </a:extLst>
          </p:cNvPr>
          <p:cNvSpPr>
            <a:spLocks noGrp="1"/>
          </p:cNvSpPr>
          <p:nvPr>
            <p:ph type="body" sz="quarter" idx="31" hasCustomPrompt="1"/>
          </p:nvPr>
        </p:nvSpPr>
        <p:spPr>
          <a:xfrm>
            <a:off x="8828931" y="5334151"/>
            <a:ext cx="2034139" cy="360445"/>
          </a:xfrm>
          <a:solidFill>
            <a:schemeClr val="tx2"/>
          </a:solidFill>
        </p:spPr>
        <p:txBody>
          <a:bodyPr lIns="0" anchor="ctr"/>
          <a:lstStyle>
            <a:lvl1pPr marL="0" indent="0" algn="ctr">
              <a:buNone/>
              <a:defRPr sz="1799" b="0" cap="none" baseline="0">
                <a:solidFill>
                  <a:schemeClr val="accent1"/>
                </a:solidFill>
                <a:latin typeface="+mj-lt"/>
              </a:defRPr>
            </a:lvl1pPr>
            <a:lvl2pPr marL="266613" indent="0">
              <a:buNone/>
              <a:defRPr>
                <a:solidFill>
                  <a:schemeClr val="bg1"/>
                </a:solidFill>
              </a:defRPr>
            </a:lvl2pPr>
            <a:lvl3pPr marL="447529" indent="0">
              <a:buNone/>
              <a:defRPr>
                <a:solidFill>
                  <a:schemeClr val="bg1"/>
                </a:solidFill>
              </a:defRPr>
            </a:lvl3pPr>
            <a:lvl4pPr marL="628446" indent="0">
              <a:buNone/>
              <a:defRPr>
                <a:solidFill>
                  <a:schemeClr val="bg1"/>
                </a:solidFill>
              </a:defRPr>
            </a:lvl4pPr>
            <a:lvl5pPr marL="809362" indent="0">
              <a:buNone/>
              <a:defRPr>
                <a:solidFill>
                  <a:schemeClr val="bg1"/>
                </a:solidFill>
              </a:defRPr>
            </a:lvl5pPr>
          </a:lstStyle>
          <a:p>
            <a:pPr lvl="0"/>
            <a:r>
              <a:rPr lang="en-US" noProof="0"/>
              <a:t>Full Name</a:t>
            </a:r>
          </a:p>
        </p:txBody>
      </p:sp>
      <p:sp>
        <p:nvSpPr>
          <p:cNvPr id="33" name="Picture Placeholder 25">
            <a:extLst>
              <a:ext uri="{FF2B5EF4-FFF2-40B4-BE49-F238E27FC236}">
                <a16:creationId xmlns:a16="http://schemas.microsoft.com/office/drawing/2014/main" id="{6057C2E9-1501-4819-B77D-23A0268DB0F1}"/>
              </a:ext>
            </a:extLst>
          </p:cNvPr>
          <p:cNvSpPr>
            <a:spLocks noGrp="1"/>
          </p:cNvSpPr>
          <p:nvPr>
            <p:ph type="pic" sz="quarter" idx="32" hasCustomPrompt="1"/>
          </p:nvPr>
        </p:nvSpPr>
        <p:spPr>
          <a:xfrm>
            <a:off x="1867711" y="3977949"/>
            <a:ext cx="906304" cy="1206290"/>
          </a:xfrm>
        </p:spPr>
        <p:txBody>
          <a:bodyPr anchor="ctr"/>
          <a:lstStyle>
            <a:lvl1pPr marL="0" indent="0" algn="ctr">
              <a:buNone/>
              <a:defRPr sz="1050" i="1">
                <a:solidFill>
                  <a:schemeClr val="bg1"/>
                </a:solidFill>
              </a:defRPr>
            </a:lvl1pPr>
          </a:lstStyle>
          <a:p>
            <a:r>
              <a:rPr lang="en-US" noProof="0"/>
              <a:t>Icon</a:t>
            </a:r>
          </a:p>
        </p:txBody>
      </p:sp>
      <p:sp>
        <p:nvSpPr>
          <p:cNvPr id="34" name="Picture Placeholder 25">
            <a:extLst>
              <a:ext uri="{FF2B5EF4-FFF2-40B4-BE49-F238E27FC236}">
                <a16:creationId xmlns:a16="http://schemas.microsoft.com/office/drawing/2014/main" id="{C77B8544-1CEE-4ED4-89E8-ED042673804D}"/>
              </a:ext>
            </a:extLst>
          </p:cNvPr>
          <p:cNvSpPr>
            <a:spLocks noGrp="1"/>
          </p:cNvSpPr>
          <p:nvPr>
            <p:ph type="pic" sz="quarter" idx="33" hasCustomPrompt="1"/>
          </p:nvPr>
        </p:nvSpPr>
        <p:spPr>
          <a:xfrm>
            <a:off x="5630280" y="3977949"/>
            <a:ext cx="906304" cy="1206290"/>
          </a:xfrm>
        </p:spPr>
        <p:txBody>
          <a:bodyPr anchor="ctr"/>
          <a:lstStyle>
            <a:lvl1pPr marL="0" indent="0" algn="ctr">
              <a:buNone/>
              <a:defRPr sz="1050" i="1">
                <a:solidFill>
                  <a:schemeClr val="bg1"/>
                </a:solidFill>
              </a:defRPr>
            </a:lvl1pPr>
          </a:lstStyle>
          <a:p>
            <a:r>
              <a:rPr lang="en-US" noProof="0"/>
              <a:t>Icon</a:t>
            </a:r>
          </a:p>
        </p:txBody>
      </p:sp>
      <p:sp>
        <p:nvSpPr>
          <p:cNvPr id="35" name="Picture Placeholder 25">
            <a:extLst>
              <a:ext uri="{FF2B5EF4-FFF2-40B4-BE49-F238E27FC236}">
                <a16:creationId xmlns:a16="http://schemas.microsoft.com/office/drawing/2014/main" id="{E1131D92-0382-469E-A358-A2EC5FDCCF32}"/>
              </a:ext>
            </a:extLst>
          </p:cNvPr>
          <p:cNvSpPr>
            <a:spLocks noGrp="1"/>
          </p:cNvSpPr>
          <p:nvPr>
            <p:ph type="pic" sz="quarter" idx="34" hasCustomPrompt="1"/>
          </p:nvPr>
        </p:nvSpPr>
        <p:spPr>
          <a:xfrm>
            <a:off x="9392848" y="3977949"/>
            <a:ext cx="906304" cy="1206290"/>
          </a:xfrm>
        </p:spPr>
        <p:txBody>
          <a:bodyPr anchor="ctr"/>
          <a:lstStyle>
            <a:lvl1pPr marL="0" indent="0" algn="ctr">
              <a:buNone/>
              <a:defRPr sz="1050" i="1">
                <a:solidFill>
                  <a:schemeClr val="bg1"/>
                </a:solidFill>
              </a:defRPr>
            </a:lvl1pPr>
          </a:lstStyle>
          <a:p>
            <a:r>
              <a:rPr lang="en-US" noProof="0"/>
              <a:t>Icon</a:t>
            </a:r>
          </a:p>
        </p:txBody>
      </p:sp>
      <p:sp>
        <p:nvSpPr>
          <p:cNvPr id="3" name="Title 2">
            <a:extLst>
              <a:ext uri="{FF2B5EF4-FFF2-40B4-BE49-F238E27FC236}">
                <a16:creationId xmlns:a16="http://schemas.microsoft.com/office/drawing/2014/main" id="{7C0EBF36-B9CA-4962-B198-27B56B54E58C}"/>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9427385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Listed Imag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tx1"/>
                </a:solidFill>
                <a:latin typeface="+mj-lt"/>
              </a:defRPr>
            </a:lvl1pPr>
          </a:lstStyle>
          <a:p>
            <a:pPr lvl="0"/>
            <a:r>
              <a:rPr lang="en-US"/>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hasCustomPrompt="1"/>
          </p:nvPr>
        </p:nvSpPr>
        <p:spPr>
          <a:xfrm>
            <a:off x="2095501" y="1992935"/>
            <a:ext cx="9388499" cy="1095375"/>
          </a:xfrm>
        </p:spPr>
        <p:txBody>
          <a:bodyPr/>
          <a:lstStyle>
            <a:lvl1pPr marL="0" indent="0">
              <a:buNone/>
              <a:defRPr/>
            </a:lvl1pPr>
          </a:lstStyle>
          <a:p>
            <a:pPr lvl="0"/>
            <a:r>
              <a:rPr lang="en-US"/>
              <a:t>Description Here</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
        <p:nvSpPr>
          <p:cNvPr id="11" name="Picture Placeholder 10">
            <a:extLst>
              <a:ext uri="{FF2B5EF4-FFF2-40B4-BE49-F238E27FC236}">
                <a16:creationId xmlns:a16="http://schemas.microsoft.com/office/drawing/2014/main" id="{A98EA298-DD21-4B69-8125-094245EDF713}"/>
              </a:ext>
            </a:extLst>
          </p:cNvPr>
          <p:cNvSpPr>
            <a:spLocks noGrp="1"/>
          </p:cNvSpPr>
          <p:nvPr>
            <p:ph type="pic" sz="quarter" idx="13" hasCustomPrompt="1"/>
          </p:nvPr>
        </p:nvSpPr>
        <p:spPr>
          <a:xfrm>
            <a:off x="684214" y="1992935"/>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2" name="Picture Placeholder 10">
            <a:extLst>
              <a:ext uri="{FF2B5EF4-FFF2-40B4-BE49-F238E27FC236}">
                <a16:creationId xmlns:a16="http://schemas.microsoft.com/office/drawing/2014/main" id="{4C93EFCC-1E62-4200-9E96-2476EE2581BF}"/>
              </a:ext>
            </a:extLst>
          </p:cNvPr>
          <p:cNvSpPr>
            <a:spLocks noGrp="1"/>
          </p:cNvSpPr>
          <p:nvPr>
            <p:ph type="pic" sz="quarter" idx="14" hasCustomPrompt="1"/>
          </p:nvPr>
        </p:nvSpPr>
        <p:spPr>
          <a:xfrm>
            <a:off x="684214" y="3431135"/>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3" name="Picture Placeholder 10">
            <a:extLst>
              <a:ext uri="{FF2B5EF4-FFF2-40B4-BE49-F238E27FC236}">
                <a16:creationId xmlns:a16="http://schemas.microsoft.com/office/drawing/2014/main" id="{8741D874-BD81-4469-AA1C-32517FD7C37B}"/>
              </a:ext>
            </a:extLst>
          </p:cNvPr>
          <p:cNvSpPr>
            <a:spLocks noGrp="1"/>
          </p:cNvSpPr>
          <p:nvPr>
            <p:ph type="pic" sz="quarter" idx="15" hasCustomPrompt="1"/>
          </p:nvPr>
        </p:nvSpPr>
        <p:spPr>
          <a:xfrm>
            <a:off x="684214" y="4869335"/>
            <a:ext cx="1095375" cy="1095375"/>
          </a:xfrm>
        </p:spPr>
        <p:txBody>
          <a:bodyPr anchor="ctr"/>
          <a:lstStyle>
            <a:lvl1pPr marL="0" indent="0" algn="ctr">
              <a:buNone/>
              <a:defRPr sz="1050" i="1"/>
            </a:lvl1pPr>
          </a:lstStyle>
          <a:p>
            <a:r>
              <a:rPr lang="en-US"/>
              <a:t>Place</a:t>
            </a:r>
            <a:br>
              <a:rPr lang="en-US"/>
            </a:br>
            <a:r>
              <a:rPr lang="en-US"/>
              <a:t>Your Image / Logo Here</a:t>
            </a:r>
          </a:p>
        </p:txBody>
      </p:sp>
      <p:sp>
        <p:nvSpPr>
          <p:cNvPr id="14" name="Content Placeholder 2">
            <a:extLst>
              <a:ext uri="{FF2B5EF4-FFF2-40B4-BE49-F238E27FC236}">
                <a16:creationId xmlns:a16="http://schemas.microsoft.com/office/drawing/2014/main" id="{CFB0B599-DDEF-43E9-A07F-FC328C595BCE}"/>
              </a:ext>
            </a:extLst>
          </p:cNvPr>
          <p:cNvSpPr>
            <a:spLocks noGrp="1"/>
          </p:cNvSpPr>
          <p:nvPr>
            <p:ph idx="16" hasCustomPrompt="1"/>
          </p:nvPr>
        </p:nvSpPr>
        <p:spPr>
          <a:xfrm>
            <a:off x="2095501" y="3422740"/>
            <a:ext cx="9388499" cy="1095375"/>
          </a:xfrm>
        </p:spPr>
        <p:txBody>
          <a:bodyPr/>
          <a:lstStyle>
            <a:lvl1pPr marL="0" indent="0">
              <a:buNone/>
              <a:defRPr/>
            </a:lvl1pPr>
          </a:lstStyle>
          <a:p>
            <a:pPr lvl="0"/>
            <a:r>
              <a:rPr lang="en-US"/>
              <a:t>Description Here</a:t>
            </a:r>
          </a:p>
        </p:txBody>
      </p:sp>
      <p:sp>
        <p:nvSpPr>
          <p:cNvPr id="15" name="Content Placeholder 2">
            <a:extLst>
              <a:ext uri="{FF2B5EF4-FFF2-40B4-BE49-F238E27FC236}">
                <a16:creationId xmlns:a16="http://schemas.microsoft.com/office/drawing/2014/main" id="{63FF0857-6431-48DC-BE82-9A93C55CEFB4}"/>
              </a:ext>
            </a:extLst>
          </p:cNvPr>
          <p:cNvSpPr>
            <a:spLocks noGrp="1"/>
          </p:cNvSpPr>
          <p:nvPr>
            <p:ph idx="17" hasCustomPrompt="1"/>
          </p:nvPr>
        </p:nvSpPr>
        <p:spPr>
          <a:xfrm>
            <a:off x="2095501" y="4867851"/>
            <a:ext cx="9388499" cy="1095375"/>
          </a:xfrm>
        </p:spPr>
        <p:txBody>
          <a:bodyPr/>
          <a:lstStyle>
            <a:lvl1pPr marL="0" indent="0">
              <a:buNone/>
              <a:defRPr/>
            </a:lvl1pPr>
          </a:lstStyle>
          <a:p>
            <a:pPr lvl="0"/>
            <a:r>
              <a:rPr lang="en-US"/>
              <a:t>Description Here</a:t>
            </a:r>
          </a:p>
        </p:txBody>
      </p:sp>
    </p:spTree>
    <p:extLst>
      <p:ext uri="{BB962C8B-B14F-4D97-AF65-F5344CB8AC3E}">
        <p14:creationId xmlns:p14="http://schemas.microsoft.com/office/powerpoint/2010/main" val="21774008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4D42A7-FF15-4C9E-9657-33DD5BC539DA}"/>
              </a:ext>
            </a:extLst>
          </p:cNvPr>
          <p:cNvSpPr/>
          <p:nvPr userDrawn="1"/>
        </p:nvSpPr>
        <p:spPr>
          <a:xfrm>
            <a:off x="180000" y="179109"/>
            <a:ext cx="11832000" cy="65139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 Placeholder 3">
            <a:extLst>
              <a:ext uri="{FF2B5EF4-FFF2-40B4-BE49-F238E27FC236}">
                <a16:creationId xmlns:a16="http://schemas.microsoft.com/office/drawing/2014/main" id="{4FA555C0-B108-4047-8AFF-82E05F073446}"/>
              </a:ext>
            </a:extLst>
          </p:cNvPr>
          <p:cNvSpPr>
            <a:spLocks noGrp="1"/>
          </p:cNvSpPr>
          <p:nvPr>
            <p:ph type="body" sz="quarter" idx="12" hasCustomPrompt="1"/>
          </p:nvPr>
        </p:nvSpPr>
        <p:spPr>
          <a:xfrm>
            <a:off x="684213" y="1405644"/>
            <a:ext cx="7559675" cy="360000"/>
          </a:xfrm>
        </p:spPr>
        <p:txBody>
          <a:bodyPr/>
          <a:lstStyle>
            <a:lvl1pPr marL="0" indent="0">
              <a:buNone/>
              <a:defRPr sz="2199">
                <a:solidFill>
                  <a:schemeClr val="tx1"/>
                </a:solidFill>
                <a:latin typeface="+mj-lt"/>
              </a:defRPr>
            </a:lvl1pPr>
          </a:lstStyle>
          <a:p>
            <a:pPr lvl="0"/>
            <a:r>
              <a:rPr lang="en-US"/>
              <a:t>SUBTITLE</a:t>
            </a:r>
          </a:p>
        </p:txBody>
      </p:sp>
      <p:sp>
        <p:nvSpPr>
          <p:cNvPr id="2" name="Title 1">
            <a:extLst>
              <a:ext uri="{FF2B5EF4-FFF2-40B4-BE49-F238E27FC236}">
                <a16:creationId xmlns:a16="http://schemas.microsoft.com/office/drawing/2014/main" id="{DF797B74-E645-46F4-8F77-49AF7F0D4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5EAA7C-AE70-48A8-B582-013424EB9C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A557D1A2-E2DD-4CD8-B7DB-2864D4A97E02}"/>
              </a:ext>
            </a:extLst>
          </p:cNvPr>
          <p:cNvSpPr>
            <a:spLocks noGrp="1"/>
          </p:cNvSpPr>
          <p:nvPr>
            <p:ph type="ftr" sz="quarter" idx="10"/>
          </p:nvPr>
        </p:nvSpPr>
        <p:spPr/>
        <p:txBody>
          <a:bodyPr/>
          <a:lstStyle/>
          <a:p>
            <a:endParaRPr lang="en-US"/>
          </a:p>
        </p:txBody>
      </p:sp>
      <p:sp>
        <p:nvSpPr>
          <p:cNvPr id="8" name="Slide Number Placeholder 7">
            <a:extLst>
              <a:ext uri="{FF2B5EF4-FFF2-40B4-BE49-F238E27FC236}">
                <a16:creationId xmlns:a16="http://schemas.microsoft.com/office/drawing/2014/main" id="{86B08B7A-4219-4973-8C9B-BF5BCC64480F}"/>
              </a:ext>
            </a:extLst>
          </p:cNvPr>
          <p:cNvSpPr>
            <a:spLocks noGrp="1"/>
          </p:cNvSpPr>
          <p:nvPr>
            <p:ph type="sldNum" sz="quarter" idx="11"/>
          </p:nvPr>
        </p:nvSpPr>
        <p:spPr/>
        <p:txBody>
          <a:bodyPr/>
          <a:lstStyle/>
          <a:p>
            <a:fld id="{EECC7194-A4D0-457B-9D3E-53681723AFF7}" type="slidenum">
              <a:rPr lang="en-US" smtClean="0"/>
              <a:pPr/>
              <a:t>‹#›</a:t>
            </a:fld>
            <a:endParaRPr lang="en-US"/>
          </a:p>
        </p:txBody>
      </p:sp>
    </p:spTree>
    <p:extLst>
      <p:ext uri="{BB962C8B-B14F-4D97-AF65-F5344CB8AC3E}">
        <p14:creationId xmlns:p14="http://schemas.microsoft.com/office/powerpoint/2010/main" val="1849341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Photo 02">
    <p:spTree>
      <p:nvGrpSpPr>
        <p:cNvPr id="1" name=""/>
        <p:cNvGrpSpPr/>
        <p:nvPr/>
      </p:nvGrpSpPr>
      <p:grpSpPr>
        <a:xfrm>
          <a:off x="0" y="0"/>
          <a:ext cx="0" cy="0"/>
          <a:chOff x="0" y="0"/>
          <a:chExt cx="0" cy="0"/>
        </a:xfrm>
      </p:grpSpPr>
      <p:sp>
        <p:nvSpPr>
          <p:cNvPr id="7" name="Background box">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2" name="Quotemark" descr="Large, stylized quotation 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3" name="Picture Placeholder 7">
            <a:extLst>
              <a:ext uri="{FF2B5EF4-FFF2-40B4-BE49-F238E27FC236}">
                <a16:creationId xmlns:a16="http://schemas.microsoft.com/office/drawing/2014/main" id="{D951BDD7-02E7-4695-9F59-170E730D05B2}"/>
              </a:ext>
              <a:ext uri="{C183D7F6-B498-43B3-948B-1728B52AA6E4}">
                <adec:decorative xmlns:adec="http://schemas.microsoft.com/office/drawing/2017/decorative" val="1"/>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254147385"/>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8D39141-3E8E-4545-90DB-291A0E5F139B}"/>
              </a:ext>
            </a:extLst>
          </p:cNvPr>
          <p:cNvSpPr>
            <a:spLocks noGrp="1"/>
          </p:cNvSpPr>
          <p:nvPr>
            <p:ph type="pic" sz="quarter" idx="12" hasCustomPrompt="1"/>
          </p:nvPr>
        </p:nvSpPr>
        <p:spPr>
          <a:xfrm>
            <a:off x="0" y="0"/>
            <a:ext cx="12192000" cy="6858000"/>
          </a:xfrm>
          <a:solidFill>
            <a:schemeClr val="tx1">
              <a:lumMod val="75000"/>
              <a:lumOff val="25000"/>
            </a:schemeClr>
          </a:solidFill>
        </p:spPr>
        <p:txBody>
          <a:bodyPr lIns="0" tIns="0" rIns="612000" anchor="ctr"/>
          <a:lstStyle>
            <a:lvl1pPr marL="0" indent="0" algn="r">
              <a:lnSpc>
                <a:spcPct val="100000"/>
              </a:lnSpc>
              <a:buNone/>
              <a:defRPr sz="1200" i="1">
                <a:solidFill>
                  <a:schemeClr val="bg1">
                    <a:lumMod val="75000"/>
                  </a:schemeClr>
                </a:solidFill>
              </a:defRPr>
            </a:lvl1pPr>
          </a:lstStyle>
          <a:p>
            <a:r>
              <a:rPr lang="en-US"/>
              <a:t>Drag &amp; Drop Your </a:t>
            </a:r>
            <a:br>
              <a:rPr lang="en-US"/>
            </a:br>
            <a:r>
              <a:rPr lang="en-US"/>
              <a:t>Background Photo Here</a:t>
            </a:r>
          </a:p>
        </p:txBody>
      </p:sp>
      <p:sp>
        <p:nvSpPr>
          <p:cNvPr id="2" name="Title 1">
            <a:extLst>
              <a:ext uri="{FF2B5EF4-FFF2-40B4-BE49-F238E27FC236}">
                <a16:creationId xmlns:a16="http://schemas.microsoft.com/office/drawing/2014/main" id="{AD90A062-54B3-47F2-9D6A-5BC9575208D2}"/>
              </a:ext>
            </a:extLst>
          </p:cNvPr>
          <p:cNvSpPr>
            <a:spLocks noGrp="1"/>
          </p:cNvSpPr>
          <p:nvPr>
            <p:ph type="ctrTitle" hasCustomPrompt="1"/>
          </p:nvPr>
        </p:nvSpPr>
        <p:spPr>
          <a:xfrm>
            <a:off x="0" y="2"/>
            <a:ext cx="9672000" cy="6857999"/>
          </a:xfrm>
          <a:solidFill>
            <a:schemeClr val="tx2">
              <a:alpha val="70000"/>
            </a:schemeClr>
          </a:solidFill>
        </p:spPr>
        <p:txBody>
          <a:bodyPr lIns="1116000" rIns="180000" bIns="756000" anchor="ctr"/>
          <a:lstStyle>
            <a:lvl1pPr algn="l">
              <a:lnSpc>
                <a:spcPct val="65000"/>
              </a:lnSpc>
              <a:defRPr sz="8797" cap="all" baseline="0">
                <a:solidFill>
                  <a:schemeClr val="bg1"/>
                </a:solidFill>
              </a:defRPr>
            </a:lvl1pPr>
          </a:lstStyle>
          <a:p>
            <a:r>
              <a:rPr lang="en-US"/>
              <a:t>Thank </a:t>
            </a:r>
            <a:br>
              <a:rPr lang="en-US"/>
            </a:br>
            <a:r>
              <a:rPr lang="en-US"/>
              <a:t>you</a:t>
            </a:r>
          </a:p>
        </p:txBody>
      </p:sp>
      <p:sp>
        <p:nvSpPr>
          <p:cNvPr id="6" name="Text Placeholder 5">
            <a:extLst>
              <a:ext uri="{FF2B5EF4-FFF2-40B4-BE49-F238E27FC236}">
                <a16:creationId xmlns:a16="http://schemas.microsoft.com/office/drawing/2014/main" id="{D49FD1A9-E34B-4888-90DE-493861AD75C6}"/>
              </a:ext>
            </a:extLst>
          </p:cNvPr>
          <p:cNvSpPr>
            <a:spLocks noGrp="1"/>
          </p:cNvSpPr>
          <p:nvPr>
            <p:ph type="body" sz="quarter" idx="13" hasCustomPrompt="1"/>
          </p:nvPr>
        </p:nvSpPr>
        <p:spPr>
          <a:xfrm>
            <a:off x="1917701" y="4508500"/>
            <a:ext cx="3314700" cy="330199"/>
          </a:xfrm>
        </p:spPr>
        <p:txBody>
          <a:bodyPr anchor="t"/>
          <a:lstStyle>
            <a:lvl1pPr marL="0" indent="0">
              <a:buNone/>
              <a:defRPr sz="1999">
                <a:solidFill>
                  <a:schemeClr val="accent1"/>
                </a:solidFill>
                <a:latin typeface="+mj-lt"/>
              </a:defRPr>
            </a:lvl1pPr>
            <a:lvl2pPr marL="266613" indent="0">
              <a:buNone/>
              <a:defRPr>
                <a:solidFill>
                  <a:schemeClr val="accent1"/>
                </a:solidFill>
              </a:defRPr>
            </a:lvl2pPr>
            <a:lvl3pPr marL="447529" indent="0">
              <a:buNone/>
              <a:defRPr>
                <a:solidFill>
                  <a:schemeClr val="accent1"/>
                </a:solidFill>
              </a:defRPr>
            </a:lvl3pPr>
            <a:lvl4pPr marL="628446" indent="0">
              <a:buNone/>
              <a:defRPr>
                <a:solidFill>
                  <a:schemeClr val="accent1"/>
                </a:solidFill>
              </a:defRPr>
            </a:lvl4pPr>
            <a:lvl5pPr marL="809362" indent="0">
              <a:buNone/>
              <a:defRPr>
                <a:solidFill>
                  <a:schemeClr val="accent1"/>
                </a:solidFill>
              </a:defRPr>
            </a:lvl5pPr>
          </a:lstStyle>
          <a:p>
            <a:pPr lvl="0"/>
            <a:r>
              <a:rPr lang="en-US"/>
              <a:t>Full Name</a:t>
            </a:r>
          </a:p>
        </p:txBody>
      </p:sp>
      <p:sp>
        <p:nvSpPr>
          <p:cNvPr id="9" name="Text Placeholder 5">
            <a:extLst>
              <a:ext uri="{FF2B5EF4-FFF2-40B4-BE49-F238E27FC236}">
                <a16:creationId xmlns:a16="http://schemas.microsoft.com/office/drawing/2014/main" id="{3452AC72-D893-4C1A-83BD-9930164D8935}"/>
              </a:ext>
            </a:extLst>
          </p:cNvPr>
          <p:cNvSpPr>
            <a:spLocks noGrp="1"/>
          </p:cNvSpPr>
          <p:nvPr>
            <p:ph type="body" sz="quarter" idx="14" hasCustomPrompt="1"/>
          </p:nvPr>
        </p:nvSpPr>
        <p:spPr>
          <a:xfrm>
            <a:off x="1917701" y="5180024"/>
            <a:ext cx="3314700" cy="205029"/>
          </a:xfrm>
          <a:ln>
            <a:noFill/>
          </a:ln>
        </p:spPr>
        <p:txBody>
          <a:bodyPr anchor="t"/>
          <a:lstStyle>
            <a:lvl1pPr marL="0" indent="0">
              <a:buNone/>
              <a:defRPr sz="1599">
                <a:solidFill>
                  <a:schemeClr val="bg1"/>
                </a:solidFill>
              </a:defRPr>
            </a:lvl1pPr>
            <a:lvl2pPr marL="266613" indent="0">
              <a:buNone/>
              <a:defRPr>
                <a:solidFill>
                  <a:schemeClr val="accent1"/>
                </a:solidFill>
              </a:defRPr>
            </a:lvl2pPr>
            <a:lvl3pPr marL="447529" indent="0">
              <a:buNone/>
              <a:defRPr>
                <a:solidFill>
                  <a:schemeClr val="accent1"/>
                </a:solidFill>
              </a:defRPr>
            </a:lvl3pPr>
            <a:lvl4pPr marL="628446" indent="0">
              <a:buNone/>
              <a:defRPr>
                <a:solidFill>
                  <a:schemeClr val="accent1"/>
                </a:solidFill>
              </a:defRPr>
            </a:lvl4pPr>
            <a:lvl5pPr marL="809362" indent="0">
              <a:buNone/>
              <a:defRPr>
                <a:solidFill>
                  <a:schemeClr val="accent1"/>
                </a:solidFill>
              </a:defRPr>
            </a:lvl5pPr>
          </a:lstStyle>
          <a:p>
            <a:pPr lvl="0"/>
            <a:r>
              <a:rPr lang="en-US"/>
              <a:t>Email</a:t>
            </a:r>
          </a:p>
        </p:txBody>
      </p:sp>
      <p:sp>
        <p:nvSpPr>
          <p:cNvPr id="10" name="Text Placeholder 5">
            <a:extLst>
              <a:ext uri="{FF2B5EF4-FFF2-40B4-BE49-F238E27FC236}">
                <a16:creationId xmlns:a16="http://schemas.microsoft.com/office/drawing/2014/main" id="{D2EEC149-F1BE-4C36-A789-5BF73B40A212}"/>
              </a:ext>
            </a:extLst>
          </p:cNvPr>
          <p:cNvSpPr>
            <a:spLocks noGrp="1"/>
          </p:cNvSpPr>
          <p:nvPr>
            <p:ph type="body" sz="quarter" idx="15" hasCustomPrompt="1"/>
          </p:nvPr>
        </p:nvSpPr>
        <p:spPr>
          <a:xfrm>
            <a:off x="1917701" y="5683562"/>
            <a:ext cx="3314700" cy="205029"/>
          </a:xfrm>
          <a:ln>
            <a:noFill/>
          </a:ln>
        </p:spPr>
        <p:txBody>
          <a:bodyPr anchor="t"/>
          <a:lstStyle>
            <a:lvl1pPr marL="0" indent="0">
              <a:buNone/>
              <a:defRPr sz="1599">
                <a:solidFill>
                  <a:schemeClr val="bg1"/>
                </a:solidFill>
              </a:defRPr>
            </a:lvl1pPr>
            <a:lvl2pPr marL="266613" indent="0">
              <a:buNone/>
              <a:defRPr>
                <a:solidFill>
                  <a:schemeClr val="accent1"/>
                </a:solidFill>
              </a:defRPr>
            </a:lvl2pPr>
            <a:lvl3pPr marL="447529" indent="0">
              <a:buNone/>
              <a:defRPr>
                <a:solidFill>
                  <a:schemeClr val="accent1"/>
                </a:solidFill>
              </a:defRPr>
            </a:lvl3pPr>
            <a:lvl4pPr marL="628446" indent="0">
              <a:buNone/>
              <a:defRPr>
                <a:solidFill>
                  <a:schemeClr val="accent1"/>
                </a:solidFill>
              </a:defRPr>
            </a:lvl4pPr>
            <a:lvl5pPr marL="809362" indent="0">
              <a:buNone/>
              <a:defRPr>
                <a:solidFill>
                  <a:schemeClr val="accent1"/>
                </a:solidFill>
              </a:defRPr>
            </a:lvl5pPr>
          </a:lstStyle>
          <a:p>
            <a:pPr lvl="0"/>
            <a:r>
              <a:rPr lang="en-US"/>
              <a:t>Phone</a:t>
            </a:r>
          </a:p>
        </p:txBody>
      </p:sp>
      <p:sp>
        <p:nvSpPr>
          <p:cNvPr id="11" name="Text Placeholder 5">
            <a:extLst>
              <a:ext uri="{FF2B5EF4-FFF2-40B4-BE49-F238E27FC236}">
                <a16:creationId xmlns:a16="http://schemas.microsoft.com/office/drawing/2014/main" id="{ECC256E6-6AE8-4950-838C-BE638FB47968}"/>
              </a:ext>
            </a:extLst>
          </p:cNvPr>
          <p:cNvSpPr>
            <a:spLocks noGrp="1"/>
          </p:cNvSpPr>
          <p:nvPr>
            <p:ph type="body" sz="quarter" idx="16" hasCustomPrompt="1"/>
          </p:nvPr>
        </p:nvSpPr>
        <p:spPr>
          <a:xfrm>
            <a:off x="1917701" y="4821912"/>
            <a:ext cx="3314700" cy="205029"/>
          </a:xfrm>
        </p:spPr>
        <p:txBody>
          <a:bodyPr anchor="t"/>
          <a:lstStyle>
            <a:lvl1pPr marL="0" indent="0">
              <a:buNone/>
              <a:defRPr sz="1000" i="0">
                <a:solidFill>
                  <a:schemeClr val="bg1"/>
                </a:solidFill>
              </a:defRPr>
            </a:lvl1pPr>
            <a:lvl2pPr marL="266613" indent="0">
              <a:buNone/>
              <a:defRPr>
                <a:solidFill>
                  <a:schemeClr val="accent1"/>
                </a:solidFill>
              </a:defRPr>
            </a:lvl2pPr>
            <a:lvl3pPr marL="447529" indent="0">
              <a:buNone/>
              <a:defRPr>
                <a:solidFill>
                  <a:schemeClr val="accent1"/>
                </a:solidFill>
              </a:defRPr>
            </a:lvl3pPr>
            <a:lvl4pPr marL="628446" indent="0">
              <a:buNone/>
              <a:defRPr>
                <a:solidFill>
                  <a:schemeClr val="accent1"/>
                </a:solidFill>
              </a:defRPr>
            </a:lvl4pPr>
            <a:lvl5pPr marL="809362" indent="0">
              <a:buNone/>
              <a:defRPr>
                <a:solidFill>
                  <a:schemeClr val="accent1"/>
                </a:solidFill>
              </a:defRPr>
            </a:lvl5pPr>
          </a:lstStyle>
          <a:p>
            <a:pPr lvl="0"/>
            <a:r>
              <a:rPr lang="en-US"/>
              <a:t>POSITION</a:t>
            </a:r>
          </a:p>
        </p:txBody>
      </p:sp>
    </p:spTree>
    <p:extLst>
      <p:ext uri="{BB962C8B-B14F-4D97-AF65-F5344CB8AC3E}">
        <p14:creationId xmlns:p14="http://schemas.microsoft.com/office/powerpoint/2010/main" val="4016432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Fac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707740553"/>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Fact 0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
        <p:nvSpPr>
          <p:cNvPr id="4" name="Footer Placeholder 3">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endParaRPr lang="en-US"/>
          </a:p>
        </p:txBody>
      </p:sp>
      <p:sp>
        <p:nvSpPr>
          <p:cNvPr id="5" name="Slide Number Placeholder 4">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1A17F688-B5D9-4458-B5A9-42A09231BAB4}" type="slidenum">
              <a:rPr lang="en-US" smtClean="0"/>
              <a:t>‹#›</a:t>
            </a:fld>
            <a:endParaRPr lang="en-US"/>
          </a:p>
        </p:txBody>
      </p:sp>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75102437"/>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820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6" name="Optum logo" descr="Optum">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
        <p:nvSpPr>
          <p:cNvPr id="14" name="Boilerplate">
            <a:extLst>
              <a:ext uri="{FF2B5EF4-FFF2-40B4-BE49-F238E27FC236}">
                <a16:creationId xmlns:a16="http://schemas.microsoft.com/office/drawing/2014/main" id="{9EB9C69C-A308-416E-9EF4-CDCBABF60D86}"/>
              </a:ext>
            </a:extLst>
          </p:cNvPr>
          <p:cNvSpPr txBox="1"/>
          <p:nvPr/>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2023 Optum, Inc. All rights reserved. </a:t>
            </a:r>
          </a:p>
        </p:txBody>
      </p:sp>
    </p:spTree>
    <p:extLst>
      <p:ext uri="{BB962C8B-B14F-4D97-AF65-F5344CB8AC3E}">
        <p14:creationId xmlns:p14="http://schemas.microsoft.com/office/powerpoint/2010/main" val="2722789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020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F637101A-C75C-41F9-A59B-BB01DC6F1A81}"/>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57B99AAD-1C70-4066-97B8-7CB0AFCDBCB0}"/>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55230744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3" name="Picture 12" descr="A person lovingly touching a child on the chin while sitting on they're lap.">
            <a:extLst>
              <a:ext uri="{FF2B5EF4-FFF2-40B4-BE49-F238E27FC236}">
                <a16:creationId xmlns:a16="http://schemas.microsoft.com/office/drawing/2014/main" id="{BDE252CA-B7C1-4F2D-A934-EB57E92D84C6}"/>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81808923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Freeform: Shape 9" descr="A large &quot;x&quot; indicating that this layout is not approved for use.">
            <a:extLst>
              <a:ext uri="{FF2B5EF4-FFF2-40B4-BE49-F238E27FC236}">
                <a16:creationId xmlns:a16="http://schemas.microsoft.com/office/drawing/2014/main" id="{B6B42EE6-B915-4BF1-8B9C-7DD5ACE2DD69}"/>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8" name="TextBox 7">
            <a:extLst>
              <a:ext uri="{FF2B5EF4-FFF2-40B4-BE49-F238E27FC236}">
                <a16:creationId xmlns:a16="http://schemas.microsoft.com/office/drawing/2014/main" id="{CD70083E-4733-4C8E-B27B-09B287FF1688}"/>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endParaRPr lang="en-US"/>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110137827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Freeform: Shape 11" descr="A large &quot;x&quot; indicating that this layout is not approved for use.">
            <a:extLst>
              <a:ext uri="{FF2B5EF4-FFF2-40B4-BE49-F238E27FC236}">
                <a16:creationId xmlns:a16="http://schemas.microsoft.com/office/drawing/2014/main" id="{1C70D576-33E1-4B49-8568-E8D97423AE77}"/>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E00E51F3-FA16-4CC6-97C6-6EECCB9AFCBD}"/>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endParaRPr lang="en-US"/>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483832759"/>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descr="A large &quot;x&quot; indicating that this layout is not approved for use.">
            <a:extLst>
              <a:ext uri="{FF2B5EF4-FFF2-40B4-BE49-F238E27FC236}">
                <a16:creationId xmlns:a16="http://schemas.microsoft.com/office/drawing/2014/main" id="{5F25F3A1-BD13-41CE-9176-E8CD536BC4D9}"/>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2A212493-ED92-4B1B-901F-F8694A916BCD}"/>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endParaRPr lang="en-US"/>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1644459332"/>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descr="A large &quot;x&quot; indicating that this layout is not approved for use.">
            <a:extLst>
              <a:ext uri="{FF2B5EF4-FFF2-40B4-BE49-F238E27FC236}">
                <a16:creationId xmlns:a16="http://schemas.microsoft.com/office/drawing/2014/main" id="{60799103-2F70-4C44-9BCC-51D14763EF0E}"/>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349FD152-129D-41A4-81CE-BC9A8DCD0B3A}"/>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3" name="Picture Placeholder 2">
            <a:extLst>
              <a:ext uri="{FF2B5EF4-FFF2-40B4-BE49-F238E27FC236}">
                <a16:creationId xmlns:a16="http://schemas.microsoft.com/office/drawing/2014/main" id="{F9491D2A-A402-47AC-9A86-6002422F21C9}"/>
              </a:ext>
              <a:ext uri="{C183D7F6-B498-43B3-948B-1728B52AA6E4}">
                <adec:decorative xmlns:adec="http://schemas.microsoft.com/office/drawing/2017/decorative" val="1"/>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endParaRPr lang="en-US"/>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7397394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22419F1F-051D-4EAB-BCEA-2B4614A0214F}"/>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2B6F59F-8687-492F-A2D4-E8EBFECAC4AB}"/>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959780998"/>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Freeform: Shape 8" descr="A large &quot;x&quot; indicating that this layout is not approved for use.">
            <a:extLst>
              <a:ext uri="{FF2B5EF4-FFF2-40B4-BE49-F238E27FC236}">
                <a16:creationId xmlns:a16="http://schemas.microsoft.com/office/drawing/2014/main" id="{AB58FB46-F330-4E2D-8F18-92EB7F8636A2}"/>
              </a:ext>
            </a:extLst>
          </p:cNvPr>
          <p:cNvSpPr>
            <a:spLocks noChangeAspect="1"/>
          </p:cNvSpPr>
          <p:nvPr/>
        </p:nvSpPr>
        <p:spPr bwMode="gray">
          <a:xfrm>
            <a:off x="465149" y="169987"/>
            <a:ext cx="191814" cy="191814"/>
          </a:xfrm>
          <a:custGeom>
            <a:avLst/>
            <a:gdLst>
              <a:gd name="connsiteX0" fmla="*/ 302097 w 431246"/>
              <a:gd name="connsiteY0" fmla="*/ 215623 h 431246"/>
              <a:gd name="connsiteX1" fmla="*/ 413352 w 431246"/>
              <a:gd name="connsiteY1" fmla="*/ 104368 h 431246"/>
              <a:gd name="connsiteX2" fmla="*/ 413352 w 431246"/>
              <a:gd name="connsiteY2" fmla="*/ 17894 h 431246"/>
              <a:gd name="connsiteX3" fmla="*/ 326879 w 431246"/>
              <a:gd name="connsiteY3" fmla="*/ 17894 h 431246"/>
              <a:gd name="connsiteX4" fmla="*/ 215623 w 431246"/>
              <a:gd name="connsiteY4" fmla="*/ 129150 h 431246"/>
              <a:gd name="connsiteX5" fmla="*/ 104368 w 431246"/>
              <a:gd name="connsiteY5" fmla="*/ 17894 h 431246"/>
              <a:gd name="connsiteX6" fmla="*/ 17894 w 431246"/>
              <a:gd name="connsiteY6" fmla="*/ 17894 h 431246"/>
              <a:gd name="connsiteX7" fmla="*/ 17894 w 431246"/>
              <a:gd name="connsiteY7" fmla="*/ 104368 h 431246"/>
              <a:gd name="connsiteX8" fmla="*/ 129150 w 431246"/>
              <a:gd name="connsiteY8" fmla="*/ 215623 h 431246"/>
              <a:gd name="connsiteX9" fmla="*/ 17894 w 431246"/>
              <a:gd name="connsiteY9" fmla="*/ 326879 h 431246"/>
              <a:gd name="connsiteX10" fmla="*/ 17894 w 431246"/>
              <a:gd name="connsiteY10" fmla="*/ 413352 h 431246"/>
              <a:gd name="connsiteX11" fmla="*/ 104368 w 431246"/>
              <a:gd name="connsiteY11" fmla="*/ 413352 h 431246"/>
              <a:gd name="connsiteX12" fmla="*/ 215623 w 431246"/>
              <a:gd name="connsiteY12" fmla="*/ 302097 h 431246"/>
              <a:gd name="connsiteX13" fmla="*/ 326879 w 431246"/>
              <a:gd name="connsiteY13" fmla="*/ 413352 h 431246"/>
              <a:gd name="connsiteX14" fmla="*/ 413352 w 431246"/>
              <a:gd name="connsiteY14" fmla="*/ 413352 h 431246"/>
              <a:gd name="connsiteX15" fmla="*/ 413352 w 431246"/>
              <a:gd name="connsiteY15" fmla="*/ 326879 h 431246"/>
              <a:gd name="connsiteX16" fmla="*/ 302097 w 431246"/>
              <a:gd name="connsiteY16" fmla="*/ 215623 h 431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246" h="431246">
                <a:moveTo>
                  <a:pt x="302097" y="215623"/>
                </a:moveTo>
                <a:lnTo>
                  <a:pt x="413352" y="104368"/>
                </a:lnTo>
                <a:cubicBezTo>
                  <a:pt x="437211" y="80509"/>
                  <a:pt x="437211" y="41754"/>
                  <a:pt x="413352" y="17894"/>
                </a:cubicBezTo>
                <a:cubicBezTo>
                  <a:pt x="389493" y="-5965"/>
                  <a:pt x="350738" y="-5965"/>
                  <a:pt x="326879" y="17894"/>
                </a:cubicBezTo>
                <a:lnTo>
                  <a:pt x="215623" y="129150"/>
                </a:lnTo>
                <a:lnTo>
                  <a:pt x="104368" y="17894"/>
                </a:lnTo>
                <a:cubicBezTo>
                  <a:pt x="80509" y="-5965"/>
                  <a:pt x="41754" y="-5965"/>
                  <a:pt x="17894" y="17894"/>
                </a:cubicBezTo>
                <a:cubicBezTo>
                  <a:pt x="-5965" y="41754"/>
                  <a:pt x="-5965" y="80509"/>
                  <a:pt x="17894" y="104368"/>
                </a:cubicBezTo>
                <a:lnTo>
                  <a:pt x="129150" y="215623"/>
                </a:lnTo>
                <a:lnTo>
                  <a:pt x="17894" y="326879"/>
                </a:lnTo>
                <a:cubicBezTo>
                  <a:pt x="-5965" y="350738"/>
                  <a:pt x="-5965" y="389493"/>
                  <a:pt x="17894" y="413352"/>
                </a:cubicBezTo>
                <a:cubicBezTo>
                  <a:pt x="41754" y="437211"/>
                  <a:pt x="80509" y="437211"/>
                  <a:pt x="104368" y="413352"/>
                </a:cubicBezTo>
                <a:lnTo>
                  <a:pt x="215623" y="302097"/>
                </a:lnTo>
                <a:lnTo>
                  <a:pt x="326879" y="413352"/>
                </a:lnTo>
                <a:cubicBezTo>
                  <a:pt x="350738" y="437211"/>
                  <a:pt x="389493" y="437211"/>
                  <a:pt x="413352" y="413352"/>
                </a:cubicBezTo>
                <a:cubicBezTo>
                  <a:pt x="437211" y="389493"/>
                  <a:pt x="437211" y="350738"/>
                  <a:pt x="413352" y="326879"/>
                </a:cubicBezTo>
                <a:lnTo>
                  <a:pt x="302097" y="215623"/>
                </a:lnTo>
                <a:close/>
              </a:path>
            </a:pathLst>
          </a:custGeom>
          <a:solidFill>
            <a:srgbClr val="C40000"/>
          </a:solidFill>
          <a:ln w="13097"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05104E2-CEF6-4BD8-B7C0-2C8692A17794}"/>
              </a:ext>
            </a:extLst>
          </p:cNvPr>
          <p:cNvSpPr txBox="1"/>
          <p:nvPr/>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endParaRPr lang="en-US"/>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1A17F688-B5D9-4458-B5A9-42A09231BAB4}" type="slidenum">
              <a:rPr lang="en-US" smtClean="0"/>
              <a:t>‹#›</a:t>
            </a:fld>
            <a:endParaRPr lang="en-US"/>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71410857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January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3837090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555400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1923977716"/>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239229658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02">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24" name="Picture 23" descr="A doctor examining a patient by checking lymph nodes under the jaw line.">
            <a:extLst>
              <a:ext uri="{FF2B5EF4-FFF2-40B4-BE49-F238E27FC236}">
                <a16:creationId xmlns:a16="http://schemas.microsoft.com/office/drawing/2014/main" id="{0FC9DEF5-8784-475B-B82B-3A69645F62EA}"/>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25569385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287883449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115023159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300336484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a:br>
            <a:br>
              <a:rPr lang="en-US"/>
            </a:br>
            <a:r>
              <a:rPr lang="en-US"/>
              <a:t>An image should be inserted into this region, but the dimensions should remain unchanged. To access brand approved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via Secure if necessary.</a:t>
            </a:r>
          </a:p>
        </p:txBody>
      </p:sp>
    </p:spTree>
    <p:extLst>
      <p:ext uri="{BB962C8B-B14F-4D97-AF65-F5344CB8AC3E}">
        <p14:creationId xmlns:p14="http://schemas.microsoft.com/office/powerpoint/2010/main" val="2246973726"/>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a:solidFill>
                  <a:schemeClr val="accent6"/>
                </a:solidFill>
              </a:rPr>
              <a:t>Better, for you</a:t>
            </a:r>
          </a:p>
        </p:txBody>
      </p:sp>
    </p:spTree>
    <p:extLst>
      <p:ext uri="{BB962C8B-B14F-4D97-AF65-F5344CB8AC3E}">
        <p14:creationId xmlns:p14="http://schemas.microsoft.com/office/powerpoint/2010/main" val="4235784633"/>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48422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13123077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17690849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691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11/24/2023</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787581641"/>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03">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2" name="Picture 11" descr="Two individuals walking and talking with one another while enjoying ice cream.">
            <a:extLst>
              <a:ext uri="{FF2B5EF4-FFF2-40B4-BE49-F238E27FC236}">
                <a16:creationId xmlns:a16="http://schemas.microsoft.com/office/drawing/2014/main" id="{12FF9B2B-62EB-453D-883A-F3D1C5D129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300417365"/>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62883039"/>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11/24/2023</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2516859474"/>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11/24/2023</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336086626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11/24/2023</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Tree>
    <p:extLst>
      <p:ext uri="{BB962C8B-B14F-4D97-AF65-F5344CB8AC3E}">
        <p14:creationId xmlns:p14="http://schemas.microsoft.com/office/powerpoint/2010/main" val="3834565833"/>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751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4157564754"/>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2791278059"/>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3862998478"/>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3387054329"/>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78607903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ver 04">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2" name="Picture 11" descr="Two medical professionals reviewing information from a touchscreen on the wall while one holds a tablet.">
            <a:extLst>
              <a:ext uri="{FF2B5EF4-FFF2-40B4-BE49-F238E27FC236}">
                <a16:creationId xmlns:a16="http://schemas.microsoft.com/office/drawing/2014/main" id="{F8836543-6FF7-41D0-B888-CCACA6E60F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6752" y="-1"/>
            <a:ext cx="6175247" cy="6857998"/>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41570652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709295246"/>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480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0115250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C40000"/>
        </a:solidFill>
        <a:effectLst/>
      </p:bgPr>
    </p:bg>
    <p:spTree>
      <p:nvGrpSpPr>
        <p:cNvPr id="1" name=""/>
        <p:cNvGrpSpPr/>
        <p:nvPr/>
      </p:nvGrpSpPr>
      <p:grpSpPr>
        <a:xfrm>
          <a:off x="0" y="0"/>
          <a:ext cx="0" cy="0"/>
          <a:chOff x="0" y="0"/>
          <a:chExt cx="0" cy="0"/>
        </a:xfrm>
      </p:grpSpPr>
      <p:sp>
        <p:nvSpPr>
          <p:cNvPr id="11" name="TextBox 1">
            <a:extLst>
              <a:ext uri="{FF2B5EF4-FFF2-40B4-BE49-F238E27FC236}">
                <a16:creationId xmlns:a16="http://schemas.microsoft.com/office/drawing/2014/main" id="{B0B3D229-4274-4EDF-910A-B6C2E87EC949}"/>
              </a:ext>
            </a:extLst>
          </p:cNvPr>
          <p:cNvSpPr txBox="1"/>
          <p:nvPr userDrawn="1"/>
        </p:nvSpPr>
        <p:spPr bwMode="gray">
          <a:xfrm>
            <a:off x="742998" y="312763"/>
            <a:ext cx="9891327" cy="6232475"/>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Layouts not for use.</a:t>
            </a:r>
          </a:p>
        </p:txBody>
      </p:sp>
      <p:cxnSp>
        <p:nvCxnSpPr>
          <p:cNvPr id="4" name="Orange arrow">
            <a:extLst>
              <a:ext uri="{FF2B5EF4-FFF2-40B4-BE49-F238E27FC236}">
                <a16:creationId xmlns:a16="http://schemas.microsoft.com/office/drawing/2014/main" id="{F3C0B7D9-B70B-4C5C-87F9-2330B866F444}"/>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213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AF0C85-44B2-4CC0-932D-2F9ADF1FFD31}"/>
              </a:ext>
            </a:extLst>
          </p:cNvPr>
          <p:cNvSpPr>
            <a:spLocks noGrp="1"/>
          </p:cNvSpPr>
          <p:nvPr>
            <p:ph type="subTitle" idx="1" hasCustomPrompt="1"/>
          </p:nvPr>
        </p:nvSpPr>
        <p:spPr bwMode="gray">
          <a:xfrm>
            <a:off x="1524000" y="3602038"/>
            <a:ext cx="9144000" cy="1130600"/>
          </a:xfrm>
        </p:spPr>
        <p:txBody>
          <a:bodyPr/>
          <a:lstStyle>
            <a:lvl1pPr marL="0" indent="0" algn="ctr">
              <a:buNone/>
              <a:defRPr sz="24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layout is not intended for use within Optum presentations.</a:t>
            </a:r>
          </a:p>
        </p:txBody>
      </p:sp>
      <p:sp>
        <p:nvSpPr>
          <p:cNvPr id="4" name="Date Placeholder 3">
            <a:extLst>
              <a:ext uri="{FF2B5EF4-FFF2-40B4-BE49-F238E27FC236}">
                <a16:creationId xmlns:a16="http://schemas.microsoft.com/office/drawing/2014/main" id="{372CD502-C58E-4BBA-9A0D-8801688B5209}"/>
              </a:ext>
            </a:extLst>
          </p:cNvPr>
          <p:cNvSpPr>
            <a:spLocks noGrp="1"/>
          </p:cNvSpPr>
          <p:nvPr>
            <p:ph type="dt" sz="half" idx="10"/>
          </p:nvPr>
        </p:nvSpPr>
        <p:spPr bwMode="gray"/>
        <p:txBody>
          <a:bodyPr/>
          <a:lstStyle/>
          <a:p>
            <a:fld id="{62F8985E-27B6-4353-B1C2-FF7D91FB676E}" type="datetime1">
              <a:rPr lang="en-US" smtClean="0"/>
              <a:t>11/24/2023</a:t>
            </a:fld>
            <a:endParaRPr lang="en-US"/>
          </a:p>
        </p:txBody>
      </p:sp>
      <p:sp>
        <p:nvSpPr>
          <p:cNvPr id="5" name="Footer Placeholder 4">
            <a:extLst>
              <a:ext uri="{FF2B5EF4-FFF2-40B4-BE49-F238E27FC236}">
                <a16:creationId xmlns:a16="http://schemas.microsoft.com/office/drawing/2014/main" id="{6A126410-8F3C-4F0B-B7C5-2D48B3EF1A6A}"/>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D02FE67C-069E-48A9-B723-DEF10C50C01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57B99AAD-1C70-4066-97B8-7CB0AFCDBCB0}"/>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CC7F2822-6E66-4825-AC91-8ACF317F5B78}"/>
              </a:ext>
              <a:ext uri="{C183D7F6-B498-43B3-948B-1728B52AA6E4}">
                <adec:decorative xmlns:adec="http://schemas.microsoft.com/office/drawing/2017/decorative" val="0"/>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
        <p:nvSpPr>
          <p:cNvPr id="2" name="Title 1">
            <a:extLst>
              <a:ext uri="{FF2B5EF4-FFF2-40B4-BE49-F238E27FC236}">
                <a16:creationId xmlns:a16="http://schemas.microsoft.com/office/drawing/2014/main" id="{B7568664-50C7-4DB8-8C47-CFB226FB188C}"/>
              </a:ext>
            </a:extLst>
          </p:cNvPr>
          <p:cNvSpPr>
            <a:spLocks noGrp="1"/>
          </p:cNvSpPr>
          <p:nvPr>
            <p:ph type="ctrTitle" hasCustomPrompt="1"/>
          </p:nvPr>
        </p:nvSpPr>
        <p:spPr bwMode="gray">
          <a:xfrm>
            <a:off x="1524000" y="2886715"/>
            <a:ext cx="9144000" cy="623248"/>
          </a:xfrm>
        </p:spPr>
        <p:txBody>
          <a:bodyPr anchor="b"/>
          <a:lstStyle>
            <a:lvl1pPr algn="ctr">
              <a:defRPr sz="4500"/>
            </a:lvl1pPr>
          </a:lstStyle>
          <a:p>
            <a:r>
              <a:rPr lang="en-US"/>
              <a:t>Not for use. Microsoft default.</a:t>
            </a:r>
          </a:p>
        </p:txBody>
      </p:sp>
    </p:spTree>
    <p:extLst>
      <p:ext uri="{BB962C8B-B14F-4D97-AF65-F5344CB8AC3E}">
        <p14:creationId xmlns:p14="http://schemas.microsoft.com/office/powerpoint/2010/main" val="16463572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4AA-3234-4FFB-B4D3-512ED6FA45CB}"/>
              </a:ext>
            </a:extLst>
          </p:cNvPr>
          <p:cNvSpPr>
            <a:spLocks noGrp="1"/>
          </p:cNvSpPr>
          <p:nvPr>
            <p:ph type="title" hasCustomPrompt="1"/>
          </p:nvPr>
        </p:nvSpPr>
        <p:spPr bwMode="gray">
          <a:xfrm>
            <a:off x="457199" y="555639"/>
            <a:ext cx="11274425" cy="304699"/>
          </a:xfrm>
        </p:spPr>
        <p:txBody>
          <a:bodyPr/>
          <a:lstStyle>
            <a:lvl1pPr>
              <a:defRPr/>
            </a:lvl1pPr>
          </a:lstStyle>
          <a:p>
            <a:r>
              <a:rPr lang="en-US"/>
              <a:t>Not for use. This is a Microsoft default.</a:t>
            </a:r>
          </a:p>
        </p:txBody>
      </p:sp>
      <p:sp>
        <p:nvSpPr>
          <p:cNvPr id="3" name="Content Placeholder 2">
            <a:extLst>
              <a:ext uri="{FF2B5EF4-FFF2-40B4-BE49-F238E27FC236}">
                <a16:creationId xmlns:a16="http://schemas.microsoft.com/office/drawing/2014/main" id="{4ABCB17D-A7A6-41F6-83CB-566500CE0480}"/>
              </a:ext>
            </a:extLst>
          </p:cNvPr>
          <p:cNvSpPr>
            <a:spLocks noGrp="1"/>
          </p:cNvSpPr>
          <p:nvPr>
            <p:ph sz="half" idx="1" hasCustomPrompt="1"/>
          </p:nvPr>
        </p:nvSpPr>
        <p:spPr bwMode="gray">
          <a:xfrm>
            <a:off x="838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EF25F9-31AF-45D7-90BD-D4D634628BC9}"/>
              </a:ext>
            </a:extLst>
          </p:cNvPr>
          <p:cNvSpPr>
            <a:spLocks noGrp="1"/>
          </p:cNvSpPr>
          <p:nvPr>
            <p:ph sz="half" idx="2" hasCustomPrompt="1"/>
          </p:nvPr>
        </p:nvSpPr>
        <p:spPr bwMode="gray">
          <a:xfrm>
            <a:off x="6172200" y="1469765"/>
            <a:ext cx="5181600" cy="4351338"/>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20815-B520-464A-809E-9A762EE28066}"/>
              </a:ext>
            </a:extLst>
          </p:cNvPr>
          <p:cNvSpPr>
            <a:spLocks noGrp="1"/>
          </p:cNvSpPr>
          <p:nvPr>
            <p:ph type="dt" sz="half" idx="10"/>
          </p:nvPr>
        </p:nvSpPr>
        <p:spPr bwMode="gray"/>
        <p:txBody>
          <a:bodyPr/>
          <a:lstStyle/>
          <a:p>
            <a:fld id="{DFC8DD5C-8FB7-4018-9662-98EAE87793EC}" type="datetime1">
              <a:rPr lang="en-US" smtClean="0"/>
              <a:t>11/24/2023</a:t>
            </a:fld>
            <a:endParaRPr lang="en-US"/>
          </a:p>
        </p:txBody>
      </p:sp>
      <p:sp>
        <p:nvSpPr>
          <p:cNvPr id="6" name="Footer Placeholder 5">
            <a:extLst>
              <a:ext uri="{FF2B5EF4-FFF2-40B4-BE49-F238E27FC236}">
                <a16:creationId xmlns:a16="http://schemas.microsoft.com/office/drawing/2014/main" id="{562DD608-68C8-4550-8B5B-0AD9AE479018}"/>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469831F6-C4D6-424D-B187-C11B57AE40D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8" name="TextBox 7">
            <a:extLst>
              <a:ext uri="{FF2B5EF4-FFF2-40B4-BE49-F238E27FC236}">
                <a16:creationId xmlns:a16="http://schemas.microsoft.com/office/drawing/2014/main" id="{CD70083E-4733-4C8E-B27B-09B287FF1688}"/>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9" name="Multiply 45" descr="A large &quot;x&quot; indicating that this layout is not approved for use.">
            <a:extLst>
              <a:ext uri="{FF2B5EF4-FFF2-40B4-BE49-F238E27FC236}">
                <a16:creationId xmlns:a16="http://schemas.microsoft.com/office/drawing/2014/main" id="{E3B84647-6F26-4054-9D48-B442E97479F6}"/>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50800" cap="rnd"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99752656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E2E3-6B30-46B0-B4B4-027D6D07175E}"/>
              </a:ext>
            </a:extLst>
          </p:cNvPr>
          <p:cNvSpPr>
            <a:spLocks noGrp="1"/>
          </p:cNvSpPr>
          <p:nvPr>
            <p:ph type="title" hasCustomPrompt="1"/>
          </p:nvPr>
        </p:nvSpPr>
        <p:spPr bwMode="gray">
          <a:xfrm>
            <a:off x="457199" y="555639"/>
            <a:ext cx="11274426" cy="304699"/>
          </a:xfrm>
        </p:spPr>
        <p:txBody>
          <a:bodyPr/>
          <a:lstStyle>
            <a:lvl1pPr>
              <a:defRPr/>
            </a:lvl1pPr>
          </a:lstStyle>
          <a:p>
            <a:r>
              <a:rPr lang="en-US"/>
              <a:t>Not for use. This is a Microsoft default.</a:t>
            </a:r>
          </a:p>
        </p:txBody>
      </p:sp>
      <p:sp>
        <p:nvSpPr>
          <p:cNvPr id="3" name="Text Placeholder 2">
            <a:extLst>
              <a:ext uri="{FF2B5EF4-FFF2-40B4-BE49-F238E27FC236}">
                <a16:creationId xmlns:a16="http://schemas.microsoft.com/office/drawing/2014/main" id="{FCE00B74-BF12-4966-8AA7-173AC3483119}"/>
              </a:ext>
            </a:extLst>
          </p:cNvPr>
          <p:cNvSpPr>
            <a:spLocks noGrp="1"/>
          </p:cNvSpPr>
          <p:nvPr>
            <p:ph type="body" idx="1"/>
          </p:nvPr>
        </p:nvSpPr>
        <p:spPr bwMode="gray">
          <a:xfrm>
            <a:off x="839787" y="1469346"/>
            <a:ext cx="5184132"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24F8A-D5E1-459D-8864-ECDE8305BEE3}"/>
              </a:ext>
            </a:extLst>
          </p:cNvPr>
          <p:cNvSpPr>
            <a:spLocks noGrp="1"/>
          </p:cNvSpPr>
          <p:nvPr>
            <p:ph sz="half" idx="2" hasCustomPrompt="1"/>
          </p:nvPr>
        </p:nvSpPr>
        <p:spPr bwMode="gray">
          <a:xfrm>
            <a:off x="839787" y="2293257"/>
            <a:ext cx="5184132" cy="352784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30C-8D3A-4BEE-B54E-02D7DF9EEB6D}"/>
              </a:ext>
            </a:extLst>
          </p:cNvPr>
          <p:cNvSpPr>
            <a:spLocks noGrp="1"/>
          </p:cNvSpPr>
          <p:nvPr>
            <p:ph type="body" sz="quarter" idx="3"/>
          </p:nvPr>
        </p:nvSpPr>
        <p:spPr bwMode="gray">
          <a:xfrm>
            <a:off x="6172200" y="1469346"/>
            <a:ext cx="5183188" cy="823912"/>
          </a:xfrm>
        </p:spPr>
        <p:txBody>
          <a:bodyPr anchor="b"/>
          <a:lstStyle>
            <a:lvl1pPr marL="0" indent="0">
              <a:spcBef>
                <a:spcPts val="0"/>
              </a:spcBef>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75553-3346-44A6-9C9C-B79A3C596C9C}"/>
              </a:ext>
            </a:extLst>
          </p:cNvPr>
          <p:cNvSpPr>
            <a:spLocks noGrp="1"/>
          </p:cNvSpPr>
          <p:nvPr>
            <p:ph sz="quarter" idx="4" hasCustomPrompt="1"/>
          </p:nvPr>
        </p:nvSpPr>
        <p:spPr bwMode="gray">
          <a:xfrm>
            <a:off x="6172200" y="2293258"/>
            <a:ext cx="5183188" cy="3527844"/>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E6BBF-F3E7-49D2-A6BF-EC70F1823AB9}"/>
              </a:ext>
            </a:extLst>
          </p:cNvPr>
          <p:cNvSpPr>
            <a:spLocks noGrp="1"/>
          </p:cNvSpPr>
          <p:nvPr>
            <p:ph type="dt" sz="half" idx="10"/>
          </p:nvPr>
        </p:nvSpPr>
        <p:spPr bwMode="gray"/>
        <p:txBody>
          <a:bodyPr/>
          <a:lstStyle/>
          <a:p>
            <a:fld id="{BA550BF9-5CC0-45E0-A929-0C64F4DB7AB1}" type="datetime1">
              <a:rPr lang="en-US" smtClean="0"/>
              <a:t>11/24/2023</a:t>
            </a:fld>
            <a:endParaRPr lang="en-US"/>
          </a:p>
        </p:txBody>
      </p:sp>
      <p:sp>
        <p:nvSpPr>
          <p:cNvPr id="8" name="Footer Placeholder 7">
            <a:extLst>
              <a:ext uri="{FF2B5EF4-FFF2-40B4-BE49-F238E27FC236}">
                <a16:creationId xmlns:a16="http://schemas.microsoft.com/office/drawing/2014/main" id="{208D5CB4-1D71-40A2-9087-19CAB8292F6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9" name="Slide Number Placeholder 8">
            <a:extLst>
              <a:ext uri="{FF2B5EF4-FFF2-40B4-BE49-F238E27FC236}">
                <a16:creationId xmlns:a16="http://schemas.microsoft.com/office/drawing/2014/main" id="{64858ABD-186B-4697-ADA0-B1768243BB6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10" name="TextBox 9">
            <a:extLst>
              <a:ext uri="{FF2B5EF4-FFF2-40B4-BE49-F238E27FC236}">
                <a16:creationId xmlns:a16="http://schemas.microsoft.com/office/drawing/2014/main" id="{E00E51F3-FA16-4CC6-97C6-6EECCB9AFCB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1" name="Multiply 45" descr="A large &quot;x&quot; indicating that this layout is not approved for use.">
            <a:extLst>
              <a:ext uri="{FF2B5EF4-FFF2-40B4-BE49-F238E27FC236}">
                <a16:creationId xmlns:a16="http://schemas.microsoft.com/office/drawing/2014/main" id="{08AB274D-12CA-4F3C-A2F4-FCB00909EC9C}"/>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49619089"/>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8FED-F893-4202-9729-070B73F89088}"/>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Content Placeholder 2">
            <a:extLst>
              <a:ext uri="{FF2B5EF4-FFF2-40B4-BE49-F238E27FC236}">
                <a16:creationId xmlns:a16="http://schemas.microsoft.com/office/drawing/2014/main" id="{FAAB0851-1B55-4EF9-9DB6-030D02FC7FC5}"/>
              </a:ext>
            </a:extLst>
          </p:cNvPr>
          <p:cNvSpPr>
            <a:spLocks noGrp="1"/>
          </p:cNvSpPr>
          <p:nvPr>
            <p:ph idx="1" hasCustomPrompt="1"/>
          </p:nvPr>
        </p:nvSpPr>
        <p:spPr bwMode="gray">
          <a:xfrm>
            <a:off x="5183188" y="959471"/>
            <a:ext cx="6172200" cy="4531785"/>
          </a:xfrm>
        </p:spPr>
        <p:txBody>
          <a:bodyPr/>
          <a:lstStyle>
            <a:lvl1pPr>
              <a:defRPr sz="1800"/>
            </a:lvl1pPr>
            <a:lvl2pPr>
              <a:defRPr sz="18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F252D-B8C8-459E-A3CF-ADE2DCB40929}"/>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B5E4B62D-C99F-4CC3-9E19-1114B3E55C1F}"/>
              </a:ext>
            </a:extLst>
          </p:cNvPr>
          <p:cNvSpPr>
            <a:spLocks noGrp="1"/>
          </p:cNvSpPr>
          <p:nvPr>
            <p:ph type="dt" sz="half" idx="10"/>
          </p:nvPr>
        </p:nvSpPr>
        <p:spPr bwMode="gray"/>
        <p:txBody>
          <a:bodyPr/>
          <a:lstStyle/>
          <a:p>
            <a:fld id="{49DC409E-992A-4539-8EF9-A32E9543A062}" type="datetime1">
              <a:rPr lang="en-US" smtClean="0"/>
              <a:t>11/24/2023</a:t>
            </a:fld>
            <a:endParaRPr lang="en-US"/>
          </a:p>
        </p:txBody>
      </p:sp>
      <p:sp>
        <p:nvSpPr>
          <p:cNvPr id="6" name="Footer Placeholder 5">
            <a:extLst>
              <a:ext uri="{FF2B5EF4-FFF2-40B4-BE49-F238E27FC236}">
                <a16:creationId xmlns:a16="http://schemas.microsoft.com/office/drawing/2014/main" id="{1F63B6A4-E537-4167-B34F-EDFE426E1E8F}"/>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D8D5DB69-D84E-44DD-8501-317F2D6B91BC}"/>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2A212493-ED92-4B1B-901F-F8694A916BCD}"/>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CB82732-EB0E-440B-A61E-F00B16BF0965}"/>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827178700"/>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F256-EE8B-4C42-8A9F-D709E45FC9CE}"/>
              </a:ext>
            </a:extLst>
          </p:cNvPr>
          <p:cNvSpPr>
            <a:spLocks noGrp="1"/>
          </p:cNvSpPr>
          <p:nvPr>
            <p:ph type="title" hasCustomPrompt="1"/>
          </p:nvPr>
        </p:nvSpPr>
        <p:spPr bwMode="gray">
          <a:xfrm>
            <a:off x="839788" y="959472"/>
            <a:ext cx="3932237" cy="609398"/>
          </a:xfrm>
        </p:spPr>
        <p:txBody>
          <a:bodyPr anchor="b"/>
          <a:lstStyle>
            <a:lvl1pPr>
              <a:defRPr sz="2200"/>
            </a:lvl1pPr>
          </a:lstStyle>
          <a:p>
            <a:r>
              <a:rPr lang="en-US"/>
              <a:t>Not for use. This is a Microsoft default.</a:t>
            </a:r>
          </a:p>
        </p:txBody>
      </p:sp>
      <p:sp>
        <p:nvSpPr>
          <p:cNvPr id="3" name="Picture Placeholder 2">
            <a:extLst>
              <a:ext uri="{FF2B5EF4-FFF2-40B4-BE49-F238E27FC236}">
                <a16:creationId xmlns:a16="http://schemas.microsoft.com/office/drawing/2014/main" id="{F9491D2A-A402-47AC-9A86-6002422F21C9}"/>
              </a:ext>
            </a:extLst>
          </p:cNvPr>
          <p:cNvSpPr>
            <a:spLocks noGrp="1"/>
          </p:cNvSpPr>
          <p:nvPr>
            <p:ph type="pic" idx="1"/>
          </p:nvPr>
        </p:nvSpPr>
        <p:spPr bwMode="gray">
          <a:xfrm>
            <a:off x="5183188" y="959471"/>
            <a:ext cx="6172200" cy="453178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2DB0F51-CDD0-41D4-A559-624A4917070B}"/>
              </a:ext>
            </a:extLst>
          </p:cNvPr>
          <p:cNvSpPr>
            <a:spLocks noGrp="1"/>
          </p:cNvSpPr>
          <p:nvPr>
            <p:ph type="body" sz="half" idx="2" hasCustomPrompt="1"/>
          </p:nvPr>
        </p:nvSpPr>
        <p:spPr bwMode="gray">
          <a:xfrm>
            <a:off x="839788" y="1568869"/>
            <a:ext cx="3932237" cy="39223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This layout is not intended for use within Optum presentations.</a:t>
            </a:r>
          </a:p>
        </p:txBody>
      </p:sp>
      <p:sp>
        <p:nvSpPr>
          <p:cNvPr id="5" name="Date Placeholder 4">
            <a:extLst>
              <a:ext uri="{FF2B5EF4-FFF2-40B4-BE49-F238E27FC236}">
                <a16:creationId xmlns:a16="http://schemas.microsoft.com/office/drawing/2014/main" id="{14CD89A7-8ADC-4D39-B15F-96B3FCC81854}"/>
              </a:ext>
            </a:extLst>
          </p:cNvPr>
          <p:cNvSpPr>
            <a:spLocks noGrp="1"/>
          </p:cNvSpPr>
          <p:nvPr>
            <p:ph type="dt" sz="half" idx="10"/>
          </p:nvPr>
        </p:nvSpPr>
        <p:spPr bwMode="gray"/>
        <p:txBody>
          <a:bodyPr/>
          <a:lstStyle/>
          <a:p>
            <a:fld id="{93CC6C9D-7D35-441A-8E7D-B481D2DC7F21}" type="datetime1">
              <a:rPr lang="en-US" smtClean="0"/>
              <a:t>11/24/2023</a:t>
            </a:fld>
            <a:endParaRPr lang="en-US"/>
          </a:p>
        </p:txBody>
      </p:sp>
      <p:sp>
        <p:nvSpPr>
          <p:cNvPr id="6" name="Footer Placeholder 5">
            <a:extLst>
              <a:ext uri="{FF2B5EF4-FFF2-40B4-BE49-F238E27FC236}">
                <a16:creationId xmlns:a16="http://schemas.microsoft.com/office/drawing/2014/main" id="{17F543A3-3277-40A0-B1C2-CADD5AB0387B}"/>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lide Number Placeholder 6">
            <a:extLst>
              <a:ext uri="{FF2B5EF4-FFF2-40B4-BE49-F238E27FC236}">
                <a16:creationId xmlns:a16="http://schemas.microsoft.com/office/drawing/2014/main" id="{F13D95E8-D049-4386-B18A-005E76673283}"/>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9" name="TextBox 8">
            <a:extLst>
              <a:ext uri="{FF2B5EF4-FFF2-40B4-BE49-F238E27FC236}">
                <a16:creationId xmlns:a16="http://schemas.microsoft.com/office/drawing/2014/main" id="{349FD152-129D-41A4-81CE-BC9A8DCD0B3A}"/>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10" name="Multiply 45" descr="A large &quot;x&quot; indicating that this layout is not approved for use.">
            <a:extLst>
              <a:ext uri="{FF2B5EF4-FFF2-40B4-BE49-F238E27FC236}">
                <a16:creationId xmlns:a16="http://schemas.microsoft.com/office/drawing/2014/main" id="{66B6567B-A13A-474B-8D2F-ECF1267DF687}"/>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3026964701"/>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D853-E248-4BE3-8F8C-4FF1369CBDAE}"/>
              </a:ext>
            </a:extLst>
          </p:cNvPr>
          <p:cNvSpPr>
            <a:spLocks noGrp="1"/>
          </p:cNvSpPr>
          <p:nvPr>
            <p:ph type="title" hasCustomPrompt="1"/>
          </p:nvPr>
        </p:nvSpPr>
        <p:spPr bwMode="gray"/>
        <p:txBody>
          <a:bodyPr/>
          <a:lstStyle/>
          <a:p>
            <a:r>
              <a:rPr lang="en-US"/>
              <a:t>Not for use. This is a Microsoft default.</a:t>
            </a:r>
          </a:p>
        </p:txBody>
      </p:sp>
      <p:sp>
        <p:nvSpPr>
          <p:cNvPr id="3" name="Vertical Text Placeholder 2">
            <a:extLst>
              <a:ext uri="{FF2B5EF4-FFF2-40B4-BE49-F238E27FC236}">
                <a16:creationId xmlns:a16="http://schemas.microsoft.com/office/drawing/2014/main" id="{E7268BF8-16E9-442C-865D-E015BE37821F}"/>
              </a:ext>
            </a:extLst>
          </p:cNvPr>
          <p:cNvSpPr>
            <a:spLocks noGrp="1"/>
          </p:cNvSpPr>
          <p:nvPr>
            <p:ph type="body" orient="vert" idx="1" hasCustomPrompt="1"/>
          </p:nvPr>
        </p:nvSpPr>
        <p:spPr bwMode="gray">
          <a:xfrm>
            <a:off x="1524000" y="1468197"/>
            <a:ext cx="9144000" cy="3930085"/>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24B87-31C9-4BD9-B6CB-469EE19051A3}"/>
              </a:ext>
            </a:extLst>
          </p:cNvPr>
          <p:cNvSpPr>
            <a:spLocks noGrp="1"/>
          </p:cNvSpPr>
          <p:nvPr>
            <p:ph type="dt" sz="half" idx="10"/>
          </p:nvPr>
        </p:nvSpPr>
        <p:spPr bwMode="gray"/>
        <p:txBody>
          <a:bodyPr/>
          <a:lstStyle/>
          <a:p>
            <a:fld id="{BA27F08E-62AF-4984-9352-B1BF15FE0584}" type="datetime1">
              <a:rPr lang="en-US" smtClean="0"/>
              <a:t>11/24/2023</a:t>
            </a:fld>
            <a:endParaRPr lang="en-US"/>
          </a:p>
        </p:txBody>
      </p:sp>
      <p:sp>
        <p:nvSpPr>
          <p:cNvPr id="5" name="Footer Placeholder 4">
            <a:extLst>
              <a:ext uri="{FF2B5EF4-FFF2-40B4-BE49-F238E27FC236}">
                <a16:creationId xmlns:a16="http://schemas.microsoft.com/office/drawing/2014/main" id="{0765FB1D-8B17-4CDB-BAAD-56DCBE7C650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1A563E8E-48A6-4825-9CB7-1E5880454802}"/>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2B6F59F-8687-492F-A2D4-E8EBFECAC4AB}"/>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340CE423-4A52-449C-9C78-E284D9A049E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926821254"/>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ver 05">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3" name="Picture 12" descr="Two people holding a young child who is eating a cooking. One person is kissing the child on the head while the other watches lovingly.">
            <a:extLst>
              <a:ext uri="{FF2B5EF4-FFF2-40B4-BE49-F238E27FC236}">
                <a16:creationId xmlns:a16="http://schemas.microsoft.com/office/drawing/2014/main" id="{998D147F-F514-40D3-9F83-705EE8693E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6019486" y="6071"/>
            <a:ext cx="6169779" cy="6851926"/>
          </a:xfrm>
          <a:prstGeom prst="rect">
            <a:avLst/>
          </a:prstGeom>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403469887"/>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8F935-64F2-4650-80FF-CFD09440797C}"/>
              </a:ext>
            </a:extLst>
          </p:cNvPr>
          <p:cNvSpPr>
            <a:spLocks noGrp="1"/>
          </p:cNvSpPr>
          <p:nvPr>
            <p:ph type="title" orient="vert" hasCustomPrompt="1"/>
          </p:nvPr>
        </p:nvSpPr>
        <p:spPr bwMode="gray">
          <a:xfrm>
            <a:off x="10945256" y="546100"/>
            <a:ext cx="786369" cy="5297292"/>
          </a:xfrm>
        </p:spPr>
        <p:txBody>
          <a:bodyPr vert="eaVert"/>
          <a:lstStyle/>
          <a:p>
            <a:r>
              <a:rPr lang="en-US"/>
              <a:t>Not for use. This is a Microsoft default.</a:t>
            </a:r>
          </a:p>
        </p:txBody>
      </p:sp>
      <p:sp>
        <p:nvSpPr>
          <p:cNvPr id="3" name="Vertical Text Placeholder 2">
            <a:extLst>
              <a:ext uri="{FF2B5EF4-FFF2-40B4-BE49-F238E27FC236}">
                <a16:creationId xmlns:a16="http://schemas.microsoft.com/office/drawing/2014/main" id="{1A0DAF3A-9FF6-438D-AEE6-0F69D361006E}"/>
              </a:ext>
            </a:extLst>
          </p:cNvPr>
          <p:cNvSpPr>
            <a:spLocks noGrp="1"/>
          </p:cNvSpPr>
          <p:nvPr>
            <p:ph type="body" orient="vert" idx="1" hasCustomPrompt="1"/>
          </p:nvPr>
        </p:nvSpPr>
        <p:spPr bwMode="gray">
          <a:xfrm>
            <a:off x="3058556" y="546100"/>
            <a:ext cx="7734300" cy="5297292"/>
          </a:xfrm>
        </p:spPr>
        <p:txBody>
          <a:bodyPr vert="eaVert"/>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08046B-162A-46A6-A5E8-53242F87888E}"/>
              </a:ext>
            </a:extLst>
          </p:cNvPr>
          <p:cNvSpPr>
            <a:spLocks noGrp="1"/>
          </p:cNvSpPr>
          <p:nvPr>
            <p:ph type="dt" sz="half" idx="10"/>
          </p:nvPr>
        </p:nvSpPr>
        <p:spPr bwMode="gray"/>
        <p:txBody>
          <a:bodyPr/>
          <a:lstStyle/>
          <a:p>
            <a:fld id="{64BD37AA-1D3A-4134-B436-1DCEC1BAB4B1}" type="datetime1">
              <a:rPr lang="en-US" smtClean="0"/>
              <a:t>11/24/2023</a:t>
            </a:fld>
            <a:endParaRPr lang="en-US"/>
          </a:p>
        </p:txBody>
      </p:sp>
      <p:sp>
        <p:nvSpPr>
          <p:cNvPr id="5" name="Footer Placeholder 4">
            <a:extLst>
              <a:ext uri="{FF2B5EF4-FFF2-40B4-BE49-F238E27FC236}">
                <a16:creationId xmlns:a16="http://schemas.microsoft.com/office/drawing/2014/main" id="{9D3EA6C7-F505-4DA8-9747-410A859FC904}"/>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8DD75DA2-D743-4167-8A0F-F9B035E62107}"/>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7" name="TextBox 6">
            <a:extLst>
              <a:ext uri="{FF2B5EF4-FFF2-40B4-BE49-F238E27FC236}">
                <a16:creationId xmlns:a16="http://schemas.microsoft.com/office/drawing/2014/main" id="{C05104E2-CEF6-4BD8-B7C0-2C8692A17794}"/>
              </a:ext>
            </a:extLst>
          </p:cNvPr>
          <p:cNvSpPr txBox="1"/>
          <p:nvPr userDrawn="1"/>
        </p:nvSpPr>
        <p:spPr bwMode="gray">
          <a:xfrm>
            <a:off x="760652" y="142784"/>
            <a:ext cx="8290291" cy="246221"/>
          </a:xfrm>
          <a:prstGeom prst="rect">
            <a:avLst/>
          </a:prstGeom>
          <a:noFill/>
        </p:spPr>
        <p:txBody>
          <a:bodyPr vert="horz" wrap="square" lIns="0" tIns="0" rIns="0" bIns="0" rtlCol="0">
            <a:spAutoFit/>
          </a:bodyPr>
          <a:lstStyle/>
          <a:p>
            <a:pPr algn="l">
              <a:spcBef>
                <a:spcPts val="600"/>
              </a:spcBef>
            </a:pPr>
            <a:r>
              <a:rPr lang="en-US" sz="1600" b="1" i="0" u="none" baseline="0">
                <a:solidFill>
                  <a:schemeClr val="tx1"/>
                </a:solidFill>
                <a:latin typeface="+mn-lt"/>
              </a:rPr>
              <a:t>Not for use. </a:t>
            </a:r>
            <a:r>
              <a:rPr lang="en-US" sz="1600" b="0" i="0" u="none" baseline="0">
                <a:solidFill>
                  <a:schemeClr val="tx1"/>
                </a:solidFill>
                <a:latin typeface="+mn-lt"/>
              </a:rPr>
              <a:t>Please select an Optum approved layout.</a:t>
            </a:r>
          </a:p>
        </p:txBody>
      </p:sp>
      <p:sp>
        <p:nvSpPr>
          <p:cNvPr id="8" name="Multiply 45" descr="A large &quot;x&quot; indicating that this layout is not approved for use.">
            <a:extLst>
              <a:ext uri="{FF2B5EF4-FFF2-40B4-BE49-F238E27FC236}">
                <a16:creationId xmlns:a16="http://schemas.microsoft.com/office/drawing/2014/main" id="{D8807564-3DF6-491D-A764-145269B5B371}"/>
              </a:ext>
            </a:extLst>
          </p:cNvPr>
          <p:cNvSpPr>
            <a:spLocks noChangeAspect="1"/>
          </p:cNvSpPr>
          <p:nvPr userDrawn="1"/>
        </p:nvSpPr>
        <p:spPr bwMode="gray">
          <a:xfrm>
            <a:off x="399748" y="93534"/>
            <a:ext cx="344720" cy="344720"/>
          </a:xfrm>
          <a:prstGeom prst="mathMultiply">
            <a:avLst>
              <a:gd name="adj1" fmla="val 11892"/>
            </a:avLst>
          </a:prstGeom>
          <a:solidFill>
            <a:srgbClr val="C4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a:solidFill>
                <a:schemeClr val="bg2"/>
              </a:solidFill>
              <a:latin typeface="+mj-lt"/>
            </a:endParaRPr>
          </a:p>
        </p:txBody>
      </p:sp>
    </p:spTree>
    <p:extLst>
      <p:ext uri="{BB962C8B-B14F-4D97-AF65-F5344CB8AC3E}">
        <p14:creationId xmlns:p14="http://schemas.microsoft.com/office/powerpoint/2010/main" val="1679470447"/>
      </p:ext>
    </p:extLst>
  </p:cSld>
  <p:clrMapOvr>
    <a:masterClrMapping/>
  </p:clrMapOvr>
  <p:extLst>
    <p:ext uri="{DCECCB84-F9BA-43D5-87BE-67443E8EF086}">
      <p15:sldGuideLst xmlns:p15="http://schemas.microsoft.com/office/powerpoint/2012/main">
        <p15:guide id="1" orient="horz" pos="3776">
          <p15:clr>
            <a:srgbClr val="F26B43"/>
          </p15:clr>
        </p15:guide>
        <p15:guide id="2" orient="horz" pos="344">
          <p15:clr>
            <a:srgbClr val="F26B43"/>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8" y="0"/>
            <a:ext cx="11768977" cy="731520"/>
          </a:xfrm>
          <a:prstGeom prst="rect">
            <a:avLst/>
          </a:prstGeom>
        </p:spPr>
        <p:txBody>
          <a:bodyPr vert="horz" lIns="91440" tIns="45720" rIns="91440" bIns="45720" rtlCol="0" anchor="b">
            <a:normAutofit/>
          </a:bodyPr>
          <a:lstStyle>
            <a:lvl1pPr>
              <a:defRPr lang="en-US" sz="2000" dirty="0"/>
            </a:lvl1pPr>
          </a:lstStyle>
          <a:p>
            <a:pPr lvl="0"/>
            <a:r>
              <a:rPr lang="en-US"/>
              <a:t>Three items layout</a:t>
            </a:r>
          </a:p>
        </p:txBody>
      </p:sp>
      <p:sp>
        <p:nvSpPr>
          <p:cNvPr id="8" name="Text Placeholder 7"/>
          <p:cNvSpPr>
            <a:spLocks noGrp="1"/>
          </p:cNvSpPr>
          <p:nvPr>
            <p:ph type="body" sz="quarter" idx="14" hasCustomPrompt="1"/>
          </p:nvPr>
        </p:nvSpPr>
        <p:spPr>
          <a:xfrm>
            <a:off x="365760" y="914401"/>
            <a:ext cx="3657600" cy="663575"/>
          </a:xfrm>
          <a:prstGeom prst="rect">
            <a:avLst/>
          </a:prstGeom>
          <a:solidFill>
            <a:schemeClr val="tx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27" name="Text Placeholder 7"/>
          <p:cNvSpPr>
            <a:spLocks noGrp="1"/>
          </p:cNvSpPr>
          <p:nvPr>
            <p:ph type="body" sz="quarter" idx="15" hasCustomPrompt="1"/>
          </p:nvPr>
        </p:nvSpPr>
        <p:spPr>
          <a:xfrm>
            <a:off x="4271523" y="914401"/>
            <a:ext cx="3657600" cy="663575"/>
          </a:xfrm>
          <a:prstGeom prst="rect">
            <a:avLst/>
          </a:prstGeom>
          <a:solidFill>
            <a:schemeClr val="accent2"/>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28" name="Text Placeholder 7"/>
          <p:cNvSpPr>
            <a:spLocks noGrp="1"/>
          </p:cNvSpPr>
          <p:nvPr>
            <p:ph type="body" sz="quarter" idx="16" hasCustomPrompt="1"/>
          </p:nvPr>
        </p:nvSpPr>
        <p:spPr>
          <a:xfrm>
            <a:off x="8177285" y="914401"/>
            <a:ext cx="3657600" cy="663575"/>
          </a:xfrm>
          <a:prstGeom prst="rect">
            <a:avLst/>
          </a:prstGeom>
          <a:solidFill>
            <a:schemeClr val="accent4"/>
          </a:solidFill>
        </p:spPr>
        <p:txBody>
          <a:bodyPr lIns="137160" anchor="ctr"/>
          <a:lstStyle>
            <a:lvl1pPr marL="0" indent="0" algn="ctr">
              <a:lnSpc>
                <a:spcPct val="90000"/>
              </a:lnSpc>
              <a:spcBef>
                <a:spcPts val="0"/>
              </a:spcBef>
              <a:spcAft>
                <a:spcPts val="0"/>
              </a:spcAft>
              <a:buNone/>
              <a:defRPr sz="1400">
                <a:solidFill>
                  <a:schemeClr val="bg1"/>
                </a:solidFill>
              </a:defRPr>
            </a:lvl1pPr>
          </a:lstStyle>
          <a:p>
            <a:pPr lvl="0"/>
            <a:r>
              <a:rPr lang="en-US"/>
              <a:t>Header</a:t>
            </a:r>
          </a:p>
        </p:txBody>
      </p:sp>
      <p:sp>
        <p:nvSpPr>
          <p:cNvPr id="31" name="Text Placeholder 7"/>
          <p:cNvSpPr>
            <a:spLocks noGrp="1"/>
          </p:cNvSpPr>
          <p:nvPr>
            <p:ph type="body" sz="quarter" idx="19" hasCustomPrompt="1"/>
          </p:nvPr>
        </p:nvSpPr>
        <p:spPr>
          <a:xfrm>
            <a:off x="365760" y="1645920"/>
            <a:ext cx="36576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32" name="Text Placeholder 7"/>
          <p:cNvSpPr>
            <a:spLocks noGrp="1"/>
          </p:cNvSpPr>
          <p:nvPr>
            <p:ph type="body" sz="quarter" idx="20" hasCustomPrompt="1"/>
          </p:nvPr>
        </p:nvSpPr>
        <p:spPr>
          <a:xfrm>
            <a:off x="4271523" y="1645920"/>
            <a:ext cx="36576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33" name="Text Placeholder 7"/>
          <p:cNvSpPr>
            <a:spLocks noGrp="1"/>
          </p:cNvSpPr>
          <p:nvPr>
            <p:ph type="body" sz="quarter" idx="21" hasCustomPrompt="1"/>
          </p:nvPr>
        </p:nvSpPr>
        <p:spPr>
          <a:xfrm>
            <a:off x="8177285" y="1645920"/>
            <a:ext cx="3657600" cy="4572000"/>
          </a:xfrm>
          <a:prstGeom prst="rect">
            <a:avLst/>
          </a:prstGeom>
          <a:solidFill>
            <a:srgbClr val="F2F2F2"/>
          </a:solidFill>
        </p:spPr>
        <p:txBody>
          <a:bodyPr/>
          <a:lstStyle>
            <a:lvl1pPr>
              <a:defRPr lang="en-US" sz="1200" dirty="0"/>
            </a:lvl1pPr>
          </a:lstStyle>
          <a:p>
            <a:pPr marL="274320" lvl="0" indent="-274320">
              <a:spcBef>
                <a:spcPts val="300"/>
              </a:spcBef>
              <a:spcAft>
                <a:spcPts val="300"/>
              </a:spcAft>
            </a:pPr>
            <a:r>
              <a:rPr lang="en-US"/>
              <a:t>Click to add Text here</a:t>
            </a:r>
          </a:p>
        </p:txBody>
      </p:sp>
      <p:sp>
        <p:nvSpPr>
          <p:cNvPr id="10" name="Slide Number Placeholder 2"/>
          <p:cNvSpPr>
            <a:spLocks noGrp="1"/>
          </p:cNvSpPr>
          <p:nvPr>
            <p:ph type="sldNum" sz="quarter" idx="10"/>
          </p:nvPr>
        </p:nvSpPr>
        <p:spPr>
          <a:xfrm>
            <a:off x="11525136" y="6699910"/>
            <a:ext cx="609600" cy="30778"/>
          </a:xfrm>
        </p:spPr>
        <p:txBody>
          <a:bodyPr/>
          <a:lstStyle>
            <a:lvl1pPr>
              <a:defRPr/>
            </a:lvl1pPr>
          </a:lstStyle>
          <a:p>
            <a:fld id="{D66C4C68-9C76-5449-BBA0-107A51179E14}" type="slidenum">
              <a:rPr lang="en-US" smtClean="0">
                <a:solidFill>
                  <a:srgbClr val="005EB8"/>
                </a:solidFill>
              </a:rPr>
              <a:pPr/>
              <a:t>‹#›</a:t>
            </a:fld>
            <a:endParaRPr lang="en-US">
              <a:solidFill>
                <a:srgbClr val="005EB8"/>
              </a:solidFill>
            </a:endParaRPr>
          </a:p>
        </p:txBody>
      </p:sp>
    </p:spTree>
    <p:extLst>
      <p:ext uri="{BB962C8B-B14F-4D97-AF65-F5344CB8AC3E}">
        <p14:creationId xmlns:p14="http://schemas.microsoft.com/office/powerpoint/2010/main" val="17509108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365760" y="914400"/>
            <a:ext cx="11460480" cy="5486400"/>
          </a:xfrm>
          <a:prstGeom prst="rect">
            <a:avLst/>
          </a:prstGeom>
        </p:spPr>
        <p:txBody>
          <a:bodyPr/>
          <a:lstStyle>
            <a:lvl1pPr marL="274320" indent="-274320">
              <a:spcBef>
                <a:spcPts val="300"/>
              </a:spcBef>
              <a:spcAft>
                <a:spcPts val="300"/>
              </a:spcAft>
              <a:defRPr sz="1200"/>
            </a:lvl1pPr>
            <a:lvl2pPr marL="548640" indent="-274320">
              <a:spcBef>
                <a:spcPts val="300"/>
              </a:spcBef>
              <a:spcAft>
                <a:spcPts val="300"/>
              </a:spcAft>
              <a:defRPr sz="1200"/>
            </a:lvl2pPr>
            <a:lvl3pPr marL="822960" indent="-274320">
              <a:spcBef>
                <a:spcPts val="300"/>
              </a:spcBef>
              <a:spcAft>
                <a:spcPts val="300"/>
              </a:spcAft>
              <a:defRPr sz="1100"/>
            </a:lvl3pPr>
            <a:lvl4pPr marL="1097280" indent="-274320">
              <a:spcBef>
                <a:spcPts val="300"/>
              </a:spcBef>
              <a:spcAft>
                <a:spcPts val="300"/>
              </a:spcAft>
              <a:defRPr sz="1050"/>
            </a:lvl4pPr>
            <a:lvl5pPr marL="1371600" indent="-274320">
              <a:spcBef>
                <a:spcPts val="300"/>
              </a:spcBef>
              <a:spcAft>
                <a:spcPts val="300"/>
              </a:spcAft>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
          <p:cNvSpPr>
            <a:spLocks noGrp="1"/>
          </p:cNvSpPr>
          <p:nvPr>
            <p:ph type="sldNum" sz="quarter" idx="10"/>
          </p:nvPr>
        </p:nvSpPr>
        <p:spPr>
          <a:xfrm>
            <a:off x="11525136" y="6699910"/>
            <a:ext cx="609600" cy="30778"/>
          </a:xfrm>
        </p:spPr>
        <p:txBody>
          <a:bodyPr/>
          <a:lstStyle/>
          <a:p>
            <a:pPr defTabSz="457200"/>
            <a:fld id="{61E112CC-F5C7-5E43-8EAA-F554FEB5E453}" type="slidenum">
              <a:rPr lang="en-US" smtClean="0">
                <a:solidFill>
                  <a:srgbClr val="005EB8"/>
                </a:solidFill>
              </a:rPr>
              <a:pPr defTabSz="457200"/>
              <a:t>‹#›</a:t>
            </a:fld>
            <a:endParaRPr lang="en-US">
              <a:solidFill>
                <a:srgbClr val="005EB8"/>
              </a:solidFill>
            </a:endParaRPr>
          </a:p>
        </p:txBody>
      </p:sp>
      <p:sp>
        <p:nvSpPr>
          <p:cNvPr id="2" name="Title 1"/>
          <p:cNvSpPr>
            <a:spLocks noGrp="1"/>
          </p:cNvSpPr>
          <p:nvPr>
            <p:ph type="title"/>
          </p:nvPr>
        </p:nvSpPr>
        <p:spPr>
          <a:xfrm>
            <a:off x="365760" y="0"/>
            <a:ext cx="11768976" cy="731520"/>
          </a:xfrm>
          <a:prstGeom prst="rect">
            <a:avLst/>
          </a:prstGeom>
        </p:spPr>
        <p:txBody>
          <a:bodyPr vert="horz" lIns="91440" tIns="45720" rIns="91440" bIns="45720" rtlCol="0" anchor="b">
            <a:normAutofit/>
          </a:bodyPr>
          <a:lstStyle>
            <a:lvl1pPr>
              <a:defRPr lang="en-GB"/>
            </a:lvl1pPr>
          </a:lstStyle>
          <a:p>
            <a:pPr lvl="0"/>
            <a:r>
              <a:rPr lang="en-US"/>
              <a:t>Click to edit Master title style</a:t>
            </a:r>
            <a:endParaRPr lang="en-GB"/>
          </a:p>
        </p:txBody>
      </p:sp>
    </p:spTree>
    <p:extLst>
      <p:ext uri="{BB962C8B-B14F-4D97-AF65-F5344CB8AC3E}">
        <p14:creationId xmlns:p14="http://schemas.microsoft.com/office/powerpoint/2010/main" val="9820807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struction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B9B688F-3869-4ECE-BE40-DE3ADDF3F0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gray">
          <a:xfrm>
            <a:off x="5122888" y="4242380"/>
            <a:ext cx="3298775" cy="1857119"/>
          </a:xfrm>
          <a:prstGeom prst="rect">
            <a:avLst/>
          </a:prstGeom>
          <a:ln w="6350">
            <a:solidFill>
              <a:schemeClr val="accent2"/>
            </a:solidFill>
          </a:ln>
        </p:spPr>
      </p:pic>
      <p:pic>
        <p:nvPicPr>
          <p:cNvPr id="20" name="Picture 19">
            <a:extLst>
              <a:ext uri="{FF2B5EF4-FFF2-40B4-BE49-F238E27FC236}">
                <a16:creationId xmlns:a16="http://schemas.microsoft.com/office/drawing/2014/main" id="{5EB3950A-EFEF-4170-8936-5F3D5792ECB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gray">
          <a:xfrm>
            <a:off x="8421497" y="4243004"/>
            <a:ext cx="3310128" cy="1856495"/>
          </a:xfrm>
          <a:prstGeom prst="rect">
            <a:avLst/>
          </a:prstGeom>
          <a:ln w="6350">
            <a:solidFill>
              <a:schemeClr val="accent2"/>
            </a:solidFill>
          </a:ln>
        </p:spPr>
      </p:pic>
      <p:sp>
        <p:nvSpPr>
          <p:cNvPr id="7" name="Rectangle 6">
            <a:extLst>
              <a:ext uri="{FF2B5EF4-FFF2-40B4-BE49-F238E27FC236}">
                <a16:creationId xmlns:a16="http://schemas.microsoft.com/office/drawing/2014/main" id="{43310477-1515-4A0A-A5E0-880E71B4E025}"/>
              </a:ext>
              <a:ext uri="{C183D7F6-B498-43B3-948B-1728B52AA6E4}">
                <adec:decorative xmlns:adec="http://schemas.microsoft.com/office/drawing/2017/decorative" val="1"/>
              </a:ext>
            </a:extLst>
          </p:cNvPr>
          <p:cNvSpPr/>
          <p:nvPr userDrawn="1"/>
        </p:nvSpPr>
        <p:spPr bwMode="gray">
          <a:xfrm>
            <a:off x="0" y="1"/>
            <a:ext cx="4556043" cy="6858002"/>
          </a:xfrm>
          <a:prstGeom prst="rect">
            <a:avLst/>
          </a:prstGeom>
          <a:solidFill>
            <a:srgbClr val="FBF9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677" tIns="65339" rIns="130677" bIns="65339" numCol="1" spcCol="0" rtlCol="0" fromWordArt="0" anchor="t" anchorCtr="0" forceAA="0" compatLnSpc="1">
            <a:prstTxWarp prst="textNoShape">
              <a:avLst/>
            </a:prstTxWarp>
            <a:noAutofit/>
          </a:bodyPr>
          <a:lstStyle/>
          <a:p>
            <a:pPr algn="ctr">
              <a:spcBef>
                <a:spcPts val="714"/>
              </a:spcBef>
            </a:pPr>
            <a:endParaRPr lang="en-US" sz="1429">
              <a:solidFill>
                <a:schemeClr val="bg1"/>
              </a:solidFill>
            </a:endParaRPr>
          </a:p>
        </p:txBody>
      </p:sp>
      <p:sp>
        <p:nvSpPr>
          <p:cNvPr id="8" name="TextBox 7">
            <a:extLst>
              <a:ext uri="{FF2B5EF4-FFF2-40B4-BE49-F238E27FC236}">
                <a16:creationId xmlns:a16="http://schemas.microsoft.com/office/drawing/2014/main" id="{144308BD-A2EF-404E-BE32-E7DA086E8C83}"/>
              </a:ext>
            </a:extLst>
          </p:cNvPr>
          <p:cNvSpPr txBox="1"/>
          <p:nvPr userDrawn="1"/>
        </p:nvSpPr>
        <p:spPr bwMode="gray">
          <a:xfrm>
            <a:off x="824247" y="2825509"/>
            <a:ext cx="1758315" cy="1000274"/>
          </a:xfrm>
          <a:prstGeom prst="rect">
            <a:avLst/>
          </a:prstGeom>
          <a:noFill/>
        </p:spPr>
        <p:txBody>
          <a:bodyPr wrap="square" lIns="0" tIns="0" rIns="0" bIns="0" rtlCol="0">
            <a:spAutoFit/>
          </a:bodyPr>
          <a:lstStyle/>
          <a:p>
            <a:pPr algn="l">
              <a:spcBef>
                <a:spcPts val="714"/>
              </a:spcBef>
            </a:pPr>
            <a:r>
              <a:rPr lang="en-US" sz="6500" b="1">
                <a:solidFill>
                  <a:schemeClr val="accent6"/>
                </a:solidFill>
              </a:rPr>
              <a:t>16:9</a:t>
            </a:r>
          </a:p>
        </p:txBody>
      </p:sp>
      <p:sp>
        <p:nvSpPr>
          <p:cNvPr id="10" name="TextBox 9">
            <a:extLst>
              <a:ext uri="{FF2B5EF4-FFF2-40B4-BE49-F238E27FC236}">
                <a16:creationId xmlns:a16="http://schemas.microsoft.com/office/drawing/2014/main" id="{FD38DA28-EF8F-43D1-AD7F-CCB3640760DD}"/>
              </a:ext>
            </a:extLst>
          </p:cNvPr>
          <p:cNvSpPr txBox="1"/>
          <p:nvPr userDrawn="1"/>
        </p:nvSpPr>
        <p:spPr bwMode="gray">
          <a:xfrm>
            <a:off x="822196" y="4598065"/>
            <a:ext cx="3584240" cy="200055"/>
          </a:xfrm>
          <a:prstGeom prst="rect">
            <a:avLst/>
          </a:prstGeom>
          <a:noFill/>
        </p:spPr>
        <p:txBody>
          <a:bodyPr wrap="square" lIns="0" tIns="0" rIns="0" bIns="0" rtlCol="0">
            <a:spAutoFit/>
          </a:bodyPr>
          <a:lstStyle/>
          <a:p>
            <a:pPr algn="l">
              <a:spcBef>
                <a:spcPts val="714"/>
              </a:spcBef>
            </a:pPr>
            <a:r>
              <a:rPr lang="en-US" sz="1300" noProof="0">
                <a:solidFill>
                  <a:schemeClr val="tx1"/>
                </a:solidFill>
              </a:rPr>
              <a:t>Released February 2022</a:t>
            </a:r>
          </a:p>
        </p:txBody>
      </p:sp>
      <p:sp>
        <p:nvSpPr>
          <p:cNvPr id="22" name="TextBox 21">
            <a:extLst>
              <a:ext uri="{FF2B5EF4-FFF2-40B4-BE49-F238E27FC236}">
                <a16:creationId xmlns:a16="http://schemas.microsoft.com/office/drawing/2014/main" id="{3E57223A-B05B-4614-AAEA-675CF58D9E9B}"/>
              </a:ext>
            </a:extLst>
          </p:cNvPr>
          <p:cNvSpPr txBox="1"/>
          <p:nvPr userDrawn="1"/>
        </p:nvSpPr>
        <p:spPr bwMode="gray">
          <a:xfrm>
            <a:off x="824247" y="3597791"/>
            <a:ext cx="2436843" cy="615553"/>
          </a:xfrm>
          <a:prstGeom prst="rect">
            <a:avLst/>
          </a:prstGeom>
          <a:noFill/>
        </p:spPr>
        <p:txBody>
          <a:bodyPr wrap="square" lIns="0" tIns="0" rIns="0" bIns="0" rtlCol="0">
            <a:spAutoFit/>
          </a:bodyPr>
          <a:lstStyle/>
          <a:p>
            <a:pPr algn="l">
              <a:spcBef>
                <a:spcPts val="0"/>
              </a:spcBef>
            </a:pPr>
            <a:r>
              <a:rPr lang="en-US" sz="4000" b="0">
                <a:solidFill>
                  <a:schemeClr val="accent6"/>
                </a:solidFill>
              </a:rPr>
              <a:t>on-screen</a:t>
            </a:r>
          </a:p>
        </p:txBody>
      </p:sp>
      <p:pic>
        <p:nvPicPr>
          <p:cNvPr id="23" name="Optum logo" descr="Optum logo">
            <a:extLst>
              <a:ext uri="{FF2B5EF4-FFF2-40B4-BE49-F238E27FC236}">
                <a16:creationId xmlns:a16="http://schemas.microsoft.com/office/drawing/2014/main" id="{33540F47-FA69-40F1-B951-BB6DF057FA97}"/>
              </a:ext>
              <a:ext uri="{C183D7F6-B498-43B3-948B-1728B52AA6E4}">
                <adec:decorative xmlns:adec="http://schemas.microsoft.com/office/drawing/2017/decorative" val="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bwMode="gray">
          <a:xfrm>
            <a:off x="824247" y="523904"/>
            <a:ext cx="2438884" cy="706174"/>
          </a:xfrm>
          <a:prstGeom prst="rect">
            <a:avLst/>
          </a:prstGeom>
        </p:spPr>
      </p:pic>
      <p:pic>
        <p:nvPicPr>
          <p:cNvPr id="17" name="Picture 16">
            <a:extLst>
              <a:ext uri="{FF2B5EF4-FFF2-40B4-BE49-F238E27FC236}">
                <a16:creationId xmlns:a16="http://schemas.microsoft.com/office/drawing/2014/main" id="{819BE298-EAEE-4EF5-9588-71610469B37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bwMode="gray">
          <a:xfrm>
            <a:off x="5122888" y="525529"/>
            <a:ext cx="6606362" cy="3714176"/>
          </a:xfrm>
          <a:prstGeom prst="rect">
            <a:avLst/>
          </a:prstGeom>
          <a:ln w="6350">
            <a:solidFill>
              <a:schemeClr val="accent2"/>
            </a:solidFill>
          </a:ln>
        </p:spPr>
      </p:pic>
    </p:spTree>
    <p:extLst>
      <p:ext uri="{BB962C8B-B14F-4D97-AF65-F5344CB8AC3E}">
        <p14:creationId xmlns:p14="http://schemas.microsoft.com/office/powerpoint/2010/main" val="792411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cxnSp>
        <p:nvCxnSpPr>
          <p:cNvPr id="10" name="Orange arrow">
            <a:extLst>
              <a:ext uri="{FF2B5EF4-FFF2-40B4-BE49-F238E27FC236}">
                <a16:creationId xmlns:a16="http://schemas.microsoft.com/office/drawing/2014/main" id="{D7EC898B-19BB-48BB-BC12-6D8AA83D7AD6}"/>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
        <p:nvSpPr>
          <p:cNvPr id="11" name="TextBox 1">
            <a:extLst>
              <a:ext uri="{FF2B5EF4-FFF2-40B4-BE49-F238E27FC236}">
                <a16:creationId xmlns:a16="http://schemas.microsoft.com/office/drawing/2014/main" id="{43EA1280-EBAC-4C3E-A925-EA7813219784}"/>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Covers</a:t>
            </a:r>
          </a:p>
        </p:txBody>
      </p:sp>
    </p:spTree>
    <p:extLst>
      <p:ext uri="{BB962C8B-B14F-4D97-AF65-F5344CB8AC3E}">
        <p14:creationId xmlns:p14="http://schemas.microsoft.com/office/powerpoint/2010/main" val="34995652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32546DB0-88F2-4EC8-91FB-D7E51BBBDDDF}"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BDE252CA-B7C1-4F2D-A934-EB57E92D84C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255136436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over 02">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24" name="Picture 23">
            <a:extLst>
              <a:ext uri="{FF2B5EF4-FFF2-40B4-BE49-F238E27FC236}">
                <a16:creationId xmlns:a16="http://schemas.microsoft.com/office/drawing/2014/main" id="{0FC9DEF5-8784-475B-B82B-3A69645F62E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0"/>
            <a:ext cx="6175248" cy="6858000"/>
          </a:xfrm>
          <a:prstGeom prst="rect">
            <a:avLst/>
          </a:prstGeom>
        </p:spPr>
      </p:pic>
    </p:spTree>
    <p:extLst>
      <p:ext uri="{BB962C8B-B14F-4D97-AF65-F5344CB8AC3E}">
        <p14:creationId xmlns:p14="http://schemas.microsoft.com/office/powerpoint/2010/main" val="3865240020"/>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over 03">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12FF9B2B-62EB-453D-883A-F3D1C5D129E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49" y="0"/>
            <a:ext cx="6175248" cy="6858000"/>
          </a:xfrm>
          <a:prstGeom prst="rect">
            <a:avLst/>
          </a:prstGeom>
        </p:spPr>
      </p:pic>
    </p:spTree>
    <p:extLst>
      <p:ext uri="{BB962C8B-B14F-4D97-AF65-F5344CB8AC3E}">
        <p14:creationId xmlns:p14="http://schemas.microsoft.com/office/powerpoint/2010/main" val="1484029979"/>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ver 04">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2" name="Picture 11">
            <a:extLst>
              <a:ext uri="{FF2B5EF4-FFF2-40B4-BE49-F238E27FC236}">
                <a16:creationId xmlns:a16="http://schemas.microsoft.com/office/drawing/2014/main" id="{F8836543-6FF7-41D0-B888-CCACA6E60F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6752" y="-1"/>
            <a:ext cx="6175247" cy="6857999"/>
          </a:xfrm>
          <a:prstGeom prst="rect">
            <a:avLst/>
          </a:prstGeom>
        </p:spPr>
      </p:pic>
    </p:spTree>
    <p:extLst>
      <p:ext uri="{BB962C8B-B14F-4D97-AF65-F5344CB8AC3E}">
        <p14:creationId xmlns:p14="http://schemas.microsoft.com/office/powerpoint/2010/main" val="4117332475"/>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ver 05">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3" name="Picture 12">
            <a:extLst>
              <a:ext uri="{FF2B5EF4-FFF2-40B4-BE49-F238E27FC236}">
                <a16:creationId xmlns:a16="http://schemas.microsoft.com/office/drawing/2014/main" id="{998D147F-F514-40D3-9F83-705EE8693E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bwMode="gray">
          <a:xfrm>
            <a:off x="6019486" y="6071"/>
            <a:ext cx="6169779" cy="6851927"/>
          </a:xfrm>
          <a:prstGeom prst="rect">
            <a:avLst/>
          </a:prstGeom>
        </p:spPr>
      </p:pic>
    </p:spTree>
    <p:extLst>
      <p:ext uri="{BB962C8B-B14F-4D97-AF65-F5344CB8AC3E}">
        <p14:creationId xmlns:p14="http://schemas.microsoft.com/office/powerpoint/2010/main" val="414635943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ver 06">
    <p:bg>
      <p:bgPr>
        <a:solidFill>
          <a:srgbClr val="FBF9F4"/>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4" name="Picture Placeholder 3">
            <a:extLst>
              <a:ext uri="{FF2B5EF4-FFF2-40B4-BE49-F238E27FC236}">
                <a16:creationId xmlns:a16="http://schemas.microsoft.com/office/drawing/2014/main" id="{8CD0ED72-F2BF-4DE5-8A8E-A97770B1058A}"/>
              </a:ext>
              <a:ext uri="{C183D7F6-B498-43B3-948B-1728B52AA6E4}">
                <adec:decorative xmlns:adec="http://schemas.microsoft.com/office/drawing/2017/decorative" val="1"/>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a:br>
            <a:br>
              <a:rPr lang="en-US"/>
            </a:br>
            <a:r>
              <a:rPr lang="en-US"/>
              <a:t>An image should be inserted into this region, but the dimensions should remain unchanged. To access brand approved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via Secure if necessary.</a:t>
            </a:r>
          </a:p>
        </p:txBody>
      </p:sp>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633818911"/>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ver 06">
    <p:bg>
      <p:bgPr>
        <a:solidFill>
          <a:srgbClr val="FBF9F4"/>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B7117D9-92EC-4145-9CC6-3498381960D2}"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635651"/>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2" name="Title 1">
            <a:extLst>
              <a:ext uri="{FF2B5EF4-FFF2-40B4-BE49-F238E27FC236}">
                <a16:creationId xmlns:a16="http://schemas.microsoft.com/office/drawing/2014/main" id="{59CA19A5-5525-4A37-AEE4-E2ED4BB950D4}"/>
              </a:ext>
            </a:extLst>
          </p:cNvPr>
          <p:cNvSpPr>
            <a:spLocks noGrp="1"/>
          </p:cNvSpPr>
          <p:nvPr>
            <p:ph type="title" hasCustomPrompt="1"/>
          </p:nvPr>
        </p:nvSpPr>
        <p:spPr bwMode="gray">
          <a:xfrm>
            <a:off x="463462" y="2450287"/>
            <a:ext cx="4709160" cy="1869743"/>
          </a:xfrm>
        </p:spPr>
        <p:txBody>
          <a:bodyPr anchor="b"/>
          <a:lstStyle>
            <a:lvl1pPr>
              <a:defRPr sz="4500"/>
            </a:lvl1pPr>
          </a:lstStyle>
          <a:p>
            <a:r>
              <a:rPr lang="en-US"/>
              <a:t>Insightful presentation title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4" name="Picture Placeholder 3">
            <a:extLst>
              <a:ext uri="{FF2B5EF4-FFF2-40B4-BE49-F238E27FC236}">
                <a16:creationId xmlns:a16="http://schemas.microsoft.com/office/drawing/2014/main" id="{8CD0ED72-F2BF-4DE5-8A8E-A97770B1058A}"/>
              </a:ext>
            </a:extLst>
          </p:cNvPr>
          <p:cNvSpPr>
            <a:spLocks noGrp="1"/>
          </p:cNvSpPr>
          <p:nvPr>
            <p:ph type="pic" sz="quarter" idx="15" hasCustomPrompt="1"/>
          </p:nvPr>
        </p:nvSpPr>
        <p:spPr bwMode="gray">
          <a:xfrm>
            <a:off x="6019800" y="0"/>
            <a:ext cx="6172200" cy="6858000"/>
          </a:xfrm>
          <a:solidFill>
            <a:schemeClr val="bg1"/>
          </a:solidFill>
        </p:spPr>
        <p:txBody>
          <a:bodyPr lIns="914400" rIns="914400">
            <a:normAutofit/>
          </a:bodyPr>
          <a:lstStyle>
            <a:lvl1pPr algn="ctr">
              <a:defRPr sz="1400"/>
            </a:lvl1pPr>
          </a:lstStyle>
          <a:p>
            <a:br>
              <a:rPr lang="en-US"/>
            </a:br>
            <a:br>
              <a:rPr lang="en-US"/>
            </a:br>
            <a:r>
              <a:rPr lang="en-US"/>
              <a:t>An image should be inserted into this region, but the dimensions should remain unchanged. To access brand approved photography, visit: library.optum.com.</a:t>
            </a:r>
            <a:br>
              <a:rPr lang="en-US"/>
            </a:br>
            <a:br>
              <a:rPr lang="en-US"/>
            </a:br>
            <a:r>
              <a:rPr lang="en-US"/>
              <a:t>Accessing the above library requires users to be a part of a SECURE group: Optum_Library_Access_Photography.</a:t>
            </a:r>
            <a:br>
              <a:rPr lang="en-US"/>
            </a:br>
            <a:br>
              <a:rPr lang="en-US"/>
            </a:br>
            <a:r>
              <a:rPr lang="en-US"/>
              <a:t>Request access via Secure if necessary.</a:t>
            </a:r>
          </a:p>
        </p:txBody>
      </p:sp>
    </p:spTree>
    <p:extLst>
      <p:ext uri="{BB962C8B-B14F-4D97-AF65-F5344CB8AC3E}">
        <p14:creationId xmlns:p14="http://schemas.microsoft.com/office/powerpoint/2010/main" val="1288397678"/>
      </p:ext>
    </p:extLst>
  </p:cSld>
  <p:clrMapOvr>
    <a:masterClrMapping/>
  </p:clrMapOvr>
  <p:extLst>
    <p:ext uri="{DCECCB84-F9BA-43D5-87BE-67443E8EF086}">
      <p15:sldGuideLst xmlns:p15="http://schemas.microsoft.com/office/powerpoint/2012/main">
        <p15:guide id="2" pos="3259">
          <p15:clr>
            <a:srgbClr val="FBAE40"/>
          </p15:clr>
        </p15:guide>
        <p15:guide id="3" orient="horz" pos="2722">
          <p15:clr>
            <a:srgbClr val="FBAE40"/>
          </p15:clr>
        </p15:guide>
        <p15:guide id="4" orient="horz" pos="291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 - Promise">
    <p:bg>
      <p:bgPr>
        <a:solidFill>
          <a:schemeClr val="bg1"/>
        </a:solidFill>
        <a:effectLst/>
      </p:bgPr>
    </p:bg>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45B8C93C-B470-48DC-878B-475DD7D9D265}" type="datetime1">
              <a:rPr lang="en-US" smtClean="0"/>
              <a:t>11/24/2023</a:t>
            </a:fld>
            <a:endParaRPr lang="en-US"/>
          </a:p>
        </p:txBody>
      </p:sp>
      <p:sp>
        <p:nvSpPr>
          <p:cNvPr id="8" name="Slide Number Placeholder 7" hidden="1">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r>
              <a:rPr lang="en-US"/>
              <a:t>Confidential property of Optum. Do not distribute or reproduce without express permission from Optum.</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pic>
        <p:nvPicPr>
          <p:cNvPr id="11" name="Optum logo" descr="Optum logo">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pic>
        <p:nvPicPr>
          <p:cNvPr id="15" name="Picture 8" descr="Icon&#10;&#10;Description automatically generated">
            <a:extLst>
              <a:ext uri="{FF2B5EF4-FFF2-40B4-BE49-F238E27FC236}">
                <a16:creationId xmlns:a16="http://schemas.microsoft.com/office/drawing/2014/main" id="{548F7AB9-C07C-44D3-A45A-509D3091F2E3}"/>
              </a:ext>
            </a:extLst>
          </p:cNvPr>
          <p:cNvPicPr>
            <a:picLocks noChangeAspect="1"/>
          </p:cNvPicPr>
          <p:nvPr userDrawn="1"/>
        </p:nvPicPr>
        <p:blipFill rotWithShape="1">
          <a:blip r:embed="rId4"/>
          <a:srcRect l="24691" r="24691"/>
          <a:stretch/>
        </p:blipFill>
        <p:spPr bwMode="gray">
          <a:xfrm>
            <a:off x="6019800" y="0"/>
            <a:ext cx="6172200" cy="6858000"/>
          </a:xfrm>
          <a:prstGeom prst="rect">
            <a:avLst/>
          </a:prstGeom>
          <a:solidFill>
            <a:schemeClr val="bg2"/>
          </a:solidFill>
        </p:spPr>
      </p:pic>
      <p:sp>
        <p:nvSpPr>
          <p:cNvPr id="10" name="TextBox 9">
            <a:extLst>
              <a:ext uri="{FF2B5EF4-FFF2-40B4-BE49-F238E27FC236}">
                <a16:creationId xmlns:a16="http://schemas.microsoft.com/office/drawing/2014/main" id="{AAF8C1F7-0FC5-4BD5-896B-5EB9642D0AC1}"/>
              </a:ext>
            </a:extLst>
          </p:cNvPr>
          <p:cNvSpPr txBox="1"/>
          <p:nvPr userDrawn="1"/>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a:solidFill>
                  <a:schemeClr val="accent6"/>
                </a:solidFill>
              </a:rPr>
              <a:t>Better, for you</a:t>
            </a:r>
          </a:p>
        </p:txBody>
      </p:sp>
    </p:spTree>
    <p:extLst>
      <p:ext uri="{BB962C8B-B14F-4D97-AF65-F5344CB8AC3E}">
        <p14:creationId xmlns:p14="http://schemas.microsoft.com/office/powerpoint/2010/main" val="1564316809"/>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13F80B4D-94E3-497C-9014-7F8EABA417B7}"/>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Section headers</a:t>
            </a:r>
          </a:p>
        </p:txBody>
      </p:sp>
      <p:cxnSp>
        <p:nvCxnSpPr>
          <p:cNvPr id="4" name="Orange arrow">
            <a:extLst>
              <a:ext uri="{FF2B5EF4-FFF2-40B4-BE49-F238E27FC236}">
                <a16:creationId xmlns:a16="http://schemas.microsoft.com/office/drawing/2014/main" id="{5CA4857D-50A4-4F6E-8AC6-F53991E25BA7}"/>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13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8BFB956A-C3EE-4CEE-8CC6-BB9E3DB82FC2}" type="datetime1">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38525456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6">
          <p15:clr>
            <a:srgbClr val="FBAE40"/>
          </p15:clr>
        </p15:guide>
        <p15:guide id="3" orient="horz" pos="2505">
          <p15:clr>
            <a:srgbClr val="FBAE40"/>
          </p15:clr>
        </p15:guide>
        <p15:guide id="4" orient="horz" pos="26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02">
    <p:bg>
      <p:bgRef idx="1001">
        <a:schemeClr val="bg2"/>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9B679AE-D173-4857-9656-61C15B78E493}"/>
              </a:ext>
            </a:extLst>
          </p:cNvPr>
          <p:cNvSpPr>
            <a:spLocks noGrp="1"/>
          </p:cNvSpPr>
          <p:nvPr>
            <p:ph type="dt" sz="half" idx="10"/>
          </p:nvPr>
        </p:nvSpPr>
        <p:spPr/>
        <p:txBody>
          <a:bodyPr/>
          <a:lstStyle/>
          <a:p>
            <a:fld id="{53CF638C-039E-4A48-A8EB-E2D0262E67A1}" type="datetime1">
              <a:rPr lang="en-US" smtClean="0"/>
              <a:t>11/24/2023</a:t>
            </a:fld>
            <a:endParaRPr lang="en-US"/>
          </a:p>
        </p:txBody>
      </p:sp>
      <p:sp>
        <p:nvSpPr>
          <p:cNvPr id="6" name="Slide Number Placeholder 5" hidden="1">
            <a:extLst>
              <a:ext uri="{FF2B5EF4-FFF2-40B4-BE49-F238E27FC236}">
                <a16:creationId xmlns:a16="http://schemas.microsoft.com/office/drawing/2014/main" id="{18C9E9B4-49EA-4882-85A5-CCD50D15CDE0}"/>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D444279A-BCE2-4BB7-8BEE-7A06041140C9}"/>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Subtitle placeholder">
            <a:extLst>
              <a:ext uri="{FF2B5EF4-FFF2-40B4-BE49-F238E27FC236}">
                <a16:creationId xmlns:a16="http://schemas.microsoft.com/office/drawing/2014/main" id="{1984467D-8998-4601-8ABC-FDE348E4BFF2}"/>
              </a:ext>
            </a:extLst>
          </p:cNvPr>
          <p:cNvSpPr>
            <a:spLocks noGrp="1"/>
          </p:cNvSpPr>
          <p:nvPr>
            <p:ph type="body" idx="1" hasCustomPrompt="1"/>
          </p:nvPr>
        </p:nvSpPr>
        <p:spPr bwMode="gray">
          <a:xfrm>
            <a:off x="1752600" y="4255572"/>
            <a:ext cx="8686800" cy="332399"/>
          </a:xfrm>
        </p:spPr>
        <p:txBody>
          <a:bodyPr>
            <a:spAutoFit/>
          </a:bodyPr>
          <a:lstStyle>
            <a:lvl1pPr marL="0" indent="0" algn="ctr">
              <a:lnSpc>
                <a:spcPct val="90000"/>
              </a:lnSpc>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 (optional); Arial 24pt, sentence case</a:t>
            </a:r>
          </a:p>
        </p:txBody>
      </p:sp>
      <p:sp>
        <p:nvSpPr>
          <p:cNvPr id="2" name="Title 1">
            <a:extLst>
              <a:ext uri="{FF2B5EF4-FFF2-40B4-BE49-F238E27FC236}">
                <a16:creationId xmlns:a16="http://schemas.microsoft.com/office/drawing/2014/main" id="{8364047E-FA3E-49C2-97F7-5B543041A6B9}"/>
              </a:ext>
            </a:extLst>
          </p:cNvPr>
          <p:cNvSpPr>
            <a:spLocks noGrp="1"/>
          </p:cNvSpPr>
          <p:nvPr>
            <p:ph type="title" hasCustomPrompt="1"/>
          </p:nvPr>
        </p:nvSpPr>
        <p:spPr bwMode="gray">
          <a:xfrm>
            <a:off x="1752600" y="2451107"/>
            <a:ext cx="8686800" cy="1523494"/>
          </a:xfrm>
        </p:spPr>
        <p:txBody>
          <a:bodyPr anchor="b"/>
          <a:lstStyle>
            <a:lvl1pPr algn="ctr">
              <a:defRPr sz="5500"/>
            </a:lvl1pPr>
          </a:lstStyle>
          <a:p>
            <a:r>
              <a:rPr lang="en-US"/>
              <a:t>Section title; Arial 55pt, sentence case</a:t>
            </a:r>
          </a:p>
        </p:txBody>
      </p:sp>
    </p:spTree>
    <p:extLst>
      <p:ext uri="{BB962C8B-B14F-4D97-AF65-F5344CB8AC3E}">
        <p14:creationId xmlns:p14="http://schemas.microsoft.com/office/powerpoint/2010/main" val="39852736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101">
          <p15:clr>
            <a:srgbClr val="FBAE40"/>
          </p15:clr>
        </p15:guide>
        <p15:guide id="2" pos="6577">
          <p15:clr>
            <a:srgbClr val="FBAE40"/>
          </p15:clr>
        </p15:guide>
        <p15:guide id="3" orient="horz" pos="2505">
          <p15:clr>
            <a:srgbClr val="FBAE40"/>
          </p15:clr>
        </p15:guide>
        <p15:guide id="4" orient="horz" pos="2679">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3A455D22-8446-4F14-AA52-97E668DEC836}"/>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Standard layouts</a:t>
            </a:r>
          </a:p>
        </p:txBody>
      </p:sp>
      <p:cxnSp>
        <p:nvCxnSpPr>
          <p:cNvPr id="4" name="Orange arrow">
            <a:extLst>
              <a:ext uri="{FF2B5EF4-FFF2-40B4-BE49-F238E27FC236}">
                <a16:creationId xmlns:a16="http://schemas.microsoft.com/office/drawing/2014/main" id="{9FFBF798-5E41-4C4C-8019-BFB1C5FBD16F}"/>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8540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8A49B71C-EE28-4F4C-994D-7E3486111388}"/>
              </a:ext>
            </a:extLst>
          </p:cNvPr>
          <p:cNvSpPr>
            <a:spLocks noGrp="1"/>
          </p:cNvSpPr>
          <p:nvPr>
            <p:ph type="dt" sz="half" idx="10"/>
          </p:nvPr>
        </p:nvSpPr>
        <p:spPr/>
        <p:txBody>
          <a:bodyPr/>
          <a:lstStyle/>
          <a:p>
            <a:fld id="{6017203D-7AF0-48CF-9AA1-1400585FFB1C}" type="datetime1">
              <a:rPr lang="en-US" smtClean="0"/>
              <a:t>11/24/2023</a:t>
            </a:fld>
            <a:endParaRPr lang="en-US"/>
          </a:p>
        </p:txBody>
      </p:sp>
      <p:sp>
        <p:nvSpPr>
          <p:cNvPr id="5" name="Slide Number Placeholder 4" hidden="1">
            <a:extLst>
              <a:ext uri="{FF2B5EF4-FFF2-40B4-BE49-F238E27FC236}">
                <a16:creationId xmlns:a16="http://schemas.microsoft.com/office/drawing/2014/main" id="{C408F62C-9090-4EA7-BBD2-481410405BBE}"/>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4" name="Footer Placeholder 3" hidden="1">
            <a:extLst>
              <a:ext uri="{FF2B5EF4-FFF2-40B4-BE49-F238E27FC236}">
                <a16:creationId xmlns:a16="http://schemas.microsoft.com/office/drawing/2014/main" id="{F7BFA8CA-0947-4A58-87AE-004F617F47B1}"/>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615486288"/>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793">
          <p15:clr>
            <a:srgbClr val="FBAE40"/>
          </p15:clr>
        </p15:guide>
        <p15:guide id="4" orient="horz" pos="3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76B3DF85-06AB-4D09-9458-B0A4DE468FDB}"/>
              </a:ext>
            </a:extLst>
          </p:cNvPr>
          <p:cNvSpPr>
            <a:spLocks noGrp="1"/>
          </p:cNvSpPr>
          <p:nvPr>
            <p:ph type="dt" sz="half" idx="10"/>
          </p:nvPr>
        </p:nvSpPr>
        <p:spPr/>
        <p:txBody>
          <a:bodyPr/>
          <a:lstStyle/>
          <a:p>
            <a:fld id="{4E2E38F6-B9D1-4693-91B2-1BF743544C01}" type="datetime1">
              <a:rPr lang="en-US" smtClean="0"/>
              <a:t>11/24/2023</a:t>
            </a:fld>
            <a:endParaRPr lang="en-US"/>
          </a:p>
        </p:txBody>
      </p:sp>
      <p:sp>
        <p:nvSpPr>
          <p:cNvPr id="5" name="Slide Number Placeholder 4" hidden="1">
            <a:extLst>
              <a:ext uri="{FF2B5EF4-FFF2-40B4-BE49-F238E27FC236}">
                <a16:creationId xmlns:a16="http://schemas.microsoft.com/office/drawing/2014/main" id="{CFBBDC95-8D51-42CB-B4C0-9B8E3C030FAA}"/>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20A558EA-9255-4DE1-B9D1-B0557684C783}"/>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8" name="Subtitle placeholder">
            <a:extLst>
              <a:ext uri="{FF2B5EF4-FFF2-40B4-BE49-F238E27FC236}">
                <a16:creationId xmlns:a16="http://schemas.microsoft.com/office/drawing/2014/main" id="{760BD2C6-F5E4-43C7-9A69-D1113FFABFA9}"/>
              </a:ext>
            </a:extLst>
          </p:cNvPr>
          <p:cNvSpPr>
            <a:spLocks noGrp="1"/>
          </p:cNvSpPr>
          <p:nvPr>
            <p:ph type="body" sz="quarter" idx="13" hasCustomPrompt="1"/>
          </p:nvPr>
        </p:nvSpPr>
        <p:spPr bwMode="gray">
          <a:xfrm>
            <a:off x="457198" y="958653"/>
            <a:ext cx="9601200" cy="269304"/>
          </a:xfrm>
        </p:spPr>
        <p:txBody>
          <a:bodyPr wrap="square">
            <a:spAutoFit/>
          </a:bodyPr>
          <a:lstStyle>
            <a:lvl1pPr>
              <a:lnSpc>
                <a:spcPct val="100000"/>
              </a:lnSpc>
              <a:spcBef>
                <a:spcPts val="0"/>
              </a:spcBef>
              <a:defRPr sz="1750" b="1">
                <a:solidFill>
                  <a:schemeClr val="accent6"/>
                </a:solidFill>
              </a:defRPr>
            </a:lvl1pPr>
          </a:lstStyle>
          <a:p>
            <a:pPr lvl="0"/>
            <a:r>
              <a:rPr lang="en-US"/>
              <a:t>Slide subtitle; Arial 17.5pt bold, sentence case (1 line)</a:t>
            </a:r>
          </a:p>
        </p:txBody>
      </p:sp>
      <p:sp>
        <p:nvSpPr>
          <p:cNvPr id="2" name="Title 1">
            <a:extLst>
              <a:ext uri="{FF2B5EF4-FFF2-40B4-BE49-F238E27FC236}">
                <a16:creationId xmlns:a16="http://schemas.microsoft.com/office/drawing/2014/main" id="{70871777-1CC4-46CB-8EB7-B1DE3217D445}"/>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972724609"/>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603">
          <p15:clr>
            <a:srgbClr val="FBAE40"/>
          </p15:clr>
        </p15:guide>
        <p15:guide id="3" orient="horz" pos="1014">
          <p15:clr>
            <a:srgbClr val="FBAE40"/>
          </p15:clr>
        </p15:guide>
        <p15:guide id="4" orient="horz" pos="3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Two Lines">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71431DB-E6A6-49C5-8087-27C6A3B2A54B}"/>
              </a:ext>
            </a:extLst>
          </p:cNvPr>
          <p:cNvSpPr>
            <a:spLocks noGrp="1"/>
          </p:cNvSpPr>
          <p:nvPr>
            <p:ph type="dt" sz="half" idx="10"/>
          </p:nvPr>
        </p:nvSpPr>
        <p:spPr/>
        <p:txBody>
          <a:bodyPr/>
          <a:lstStyle/>
          <a:p>
            <a:fld id="{C9C2E934-DCF6-42A5-85FE-8C1CB869FF21}" type="datetime1">
              <a:rPr lang="en-US" smtClean="0"/>
              <a:t>11/24/2023</a:t>
            </a:fld>
            <a:endParaRPr lang="en-US"/>
          </a:p>
        </p:txBody>
      </p:sp>
      <p:sp>
        <p:nvSpPr>
          <p:cNvPr id="8" name="Slide Number Placeholder 7" hidden="1">
            <a:extLst>
              <a:ext uri="{FF2B5EF4-FFF2-40B4-BE49-F238E27FC236}">
                <a16:creationId xmlns:a16="http://schemas.microsoft.com/office/drawing/2014/main" id="{8B45D769-A041-452F-B2B9-DCBF82634579}"/>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7" name="Footer Placeholder 6" hidden="1">
            <a:extLst>
              <a:ext uri="{FF2B5EF4-FFF2-40B4-BE49-F238E27FC236}">
                <a16:creationId xmlns:a16="http://schemas.microsoft.com/office/drawing/2014/main" id="{2F19E74A-0080-4967-9833-9ACB7226DDE7}"/>
              </a:ext>
            </a:extLst>
          </p:cNvPr>
          <p:cNvSpPr>
            <a:spLocks noGrp="1"/>
          </p:cNvSpPr>
          <p:nvPr>
            <p:ph type="ftr" sz="quarter" idx="11"/>
          </p:nvPr>
        </p:nvSpPr>
        <p:spPr/>
        <p:txBody>
          <a:bodyPr/>
          <a:lstStyle/>
          <a:p>
            <a:r>
              <a:rPr lang="en-US"/>
              <a:t>Confidential property of Optum. Do not distribute or reproduce without express permission from Optum.</a:t>
            </a:r>
          </a:p>
        </p:txBody>
      </p:sp>
      <p:sp>
        <p:nvSpPr>
          <p:cNvPr id="2" name="Title 1">
            <a:extLst>
              <a:ext uri="{FF2B5EF4-FFF2-40B4-BE49-F238E27FC236}">
                <a16:creationId xmlns:a16="http://schemas.microsoft.com/office/drawing/2014/main" id="{CB1C8E8B-99F0-45A8-BCAB-DBB719616F12}"/>
              </a:ext>
            </a:extLst>
          </p:cNvPr>
          <p:cNvSpPr>
            <a:spLocks noGrp="1"/>
          </p:cNvSpPr>
          <p:nvPr>
            <p:ph type="title" hasCustomPrompt="1"/>
          </p:nvPr>
        </p:nvSpPr>
        <p:spPr bwMode="gray">
          <a:xfrm>
            <a:off x="457199" y="555639"/>
            <a:ext cx="9601200" cy="609398"/>
          </a:xfrm>
        </p:spPr>
        <p:txBody>
          <a:bodyPr/>
          <a:lstStyle>
            <a:lvl1pPr>
              <a:defRPr/>
            </a:lvl1pPr>
          </a:lstStyle>
          <a:p>
            <a:r>
              <a:rPr lang="en-US"/>
              <a:t>Slide title; Arial 22pt bold, sentence case. This layout accommodates a slide title that extends downward to a second line (max. 2 lines).</a:t>
            </a:r>
          </a:p>
        </p:txBody>
      </p:sp>
    </p:spTree>
    <p:extLst>
      <p:ext uri="{BB962C8B-B14F-4D97-AF65-F5344CB8AC3E}">
        <p14:creationId xmlns:p14="http://schemas.microsoft.com/office/powerpoint/2010/main" val="3513236574"/>
      </p:ext>
    </p:extLst>
  </p:cSld>
  <p:clrMapOvr>
    <a:masterClrMapping/>
  </p:clrMapOvr>
  <p:extLst>
    <p:ext uri="{DCECCB84-F9BA-43D5-87BE-67443E8EF086}">
      <p15:sldGuideLst xmlns:p15="http://schemas.microsoft.com/office/powerpoint/2012/main">
        <p15:guide id="1" orient="horz" pos="3776">
          <p15:clr>
            <a:srgbClr val="FBAE40"/>
          </p15:clr>
        </p15:guide>
        <p15:guide id="3" orient="horz" pos="1016">
          <p15:clr>
            <a:srgbClr val="FBAE40"/>
          </p15:clr>
        </p15:guide>
        <p15:guide id="4" orient="horz" pos="3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E8F05950-6299-4B4F-B254-8E9E230299D9}"/>
              </a:ext>
            </a:extLst>
          </p:cNvPr>
          <p:cNvSpPr>
            <a:spLocks noGrp="1"/>
          </p:cNvSpPr>
          <p:nvPr>
            <p:ph type="dt" sz="half" idx="10"/>
          </p:nvPr>
        </p:nvSpPr>
        <p:spPr bwMode="gray"/>
        <p:txBody>
          <a:bodyPr/>
          <a:lstStyle/>
          <a:p>
            <a:fld id="{91B49150-1D91-41AC-9706-7B003B9B505B}" type="datetime1">
              <a:rPr lang="en-US" smtClean="0"/>
              <a:t>11/24/2023</a:t>
            </a:fld>
            <a:endParaRPr lang="en-US"/>
          </a:p>
        </p:txBody>
      </p:sp>
      <p:sp>
        <p:nvSpPr>
          <p:cNvPr id="6" name="Slide Number Placeholder 5" hidden="1">
            <a:extLst>
              <a:ext uri="{FF2B5EF4-FFF2-40B4-BE49-F238E27FC236}">
                <a16:creationId xmlns:a16="http://schemas.microsoft.com/office/drawing/2014/main" id="{E92844E1-DCBE-4FE7-B46C-155141DCD59B}"/>
              </a:ext>
            </a:extLst>
          </p:cNvPr>
          <p:cNvSpPr>
            <a:spLocks noGrp="1"/>
          </p:cNvSpPr>
          <p:nvPr>
            <p:ph type="sldNum" sz="quarter" idx="12"/>
          </p:nvPr>
        </p:nvSpPr>
        <p:spPr bwMode="gray"/>
        <p:txBody>
          <a:bodyPr/>
          <a:lstStyle/>
          <a:p>
            <a:fld id="{03805D93-7D4B-4CBC-BABC-3A8AC08CB7F4}" type="slidenum">
              <a:rPr lang="en-US" smtClean="0"/>
              <a:t>‹#›</a:t>
            </a:fld>
            <a:endParaRPr lang="en-US"/>
          </a:p>
        </p:txBody>
      </p:sp>
      <p:sp>
        <p:nvSpPr>
          <p:cNvPr id="5" name="Footer Placeholder 4" hidden="1">
            <a:extLst>
              <a:ext uri="{FF2B5EF4-FFF2-40B4-BE49-F238E27FC236}">
                <a16:creationId xmlns:a16="http://schemas.microsoft.com/office/drawing/2014/main" id="{C6F9B0AB-0E2D-494E-B617-49AC025A7447}"/>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3" name="Content Placeholder 2">
            <a:extLst>
              <a:ext uri="{FF2B5EF4-FFF2-40B4-BE49-F238E27FC236}">
                <a16:creationId xmlns:a16="http://schemas.microsoft.com/office/drawing/2014/main" id="{97828B26-FB6F-4B30-8973-00FC53DA3EAD}"/>
              </a:ext>
            </a:extLst>
          </p:cNvPr>
          <p:cNvSpPr>
            <a:spLocks noGrp="1"/>
          </p:cNvSpPr>
          <p:nvPr>
            <p:ph idx="1" hasCustomPrompt="1"/>
          </p:nvPr>
        </p:nvSpPr>
        <p:spPr bwMode="gray">
          <a:xfrm>
            <a:off x="1524000" y="1557210"/>
            <a:ext cx="9144000" cy="3930085"/>
          </a:xfrm>
        </p:spPr>
        <p:txBody>
          <a:bodyPr/>
          <a:lstStyle/>
          <a:p>
            <a:pPr lvl="0"/>
            <a:r>
              <a:rPr lang="en-US"/>
              <a:t>Click to type text. To activate sub-level formatting, place cursor at beginning of text/line and hit tab or shift tab. Click icon for chart or table.</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3F07F8-7529-498B-8D34-E0851EDB82CA}"/>
              </a:ext>
            </a:extLst>
          </p:cNvPr>
          <p:cNvSpPr>
            <a:spLocks noGrp="1"/>
          </p:cNvSpPr>
          <p:nvPr>
            <p:ph type="title" hasCustomPrompt="1"/>
          </p:nvPr>
        </p:nvSpPr>
        <p:spPr bwMode="gray"/>
        <p:txBody>
          <a:bodyPr/>
          <a:lstStyle>
            <a:lvl1pPr>
              <a:defRPr/>
            </a:lvl1pPr>
          </a:lstStyle>
          <a:p>
            <a:r>
              <a:rPr lang="en-US"/>
              <a:t>Slide title; Arial 22pt bold, sentence case (1 line)</a:t>
            </a:r>
          </a:p>
        </p:txBody>
      </p:sp>
    </p:spTree>
    <p:extLst>
      <p:ext uri="{BB962C8B-B14F-4D97-AF65-F5344CB8AC3E}">
        <p14:creationId xmlns:p14="http://schemas.microsoft.com/office/powerpoint/2010/main" val="1661151008"/>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792">
          <p15:clr>
            <a:srgbClr val="FBAE40"/>
          </p15:clr>
        </p15:guide>
        <p15:guide id="3" orient="horz" pos="3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ver - Promise">
    <p:bg>
      <p:bgPr>
        <a:solidFill>
          <a:schemeClr val="bg1"/>
        </a:solidFill>
        <a:effectLst/>
      </p:bgPr>
    </p:bg>
    <p:spTree>
      <p:nvGrpSpPr>
        <p:cNvPr id="1" name=""/>
        <p:cNvGrpSpPr/>
        <p:nvPr/>
      </p:nvGrpSpPr>
      <p:grpSpPr>
        <a:xfrm>
          <a:off x="0" y="0"/>
          <a:ext cx="0" cy="0"/>
          <a:chOff x="0" y="0"/>
          <a:chExt cx="0" cy="0"/>
        </a:xfrm>
      </p:grpSpPr>
      <p:pic>
        <p:nvPicPr>
          <p:cNvPr id="11" name="Optum logo" descr="Optum">
            <a:extLst>
              <a:ext uri="{FF2B5EF4-FFF2-40B4-BE49-F238E27FC236}">
                <a16:creationId xmlns:a16="http://schemas.microsoft.com/office/drawing/2014/main" id="{8379DEF5-9B62-4192-91DE-19BB09195893}"/>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57200" y="833151"/>
            <a:ext cx="1917891" cy="555322"/>
          </a:xfrm>
          <a:prstGeom prst="rect">
            <a:avLst/>
          </a:prstGeom>
        </p:spPr>
      </p:pic>
      <p:sp>
        <p:nvSpPr>
          <p:cNvPr id="10" name="TextBox 9">
            <a:extLst>
              <a:ext uri="{FF2B5EF4-FFF2-40B4-BE49-F238E27FC236}">
                <a16:creationId xmlns:a16="http://schemas.microsoft.com/office/drawing/2014/main" id="{AAF8C1F7-0FC5-4BD5-896B-5EB9642D0AC1}"/>
              </a:ext>
            </a:extLst>
          </p:cNvPr>
          <p:cNvSpPr txBox="1"/>
          <p:nvPr/>
        </p:nvSpPr>
        <p:spPr bwMode="gray">
          <a:xfrm>
            <a:off x="463462" y="3592370"/>
            <a:ext cx="4015946" cy="623248"/>
          </a:xfrm>
          <a:prstGeom prst="rect">
            <a:avLst/>
          </a:prstGeom>
          <a:noFill/>
        </p:spPr>
        <p:txBody>
          <a:bodyPr vert="horz" wrap="square" lIns="0" tIns="0" rIns="0" bIns="0" rtlCol="0">
            <a:spAutoFit/>
          </a:bodyPr>
          <a:lstStyle/>
          <a:p>
            <a:pPr algn="l">
              <a:lnSpc>
                <a:spcPct val="90000"/>
              </a:lnSpc>
              <a:spcBef>
                <a:spcPts val="600"/>
              </a:spcBef>
            </a:pPr>
            <a:r>
              <a:rPr lang="en-US" sz="4500" b="1">
                <a:solidFill>
                  <a:schemeClr val="accent6"/>
                </a:solidFill>
              </a:rPr>
              <a:t>Better, for you</a:t>
            </a:r>
          </a:p>
        </p:txBody>
      </p:sp>
      <p:sp>
        <p:nvSpPr>
          <p:cNvPr id="16" name="Subtitle placeholder">
            <a:extLst>
              <a:ext uri="{FF2B5EF4-FFF2-40B4-BE49-F238E27FC236}">
                <a16:creationId xmlns:a16="http://schemas.microsoft.com/office/drawing/2014/main" id="{2E03F862-177D-4A2A-BB03-60A40298232B}"/>
              </a:ext>
            </a:extLst>
          </p:cNvPr>
          <p:cNvSpPr>
            <a:spLocks noGrp="1"/>
          </p:cNvSpPr>
          <p:nvPr>
            <p:ph type="body" sz="quarter" idx="10" hasCustomPrompt="1"/>
          </p:nvPr>
        </p:nvSpPr>
        <p:spPr bwMode="gray">
          <a:xfrm>
            <a:off x="463462" y="4518883"/>
            <a:ext cx="4709160" cy="553998"/>
          </a:xfrm>
        </p:spPr>
        <p:txBody>
          <a:bodyPr>
            <a:spAutoFit/>
          </a:bodyPr>
          <a:lstStyle>
            <a:lvl1pPr marL="0" indent="0">
              <a:spcBef>
                <a:spcPts val="0"/>
              </a:spcBef>
              <a:buFont typeface="Arial" panose="020B0604020202020204" pitchFamily="34" charset="0"/>
              <a:buNone/>
              <a:defRPr sz="1800">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Presentation subtitle (optional); Arial 18pt, sentence case, max. 3 lines</a:t>
            </a:r>
          </a:p>
        </p:txBody>
      </p:sp>
      <p:sp>
        <p:nvSpPr>
          <p:cNvPr id="17" name="Presentation date placeholder">
            <a:extLst>
              <a:ext uri="{FF2B5EF4-FFF2-40B4-BE49-F238E27FC236}">
                <a16:creationId xmlns:a16="http://schemas.microsoft.com/office/drawing/2014/main" id="{798BE44C-881B-41C4-90ED-E3EADCC7440A}"/>
              </a:ext>
            </a:extLst>
          </p:cNvPr>
          <p:cNvSpPr>
            <a:spLocks noGrp="1"/>
          </p:cNvSpPr>
          <p:nvPr>
            <p:ph type="body" sz="quarter" idx="11" hasCustomPrompt="1"/>
          </p:nvPr>
        </p:nvSpPr>
        <p:spPr bwMode="gray">
          <a:xfrm>
            <a:off x="463462" y="6197353"/>
            <a:ext cx="4709160" cy="215444"/>
          </a:xfrm>
        </p:spPr>
        <p:txBody>
          <a:bodyPr wrap="square" anchor="b">
            <a:spAutoFit/>
          </a:bodyPr>
          <a:lstStyle>
            <a:lvl1pPr marL="0" indent="0">
              <a:spcBef>
                <a:spcPts val="0"/>
              </a:spcBef>
              <a:buFont typeface="Arial" panose="020B0604020202020204" pitchFamily="34" charset="0"/>
              <a:buNone/>
              <a:defRPr sz="1400" b="1">
                <a:solidFill>
                  <a:schemeClr val="accent6"/>
                </a:solidFill>
              </a:defRPr>
            </a:lvl1pPr>
            <a:lvl2pPr marL="0" indent="0">
              <a:buNone/>
              <a:defRPr sz="2000">
                <a:solidFill>
                  <a:schemeClr val="accent5"/>
                </a:solidFill>
              </a:defRPr>
            </a:lvl2pPr>
            <a:lvl3pPr marL="231775" indent="0">
              <a:buFont typeface="Arial" panose="020B0604020202020204" pitchFamily="34" charset="0"/>
              <a:buNone/>
              <a:defRPr sz="2000">
                <a:solidFill>
                  <a:schemeClr val="accent5"/>
                </a:solidFill>
              </a:defRPr>
            </a:lvl3pPr>
            <a:lvl4pPr marL="228600" indent="0">
              <a:buNone/>
              <a:defRPr sz="2000">
                <a:solidFill>
                  <a:schemeClr val="accent5"/>
                </a:solidFill>
              </a:defRPr>
            </a:lvl4pPr>
            <a:lvl5pPr marL="460375" indent="0">
              <a:buNone/>
              <a:defRPr sz="2000">
                <a:solidFill>
                  <a:schemeClr val="accent5"/>
                </a:solidFill>
              </a:defRPr>
            </a:lvl5pPr>
          </a:lstStyle>
          <a:p>
            <a:pPr lvl="0"/>
            <a:r>
              <a:rPr lang="en-US"/>
              <a:t>Month DD, YYYY (May also be location or speaker)</a:t>
            </a:r>
          </a:p>
        </p:txBody>
      </p:sp>
      <p:pic>
        <p:nvPicPr>
          <p:cNvPr id="15" name="Picture 8" descr="Illustration of a person carrying an oversized heart.">
            <a:extLst>
              <a:ext uri="{FF2B5EF4-FFF2-40B4-BE49-F238E27FC236}">
                <a16:creationId xmlns:a16="http://schemas.microsoft.com/office/drawing/2014/main" id="{548F7AB9-C07C-44D3-A45A-509D3091F2E3}"/>
              </a:ext>
            </a:extLst>
          </p:cNvPr>
          <p:cNvPicPr>
            <a:picLocks noChangeAspect="1"/>
          </p:cNvPicPr>
          <p:nvPr/>
        </p:nvPicPr>
        <p:blipFill>
          <a:blip r:embed="rId4">
            <a:extLst>
              <a:ext uri="{28A0092B-C50C-407E-A947-70E740481C1C}">
                <a14:useLocalDpi xmlns:a14="http://schemas.microsoft.com/office/drawing/2010/main" val="0"/>
              </a:ext>
            </a:extLst>
          </a:blip>
          <a:srcRect l="24691" r="24691"/>
          <a:stretch/>
        </p:blipFill>
        <p:spPr bwMode="gray">
          <a:xfrm>
            <a:off x="6019800" y="0"/>
            <a:ext cx="6172200" cy="6858000"/>
          </a:xfrm>
          <a:prstGeom prst="rect">
            <a:avLst/>
          </a:prstGeom>
          <a:solidFill>
            <a:schemeClr val="bg2"/>
          </a:solidFill>
        </p:spPr>
      </p:pic>
      <p:sp>
        <p:nvSpPr>
          <p:cNvPr id="7" name="Footer Placeholder 6">
            <a:extLst>
              <a:ext uri="{FF2B5EF4-FFF2-40B4-BE49-F238E27FC236}">
                <a16:creationId xmlns:a16="http://schemas.microsoft.com/office/drawing/2014/main" id="{0E8CE9CD-F45B-421B-99EE-E365E024903C}"/>
              </a:ext>
            </a:extLst>
          </p:cNvPr>
          <p:cNvSpPr>
            <a:spLocks noGrp="1"/>
          </p:cNvSpPr>
          <p:nvPr>
            <p:ph type="ftr" sz="quarter" idx="13"/>
          </p:nvPr>
        </p:nvSpPr>
        <p:spPr/>
        <p:txBody>
          <a:bodyPr/>
          <a:lstStyle/>
          <a:p>
            <a:endParaRPr lang="en-US"/>
          </a:p>
        </p:txBody>
      </p:sp>
      <p:sp>
        <p:nvSpPr>
          <p:cNvPr id="8" name="Slide Number Placeholder 7">
            <a:extLst>
              <a:ext uri="{FF2B5EF4-FFF2-40B4-BE49-F238E27FC236}">
                <a16:creationId xmlns:a16="http://schemas.microsoft.com/office/drawing/2014/main" id="{1E1DF904-338B-407E-A788-88865DF5B781}"/>
              </a:ext>
            </a:extLst>
          </p:cNvPr>
          <p:cNvSpPr>
            <a:spLocks noGrp="1"/>
          </p:cNvSpPr>
          <p:nvPr>
            <p:ph type="sldNum" sz="quarter" idx="14"/>
          </p:nvPr>
        </p:nvSpPr>
        <p:spPr/>
        <p:txBody>
          <a:bodyPr/>
          <a:lstStyle/>
          <a:p>
            <a:fld id="{1A17F688-B5D9-4458-B5A9-42A09231BAB4}" type="slidenum">
              <a:rPr lang="en-US" smtClean="0"/>
              <a:t>‹#›</a:t>
            </a:fld>
            <a:endParaRPr lang="en-US"/>
          </a:p>
        </p:txBody>
      </p:sp>
      <p:sp>
        <p:nvSpPr>
          <p:cNvPr id="6" name="Date Placeholder 5" hidden="1">
            <a:extLst>
              <a:ext uri="{FF2B5EF4-FFF2-40B4-BE49-F238E27FC236}">
                <a16:creationId xmlns:a16="http://schemas.microsoft.com/office/drawing/2014/main" id="{E23FAE9B-982D-41B9-BBD2-74E842A46071}"/>
              </a:ext>
            </a:extLst>
          </p:cNvPr>
          <p:cNvSpPr>
            <a:spLocks noGrp="1"/>
          </p:cNvSpPr>
          <p:nvPr>
            <p:ph type="dt" sz="half" idx="12"/>
          </p:nvPr>
        </p:nvSpPr>
        <p:spPr/>
        <p:txBody>
          <a:body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490856877"/>
      </p:ext>
    </p:extLst>
  </p:cSld>
  <p:clrMapOvr>
    <a:masterClrMapping/>
  </p:clrMapOvr>
  <p:extLst>
    <p:ext uri="{DCECCB84-F9BA-43D5-87BE-67443E8EF086}">
      <p15:sldGuideLst xmlns:p15="http://schemas.microsoft.com/office/powerpoint/2012/main">
        <p15:guide id="2" pos="3259">
          <p15:clr>
            <a:srgbClr val="FBAE40"/>
          </p15:clr>
        </p15:guide>
        <p15:guide id="4" orient="horz" pos="2845">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2A88930E-BBA5-4E1B-A5EF-DED17AD07096}"/>
              </a:ext>
            </a:extLst>
          </p:cNvPr>
          <p:cNvSpPr>
            <a:spLocks noGrp="1"/>
          </p:cNvSpPr>
          <p:nvPr>
            <p:ph type="dt" sz="half" idx="10"/>
          </p:nvPr>
        </p:nvSpPr>
        <p:spPr/>
        <p:txBody>
          <a:bodyPr/>
          <a:lstStyle/>
          <a:p>
            <a:fld id="{0979BA85-8310-4250-AB3A-A97C30E154CC}" type="datetime1">
              <a:rPr lang="en-US" smtClean="0"/>
              <a:t>11/24/2023</a:t>
            </a:fld>
            <a:endParaRPr lang="en-US"/>
          </a:p>
        </p:txBody>
      </p:sp>
      <p:sp>
        <p:nvSpPr>
          <p:cNvPr id="4" name="Slide Number Placeholder 3" hidden="1">
            <a:extLst>
              <a:ext uri="{FF2B5EF4-FFF2-40B4-BE49-F238E27FC236}">
                <a16:creationId xmlns:a16="http://schemas.microsoft.com/office/drawing/2014/main" id="{7F8E785F-27DE-459F-AC73-FAA76F4C475F}"/>
              </a:ext>
            </a:extLst>
          </p:cNvPr>
          <p:cNvSpPr>
            <a:spLocks noGrp="1"/>
          </p:cNvSpPr>
          <p:nvPr>
            <p:ph type="sldNum" sz="quarter" idx="12"/>
          </p:nvPr>
        </p:nvSpPr>
        <p:spPr/>
        <p:txBody>
          <a:bodyPr/>
          <a:lstStyle/>
          <a:p>
            <a:fld id="{03805D93-7D4B-4CBC-BABC-3A8AC08CB7F4}" type="slidenum">
              <a:rPr lang="en-US" smtClean="0"/>
              <a:t>‹#›</a:t>
            </a:fld>
            <a:endParaRPr lang="en-US"/>
          </a:p>
        </p:txBody>
      </p:sp>
      <p:sp>
        <p:nvSpPr>
          <p:cNvPr id="3" name="Footer Placeholder 2" hidden="1">
            <a:extLst>
              <a:ext uri="{FF2B5EF4-FFF2-40B4-BE49-F238E27FC236}">
                <a16:creationId xmlns:a16="http://schemas.microsoft.com/office/drawing/2014/main" id="{D820AF22-0BC8-4D54-AFFC-11C9299ACFC0}"/>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Tree>
    <p:extLst>
      <p:ext uri="{BB962C8B-B14F-4D97-AF65-F5344CB8AC3E}">
        <p14:creationId xmlns:p14="http://schemas.microsoft.com/office/powerpoint/2010/main" val="3188271087"/>
      </p:ext>
    </p:extLst>
  </p:cSld>
  <p:clrMapOvr>
    <a:masterClrMapping/>
  </p:clrMapOvr>
  <p:extLst>
    <p:ext uri="{DCECCB84-F9BA-43D5-87BE-67443E8EF086}">
      <p15:sldGuideLst xmlns:p15="http://schemas.microsoft.com/office/powerpoint/2012/main">
        <p15:guide id="1" orient="horz" pos="3776">
          <p15:clr>
            <a:srgbClr val="FBAE40"/>
          </p15:clr>
        </p15:guide>
        <p15:guide id="4" orient="horz" pos="3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32CFB013-0FEF-48E9-80F2-E18D541C5EDC}"/>
              </a:ext>
            </a:extLst>
          </p:cNvPr>
          <p:cNvSpPr txBox="1"/>
          <p:nvPr userDrawn="1"/>
        </p:nvSpPr>
        <p:spPr bwMode="gray">
          <a:xfrm>
            <a:off x="742998" y="1351508"/>
            <a:ext cx="9891327" cy="4154984"/>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Quotes/</a:t>
            </a:r>
            <a:br>
              <a:rPr lang="en-US" sz="15000" b="1">
                <a:solidFill>
                  <a:schemeClr val="bg1"/>
                </a:solidFill>
              </a:rPr>
            </a:br>
            <a:r>
              <a:rPr lang="en-US" sz="15000" b="1">
                <a:solidFill>
                  <a:schemeClr val="bg1"/>
                </a:solidFill>
              </a:rPr>
              <a:t>facts</a:t>
            </a:r>
          </a:p>
        </p:txBody>
      </p:sp>
      <p:cxnSp>
        <p:nvCxnSpPr>
          <p:cNvPr id="4" name="Orange arrow">
            <a:extLst>
              <a:ext uri="{FF2B5EF4-FFF2-40B4-BE49-F238E27FC236}">
                <a16:creationId xmlns:a16="http://schemas.microsoft.com/office/drawing/2014/main" id="{072CDE07-2C86-4CA9-AA97-FE831103A7B5}"/>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6354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3620054065"/>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with Photo">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accent6"/>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accent6"/>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accent6"/>
                </a:solidFill>
              </a:defRPr>
            </a:lvl1pPr>
          </a:lstStyle>
          <a:p>
            <a:r>
              <a:rPr lang="en-US"/>
              <a:t>Insert attribution photo</a:t>
            </a:r>
          </a:p>
        </p:txBody>
      </p:sp>
    </p:spTree>
    <p:extLst>
      <p:ext uri="{BB962C8B-B14F-4D97-AF65-F5344CB8AC3E}">
        <p14:creationId xmlns:p14="http://schemas.microsoft.com/office/powerpoint/2010/main" val="3480177619"/>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pic>
        <p:nvPicPr>
          <p:cNvPr id="11" name="Quotemark">
            <a:extLst>
              <a:ext uri="{FF2B5EF4-FFF2-40B4-BE49-F238E27FC236}">
                <a16:creationId xmlns:a16="http://schemas.microsoft.com/office/drawing/2014/main" id="{034DE437-E18F-4BCB-BE69-5295B9D496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1131593"/>
            <a:ext cx="473085" cy="473085"/>
          </a:xfrm>
          <a:prstGeom prst="rect">
            <a:avLst/>
          </a:prstGeom>
        </p:spPr>
      </p:pic>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841285"/>
            <a:ext cx="8235950" cy="2798977"/>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without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spTree>
    <p:extLst>
      <p:ext uri="{BB962C8B-B14F-4D97-AF65-F5344CB8AC3E}">
        <p14:creationId xmlns:p14="http://schemas.microsoft.com/office/powerpoint/2010/main" val="1612996401"/>
      </p:ext>
    </p:extLst>
  </p:cSld>
  <p:clrMapOvr>
    <a:masterClrMapping/>
  </p:clrMapOvr>
  <p:extLst>
    <p:ext uri="{DCECCB84-F9BA-43D5-87BE-67443E8EF086}">
      <p15:sldGuideLst xmlns:p15="http://schemas.microsoft.com/office/powerpoint/2012/main">
        <p15:guide id="1" orient="horz" pos="1160">
          <p15:clr>
            <a:srgbClr val="FBAE40"/>
          </p15:clr>
        </p15:guide>
        <p15:guide id="2" pos="1245">
          <p15:clr>
            <a:srgbClr val="FBAE40"/>
          </p15:clr>
        </p15:guide>
        <p15:guide id="3" pos="6433">
          <p15:clr>
            <a:srgbClr val="FBAE40"/>
          </p15:clr>
        </p15:guide>
        <p15:guide id="4" orient="horz" pos="292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e with Photo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13B8E4E7-F449-402F-9339-239906911B51}"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7" name="Sky blue background">
            <a:extLst>
              <a:ext uri="{FF2B5EF4-FFF2-40B4-BE49-F238E27FC236}">
                <a16:creationId xmlns:a16="http://schemas.microsoft.com/office/drawing/2014/main" id="{EE1EB717-079D-4382-BC6B-05400E354E1D}"/>
              </a:ext>
              <a:ext uri="{C183D7F6-B498-43B3-948B-1728B52AA6E4}">
                <adec:decorative xmlns:adec="http://schemas.microsoft.com/office/drawing/2017/decorative" val="1"/>
              </a:ext>
            </a:extLst>
          </p:cNvPr>
          <p:cNvSpPr/>
          <p:nvPr userDrawn="1"/>
        </p:nvSpPr>
        <p:spPr bwMode="gray">
          <a:xfrm>
            <a:off x="184404" y="182880"/>
            <a:ext cx="11823192" cy="5936084"/>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6" name="Text Placeholder 5">
            <a:extLst>
              <a:ext uri="{FF2B5EF4-FFF2-40B4-BE49-F238E27FC236}">
                <a16:creationId xmlns:a16="http://schemas.microsoft.com/office/drawing/2014/main" id="{268D9530-7244-4EEA-9E87-B99110498E7E}"/>
              </a:ext>
            </a:extLst>
          </p:cNvPr>
          <p:cNvSpPr>
            <a:spLocks noGrp="1"/>
          </p:cNvSpPr>
          <p:nvPr>
            <p:ph type="body" sz="quarter" idx="13" hasCustomPrompt="1"/>
          </p:nvPr>
        </p:nvSpPr>
        <p:spPr bwMode="gray">
          <a:xfrm>
            <a:off x="1976438" y="1435101"/>
            <a:ext cx="8235950" cy="2451100"/>
          </a:xfrm>
        </p:spPr>
        <p:txBody>
          <a:bodyPr>
            <a:normAutofit/>
          </a:bodyPr>
          <a:lstStyle>
            <a:lvl1pPr algn="ctr">
              <a:spcBef>
                <a:spcPts val="1200"/>
              </a:spcBef>
              <a:defRPr sz="2600">
                <a:solidFill>
                  <a:schemeClr val="tx1"/>
                </a:solidFill>
              </a:defRPr>
            </a:lvl1pPr>
            <a:lvl2pPr>
              <a:defRPr sz="2600">
                <a:solidFill>
                  <a:schemeClr val="accent5"/>
                </a:solidFill>
              </a:defRPr>
            </a:lvl2pPr>
            <a:lvl3pPr>
              <a:defRPr sz="2600">
                <a:solidFill>
                  <a:schemeClr val="accent5"/>
                </a:solidFill>
              </a:defRPr>
            </a:lvl3pPr>
            <a:lvl4pPr>
              <a:defRPr sz="2600">
                <a:solidFill>
                  <a:schemeClr val="accent5"/>
                </a:solidFill>
              </a:defRPr>
            </a:lvl4pPr>
            <a:lvl5pPr>
              <a:defRPr sz="2600">
                <a:solidFill>
                  <a:schemeClr val="accent5"/>
                </a:solidFill>
              </a:defRPr>
            </a:lvl5pPr>
          </a:lstStyle>
          <a:p>
            <a:pPr lvl="0"/>
            <a:r>
              <a:rPr lang="en-US"/>
              <a:t>“Use this textbox to include quotes with an attribution photo. Arial 26pt, sentence case. Do not modify size or placement of textbox.”</a:t>
            </a:r>
          </a:p>
        </p:txBody>
      </p:sp>
      <p:sp>
        <p:nvSpPr>
          <p:cNvPr id="10" name="Text Placeholder 9">
            <a:extLst>
              <a:ext uri="{FF2B5EF4-FFF2-40B4-BE49-F238E27FC236}">
                <a16:creationId xmlns:a16="http://schemas.microsoft.com/office/drawing/2014/main" id="{534C88A3-66AA-4865-9DC5-9F2DF606433E}"/>
              </a:ext>
            </a:extLst>
          </p:cNvPr>
          <p:cNvSpPr>
            <a:spLocks noGrp="1"/>
          </p:cNvSpPr>
          <p:nvPr>
            <p:ph type="body" sz="quarter" idx="14" hasCustomPrompt="1"/>
          </p:nvPr>
        </p:nvSpPr>
        <p:spPr bwMode="gray">
          <a:xfrm>
            <a:off x="3695700" y="5370594"/>
            <a:ext cx="4800600" cy="215444"/>
          </a:xfrm>
        </p:spPr>
        <p:txBody>
          <a:bodyPr wrap="square" anchor="b">
            <a:spAutoFit/>
          </a:bodyPr>
          <a:lstStyle>
            <a:lvl1pPr algn="ctr">
              <a:defRPr sz="1400" b="1">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name, Arial 14pt</a:t>
            </a:r>
          </a:p>
        </p:txBody>
      </p:sp>
      <p:sp>
        <p:nvSpPr>
          <p:cNvPr id="15" name="Text Placeholder 9">
            <a:extLst>
              <a:ext uri="{FF2B5EF4-FFF2-40B4-BE49-F238E27FC236}">
                <a16:creationId xmlns:a16="http://schemas.microsoft.com/office/drawing/2014/main" id="{539E5E69-25FD-4D9F-BEEC-39E50CAC01B9}"/>
              </a:ext>
            </a:extLst>
          </p:cNvPr>
          <p:cNvSpPr>
            <a:spLocks noGrp="1"/>
          </p:cNvSpPr>
          <p:nvPr>
            <p:ph type="body" sz="quarter" idx="15" hasCustomPrompt="1"/>
          </p:nvPr>
        </p:nvSpPr>
        <p:spPr bwMode="gray">
          <a:xfrm>
            <a:off x="3695700" y="5612482"/>
            <a:ext cx="4800600" cy="184666"/>
          </a:xfrm>
        </p:spPr>
        <p:txBody>
          <a:bodyPr wrap="square" anchor="t">
            <a:spAutoFit/>
          </a:bodyPr>
          <a:lstStyle>
            <a:lvl1pPr algn="ctr">
              <a:defRPr sz="1200" b="0">
                <a:solidFill>
                  <a:schemeClr val="tx1"/>
                </a:solidFill>
              </a:defRPr>
            </a:lvl1pPr>
            <a:lvl2pPr algn="ctr">
              <a:defRPr sz="1400" b="1">
                <a:solidFill>
                  <a:schemeClr val="accent5"/>
                </a:solidFill>
              </a:defRPr>
            </a:lvl2pPr>
            <a:lvl3pPr algn="ctr">
              <a:defRPr sz="1400" b="1">
                <a:solidFill>
                  <a:schemeClr val="accent5"/>
                </a:solidFill>
              </a:defRPr>
            </a:lvl3pPr>
            <a:lvl4pPr algn="ctr">
              <a:defRPr sz="1400" b="1">
                <a:solidFill>
                  <a:schemeClr val="accent5"/>
                </a:solidFill>
              </a:defRPr>
            </a:lvl4pPr>
            <a:lvl5pPr algn="ctr">
              <a:defRPr sz="1400" b="1">
                <a:solidFill>
                  <a:schemeClr val="accent5"/>
                </a:solidFill>
              </a:defRPr>
            </a:lvl5pPr>
          </a:lstStyle>
          <a:p>
            <a:pPr lvl="0"/>
            <a:r>
              <a:rPr lang="en-US"/>
              <a:t>Attribution title, Arial 12pt</a:t>
            </a:r>
          </a:p>
        </p:txBody>
      </p:sp>
      <p:pic>
        <p:nvPicPr>
          <p:cNvPr id="12" name="Quotemark">
            <a:extLst>
              <a:ext uri="{FF2B5EF4-FFF2-40B4-BE49-F238E27FC236}">
                <a16:creationId xmlns:a16="http://schemas.microsoft.com/office/drawing/2014/main" id="{47B4F648-210C-4071-94A2-A05559F7D8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5859458" y="705903"/>
            <a:ext cx="473085" cy="473085"/>
          </a:xfrm>
          <a:prstGeom prst="rect">
            <a:avLst/>
          </a:prstGeom>
        </p:spPr>
      </p:pic>
      <p:sp>
        <p:nvSpPr>
          <p:cNvPr id="13" name="Picture Placeholder 7">
            <a:extLst>
              <a:ext uri="{FF2B5EF4-FFF2-40B4-BE49-F238E27FC236}">
                <a16:creationId xmlns:a16="http://schemas.microsoft.com/office/drawing/2014/main" id="{D951BDD7-02E7-4695-9F59-170E730D05B2}"/>
              </a:ext>
            </a:extLst>
          </p:cNvPr>
          <p:cNvSpPr>
            <a:spLocks noGrp="1" noChangeAspect="1"/>
          </p:cNvSpPr>
          <p:nvPr>
            <p:ph type="pic" sz="quarter" idx="16" hasCustomPrompt="1"/>
          </p:nvPr>
        </p:nvSpPr>
        <p:spPr bwMode="gray">
          <a:xfrm>
            <a:off x="5570220" y="4103249"/>
            <a:ext cx="1051560" cy="1051560"/>
          </a:xfrm>
          <a:prstGeom prst="ellipse">
            <a:avLst/>
          </a:prstGeom>
        </p:spPr>
        <p:txBody>
          <a:bodyPr>
            <a:normAutofit/>
          </a:bodyPr>
          <a:lstStyle>
            <a:lvl1pPr algn="ctr">
              <a:spcBef>
                <a:spcPts val="0"/>
              </a:spcBef>
              <a:defRPr sz="800">
                <a:solidFill>
                  <a:schemeClr val="tx1"/>
                </a:solidFill>
              </a:defRPr>
            </a:lvl1pPr>
          </a:lstStyle>
          <a:p>
            <a:r>
              <a:rPr lang="en-US"/>
              <a:t>Insert attribution photo</a:t>
            </a:r>
          </a:p>
        </p:txBody>
      </p:sp>
    </p:spTree>
    <p:extLst>
      <p:ext uri="{BB962C8B-B14F-4D97-AF65-F5344CB8AC3E}">
        <p14:creationId xmlns:p14="http://schemas.microsoft.com/office/powerpoint/2010/main" val="2053561334"/>
      </p:ext>
    </p:extLst>
  </p:cSld>
  <p:clrMapOvr>
    <a:masterClrMapping/>
  </p:clrMapOvr>
  <p:extLst>
    <p:ext uri="{DCECCB84-F9BA-43D5-87BE-67443E8EF086}">
      <p15:sldGuideLst xmlns:p15="http://schemas.microsoft.com/office/powerpoint/2012/main">
        <p15:guide id="1" pos="1248">
          <p15:clr>
            <a:srgbClr val="FFC000"/>
          </p15:clr>
        </p15:guide>
        <p15:guide id="2" pos="6432">
          <p15:clr>
            <a:srgbClr val="FFC000"/>
          </p15:clr>
        </p15:guide>
        <p15:guide id="3" orient="horz" pos="904">
          <p15:clr>
            <a:srgbClr val="FFC000"/>
          </p15:clr>
        </p15:guide>
        <p15:guide id="4" orient="horz" pos="2448">
          <p15:clr>
            <a:srgbClr val="FFC00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g Fac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3924300"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3924300"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2464466564"/>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g Fact 02">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A03ECA26-E932-4438-A611-CD2E9AA59D7D}"/>
              </a:ext>
            </a:extLst>
          </p:cNvPr>
          <p:cNvSpPr>
            <a:spLocks noGrp="1"/>
          </p:cNvSpPr>
          <p:nvPr>
            <p:ph type="dt" sz="half" idx="10"/>
          </p:nvPr>
        </p:nvSpPr>
        <p:spPr/>
        <p:txBody>
          <a:bodyPr/>
          <a:lstStyle/>
          <a:p>
            <a:fld id="{036ADD23-4A78-494A-B65C-40278CD67B03}" type="datetime1">
              <a:rPr lang="en-US" smtClean="0"/>
              <a:t>11/24/2023</a:t>
            </a:fld>
            <a:endParaRPr lang="en-US"/>
          </a:p>
        </p:txBody>
      </p:sp>
      <p:sp>
        <p:nvSpPr>
          <p:cNvPr id="5" name="Slide Number Placeholder 4" hidden="1">
            <a:extLst>
              <a:ext uri="{FF2B5EF4-FFF2-40B4-BE49-F238E27FC236}">
                <a16:creationId xmlns:a16="http://schemas.microsoft.com/office/drawing/2014/main" id="{3AF1A2B5-5197-4E57-9D4D-CCCEAD7BAFB2}"/>
              </a:ext>
            </a:extLst>
          </p:cNvPr>
          <p:cNvSpPr>
            <a:spLocks noGrp="1"/>
          </p:cNvSpPr>
          <p:nvPr>
            <p:ph type="sldNum" sz="quarter" idx="12"/>
          </p:nvPr>
        </p:nvSpPr>
        <p:spPr/>
        <p:txBody>
          <a:bodyPr/>
          <a:lstStyle/>
          <a:p>
            <a:fld id="{03805D93-7D4B-4CBC-BABC-3A8AC08CB7F4}" type="slidenum">
              <a:rPr lang="en-US" smtClean="0"/>
              <a:pPr/>
              <a:t>‹#›</a:t>
            </a:fld>
            <a:endParaRPr lang="en-US"/>
          </a:p>
        </p:txBody>
      </p:sp>
      <p:sp>
        <p:nvSpPr>
          <p:cNvPr id="4" name="Footer Placeholder 3" hidden="1">
            <a:extLst>
              <a:ext uri="{FF2B5EF4-FFF2-40B4-BE49-F238E27FC236}">
                <a16:creationId xmlns:a16="http://schemas.microsoft.com/office/drawing/2014/main" id="{F671BF93-B235-43C1-B6B1-F5BF550234D5}"/>
              </a:ext>
            </a:extLst>
          </p:cNvPr>
          <p:cNvSpPr>
            <a:spLocks noGrp="1"/>
          </p:cNvSpPr>
          <p:nvPr>
            <p:ph type="ftr" sz="quarter" idx="11"/>
          </p:nvPr>
        </p:nvSpPr>
        <p:spPr bwMode="gray"/>
        <p:txBody>
          <a:bodyPr/>
          <a:lstStyle/>
          <a:p>
            <a:r>
              <a:rPr lang="en-US"/>
              <a:t>Confidential property of Optum. Do not distribute or reproduce without express permission from Optum.</a:t>
            </a:r>
          </a:p>
        </p:txBody>
      </p:sp>
      <p:sp>
        <p:nvSpPr>
          <p:cNvPr id="6" name="Text Placeholder 5">
            <a:extLst>
              <a:ext uri="{FF2B5EF4-FFF2-40B4-BE49-F238E27FC236}">
                <a16:creationId xmlns:a16="http://schemas.microsoft.com/office/drawing/2014/main" id="{9660E6D3-AAAB-4BAD-BA41-1B807EC96B8A}"/>
              </a:ext>
            </a:extLst>
          </p:cNvPr>
          <p:cNvSpPr>
            <a:spLocks noGrp="1"/>
          </p:cNvSpPr>
          <p:nvPr>
            <p:ph type="body" sz="quarter" idx="13" hasCustomPrompt="1"/>
          </p:nvPr>
        </p:nvSpPr>
        <p:spPr bwMode="gray">
          <a:xfrm>
            <a:off x="1521502"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9" name="Text Placeholder 8">
            <a:extLst>
              <a:ext uri="{FF2B5EF4-FFF2-40B4-BE49-F238E27FC236}">
                <a16:creationId xmlns:a16="http://schemas.microsoft.com/office/drawing/2014/main" id="{9268A523-92CF-4538-8D9C-5EBFB8A5B5C9}"/>
              </a:ext>
            </a:extLst>
          </p:cNvPr>
          <p:cNvSpPr>
            <a:spLocks noGrp="1"/>
          </p:cNvSpPr>
          <p:nvPr>
            <p:ph type="body" sz="quarter" idx="14" hasCustomPrompt="1"/>
          </p:nvPr>
        </p:nvSpPr>
        <p:spPr bwMode="gray">
          <a:xfrm>
            <a:off x="1521502" y="3708424"/>
            <a:ext cx="4343400" cy="230832"/>
          </a:xfrm>
        </p:spPr>
        <p:txBody>
          <a:bodyPr>
            <a:spAutoFit/>
          </a:bodyPr>
          <a:lstStyle>
            <a:lvl1pPr algn="ctr">
              <a:defRPr sz="1500"/>
            </a:lvl1pPr>
          </a:lstStyle>
          <a:p>
            <a:pPr lvl="0"/>
            <a:r>
              <a:rPr lang="en-US"/>
              <a:t>Context about fact</a:t>
            </a:r>
          </a:p>
        </p:txBody>
      </p:sp>
      <p:sp>
        <p:nvSpPr>
          <p:cNvPr id="7" name="Text Placeholder 5">
            <a:extLst>
              <a:ext uri="{FF2B5EF4-FFF2-40B4-BE49-F238E27FC236}">
                <a16:creationId xmlns:a16="http://schemas.microsoft.com/office/drawing/2014/main" id="{9AC900CD-4561-4E07-9B13-BD98740C35AB}"/>
              </a:ext>
            </a:extLst>
          </p:cNvPr>
          <p:cNvSpPr>
            <a:spLocks noGrp="1"/>
          </p:cNvSpPr>
          <p:nvPr>
            <p:ph type="body" sz="quarter" idx="15" hasCustomPrompt="1"/>
          </p:nvPr>
        </p:nvSpPr>
        <p:spPr bwMode="gray">
          <a:xfrm>
            <a:off x="6330863" y="2446003"/>
            <a:ext cx="4343400" cy="1231106"/>
          </a:xfrm>
        </p:spPr>
        <p:txBody>
          <a:bodyPr wrap="square" anchor="b">
            <a:spAutoFit/>
          </a:bodyPr>
          <a:lstStyle>
            <a:lvl1pPr algn="ctr">
              <a:spcBef>
                <a:spcPts val="0"/>
              </a:spcBef>
              <a:defRPr sz="8000" b="1">
                <a:solidFill>
                  <a:schemeClr val="accent6"/>
                </a:solidFill>
              </a:defRPr>
            </a:lvl1pPr>
          </a:lstStyle>
          <a:p>
            <a:pPr lvl="0"/>
            <a:r>
              <a:rPr lang="en-US"/>
              <a:t>###%</a:t>
            </a:r>
          </a:p>
        </p:txBody>
      </p:sp>
      <p:sp>
        <p:nvSpPr>
          <p:cNvPr id="8" name="Text Placeholder 8">
            <a:extLst>
              <a:ext uri="{FF2B5EF4-FFF2-40B4-BE49-F238E27FC236}">
                <a16:creationId xmlns:a16="http://schemas.microsoft.com/office/drawing/2014/main" id="{8AD4B4AB-AD99-4AC4-B37B-D2B3938FC3A2}"/>
              </a:ext>
            </a:extLst>
          </p:cNvPr>
          <p:cNvSpPr>
            <a:spLocks noGrp="1"/>
          </p:cNvSpPr>
          <p:nvPr>
            <p:ph type="body" sz="quarter" idx="16" hasCustomPrompt="1"/>
          </p:nvPr>
        </p:nvSpPr>
        <p:spPr bwMode="gray">
          <a:xfrm>
            <a:off x="6330863" y="3708424"/>
            <a:ext cx="4343400" cy="230832"/>
          </a:xfrm>
        </p:spPr>
        <p:txBody>
          <a:bodyPr>
            <a:spAutoFit/>
          </a:bodyPr>
          <a:lstStyle>
            <a:lvl1pPr algn="ctr">
              <a:defRPr sz="1500"/>
            </a:lvl1pPr>
          </a:lstStyle>
          <a:p>
            <a:pPr lvl="0"/>
            <a:r>
              <a:rPr lang="en-US"/>
              <a:t>Context about fact</a:t>
            </a:r>
          </a:p>
        </p:txBody>
      </p:sp>
    </p:spTree>
    <p:extLst>
      <p:ext uri="{BB962C8B-B14F-4D97-AF65-F5344CB8AC3E}">
        <p14:creationId xmlns:p14="http://schemas.microsoft.com/office/powerpoint/2010/main" val="3177511645"/>
      </p:ext>
    </p:extLst>
  </p:cSld>
  <p:clrMapOvr>
    <a:masterClrMapping/>
  </p:clrMapOvr>
  <p:extLst>
    <p:ext uri="{DCECCB84-F9BA-43D5-87BE-67443E8EF086}">
      <p15:sldGuideLst xmlns:p15="http://schemas.microsoft.com/office/powerpoint/2012/main">
        <p15:guide id="1" orient="horz" pos="3776">
          <p15:clr>
            <a:srgbClr val="FBAE40"/>
          </p15:clr>
        </p15:guide>
        <p15:guide id="2" orient="horz" pos="3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      ___      ">
    <p:bg bwMode="gray">
      <p:bgPr>
        <a:solidFill>
          <a:srgbClr val="7030A0"/>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63F147AB-BC07-4B04-AF4C-C611763A1EAE}"/>
              </a:ext>
            </a:extLst>
          </p:cNvPr>
          <p:cNvSpPr txBox="1"/>
          <p:nvPr userDrawn="1"/>
        </p:nvSpPr>
        <p:spPr bwMode="gray">
          <a:xfrm>
            <a:off x="742998" y="2390254"/>
            <a:ext cx="9891327" cy="2077492"/>
          </a:xfrm>
          <a:prstGeom prst="rect">
            <a:avLst/>
          </a:prstGeom>
          <a:noFill/>
        </p:spPr>
        <p:txBody>
          <a:bodyPr wrap="square" lIns="0" tIns="0" rIns="0" bIns="0" rtlCol="0">
            <a:spAutoFit/>
          </a:bodyPr>
          <a:lstStyle/>
          <a:p>
            <a:pPr>
              <a:lnSpc>
                <a:spcPct val="90000"/>
              </a:lnSpc>
              <a:spcBef>
                <a:spcPts val="0"/>
              </a:spcBef>
            </a:pPr>
            <a:r>
              <a:rPr lang="en-US" sz="15000" b="1">
                <a:solidFill>
                  <a:schemeClr val="bg1"/>
                </a:solidFill>
              </a:rPr>
              <a:t>Closing</a:t>
            </a:r>
          </a:p>
        </p:txBody>
      </p:sp>
      <p:cxnSp>
        <p:nvCxnSpPr>
          <p:cNvPr id="4" name="Orange arrow">
            <a:extLst>
              <a:ext uri="{FF2B5EF4-FFF2-40B4-BE49-F238E27FC236}">
                <a16:creationId xmlns:a16="http://schemas.microsoft.com/office/drawing/2014/main" id="{C96135BB-E1DE-4F71-B831-68F8DC213F8C}"/>
              </a:ext>
              <a:ext uri="{C183D7F6-B498-43B3-948B-1728B52AA6E4}">
                <adec:decorative xmlns:adec="http://schemas.microsoft.com/office/drawing/2017/decorative" val="1"/>
              </a:ext>
            </a:extLst>
          </p:cNvPr>
          <p:cNvCxnSpPr>
            <a:cxnSpLocks/>
          </p:cNvCxnSpPr>
          <p:nvPr userDrawn="1"/>
        </p:nvCxnSpPr>
        <p:spPr bwMode="gray">
          <a:xfrm>
            <a:off x="9497148" y="3429000"/>
            <a:ext cx="1951854" cy="0"/>
          </a:xfrm>
          <a:prstGeom prst="line">
            <a:avLst/>
          </a:prstGeom>
          <a:ln w="317500" cap="rnd">
            <a:solidFill>
              <a:schemeClr val="bg1"/>
            </a:solidFill>
            <a:roun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4272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Warm white background">
            <a:extLst>
              <a:ext uri="{FF2B5EF4-FFF2-40B4-BE49-F238E27FC236}">
                <a16:creationId xmlns:a16="http://schemas.microsoft.com/office/drawing/2014/main" id="{7C3A9A97-61E4-4883-B3FD-88A5E8E0FF70}"/>
              </a:ext>
              <a:ext uri="{C183D7F6-B498-43B3-948B-1728B52AA6E4}">
                <adec:decorative xmlns:adec="http://schemas.microsoft.com/office/drawing/2017/decorative" val="1"/>
              </a:ext>
            </a:extLst>
          </p:cNvPr>
          <p:cNvSpPr/>
          <p:nvPr userDrawn="1"/>
        </p:nvSpPr>
        <p:spPr bwMode="gray">
          <a:xfrm>
            <a:off x="184404" y="182880"/>
            <a:ext cx="11823192" cy="6492240"/>
          </a:xfrm>
          <a:prstGeom prst="roundRect">
            <a:avLst>
              <a:gd name="adj" fmla="val 1011"/>
            </a:avLst>
          </a:prstGeom>
          <a:solidFill>
            <a:srgbClr val="FBF9F4"/>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eaLnBrk="1" fontAlgn="auto" hangingPunct="1">
              <a:lnSpc>
                <a:spcPct val="100000"/>
              </a:lnSpc>
              <a:spcBef>
                <a:spcPts val="0"/>
              </a:spcBef>
              <a:spcAft>
                <a:spcPts val="0"/>
              </a:spcAft>
            </a:pPr>
            <a:endParaRPr lang="en-US" sz="1400" b="0" i="0" u="none" baseline="0">
              <a:solidFill>
                <a:srgbClr val="FFFFFF"/>
              </a:solidFill>
            </a:endParaRPr>
          </a:p>
        </p:txBody>
      </p:sp>
      <p:sp>
        <p:nvSpPr>
          <p:cNvPr id="14" name="Boilerplate">
            <a:extLst>
              <a:ext uri="{FF2B5EF4-FFF2-40B4-BE49-F238E27FC236}">
                <a16:creationId xmlns:a16="http://schemas.microsoft.com/office/drawing/2014/main" id="{9EB9C69C-A308-416E-9EF4-CDCBABF60D86}"/>
              </a:ext>
            </a:extLst>
          </p:cNvPr>
          <p:cNvSpPr txBox="1"/>
          <p:nvPr userDrawn="1"/>
        </p:nvSpPr>
        <p:spPr bwMode="gray">
          <a:xfrm>
            <a:off x="3818873" y="5837129"/>
            <a:ext cx="4554255" cy="507831"/>
          </a:xfrm>
          <a:prstGeom prst="rect">
            <a:avLst/>
          </a:prstGeom>
          <a:noFill/>
        </p:spPr>
        <p:txBody>
          <a:bodyPr vert="horz" wrap="square" lIns="0" tIns="0" rIns="0" bIns="0" rtlCol="0">
            <a:spAutoFit/>
          </a:bodyPr>
          <a:lstStyle/>
          <a:p>
            <a:pPr algn="ctr">
              <a:spcBef>
                <a:spcPts val="600"/>
              </a:spcBef>
            </a:pPr>
            <a:r>
              <a:rPr lang="en-US" sz="700" b="0" i="0" u="none" baseline="0">
                <a:solidFill>
                  <a:schemeClr val="tx1"/>
                </a:solidFill>
                <a:latin typeface="+mn-lt"/>
              </a:rPr>
              <a:t>Optum is a registered trademark of Optum, Inc. in the U.S. and other jurisdictions. All other brand or product names are the property of their respective owners. Because we are continuously improving our products and services, Optum reserves the right to change specifications without prior notice. Optum is an equal opportunity employer.</a:t>
            </a:r>
          </a:p>
          <a:p>
            <a:pPr algn="ctr">
              <a:spcBef>
                <a:spcPts val="600"/>
              </a:spcBef>
            </a:pPr>
            <a:r>
              <a:rPr lang="en-US" sz="700" b="0" i="0" u="none" baseline="0">
                <a:solidFill>
                  <a:schemeClr val="tx1"/>
                </a:solidFill>
                <a:latin typeface="+mn-lt"/>
              </a:rPr>
              <a:t>© 2022 Optum, Inc. All rights reserved. </a:t>
            </a:r>
          </a:p>
        </p:txBody>
      </p:sp>
      <p:pic>
        <p:nvPicPr>
          <p:cNvPr id="6" name="Optum logo" descr="Optum logo">
            <a:extLst>
              <a:ext uri="{FF2B5EF4-FFF2-40B4-BE49-F238E27FC236}">
                <a16:creationId xmlns:a16="http://schemas.microsoft.com/office/drawing/2014/main" id="{89BF741E-7372-4DA5-9FBB-22AB498402A5}"/>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bwMode="gray">
          <a:xfrm>
            <a:off x="4051941" y="2837147"/>
            <a:ext cx="4088119" cy="1183707"/>
          </a:xfrm>
          <a:prstGeom prst="rect">
            <a:avLst/>
          </a:prstGeom>
        </p:spPr>
      </p:pic>
    </p:spTree>
    <p:extLst>
      <p:ext uri="{BB962C8B-B14F-4D97-AF65-F5344CB8AC3E}">
        <p14:creationId xmlns:p14="http://schemas.microsoft.com/office/powerpoint/2010/main" val="29609853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image" Target="../media/image1.png"/><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image" Target="../media/image2.sv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9" Type="http://schemas.openxmlformats.org/officeDocument/2006/relationships/slideLayout" Target="../slideLayouts/slideLayout111.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42" Type="http://schemas.openxmlformats.org/officeDocument/2006/relationships/slideLayout" Target="../slideLayouts/slideLayout114.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40" Type="http://schemas.openxmlformats.org/officeDocument/2006/relationships/slideLayout" Target="../slideLayouts/slideLayout112.xml"/><Relationship Id="rId45" Type="http://schemas.openxmlformats.org/officeDocument/2006/relationships/image" Target="../media/image2.svg"/><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4"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43" Type="http://schemas.openxmlformats.org/officeDocument/2006/relationships/theme" Target="../theme/theme3.xml"/><Relationship Id="rId8" Type="http://schemas.openxmlformats.org/officeDocument/2006/relationships/slideLayout" Target="../slideLayouts/slideLayout80.xml"/><Relationship Id="rId3" Type="http://schemas.openxmlformats.org/officeDocument/2006/relationships/slideLayout" Target="../slideLayouts/slideLayout75.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slideLayout" Target="../slideLayouts/slideLayout110.xml"/><Relationship Id="rId20" Type="http://schemas.openxmlformats.org/officeDocument/2006/relationships/slideLayout" Target="../slideLayouts/slideLayout92.xml"/><Relationship Id="rId41" Type="http://schemas.openxmlformats.org/officeDocument/2006/relationships/slideLayout" Target="../slideLayouts/slideLayout1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image" Target="../media/image1.png"/><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theme" Target="../theme/theme4.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slideLayout" Target="../slideLayouts/slideLayout177.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42" Type="http://schemas.openxmlformats.org/officeDocument/2006/relationships/slideLayout" Target="../slideLayouts/slideLayout180.xml"/><Relationship Id="rId47" Type="http://schemas.openxmlformats.org/officeDocument/2006/relationships/slideLayout" Target="../slideLayouts/slideLayout185.xml"/><Relationship Id="rId50" Type="http://schemas.openxmlformats.org/officeDocument/2006/relationships/theme" Target="../theme/theme5.xml"/><Relationship Id="rId7" Type="http://schemas.openxmlformats.org/officeDocument/2006/relationships/slideLayout" Target="../slideLayouts/slideLayout14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9" Type="http://schemas.openxmlformats.org/officeDocument/2006/relationships/slideLayout" Target="../slideLayouts/slideLayout167.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40" Type="http://schemas.openxmlformats.org/officeDocument/2006/relationships/slideLayout" Target="../slideLayouts/slideLayout178.xml"/><Relationship Id="rId45" Type="http://schemas.openxmlformats.org/officeDocument/2006/relationships/slideLayout" Target="../slideLayouts/slideLayout183.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49" Type="http://schemas.openxmlformats.org/officeDocument/2006/relationships/slideLayout" Target="../slideLayouts/slideLayout187.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4" Type="http://schemas.openxmlformats.org/officeDocument/2006/relationships/slideLayout" Target="../slideLayouts/slideLayout182.xml"/><Relationship Id="rId52" Type="http://schemas.openxmlformats.org/officeDocument/2006/relationships/image" Target="../media/image2.sv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43" Type="http://schemas.openxmlformats.org/officeDocument/2006/relationships/slideLayout" Target="../slideLayouts/slideLayout181.xml"/><Relationship Id="rId48" Type="http://schemas.openxmlformats.org/officeDocument/2006/relationships/slideLayout" Target="../slideLayouts/slideLayout186.xml"/><Relationship Id="rId8" Type="http://schemas.openxmlformats.org/officeDocument/2006/relationships/slideLayout" Target="../slideLayouts/slideLayout146.xml"/><Relationship Id="rId51" Type="http://schemas.openxmlformats.org/officeDocument/2006/relationships/image" Target="../media/image1.png"/><Relationship Id="rId3" Type="http://schemas.openxmlformats.org/officeDocument/2006/relationships/slideLayout" Target="../slideLayouts/slideLayout141.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46" Type="http://schemas.openxmlformats.org/officeDocument/2006/relationships/slideLayout" Target="../slideLayouts/slideLayout184.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1" Type="http://schemas.openxmlformats.org/officeDocument/2006/relationships/slideLayout" Target="../slideLayouts/slideLayout139.xml"/><Relationship Id="rId6"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theme" Target="../theme/theme6.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7.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13" name="Optum logo" descr="Optum">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bwMode="gray">
          <a:xfrm>
            <a:off x="461961" y="6343650"/>
            <a:ext cx="773055" cy="223837"/>
          </a:xfrm>
          <a:prstGeom prst="rect">
            <a:avLst/>
          </a:prstGeom>
        </p:spPr>
      </p:pic>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age number">
            <a:extLst>
              <a:ext uri="{FF2B5EF4-FFF2-40B4-BE49-F238E27FC236}">
                <a16:creationId xmlns:a16="http://schemas.microsoft.com/office/drawing/2014/main" id="{43B6C28E-DF9A-44F3-A9C1-829C74510E39}"/>
              </a:ext>
            </a:extLst>
          </p:cNvPr>
          <p:cNvSpPr txBox="1"/>
          <p:nvPr/>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14" name="Copyright">
            <a:extLst>
              <a:ext uri="{FF2B5EF4-FFF2-40B4-BE49-F238E27FC236}">
                <a16:creationId xmlns:a16="http://schemas.microsoft.com/office/drawing/2014/main" id="{60BE7E32-782B-4635-9369-4283481B5B95}"/>
              </a:ext>
            </a:extLst>
          </p:cNvPr>
          <p:cNvSpPr txBox="1"/>
          <p:nvPr/>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2022 Optum, Inc. All rights reserved.</a:t>
            </a:r>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1A17F688-B5D9-4458-B5A9-42A09231BAB4}" type="slidenum">
              <a:rPr lang="en-US" smtClean="0"/>
              <a:t>‹#›</a:t>
            </a:fld>
            <a:endParaRPr lang="en-US"/>
          </a:p>
        </p:txBody>
      </p:sp>
      <p:sp>
        <p:nvSpPr>
          <p:cNvPr id="4" name="Date Placeholder 3">
            <a:extLst>
              <a:ext uri="{FF2B5EF4-FFF2-40B4-BE49-F238E27FC236}">
                <a16:creationId xmlns:a16="http://schemas.microsoft.com/office/drawing/2014/main" id="{CF36062A-1655-4530-ACBD-3C58ED2B33A6}"/>
              </a:ext>
              <a:ext uri="{C183D7F6-B498-43B3-948B-1728B52AA6E4}">
                <adec:decorative xmlns:adec="http://schemas.microsoft.com/office/drawing/2017/decorative" val="0"/>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AB15E718-ABC6-4932-99B3-50D7051DB21B}" type="datetimeFigureOut">
              <a:rPr lang="en-US" smtClean="0"/>
              <a:t>11/24/2023</a:t>
            </a:fld>
            <a:endParaRPr lang="en-US"/>
          </a:p>
        </p:txBody>
      </p:sp>
    </p:spTree>
    <p:extLst>
      <p:ext uri="{BB962C8B-B14F-4D97-AF65-F5344CB8AC3E}">
        <p14:creationId xmlns:p14="http://schemas.microsoft.com/office/powerpoint/2010/main" val="3613918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11/24/2023</a:t>
            </a:fld>
            <a:endParaRPr lang="en-US"/>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2023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2837863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11/24/2023</a:t>
            </a:fld>
            <a:endParaRPr lang="en-US"/>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a:t>Confidential property of Optum. Do not distribute or reproduce without express permission from Optum.</a:t>
            </a: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2022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150213092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 id="2147483761" r:id="rId27"/>
    <p:sldLayoutId id="2147483762" r:id="rId28"/>
    <p:sldLayoutId id="2147483763" r:id="rId29"/>
    <p:sldLayoutId id="2147483764" r:id="rId30"/>
    <p:sldLayoutId id="2147483765" r:id="rId31"/>
    <p:sldLayoutId id="2147483766" r:id="rId32"/>
    <p:sldLayoutId id="2147483767" r:id="rId33"/>
    <p:sldLayoutId id="2147483768" r:id="rId34"/>
    <p:sldLayoutId id="2147483769" r:id="rId35"/>
    <p:sldLayoutId id="2147483770" r:id="rId36"/>
    <p:sldLayoutId id="2147483771" r:id="rId37"/>
    <p:sldLayoutId id="2147483772" r:id="rId38"/>
    <p:sldLayoutId id="2147483773" r:id="rId39"/>
    <p:sldLayoutId id="2147483774" r:id="rId40"/>
    <p:sldLayoutId id="2147483775" r:id="rId41"/>
    <p:sldLayoutId id="2147483776" r:id="rId42"/>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36062A-1655-4530-ACBD-3C58ED2B33A6}"/>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5B20C24A-7F63-4C9D-B8AA-DB5AFD0AB0C4}" type="datetimeFigureOut">
              <a:rPr lang="en-US" smtClean="0"/>
              <a:t>11/24/2023</a:t>
            </a:fld>
            <a:endParaRPr lang="en-US"/>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B519C85C-EAC9-48AD-98B2-AD409FB15711}" type="slidenum">
              <a:rPr lang="en-US" smtClean="0"/>
              <a:t>‹#›</a:t>
            </a:fld>
            <a:endParaRPr lang="en-US"/>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endParaRPr lang="en-US"/>
          </a:p>
        </p:txBody>
      </p:sp>
      <p:sp>
        <p:nvSpPr>
          <p:cNvPr id="14" name="Copyright">
            <a:extLst>
              <a:ext uri="{FF2B5EF4-FFF2-40B4-BE49-F238E27FC236}">
                <a16:creationId xmlns:a16="http://schemas.microsoft.com/office/drawing/2014/main" id="{60BE7E32-782B-4635-9369-4283481B5B95}"/>
              </a:ext>
            </a:extLst>
          </p:cNvPr>
          <p:cNvSpPr txBox="1"/>
          <p:nvPr/>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2023 Optum, Inc. All rights reserved.</a:t>
            </a:r>
          </a:p>
        </p:txBody>
      </p:sp>
      <p:sp>
        <p:nvSpPr>
          <p:cNvPr id="11" name="Page number">
            <a:extLst>
              <a:ext uri="{FF2B5EF4-FFF2-40B4-BE49-F238E27FC236}">
                <a16:creationId xmlns:a16="http://schemas.microsoft.com/office/drawing/2014/main" id="{43B6C28E-DF9A-44F3-A9C1-829C74510E39}"/>
              </a:ext>
            </a:extLst>
          </p:cNvPr>
          <p:cNvSpPr txBox="1"/>
          <p:nvPr/>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US"/>
              <a:t>Click to edit Master title style</a:t>
            </a:r>
          </a:p>
        </p:txBody>
      </p:sp>
      <p:pic>
        <p:nvPicPr>
          <p:cNvPr id="13" name="Optum logo" descr="Optum logo">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bwMode="gray">
          <a:xfrm>
            <a:off x="461961" y="6343650"/>
            <a:ext cx="773055" cy="223837"/>
          </a:xfrm>
          <a:prstGeom prst="rect">
            <a:avLst/>
          </a:prstGeom>
        </p:spPr>
      </p:pic>
    </p:spTree>
    <p:extLst>
      <p:ext uri="{BB962C8B-B14F-4D97-AF65-F5344CB8AC3E}">
        <p14:creationId xmlns:p14="http://schemas.microsoft.com/office/powerpoint/2010/main" val="284395400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3" r:id="rId24"/>
  </p:sldLayoutIdLst>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13" name="Optum logo" descr="Optum">
            <a:extLst>
              <a:ext uri="{FF2B5EF4-FFF2-40B4-BE49-F238E27FC236}">
                <a16:creationId xmlns:a16="http://schemas.microsoft.com/office/drawing/2014/main" id="{EDF4E185-2777-43CD-A55D-4A19FED186A6}"/>
              </a:ext>
              <a:ext uri="{C183D7F6-B498-43B3-948B-1728B52AA6E4}">
                <adec:decorative xmlns:adec="http://schemas.microsoft.com/office/drawing/2017/decorative" val="0"/>
              </a:ext>
            </a:extLst>
          </p:cNvPr>
          <p:cNvPicPr>
            <a:picLocks noRot="1" noChangeAspect="1" noMove="1" noResize="1"/>
          </p:cNvPicPr>
          <p:nvPr userDrawn="1"/>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bwMode="gray">
          <a:xfrm>
            <a:off x="461961" y="6343650"/>
            <a:ext cx="773055" cy="223837"/>
          </a:xfrm>
          <a:prstGeom prst="rect">
            <a:avLst/>
          </a:prstGeom>
        </p:spPr>
      </p:pic>
      <p:sp>
        <p:nvSpPr>
          <p:cNvPr id="2" name="Title Placeholder 1">
            <a:extLst>
              <a:ext uri="{FF2B5EF4-FFF2-40B4-BE49-F238E27FC236}">
                <a16:creationId xmlns:a16="http://schemas.microsoft.com/office/drawing/2014/main" id="{116AB501-2D32-4243-9F5D-C56CB3493024}"/>
              </a:ext>
            </a:extLst>
          </p:cNvPr>
          <p:cNvSpPr>
            <a:spLocks noGrp="1"/>
          </p:cNvSpPr>
          <p:nvPr>
            <p:ph type="title"/>
          </p:nvPr>
        </p:nvSpPr>
        <p:spPr bwMode="gray">
          <a:xfrm>
            <a:off x="457199" y="555639"/>
            <a:ext cx="9601200" cy="304699"/>
          </a:xfrm>
          <a:prstGeom prst="rect">
            <a:avLst/>
          </a:prstGeom>
        </p:spPr>
        <p:txBody>
          <a:bodyPr vert="horz" wrap="square" lIns="0" tIns="0" rIns="0" bIns="0" rtlCol="0" anchor="t" anchorCtr="0">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8E17BD5-C929-47AD-BA00-6B31C4591E22}"/>
              </a:ext>
            </a:extLst>
          </p:cNvPr>
          <p:cNvSpPr>
            <a:spLocks noGrp="1"/>
          </p:cNvSpPr>
          <p:nvPr>
            <p:ph type="body" idx="1"/>
          </p:nvPr>
        </p:nvSpPr>
        <p:spPr bwMode="gray">
          <a:xfrm>
            <a:off x="1524000" y="1468197"/>
            <a:ext cx="9144000" cy="393008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age number">
            <a:extLst>
              <a:ext uri="{FF2B5EF4-FFF2-40B4-BE49-F238E27FC236}">
                <a16:creationId xmlns:a16="http://schemas.microsoft.com/office/drawing/2014/main" id="{43B6C28E-DF9A-44F3-A9C1-829C74510E39}"/>
              </a:ext>
            </a:extLst>
          </p:cNvPr>
          <p:cNvSpPr txBox="1"/>
          <p:nvPr userDrawn="1"/>
        </p:nvSpPr>
        <p:spPr bwMode="gray">
          <a:xfrm>
            <a:off x="11576115" y="6394249"/>
            <a:ext cx="157094" cy="153888"/>
          </a:xfrm>
          <a:prstGeom prst="rect">
            <a:avLst/>
          </a:prstGeom>
          <a:noFill/>
        </p:spPr>
        <p:txBody>
          <a:bodyPr wrap="none" lIns="0" tIns="0" rIns="0" bIns="0" rtlCol="0">
            <a:spAutoFit/>
          </a:bodyPr>
          <a:lstStyle/>
          <a:p>
            <a:pPr algn="r"/>
            <a:fld id="{F5A598C3-6D56-4DAD-9460-40026567CEE1}" type="slidenum">
              <a:rPr lang="en-US" sz="1000" b="1" smtClean="0">
                <a:solidFill>
                  <a:schemeClr val="tx1"/>
                </a:solidFill>
              </a:rPr>
              <a:pPr algn="r"/>
              <a:t>‹#›</a:t>
            </a:fld>
            <a:endParaRPr lang="en-US" sz="1000" b="1">
              <a:solidFill>
                <a:schemeClr val="tx1"/>
              </a:solidFill>
            </a:endParaRPr>
          </a:p>
        </p:txBody>
      </p:sp>
      <p:sp>
        <p:nvSpPr>
          <p:cNvPr id="14" name="Copyright">
            <a:extLst>
              <a:ext uri="{FF2B5EF4-FFF2-40B4-BE49-F238E27FC236}">
                <a16:creationId xmlns:a16="http://schemas.microsoft.com/office/drawing/2014/main" id="{60BE7E32-782B-4635-9369-4283481B5B95}"/>
              </a:ext>
            </a:extLst>
          </p:cNvPr>
          <p:cNvSpPr txBox="1"/>
          <p:nvPr userDrawn="1"/>
        </p:nvSpPr>
        <p:spPr bwMode="gray">
          <a:xfrm>
            <a:off x="4699002" y="6431633"/>
            <a:ext cx="2793997" cy="107722"/>
          </a:xfrm>
          <a:prstGeom prst="rect">
            <a:avLst/>
          </a:prstGeom>
          <a:noFill/>
        </p:spPr>
        <p:txBody>
          <a:bodyPr wrap="square" lIns="0" tIns="0" rIns="0" bIns="0" rtlCol="0">
            <a:spAutoFit/>
          </a:bodyPr>
          <a:lstStyle/>
          <a:p>
            <a:pPr algn="ctr"/>
            <a:r>
              <a:rPr lang="en-US" sz="700" b="0" spc="0" baseline="0">
                <a:solidFill>
                  <a:schemeClr val="tx1"/>
                </a:solidFill>
              </a:rPr>
              <a:t>© 2023 Optum, Inc. All rights reserved.</a:t>
            </a:r>
          </a:p>
        </p:txBody>
      </p:sp>
      <p:sp>
        <p:nvSpPr>
          <p:cNvPr id="5" name="Footer Placeholder 4">
            <a:extLst>
              <a:ext uri="{FF2B5EF4-FFF2-40B4-BE49-F238E27FC236}">
                <a16:creationId xmlns:a16="http://schemas.microsoft.com/office/drawing/2014/main" id="{C134DC45-7B06-4349-A773-6C8765250867}"/>
              </a:ext>
            </a:extLst>
          </p:cNvPr>
          <p:cNvSpPr>
            <a:spLocks noGrp="1"/>
          </p:cNvSpPr>
          <p:nvPr>
            <p:ph type="ftr" sz="quarter" idx="3"/>
          </p:nvPr>
        </p:nvSpPr>
        <p:spPr bwMode="gray">
          <a:xfrm>
            <a:off x="0" y="7120415"/>
            <a:ext cx="1155766" cy="30778"/>
          </a:xfrm>
          <a:prstGeom prst="rect">
            <a:avLst/>
          </a:prstGeom>
        </p:spPr>
        <p:txBody>
          <a:bodyPr vert="horz" wrap="none" lIns="0" tIns="0" rIns="0" bIns="0" rtlCol="0" anchor="ctr">
            <a:spAutoFit/>
          </a:bodyPr>
          <a:lstStyle>
            <a:lvl1pPr algn="l">
              <a:defRPr sz="200" spc="0" baseline="0">
                <a:solidFill>
                  <a:schemeClr val="tx1"/>
                </a:solidFill>
              </a:defRPr>
            </a:lvl1pPr>
          </a:lstStyle>
          <a:p>
            <a:r>
              <a:rPr lang="en-US"/>
              <a:t>Confidential property of Optum. Do not distribute or reproduce without express permission from Optum.</a:t>
            </a:r>
          </a:p>
        </p:txBody>
      </p:sp>
      <p:sp>
        <p:nvSpPr>
          <p:cNvPr id="6" name="Slide Number Placeholder 5">
            <a:extLst>
              <a:ext uri="{FF2B5EF4-FFF2-40B4-BE49-F238E27FC236}">
                <a16:creationId xmlns:a16="http://schemas.microsoft.com/office/drawing/2014/main" id="{0C930D79-CD36-49F3-BF41-A3B38F3193DB}"/>
              </a:ext>
            </a:extLst>
          </p:cNvPr>
          <p:cNvSpPr>
            <a:spLocks noGrp="1"/>
          </p:cNvSpPr>
          <p:nvPr>
            <p:ph type="sldNum" sz="quarter" idx="4"/>
          </p:nvPr>
        </p:nvSpPr>
        <p:spPr bwMode="gray">
          <a:xfrm>
            <a:off x="0" y="7221433"/>
            <a:ext cx="914400" cy="30778"/>
          </a:xfrm>
          <a:prstGeom prst="rect">
            <a:avLst/>
          </a:prstGeom>
        </p:spPr>
        <p:txBody>
          <a:bodyPr vert="horz" lIns="0" tIns="0" rIns="0" bIns="0" rtlCol="0" anchor="ctr">
            <a:spAutoFit/>
          </a:bodyPr>
          <a:lstStyle>
            <a:lvl1pPr algn="l">
              <a:defRPr sz="200">
                <a:solidFill>
                  <a:schemeClr val="tx1"/>
                </a:solidFill>
              </a:defRPr>
            </a:lvl1pPr>
          </a:lstStyle>
          <a:p>
            <a:fld id="{03805D93-7D4B-4CBC-BABC-3A8AC08CB7F4}" type="slidenum">
              <a:rPr lang="en-US" smtClean="0"/>
              <a:pPr/>
              <a:t>‹#›</a:t>
            </a:fld>
            <a:endParaRPr lang="en-US"/>
          </a:p>
        </p:txBody>
      </p:sp>
      <p:sp>
        <p:nvSpPr>
          <p:cNvPr id="4" name="Date Placeholder 3">
            <a:extLst>
              <a:ext uri="{FF2B5EF4-FFF2-40B4-BE49-F238E27FC236}">
                <a16:creationId xmlns:a16="http://schemas.microsoft.com/office/drawing/2014/main" id="{CF36062A-1655-4530-ACBD-3C58ED2B33A6}"/>
              </a:ext>
              <a:ext uri="{C183D7F6-B498-43B3-948B-1728B52AA6E4}">
                <adec:decorative xmlns:adec="http://schemas.microsoft.com/office/drawing/2017/decorative" val="0"/>
              </a:ext>
            </a:extLst>
          </p:cNvPr>
          <p:cNvSpPr>
            <a:spLocks noGrp="1"/>
          </p:cNvSpPr>
          <p:nvPr>
            <p:ph type="dt" sz="half" idx="2"/>
          </p:nvPr>
        </p:nvSpPr>
        <p:spPr bwMode="gray">
          <a:xfrm>
            <a:off x="0" y="7170924"/>
            <a:ext cx="914400" cy="30778"/>
          </a:xfrm>
          <a:prstGeom prst="rect">
            <a:avLst/>
          </a:prstGeom>
        </p:spPr>
        <p:txBody>
          <a:bodyPr vert="horz" lIns="0" tIns="0" rIns="0" bIns="0" rtlCol="0" anchor="ctr">
            <a:spAutoFit/>
          </a:bodyPr>
          <a:lstStyle>
            <a:lvl1pPr algn="l">
              <a:defRPr sz="200">
                <a:solidFill>
                  <a:schemeClr val="tx1"/>
                </a:solidFill>
              </a:defRPr>
            </a:lvl1pPr>
          </a:lstStyle>
          <a:p>
            <a:fld id="{F05F61D3-6EEE-4B43-A90B-FDAB6329CC17}" type="datetime1">
              <a:rPr lang="en-US" smtClean="0"/>
              <a:t>11/24/2023</a:t>
            </a:fld>
            <a:endParaRPr lang="en-US"/>
          </a:p>
        </p:txBody>
      </p:sp>
    </p:spTree>
    <p:extLst>
      <p:ext uri="{BB962C8B-B14F-4D97-AF65-F5344CB8AC3E}">
        <p14:creationId xmlns:p14="http://schemas.microsoft.com/office/powerpoint/2010/main" val="89913751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 id="2147483837" r:id="rId30"/>
    <p:sldLayoutId id="2147483838" r:id="rId31"/>
    <p:sldLayoutId id="2147483839" r:id="rId32"/>
    <p:sldLayoutId id="2147483840" r:id="rId33"/>
    <p:sldLayoutId id="2147483841" r:id="rId34"/>
    <p:sldLayoutId id="2147483842" r:id="rId35"/>
    <p:sldLayoutId id="2147483843" r:id="rId36"/>
    <p:sldLayoutId id="2147483844" r:id="rId37"/>
    <p:sldLayoutId id="2147483845" r:id="rId38"/>
    <p:sldLayoutId id="2147483846" r:id="rId39"/>
    <p:sldLayoutId id="2147483847" r:id="rId40"/>
    <p:sldLayoutId id="2147483848" r:id="rId41"/>
    <p:sldLayoutId id="2147483849" r:id="rId42"/>
    <p:sldLayoutId id="2147483850" r:id="rId43"/>
    <p:sldLayoutId id="2147483851" r:id="rId44"/>
    <p:sldLayoutId id="2147483852" r:id="rId45"/>
    <p:sldLayoutId id="2147483853" r:id="rId46"/>
    <p:sldLayoutId id="2147483854" r:id="rId47"/>
    <p:sldLayoutId id="2147483855" r:id="rId48"/>
    <p:sldLayoutId id="2147483856" r:id="rId49"/>
  </p:sldLayoutIdLst>
  <p:hf sldNum="0" hdr="0" ftr="0" dt="0"/>
  <p:txStyles>
    <p:titleStyle>
      <a:lvl1pPr algn="l" defTabSz="914400" rtl="0" eaLnBrk="1" latinLnBrk="0" hangingPunct="1">
        <a:lnSpc>
          <a:spcPct val="90000"/>
        </a:lnSpc>
        <a:spcBef>
          <a:spcPct val="0"/>
        </a:spcBef>
        <a:buNone/>
        <a:defRPr sz="2200" b="1"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kern="1200">
          <a:solidFill>
            <a:schemeClr val="tx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300" kern="1200">
          <a:solidFill>
            <a:schemeClr val="tx1"/>
          </a:solidFill>
          <a:latin typeface="+mn-lt"/>
          <a:ea typeface="+mn-ea"/>
          <a:cs typeface="+mn-cs"/>
        </a:defRPr>
      </a:lvl1pPr>
      <a:lvl2pPr marL="0" algn="l" defTabSz="914400" rtl="0" eaLnBrk="1" latinLnBrk="0" hangingPunct="1">
        <a:defRPr sz="1300" kern="1200">
          <a:solidFill>
            <a:schemeClr val="tx1"/>
          </a:solidFill>
          <a:latin typeface="+mn-lt"/>
          <a:ea typeface="+mn-ea"/>
          <a:cs typeface="+mn-cs"/>
        </a:defRPr>
      </a:lvl2pPr>
      <a:lvl3pPr marL="0" algn="l" defTabSz="914400" rtl="0" eaLnBrk="1" latinLnBrk="0" hangingPunct="1">
        <a:defRPr sz="1300" kern="1200">
          <a:solidFill>
            <a:schemeClr val="tx1"/>
          </a:solidFill>
          <a:latin typeface="+mn-lt"/>
          <a:ea typeface="+mn-ea"/>
          <a:cs typeface="+mn-cs"/>
        </a:defRPr>
      </a:lvl3pPr>
      <a:lvl4pPr marL="0" algn="l" defTabSz="914400" rtl="0" eaLnBrk="1" latinLnBrk="0" hangingPunct="1">
        <a:defRPr sz="1300" kern="1200">
          <a:solidFill>
            <a:schemeClr val="tx1"/>
          </a:solidFill>
          <a:latin typeface="+mn-lt"/>
          <a:ea typeface="+mn-ea"/>
          <a:cs typeface="+mn-cs"/>
        </a:defRPr>
      </a:lvl4pPr>
      <a:lvl5pPr marL="0" algn="l" defTabSz="914400" rtl="0" eaLnBrk="1" latinLnBrk="0" hangingPunct="1">
        <a:defRPr sz="1300" kern="1200">
          <a:solidFill>
            <a:schemeClr val="tx1"/>
          </a:solidFill>
          <a:latin typeface="+mn-lt"/>
          <a:ea typeface="+mn-ea"/>
          <a:cs typeface="+mn-cs"/>
        </a:defRPr>
      </a:lvl5pPr>
      <a:lvl6pPr marL="0" algn="l" defTabSz="914400" rtl="0" eaLnBrk="1" latinLnBrk="0" hangingPunct="1">
        <a:defRPr sz="1300" kern="1200">
          <a:solidFill>
            <a:schemeClr val="tx1"/>
          </a:solidFill>
          <a:latin typeface="+mn-lt"/>
          <a:ea typeface="+mn-ea"/>
          <a:cs typeface="+mn-cs"/>
        </a:defRPr>
      </a:lvl6pPr>
      <a:lvl7pPr marL="0" algn="l" defTabSz="914400" rtl="0" eaLnBrk="1" latinLnBrk="0" hangingPunct="1">
        <a:defRPr sz="1300" kern="1200">
          <a:solidFill>
            <a:schemeClr val="tx1"/>
          </a:solidFill>
          <a:latin typeface="+mn-lt"/>
          <a:ea typeface="+mn-ea"/>
          <a:cs typeface="+mn-cs"/>
        </a:defRPr>
      </a:lvl7pPr>
      <a:lvl8pPr marL="0" algn="l" defTabSz="914400" rtl="0" eaLnBrk="1" latinLnBrk="0" hangingPunct="1">
        <a:defRPr sz="1300" kern="1200">
          <a:solidFill>
            <a:schemeClr val="tx1"/>
          </a:solidFill>
          <a:latin typeface="+mn-lt"/>
          <a:ea typeface="+mn-ea"/>
          <a:cs typeface="+mn-cs"/>
        </a:defRPr>
      </a:lvl8pPr>
      <a:lvl9pPr marL="0" algn="l" defTabSz="914400" rtl="0" eaLnBrk="1" latinLnBrk="0" hangingPunct="1">
        <a:defRPr sz="13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88">
          <p15:clr>
            <a:srgbClr val="C35EA4"/>
          </p15:clr>
        </p15:guide>
        <p15:guide id="4" pos="7390">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17B59-3780-140F-5178-3A74C949E339}"/>
              </a:ext>
            </a:extLst>
          </p:cNvPr>
          <p:cNvSpPr>
            <a:spLocks noGrp="1"/>
          </p:cNvSpPr>
          <p:nvPr>
            <p:ph type="title"/>
          </p:nvPr>
        </p:nvSpPr>
        <p:spPr>
          <a:xfrm>
            <a:off x="485061" y="365129"/>
            <a:ext cx="9688051"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7623566-0E30-83E1-1702-703CBCE1E769}"/>
              </a:ext>
            </a:extLst>
          </p:cNvPr>
          <p:cNvSpPr>
            <a:spLocks noGrp="1"/>
          </p:cNvSpPr>
          <p:nvPr>
            <p:ph type="body" idx="1"/>
          </p:nvPr>
        </p:nvSpPr>
        <p:spPr>
          <a:xfrm>
            <a:off x="485059" y="1825626"/>
            <a:ext cx="113792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088ABE1-6CA2-2D7F-34E2-8DD9DDC50BAE}"/>
              </a:ext>
            </a:extLst>
          </p:cNvPr>
          <p:cNvSpPr>
            <a:spLocks noGrp="1"/>
          </p:cNvSpPr>
          <p:nvPr>
            <p:ph type="sldNum" sz="quarter" idx="4"/>
          </p:nvPr>
        </p:nvSpPr>
        <p:spPr>
          <a:xfrm>
            <a:off x="94488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66C14B9-4BCC-4290-A28B-A81B592B674D}" type="slidenum">
              <a:rPr lang="en-GB" smtClean="0"/>
              <a:t>‹#›</a:t>
            </a:fld>
            <a:endParaRPr lang="en-GB"/>
          </a:p>
        </p:txBody>
      </p:sp>
    </p:spTree>
    <p:extLst>
      <p:ext uri="{BB962C8B-B14F-4D97-AF65-F5344CB8AC3E}">
        <p14:creationId xmlns:p14="http://schemas.microsoft.com/office/powerpoint/2010/main" val="1558770664"/>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Lst>
  <p:hf hdr="0" ftr="0" dt="0"/>
  <p:txStyles>
    <p:titleStyle>
      <a:lvl1pPr algn="l" defTabSz="685577" rtl="0" eaLnBrk="1" latinLnBrk="0" hangingPunct="1">
        <a:lnSpc>
          <a:spcPct val="90000"/>
        </a:lnSpc>
        <a:spcBef>
          <a:spcPct val="0"/>
        </a:spcBef>
        <a:buNone/>
        <a:defRPr sz="3299" kern="1200">
          <a:solidFill>
            <a:schemeClr val="tx1"/>
          </a:solidFill>
          <a:latin typeface="Arial" panose="020B0604020202020204" pitchFamily="34" charset="0"/>
          <a:ea typeface="+mj-ea"/>
          <a:cs typeface="Arial" panose="020B0604020202020204" pitchFamily="34" charset="0"/>
        </a:defRPr>
      </a:lvl1pPr>
    </p:titleStyle>
    <p:bodyStyle>
      <a:lvl1pPr marL="171395" indent="-171395" algn="l" defTabSz="685577" rtl="0" eaLnBrk="1" latinLnBrk="0" hangingPunct="1">
        <a:lnSpc>
          <a:spcPct val="90000"/>
        </a:lnSpc>
        <a:spcBef>
          <a:spcPts val="750"/>
        </a:spcBef>
        <a:buFont typeface="Arial" panose="020B0604020202020204" pitchFamily="34" charset="0"/>
        <a:buChar char="•"/>
        <a:defRPr sz="2099" kern="1200">
          <a:solidFill>
            <a:schemeClr val="tx1"/>
          </a:solidFill>
          <a:latin typeface="Arial" panose="020B0604020202020204" pitchFamily="34" charset="0"/>
          <a:ea typeface="+mn-ea"/>
          <a:cs typeface="Arial" panose="020B0604020202020204" pitchFamily="34" charset="0"/>
        </a:defRPr>
      </a:lvl1pPr>
      <a:lvl2pPr marL="514184" indent="-171395" algn="l" defTabSz="685577" rtl="0" eaLnBrk="1" latinLnBrk="0" hangingPunct="1">
        <a:lnSpc>
          <a:spcPct val="90000"/>
        </a:lnSpc>
        <a:spcBef>
          <a:spcPts val="375"/>
        </a:spcBef>
        <a:buFont typeface="Arial" panose="020B0604020202020204" pitchFamily="34" charset="0"/>
        <a:buChar char="•"/>
        <a:defRPr sz="1799" kern="1200">
          <a:solidFill>
            <a:schemeClr val="tx1"/>
          </a:solidFill>
          <a:latin typeface="Arial" panose="020B0604020202020204" pitchFamily="34" charset="0"/>
          <a:ea typeface="+mn-ea"/>
          <a:cs typeface="Arial" panose="020B0604020202020204" pitchFamily="34" charset="0"/>
        </a:defRPr>
      </a:lvl2pPr>
      <a:lvl3pPr marL="856972" indent="-171395" algn="l" defTabSz="685577"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199761"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2549"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338"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77" rtl="0" eaLnBrk="1" latinLnBrk="0" hangingPunct="1">
        <a:defRPr sz="1350" kern="1200">
          <a:solidFill>
            <a:schemeClr val="tx1"/>
          </a:solidFill>
          <a:latin typeface="+mn-lt"/>
          <a:ea typeface="+mn-ea"/>
          <a:cs typeface="+mn-cs"/>
        </a:defRPr>
      </a:lvl1pPr>
      <a:lvl2pPr marL="342789" algn="l" defTabSz="685577" rtl="0" eaLnBrk="1" latinLnBrk="0" hangingPunct="1">
        <a:defRPr sz="1350" kern="1200">
          <a:solidFill>
            <a:schemeClr val="tx1"/>
          </a:solidFill>
          <a:latin typeface="+mn-lt"/>
          <a:ea typeface="+mn-ea"/>
          <a:cs typeface="+mn-cs"/>
        </a:defRPr>
      </a:lvl2pPr>
      <a:lvl3pPr marL="685577" algn="l" defTabSz="685577" rtl="0" eaLnBrk="1" latinLnBrk="0" hangingPunct="1">
        <a:defRPr sz="1350" kern="1200">
          <a:solidFill>
            <a:schemeClr val="tx1"/>
          </a:solidFill>
          <a:latin typeface="+mn-lt"/>
          <a:ea typeface="+mn-ea"/>
          <a:cs typeface="+mn-cs"/>
        </a:defRPr>
      </a:lvl3pPr>
      <a:lvl4pPr marL="1028366" algn="l" defTabSz="685577" rtl="0" eaLnBrk="1" latinLnBrk="0" hangingPunct="1">
        <a:defRPr sz="1350" kern="1200">
          <a:solidFill>
            <a:schemeClr val="tx1"/>
          </a:solidFill>
          <a:latin typeface="+mn-lt"/>
          <a:ea typeface="+mn-ea"/>
          <a:cs typeface="+mn-cs"/>
        </a:defRPr>
      </a:lvl4pPr>
      <a:lvl5pPr marL="1371154" algn="l" defTabSz="685577" rtl="0" eaLnBrk="1" latinLnBrk="0" hangingPunct="1">
        <a:defRPr sz="1350" kern="1200">
          <a:solidFill>
            <a:schemeClr val="tx1"/>
          </a:solidFill>
          <a:latin typeface="+mn-lt"/>
          <a:ea typeface="+mn-ea"/>
          <a:cs typeface="+mn-cs"/>
        </a:defRPr>
      </a:lvl5pPr>
      <a:lvl6pPr marL="1713943" algn="l" defTabSz="685577" rtl="0" eaLnBrk="1" latinLnBrk="0" hangingPunct="1">
        <a:defRPr sz="1350" kern="1200">
          <a:solidFill>
            <a:schemeClr val="tx1"/>
          </a:solidFill>
          <a:latin typeface="+mn-lt"/>
          <a:ea typeface="+mn-ea"/>
          <a:cs typeface="+mn-cs"/>
        </a:defRPr>
      </a:lvl6pPr>
      <a:lvl7pPr marL="2056731" algn="l" defTabSz="685577" rtl="0" eaLnBrk="1" latinLnBrk="0" hangingPunct="1">
        <a:defRPr sz="1350" kern="1200">
          <a:solidFill>
            <a:schemeClr val="tx1"/>
          </a:solidFill>
          <a:latin typeface="+mn-lt"/>
          <a:ea typeface="+mn-ea"/>
          <a:cs typeface="+mn-cs"/>
        </a:defRPr>
      </a:lvl7pPr>
      <a:lvl8pPr marL="2399520" algn="l" defTabSz="685577" rtl="0" eaLnBrk="1" latinLnBrk="0" hangingPunct="1">
        <a:defRPr sz="1350" kern="1200">
          <a:solidFill>
            <a:schemeClr val="tx1"/>
          </a:solidFill>
          <a:latin typeface="+mn-lt"/>
          <a:ea typeface="+mn-ea"/>
          <a:cs typeface="+mn-cs"/>
        </a:defRPr>
      </a:lvl8pPr>
      <a:lvl9pPr marL="2742308" algn="l" defTabSz="68557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66C2B1-6D2D-9540-9817-E5752F37504A}"/>
              </a:ext>
            </a:extLst>
          </p:cNvPr>
          <p:cNvSpPr/>
          <p:nvPr userDrawn="1"/>
        </p:nvSpPr>
        <p:spPr>
          <a:xfrm>
            <a:off x="0" y="6356352"/>
            <a:ext cx="12192000" cy="501648"/>
          </a:xfrm>
          <a:prstGeom prst="rect">
            <a:avLst/>
          </a:prstGeom>
          <a:solidFill>
            <a:srgbClr val="26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a:extLst>
              <a:ext uri="{FF2B5EF4-FFF2-40B4-BE49-F238E27FC236}">
                <a16:creationId xmlns:a16="http://schemas.microsoft.com/office/drawing/2014/main" id="{1B030E93-E453-7F45-9B7D-C17263ED0655}"/>
              </a:ext>
            </a:extLst>
          </p:cNvPr>
          <p:cNvSpPr>
            <a:spLocks noGrp="1"/>
          </p:cNvSpPr>
          <p:nvPr>
            <p:ph type="body" idx="1"/>
          </p:nvPr>
        </p:nvSpPr>
        <p:spPr>
          <a:xfrm>
            <a:off x="838201" y="1825626"/>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p:txBody>
      </p:sp>
      <p:sp>
        <p:nvSpPr>
          <p:cNvPr id="9" name="Title Placeholder 8">
            <a:extLst>
              <a:ext uri="{FF2B5EF4-FFF2-40B4-BE49-F238E27FC236}">
                <a16:creationId xmlns:a16="http://schemas.microsoft.com/office/drawing/2014/main" id="{FA8A2EDD-0A9C-0C40-B04E-71228557B0E4}"/>
              </a:ext>
            </a:extLst>
          </p:cNvPr>
          <p:cNvSpPr>
            <a:spLocks noGrp="1"/>
          </p:cNvSpPr>
          <p:nvPr>
            <p:ph type="title"/>
          </p:nvPr>
        </p:nvSpPr>
        <p:spPr>
          <a:xfrm>
            <a:off x="838201" y="36513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1" name="Oval 10">
            <a:extLst>
              <a:ext uri="{FF2B5EF4-FFF2-40B4-BE49-F238E27FC236}">
                <a16:creationId xmlns:a16="http://schemas.microsoft.com/office/drawing/2014/main" id="{42848F9C-D589-EF4A-B10D-F479BFC8AB1F}"/>
              </a:ext>
            </a:extLst>
          </p:cNvPr>
          <p:cNvSpPr/>
          <p:nvPr userDrawn="1"/>
        </p:nvSpPr>
        <p:spPr>
          <a:xfrm>
            <a:off x="10661828" y="6107236"/>
            <a:ext cx="924027" cy="750771"/>
          </a:xfrm>
          <a:prstGeom prst="ellipse">
            <a:avLst/>
          </a:prstGeom>
          <a:solidFill>
            <a:srgbClr val="263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lide Number Placeholder 9">
            <a:extLst>
              <a:ext uri="{FF2B5EF4-FFF2-40B4-BE49-F238E27FC236}">
                <a16:creationId xmlns:a16="http://schemas.microsoft.com/office/drawing/2014/main" id="{328D9FA0-B8FD-C949-8FFA-D028809223EC}"/>
              </a:ext>
            </a:extLst>
          </p:cNvPr>
          <p:cNvSpPr>
            <a:spLocks noGrp="1"/>
          </p:cNvSpPr>
          <p:nvPr>
            <p:ph type="sldNum" sz="quarter" idx="4"/>
          </p:nvPr>
        </p:nvSpPr>
        <p:spPr>
          <a:xfrm>
            <a:off x="8657986" y="6240855"/>
            <a:ext cx="2695815" cy="265831"/>
          </a:xfrm>
          <a:prstGeom prst="rect">
            <a:avLst/>
          </a:prstGeom>
        </p:spPr>
        <p:txBody>
          <a:bodyPr vert="horz" lIns="91440" tIns="45720" rIns="91440" bIns="45720" rtlCol="0" anchor="ctr"/>
          <a:lstStyle>
            <a:lvl1pPr algn="r">
              <a:defRPr sz="1599" b="1">
                <a:solidFill>
                  <a:schemeClr val="bg1"/>
                </a:solidFill>
              </a:defRPr>
            </a:lvl1pPr>
          </a:lstStyle>
          <a:p>
            <a:fld id="{0845D900-5E9D-8146-A4CA-EBB024C487C0}" type="slidenum">
              <a:rPr lang="en-US" smtClean="0"/>
              <a:pPr/>
              <a:t>‹#›</a:t>
            </a:fld>
            <a:endParaRPr lang="en-US"/>
          </a:p>
        </p:txBody>
      </p:sp>
      <p:sp>
        <p:nvSpPr>
          <p:cNvPr id="4" name="TextBox 3">
            <a:extLst>
              <a:ext uri="{FF2B5EF4-FFF2-40B4-BE49-F238E27FC236}">
                <a16:creationId xmlns:a16="http://schemas.microsoft.com/office/drawing/2014/main" id="{33AE3B42-CE22-4A71-87CC-0B5DB9282568}"/>
              </a:ext>
            </a:extLst>
          </p:cNvPr>
          <p:cNvSpPr txBox="1"/>
          <p:nvPr userDrawn="1">
            <p:extLst>
              <p:ext uri="{1162E1C5-73C7-4A58-AE30-91384D911F3F}">
                <p184:classification xmlns:p184="http://schemas.microsoft.com/office/powerpoint/2018/4/main" val="ftr"/>
              </p:ext>
            </p:extLst>
          </p:nvPr>
        </p:nvSpPr>
        <p:spPr>
          <a:xfrm>
            <a:off x="0" y="6705601"/>
            <a:ext cx="488951" cy="153888"/>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38601324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defTabSz="990249" rtl="0" eaLnBrk="1" latinLnBrk="0" hangingPunct="1">
        <a:lnSpc>
          <a:spcPct val="90000"/>
        </a:lnSpc>
        <a:spcBef>
          <a:spcPct val="0"/>
        </a:spcBef>
        <a:buNone/>
        <a:defRPr sz="3599" b="1" kern="1200">
          <a:solidFill>
            <a:srgbClr val="00A499"/>
          </a:solidFill>
          <a:latin typeface="+mn-lt"/>
          <a:ea typeface="+mj-ea"/>
          <a:cs typeface="+mj-cs"/>
        </a:defRPr>
      </a:lvl1pPr>
    </p:titleStyle>
    <p:bodyStyle>
      <a:lvl1pPr marL="247562" indent="-247562" algn="l" defTabSz="990249" rtl="0" eaLnBrk="1" latinLnBrk="0" hangingPunct="1">
        <a:lnSpc>
          <a:spcPct val="90000"/>
        </a:lnSpc>
        <a:spcBef>
          <a:spcPts val="1082"/>
        </a:spcBef>
        <a:buClr>
          <a:srgbClr val="00A499"/>
        </a:buClr>
        <a:buFont typeface="Arial" panose="020B0604020202020204" pitchFamily="34" charset="0"/>
        <a:buChar char="•"/>
        <a:defRPr sz="2399" kern="1200">
          <a:solidFill>
            <a:schemeClr val="tx1"/>
          </a:solidFill>
          <a:latin typeface="+mn-lt"/>
          <a:ea typeface="+mn-ea"/>
          <a:cs typeface="+mn-cs"/>
        </a:defRPr>
      </a:lvl1pPr>
      <a:lvl2pPr marL="742685" indent="-247562" algn="l" defTabSz="990249" rtl="0" eaLnBrk="1" latinLnBrk="0" hangingPunct="1">
        <a:lnSpc>
          <a:spcPct val="90000"/>
        </a:lnSpc>
        <a:spcBef>
          <a:spcPts val="542"/>
        </a:spcBef>
        <a:buClr>
          <a:srgbClr val="00A499"/>
        </a:buClr>
        <a:buFont typeface="Arial" panose="020B0604020202020204" pitchFamily="34" charset="0"/>
        <a:buChar char="•"/>
        <a:defRPr sz="1999" kern="1200">
          <a:solidFill>
            <a:schemeClr val="tx1"/>
          </a:solidFill>
          <a:latin typeface="+mn-lt"/>
          <a:ea typeface="+mn-ea"/>
          <a:cs typeface="+mn-cs"/>
        </a:defRPr>
      </a:lvl2pPr>
      <a:lvl3pPr marL="1237808" indent="-247562" algn="l" defTabSz="990249" rtl="0" eaLnBrk="1" latinLnBrk="0" hangingPunct="1">
        <a:lnSpc>
          <a:spcPct val="90000"/>
        </a:lnSpc>
        <a:spcBef>
          <a:spcPts val="542"/>
        </a:spcBef>
        <a:buClr>
          <a:srgbClr val="E95324"/>
        </a:buClr>
        <a:buFont typeface="Arial" panose="020B0604020202020204" pitchFamily="34" charset="0"/>
        <a:buChar char="•"/>
        <a:defRPr sz="1799" kern="1200">
          <a:solidFill>
            <a:schemeClr val="tx1"/>
          </a:solidFill>
          <a:latin typeface="+mn-lt"/>
          <a:ea typeface="+mn-ea"/>
          <a:cs typeface="+mn-cs"/>
        </a:defRPr>
      </a:lvl3pPr>
      <a:lvl4pPr marL="1732933" indent="-247562" algn="l" defTabSz="990249" rtl="0" eaLnBrk="1" latinLnBrk="0" hangingPunct="1">
        <a:lnSpc>
          <a:spcPct val="90000"/>
        </a:lnSpc>
        <a:spcBef>
          <a:spcPts val="542"/>
        </a:spcBef>
        <a:buClr>
          <a:srgbClr val="E95324"/>
        </a:buClr>
        <a:buFont typeface="Arial" panose="020B0604020202020204" pitchFamily="34" charset="0"/>
        <a:buChar char="•"/>
        <a:defRPr sz="1950" kern="1200">
          <a:solidFill>
            <a:schemeClr val="tx1"/>
          </a:solidFill>
          <a:latin typeface="+mn-lt"/>
          <a:ea typeface="+mn-ea"/>
          <a:cs typeface="+mn-cs"/>
        </a:defRPr>
      </a:lvl4pPr>
      <a:lvl5pPr marL="2228058" indent="-247562" algn="l" defTabSz="990249" rtl="0" eaLnBrk="1" latinLnBrk="0" hangingPunct="1">
        <a:lnSpc>
          <a:spcPct val="90000"/>
        </a:lnSpc>
        <a:spcBef>
          <a:spcPts val="542"/>
        </a:spcBef>
        <a:buClr>
          <a:srgbClr val="E95324"/>
        </a:buClr>
        <a:buFont typeface="Arial" panose="020B0604020202020204" pitchFamily="34" charset="0"/>
        <a:buChar char="•"/>
        <a:defRPr sz="1950" kern="1200">
          <a:solidFill>
            <a:schemeClr val="tx1"/>
          </a:solidFill>
          <a:latin typeface="+mn-lt"/>
          <a:ea typeface="+mn-ea"/>
          <a:cs typeface="+mn-cs"/>
        </a:defRPr>
      </a:lvl5pPr>
      <a:lvl6pPr marL="2723181" indent="-247562" algn="l" defTabSz="990249"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8306" indent="-247562" algn="l" defTabSz="990249"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3429" indent="-247562" algn="l" defTabSz="990249"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8552" indent="-247562" algn="l" defTabSz="990249"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249" rtl="0" eaLnBrk="1" latinLnBrk="0" hangingPunct="1">
        <a:defRPr sz="1950" kern="1200">
          <a:solidFill>
            <a:schemeClr val="tx1"/>
          </a:solidFill>
          <a:latin typeface="+mn-lt"/>
          <a:ea typeface="+mn-ea"/>
          <a:cs typeface="+mn-cs"/>
        </a:defRPr>
      </a:lvl1pPr>
      <a:lvl2pPr marL="495124" algn="l" defTabSz="990249" rtl="0" eaLnBrk="1" latinLnBrk="0" hangingPunct="1">
        <a:defRPr sz="1950" kern="1200">
          <a:solidFill>
            <a:schemeClr val="tx1"/>
          </a:solidFill>
          <a:latin typeface="+mn-lt"/>
          <a:ea typeface="+mn-ea"/>
          <a:cs typeface="+mn-cs"/>
        </a:defRPr>
      </a:lvl2pPr>
      <a:lvl3pPr marL="990249" algn="l" defTabSz="990249" rtl="0" eaLnBrk="1" latinLnBrk="0" hangingPunct="1">
        <a:defRPr sz="1950" kern="1200">
          <a:solidFill>
            <a:schemeClr val="tx1"/>
          </a:solidFill>
          <a:latin typeface="+mn-lt"/>
          <a:ea typeface="+mn-ea"/>
          <a:cs typeface="+mn-cs"/>
        </a:defRPr>
      </a:lvl3pPr>
      <a:lvl4pPr marL="1485372" algn="l" defTabSz="990249" rtl="0" eaLnBrk="1" latinLnBrk="0" hangingPunct="1">
        <a:defRPr sz="1950" kern="1200">
          <a:solidFill>
            <a:schemeClr val="tx1"/>
          </a:solidFill>
          <a:latin typeface="+mn-lt"/>
          <a:ea typeface="+mn-ea"/>
          <a:cs typeface="+mn-cs"/>
        </a:defRPr>
      </a:lvl4pPr>
      <a:lvl5pPr marL="1980495" algn="l" defTabSz="990249" rtl="0" eaLnBrk="1" latinLnBrk="0" hangingPunct="1">
        <a:defRPr sz="1950" kern="1200">
          <a:solidFill>
            <a:schemeClr val="tx1"/>
          </a:solidFill>
          <a:latin typeface="+mn-lt"/>
          <a:ea typeface="+mn-ea"/>
          <a:cs typeface="+mn-cs"/>
        </a:defRPr>
      </a:lvl5pPr>
      <a:lvl6pPr marL="2475619" algn="l" defTabSz="990249" rtl="0" eaLnBrk="1" latinLnBrk="0" hangingPunct="1">
        <a:defRPr sz="1950" kern="1200">
          <a:solidFill>
            <a:schemeClr val="tx1"/>
          </a:solidFill>
          <a:latin typeface="+mn-lt"/>
          <a:ea typeface="+mn-ea"/>
          <a:cs typeface="+mn-cs"/>
        </a:defRPr>
      </a:lvl6pPr>
      <a:lvl7pPr marL="2970742" algn="l" defTabSz="990249" rtl="0" eaLnBrk="1" latinLnBrk="0" hangingPunct="1">
        <a:defRPr sz="1950" kern="1200">
          <a:solidFill>
            <a:schemeClr val="tx1"/>
          </a:solidFill>
          <a:latin typeface="+mn-lt"/>
          <a:ea typeface="+mn-ea"/>
          <a:cs typeface="+mn-cs"/>
        </a:defRPr>
      </a:lvl7pPr>
      <a:lvl8pPr marL="3465868" algn="l" defTabSz="990249" rtl="0" eaLnBrk="1" latinLnBrk="0" hangingPunct="1">
        <a:defRPr sz="1950" kern="1200">
          <a:solidFill>
            <a:schemeClr val="tx1"/>
          </a:solidFill>
          <a:latin typeface="+mn-lt"/>
          <a:ea typeface="+mn-ea"/>
          <a:cs typeface="+mn-cs"/>
        </a:defRPr>
      </a:lvl8pPr>
      <a:lvl9pPr marL="3960991" algn="l" defTabSz="990249"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5246D-ECE9-473C-953D-D56C3F7B32F8}"/>
              </a:ext>
            </a:extLst>
          </p:cNvPr>
          <p:cNvSpPr>
            <a:spLocks noGrp="1"/>
          </p:cNvSpPr>
          <p:nvPr>
            <p:ph type="title"/>
          </p:nvPr>
        </p:nvSpPr>
        <p:spPr>
          <a:xfrm>
            <a:off x="684000" y="808186"/>
            <a:ext cx="7560000" cy="370166"/>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65D946F0-677D-45B4-83B9-FD3BD3FFCA3C}"/>
              </a:ext>
            </a:extLst>
          </p:cNvPr>
          <p:cNvSpPr>
            <a:spLocks noGrp="1"/>
          </p:cNvSpPr>
          <p:nvPr>
            <p:ph type="body" idx="1"/>
          </p:nvPr>
        </p:nvSpPr>
        <p:spPr>
          <a:xfrm>
            <a:off x="684000" y="1825625"/>
            <a:ext cx="10800000" cy="432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1445BE21-FA72-48F5-9A53-134902BF63DC}"/>
              </a:ext>
            </a:extLst>
          </p:cNvPr>
          <p:cNvSpPr>
            <a:spLocks noGrp="1"/>
          </p:cNvSpPr>
          <p:nvPr>
            <p:ph type="ftr" sz="quarter" idx="3"/>
          </p:nvPr>
        </p:nvSpPr>
        <p:spPr>
          <a:xfrm>
            <a:off x="288000" y="6192001"/>
            <a:ext cx="7560000" cy="360000"/>
          </a:xfrm>
          <a:prstGeom prst="rect">
            <a:avLst/>
          </a:prstGeom>
        </p:spPr>
        <p:txBody>
          <a:bodyPr vert="horz" lIns="0" tIns="0" rIns="0" bIns="0" rtlCol="0" anchor="b"/>
          <a:lstStyle>
            <a:lvl1pPr algn="l">
              <a:defRPr sz="8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70F79B29-5421-49A7-A511-D916B66A8890}"/>
              </a:ext>
            </a:extLst>
          </p:cNvPr>
          <p:cNvSpPr>
            <a:spLocks noGrp="1"/>
          </p:cNvSpPr>
          <p:nvPr>
            <p:ph type="sldNum" sz="quarter" idx="4"/>
          </p:nvPr>
        </p:nvSpPr>
        <p:spPr>
          <a:xfrm>
            <a:off x="11575764" y="6241764"/>
            <a:ext cx="270475" cy="270474"/>
          </a:xfrm>
          <a:prstGeom prst="ellipse">
            <a:avLst/>
          </a:prstGeom>
          <a:solidFill>
            <a:schemeClr val="accent1"/>
          </a:solidFill>
        </p:spPr>
        <p:txBody>
          <a:bodyPr vert="horz" lIns="0" tIns="0" rIns="0" bIns="0" rtlCol="0" anchor="ctr"/>
          <a:lstStyle>
            <a:lvl1pPr algn="ctr">
              <a:defRPr sz="1000">
                <a:solidFill>
                  <a:schemeClr val="tx2"/>
                </a:solidFill>
              </a:defRPr>
            </a:lvl1pPr>
          </a:lstStyle>
          <a:p>
            <a:fld id="{EECC7194-A4D0-457B-9D3E-53681723AFF7}" type="slidenum">
              <a:rPr lang="en-US" noProof="0" smtClean="0"/>
              <a:pPr/>
              <a:t>‹#›</a:t>
            </a:fld>
            <a:endParaRPr lang="en-US" noProof="0"/>
          </a:p>
        </p:txBody>
      </p:sp>
      <p:sp>
        <p:nvSpPr>
          <p:cNvPr id="7" name="TextBox 6">
            <a:extLst>
              <a:ext uri="{FF2B5EF4-FFF2-40B4-BE49-F238E27FC236}">
                <a16:creationId xmlns:a16="http://schemas.microsoft.com/office/drawing/2014/main" id="{DC703737-FD9C-4BA0-8640-BC04E27FA5EF}"/>
              </a:ext>
            </a:extLst>
          </p:cNvPr>
          <p:cNvSpPr txBox="1"/>
          <p:nvPr userDrawn="1">
            <p:extLst>
              <p:ext uri="{1162E1C5-73C7-4A58-AE30-91384D911F3F}">
                <p184:classification xmlns:p184="http://schemas.microsoft.com/office/powerpoint/2018/4/main" val="ftr"/>
              </p:ext>
            </p:extLst>
          </p:nvPr>
        </p:nvSpPr>
        <p:spPr>
          <a:xfrm>
            <a:off x="0" y="6705601"/>
            <a:ext cx="488951" cy="153888"/>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36564093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hdr="0" ftr="0" dt="0"/>
  <p:txStyles>
    <p:titleStyle>
      <a:lvl1pPr algn="l" defTabSz="914103" rtl="0" eaLnBrk="1" latinLnBrk="0" hangingPunct="1">
        <a:lnSpc>
          <a:spcPct val="90000"/>
        </a:lnSpc>
        <a:spcBef>
          <a:spcPct val="0"/>
        </a:spcBef>
        <a:buNone/>
        <a:defRPr sz="3199" b="1" kern="1200" cap="all" spc="-151" baseline="0">
          <a:solidFill>
            <a:schemeClr val="accent2"/>
          </a:solidFill>
          <a:latin typeface="+mj-lt"/>
          <a:ea typeface="+mj-ea"/>
          <a:cs typeface="+mj-cs"/>
        </a:defRPr>
      </a:lvl1pPr>
    </p:titleStyle>
    <p:bodyStyle>
      <a:lvl1pPr marL="266613" indent="-266613" algn="l" defTabSz="914103" rtl="0" eaLnBrk="1" latinLnBrk="0" hangingPunct="1">
        <a:lnSpc>
          <a:spcPct val="100000"/>
        </a:lnSpc>
        <a:spcBef>
          <a:spcPts val="0"/>
        </a:spcBef>
        <a:spcAft>
          <a:spcPts val="1000"/>
        </a:spcAft>
        <a:buClr>
          <a:schemeClr val="accent2"/>
        </a:buClr>
        <a:buFont typeface="Arial" panose="020B0604020202020204" pitchFamily="34" charset="0"/>
        <a:buChar char="●"/>
        <a:defRPr sz="1599" kern="1200">
          <a:solidFill>
            <a:schemeClr val="tx1"/>
          </a:solidFill>
          <a:latin typeface="+mn-lt"/>
          <a:ea typeface="+mn-ea"/>
          <a:cs typeface="+mn-cs"/>
        </a:defRPr>
      </a:lvl1pPr>
      <a:lvl2pPr marL="447529" indent="-180916" algn="l" defTabSz="914103"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446" indent="-180916" algn="l" defTabSz="914103"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362" indent="-180916" algn="l" defTabSz="914103"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278" indent="-180916" algn="l" defTabSz="914103"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sv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08.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png"/><Relationship Id="rId10" Type="http://schemas.openxmlformats.org/officeDocument/2006/relationships/image" Target="../media/image65.png"/><Relationship Id="rId4" Type="http://schemas.openxmlformats.org/officeDocument/2006/relationships/image" Target="../media/image76.pn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65.png"/><Relationship Id="rId2" Type="http://schemas.openxmlformats.org/officeDocument/2006/relationships/image" Target="../media/image74.png"/><Relationship Id="rId1" Type="http://schemas.openxmlformats.org/officeDocument/2006/relationships/slideLayout" Target="../slideLayouts/slideLayout208.xml"/><Relationship Id="rId6" Type="http://schemas.openxmlformats.org/officeDocument/2006/relationships/image" Target="../media/image64.png"/><Relationship Id="rId5" Type="http://schemas.openxmlformats.org/officeDocument/2006/relationships/image" Target="../media/image84.png"/><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2" Type="http://schemas.openxmlformats.org/officeDocument/2006/relationships/hyperlink" Target="https://susi.sharepoint.com/sites/SWL/SitePages/Population-Health-Management(1).aspx" TargetMode="External"/><Relationship Id="rId1" Type="http://schemas.openxmlformats.org/officeDocument/2006/relationships/slideLayout" Target="../slideLayouts/slideLayout195.xml"/></Relationships>
</file>

<file path=ppt/slides/_rels/slide13.xml.rels><?xml version="1.0" encoding="UTF-8" standalone="yes"?>
<Relationships xmlns="http://schemas.openxmlformats.org/package/2006/relationships"><Relationship Id="rId3" Type="http://schemas.openxmlformats.org/officeDocument/2006/relationships/hyperlink" Target="mailto:analytics@swlondon.nhs.uk" TargetMode="External"/><Relationship Id="rId7" Type="http://schemas.openxmlformats.org/officeDocument/2006/relationships/hyperlink" Target="https://susi.sharepoint.com/sites/SWL/SitePages/Request%20Analytical%20Support.aspx" TargetMode="External"/><Relationship Id="rId2" Type="http://schemas.openxmlformats.org/officeDocument/2006/relationships/hyperlink" Target="https://susi.sharepoint.com/sites/SWL" TargetMode="External"/><Relationship Id="rId1" Type="http://schemas.openxmlformats.org/officeDocument/2006/relationships/slideLayout" Target="../slideLayouts/slideLayout195.xml"/><Relationship Id="rId6" Type="http://schemas.openxmlformats.org/officeDocument/2006/relationships/hyperlink" Target="https://susi.sharepoint.com/sites/SWL/SitePages/How-To-Guides.aspx" TargetMode="External"/><Relationship Id="rId5" Type="http://schemas.openxmlformats.org/officeDocument/2006/relationships/hyperlink" Target="https://susi.sharepoint.com/sites/SWL/SitePages/Newsletters.aspx" TargetMode="External"/><Relationship Id="rId4" Type="http://schemas.openxmlformats.org/officeDocument/2006/relationships/hyperlink" Target="https://teams.microsoft.com/l/meetup-join/19%3ameeting_MTVmYmQ4NjAtMTA0ZC00NjYwLWEzYmMtOWZkZmU3ZTJjOTg3%40thread.v2/0?context=%7b%22Tid%22%3a%22c75c680c-ebe2-4232-85b0-a365c8982c49%22%2c%22Oid%22%3a%226dd5e5de-2d10-4619-9c5f-02c00d8b1f1b%22%7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219.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Layout" Target="../slideLayouts/slideLayout222.xml"/></Relationships>
</file>

<file path=ppt/slides/_rels/slide1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1.svg"/><Relationship Id="rId7" Type="http://schemas.openxmlformats.org/officeDocument/2006/relationships/image" Target="../media/image95.svg"/><Relationship Id="rId2" Type="http://schemas.openxmlformats.org/officeDocument/2006/relationships/image" Target="../media/image90.png"/><Relationship Id="rId1" Type="http://schemas.openxmlformats.org/officeDocument/2006/relationships/slideLayout" Target="../slideLayouts/slideLayout223.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1.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27.xml"/><Relationship Id="rId5" Type="http://schemas.openxmlformats.org/officeDocument/2006/relationships/image" Target="../media/image88.png"/><Relationship Id="rId4" Type="http://schemas.openxmlformats.org/officeDocument/2006/relationships/hyperlink" Target="https://susi.sharepoint.com/sites/SWL/SitePages/Flu-Immunisation.aspx"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18.xml"/><Relationship Id="rId5" Type="http://schemas.openxmlformats.org/officeDocument/2006/relationships/image" Target="../media/image100.emf"/><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219.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jpeg"/><Relationship Id="rId1" Type="http://schemas.openxmlformats.org/officeDocument/2006/relationships/slideLayout" Target="../slideLayouts/slideLayout222.xml"/><Relationship Id="rId5" Type="http://schemas.openxmlformats.org/officeDocument/2006/relationships/image" Target="../media/image102.svg"/><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223.xml"/><Relationship Id="rId6" Type="http://schemas.openxmlformats.org/officeDocument/2006/relationships/image" Target="../media/image88.png"/><Relationship Id="rId5" Type="http://schemas.openxmlformats.org/officeDocument/2006/relationships/image" Target="../media/image95.sv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hyperlink" Target="https://susi.sharepoint.com/sites/SWL/SitePages/Winter.aspx" TargetMode="External"/><Relationship Id="rId2" Type="http://schemas.openxmlformats.org/officeDocument/2006/relationships/image" Target="../media/image88.png"/><Relationship Id="rId1" Type="http://schemas.openxmlformats.org/officeDocument/2006/relationships/slideLayout" Target="../slideLayouts/slideLayout227.xml"/><Relationship Id="rId5" Type="http://schemas.openxmlformats.org/officeDocument/2006/relationships/image" Target="../media/image104.pn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3" Type="http://schemas.openxmlformats.org/officeDocument/2006/relationships/hyperlink" Target="https://outlook.office.com/mail/inbox/id/AAMkADdiMDkxMzMzLTdiY2YtNGVlYS1iZjg1LTQ5ZDZhMGY2ZGUwYgBGAAAAAADLyII81SRMQq%2F1eYfx9BQWBwAfaqBNPtNYQ6MW%2BWNFzC8oAAAAAAEMAAAfaqBNPtNYQ6MW%2BWNFzC8oAARA2B7uAAA%3D?nativeVersion=1.2023.1101.300#x__ftn2" TargetMode="External"/><Relationship Id="rId2" Type="http://schemas.openxmlformats.org/officeDocument/2006/relationships/hyperlink" Target="https://outlook.office.com/mail/inbox/id/AAMkADdiMDkxMzMzLTdiY2YtNGVlYS1iZjg1LTQ5ZDZhMGY2ZGUwYgBGAAAAAADLyII81SRMQq%2F1eYfx9BQWBwAfaqBNPtNYQ6MW%2BWNFzC8oAAAAAAEMAAAfaqBNPtNYQ6MW%2BWNFzC8oAARA2B7uAAA%3D?nativeVersion=1.2023.1101.300#x__ftn1" TargetMode="External"/><Relationship Id="rId1" Type="http://schemas.openxmlformats.org/officeDocument/2006/relationships/slideLayout" Target="../slideLayouts/slideLayout227.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8.xml.rels><?xml version="1.0" encoding="UTF-8" standalone="yes"?>
<Relationships xmlns="http://schemas.openxmlformats.org/package/2006/relationships"><Relationship Id="rId3" Type="http://schemas.openxmlformats.org/officeDocument/2006/relationships/hyperlink" Target="https://susi.sharepoint.com/sites/SWL/SitePages/Polio.aspx" TargetMode="External"/><Relationship Id="rId2" Type="http://schemas.openxmlformats.org/officeDocument/2006/relationships/hyperlink" Target="mailto:merlyn.griffiths@swlondon.nhs.uk" TargetMode="External"/><Relationship Id="rId1" Type="http://schemas.openxmlformats.org/officeDocument/2006/relationships/slideLayout" Target="../slideLayouts/slideLayout195.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95.xml"/></Relationships>
</file>

<file path=ppt/slides/_rels/slide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5.xml"/></Relationships>
</file>

<file path=ppt/slides/_rels/slide3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3" Type="http://schemas.openxmlformats.org/officeDocument/2006/relationships/hyperlink" Target="mailto:analytics@swlondon.nhs.uk" TargetMode="External"/><Relationship Id="rId2" Type="http://schemas.openxmlformats.org/officeDocument/2006/relationships/image" Target="../media/image112.jpeg"/><Relationship Id="rId1" Type="http://schemas.openxmlformats.org/officeDocument/2006/relationships/slideLayout" Target="../slideLayouts/slideLayout195.xml"/><Relationship Id="rId5" Type="http://schemas.openxmlformats.org/officeDocument/2006/relationships/hyperlink" Target="mailto:isl.support@nhs.net" TargetMode="External"/><Relationship Id="rId4" Type="http://schemas.openxmlformats.org/officeDocument/2006/relationships/hyperlink" Target="mailto:bi@swlondon.nhs.u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analytics@swlondon.nhs.uk" TargetMode="External"/><Relationship Id="rId2" Type="http://schemas.openxmlformats.org/officeDocument/2006/relationships/image" Target="../media/image113.jpeg"/><Relationship Id="rId1" Type="http://schemas.openxmlformats.org/officeDocument/2006/relationships/slideLayout" Target="../slideLayouts/slideLayout195.xml"/><Relationship Id="rId5" Type="http://schemas.openxmlformats.org/officeDocument/2006/relationships/hyperlink" Target="mailto:isl.support@nhs.net" TargetMode="External"/><Relationship Id="rId4" Type="http://schemas.openxmlformats.org/officeDocument/2006/relationships/hyperlink" Target="mailto:bi@swlondon.nhs.uk"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xml"/><Relationship Id="rId1" Type="http://schemas.openxmlformats.org/officeDocument/2006/relationships/slideLayout" Target="../slideLayouts/slideLayout124.xml"/><Relationship Id="rId6" Type="http://schemas.openxmlformats.org/officeDocument/2006/relationships/hyperlink" Target="https://info.optum.co.uk/evaluation-toolkit" TargetMode="External"/><Relationship Id="rId5" Type="http://schemas.openxmlformats.org/officeDocument/2006/relationships/image" Target="../media/image115.png"/><Relationship Id="rId4" Type="http://schemas.openxmlformats.org/officeDocument/2006/relationships/hyperlink" Target="mailto:marcus.green@optum.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0.xml.rels><?xml version="1.0" encoding="UTF-8" standalone="yes"?>
<Relationships xmlns="http://schemas.openxmlformats.org/package/2006/relationships"><Relationship Id="rId2" Type="http://schemas.openxmlformats.org/officeDocument/2006/relationships/hyperlink" Target="mailto:laylabahramijovein@optum.com" TargetMode="External"/><Relationship Id="rId1" Type="http://schemas.openxmlformats.org/officeDocument/2006/relationships/slideLayout" Target="../slideLayouts/slideLayout18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7.xml.rels><?xml version="1.0" encoding="UTF-8" standalone="yes"?>
<Relationships xmlns="http://schemas.openxmlformats.org/package/2006/relationships"><Relationship Id="rId3" Type="http://schemas.openxmlformats.org/officeDocument/2006/relationships/hyperlink" Target="https://susi.sharepoint.com/sites/SWL" TargetMode="External"/><Relationship Id="rId2" Type="http://schemas.openxmlformats.org/officeDocument/2006/relationships/image" Target="../media/image49.png"/><Relationship Id="rId1" Type="http://schemas.openxmlformats.org/officeDocument/2006/relationships/slideLayout" Target="../slideLayouts/slideLayout214.xml"/><Relationship Id="rId4" Type="http://schemas.openxmlformats.org/officeDocument/2006/relationships/hyperlink" Target="mailto:isl.support@nhs.net"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208.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6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208.xml"/><Relationship Id="rId6" Type="http://schemas.openxmlformats.org/officeDocument/2006/relationships/image" Target="../media/image70.png"/><Relationship Id="rId11" Type="http://schemas.openxmlformats.org/officeDocument/2006/relationships/image" Target="../media/image65.png"/><Relationship Id="rId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68.png"/><Relationship Id="rId9"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D90C-8685-2806-7296-7C16DFC07557}"/>
              </a:ext>
            </a:extLst>
          </p:cNvPr>
          <p:cNvSpPr>
            <a:spLocks noGrp="1"/>
          </p:cNvSpPr>
          <p:nvPr>
            <p:ph type="title"/>
          </p:nvPr>
        </p:nvSpPr>
        <p:spPr>
          <a:xfrm>
            <a:off x="463462" y="1870881"/>
            <a:ext cx="5156502" cy="3116238"/>
          </a:xfrm>
        </p:spPr>
        <p:txBody>
          <a:bodyPr/>
          <a:lstStyle/>
          <a:p>
            <a:r>
              <a:rPr lang="en-US"/>
              <a:t>Data and analytical sources for evaluation of Health Inequalities </a:t>
            </a:r>
            <a:r>
              <a:rPr lang="en-US" err="1"/>
              <a:t>programmes</a:t>
            </a:r>
            <a:endParaRPr lang="en-US"/>
          </a:p>
        </p:txBody>
      </p:sp>
      <p:sp>
        <p:nvSpPr>
          <p:cNvPr id="3" name="Text Placeholder 2">
            <a:extLst>
              <a:ext uri="{FF2B5EF4-FFF2-40B4-BE49-F238E27FC236}">
                <a16:creationId xmlns:a16="http://schemas.microsoft.com/office/drawing/2014/main" id="{C7C5688C-FD75-93F8-1EFA-6CFF04BA5412}"/>
              </a:ext>
            </a:extLst>
          </p:cNvPr>
          <p:cNvSpPr>
            <a:spLocks noGrp="1"/>
          </p:cNvSpPr>
          <p:nvPr>
            <p:ph type="body" sz="quarter" idx="10"/>
          </p:nvPr>
        </p:nvSpPr>
        <p:spPr>
          <a:xfrm>
            <a:off x="463462" y="5475876"/>
            <a:ext cx="4709160" cy="276999"/>
          </a:xfrm>
        </p:spPr>
        <p:txBody>
          <a:bodyPr/>
          <a:lstStyle/>
          <a:p>
            <a:r>
              <a:rPr lang="en-US"/>
              <a:t>Evaluation Framework Workshop 3</a:t>
            </a:r>
          </a:p>
        </p:txBody>
      </p:sp>
      <p:sp>
        <p:nvSpPr>
          <p:cNvPr id="4" name="Text Placeholder 3">
            <a:extLst>
              <a:ext uri="{FF2B5EF4-FFF2-40B4-BE49-F238E27FC236}">
                <a16:creationId xmlns:a16="http://schemas.microsoft.com/office/drawing/2014/main" id="{4B86CE4D-3835-8329-7094-888D0321D261}"/>
              </a:ext>
            </a:extLst>
          </p:cNvPr>
          <p:cNvSpPr>
            <a:spLocks noGrp="1"/>
          </p:cNvSpPr>
          <p:nvPr>
            <p:ph type="body" sz="quarter" idx="11"/>
          </p:nvPr>
        </p:nvSpPr>
        <p:spPr>
          <a:xfrm>
            <a:off x="463462" y="5981910"/>
            <a:ext cx="4709160" cy="430887"/>
          </a:xfrm>
        </p:spPr>
        <p:txBody>
          <a:bodyPr/>
          <a:lstStyle/>
          <a:p>
            <a:r>
              <a:rPr lang="en-US"/>
              <a:t>Marcus Green </a:t>
            </a:r>
          </a:p>
          <a:p>
            <a:r>
              <a:rPr lang="en-US"/>
              <a:t>21</a:t>
            </a:r>
            <a:r>
              <a:rPr lang="en-US" baseline="30000"/>
              <a:t>st</a:t>
            </a:r>
            <a:r>
              <a:rPr lang="en-US"/>
              <a:t> November</a:t>
            </a:r>
          </a:p>
        </p:txBody>
      </p:sp>
    </p:spTree>
    <p:extLst>
      <p:ext uri="{BB962C8B-B14F-4D97-AF65-F5344CB8AC3E}">
        <p14:creationId xmlns:p14="http://schemas.microsoft.com/office/powerpoint/2010/main" val="106138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1FF0-C373-0943-A481-D3663EC422DE}"/>
              </a:ext>
            </a:extLst>
          </p:cNvPr>
          <p:cNvSpPr>
            <a:spLocks noGrp="1"/>
          </p:cNvSpPr>
          <p:nvPr>
            <p:ph type="title"/>
          </p:nvPr>
        </p:nvSpPr>
        <p:spPr>
          <a:xfrm>
            <a:off x="28766" y="19623"/>
            <a:ext cx="10512355" cy="1089063"/>
          </a:xfrm>
        </p:spPr>
        <p:txBody>
          <a:bodyPr>
            <a:normAutofit/>
          </a:bodyPr>
          <a:lstStyle/>
          <a:p>
            <a:r>
              <a:rPr lang="en-US" sz="3199"/>
              <a:t>Infographics</a:t>
            </a:r>
            <a:br>
              <a:rPr lang="en-US" sz="3199"/>
            </a:br>
            <a:endParaRPr lang="en-US" sz="2399">
              <a:solidFill>
                <a:srgbClr val="425563"/>
              </a:solidFill>
            </a:endParaRPr>
          </a:p>
        </p:txBody>
      </p:sp>
      <p:sp>
        <p:nvSpPr>
          <p:cNvPr id="5" name="Slide Number Placeholder 4">
            <a:extLst>
              <a:ext uri="{FF2B5EF4-FFF2-40B4-BE49-F238E27FC236}">
                <a16:creationId xmlns:a16="http://schemas.microsoft.com/office/drawing/2014/main" id="{4E5F205B-FDDE-1B4A-BEEC-37F63691E71F}"/>
              </a:ext>
            </a:extLst>
          </p:cNvPr>
          <p:cNvSpPr>
            <a:spLocks noGrp="1"/>
          </p:cNvSpPr>
          <p:nvPr>
            <p:ph type="sldNum" sz="quarter" idx="4"/>
          </p:nvPr>
        </p:nvSpPr>
        <p:spPr>
          <a:xfrm>
            <a:off x="10706682" y="6276709"/>
            <a:ext cx="829923" cy="365013"/>
          </a:xfrm>
        </p:spPr>
        <p:txBody>
          <a:bodyPr/>
          <a:lstStyle/>
          <a:p>
            <a:pPr algn="ctr" defTabSz="914103"/>
            <a:fld id="{0845D900-5E9D-8146-A4CA-EBB024C487C0}" type="slidenum">
              <a:rPr lang="en-US">
                <a:solidFill>
                  <a:srgbClr val="FFFFFF"/>
                </a:solidFill>
                <a:latin typeface="Calibri" panose="020F0502020204030204"/>
              </a:rPr>
              <a:pPr algn="ctr" defTabSz="914103"/>
              <a:t>10</a:t>
            </a:fld>
            <a:endParaRPr lang="en-US">
              <a:solidFill>
                <a:srgbClr val="FFFFFF"/>
              </a:solidFill>
              <a:latin typeface="Calibri" panose="020F0502020204030204"/>
            </a:endParaRPr>
          </a:p>
        </p:txBody>
      </p:sp>
      <p:sp>
        <p:nvSpPr>
          <p:cNvPr id="7" name="TextBox 6">
            <a:extLst>
              <a:ext uri="{FF2B5EF4-FFF2-40B4-BE49-F238E27FC236}">
                <a16:creationId xmlns:a16="http://schemas.microsoft.com/office/drawing/2014/main" id="{5ADE7139-7015-4127-B6E2-141DCC31F303}"/>
              </a:ext>
            </a:extLst>
          </p:cNvPr>
          <p:cNvSpPr txBox="1"/>
          <p:nvPr/>
        </p:nvSpPr>
        <p:spPr>
          <a:xfrm rot="2674242">
            <a:off x="11161055" y="-88983"/>
            <a:ext cx="1110280" cy="1199816"/>
          </a:xfrm>
          <a:prstGeom prst="rect">
            <a:avLst/>
          </a:prstGeom>
          <a:noFill/>
        </p:spPr>
        <p:txBody>
          <a:bodyPr wrap="square" rtlCol="0">
            <a:spAutoFit/>
          </a:bodyPr>
          <a:lstStyle/>
          <a:p>
            <a:pPr algn="ctr" defTabSz="914103"/>
            <a:r>
              <a:rPr lang="en-GB" sz="1799">
                <a:solidFill>
                  <a:srgbClr val="FFFFFF"/>
                </a:solidFill>
                <a:latin typeface="Calibri" panose="020F0502020204030204"/>
              </a:rPr>
              <a:t>Used by Surrey Downs Only</a:t>
            </a:r>
          </a:p>
        </p:txBody>
      </p:sp>
      <p:sp>
        <p:nvSpPr>
          <p:cNvPr id="9" name="TextBox 8">
            <a:extLst>
              <a:ext uri="{FF2B5EF4-FFF2-40B4-BE49-F238E27FC236}">
                <a16:creationId xmlns:a16="http://schemas.microsoft.com/office/drawing/2014/main" id="{7AA1BABB-6826-401B-B27A-A4FCA5AC39B7}"/>
              </a:ext>
            </a:extLst>
          </p:cNvPr>
          <p:cNvSpPr txBox="1"/>
          <p:nvPr/>
        </p:nvSpPr>
        <p:spPr>
          <a:xfrm rot="2706382">
            <a:off x="10981863" y="195721"/>
            <a:ext cx="1366598" cy="646074"/>
          </a:xfrm>
          <a:prstGeom prst="rect">
            <a:avLst/>
          </a:prstGeom>
          <a:noFill/>
        </p:spPr>
        <p:txBody>
          <a:bodyPr wrap="square" rtlCol="0">
            <a:spAutoFit/>
          </a:bodyPr>
          <a:lstStyle/>
          <a:p>
            <a:pPr algn="ctr" defTabSz="914103"/>
            <a:r>
              <a:rPr lang="en-GB" sz="1799">
                <a:solidFill>
                  <a:srgbClr val="FFFFFF"/>
                </a:solidFill>
                <a:latin typeface="Calibri" panose="020F0502020204030204"/>
              </a:rPr>
              <a:t>Building Towards</a:t>
            </a:r>
          </a:p>
        </p:txBody>
      </p:sp>
      <p:sp>
        <p:nvSpPr>
          <p:cNvPr id="70" name="Parallelogram 69">
            <a:extLst>
              <a:ext uri="{FF2B5EF4-FFF2-40B4-BE49-F238E27FC236}">
                <a16:creationId xmlns:a16="http://schemas.microsoft.com/office/drawing/2014/main" id="{C7BDCF6A-3BE9-41CA-93E4-8295D407DFD7}"/>
              </a:ext>
            </a:extLst>
          </p:cNvPr>
          <p:cNvSpPr/>
          <p:nvPr/>
        </p:nvSpPr>
        <p:spPr>
          <a:xfrm>
            <a:off x="3845829" y="1597354"/>
            <a:ext cx="2148372" cy="344844"/>
          </a:xfrm>
          <a:prstGeom prst="parallelogram">
            <a:avLst>
              <a:gd name="adj" fmla="val 95395"/>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Lato Light" panose="020F0502020204030203" pitchFamily="34" charset="0"/>
            </a:endParaRPr>
          </a:p>
        </p:txBody>
      </p:sp>
      <p:sp>
        <p:nvSpPr>
          <p:cNvPr id="76" name="Freeform 433">
            <a:extLst>
              <a:ext uri="{FF2B5EF4-FFF2-40B4-BE49-F238E27FC236}">
                <a16:creationId xmlns:a16="http://schemas.microsoft.com/office/drawing/2014/main" id="{33A57D12-0200-472C-B74C-F19A554E437A}"/>
              </a:ext>
            </a:extLst>
          </p:cNvPr>
          <p:cNvSpPr>
            <a:spLocks noChangeArrowheads="1"/>
          </p:cNvSpPr>
          <p:nvPr/>
        </p:nvSpPr>
        <p:spPr bwMode="auto">
          <a:xfrm>
            <a:off x="1244632" y="2157159"/>
            <a:ext cx="647800" cy="647800"/>
          </a:xfrm>
          <a:custGeom>
            <a:avLst/>
            <a:gdLst>
              <a:gd name="T0" fmla="*/ 132777 w 306027"/>
              <a:gd name="T1" fmla="*/ 268719 h 309203"/>
              <a:gd name="T2" fmla="*/ 41561 w 306027"/>
              <a:gd name="T3" fmla="*/ 240101 h 309203"/>
              <a:gd name="T4" fmla="*/ 73052 w 306027"/>
              <a:gd name="T5" fmla="*/ 240101 h 309203"/>
              <a:gd name="T6" fmla="*/ 82463 w 306027"/>
              <a:gd name="T7" fmla="*/ 230682 h 309203"/>
              <a:gd name="T8" fmla="*/ 82463 w 306027"/>
              <a:gd name="T9" fmla="*/ 200254 h 309203"/>
              <a:gd name="T10" fmla="*/ 73052 w 306027"/>
              <a:gd name="T11" fmla="*/ 230682 h 309203"/>
              <a:gd name="T12" fmla="*/ 235589 w 306027"/>
              <a:gd name="T13" fmla="*/ 160045 h 309203"/>
              <a:gd name="T14" fmla="*/ 225113 w 306027"/>
              <a:gd name="T15" fmla="*/ 200979 h 309203"/>
              <a:gd name="T16" fmla="*/ 189352 w 306027"/>
              <a:gd name="T17" fmla="*/ 221989 h 309203"/>
              <a:gd name="T18" fmla="*/ 229809 w 306027"/>
              <a:gd name="T19" fmla="*/ 232494 h 309203"/>
              <a:gd name="T20" fmla="*/ 250760 w 306027"/>
              <a:gd name="T21" fmla="*/ 268719 h 309203"/>
              <a:gd name="T22" fmla="*/ 260874 w 306027"/>
              <a:gd name="T23" fmla="*/ 227785 h 309203"/>
              <a:gd name="T24" fmla="*/ 297357 w 306027"/>
              <a:gd name="T25" fmla="*/ 206774 h 309203"/>
              <a:gd name="T26" fmla="*/ 256178 w 306027"/>
              <a:gd name="T27" fmla="*/ 196269 h 309203"/>
              <a:gd name="T28" fmla="*/ 235589 w 306027"/>
              <a:gd name="T29" fmla="*/ 160045 h 309203"/>
              <a:gd name="T30" fmla="*/ 132777 w 306027"/>
              <a:gd name="T31" fmla="*/ 190836 h 309203"/>
              <a:gd name="T32" fmla="*/ 41561 w 306027"/>
              <a:gd name="T33" fmla="*/ 160045 h 309203"/>
              <a:gd name="T34" fmla="*/ 73052 w 306027"/>
              <a:gd name="T35" fmla="*/ 160045 h 309203"/>
              <a:gd name="T36" fmla="*/ 250760 w 306027"/>
              <a:gd name="T37" fmla="*/ 150989 h 309203"/>
              <a:gd name="T38" fmla="*/ 291578 w 306027"/>
              <a:gd name="T39" fmla="*/ 191922 h 309203"/>
              <a:gd name="T40" fmla="*/ 291578 w 306027"/>
              <a:gd name="T41" fmla="*/ 236840 h 309203"/>
              <a:gd name="T42" fmla="*/ 250760 w 306027"/>
              <a:gd name="T43" fmla="*/ 277774 h 309203"/>
              <a:gd name="T44" fmla="*/ 220778 w 306027"/>
              <a:gd name="T45" fmla="*/ 236840 h 309203"/>
              <a:gd name="T46" fmla="*/ 179599 w 306027"/>
              <a:gd name="T47" fmla="*/ 206774 h 309203"/>
              <a:gd name="T48" fmla="*/ 220778 w 306027"/>
              <a:gd name="T49" fmla="*/ 165841 h 309203"/>
              <a:gd name="T50" fmla="*/ 201551 w 306027"/>
              <a:gd name="T51" fmla="*/ 150989 h 309203"/>
              <a:gd name="T52" fmla="*/ 142188 w 306027"/>
              <a:gd name="T53" fmla="*/ 160045 h 309203"/>
              <a:gd name="T54" fmla="*/ 168250 w 306027"/>
              <a:gd name="T55" fmla="*/ 195545 h 309203"/>
              <a:gd name="T56" fmla="*/ 142188 w 306027"/>
              <a:gd name="T57" fmla="*/ 230682 h 309203"/>
              <a:gd name="T58" fmla="*/ 163544 w 306027"/>
              <a:gd name="T59" fmla="*/ 240101 h 309203"/>
              <a:gd name="T60" fmla="*/ 201551 w 306027"/>
              <a:gd name="T61" fmla="*/ 268719 h 309203"/>
              <a:gd name="T62" fmla="*/ 36493 w 306027"/>
              <a:gd name="T63" fmla="*/ 277774 h 309203"/>
              <a:gd name="T64" fmla="*/ 36493 w 306027"/>
              <a:gd name="T65" fmla="*/ 150989 h 309203"/>
              <a:gd name="T66" fmla="*/ 182417 w 306027"/>
              <a:gd name="T67" fmla="*/ 125382 h 309203"/>
              <a:gd name="T68" fmla="*/ 120792 w 306027"/>
              <a:gd name="T69" fmla="*/ 125382 h 309203"/>
              <a:gd name="T70" fmla="*/ 201548 w 306027"/>
              <a:gd name="T71" fmla="*/ 90593 h 309203"/>
              <a:gd name="T72" fmla="*/ 125499 w 306027"/>
              <a:gd name="T73" fmla="*/ 99776 h 309203"/>
              <a:gd name="T74" fmla="*/ 53947 w 306027"/>
              <a:gd name="T75" fmla="*/ 69797 h 309203"/>
              <a:gd name="T76" fmla="*/ 96838 w 306027"/>
              <a:gd name="T77" fmla="*/ 82814 h 309203"/>
              <a:gd name="T78" fmla="*/ 68959 w 306027"/>
              <a:gd name="T79" fmla="*/ 78475 h 309203"/>
              <a:gd name="T80" fmla="*/ 125499 w 306027"/>
              <a:gd name="T81" fmla="*/ 60395 h 309203"/>
              <a:gd name="T82" fmla="*/ 201548 w 306027"/>
              <a:gd name="T83" fmla="*/ 69578 h 309203"/>
              <a:gd name="T84" fmla="*/ 125499 w 306027"/>
              <a:gd name="T85" fmla="*/ 60395 h 309203"/>
              <a:gd name="T86" fmla="*/ 83971 w 306027"/>
              <a:gd name="T87" fmla="*/ 60395 h 309203"/>
              <a:gd name="T88" fmla="*/ 68959 w 306027"/>
              <a:gd name="T89" fmla="*/ 128376 h 309203"/>
              <a:gd name="T90" fmla="*/ 53947 w 306027"/>
              <a:gd name="T91" fmla="*/ 60395 h 309203"/>
              <a:gd name="T92" fmla="*/ 84600 w 306027"/>
              <a:gd name="T93" fmla="*/ 28469 h 309203"/>
              <a:gd name="T94" fmla="*/ 173901 w 306027"/>
              <a:gd name="T95" fmla="*/ 9370 h 309203"/>
              <a:gd name="T96" fmla="*/ 65800 w 306027"/>
              <a:gd name="T97" fmla="*/ 0 h 309203"/>
              <a:gd name="T98" fmla="*/ 244401 w 306027"/>
              <a:gd name="T99" fmla="*/ 14415 h 309203"/>
              <a:gd name="T100" fmla="*/ 235001 w 306027"/>
              <a:gd name="T101" fmla="*/ 132979 h 309203"/>
              <a:gd name="T102" fmla="*/ 183301 w 306027"/>
              <a:gd name="T103" fmla="*/ 9370 h 309203"/>
              <a:gd name="T104" fmla="*/ 84600 w 306027"/>
              <a:gd name="T105" fmla="*/ 37479 h 309203"/>
              <a:gd name="T106" fmla="*/ 14100 w 306027"/>
              <a:gd name="T107" fmla="*/ 9370 h 309203"/>
              <a:gd name="T108" fmla="*/ 14100 w 306027"/>
              <a:gd name="T109" fmla="*/ 300193 h 309203"/>
              <a:gd name="T110" fmla="*/ 239702 w 306027"/>
              <a:gd name="T111" fmla="*/ 290824 h 309203"/>
              <a:gd name="T112" fmla="*/ 14100 w 306027"/>
              <a:gd name="T113" fmla="*/ 309563 h 309203"/>
              <a:gd name="T114" fmla="*/ 14100 w 306027"/>
              <a:gd name="T115" fmla="*/ 0 h 309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027" h="309203">
                <a:moveTo>
                  <a:pt x="82366" y="239822"/>
                </a:moveTo>
                <a:lnTo>
                  <a:pt x="82366" y="268406"/>
                </a:lnTo>
                <a:lnTo>
                  <a:pt x="132621" y="268406"/>
                </a:lnTo>
                <a:lnTo>
                  <a:pt x="132621" y="239822"/>
                </a:lnTo>
                <a:lnTo>
                  <a:pt x="82366" y="239822"/>
                </a:lnTo>
                <a:close/>
                <a:moveTo>
                  <a:pt x="41512" y="239822"/>
                </a:moveTo>
                <a:lnTo>
                  <a:pt x="41512" y="268406"/>
                </a:lnTo>
                <a:lnTo>
                  <a:pt x="72966" y="268406"/>
                </a:lnTo>
                <a:lnTo>
                  <a:pt x="72966" y="239822"/>
                </a:lnTo>
                <a:lnTo>
                  <a:pt x="41512" y="239822"/>
                </a:lnTo>
                <a:close/>
                <a:moveTo>
                  <a:pt x="82366" y="200021"/>
                </a:moveTo>
                <a:lnTo>
                  <a:pt x="82366" y="230414"/>
                </a:lnTo>
                <a:lnTo>
                  <a:pt x="132621" y="230414"/>
                </a:lnTo>
                <a:lnTo>
                  <a:pt x="132621" y="200021"/>
                </a:lnTo>
                <a:lnTo>
                  <a:pt x="82366" y="200021"/>
                </a:lnTo>
                <a:close/>
                <a:moveTo>
                  <a:pt x="41512" y="200021"/>
                </a:moveTo>
                <a:lnTo>
                  <a:pt x="41512" y="230414"/>
                </a:lnTo>
                <a:lnTo>
                  <a:pt x="72966" y="230414"/>
                </a:lnTo>
                <a:lnTo>
                  <a:pt x="72966" y="200021"/>
                </a:lnTo>
                <a:lnTo>
                  <a:pt x="41512" y="200021"/>
                </a:lnTo>
                <a:close/>
                <a:moveTo>
                  <a:pt x="235312" y="159859"/>
                </a:moveTo>
                <a:cubicBezTo>
                  <a:pt x="232064" y="159859"/>
                  <a:pt x="229539" y="162753"/>
                  <a:pt x="229539" y="165648"/>
                </a:cubicBezTo>
                <a:lnTo>
                  <a:pt x="229539" y="196041"/>
                </a:lnTo>
                <a:cubicBezTo>
                  <a:pt x="229539" y="198936"/>
                  <a:pt x="227735" y="200745"/>
                  <a:pt x="224848" y="200745"/>
                </a:cubicBezTo>
                <a:lnTo>
                  <a:pt x="194542" y="200745"/>
                </a:lnTo>
                <a:cubicBezTo>
                  <a:pt x="191294" y="200745"/>
                  <a:pt x="189130" y="203278"/>
                  <a:pt x="189130" y="206534"/>
                </a:cubicBezTo>
                <a:lnTo>
                  <a:pt x="189130" y="221731"/>
                </a:lnTo>
                <a:cubicBezTo>
                  <a:pt x="189130" y="224987"/>
                  <a:pt x="191294" y="227520"/>
                  <a:pt x="194542" y="227520"/>
                </a:cubicBezTo>
                <a:lnTo>
                  <a:pt x="224848" y="227520"/>
                </a:lnTo>
                <a:cubicBezTo>
                  <a:pt x="227735" y="227520"/>
                  <a:pt x="229539" y="229329"/>
                  <a:pt x="229539" y="232224"/>
                </a:cubicBezTo>
                <a:lnTo>
                  <a:pt x="229539" y="262617"/>
                </a:lnTo>
                <a:cubicBezTo>
                  <a:pt x="229539" y="265511"/>
                  <a:pt x="232064" y="268406"/>
                  <a:pt x="235312" y="268406"/>
                </a:cubicBezTo>
                <a:lnTo>
                  <a:pt x="250465" y="268406"/>
                </a:lnTo>
                <a:cubicBezTo>
                  <a:pt x="253712" y="268406"/>
                  <a:pt x="255877" y="265511"/>
                  <a:pt x="255877" y="262617"/>
                </a:cubicBezTo>
                <a:lnTo>
                  <a:pt x="255877" y="232224"/>
                </a:lnTo>
                <a:cubicBezTo>
                  <a:pt x="255877" y="229329"/>
                  <a:pt x="258042" y="227520"/>
                  <a:pt x="260567" y="227520"/>
                </a:cubicBezTo>
                <a:lnTo>
                  <a:pt x="291235" y="227520"/>
                </a:lnTo>
                <a:cubicBezTo>
                  <a:pt x="294482" y="227520"/>
                  <a:pt x="297008" y="224987"/>
                  <a:pt x="297008" y="221731"/>
                </a:cubicBezTo>
                <a:lnTo>
                  <a:pt x="297008" y="206534"/>
                </a:lnTo>
                <a:cubicBezTo>
                  <a:pt x="297008" y="203278"/>
                  <a:pt x="294482" y="200745"/>
                  <a:pt x="291235" y="200745"/>
                </a:cubicBezTo>
                <a:lnTo>
                  <a:pt x="260567" y="200745"/>
                </a:lnTo>
                <a:cubicBezTo>
                  <a:pt x="258042" y="200745"/>
                  <a:pt x="255877" y="198936"/>
                  <a:pt x="255877" y="196041"/>
                </a:cubicBezTo>
                <a:lnTo>
                  <a:pt x="255877" y="165648"/>
                </a:lnTo>
                <a:cubicBezTo>
                  <a:pt x="255877" y="162753"/>
                  <a:pt x="253712" y="159859"/>
                  <a:pt x="250465" y="159859"/>
                </a:cubicBezTo>
                <a:lnTo>
                  <a:pt x="235312" y="159859"/>
                </a:lnTo>
                <a:close/>
                <a:moveTo>
                  <a:pt x="82366" y="159859"/>
                </a:moveTo>
                <a:lnTo>
                  <a:pt x="82366" y="190614"/>
                </a:lnTo>
                <a:lnTo>
                  <a:pt x="132621" y="190614"/>
                </a:lnTo>
                <a:lnTo>
                  <a:pt x="132621" y="159859"/>
                </a:lnTo>
                <a:lnTo>
                  <a:pt x="82366" y="159859"/>
                </a:lnTo>
                <a:close/>
                <a:moveTo>
                  <a:pt x="41512" y="159859"/>
                </a:moveTo>
                <a:lnTo>
                  <a:pt x="41512" y="190614"/>
                </a:lnTo>
                <a:lnTo>
                  <a:pt x="72966" y="190614"/>
                </a:lnTo>
                <a:lnTo>
                  <a:pt x="72966" y="159859"/>
                </a:lnTo>
                <a:lnTo>
                  <a:pt x="41512" y="159859"/>
                </a:lnTo>
                <a:close/>
                <a:moveTo>
                  <a:pt x="235312" y="150813"/>
                </a:moveTo>
                <a:lnTo>
                  <a:pt x="250465" y="150813"/>
                </a:lnTo>
                <a:cubicBezTo>
                  <a:pt x="258763" y="150813"/>
                  <a:pt x="265258" y="157326"/>
                  <a:pt x="265258" y="165648"/>
                </a:cubicBezTo>
                <a:lnTo>
                  <a:pt x="265258" y="191699"/>
                </a:lnTo>
                <a:lnTo>
                  <a:pt x="291235" y="191699"/>
                </a:lnTo>
                <a:cubicBezTo>
                  <a:pt x="299172" y="191699"/>
                  <a:pt x="306027" y="198212"/>
                  <a:pt x="306027" y="206534"/>
                </a:cubicBezTo>
                <a:lnTo>
                  <a:pt x="306027" y="221731"/>
                </a:lnTo>
                <a:cubicBezTo>
                  <a:pt x="306027" y="230053"/>
                  <a:pt x="299172" y="236565"/>
                  <a:pt x="291235" y="236565"/>
                </a:cubicBezTo>
                <a:lnTo>
                  <a:pt x="265258" y="236565"/>
                </a:lnTo>
                <a:lnTo>
                  <a:pt x="265258" y="262617"/>
                </a:lnTo>
                <a:cubicBezTo>
                  <a:pt x="265258" y="270939"/>
                  <a:pt x="258763" y="277451"/>
                  <a:pt x="250465" y="277451"/>
                </a:cubicBezTo>
                <a:lnTo>
                  <a:pt x="235312" y="277451"/>
                </a:lnTo>
                <a:cubicBezTo>
                  <a:pt x="227013" y="277451"/>
                  <a:pt x="220519" y="270939"/>
                  <a:pt x="220519" y="262617"/>
                </a:cubicBezTo>
                <a:lnTo>
                  <a:pt x="220519" y="236565"/>
                </a:lnTo>
                <a:lnTo>
                  <a:pt x="194542" y="236565"/>
                </a:lnTo>
                <a:cubicBezTo>
                  <a:pt x="186243" y="236565"/>
                  <a:pt x="179388" y="230053"/>
                  <a:pt x="179388" y="221731"/>
                </a:cubicBezTo>
                <a:lnTo>
                  <a:pt x="179388" y="206534"/>
                </a:lnTo>
                <a:cubicBezTo>
                  <a:pt x="179388" y="198212"/>
                  <a:pt x="186243" y="191699"/>
                  <a:pt x="194542" y="191699"/>
                </a:cubicBezTo>
                <a:lnTo>
                  <a:pt x="220519" y="191699"/>
                </a:lnTo>
                <a:lnTo>
                  <a:pt x="220519" y="165648"/>
                </a:lnTo>
                <a:cubicBezTo>
                  <a:pt x="220519" y="157326"/>
                  <a:pt x="227013" y="150813"/>
                  <a:pt x="235312" y="150813"/>
                </a:cubicBezTo>
                <a:close/>
                <a:moveTo>
                  <a:pt x="36450" y="150813"/>
                </a:moveTo>
                <a:lnTo>
                  <a:pt x="201314" y="150813"/>
                </a:lnTo>
                <a:cubicBezTo>
                  <a:pt x="204206" y="150813"/>
                  <a:pt x="206014" y="152622"/>
                  <a:pt x="206014" y="155517"/>
                </a:cubicBezTo>
                <a:cubicBezTo>
                  <a:pt x="206014" y="158050"/>
                  <a:pt x="204206" y="159859"/>
                  <a:pt x="201314" y="159859"/>
                </a:cubicBezTo>
                <a:lnTo>
                  <a:pt x="142021" y="159859"/>
                </a:lnTo>
                <a:lnTo>
                  <a:pt x="142021" y="190614"/>
                </a:lnTo>
                <a:lnTo>
                  <a:pt x="163352" y="190614"/>
                </a:lnTo>
                <a:cubicBezTo>
                  <a:pt x="165882" y="190614"/>
                  <a:pt x="168052" y="192423"/>
                  <a:pt x="168052" y="195318"/>
                </a:cubicBezTo>
                <a:cubicBezTo>
                  <a:pt x="168052" y="197850"/>
                  <a:pt x="165882" y="200021"/>
                  <a:pt x="163352" y="200021"/>
                </a:cubicBezTo>
                <a:lnTo>
                  <a:pt x="142021" y="200021"/>
                </a:lnTo>
                <a:lnTo>
                  <a:pt x="142021" y="230414"/>
                </a:lnTo>
                <a:lnTo>
                  <a:pt x="163352" y="230414"/>
                </a:lnTo>
                <a:cubicBezTo>
                  <a:pt x="165882" y="230414"/>
                  <a:pt x="168052" y="232585"/>
                  <a:pt x="168052" y="235118"/>
                </a:cubicBezTo>
                <a:cubicBezTo>
                  <a:pt x="168052" y="237651"/>
                  <a:pt x="165882" y="239822"/>
                  <a:pt x="163352" y="239822"/>
                </a:cubicBezTo>
                <a:lnTo>
                  <a:pt x="142021" y="239822"/>
                </a:lnTo>
                <a:lnTo>
                  <a:pt x="142021" y="268406"/>
                </a:lnTo>
                <a:lnTo>
                  <a:pt x="201314" y="268406"/>
                </a:lnTo>
                <a:cubicBezTo>
                  <a:pt x="204206" y="268406"/>
                  <a:pt x="206014" y="270215"/>
                  <a:pt x="206014" y="272748"/>
                </a:cubicBezTo>
                <a:cubicBezTo>
                  <a:pt x="206014" y="275642"/>
                  <a:pt x="204206" y="277451"/>
                  <a:pt x="201314" y="277451"/>
                </a:cubicBezTo>
                <a:lnTo>
                  <a:pt x="36450" y="277451"/>
                </a:lnTo>
                <a:cubicBezTo>
                  <a:pt x="33920" y="277451"/>
                  <a:pt x="31750" y="275642"/>
                  <a:pt x="31750" y="272748"/>
                </a:cubicBezTo>
                <a:lnTo>
                  <a:pt x="31750" y="155517"/>
                </a:lnTo>
                <a:cubicBezTo>
                  <a:pt x="31750" y="152622"/>
                  <a:pt x="33920" y="150813"/>
                  <a:pt x="36450" y="150813"/>
                </a:cubicBezTo>
                <a:close/>
                <a:moveTo>
                  <a:pt x="125330" y="120650"/>
                </a:moveTo>
                <a:lnTo>
                  <a:pt x="177524" y="120650"/>
                </a:lnTo>
                <a:cubicBezTo>
                  <a:pt x="180044" y="120650"/>
                  <a:pt x="182203" y="122414"/>
                  <a:pt x="182203" y="125236"/>
                </a:cubicBezTo>
                <a:cubicBezTo>
                  <a:pt x="182203" y="127706"/>
                  <a:pt x="180044" y="129822"/>
                  <a:pt x="177524" y="129822"/>
                </a:cubicBezTo>
                <a:lnTo>
                  <a:pt x="125330" y="129822"/>
                </a:lnTo>
                <a:cubicBezTo>
                  <a:pt x="122810" y="129822"/>
                  <a:pt x="120650" y="127706"/>
                  <a:pt x="120650" y="125236"/>
                </a:cubicBezTo>
                <a:cubicBezTo>
                  <a:pt x="120650" y="122414"/>
                  <a:pt x="122810" y="120650"/>
                  <a:pt x="125330" y="120650"/>
                </a:cubicBezTo>
                <a:close/>
                <a:moveTo>
                  <a:pt x="125352" y="90488"/>
                </a:moveTo>
                <a:lnTo>
                  <a:pt x="201311" y="90488"/>
                </a:lnTo>
                <a:cubicBezTo>
                  <a:pt x="204205" y="90488"/>
                  <a:pt x="206014" y="92605"/>
                  <a:pt x="206014" y="95074"/>
                </a:cubicBezTo>
                <a:cubicBezTo>
                  <a:pt x="206014" y="97897"/>
                  <a:pt x="204205" y="99660"/>
                  <a:pt x="201311" y="99660"/>
                </a:cubicBezTo>
                <a:lnTo>
                  <a:pt x="125352" y="99660"/>
                </a:lnTo>
                <a:cubicBezTo>
                  <a:pt x="122821" y="99660"/>
                  <a:pt x="120650" y="97897"/>
                  <a:pt x="120650" y="95074"/>
                </a:cubicBezTo>
                <a:cubicBezTo>
                  <a:pt x="120650" y="92605"/>
                  <a:pt x="122821" y="90488"/>
                  <a:pt x="125352" y="90488"/>
                </a:cubicBezTo>
                <a:close/>
                <a:moveTo>
                  <a:pt x="53884" y="69716"/>
                </a:moveTo>
                <a:cubicBezTo>
                  <a:pt x="46744" y="69716"/>
                  <a:pt x="41389" y="75856"/>
                  <a:pt x="41389" y="82718"/>
                </a:cubicBezTo>
                <a:cubicBezTo>
                  <a:pt x="41389" y="96443"/>
                  <a:pt x="59239" y="111613"/>
                  <a:pt x="68878" y="117753"/>
                </a:cubicBezTo>
                <a:cubicBezTo>
                  <a:pt x="78517" y="111613"/>
                  <a:pt x="96724" y="96443"/>
                  <a:pt x="96724" y="82718"/>
                </a:cubicBezTo>
                <a:cubicBezTo>
                  <a:pt x="96724" y="75856"/>
                  <a:pt x="91012" y="69716"/>
                  <a:pt x="83872" y="69716"/>
                </a:cubicBezTo>
                <a:cubicBezTo>
                  <a:pt x="79231" y="69716"/>
                  <a:pt x="75304" y="72244"/>
                  <a:pt x="72805" y="76217"/>
                </a:cubicBezTo>
                <a:cubicBezTo>
                  <a:pt x="72091" y="77662"/>
                  <a:pt x="70663" y="78384"/>
                  <a:pt x="68878" y="78384"/>
                </a:cubicBezTo>
                <a:cubicBezTo>
                  <a:pt x="67450" y="78384"/>
                  <a:pt x="65665" y="77662"/>
                  <a:pt x="64951" y="76217"/>
                </a:cubicBezTo>
                <a:cubicBezTo>
                  <a:pt x="62452" y="72244"/>
                  <a:pt x="58525" y="69716"/>
                  <a:pt x="53884" y="69716"/>
                </a:cubicBezTo>
                <a:close/>
                <a:moveTo>
                  <a:pt x="125352" y="60325"/>
                </a:moveTo>
                <a:lnTo>
                  <a:pt x="201311" y="60325"/>
                </a:lnTo>
                <a:cubicBezTo>
                  <a:pt x="204205" y="60325"/>
                  <a:pt x="206014" y="62442"/>
                  <a:pt x="206014" y="64911"/>
                </a:cubicBezTo>
                <a:cubicBezTo>
                  <a:pt x="206014" y="67381"/>
                  <a:pt x="204205" y="69497"/>
                  <a:pt x="201311" y="69497"/>
                </a:cubicBezTo>
                <a:lnTo>
                  <a:pt x="125352" y="69497"/>
                </a:lnTo>
                <a:cubicBezTo>
                  <a:pt x="122821" y="69497"/>
                  <a:pt x="120650" y="67381"/>
                  <a:pt x="120650" y="64911"/>
                </a:cubicBezTo>
                <a:cubicBezTo>
                  <a:pt x="120650" y="62442"/>
                  <a:pt x="122821" y="60325"/>
                  <a:pt x="125352" y="60325"/>
                </a:cubicBezTo>
                <a:close/>
                <a:moveTo>
                  <a:pt x="53884" y="60325"/>
                </a:moveTo>
                <a:cubicBezTo>
                  <a:pt x="59596" y="60325"/>
                  <a:pt x="64951" y="62492"/>
                  <a:pt x="68878" y="66465"/>
                </a:cubicBezTo>
                <a:cubicBezTo>
                  <a:pt x="72805" y="62492"/>
                  <a:pt x="78517" y="60325"/>
                  <a:pt x="83872" y="60325"/>
                </a:cubicBezTo>
                <a:cubicBezTo>
                  <a:pt x="96367" y="60325"/>
                  <a:pt x="106006" y="70438"/>
                  <a:pt x="106006" y="82718"/>
                </a:cubicBezTo>
                <a:cubicBezTo>
                  <a:pt x="106006" y="105834"/>
                  <a:pt x="72805" y="126782"/>
                  <a:pt x="71377" y="127505"/>
                </a:cubicBezTo>
                <a:cubicBezTo>
                  <a:pt x="70663" y="127866"/>
                  <a:pt x="69592" y="128227"/>
                  <a:pt x="68878" y="128227"/>
                </a:cubicBezTo>
                <a:cubicBezTo>
                  <a:pt x="68164" y="128227"/>
                  <a:pt x="67450" y="127866"/>
                  <a:pt x="66379" y="127505"/>
                </a:cubicBezTo>
                <a:cubicBezTo>
                  <a:pt x="64951" y="126782"/>
                  <a:pt x="31750" y="105834"/>
                  <a:pt x="31750" y="82718"/>
                </a:cubicBezTo>
                <a:cubicBezTo>
                  <a:pt x="31750" y="70438"/>
                  <a:pt x="41746" y="60325"/>
                  <a:pt x="53884" y="60325"/>
                </a:cubicBezTo>
                <a:close/>
                <a:moveTo>
                  <a:pt x="70418" y="9359"/>
                </a:moveTo>
                <a:lnTo>
                  <a:pt x="70418" y="14398"/>
                </a:lnTo>
                <a:cubicBezTo>
                  <a:pt x="70418" y="21957"/>
                  <a:pt x="76557" y="28436"/>
                  <a:pt x="84501" y="28436"/>
                </a:cubicBezTo>
                <a:lnTo>
                  <a:pt x="159613" y="28436"/>
                </a:lnTo>
                <a:cubicBezTo>
                  <a:pt x="167197" y="28436"/>
                  <a:pt x="173697" y="21957"/>
                  <a:pt x="173697" y="14398"/>
                </a:cubicBezTo>
                <a:lnTo>
                  <a:pt x="173697" y="9359"/>
                </a:lnTo>
                <a:lnTo>
                  <a:pt x="70418" y="9359"/>
                </a:lnTo>
                <a:close/>
                <a:moveTo>
                  <a:pt x="14083" y="0"/>
                </a:moveTo>
                <a:lnTo>
                  <a:pt x="65723" y="0"/>
                </a:lnTo>
                <a:lnTo>
                  <a:pt x="178391" y="0"/>
                </a:lnTo>
                <a:lnTo>
                  <a:pt x="230031" y="0"/>
                </a:lnTo>
                <a:cubicBezTo>
                  <a:pt x="237614" y="0"/>
                  <a:pt x="244114" y="6479"/>
                  <a:pt x="244114" y="14398"/>
                </a:cubicBezTo>
                <a:lnTo>
                  <a:pt x="244114" y="132824"/>
                </a:lnTo>
                <a:cubicBezTo>
                  <a:pt x="244114" y="135344"/>
                  <a:pt x="241947" y="137504"/>
                  <a:pt x="239420" y="137504"/>
                </a:cubicBezTo>
                <a:cubicBezTo>
                  <a:pt x="236892" y="137504"/>
                  <a:pt x="234725" y="135344"/>
                  <a:pt x="234725" y="132824"/>
                </a:cubicBezTo>
                <a:lnTo>
                  <a:pt x="234725" y="14398"/>
                </a:lnTo>
                <a:cubicBezTo>
                  <a:pt x="234725" y="11518"/>
                  <a:pt x="232558" y="9359"/>
                  <a:pt x="230031" y="9359"/>
                </a:cubicBezTo>
                <a:lnTo>
                  <a:pt x="183086" y="9359"/>
                </a:lnTo>
                <a:lnTo>
                  <a:pt x="183086" y="14398"/>
                </a:lnTo>
                <a:cubicBezTo>
                  <a:pt x="183086" y="27356"/>
                  <a:pt x="172613" y="37435"/>
                  <a:pt x="159613" y="37435"/>
                </a:cubicBezTo>
                <a:lnTo>
                  <a:pt x="84501" y="37435"/>
                </a:lnTo>
                <a:cubicBezTo>
                  <a:pt x="71501" y="37435"/>
                  <a:pt x="61029" y="27356"/>
                  <a:pt x="61029" y="14398"/>
                </a:cubicBezTo>
                <a:lnTo>
                  <a:pt x="61029" y="9359"/>
                </a:lnTo>
                <a:lnTo>
                  <a:pt x="14083" y="9359"/>
                </a:lnTo>
                <a:cubicBezTo>
                  <a:pt x="11194" y="9359"/>
                  <a:pt x="9389" y="11518"/>
                  <a:pt x="9389" y="14398"/>
                </a:cubicBezTo>
                <a:lnTo>
                  <a:pt x="9389" y="295165"/>
                </a:lnTo>
                <a:cubicBezTo>
                  <a:pt x="9389" y="297685"/>
                  <a:pt x="11194" y="299844"/>
                  <a:pt x="14083" y="299844"/>
                </a:cubicBezTo>
                <a:lnTo>
                  <a:pt x="230031" y="299844"/>
                </a:lnTo>
                <a:cubicBezTo>
                  <a:pt x="232558" y="299844"/>
                  <a:pt x="234725" y="297685"/>
                  <a:pt x="234725" y="295165"/>
                </a:cubicBezTo>
                <a:cubicBezTo>
                  <a:pt x="234725" y="292285"/>
                  <a:pt x="236892" y="290486"/>
                  <a:pt x="239420" y="290486"/>
                </a:cubicBezTo>
                <a:cubicBezTo>
                  <a:pt x="241947" y="290486"/>
                  <a:pt x="244114" y="292285"/>
                  <a:pt x="244114" y="295165"/>
                </a:cubicBezTo>
                <a:cubicBezTo>
                  <a:pt x="244114" y="302724"/>
                  <a:pt x="237614" y="309203"/>
                  <a:pt x="230031" y="309203"/>
                </a:cubicBezTo>
                <a:lnTo>
                  <a:pt x="14083" y="309203"/>
                </a:lnTo>
                <a:cubicBezTo>
                  <a:pt x="6139" y="309203"/>
                  <a:pt x="0" y="302724"/>
                  <a:pt x="0" y="295165"/>
                </a:cubicBezTo>
                <a:lnTo>
                  <a:pt x="0" y="14398"/>
                </a:lnTo>
                <a:cubicBezTo>
                  <a:pt x="0" y="6479"/>
                  <a:pt x="6139" y="0"/>
                  <a:pt x="14083" y="0"/>
                </a:cubicBezTo>
                <a:close/>
              </a:path>
            </a:pathLst>
          </a:custGeom>
          <a:solidFill>
            <a:schemeClr val="bg1"/>
          </a:solidFill>
          <a:ln>
            <a:solidFill>
              <a:schemeClr val="bg1"/>
            </a:solidFill>
          </a:ln>
          <a:effectLst/>
        </p:spPr>
        <p:txBody>
          <a:bodyPr anchor="ctr"/>
          <a:lstStyle/>
          <a:p>
            <a:pPr defTabSz="914103"/>
            <a:endParaRPr lang="en-US" sz="1799">
              <a:solidFill>
                <a:srgbClr val="415563"/>
              </a:solidFill>
              <a:latin typeface="Lato Light" panose="020F0502020204030203" pitchFamily="34" charset="0"/>
            </a:endParaRPr>
          </a:p>
        </p:txBody>
      </p:sp>
      <p:sp>
        <p:nvSpPr>
          <p:cNvPr id="86" name="TextBox 85">
            <a:extLst>
              <a:ext uri="{FF2B5EF4-FFF2-40B4-BE49-F238E27FC236}">
                <a16:creationId xmlns:a16="http://schemas.microsoft.com/office/drawing/2014/main" id="{A3F675E2-1E1C-4382-9055-93815600D9B6}"/>
              </a:ext>
            </a:extLst>
          </p:cNvPr>
          <p:cNvSpPr txBox="1"/>
          <p:nvPr/>
        </p:nvSpPr>
        <p:spPr>
          <a:xfrm>
            <a:off x="1002708" y="676122"/>
            <a:ext cx="8043411" cy="677108"/>
          </a:xfrm>
          <a:prstGeom prst="rect">
            <a:avLst/>
          </a:prstGeom>
          <a:noFill/>
        </p:spPr>
        <p:txBody>
          <a:bodyPr wrap="square" rtlCol="0">
            <a:spAutoFit/>
          </a:bodyPr>
          <a:lstStyle/>
          <a:p>
            <a:pPr defTabSz="914103"/>
            <a:r>
              <a:rPr lang="en-GB" sz="1400" b="1">
                <a:solidFill>
                  <a:srgbClr val="00A499"/>
                </a:solidFill>
                <a:latin typeface="Calibri" panose="020F0502020204030204"/>
              </a:rPr>
              <a:t>Empower decision making</a:t>
            </a:r>
          </a:p>
          <a:p>
            <a:pPr defTabSz="914103"/>
            <a:r>
              <a:rPr lang="en-GB" sz="1200">
                <a:solidFill>
                  <a:srgbClr val="415563"/>
                </a:solidFill>
                <a:latin typeface="Calibri" panose="020F0502020204030204"/>
              </a:rPr>
              <a:t>Allow analysts to draw upon the resources of Health Insights to pull together coherent, concise and focussed messaging.</a:t>
            </a:r>
          </a:p>
          <a:p>
            <a:pPr defTabSz="914103"/>
            <a:r>
              <a:rPr lang="en-GB" sz="1200" b="1">
                <a:solidFill>
                  <a:srgbClr val="415563"/>
                </a:solidFill>
                <a:latin typeface="Calibri" panose="020F0502020204030204"/>
              </a:rPr>
              <a:t>Opportunities</a:t>
            </a:r>
            <a:r>
              <a:rPr lang="en-GB" sz="1200">
                <a:solidFill>
                  <a:srgbClr val="415563"/>
                </a:solidFill>
                <a:latin typeface="Calibri" panose="020F0502020204030204"/>
              </a:rPr>
              <a:t>: Focus task at hand, key facts in one place, SWL relevant modelling, as opposed to London/UK only level</a:t>
            </a:r>
          </a:p>
        </p:txBody>
      </p:sp>
      <p:sp>
        <p:nvSpPr>
          <p:cNvPr id="6" name="Oval 5">
            <a:extLst>
              <a:ext uri="{FF2B5EF4-FFF2-40B4-BE49-F238E27FC236}">
                <a16:creationId xmlns:a16="http://schemas.microsoft.com/office/drawing/2014/main" id="{9C54FE0A-D168-466C-AEA6-149D3BD0B4DE}"/>
              </a:ext>
            </a:extLst>
          </p:cNvPr>
          <p:cNvSpPr/>
          <p:nvPr/>
        </p:nvSpPr>
        <p:spPr>
          <a:xfrm>
            <a:off x="207714" y="749541"/>
            <a:ext cx="670470" cy="615097"/>
          </a:xfrm>
          <a:prstGeom prst="ellipse">
            <a:avLst/>
          </a:prstGeom>
          <a:solidFill>
            <a:schemeClr val="bg1"/>
          </a:solidFill>
          <a:ln w="127000">
            <a:solidFill>
              <a:srgbClr val="2A7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8" name="Graphic 7" descr="Lightbulb and gear">
            <a:extLst>
              <a:ext uri="{FF2B5EF4-FFF2-40B4-BE49-F238E27FC236}">
                <a16:creationId xmlns:a16="http://schemas.microsoft.com/office/drawing/2014/main" id="{DC9F07C2-25E5-4FCE-BCD6-C9EA38699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1489" y="870773"/>
            <a:ext cx="373633" cy="373633"/>
          </a:xfrm>
          <a:prstGeom prst="rect">
            <a:avLst/>
          </a:prstGeom>
        </p:spPr>
      </p:pic>
      <p:sp>
        <p:nvSpPr>
          <p:cNvPr id="12" name="Parallelogram 11">
            <a:extLst>
              <a:ext uri="{FF2B5EF4-FFF2-40B4-BE49-F238E27FC236}">
                <a16:creationId xmlns:a16="http://schemas.microsoft.com/office/drawing/2014/main" id="{736FFB6F-BA44-46EC-9B5D-5B2E22A59369}"/>
              </a:ext>
            </a:extLst>
          </p:cNvPr>
          <p:cNvSpPr/>
          <p:nvPr/>
        </p:nvSpPr>
        <p:spPr>
          <a:xfrm>
            <a:off x="3845829" y="1597354"/>
            <a:ext cx="2148372" cy="344844"/>
          </a:xfrm>
          <a:prstGeom prst="parallelogram">
            <a:avLst>
              <a:gd name="adj" fmla="val 95395"/>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Lato Light" panose="020F0502020204030203" pitchFamily="34" charset="0"/>
            </a:endParaRPr>
          </a:p>
        </p:txBody>
      </p:sp>
      <p:pic>
        <p:nvPicPr>
          <p:cNvPr id="13" name="Picture 12">
            <a:extLst>
              <a:ext uri="{FF2B5EF4-FFF2-40B4-BE49-F238E27FC236}">
                <a16:creationId xmlns:a16="http://schemas.microsoft.com/office/drawing/2014/main" id="{B1EB88E2-F1D1-463A-AD95-B4DC5FFC6CA0}"/>
              </a:ext>
            </a:extLst>
          </p:cNvPr>
          <p:cNvPicPr>
            <a:picLocks noChangeAspect="1"/>
          </p:cNvPicPr>
          <p:nvPr/>
        </p:nvPicPr>
        <p:blipFill>
          <a:blip r:embed="rId4"/>
          <a:stretch>
            <a:fillRect/>
          </a:stretch>
        </p:blipFill>
        <p:spPr>
          <a:xfrm>
            <a:off x="1568532" y="1461943"/>
            <a:ext cx="4113293" cy="2314997"/>
          </a:xfrm>
          <a:prstGeom prst="rect">
            <a:avLst/>
          </a:prstGeom>
        </p:spPr>
      </p:pic>
      <p:pic>
        <p:nvPicPr>
          <p:cNvPr id="14" name="Picture 13">
            <a:extLst>
              <a:ext uri="{FF2B5EF4-FFF2-40B4-BE49-F238E27FC236}">
                <a16:creationId xmlns:a16="http://schemas.microsoft.com/office/drawing/2014/main" id="{6B25A55C-AA66-4F54-AD1D-2016E2136804}"/>
              </a:ext>
            </a:extLst>
          </p:cNvPr>
          <p:cNvPicPr>
            <a:picLocks noChangeAspect="1"/>
          </p:cNvPicPr>
          <p:nvPr/>
        </p:nvPicPr>
        <p:blipFill>
          <a:blip r:embed="rId5"/>
          <a:stretch>
            <a:fillRect/>
          </a:stretch>
        </p:blipFill>
        <p:spPr>
          <a:xfrm>
            <a:off x="5745111" y="1461944"/>
            <a:ext cx="4142409" cy="2314996"/>
          </a:xfrm>
          <a:prstGeom prst="rect">
            <a:avLst/>
          </a:prstGeom>
        </p:spPr>
      </p:pic>
      <p:pic>
        <p:nvPicPr>
          <p:cNvPr id="15" name="Picture 14">
            <a:extLst>
              <a:ext uri="{FF2B5EF4-FFF2-40B4-BE49-F238E27FC236}">
                <a16:creationId xmlns:a16="http://schemas.microsoft.com/office/drawing/2014/main" id="{5E27E510-BFD3-44FA-9256-33F167C1B55F}"/>
              </a:ext>
            </a:extLst>
          </p:cNvPr>
          <p:cNvPicPr>
            <a:picLocks noChangeAspect="1"/>
          </p:cNvPicPr>
          <p:nvPr/>
        </p:nvPicPr>
        <p:blipFill>
          <a:blip r:embed="rId6"/>
          <a:stretch>
            <a:fillRect/>
          </a:stretch>
        </p:blipFill>
        <p:spPr>
          <a:xfrm>
            <a:off x="5745112" y="3822617"/>
            <a:ext cx="4143676" cy="2339238"/>
          </a:xfrm>
          <a:prstGeom prst="rect">
            <a:avLst/>
          </a:prstGeom>
        </p:spPr>
      </p:pic>
      <p:pic>
        <p:nvPicPr>
          <p:cNvPr id="16" name="Picture 15">
            <a:extLst>
              <a:ext uri="{FF2B5EF4-FFF2-40B4-BE49-F238E27FC236}">
                <a16:creationId xmlns:a16="http://schemas.microsoft.com/office/drawing/2014/main" id="{EF16ECBF-9AFD-4BA4-B7D8-E72EAABD40F8}"/>
              </a:ext>
            </a:extLst>
          </p:cNvPr>
          <p:cNvPicPr>
            <a:picLocks noChangeAspect="1"/>
          </p:cNvPicPr>
          <p:nvPr/>
        </p:nvPicPr>
        <p:blipFill>
          <a:blip r:embed="rId7"/>
          <a:stretch>
            <a:fillRect/>
          </a:stretch>
        </p:blipFill>
        <p:spPr>
          <a:xfrm>
            <a:off x="1568533" y="3834646"/>
            <a:ext cx="4129508" cy="2315956"/>
          </a:xfrm>
          <a:prstGeom prst="rect">
            <a:avLst/>
          </a:prstGeom>
        </p:spPr>
      </p:pic>
      <p:pic>
        <p:nvPicPr>
          <p:cNvPr id="1026" name="Picture 2" descr="image">
            <a:extLst>
              <a:ext uri="{FF2B5EF4-FFF2-40B4-BE49-F238E27FC236}">
                <a16:creationId xmlns:a16="http://schemas.microsoft.com/office/drawing/2014/main" id="{BD95BDB4-687B-4703-A6FB-A506630E96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2358" y="3276649"/>
            <a:ext cx="2201863" cy="15964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2">
            <a:extLst>
              <a:ext uri="{FF2B5EF4-FFF2-40B4-BE49-F238E27FC236}">
                <a16:creationId xmlns:a16="http://schemas.microsoft.com/office/drawing/2014/main" id="{E0EE77CF-1D65-48E2-8595-34155521EF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162" y="6352603"/>
            <a:ext cx="1173558" cy="5948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354D38D3-AFEB-44BA-9E6C-24252ABFF430}"/>
              </a:ext>
            </a:extLst>
          </p:cNvPr>
          <p:cNvPicPr>
            <a:picLocks noChangeAspect="1"/>
          </p:cNvPicPr>
          <p:nvPr/>
        </p:nvPicPr>
        <p:blipFill>
          <a:blip r:embed="rId10"/>
          <a:stretch>
            <a:fillRect/>
          </a:stretch>
        </p:blipFill>
        <p:spPr>
          <a:xfrm>
            <a:off x="1881" y="6333108"/>
            <a:ext cx="732685" cy="523834"/>
          </a:xfrm>
          <a:prstGeom prst="rect">
            <a:avLst/>
          </a:prstGeom>
        </p:spPr>
      </p:pic>
      <p:pic>
        <p:nvPicPr>
          <p:cNvPr id="4" name="Picture 3">
            <a:extLst>
              <a:ext uri="{FF2B5EF4-FFF2-40B4-BE49-F238E27FC236}">
                <a16:creationId xmlns:a16="http://schemas.microsoft.com/office/drawing/2014/main" id="{84D5117D-1F68-45B7-90D7-DA238FB90938}"/>
              </a:ext>
            </a:extLst>
          </p:cNvPr>
          <p:cNvPicPr>
            <a:picLocks noChangeAspect="1"/>
          </p:cNvPicPr>
          <p:nvPr/>
        </p:nvPicPr>
        <p:blipFill>
          <a:blip r:embed="rId11"/>
          <a:stretch>
            <a:fillRect/>
          </a:stretch>
        </p:blipFill>
        <p:spPr>
          <a:xfrm>
            <a:off x="1529054" y="1465457"/>
            <a:ext cx="318824" cy="244811"/>
          </a:xfrm>
          <a:prstGeom prst="rect">
            <a:avLst/>
          </a:prstGeom>
        </p:spPr>
      </p:pic>
      <p:pic>
        <p:nvPicPr>
          <p:cNvPr id="11" name="Picture 10">
            <a:extLst>
              <a:ext uri="{FF2B5EF4-FFF2-40B4-BE49-F238E27FC236}">
                <a16:creationId xmlns:a16="http://schemas.microsoft.com/office/drawing/2014/main" id="{DEEFD55D-C553-4E7E-B0AE-C28208634FC7}"/>
              </a:ext>
            </a:extLst>
          </p:cNvPr>
          <p:cNvPicPr>
            <a:picLocks noChangeAspect="1"/>
          </p:cNvPicPr>
          <p:nvPr/>
        </p:nvPicPr>
        <p:blipFill>
          <a:blip r:embed="rId11"/>
          <a:stretch>
            <a:fillRect/>
          </a:stretch>
        </p:blipFill>
        <p:spPr>
          <a:xfrm>
            <a:off x="5709669" y="1478949"/>
            <a:ext cx="296057" cy="227329"/>
          </a:xfrm>
          <a:prstGeom prst="rect">
            <a:avLst/>
          </a:prstGeom>
        </p:spPr>
      </p:pic>
      <p:pic>
        <p:nvPicPr>
          <p:cNvPr id="18" name="Picture 17">
            <a:extLst>
              <a:ext uri="{FF2B5EF4-FFF2-40B4-BE49-F238E27FC236}">
                <a16:creationId xmlns:a16="http://schemas.microsoft.com/office/drawing/2014/main" id="{2418182C-900A-4C1C-8223-850437711F3D}"/>
              </a:ext>
            </a:extLst>
          </p:cNvPr>
          <p:cNvPicPr>
            <a:picLocks noChangeAspect="1"/>
          </p:cNvPicPr>
          <p:nvPr/>
        </p:nvPicPr>
        <p:blipFill>
          <a:blip r:embed="rId11"/>
          <a:stretch>
            <a:fillRect/>
          </a:stretch>
        </p:blipFill>
        <p:spPr>
          <a:xfrm>
            <a:off x="5710178" y="3822619"/>
            <a:ext cx="324440" cy="249122"/>
          </a:xfrm>
          <a:prstGeom prst="rect">
            <a:avLst/>
          </a:prstGeom>
        </p:spPr>
      </p:pic>
      <p:pic>
        <p:nvPicPr>
          <p:cNvPr id="22" name="Picture 21">
            <a:extLst>
              <a:ext uri="{FF2B5EF4-FFF2-40B4-BE49-F238E27FC236}">
                <a16:creationId xmlns:a16="http://schemas.microsoft.com/office/drawing/2014/main" id="{67E6939A-B428-455C-8D14-D8007147FA60}"/>
              </a:ext>
            </a:extLst>
          </p:cNvPr>
          <p:cNvPicPr>
            <a:picLocks noChangeAspect="1"/>
          </p:cNvPicPr>
          <p:nvPr/>
        </p:nvPicPr>
        <p:blipFill>
          <a:blip r:embed="rId12"/>
          <a:stretch>
            <a:fillRect/>
          </a:stretch>
        </p:blipFill>
        <p:spPr>
          <a:xfrm>
            <a:off x="1482755" y="3834834"/>
            <a:ext cx="332965" cy="241668"/>
          </a:xfrm>
          <a:prstGeom prst="rect">
            <a:avLst/>
          </a:prstGeom>
        </p:spPr>
      </p:pic>
    </p:spTree>
    <p:extLst>
      <p:ext uri="{BB962C8B-B14F-4D97-AF65-F5344CB8AC3E}">
        <p14:creationId xmlns:p14="http://schemas.microsoft.com/office/powerpoint/2010/main" val="1364580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1FF0-C373-0943-A481-D3663EC422DE}"/>
              </a:ext>
            </a:extLst>
          </p:cNvPr>
          <p:cNvSpPr>
            <a:spLocks noGrp="1"/>
          </p:cNvSpPr>
          <p:nvPr>
            <p:ph type="title"/>
          </p:nvPr>
        </p:nvSpPr>
        <p:spPr>
          <a:xfrm>
            <a:off x="28766" y="19624"/>
            <a:ext cx="10512355" cy="699164"/>
          </a:xfrm>
        </p:spPr>
        <p:txBody>
          <a:bodyPr>
            <a:normAutofit/>
          </a:bodyPr>
          <a:lstStyle/>
          <a:p>
            <a:r>
              <a:rPr lang="en-US" sz="3199"/>
              <a:t>South West London Health Insights Platform</a:t>
            </a:r>
            <a:endParaRPr lang="en-US" sz="2399">
              <a:solidFill>
                <a:srgbClr val="425563"/>
              </a:solidFill>
            </a:endParaRPr>
          </a:p>
        </p:txBody>
      </p:sp>
      <p:sp>
        <p:nvSpPr>
          <p:cNvPr id="5" name="Slide Number Placeholder 4">
            <a:extLst>
              <a:ext uri="{FF2B5EF4-FFF2-40B4-BE49-F238E27FC236}">
                <a16:creationId xmlns:a16="http://schemas.microsoft.com/office/drawing/2014/main" id="{4E5F205B-FDDE-1B4A-BEEC-37F63691E71F}"/>
              </a:ext>
            </a:extLst>
          </p:cNvPr>
          <p:cNvSpPr>
            <a:spLocks noGrp="1"/>
          </p:cNvSpPr>
          <p:nvPr>
            <p:ph type="sldNum" sz="quarter" idx="4"/>
          </p:nvPr>
        </p:nvSpPr>
        <p:spPr>
          <a:xfrm>
            <a:off x="10706682" y="6276709"/>
            <a:ext cx="829923" cy="365013"/>
          </a:xfrm>
        </p:spPr>
        <p:txBody>
          <a:bodyPr/>
          <a:lstStyle/>
          <a:p>
            <a:pPr algn="ctr" defTabSz="914103"/>
            <a:fld id="{0845D900-5E9D-8146-A4CA-EBB024C487C0}" type="slidenum">
              <a:rPr lang="en-US">
                <a:solidFill>
                  <a:srgbClr val="FFFFFF"/>
                </a:solidFill>
                <a:latin typeface="Calibri" panose="020F0502020204030204"/>
              </a:rPr>
              <a:pPr algn="ctr" defTabSz="914103"/>
              <a:t>11</a:t>
            </a:fld>
            <a:endParaRPr lang="en-US">
              <a:solidFill>
                <a:srgbClr val="FFFFFF"/>
              </a:solidFill>
              <a:latin typeface="Calibri" panose="020F0502020204030204"/>
            </a:endParaRPr>
          </a:p>
        </p:txBody>
      </p:sp>
      <p:sp>
        <p:nvSpPr>
          <p:cNvPr id="7" name="TextBox 6">
            <a:extLst>
              <a:ext uri="{FF2B5EF4-FFF2-40B4-BE49-F238E27FC236}">
                <a16:creationId xmlns:a16="http://schemas.microsoft.com/office/drawing/2014/main" id="{5ADE7139-7015-4127-B6E2-141DCC31F303}"/>
              </a:ext>
            </a:extLst>
          </p:cNvPr>
          <p:cNvSpPr txBox="1"/>
          <p:nvPr/>
        </p:nvSpPr>
        <p:spPr>
          <a:xfrm rot="2674242">
            <a:off x="11161055" y="-88983"/>
            <a:ext cx="1110280" cy="1199816"/>
          </a:xfrm>
          <a:prstGeom prst="rect">
            <a:avLst/>
          </a:prstGeom>
          <a:noFill/>
        </p:spPr>
        <p:txBody>
          <a:bodyPr wrap="square" rtlCol="0">
            <a:spAutoFit/>
          </a:bodyPr>
          <a:lstStyle/>
          <a:p>
            <a:pPr algn="ctr" defTabSz="914103"/>
            <a:r>
              <a:rPr lang="en-GB" sz="1799">
                <a:solidFill>
                  <a:srgbClr val="FFFFFF"/>
                </a:solidFill>
                <a:latin typeface="Calibri" panose="020F0502020204030204"/>
              </a:rPr>
              <a:t>Used by Surrey Downs Only</a:t>
            </a:r>
          </a:p>
        </p:txBody>
      </p:sp>
      <p:sp>
        <p:nvSpPr>
          <p:cNvPr id="9" name="TextBox 8">
            <a:extLst>
              <a:ext uri="{FF2B5EF4-FFF2-40B4-BE49-F238E27FC236}">
                <a16:creationId xmlns:a16="http://schemas.microsoft.com/office/drawing/2014/main" id="{7AA1BABB-6826-401B-B27A-A4FCA5AC39B7}"/>
              </a:ext>
            </a:extLst>
          </p:cNvPr>
          <p:cNvSpPr txBox="1"/>
          <p:nvPr/>
        </p:nvSpPr>
        <p:spPr>
          <a:xfrm rot="2706382">
            <a:off x="10981863" y="195721"/>
            <a:ext cx="1366598" cy="646074"/>
          </a:xfrm>
          <a:prstGeom prst="rect">
            <a:avLst/>
          </a:prstGeom>
          <a:noFill/>
        </p:spPr>
        <p:txBody>
          <a:bodyPr wrap="square" rtlCol="0">
            <a:spAutoFit/>
          </a:bodyPr>
          <a:lstStyle/>
          <a:p>
            <a:pPr algn="ctr" defTabSz="914103"/>
            <a:r>
              <a:rPr lang="en-GB" sz="1799">
                <a:solidFill>
                  <a:srgbClr val="FFFFFF"/>
                </a:solidFill>
                <a:latin typeface="Calibri" panose="020F0502020204030204"/>
              </a:rPr>
              <a:t>Building Towards</a:t>
            </a:r>
          </a:p>
        </p:txBody>
      </p:sp>
      <p:sp>
        <p:nvSpPr>
          <p:cNvPr id="76" name="Freeform 433">
            <a:extLst>
              <a:ext uri="{FF2B5EF4-FFF2-40B4-BE49-F238E27FC236}">
                <a16:creationId xmlns:a16="http://schemas.microsoft.com/office/drawing/2014/main" id="{33A57D12-0200-472C-B74C-F19A554E437A}"/>
              </a:ext>
            </a:extLst>
          </p:cNvPr>
          <p:cNvSpPr>
            <a:spLocks noChangeArrowheads="1"/>
          </p:cNvSpPr>
          <p:nvPr/>
        </p:nvSpPr>
        <p:spPr bwMode="auto">
          <a:xfrm>
            <a:off x="1244632" y="2157159"/>
            <a:ext cx="647800" cy="647800"/>
          </a:xfrm>
          <a:custGeom>
            <a:avLst/>
            <a:gdLst>
              <a:gd name="T0" fmla="*/ 132777 w 306027"/>
              <a:gd name="T1" fmla="*/ 268719 h 309203"/>
              <a:gd name="T2" fmla="*/ 41561 w 306027"/>
              <a:gd name="T3" fmla="*/ 240101 h 309203"/>
              <a:gd name="T4" fmla="*/ 73052 w 306027"/>
              <a:gd name="T5" fmla="*/ 240101 h 309203"/>
              <a:gd name="T6" fmla="*/ 82463 w 306027"/>
              <a:gd name="T7" fmla="*/ 230682 h 309203"/>
              <a:gd name="T8" fmla="*/ 82463 w 306027"/>
              <a:gd name="T9" fmla="*/ 200254 h 309203"/>
              <a:gd name="T10" fmla="*/ 73052 w 306027"/>
              <a:gd name="T11" fmla="*/ 230682 h 309203"/>
              <a:gd name="T12" fmla="*/ 235589 w 306027"/>
              <a:gd name="T13" fmla="*/ 160045 h 309203"/>
              <a:gd name="T14" fmla="*/ 225113 w 306027"/>
              <a:gd name="T15" fmla="*/ 200979 h 309203"/>
              <a:gd name="T16" fmla="*/ 189352 w 306027"/>
              <a:gd name="T17" fmla="*/ 221989 h 309203"/>
              <a:gd name="T18" fmla="*/ 229809 w 306027"/>
              <a:gd name="T19" fmla="*/ 232494 h 309203"/>
              <a:gd name="T20" fmla="*/ 250760 w 306027"/>
              <a:gd name="T21" fmla="*/ 268719 h 309203"/>
              <a:gd name="T22" fmla="*/ 260874 w 306027"/>
              <a:gd name="T23" fmla="*/ 227785 h 309203"/>
              <a:gd name="T24" fmla="*/ 297357 w 306027"/>
              <a:gd name="T25" fmla="*/ 206774 h 309203"/>
              <a:gd name="T26" fmla="*/ 256178 w 306027"/>
              <a:gd name="T27" fmla="*/ 196269 h 309203"/>
              <a:gd name="T28" fmla="*/ 235589 w 306027"/>
              <a:gd name="T29" fmla="*/ 160045 h 309203"/>
              <a:gd name="T30" fmla="*/ 132777 w 306027"/>
              <a:gd name="T31" fmla="*/ 190836 h 309203"/>
              <a:gd name="T32" fmla="*/ 41561 w 306027"/>
              <a:gd name="T33" fmla="*/ 160045 h 309203"/>
              <a:gd name="T34" fmla="*/ 73052 w 306027"/>
              <a:gd name="T35" fmla="*/ 160045 h 309203"/>
              <a:gd name="T36" fmla="*/ 250760 w 306027"/>
              <a:gd name="T37" fmla="*/ 150989 h 309203"/>
              <a:gd name="T38" fmla="*/ 291578 w 306027"/>
              <a:gd name="T39" fmla="*/ 191922 h 309203"/>
              <a:gd name="T40" fmla="*/ 291578 w 306027"/>
              <a:gd name="T41" fmla="*/ 236840 h 309203"/>
              <a:gd name="T42" fmla="*/ 250760 w 306027"/>
              <a:gd name="T43" fmla="*/ 277774 h 309203"/>
              <a:gd name="T44" fmla="*/ 220778 w 306027"/>
              <a:gd name="T45" fmla="*/ 236840 h 309203"/>
              <a:gd name="T46" fmla="*/ 179599 w 306027"/>
              <a:gd name="T47" fmla="*/ 206774 h 309203"/>
              <a:gd name="T48" fmla="*/ 220778 w 306027"/>
              <a:gd name="T49" fmla="*/ 165841 h 309203"/>
              <a:gd name="T50" fmla="*/ 201551 w 306027"/>
              <a:gd name="T51" fmla="*/ 150989 h 309203"/>
              <a:gd name="T52" fmla="*/ 142188 w 306027"/>
              <a:gd name="T53" fmla="*/ 160045 h 309203"/>
              <a:gd name="T54" fmla="*/ 168250 w 306027"/>
              <a:gd name="T55" fmla="*/ 195545 h 309203"/>
              <a:gd name="T56" fmla="*/ 142188 w 306027"/>
              <a:gd name="T57" fmla="*/ 230682 h 309203"/>
              <a:gd name="T58" fmla="*/ 163544 w 306027"/>
              <a:gd name="T59" fmla="*/ 240101 h 309203"/>
              <a:gd name="T60" fmla="*/ 201551 w 306027"/>
              <a:gd name="T61" fmla="*/ 268719 h 309203"/>
              <a:gd name="T62" fmla="*/ 36493 w 306027"/>
              <a:gd name="T63" fmla="*/ 277774 h 309203"/>
              <a:gd name="T64" fmla="*/ 36493 w 306027"/>
              <a:gd name="T65" fmla="*/ 150989 h 309203"/>
              <a:gd name="T66" fmla="*/ 182417 w 306027"/>
              <a:gd name="T67" fmla="*/ 125382 h 309203"/>
              <a:gd name="T68" fmla="*/ 120792 w 306027"/>
              <a:gd name="T69" fmla="*/ 125382 h 309203"/>
              <a:gd name="T70" fmla="*/ 201548 w 306027"/>
              <a:gd name="T71" fmla="*/ 90593 h 309203"/>
              <a:gd name="T72" fmla="*/ 125499 w 306027"/>
              <a:gd name="T73" fmla="*/ 99776 h 309203"/>
              <a:gd name="T74" fmla="*/ 53947 w 306027"/>
              <a:gd name="T75" fmla="*/ 69797 h 309203"/>
              <a:gd name="T76" fmla="*/ 96838 w 306027"/>
              <a:gd name="T77" fmla="*/ 82814 h 309203"/>
              <a:gd name="T78" fmla="*/ 68959 w 306027"/>
              <a:gd name="T79" fmla="*/ 78475 h 309203"/>
              <a:gd name="T80" fmla="*/ 125499 w 306027"/>
              <a:gd name="T81" fmla="*/ 60395 h 309203"/>
              <a:gd name="T82" fmla="*/ 201548 w 306027"/>
              <a:gd name="T83" fmla="*/ 69578 h 309203"/>
              <a:gd name="T84" fmla="*/ 125499 w 306027"/>
              <a:gd name="T85" fmla="*/ 60395 h 309203"/>
              <a:gd name="T86" fmla="*/ 83971 w 306027"/>
              <a:gd name="T87" fmla="*/ 60395 h 309203"/>
              <a:gd name="T88" fmla="*/ 68959 w 306027"/>
              <a:gd name="T89" fmla="*/ 128376 h 309203"/>
              <a:gd name="T90" fmla="*/ 53947 w 306027"/>
              <a:gd name="T91" fmla="*/ 60395 h 309203"/>
              <a:gd name="T92" fmla="*/ 84600 w 306027"/>
              <a:gd name="T93" fmla="*/ 28469 h 309203"/>
              <a:gd name="T94" fmla="*/ 173901 w 306027"/>
              <a:gd name="T95" fmla="*/ 9370 h 309203"/>
              <a:gd name="T96" fmla="*/ 65800 w 306027"/>
              <a:gd name="T97" fmla="*/ 0 h 309203"/>
              <a:gd name="T98" fmla="*/ 244401 w 306027"/>
              <a:gd name="T99" fmla="*/ 14415 h 309203"/>
              <a:gd name="T100" fmla="*/ 235001 w 306027"/>
              <a:gd name="T101" fmla="*/ 132979 h 309203"/>
              <a:gd name="T102" fmla="*/ 183301 w 306027"/>
              <a:gd name="T103" fmla="*/ 9370 h 309203"/>
              <a:gd name="T104" fmla="*/ 84600 w 306027"/>
              <a:gd name="T105" fmla="*/ 37479 h 309203"/>
              <a:gd name="T106" fmla="*/ 14100 w 306027"/>
              <a:gd name="T107" fmla="*/ 9370 h 309203"/>
              <a:gd name="T108" fmla="*/ 14100 w 306027"/>
              <a:gd name="T109" fmla="*/ 300193 h 309203"/>
              <a:gd name="T110" fmla="*/ 239702 w 306027"/>
              <a:gd name="T111" fmla="*/ 290824 h 309203"/>
              <a:gd name="T112" fmla="*/ 14100 w 306027"/>
              <a:gd name="T113" fmla="*/ 309563 h 309203"/>
              <a:gd name="T114" fmla="*/ 14100 w 306027"/>
              <a:gd name="T115" fmla="*/ 0 h 3092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027" h="309203">
                <a:moveTo>
                  <a:pt x="82366" y="239822"/>
                </a:moveTo>
                <a:lnTo>
                  <a:pt x="82366" y="268406"/>
                </a:lnTo>
                <a:lnTo>
                  <a:pt x="132621" y="268406"/>
                </a:lnTo>
                <a:lnTo>
                  <a:pt x="132621" y="239822"/>
                </a:lnTo>
                <a:lnTo>
                  <a:pt x="82366" y="239822"/>
                </a:lnTo>
                <a:close/>
                <a:moveTo>
                  <a:pt x="41512" y="239822"/>
                </a:moveTo>
                <a:lnTo>
                  <a:pt x="41512" y="268406"/>
                </a:lnTo>
                <a:lnTo>
                  <a:pt x="72966" y="268406"/>
                </a:lnTo>
                <a:lnTo>
                  <a:pt x="72966" y="239822"/>
                </a:lnTo>
                <a:lnTo>
                  <a:pt x="41512" y="239822"/>
                </a:lnTo>
                <a:close/>
                <a:moveTo>
                  <a:pt x="82366" y="200021"/>
                </a:moveTo>
                <a:lnTo>
                  <a:pt x="82366" y="230414"/>
                </a:lnTo>
                <a:lnTo>
                  <a:pt x="132621" y="230414"/>
                </a:lnTo>
                <a:lnTo>
                  <a:pt x="132621" y="200021"/>
                </a:lnTo>
                <a:lnTo>
                  <a:pt x="82366" y="200021"/>
                </a:lnTo>
                <a:close/>
                <a:moveTo>
                  <a:pt x="41512" y="200021"/>
                </a:moveTo>
                <a:lnTo>
                  <a:pt x="41512" y="230414"/>
                </a:lnTo>
                <a:lnTo>
                  <a:pt x="72966" y="230414"/>
                </a:lnTo>
                <a:lnTo>
                  <a:pt x="72966" y="200021"/>
                </a:lnTo>
                <a:lnTo>
                  <a:pt x="41512" y="200021"/>
                </a:lnTo>
                <a:close/>
                <a:moveTo>
                  <a:pt x="235312" y="159859"/>
                </a:moveTo>
                <a:cubicBezTo>
                  <a:pt x="232064" y="159859"/>
                  <a:pt x="229539" y="162753"/>
                  <a:pt x="229539" y="165648"/>
                </a:cubicBezTo>
                <a:lnTo>
                  <a:pt x="229539" y="196041"/>
                </a:lnTo>
                <a:cubicBezTo>
                  <a:pt x="229539" y="198936"/>
                  <a:pt x="227735" y="200745"/>
                  <a:pt x="224848" y="200745"/>
                </a:cubicBezTo>
                <a:lnTo>
                  <a:pt x="194542" y="200745"/>
                </a:lnTo>
                <a:cubicBezTo>
                  <a:pt x="191294" y="200745"/>
                  <a:pt x="189130" y="203278"/>
                  <a:pt x="189130" y="206534"/>
                </a:cubicBezTo>
                <a:lnTo>
                  <a:pt x="189130" y="221731"/>
                </a:lnTo>
                <a:cubicBezTo>
                  <a:pt x="189130" y="224987"/>
                  <a:pt x="191294" y="227520"/>
                  <a:pt x="194542" y="227520"/>
                </a:cubicBezTo>
                <a:lnTo>
                  <a:pt x="224848" y="227520"/>
                </a:lnTo>
                <a:cubicBezTo>
                  <a:pt x="227735" y="227520"/>
                  <a:pt x="229539" y="229329"/>
                  <a:pt x="229539" y="232224"/>
                </a:cubicBezTo>
                <a:lnTo>
                  <a:pt x="229539" y="262617"/>
                </a:lnTo>
                <a:cubicBezTo>
                  <a:pt x="229539" y="265511"/>
                  <a:pt x="232064" y="268406"/>
                  <a:pt x="235312" y="268406"/>
                </a:cubicBezTo>
                <a:lnTo>
                  <a:pt x="250465" y="268406"/>
                </a:lnTo>
                <a:cubicBezTo>
                  <a:pt x="253712" y="268406"/>
                  <a:pt x="255877" y="265511"/>
                  <a:pt x="255877" y="262617"/>
                </a:cubicBezTo>
                <a:lnTo>
                  <a:pt x="255877" y="232224"/>
                </a:lnTo>
                <a:cubicBezTo>
                  <a:pt x="255877" y="229329"/>
                  <a:pt x="258042" y="227520"/>
                  <a:pt x="260567" y="227520"/>
                </a:cubicBezTo>
                <a:lnTo>
                  <a:pt x="291235" y="227520"/>
                </a:lnTo>
                <a:cubicBezTo>
                  <a:pt x="294482" y="227520"/>
                  <a:pt x="297008" y="224987"/>
                  <a:pt x="297008" y="221731"/>
                </a:cubicBezTo>
                <a:lnTo>
                  <a:pt x="297008" y="206534"/>
                </a:lnTo>
                <a:cubicBezTo>
                  <a:pt x="297008" y="203278"/>
                  <a:pt x="294482" y="200745"/>
                  <a:pt x="291235" y="200745"/>
                </a:cubicBezTo>
                <a:lnTo>
                  <a:pt x="260567" y="200745"/>
                </a:lnTo>
                <a:cubicBezTo>
                  <a:pt x="258042" y="200745"/>
                  <a:pt x="255877" y="198936"/>
                  <a:pt x="255877" y="196041"/>
                </a:cubicBezTo>
                <a:lnTo>
                  <a:pt x="255877" y="165648"/>
                </a:lnTo>
                <a:cubicBezTo>
                  <a:pt x="255877" y="162753"/>
                  <a:pt x="253712" y="159859"/>
                  <a:pt x="250465" y="159859"/>
                </a:cubicBezTo>
                <a:lnTo>
                  <a:pt x="235312" y="159859"/>
                </a:lnTo>
                <a:close/>
                <a:moveTo>
                  <a:pt x="82366" y="159859"/>
                </a:moveTo>
                <a:lnTo>
                  <a:pt x="82366" y="190614"/>
                </a:lnTo>
                <a:lnTo>
                  <a:pt x="132621" y="190614"/>
                </a:lnTo>
                <a:lnTo>
                  <a:pt x="132621" y="159859"/>
                </a:lnTo>
                <a:lnTo>
                  <a:pt x="82366" y="159859"/>
                </a:lnTo>
                <a:close/>
                <a:moveTo>
                  <a:pt x="41512" y="159859"/>
                </a:moveTo>
                <a:lnTo>
                  <a:pt x="41512" y="190614"/>
                </a:lnTo>
                <a:lnTo>
                  <a:pt x="72966" y="190614"/>
                </a:lnTo>
                <a:lnTo>
                  <a:pt x="72966" y="159859"/>
                </a:lnTo>
                <a:lnTo>
                  <a:pt x="41512" y="159859"/>
                </a:lnTo>
                <a:close/>
                <a:moveTo>
                  <a:pt x="235312" y="150813"/>
                </a:moveTo>
                <a:lnTo>
                  <a:pt x="250465" y="150813"/>
                </a:lnTo>
                <a:cubicBezTo>
                  <a:pt x="258763" y="150813"/>
                  <a:pt x="265258" y="157326"/>
                  <a:pt x="265258" y="165648"/>
                </a:cubicBezTo>
                <a:lnTo>
                  <a:pt x="265258" y="191699"/>
                </a:lnTo>
                <a:lnTo>
                  <a:pt x="291235" y="191699"/>
                </a:lnTo>
                <a:cubicBezTo>
                  <a:pt x="299172" y="191699"/>
                  <a:pt x="306027" y="198212"/>
                  <a:pt x="306027" y="206534"/>
                </a:cubicBezTo>
                <a:lnTo>
                  <a:pt x="306027" y="221731"/>
                </a:lnTo>
                <a:cubicBezTo>
                  <a:pt x="306027" y="230053"/>
                  <a:pt x="299172" y="236565"/>
                  <a:pt x="291235" y="236565"/>
                </a:cubicBezTo>
                <a:lnTo>
                  <a:pt x="265258" y="236565"/>
                </a:lnTo>
                <a:lnTo>
                  <a:pt x="265258" y="262617"/>
                </a:lnTo>
                <a:cubicBezTo>
                  <a:pt x="265258" y="270939"/>
                  <a:pt x="258763" y="277451"/>
                  <a:pt x="250465" y="277451"/>
                </a:cubicBezTo>
                <a:lnTo>
                  <a:pt x="235312" y="277451"/>
                </a:lnTo>
                <a:cubicBezTo>
                  <a:pt x="227013" y="277451"/>
                  <a:pt x="220519" y="270939"/>
                  <a:pt x="220519" y="262617"/>
                </a:cubicBezTo>
                <a:lnTo>
                  <a:pt x="220519" y="236565"/>
                </a:lnTo>
                <a:lnTo>
                  <a:pt x="194542" y="236565"/>
                </a:lnTo>
                <a:cubicBezTo>
                  <a:pt x="186243" y="236565"/>
                  <a:pt x="179388" y="230053"/>
                  <a:pt x="179388" y="221731"/>
                </a:cubicBezTo>
                <a:lnTo>
                  <a:pt x="179388" y="206534"/>
                </a:lnTo>
                <a:cubicBezTo>
                  <a:pt x="179388" y="198212"/>
                  <a:pt x="186243" y="191699"/>
                  <a:pt x="194542" y="191699"/>
                </a:cubicBezTo>
                <a:lnTo>
                  <a:pt x="220519" y="191699"/>
                </a:lnTo>
                <a:lnTo>
                  <a:pt x="220519" y="165648"/>
                </a:lnTo>
                <a:cubicBezTo>
                  <a:pt x="220519" y="157326"/>
                  <a:pt x="227013" y="150813"/>
                  <a:pt x="235312" y="150813"/>
                </a:cubicBezTo>
                <a:close/>
                <a:moveTo>
                  <a:pt x="36450" y="150813"/>
                </a:moveTo>
                <a:lnTo>
                  <a:pt x="201314" y="150813"/>
                </a:lnTo>
                <a:cubicBezTo>
                  <a:pt x="204206" y="150813"/>
                  <a:pt x="206014" y="152622"/>
                  <a:pt x="206014" y="155517"/>
                </a:cubicBezTo>
                <a:cubicBezTo>
                  <a:pt x="206014" y="158050"/>
                  <a:pt x="204206" y="159859"/>
                  <a:pt x="201314" y="159859"/>
                </a:cubicBezTo>
                <a:lnTo>
                  <a:pt x="142021" y="159859"/>
                </a:lnTo>
                <a:lnTo>
                  <a:pt x="142021" y="190614"/>
                </a:lnTo>
                <a:lnTo>
                  <a:pt x="163352" y="190614"/>
                </a:lnTo>
                <a:cubicBezTo>
                  <a:pt x="165882" y="190614"/>
                  <a:pt x="168052" y="192423"/>
                  <a:pt x="168052" y="195318"/>
                </a:cubicBezTo>
                <a:cubicBezTo>
                  <a:pt x="168052" y="197850"/>
                  <a:pt x="165882" y="200021"/>
                  <a:pt x="163352" y="200021"/>
                </a:cubicBezTo>
                <a:lnTo>
                  <a:pt x="142021" y="200021"/>
                </a:lnTo>
                <a:lnTo>
                  <a:pt x="142021" y="230414"/>
                </a:lnTo>
                <a:lnTo>
                  <a:pt x="163352" y="230414"/>
                </a:lnTo>
                <a:cubicBezTo>
                  <a:pt x="165882" y="230414"/>
                  <a:pt x="168052" y="232585"/>
                  <a:pt x="168052" y="235118"/>
                </a:cubicBezTo>
                <a:cubicBezTo>
                  <a:pt x="168052" y="237651"/>
                  <a:pt x="165882" y="239822"/>
                  <a:pt x="163352" y="239822"/>
                </a:cubicBezTo>
                <a:lnTo>
                  <a:pt x="142021" y="239822"/>
                </a:lnTo>
                <a:lnTo>
                  <a:pt x="142021" y="268406"/>
                </a:lnTo>
                <a:lnTo>
                  <a:pt x="201314" y="268406"/>
                </a:lnTo>
                <a:cubicBezTo>
                  <a:pt x="204206" y="268406"/>
                  <a:pt x="206014" y="270215"/>
                  <a:pt x="206014" y="272748"/>
                </a:cubicBezTo>
                <a:cubicBezTo>
                  <a:pt x="206014" y="275642"/>
                  <a:pt x="204206" y="277451"/>
                  <a:pt x="201314" y="277451"/>
                </a:cubicBezTo>
                <a:lnTo>
                  <a:pt x="36450" y="277451"/>
                </a:lnTo>
                <a:cubicBezTo>
                  <a:pt x="33920" y="277451"/>
                  <a:pt x="31750" y="275642"/>
                  <a:pt x="31750" y="272748"/>
                </a:cubicBezTo>
                <a:lnTo>
                  <a:pt x="31750" y="155517"/>
                </a:lnTo>
                <a:cubicBezTo>
                  <a:pt x="31750" y="152622"/>
                  <a:pt x="33920" y="150813"/>
                  <a:pt x="36450" y="150813"/>
                </a:cubicBezTo>
                <a:close/>
                <a:moveTo>
                  <a:pt x="125330" y="120650"/>
                </a:moveTo>
                <a:lnTo>
                  <a:pt x="177524" y="120650"/>
                </a:lnTo>
                <a:cubicBezTo>
                  <a:pt x="180044" y="120650"/>
                  <a:pt x="182203" y="122414"/>
                  <a:pt x="182203" y="125236"/>
                </a:cubicBezTo>
                <a:cubicBezTo>
                  <a:pt x="182203" y="127706"/>
                  <a:pt x="180044" y="129822"/>
                  <a:pt x="177524" y="129822"/>
                </a:cubicBezTo>
                <a:lnTo>
                  <a:pt x="125330" y="129822"/>
                </a:lnTo>
                <a:cubicBezTo>
                  <a:pt x="122810" y="129822"/>
                  <a:pt x="120650" y="127706"/>
                  <a:pt x="120650" y="125236"/>
                </a:cubicBezTo>
                <a:cubicBezTo>
                  <a:pt x="120650" y="122414"/>
                  <a:pt x="122810" y="120650"/>
                  <a:pt x="125330" y="120650"/>
                </a:cubicBezTo>
                <a:close/>
                <a:moveTo>
                  <a:pt x="125352" y="90488"/>
                </a:moveTo>
                <a:lnTo>
                  <a:pt x="201311" y="90488"/>
                </a:lnTo>
                <a:cubicBezTo>
                  <a:pt x="204205" y="90488"/>
                  <a:pt x="206014" y="92605"/>
                  <a:pt x="206014" y="95074"/>
                </a:cubicBezTo>
                <a:cubicBezTo>
                  <a:pt x="206014" y="97897"/>
                  <a:pt x="204205" y="99660"/>
                  <a:pt x="201311" y="99660"/>
                </a:cubicBezTo>
                <a:lnTo>
                  <a:pt x="125352" y="99660"/>
                </a:lnTo>
                <a:cubicBezTo>
                  <a:pt x="122821" y="99660"/>
                  <a:pt x="120650" y="97897"/>
                  <a:pt x="120650" y="95074"/>
                </a:cubicBezTo>
                <a:cubicBezTo>
                  <a:pt x="120650" y="92605"/>
                  <a:pt x="122821" y="90488"/>
                  <a:pt x="125352" y="90488"/>
                </a:cubicBezTo>
                <a:close/>
                <a:moveTo>
                  <a:pt x="53884" y="69716"/>
                </a:moveTo>
                <a:cubicBezTo>
                  <a:pt x="46744" y="69716"/>
                  <a:pt x="41389" y="75856"/>
                  <a:pt x="41389" y="82718"/>
                </a:cubicBezTo>
                <a:cubicBezTo>
                  <a:pt x="41389" y="96443"/>
                  <a:pt x="59239" y="111613"/>
                  <a:pt x="68878" y="117753"/>
                </a:cubicBezTo>
                <a:cubicBezTo>
                  <a:pt x="78517" y="111613"/>
                  <a:pt x="96724" y="96443"/>
                  <a:pt x="96724" y="82718"/>
                </a:cubicBezTo>
                <a:cubicBezTo>
                  <a:pt x="96724" y="75856"/>
                  <a:pt x="91012" y="69716"/>
                  <a:pt x="83872" y="69716"/>
                </a:cubicBezTo>
                <a:cubicBezTo>
                  <a:pt x="79231" y="69716"/>
                  <a:pt x="75304" y="72244"/>
                  <a:pt x="72805" y="76217"/>
                </a:cubicBezTo>
                <a:cubicBezTo>
                  <a:pt x="72091" y="77662"/>
                  <a:pt x="70663" y="78384"/>
                  <a:pt x="68878" y="78384"/>
                </a:cubicBezTo>
                <a:cubicBezTo>
                  <a:pt x="67450" y="78384"/>
                  <a:pt x="65665" y="77662"/>
                  <a:pt x="64951" y="76217"/>
                </a:cubicBezTo>
                <a:cubicBezTo>
                  <a:pt x="62452" y="72244"/>
                  <a:pt x="58525" y="69716"/>
                  <a:pt x="53884" y="69716"/>
                </a:cubicBezTo>
                <a:close/>
                <a:moveTo>
                  <a:pt x="125352" y="60325"/>
                </a:moveTo>
                <a:lnTo>
                  <a:pt x="201311" y="60325"/>
                </a:lnTo>
                <a:cubicBezTo>
                  <a:pt x="204205" y="60325"/>
                  <a:pt x="206014" y="62442"/>
                  <a:pt x="206014" y="64911"/>
                </a:cubicBezTo>
                <a:cubicBezTo>
                  <a:pt x="206014" y="67381"/>
                  <a:pt x="204205" y="69497"/>
                  <a:pt x="201311" y="69497"/>
                </a:cubicBezTo>
                <a:lnTo>
                  <a:pt x="125352" y="69497"/>
                </a:lnTo>
                <a:cubicBezTo>
                  <a:pt x="122821" y="69497"/>
                  <a:pt x="120650" y="67381"/>
                  <a:pt x="120650" y="64911"/>
                </a:cubicBezTo>
                <a:cubicBezTo>
                  <a:pt x="120650" y="62442"/>
                  <a:pt x="122821" y="60325"/>
                  <a:pt x="125352" y="60325"/>
                </a:cubicBezTo>
                <a:close/>
                <a:moveTo>
                  <a:pt x="53884" y="60325"/>
                </a:moveTo>
                <a:cubicBezTo>
                  <a:pt x="59596" y="60325"/>
                  <a:pt x="64951" y="62492"/>
                  <a:pt x="68878" y="66465"/>
                </a:cubicBezTo>
                <a:cubicBezTo>
                  <a:pt x="72805" y="62492"/>
                  <a:pt x="78517" y="60325"/>
                  <a:pt x="83872" y="60325"/>
                </a:cubicBezTo>
                <a:cubicBezTo>
                  <a:pt x="96367" y="60325"/>
                  <a:pt x="106006" y="70438"/>
                  <a:pt x="106006" y="82718"/>
                </a:cubicBezTo>
                <a:cubicBezTo>
                  <a:pt x="106006" y="105834"/>
                  <a:pt x="72805" y="126782"/>
                  <a:pt x="71377" y="127505"/>
                </a:cubicBezTo>
                <a:cubicBezTo>
                  <a:pt x="70663" y="127866"/>
                  <a:pt x="69592" y="128227"/>
                  <a:pt x="68878" y="128227"/>
                </a:cubicBezTo>
                <a:cubicBezTo>
                  <a:pt x="68164" y="128227"/>
                  <a:pt x="67450" y="127866"/>
                  <a:pt x="66379" y="127505"/>
                </a:cubicBezTo>
                <a:cubicBezTo>
                  <a:pt x="64951" y="126782"/>
                  <a:pt x="31750" y="105834"/>
                  <a:pt x="31750" y="82718"/>
                </a:cubicBezTo>
                <a:cubicBezTo>
                  <a:pt x="31750" y="70438"/>
                  <a:pt x="41746" y="60325"/>
                  <a:pt x="53884" y="60325"/>
                </a:cubicBezTo>
                <a:close/>
                <a:moveTo>
                  <a:pt x="70418" y="9359"/>
                </a:moveTo>
                <a:lnTo>
                  <a:pt x="70418" y="14398"/>
                </a:lnTo>
                <a:cubicBezTo>
                  <a:pt x="70418" y="21957"/>
                  <a:pt x="76557" y="28436"/>
                  <a:pt x="84501" y="28436"/>
                </a:cubicBezTo>
                <a:lnTo>
                  <a:pt x="159613" y="28436"/>
                </a:lnTo>
                <a:cubicBezTo>
                  <a:pt x="167197" y="28436"/>
                  <a:pt x="173697" y="21957"/>
                  <a:pt x="173697" y="14398"/>
                </a:cubicBezTo>
                <a:lnTo>
                  <a:pt x="173697" y="9359"/>
                </a:lnTo>
                <a:lnTo>
                  <a:pt x="70418" y="9359"/>
                </a:lnTo>
                <a:close/>
                <a:moveTo>
                  <a:pt x="14083" y="0"/>
                </a:moveTo>
                <a:lnTo>
                  <a:pt x="65723" y="0"/>
                </a:lnTo>
                <a:lnTo>
                  <a:pt x="178391" y="0"/>
                </a:lnTo>
                <a:lnTo>
                  <a:pt x="230031" y="0"/>
                </a:lnTo>
                <a:cubicBezTo>
                  <a:pt x="237614" y="0"/>
                  <a:pt x="244114" y="6479"/>
                  <a:pt x="244114" y="14398"/>
                </a:cubicBezTo>
                <a:lnTo>
                  <a:pt x="244114" y="132824"/>
                </a:lnTo>
                <a:cubicBezTo>
                  <a:pt x="244114" y="135344"/>
                  <a:pt x="241947" y="137504"/>
                  <a:pt x="239420" y="137504"/>
                </a:cubicBezTo>
                <a:cubicBezTo>
                  <a:pt x="236892" y="137504"/>
                  <a:pt x="234725" y="135344"/>
                  <a:pt x="234725" y="132824"/>
                </a:cubicBezTo>
                <a:lnTo>
                  <a:pt x="234725" y="14398"/>
                </a:lnTo>
                <a:cubicBezTo>
                  <a:pt x="234725" y="11518"/>
                  <a:pt x="232558" y="9359"/>
                  <a:pt x="230031" y="9359"/>
                </a:cubicBezTo>
                <a:lnTo>
                  <a:pt x="183086" y="9359"/>
                </a:lnTo>
                <a:lnTo>
                  <a:pt x="183086" y="14398"/>
                </a:lnTo>
                <a:cubicBezTo>
                  <a:pt x="183086" y="27356"/>
                  <a:pt x="172613" y="37435"/>
                  <a:pt x="159613" y="37435"/>
                </a:cubicBezTo>
                <a:lnTo>
                  <a:pt x="84501" y="37435"/>
                </a:lnTo>
                <a:cubicBezTo>
                  <a:pt x="71501" y="37435"/>
                  <a:pt x="61029" y="27356"/>
                  <a:pt x="61029" y="14398"/>
                </a:cubicBezTo>
                <a:lnTo>
                  <a:pt x="61029" y="9359"/>
                </a:lnTo>
                <a:lnTo>
                  <a:pt x="14083" y="9359"/>
                </a:lnTo>
                <a:cubicBezTo>
                  <a:pt x="11194" y="9359"/>
                  <a:pt x="9389" y="11518"/>
                  <a:pt x="9389" y="14398"/>
                </a:cubicBezTo>
                <a:lnTo>
                  <a:pt x="9389" y="295165"/>
                </a:lnTo>
                <a:cubicBezTo>
                  <a:pt x="9389" y="297685"/>
                  <a:pt x="11194" y="299844"/>
                  <a:pt x="14083" y="299844"/>
                </a:cubicBezTo>
                <a:lnTo>
                  <a:pt x="230031" y="299844"/>
                </a:lnTo>
                <a:cubicBezTo>
                  <a:pt x="232558" y="299844"/>
                  <a:pt x="234725" y="297685"/>
                  <a:pt x="234725" y="295165"/>
                </a:cubicBezTo>
                <a:cubicBezTo>
                  <a:pt x="234725" y="292285"/>
                  <a:pt x="236892" y="290486"/>
                  <a:pt x="239420" y="290486"/>
                </a:cubicBezTo>
                <a:cubicBezTo>
                  <a:pt x="241947" y="290486"/>
                  <a:pt x="244114" y="292285"/>
                  <a:pt x="244114" y="295165"/>
                </a:cubicBezTo>
                <a:cubicBezTo>
                  <a:pt x="244114" y="302724"/>
                  <a:pt x="237614" y="309203"/>
                  <a:pt x="230031" y="309203"/>
                </a:cubicBezTo>
                <a:lnTo>
                  <a:pt x="14083" y="309203"/>
                </a:lnTo>
                <a:cubicBezTo>
                  <a:pt x="6139" y="309203"/>
                  <a:pt x="0" y="302724"/>
                  <a:pt x="0" y="295165"/>
                </a:cubicBezTo>
                <a:lnTo>
                  <a:pt x="0" y="14398"/>
                </a:lnTo>
                <a:cubicBezTo>
                  <a:pt x="0" y="6479"/>
                  <a:pt x="6139" y="0"/>
                  <a:pt x="14083" y="0"/>
                </a:cubicBezTo>
                <a:close/>
              </a:path>
            </a:pathLst>
          </a:custGeom>
          <a:solidFill>
            <a:schemeClr val="bg1"/>
          </a:solidFill>
          <a:ln>
            <a:solidFill>
              <a:schemeClr val="bg1"/>
            </a:solidFill>
          </a:ln>
          <a:effectLst/>
        </p:spPr>
        <p:txBody>
          <a:bodyPr anchor="ctr"/>
          <a:lstStyle/>
          <a:p>
            <a:pPr defTabSz="914103"/>
            <a:endParaRPr lang="en-US" sz="1799">
              <a:solidFill>
                <a:srgbClr val="415563"/>
              </a:solidFill>
              <a:latin typeface="Lato Light" panose="020F0502020204030203" pitchFamily="34" charset="0"/>
            </a:endParaRPr>
          </a:p>
        </p:txBody>
      </p:sp>
      <p:sp>
        <p:nvSpPr>
          <p:cNvPr id="86" name="TextBox 85">
            <a:extLst>
              <a:ext uri="{FF2B5EF4-FFF2-40B4-BE49-F238E27FC236}">
                <a16:creationId xmlns:a16="http://schemas.microsoft.com/office/drawing/2014/main" id="{A3F675E2-1E1C-4382-9055-93815600D9B6}"/>
              </a:ext>
            </a:extLst>
          </p:cNvPr>
          <p:cNvSpPr txBox="1"/>
          <p:nvPr/>
        </p:nvSpPr>
        <p:spPr>
          <a:xfrm>
            <a:off x="1024250" y="568616"/>
            <a:ext cx="6914398" cy="677108"/>
          </a:xfrm>
          <a:prstGeom prst="rect">
            <a:avLst/>
          </a:prstGeom>
          <a:noFill/>
        </p:spPr>
        <p:txBody>
          <a:bodyPr wrap="square" rtlCol="0">
            <a:spAutoFit/>
          </a:bodyPr>
          <a:lstStyle/>
          <a:p>
            <a:pPr defTabSz="914103"/>
            <a:r>
              <a:rPr lang="en-GB" sz="1400" b="1">
                <a:solidFill>
                  <a:srgbClr val="00A499"/>
                </a:solidFill>
                <a:latin typeface="Calibri" panose="020F0502020204030204"/>
              </a:rPr>
              <a:t>Interactive Population Health Management</a:t>
            </a:r>
          </a:p>
          <a:p>
            <a:pPr defTabSz="914103"/>
            <a:r>
              <a:rPr lang="en-GB" sz="1200">
                <a:solidFill>
                  <a:srgbClr val="415563"/>
                </a:solidFill>
                <a:latin typeface="Calibri" panose="020F0502020204030204"/>
              </a:rPr>
              <a:t>Health Insights is South West London’s Population Health Management Platform.</a:t>
            </a:r>
          </a:p>
          <a:p>
            <a:pPr defTabSz="914103"/>
            <a:r>
              <a:rPr lang="en-GB" sz="1200">
                <a:solidFill>
                  <a:srgbClr val="415563"/>
                </a:solidFill>
                <a:latin typeface="Calibri" panose="020F0502020204030204"/>
              </a:rPr>
              <a:t>Acting as a knowledgebase, it hosts all research, self service reporting and documentation.</a:t>
            </a:r>
          </a:p>
        </p:txBody>
      </p:sp>
      <p:sp>
        <p:nvSpPr>
          <p:cNvPr id="6" name="Oval 5">
            <a:extLst>
              <a:ext uri="{FF2B5EF4-FFF2-40B4-BE49-F238E27FC236}">
                <a16:creationId xmlns:a16="http://schemas.microsoft.com/office/drawing/2014/main" id="{9C54FE0A-D168-466C-AEA6-149D3BD0B4DE}"/>
              </a:ext>
            </a:extLst>
          </p:cNvPr>
          <p:cNvSpPr/>
          <p:nvPr/>
        </p:nvSpPr>
        <p:spPr>
          <a:xfrm>
            <a:off x="244786" y="718789"/>
            <a:ext cx="670470" cy="615097"/>
          </a:xfrm>
          <a:prstGeom prst="ellipse">
            <a:avLst/>
          </a:prstGeom>
          <a:solidFill>
            <a:schemeClr val="bg1"/>
          </a:solidFill>
          <a:ln w="127000">
            <a:solidFill>
              <a:srgbClr val="2A7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8" name="Graphic 7" descr="Lightbulb and gear">
            <a:extLst>
              <a:ext uri="{FF2B5EF4-FFF2-40B4-BE49-F238E27FC236}">
                <a16:creationId xmlns:a16="http://schemas.microsoft.com/office/drawing/2014/main" id="{DC9F07C2-25E5-4FCE-BCD6-C9EA38699F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487" y="839520"/>
            <a:ext cx="373633" cy="373633"/>
          </a:xfrm>
          <a:prstGeom prst="rect">
            <a:avLst/>
          </a:prstGeom>
        </p:spPr>
      </p:pic>
      <p:sp>
        <p:nvSpPr>
          <p:cNvPr id="19" name="TextBox 18">
            <a:extLst>
              <a:ext uri="{FF2B5EF4-FFF2-40B4-BE49-F238E27FC236}">
                <a16:creationId xmlns:a16="http://schemas.microsoft.com/office/drawing/2014/main" id="{BA597EC1-8E6C-4B34-B913-8BBA94548FCD}"/>
              </a:ext>
            </a:extLst>
          </p:cNvPr>
          <p:cNvSpPr txBox="1"/>
          <p:nvPr/>
        </p:nvSpPr>
        <p:spPr>
          <a:xfrm>
            <a:off x="403486" y="1794509"/>
            <a:ext cx="4589533" cy="3970318"/>
          </a:xfrm>
          <a:prstGeom prst="rect">
            <a:avLst/>
          </a:prstGeom>
          <a:noFill/>
        </p:spPr>
        <p:txBody>
          <a:bodyPr wrap="square" rtlCol="0">
            <a:spAutoFit/>
          </a:bodyPr>
          <a:lstStyle/>
          <a:p>
            <a:pPr defTabSz="914103"/>
            <a:r>
              <a:rPr lang="en-GB" sz="1400">
                <a:solidFill>
                  <a:srgbClr val="00A499"/>
                </a:solidFill>
                <a:latin typeface="Calibri" panose="020F0502020204030204"/>
              </a:rPr>
              <a:t>Health Knowledgebase</a:t>
            </a:r>
          </a:p>
          <a:p>
            <a:pPr defTabSz="914103"/>
            <a:r>
              <a:rPr lang="en-GB" sz="1400">
                <a:solidFill>
                  <a:srgbClr val="415563"/>
                </a:solidFill>
                <a:latin typeface="Calibri" panose="020F0502020204030204"/>
              </a:rPr>
              <a:t>A site that contains the wealth of knowledge we have developed under Population Health Management.</a:t>
            </a:r>
          </a:p>
          <a:p>
            <a:pPr defTabSz="914103"/>
            <a:endParaRPr lang="en-GB" sz="1400">
              <a:solidFill>
                <a:srgbClr val="415563"/>
              </a:solidFill>
              <a:latin typeface="Calibri" panose="020F0502020204030204"/>
            </a:endParaRPr>
          </a:p>
          <a:p>
            <a:pPr defTabSz="914103"/>
            <a:r>
              <a:rPr lang="en-GB" sz="1400">
                <a:solidFill>
                  <a:srgbClr val="00A499"/>
                </a:solidFill>
                <a:latin typeface="Calibri" panose="020F0502020204030204"/>
              </a:rPr>
              <a:t>Single sign-on, Role based access</a:t>
            </a:r>
          </a:p>
          <a:p>
            <a:pPr defTabSz="914103"/>
            <a:r>
              <a:rPr lang="en-GB" sz="1400">
                <a:solidFill>
                  <a:srgbClr val="415563"/>
                </a:solidFill>
                <a:latin typeface="Calibri" panose="020F0502020204030204"/>
              </a:rPr>
              <a:t>Ease of use, web based, scalable, role and level of detail governed by user credentials</a:t>
            </a:r>
            <a:endParaRPr lang="en-GB" sz="1400">
              <a:solidFill>
                <a:srgbClr val="00A499"/>
              </a:solidFill>
              <a:latin typeface="Calibri" panose="020F0502020204030204"/>
            </a:endParaRPr>
          </a:p>
          <a:p>
            <a:pPr defTabSz="914103"/>
            <a:endParaRPr lang="en-GB" sz="1400">
              <a:solidFill>
                <a:srgbClr val="00A499"/>
              </a:solidFill>
              <a:latin typeface="Calibri" panose="020F0502020204030204"/>
            </a:endParaRPr>
          </a:p>
          <a:p>
            <a:pPr defTabSz="914103"/>
            <a:r>
              <a:rPr lang="en-GB" sz="1400">
                <a:solidFill>
                  <a:srgbClr val="00A499"/>
                </a:solidFill>
                <a:latin typeface="Calibri" panose="020F0502020204030204"/>
              </a:rPr>
              <a:t>Interactive, visually appealing, self service</a:t>
            </a:r>
          </a:p>
          <a:p>
            <a:pPr defTabSz="914103"/>
            <a:r>
              <a:rPr lang="en-GB" sz="1400">
                <a:solidFill>
                  <a:srgbClr val="415563"/>
                </a:solidFill>
                <a:latin typeface="Calibri" panose="020F0502020204030204"/>
              </a:rPr>
              <a:t>Simplicity of design, storytelling, intuitive narration</a:t>
            </a:r>
            <a:endParaRPr lang="en-GB" sz="1400">
              <a:solidFill>
                <a:srgbClr val="00A499"/>
              </a:solidFill>
              <a:latin typeface="Calibri" panose="020F0502020204030204"/>
            </a:endParaRPr>
          </a:p>
          <a:p>
            <a:pPr defTabSz="914103"/>
            <a:endParaRPr lang="en-GB" sz="1400">
              <a:solidFill>
                <a:srgbClr val="00A499"/>
              </a:solidFill>
              <a:latin typeface="Calibri" panose="020F0502020204030204"/>
            </a:endParaRPr>
          </a:p>
          <a:p>
            <a:pPr defTabSz="914103"/>
            <a:r>
              <a:rPr lang="en-GB" sz="1400">
                <a:solidFill>
                  <a:srgbClr val="00A499"/>
                </a:solidFill>
                <a:latin typeface="Calibri" panose="020F0502020204030204"/>
              </a:rPr>
              <a:t>Insightful</a:t>
            </a:r>
            <a:endParaRPr lang="en-GB" sz="1400">
              <a:solidFill>
                <a:srgbClr val="415563"/>
              </a:solidFill>
              <a:latin typeface="Calibri" panose="020F0502020204030204"/>
            </a:endParaRPr>
          </a:p>
          <a:p>
            <a:pPr defTabSz="914103"/>
            <a:r>
              <a:rPr lang="en-GB" sz="1400">
                <a:solidFill>
                  <a:srgbClr val="415563"/>
                </a:solidFill>
                <a:latin typeface="Calibri" panose="020F0502020204030204"/>
              </a:rPr>
              <a:t>Technology and analysts provide the structure, the user decides how deep they want to dive into the story</a:t>
            </a:r>
          </a:p>
          <a:p>
            <a:pPr defTabSz="914103"/>
            <a:endParaRPr lang="en-GB" sz="1400">
              <a:solidFill>
                <a:srgbClr val="00A499"/>
              </a:solidFill>
              <a:latin typeface="Calibri" panose="020F0502020204030204"/>
            </a:endParaRPr>
          </a:p>
          <a:p>
            <a:pPr defTabSz="914103"/>
            <a:r>
              <a:rPr lang="en-GB" sz="1400">
                <a:solidFill>
                  <a:srgbClr val="00A499"/>
                </a:solidFill>
                <a:latin typeface="Calibri" panose="020F0502020204030204"/>
              </a:rPr>
              <a:t>Depth of analysis</a:t>
            </a:r>
          </a:p>
          <a:p>
            <a:pPr defTabSz="914103"/>
            <a:r>
              <a:rPr lang="en-GB" sz="1400">
                <a:solidFill>
                  <a:srgbClr val="415563"/>
                </a:solidFill>
                <a:latin typeface="Calibri" panose="020F0502020204030204"/>
              </a:rPr>
              <a:t>Infrastructure narrates risk algorithms and machine learning outputs, without needing to be an expert</a:t>
            </a:r>
          </a:p>
        </p:txBody>
      </p:sp>
      <p:pic>
        <p:nvPicPr>
          <p:cNvPr id="21" name="Picture 20">
            <a:extLst>
              <a:ext uri="{FF2B5EF4-FFF2-40B4-BE49-F238E27FC236}">
                <a16:creationId xmlns:a16="http://schemas.microsoft.com/office/drawing/2014/main" id="{F5142278-60CE-43D2-9EAF-F2F837887961}"/>
              </a:ext>
            </a:extLst>
          </p:cNvPr>
          <p:cNvPicPr>
            <a:picLocks noChangeAspect="1"/>
          </p:cNvPicPr>
          <p:nvPr/>
        </p:nvPicPr>
        <p:blipFill>
          <a:blip r:embed="rId4"/>
          <a:stretch>
            <a:fillRect/>
          </a:stretch>
        </p:blipFill>
        <p:spPr>
          <a:xfrm>
            <a:off x="5622077" y="2154257"/>
            <a:ext cx="6094118" cy="3370981"/>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map&#10;&#10;Description automatically generated">
            <a:extLst>
              <a:ext uri="{FF2B5EF4-FFF2-40B4-BE49-F238E27FC236}">
                <a16:creationId xmlns:a16="http://schemas.microsoft.com/office/drawing/2014/main" id="{785ECD9A-7DA5-4B16-9AC6-73EA65FEE5F4}"/>
              </a:ext>
            </a:extLst>
          </p:cNvPr>
          <p:cNvPicPr>
            <a:picLocks noChangeAspect="1"/>
          </p:cNvPicPr>
          <p:nvPr/>
        </p:nvPicPr>
        <p:blipFill>
          <a:blip r:embed="rId5"/>
          <a:stretch>
            <a:fillRect/>
          </a:stretch>
        </p:blipFill>
        <p:spPr>
          <a:xfrm>
            <a:off x="8467231" y="415721"/>
            <a:ext cx="3145141" cy="2094303"/>
          </a:xfrm>
          <a:prstGeom prst="rect">
            <a:avLst/>
          </a:prstGeom>
          <a:ln>
            <a:noFill/>
          </a:ln>
          <a:effectLst>
            <a:outerShdw blurRad="292100" dist="139700" dir="2700000" algn="tl" rotWithShape="0">
              <a:srgbClr val="333333">
                <a:alpha val="65000"/>
              </a:srgbClr>
            </a:outerShdw>
          </a:effectLst>
        </p:spPr>
      </p:pic>
      <p:pic>
        <p:nvPicPr>
          <p:cNvPr id="24" name="Picture 2">
            <a:extLst>
              <a:ext uri="{FF2B5EF4-FFF2-40B4-BE49-F238E27FC236}">
                <a16:creationId xmlns:a16="http://schemas.microsoft.com/office/drawing/2014/main" id="{EFBD0B2A-50FF-401C-910B-9C04634BD5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162" y="6352603"/>
            <a:ext cx="1173558" cy="5948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1FD2F31-D66C-456F-97EC-DD3BFDB8C3C8}"/>
              </a:ext>
            </a:extLst>
          </p:cNvPr>
          <p:cNvPicPr>
            <a:picLocks noChangeAspect="1"/>
          </p:cNvPicPr>
          <p:nvPr/>
        </p:nvPicPr>
        <p:blipFill>
          <a:blip r:embed="rId7"/>
          <a:stretch>
            <a:fillRect/>
          </a:stretch>
        </p:blipFill>
        <p:spPr>
          <a:xfrm>
            <a:off x="1881" y="6333108"/>
            <a:ext cx="732685" cy="523834"/>
          </a:xfrm>
          <a:prstGeom prst="rect">
            <a:avLst/>
          </a:prstGeom>
        </p:spPr>
      </p:pic>
    </p:spTree>
    <p:extLst>
      <p:ext uri="{BB962C8B-B14F-4D97-AF65-F5344CB8AC3E}">
        <p14:creationId xmlns:p14="http://schemas.microsoft.com/office/powerpoint/2010/main" val="421639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Quick demo – Proactive care</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12</a:t>
            </a:fld>
            <a:endParaRPr lang="en-GB">
              <a:solidFill>
                <a:prstClr val="black">
                  <a:tint val="75000"/>
                </a:prstClr>
              </a:solidFill>
              <a:latin typeface="Calibri" panose="020F0502020204030204"/>
            </a:endParaRPr>
          </a:p>
        </p:txBody>
      </p:sp>
      <p:sp>
        <p:nvSpPr>
          <p:cNvPr id="2" name="Content Placeholder 6">
            <a:extLst>
              <a:ext uri="{FF2B5EF4-FFF2-40B4-BE49-F238E27FC236}">
                <a16:creationId xmlns:a16="http://schemas.microsoft.com/office/drawing/2014/main" id="{FA9703C5-FC65-02A1-DD4C-E4ACE8614A53}"/>
              </a:ext>
            </a:extLst>
          </p:cNvPr>
          <p:cNvSpPr>
            <a:spLocks noGrp="1"/>
          </p:cNvSpPr>
          <p:nvPr>
            <p:ph idx="1"/>
          </p:nvPr>
        </p:nvSpPr>
        <p:spPr>
          <a:xfrm>
            <a:off x="2439529" y="2053111"/>
            <a:ext cx="6848033" cy="2751779"/>
          </a:xfrm>
        </p:spPr>
        <p:txBody>
          <a:bodyPr/>
          <a:lstStyle/>
          <a:p>
            <a:pPr marL="457051" indent="-457051">
              <a:buFont typeface="+mj-lt"/>
              <a:buAutoNum type="arabicPeriod"/>
            </a:pPr>
            <a:r>
              <a:rPr lang="en-GB"/>
              <a:t>Size at scale</a:t>
            </a:r>
          </a:p>
          <a:p>
            <a:pPr marL="457051" indent="-457051">
              <a:buFont typeface="+mj-lt"/>
              <a:buAutoNum type="arabicPeriod"/>
            </a:pPr>
            <a:r>
              <a:rPr lang="en-GB"/>
              <a:t>Benchmark</a:t>
            </a:r>
          </a:p>
          <a:p>
            <a:pPr marL="457051" indent="-457051">
              <a:buFont typeface="+mj-lt"/>
              <a:buAutoNum type="arabicPeriod"/>
            </a:pPr>
            <a:r>
              <a:rPr lang="en-GB"/>
              <a:t>Equity</a:t>
            </a:r>
          </a:p>
          <a:p>
            <a:pPr marL="457051" indent="-457051">
              <a:buFont typeface="+mj-lt"/>
              <a:buAutoNum type="arabicPeriod"/>
            </a:pPr>
            <a:r>
              <a:rPr lang="en-GB"/>
              <a:t>Pathway</a:t>
            </a:r>
          </a:p>
          <a:p>
            <a:pPr marL="457051" indent="-457051">
              <a:buFont typeface="+mj-lt"/>
              <a:buAutoNum type="arabicPeriod"/>
            </a:pPr>
            <a:r>
              <a:rPr lang="en-GB"/>
              <a:t>Service utilisation</a:t>
            </a:r>
          </a:p>
          <a:p>
            <a:pPr marL="457051" indent="-457051">
              <a:buFont typeface="+mj-lt"/>
              <a:buAutoNum type="arabicPeriod"/>
            </a:pPr>
            <a:r>
              <a:rPr lang="en-GB"/>
              <a:t>Patient re-identification</a:t>
            </a:r>
          </a:p>
        </p:txBody>
      </p:sp>
      <p:sp>
        <p:nvSpPr>
          <p:cNvPr id="5" name="TextBox 4">
            <a:extLst>
              <a:ext uri="{FF2B5EF4-FFF2-40B4-BE49-F238E27FC236}">
                <a16:creationId xmlns:a16="http://schemas.microsoft.com/office/drawing/2014/main" id="{B00DFE6A-3F62-3B7B-D68E-D4C57F95F3FB}"/>
              </a:ext>
            </a:extLst>
          </p:cNvPr>
          <p:cNvSpPr txBox="1"/>
          <p:nvPr/>
        </p:nvSpPr>
        <p:spPr>
          <a:xfrm>
            <a:off x="6535781" y="5548582"/>
            <a:ext cx="5195707" cy="369204"/>
          </a:xfrm>
          <a:prstGeom prst="rect">
            <a:avLst/>
          </a:prstGeom>
          <a:noFill/>
        </p:spPr>
        <p:txBody>
          <a:bodyPr wrap="square">
            <a:spAutoFit/>
          </a:bodyPr>
          <a:lstStyle/>
          <a:p>
            <a:pPr defTabSz="913783"/>
            <a:r>
              <a:rPr lang="en-GB" sz="1799">
                <a:solidFill>
                  <a:prstClr val="black"/>
                </a:solidFill>
                <a:latin typeface="Calibri" panose="020F0502020204030204"/>
              </a:rPr>
              <a:t>Try it yourself:  </a:t>
            </a:r>
            <a:r>
              <a:rPr lang="en-GB" sz="1799">
                <a:solidFill>
                  <a:prstClr val="black"/>
                </a:solidFill>
                <a:latin typeface="Calibri" panose="020F0502020204030204"/>
                <a:hlinkClick r:id="rId2"/>
              </a:rPr>
              <a:t>Population Health Management</a:t>
            </a:r>
            <a:endParaRPr lang="en-GB" sz="1799">
              <a:solidFill>
                <a:prstClr val="black"/>
              </a:solidFill>
              <a:latin typeface="Calibri" panose="020F0502020204030204"/>
            </a:endParaRPr>
          </a:p>
        </p:txBody>
      </p:sp>
    </p:spTree>
    <p:extLst>
      <p:ext uri="{BB962C8B-B14F-4D97-AF65-F5344CB8AC3E}">
        <p14:creationId xmlns:p14="http://schemas.microsoft.com/office/powerpoint/2010/main" val="1680825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2. Accessing Health Insights, training and requesting analytics</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13</a:t>
            </a:fld>
            <a:endParaRPr lang="en-GB">
              <a:solidFill>
                <a:prstClr val="black">
                  <a:tint val="75000"/>
                </a:prstClr>
              </a:solidFill>
              <a:latin typeface="Calibri" panose="020F0502020204030204"/>
            </a:endParaRPr>
          </a:p>
        </p:txBody>
      </p:sp>
      <p:sp>
        <p:nvSpPr>
          <p:cNvPr id="2" name="Content Placeholder 6">
            <a:extLst>
              <a:ext uri="{FF2B5EF4-FFF2-40B4-BE49-F238E27FC236}">
                <a16:creationId xmlns:a16="http://schemas.microsoft.com/office/drawing/2014/main" id="{7052BAA1-65C4-3A89-07A2-53F6FAFB4B06}"/>
              </a:ext>
            </a:extLst>
          </p:cNvPr>
          <p:cNvSpPr>
            <a:spLocks noGrp="1"/>
          </p:cNvSpPr>
          <p:nvPr>
            <p:ph idx="1"/>
          </p:nvPr>
        </p:nvSpPr>
        <p:spPr>
          <a:xfrm>
            <a:off x="1481434" y="2178764"/>
            <a:ext cx="9229133" cy="2751779"/>
          </a:xfrm>
        </p:spPr>
        <p:txBody>
          <a:bodyPr>
            <a:normAutofit/>
          </a:bodyPr>
          <a:lstStyle/>
          <a:p>
            <a:pPr marL="457051" indent="-457051">
              <a:buFont typeface="+mj-lt"/>
              <a:buAutoNum type="arabicPeriod"/>
            </a:pPr>
            <a:r>
              <a:rPr lang="en-GB" sz="1866"/>
              <a:t>Visit us on https://susi.sharepoint.com/sites/SWL: </a:t>
            </a:r>
            <a:r>
              <a:rPr lang="en-GB" sz="1866">
                <a:hlinkClick r:id="rId2"/>
              </a:rPr>
              <a:t>Health Insights</a:t>
            </a:r>
            <a:r>
              <a:rPr lang="en-GB" sz="1866"/>
              <a:t> </a:t>
            </a:r>
          </a:p>
          <a:p>
            <a:pPr marL="457051" indent="-457051">
              <a:buFont typeface="+mj-lt"/>
              <a:buAutoNum type="arabicPeriod"/>
            </a:pPr>
            <a:r>
              <a:rPr lang="en-GB" sz="1866"/>
              <a:t>Contact us: </a:t>
            </a:r>
            <a:r>
              <a:rPr lang="en-GB" sz="1866" u="sng" kern="100">
                <a:solidFill>
                  <a:srgbClr val="0563C1"/>
                </a:solidFill>
                <a:ea typeface="Times New Roman" panose="02020603050405020304" pitchFamily="18" charset="0"/>
                <a:hlinkClick r:id="rId3" tooltip="mailto:analytics@swlondon.nhs.uk"/>
              </a:rPr>
              <a:t>analytics@swlondon.nhs.uk</a:t>
            </a:r>
            <a:endParaRPr lang="en-GB" sz="1866" u="sng" kern="100">
              <a:solidFill>
                <a:srgbClr val="0563C1"/>
              </a:solidFill>
              <a:ea typeface="Times New Roman" panose="02020603050405020304" pitchFamily="18" charset="0"/>
            </a:endParaRPr>
          </a:p>
          <a:p>
            <a:pPr marL="457051" indent="-457051">
              <a:buFont typeface="+mj-lt"/>
              <a:buAutoNum type="arabicPeriod"/>
            </a:pPr>
            <a:r>
              <a:rPr lang="en-GB" sz="1866"/>
              <a:t>Virtual Surgery sessions (2</a:t>
            </a:r>
            <a:r>
              <a:rPr lang="en-GB" sz="1866" baseline="30000"/>
              <a:t>nd</a:t>
            </a:r>
            <a:r>
              <a:rPr lang="en-GB" sz="1866"/>
              <a:t> and 4</a:t>
            </a:r>
            <a:r>
              <a:rPr lang="en-GB" sz="1866" baseline="30000"/>
              <a:t>th</a:t>
            </a:r>
            <a:r>
              <a:rPr lang="en-GB" sz="1866"/>
              <a:t> Thursday every month 12:30 to 2pm:</a:t>
            </a:r>
            <a:r>
              <a:rPr lang="en-US" sz="1866" u="sng">
                <a:solidFill>
                  <a:srgbClr val="6264A7"/>
                </a:solidFill>
                <a:ea typeface="Calibri" panose="020F0502020204030204" pitchFamily="34" charset="0"/>
                <a:hlinkClick r:id="rId4"/>
              </a:rPr>
              <a:t> </a:t>
            </a:r>
            <a:r>
              <a:rPr lang="en-US" sz="1866" b="1" u="sng">
                <a:solidFill>
                  <a:srgbClr val="6264A7"/>
                </a:solidFill>
                <a:ea typeface="Calibri" panose="020F0502020204030204" pitchFamily="34" charset="0"/>
                <a:hlinkClick r:id="rId4"/>
              </a:rPr>
              <a:t>Click here to join the meeting</a:t>
            </a:r>
            <a:r>
              <a:rPr lang="en-US" sz="1866" b="1">
                <a:solidFill>
                  <a:srgbClr val="252424"/>
                </a:solidFill>
                <a:ea typeface="Calibri" panose="020F0502020204030204" pitchFamily="34" charset="0"/>
              </a:rPr>
              <a:t> :</a:t>
            </a:r>
          </a:p>
          <a:p>
            <a:pPr marL="457051" indent="-457051">
              <a:buFont typeface="+mj-lt"/>
              <a:buAutoNum type="arabicPeriod"/>
            </a:pPr>
            <a:r>
              <a:rPr lang="en-GB" sz="1866">
                <a:hlinkClick r:id="rId5"/>
              </a:rPr>
              <a:t>Business Intelligence Newsletters </a:t>
            </a:r>
            <a:r>
              <a:rPr lang="en-GB" sz="1866"/>
              <a:t>– via comms and directorate leads</a:t>
            </a:r>
          </a:p>
          <a:p>
            <a:pPr marL="457051" indent="-457051">
              <a:buFont typeface="+mj-lt"/>
              <a:buAutoNum type="arabicPeriod"/>
            </a:pPr>
            <a:r>
              <a:rPr lang="en-GB" sz="1866">
                <a:hlinkClick r:id="rId6"/>
              </a:rPr>
              <a:t>How-to guides</a:t>
            </a:r>
            <a:endParaRPr lang="en-GB" sz="1866"/>
          </a:p>
          <a:p>
            <a:pPr marL="457051" indent="-457051">
              <a:buFont typeface="+mj-lt"/>
              <a:buAutoNum type="arabicPeriod"/>
            </a:pPr>
            <a:r>
              <a:rPr lang="en-GB" sz="1866">
                <a:hlinkClick r:id="rId7"/>
              </a:rPr>
              <a:t>Request form</a:t>
            </a:r>
            <a:endParaRPr lang="en-GB" sz="1866"/>
          </a:p>
        </p:txBody>
      </p:sp>
    </p:spTree>
    <p:extLst>
      <p:ext uri="{BB962C8B-B14F-4D97-AF65-F5344CB8AC3E}">
        <p14:creationId xmlns:p14="http://schemas.microsoft.com/office/powerpoint/2010/main" val="298039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a:xfrm>
            <a:off x="1988333" y="2457232"/>
            <a:ext cx="9685061" cy="1102705"/>
          </a:xfrm>
        </p:spPr>
        <p:txBody>
          <a:bodyPr>
            <a:normAutofit/>
          </a:bodyPr>
          <a:lstStyle/>
          <a:p>
            <a:r>
              <a:rPr lang="en-GB" sz="2666"/>
              <a:t>3i. Case Study – Vaccinations and Flu Programme</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14</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930920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8" name="Picture Placeholder 27" descr="Woman walking through a door">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881" y="1058"/>
            <a:ext cx="12008294" cy="6855884"/>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541830" y="1058"/>
            <a:ext cx="6056316" cy="685588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766597" y="133366"/>
            <a:ext cx="7014614" cy="2841796"/>
          </a:xfrm>
          <a:gradFill>
            <a:gsLst>
              <a:gs pos="0">
                <a:schemeClr val="tx2"/>
              </a:gs>
              <a:gs pos="100000">
                <a:schemeClr val="accent2"/>
              </a:gs>
            </a:gsLst>
            <a:lin ang="14400000" scaled="0"/>
          </a:gradFill>
        </p:spPr>
        <p:txBody>
          <a:bodyPr/>
          <a:lstStyle/>
          <a:p>
            <a:r>
              <a:rPr lang="en-US" sz="1100"/>
              <a:t> </a:t>
            </a:r>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2698536" y="705198"/>
            <a:ext cx="4584552" cy="1007689"/>
          </a:xfrm>
        </p:spPr>
        <p:txBody>
          <a:bodyPr/>
          <a:lstStyle/>
          <a:p>
            <a:r>
              <a:rPr lang="en-US"/>
              <a:t>Problem statement</a:t>
            </a:r>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622021" y="1907560"/>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grpSp>
        <p:nvGrpSpPr>
          <p:cNvPr id="36" name="Group 35" descr="Icon Lightbulb">
            <a:extLst>
              <a:ext uri="{FF2B5EF4-FFF2-40B4-BE49-F238E27FC236}">
                <a16:creationId xmlns:a16="http://schemas.microsoft.com/office/drawing/2014/main" id="{840CA54E-FBB9-4848-A45D-E086AA4A5012}"/>
              </a:ext>
            </a:extLst>
          </p:cNvPr>
          <p:cNvGrpSpPr>
            <a:grpSpLocks noChangeAspect="1"/>
          </p:cNvGrpSpPr>
          <p:nvPr/>
        </p:nvGrpSpPr>
        <p:grpSpPr>
          <a:xfrm>
            <a:off x="1813948" y="938318"/>
            <a:ext cx="361903" cy="584614"/>
            <a:chOff x="1684741" y="3186732"/>
            <a:chExt cx="530027" cy="856197"/>
          </a:xfrm>
        </p:grpSpPr>
        <p:sp>
          <p:nvSpPr>
            <p:cNvPr id="32" name="Freeform: Shape 31">
              <a:extLst>
                <a:ext uri="{FF2B5EF4-FFF2-40B4-BE49-F238E27FC236}">
                  <a16:creationId xmlns:a16="http://schemas.microsoft.com/office/drawing/2014/main" id="{B8ABB65B-B8A5-4C0E-BE4C-E88A7BB3E8A2}"/>
                </a:ext>
              </a:extLst>
            </p:cNvPr>
            <p:cNvSpPr/>
            <p:nvPr/>
          </p:nvSpPr>
          <p:spPr>
            <a:xfrm>
              <a:off x="1817248" y="3777916"/>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pPr defTabSz="914103"/>
              <a:endParaRPr lang="en-US" sz="1799">
                <a:solidFill>
                  <a:prstClr val="black"/>
                </a:solidFill>
                <a:latin typeface="Arial "/>
              </a:endParaRPr>
            </a:p>
          </p:txBody>
        </p:sp>
        <p:sp>
          <p:nvSpPr>
            <p:cNvPr id="33" name="Freeform: Shape 32">
              <a:extLst>
                <a:ext uri="{FF2B5EF4-FFF2-40B4-BE49-F238E27FC236}">
                  <a16:creationId xmlns:a16="http://schemas.microsoft.com/office/drawing/2014/main" id="{D71DD07A-CE80-41D5-AEEB-65192AD34639}"/>
                </a:ext>
              </a:extLst>
            </p:cNvPr>
            <p:cNvSpPr/>
            <p:nvPr/>
          </p:nvSpPr>
          <p:spPr>
            <a:xfrm>
              <a:off x="1817248" y="3879844"/>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pPr defTabSz="914103"/>
              <a:endParaRPr lang="en-US" sz="1799">
                <a:solidFill>
                  <a:prstClr val="black"/>
                </a:solidFill>
                <a:latin typeface="Arial "/>
              </a:endParaRPr>
            </a:p>
          </p:txBody>
        </p:sp>
        <p:sp>
          <p:nvSpPr>
            <p:cNvPr id="34" name="Freeform: Shape 33">
              <a:extLst>
                <a:ext uri="{FF2B5EF4-FFF2-40B4-BE49-F238E27FC236}">
                  <a16:creationId xmlns:a16="http://schemas.microsoft.com/office/drawing/2014/main" id="{0522D638-DE3D-438D-8C73-954C32D8CB63}"/>
                </a:ext>
              </a:extLst>
            </p:cNvPr>
            <p:cNvSpPr/>
            <p:nvPr/>
          </p:nvSpPr>
          <p:spPr>
            <a:xfrm>
              <a:off x="1883501" y="3981772"/>
              <a:ext cx="132507" cy="61157"/>
            </a:xfrm>
            <a:custGeom>
              <a:avLst/>
              <a:gdLst>
                <a:gd name="connsiteX0" fmla="*/ 0 w 132506"/>
                <a:gd name="connsiteY0" fmla="*/ 0 h 61156"/>
                <a:gd name="connsiteX1" fmla="*/ 66253 w 132506"/>
                <a:gd name="connsiteY1" fmla="*/ 61157 h 61156"/>
                <a:gd name="connsiteX2" fmla="*/ 132507 w 132506"/>
                <a:gd name="connsiteY2" fmla="*/ 0 h 61156"/>
                <a:gd name="connsiteX3" fmla="*/ 0 w 132506"/>
                <a:gd name="connsiteY3" fmla="*/ 0 h 61156"/>
              </a:gdLst>
              <a:ahLst/>
              <a:cxnLst>
                <a:cxn ang="0">
                  <a:pos x="connsiteX0" y="connsiteY0"/>
                </a:cxn>
                <a:cxn ang="0">
                  <a:pos x="connsiteX1" y="connsiteY1"/>
                </a:cxn>
                <a:cxn ang="0">
                  <a:pos x="connsiteX2" y="connsiteY2"/>
                </a:cxn>
                <a:cxn ang="0">
                  <a:pos x="connsiteX3" y="connsiteY3"/>
                </a:cxn>
              </a:cxnLst>
              <a:rect l="l" t="t" r="r" b="b"/>
              <a:pathLst>
                <a:path w="132506" h="61156">
                  <a:moveTo>
                    <a:pt x="0" y="0"/>
                  </a:moveTo>
                  <a:cubicBezTo>
                    <a:pt x="3058" y="34656"/>
                    <a:pt x="31598" y="61157"/>
                    <a:pt x="66253" y="61157"/>
                  </a:cubicBezTo>
                  <a:cubicBezTo>
                    <a:pt x="100909" y="61157"/>
                    <a:pt x="129449" y="34656"/>
                    <a:pt x="132507" y="0"/>
                  </a:cubicBezTo>
                  <a:lnTo>
                    <a:pt x="0" y="0"/>
                  </a:lnTo>
                  <a:close/>
                </a:path>
              </a:pathLst>
            </a:custGeom>
            <a:solidFill>
              <a:schemeClr val="accent1"/>
            </a:solidFill>
            <a:ln w="10120" cap="flat">
              <a:noFill/>
              <a:prstDash val="solid"/>
              <a:miter/>
            </a:ln>
          </p:spPr>
          <p:txBody>
            <a:bodyPr rtlCol="0" anchor="ctr"/>
            <a:lstStyle/>
            <a:p>
              <a:pPr defTabSz="914103"/>
              <a:endParaRPr lang="en-US" sz="1799">
                <a:solidFill>
                  <a:prstClr val="black"/>
                </a:solidFill>
                <a:latin typeface="Arial "/>
              </a:endParaRPr>
            </a:p>
          </p:txBody>
        </p:sp>
        <p:sp>
          <p:nvSpPr>
            <p:cNvPr id="35" name="Freeform: Shape 34">
              <a:extLst>
                <a:ext uri="{FF2B5EF4-FFF2-40B4-BE49-F238E27FC236}">
                  <a16:creationId xmlns:a16="http://schemas.microsoft.com/office/drawing/2014/main" id="{01AB190E-B14D-440E-9910-B22D8C998B54}"/>
                </a:ext>
              </a:extLst>
            </p:cNvPr>
            <p:cNvSpPr/>
            <p:nvPr/>
          </p:nvSpPr>
          <p:spPr>
            <a:xfrm>
              <a:off x="1684741" y="3186732"/>
              <a:ext cx="530027" cy="550412"/>
            </a:xfrm>
            <a:custGeom>
              <a:avLst/>
              <a:gdLst>
                <a:gd name="connsiteX0" fmla="*/ 265013 w 530026"/>
                <a:gd name="connsiteY0" fmla="*/ 0 h 550412"/>
                <a:gd name="connsiteX1" fmla="*/ 265013 w 530026"/>
                <a:gd name="connsiteY1" fmla="*/ 0 h 550412"/>
                <a:gd name="connsiteX2" fmla="*/ 265013 w 530026"/>
                <a:gd name="connsiteY2" fmla="*/ 0 h 550412"/>
                <a:gd name="connsiteX3" fmla="*/ 0 w 530026"/>
                <a:gd name="connsiteY3" fmla="*/ 261956 h 550412"/>
                <a:gd name="connsiteX4" fmla="*/ 0 w 530026"/>
                <a:gd name="connsiteY4" fmla="*/ 271129 h 550412"/>
                <a:gd name="connsiteX5" fmla="*/ 18347 w 530026"/>
                <a:gd name="connsiteY5" fmla="*/ 362864 h 550412"/>
                <a:gd name="connsiteX6" fmla="*/ 64215 w 530026"/>
                <a:gd name="connsiteY6" fmla="*/ 438291 h 550412"/>
                <a:gd name="connsiteX7" fmla="*/ 126391 w 530026"/>
                <a:gd name="connsiteY7" fmla="*/ 539200 h 550412"/>
                <a:gd name="connsiteX8" fmla="*/ 144738 w 530026"/>
                <a:gd name="connsiteY8" fmla="*/ 550412 h 550412"/>
                <a:gd name="connsiteX9" fmla="*/ 385289 w 530026"/>
                <a:gd name="connsiteY9" fmla="*/ 550412 h 550412"/>
                <a:gd name="connsiteX10" fmla="*/ 403636 w 530026"/>
                <a:gd name="connsiteY10" fmla="*/ 539200 h 550412"/>
                <a:gd name="connsiteX11" fmla="*/ 465812 w 530026"/>
                <a:gd name="connsiteY11" fmla="*/ 438291 h 550412"/>
                <a:gd name="connsiteX12" fmla="*/ 511680 w 530026"/>
                <a:gd name="connsiteY12" fmla="*/ 362864 h 550412"/>
                <a:gd name="connsiteX13" fmla="*/ 530027 w 530026"/>
                <a:gd name="connsiteY13" fmla="*/ 271129 h 550412"/>
                <a:gd name="connsiteX14" fmla="*/ 530027 w 530026"/>
                <a:gd name="connsiteY14" fmla="*/ 261956 h 550412"/>
                <a:gd name="connsiteX15" fmla="*/ 265013 w 530026"/>
                <a:gd name="connsiteY15" fmla="*/ 0 h 550412"/>
                <a:gd name="connsiteX16" fmla="*/ 468870 w 530026"/>
                <a:gd name="connsiteY16" fmla="*/ 270110 h 550412"/>
                <a:gd name="connsiteX17" fmla="*/ 454600 w 530026"/>
                <a:gd name="connsiteY17" fmla="*/ 341460 h 550412"/>
                <a:gd name="connsiteX18" fmla="*/ 419944 w 530026"/>
                <a:gd name="connsiteY18" fmla="*/ 397520 h 550412"/>
                <a:gd name="connsiteX19" fmla="*/ 360826 w 530026"/>
                <a:gd name="connsiteY19" fmla="*/ 489256 h 550412"/>
                <a:gd name="connsiteX20" fmla="*/ 265013 w 530026"/>
                <a:gd name="connsiteY20" fmla="*/ 489256 h 550412"/>
                <a:gd name="connsiteX21" fmla="*/ 170220 w 530026"/>
                <a:gd name="connsiteY21" fmla="*/ 489256 h 550412"/>
                <a:gd name="connsiteX22" fmla="*/ 111102 w 530026"/>
                <a:gd name="connsiteY22" fmla="*/ 397520 h 550412"/>
                <a:gd name="connsiteX23" fmla="*/ 76446 w 530026"/>
                <a:gd name="connsiteY23" fmla="*/ 341460 h 550412"/>
                <a:gd name="connsiteX24" fmla="*/ 62176 w 530026"/>
                <a:gd name="connsiteY24" fmla="*/ 270110 h 550412"/>
                <a:gd name="connsiteX25" fmla="*/ 62176 w 530026"/>
                <a:gd name="connsiteY25" fmla="*/ 261956 h 550412"/>
                <a:gd name="connsiteX26" fmla="*/ 266033 w 530026"/>
                <a:gd name="connsiteY26" fmla="*/ 60138 h 550412"/>
                <a:gd name="connsiteX27" fmla="*/ 266033 w 530026"/>
                <a:gd name="connsiteY27" fmla="*/ 60138 h 550412"/>
                <a:gd name="connsiteX28" fmla="*/ 266033 w 530026"/>
                <a:gd name="connsiteY28" fmla="*/ 60138 h 550412"/>
                <a:gd name="connsiteX29" fmla="*/ 266033 w 530026"/>
                <a:gd name="connsiteY29" fmla="*/ 60138 h 550412"/>
                <a:gd name="connsiteX30" fmla="*/ 266033 w 530026"/>
                <a:gd name="connsiteY30" fmla="*/ 60138 h 550412"/>
                <a:gd name="connsiteX31" fmla="*/ 266033 w 530026"/>
                <a:gd name="connsiteY31" fmla="*/ 60138 h 550412"/>
                <a:gd name="connsiteX32" fmla="*/ 266033 w 530026"/>
                <a:gd name="connsiteY32" fmla="*/ 60138 h 550412"/>
                <a:gd name="connsiteX33" fmla="*/ 469889 w 530026"/>
                <a:gd name="connsiteY33" fmla="*/ 261956 h 550412"/>
                <a:gd name="connsiteX34" fmla="*/ 469889 w 530026"/>
                <a:gd name="connsiteY34" fmla="*/ 270110 h 5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0026" h="550412">
                  <a:moveTo>
                    <a:pt x="265013" y="0"/>
                  </a:moveTo>
                  <a:cubicBezTo>
                    <a:pt x="265013" y="0"/>
                    <a:pt x="265013" y="0"/>
                    <a:pt x="265013" y="0"/>
                  </a:cubicBezTo>
                  <a:cubicBezTo>
                    <a:pt x="265013" y="0"/>
                    <a:pt x="265013" y="0"/>
                    <a:pt x="265013" y="0"/>
                  </a:cubicBezTo>
                  <a:cubicBezTo>
                    <a:pt x="120275" y="1019"/>
                    <a:pt x="3058" y="117217"/>
                    <a:pt x="0" y="261956"/>
                  </a:cubicBezTo>
                  <a:lnTo>
                    <a:pt x="0" y="271129"/>
                  </a:lnTo>
                  <a:cubicBezTo>
                    <a:pt x="1019" y="302727"/>
                    <a:pt x="7135" y="333305"/>
                    <a:pt x="18347" y="362864"/>
                  </a:cubicBezTo>
                  <a:cubicBezTo>
                    <a:pt x="29559" y="390385"/>
                    <a:pt x="44848" y="415867"/>
                    <a:pt x="64215" y="438291"/>
                  </a:cubicBezTo>
                  <a:cubicBezTo>
                    <a:pt x="88678" y="464793"/>
                    <a:pt x="115179" y="516776"/>
                    <a:pt x="126391" y="539200"/>
                  </a:cubicBezTo>
                  <a:cubicBezTo>
                    <a:pt x="129449" y="546335"/>
                    <a:pt x="136584" y="550412"/>
                    <a:pt x="144738" y="550412"/>
                  </a:cubicBezTo>
                  <a:lnTo>
                    <a:pt x="385289" y="550412"/>
                  </a:lnTo>
                  <a:cubicBezTo>
                    <a:pt x="393443" y="550412"/>
                    <a:pt x="400578" y="546335"/>
                    <a:pt x="403636" y="539200"/>
                  </a:cubicBezTo>
                  <a:cubicBezTo>
                    <a:pt x="414848" y="516776"/>
                    <a:pt x="441349" y="464793"/>
                    <a:pt x="465812" y="438291"/>
                  </a:cubicBezTo>
                  <a:cubicBezTo>
                    <a:pt x="485178" y="415867"/>
                    <a:pt x="501487" y="390385"/>
                    <a:pt x="511680" y="362864"/>
                  </a:cubicBezTo>
                  <a:cubicBezTo>
                    <a:pt x="522892" y="333305"/>
                    <a:pt x="529008" y="302727"/>
                    <a:pt x="530027" y="271129"/>
                  </a:cubicBezTo>
                  <a:lnTo>
                    <a:pt x="530027" y="261956"/>
                  </a:lnTo>
                  <a:cubicBezTo>
                    <a:pt x="526969" y="117217"/>
                    <a:pt x="409752" y="1019"/>
                    <a:pt x="265013" y="0"/>
                  </a:cubicBezTo>
                  <a:close/>
                  <a:moveTo>
                    <a:pt x="468870" y="270110"/>
                  </a:moveTo>
                  <a:cubicBezTo>
                    <a:pt x="467851" y="294573"/>
                    <a:pt x="462754" y="319035"/>
                    <a:pt x="454600" y="341460"/>
                  </a:cubicBezTo>
                  <a:cubicBezTo>
                    <a:pt x="446446" y="361845"/>
                    <a:pt x="435234" y="381212"/>
                    <a:pt x="419944" y="397520"/>
                  </a:cubicBezTo>
                  <a:cubicBezTo>
                    <a:pt x="396501" y="426060"/>
                    <a:pt x="376115" y="456638"/>
                    <a:pt x="360826" y="489256"/>
                  </a:cubicBezTo>
                  <a:lnTo>
                    <a:pt x="265013" y="489256"/>
                  </a:lnTo>
                  <a:lnTo>
                    <a:pt x="170220" y="489256"/>
                  </a:lnTo>
                  <a:cubicBezTo>
                    <a:pt x="153912" y="456638"/>
                    <a:pt x="133526" y="426060"/>
                    <a:pt x="111102" y="397520"/>
                  </a:cubicBezTo>
                  <a:cubicBezTo>
                    <a:pt x="96832" y="381212"/>
                    <a:pt x="84600" y="361845"/>
                    <a:pt x="76446" y="341460"/>
                  </a:cubicBezTo>
                  <a:cubicBezTo>
                    <a:pt x="67273" y="319035"/>
                    <a:pt x="63196" y="294573"/>
                    <a:pt x="62176" y="270110"/>
                  </a:cubicBezTo>
                  <a:lnTo>
                    <a:pt x="62176" y="261956"/>
                  </a:lnTo>
                  <a:cubicBezTo>
                    <a:pt x="64215" y="150854"/>
                    <a:pt x="154931" y="61157"/>
                    <a:pt x="266033" y="60138"/>
                  </a:cubicBezTo>
                  <a:lnTo>
                    <a:pt x="266033" y="60138"/>
                  </a:lnTo>
                  <a:lnTo>
                    <a:pt x="266033" y="60138"/>
                  </a:lnTo>
                  <a:cubicBezTo>
                    <a:pt x="266033" y="60138"/>
                    <a:pt x="266033" y="60138"/>
                    <a:pt x="266033" y="60138"/>
                  </a:cubicBezTo>
                  <a:cubicBezTo>
                    <a:pt x="266033" y="60138"/>
                    <a:pt x="266033" y="60138"/>
                    <a:pt x="266033" y="60138"/>
                  </a:cubicBezTo>
                  <a:lnTo>
                    <a:pt x="266033" y="60138"/>
                  </a:lnTo>
                  <a:lnTo>
                    <a:pt x="266033" y="60138"/>
                  </a:lnTo>
                  <a:cubicBezTo>
                    <a:pt x="377134" y="61157"/>
                    <a:pt x="467851" y="149835"/>
                    <a:pt x="469889" y="261956"/>
                  </a:cubicBezTo>
                  <a:lnTo>
                    <a:pt x="469889" y="270110"/>
                  </a:lnTo>
                  <a:close/>
                </a:path>
              </a:pathLst>
            </a:custGeom>
            <a:solidFill>
              <a:schemeClr val="accent1"/>
            </a:solidFill>
            <a:ln w="10120" cap="flat">
              <a:noFill/>
              <a:prstDash val="solid"/>
              <a:miter/>
            </a:ln>
          </p:spPr>
          <p:txBody>
            <a:bodyPr rtlCol="0" anchor="ctr"/>
            <a:lstStyle/>
            <a:p>
              <a:pPr defTabSz="914103"/>
              <a:endParaRPr lang="en-US" sz="1799">
                <a:solidFill>
                  <a:prstClr val="black"/>
                </a:solidFill>
                <a:latin typeface="Arial "/>
              </a:endParaRPr>
            </a:p>
          </p:txBody>
        </p:sp>
      </p:gr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766597" y="2998985"/>
            <a:ext cx="6516490" cy="5316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52" name="Slide Number Placeholder 51">
            <a:extLst>
              <a:ext uri="{FF2B5EF4-FFF2-40B4-BE49-F238E27FC236}">
                <a16:creationId xmlns:a16="http://schemas.microsoft.com/office/drawing/2014/main" id="{947A81F6-261F-44F4-B660-7BD323AE2991}"/>
              </a:ext>
            </a:extLst>
          </p:cNvPr>
          <p:cNvSpPr>
            <a:spLocks noGrp="1"/>
          </p:cNvSpPr>
          <p:nvPr>
            <p:ph type="sldNum" sz="quarter" idx="11"/>
          </p:nvPr>
        </p:nvSpPr>
        <p:spPr>
          <a:xfrm>
            <a:off x="11545316" y="6240896"/>
            <a:ext cx="270391" cy="270391"/>
          </a:xfrm>
        </p:spPr>
        <p:txBody>
          <a:bodyPr/>
          <a:lstStyle/>
          <a:p>
            <a:pPr defTabSz="914103"/>
            <a:fld id="{EECC7194-A4D0-457B-9D3E-53681723AFF7}" type="slidenum">
              <a:rPr lang="en-US">
                <a:solidFill>
                  <a:prstClr val="white"/>
                </a:solidFill>
                <a:latin typeface="Arial "/>
              </a:rPr>
              <a:pPr defTabSz="914103"/>
              <a:t>15</a:t>
            </a:fld>
            <a:endParaRPr lang="en-US">
              <a:solidFill>
                <a:prstClr val="white"/>
              </a:solidFill>
              <a:latin typeface="Arial "/>
            </a:endParaRPr>
          </a:p>
        </p:txBody>
      </p:sp>
      <p:grpSp>
        <p:nvGrpSpPr>
          <p:cNvPr id="14" name="Group 13">
            <a:extLst>
              <a:ext uri="{FF2B5EF4-FFF2-40B4-BE49-F238E27FC236}">
                <a16:creationId xmlns:a16="http://schemas.microsoft.com/office/drawing/2014/main" id="{8CDC0198-E919-4071-9C4B-5B3D19A46785}"/>
              </a:ext>
              <a:ext uri="{C183D7F6-B498-43B3-948B-1728B52AA6E4}">
                <adec:decorative xmlns:adec="http://schemas.microsoft.com/office/drawing/2017/decorative" val="1"/>
              </a:ext>
            </a:extLst>
          </p:cNvPr>
          <p:cNvGrpSpPr>
            <a:grpSpLocks noChangeAspect="1"/>
          </p:cNvGrpSpPr>
          <p:nvPr/>
        </p:nvGrpSpPr>
        <p:grpSpPr>
          <a:xfrm>
            <a:off x="1541830" y="773897"/>
            <a:ext cx="906139" cy="906139"/>
            <a:chOff x="5482999" y="1607028"/>
            <a:chExt cx="1200866" cy="1200866"/>
          </a:xfrm>
        </p:grpSpPr>
        <p:sp>
          <p:nvSpPr>
            <p:cNvPr id="16" name="Rectangle 15">
              <a:extLst>
                <a:ext uri="{FF2B5EF4-FFF2-40B4-BE49-F238E27FC236}">
                  <a16:creationId xmlns:a16="http://schemas.microsoft.com/office/drawing/2014/main" id="{667DDF34-4085-4945-A320-585AC8EBAAF2}"/>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17" name="Rectangle 16">
              <a:extLst>
                <a:ext uri="{FF2B5EF4-FFF2-40B4-BE49-F238E27FC236}">
                  <a16:creationId xmlns:a16="http://schemas.microsoft.com/office/drawing/2014/main" id="{ED521D40-9109-4214-B458-FAB53B1DA80D}"/>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sp>
        <p:nvSpPr>
          <p:cNvPr id="18" name="Text Placeholder 3">
            <a:extLst>
              <a:ext uri="{FF2B5EF4-FFF2-40B4-BE49-F238E27FC236}">
                <a16:creationId xmlns:a16="http://schemas.microsoft.com/office/drawing/2014/main" id="{E1E454BB-E7A8-41C4-92DA-5106E308BC52}"/>
              </a:ext>
            </a:extLst>
          </p:cNvPr>
          <p:cNvSpPr txBox="1">
            <a:spLocks/>
          </p:cNvSpPr>
          <p:nvPr/>
        </p:nvSpPr>
        <p:spPr>
          <a:xfrm>
            <a:off x="771856" y="3068514"/>
            <a:ext cx="7596262" cy="3499952"/>
          </a:xfrm>
          <a:prstGeom prst="rect">
            <a:avLst/>
          </a:prstGeom>
          <a:gradFill>
            <a:gsLst>
              <a:gs pos="0">
                <a:schemeClr val="tx2"/>
              </a:gs>
              <a:gs pos="100000">
                <a:schemeClr val="accent2"/>
              </a:gs>
            </a:gsLst>
            <a:lin ang="14400000" scaled="0"/>
          </a:gradFill>
        </p:spPr>
        <p:txBody>
          <a:bodyPr vert="horz" lIns="575822" tIns="1871422" rIns="575822" bIns="0" rtlCol="0" anchor="ctr">
            <a:noAutofit/>
          </a:bodyPr>
          <a:lstStyle>
            <a:lvl1pPr marL="0" indent="0" algn="l" defTabSz="914400" rtl="0" eaLnBrk="1" latinLnBrk="0" hangingPunct="1">
              <a:lnSpc>
                <a:spcPts val="2000"/>
              </a:lnSpc>
              <a:spcBef>
                <a:spcPts val="0"/>
              </a:spcBef>
              <a:spcAft>
                <a:spcPts val="1000"/>
              </a:spcAft>
              <a:buClr>
                <a:schemeClr val="accent2"/>
              </a:buClr>
              <a:buFont typeface="Arial" panose="020B0604020202020204" pitchFamily="34" charset="0"/>
              <a:buNone/>
              <a:defRPr sz="1600" kern="1200">
                <a:solidFill>
                  <a:schemeClr val="bg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529" lvl="1" indent="-180916" defTabSz="914103">
              <a:buClr>
                <a:srgbClr val="107082"/>
              </a:buClr>
            </a:pPr>
            <a:r>
              <a:rPr lang="en-GB" sz="1300" b="1">
                <a:solidFill>
                  <a:srgbClr val="FFFFFF"/>
                </a:solidFill>
                <a:latin typeface="-apple-system"/>
              </a:rPr>
              <a:t>1) </a:t>
            </a:r>
            <a:r>
              <a:rPr lang="en-GB" sz="1200" b="1">
                <a:solidFill>
                  <a:srgbClr val="FFFFFF"/>
                </a:solidFill>
                <a:latin typeface="-apple-system"/>
              </a:rPr>
              <a:t>Planning, re-designing pathways and prioritising care: </a:t>
            </a:r>
            <a:r>
              <a:rPr lang="en-GB" sz="1200">
                <a:solidFill>
                  <a:srgbClr val="FFFFFF"/>
                </a:solidFill>
                <a:latin typeface="-apple-system"/>
              </a:rPr>
              <a:t>The NHS were given their biggest challenge in flu vaccinations - to deliver vaccinations for up to 85% of the eligible , in the midst of a Covid-19 pandemic. </a:t>
            </a:r>
          </a:p>
          <a:p>
            <a:pPr marL="447529" lvl="1" indent="-180916" defTabSz="914103">
              <a:buClr>
                <a:srgbClr val="107082"/>
              </a:buClr>
            </a:pPr>
            <a:r>
              <a:rPr lang="en-GB" sz="1200" b="1">
                <a:solidFill>
                  <a:srgbClr val="FFFFFF"/>
                </a:solidFill>
                <a:latin typeface="-apple-system"/>
              </a:rPr>
              <a:t>2) Identify any local health and care inequalities, target opportunities to change:</a:t>
            </a:r>
            <a:r>
              <a:rPr lang="en-GB" sz="1200">
                <a:solidFill>
                  <a:srgbClr val="FFFFFF"/>
                </a:solidFill>
                <a:latin typeface="-apple-system"/>
              </a:rPr>
              <a:t>  Working alongside the covid vaccine programme to target similarly non-compliant populations. Using patient health risk as a measure of success, </a:t>
            </a:r>
          </a:p>
          <a:p>
            <a:pPr marL="447529" lvl="1" indent="-180916" defTabSz="914103">
              <a:buClr>
                <a:srgbClr val="107082"/>
              </a:buClr>
            </a:pPr>
            <a:r>
              <a:rPr lang="en-GB" sz="1200" b="1">
                <a:solidFill>
                  <a:srgbClr val="FFFFFF"/>
                </a:solidFill>
                <a:latin typeface="-apple-system"/>
              </a:rPr>
              <a:t>3) Ease of access to information and data: </a:t>
            </a:r>
            <a:r>
              <a:rPr lang="en-GB" sz="1200">
                <a:solidFill>
                  <a:srgbClr val="FFFFFF"/>
                </a:solidFill>
                <a:latin typeface="-apple-system"/>
              </a:rPr>
              <a:t>Putting information in the domain of the programme and allocating a lead analyst to react to daily deep dives</a:t>
            </a:r>
            <a:endParaRPr lang="en-GB">
              <a:solidFill>
                <a:srgbClr val="FFFFFF"/>
              </a:solidFill>
              <a:latin typeface="-apple-system"/>
            </a:endParaRPr>
          </a:p>
          <a:p>
            <a:pPr marL="266613" lvl="1" indent="0" defTabSz="914103">
              <a:buClr>
                <a:srgbClr val="107082"/>
              </a:buClr>
              <a:buNone/>
            </a:pPr>
            <a:endParaRPr lang="en-US">
              <a:solidFill>
                <a:prstClr val="black"/>
              </a:solidFill>
              <a:latin typeface="Arial "/>
            </a:endParaRPr>
          </a:p>
        </p:txBody>
      </p:sp>
      <p:sp>
        <p:nvSpPr>
          <p:cNvPr id="19" name="Title 2">
            <a:extLst>
              <a:ext uri="{FF2B5EF4-FFF2-40B4-BE49-F238E27FC236}">
                <a16:creationId xmlns:a16="http://schemas.microsoft.com/office/drawing/2014/main" id="{72F52DE4-8680-42F3-979A-8D96720CE9D5}"/>
              </a:ext>
            </a:extLst>
          </p:cNvPr>
          <p:cNvSpPr txBox="1">
            <a:spLocks/>
          </p:cNvSpPr>
          <p:nvPr/>
        </p:nvSpPr>
        <p:spPr>
          <a:xfrm>
            <a:off x="2698536" y="3312041"/>
            <a:ext cx="4584552" cy="100768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cap="all" spc="-150" baseline="0">
                <a:solidFill>
                  <a:schemeClr val="bg1"/>
                </a:solidFill>
                <a:latin typeface="+mj-lt"/>
                <a:ea typeface="+mj-ea"/>
                <a:cs typeface="+mj-cs"/>
              </a:defRPr>
            </a:lvl1pPr>
          </a:lstStyle>
          <a:p>
            <a:pPr defTabSz="914103"/>
            <a:r>
              <a:rPr lang="en-US" sz="3999" spc="-151">
                <a:solidFill>
                  <a:prstClr val="white"/>
                </a:solidFill>
                <a:latin typeface="Gill Sans MT"/>
              </a:rPr>
              <a:t>premise</a:t>
            </a:r>
          </a:p>
        </p:txBody>
      </p:sp>
      <p:sp>
        <p:nvSpPr>
          <p:cNvPr id="20" name="object 7" descr="Beige rectangle">
            <a:extLst>
              <a:ext uri="{FF2B5EF4-FFF2-40B4-BE49-F238E27FC236}">
                <a16:creationId xmlns:a16="http://schemas.microsoft.com/office/drawing/2014/main" id="{2920D5A7-7C78-48E3-8142-97C2D2A0EE85}"/>
              </a:ext>
            </a:extLst>
          </p:cNvPr>
          <p:cNvSpPr/>
          <p:nvPr/>
        </p:nvSpPr>
        <p:spPr bwMode="white">
          <a:xfrm>
            <a:off x="1646247" y="4217374"/>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sp>
        <p:nvSpPr>
          <p:cNvPr id="26" name="Rectangle 25">
            <a:extLst>
              <a:ext uri="{FF2B5EF4-FFF2-40B4-BE49-F238E27FC236}">
                <a16:creationId xmlns:a16="http://schemas.microsoft.com/office/drawing/2014/main" id="{D0E1215D-5487-470E-958C-EB8657919AF1}"/>
              </a:ext>
              <a:ext uri="{C183D7F6-B498-43B3-948B-1728B52AA6E4}">
                <adec:decorative xmlns:adec="http://schemas.microsoft.com/office/drawing/2017/decorative" val="1"/>
              </a:ext>
            </a:extLst>
          </p:cNvPr>
          <p:cNvSpPr/>
          <p:nvPr/>
        </p:nvSpPr>
        <p:spPr>
          <a:xfrm>
            <a:off x="980276" y="6604166"/>
            <a:ext cx="6056313" cy="457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nvGrpSpPr>
          <p:cNvPr id="27" name="Group 26">
            <a:extLst>
              <a:ext uri="{FF2B5EF4-FFF2-40B4-BE49-F238E27FC236}">
                <a16:creationId xmlns:a16="http://schemas.microsoft.com/office/drawing/2014/main" id="{6BEC5CB6-2DC1-4532-9B36-2F4D02CDE51D}"/>
              </a:ext>
              <a:ext uri="{C183D7F6-B498-43B3-948B-1728B52AA6E4}">
                <adec:decorative xmlns:adec="http://schemas.microsoft.com/office/drawing/2017/decorative" val="1"/>
              </a:ext>
            </a:extLst>
          </p:cNvPr>
          <p:cNvGrpSpPr>
            <a:grpSpLocks noChangeAspect="1"/>
          </p:cNvGrpSpPr>
          <p:nvPr/>
        </p:nvGrpSpPr>
        <p:grpSpPr>
          <a:xfrm>
            <a:off x="1567615" y="3154501"/>
            <a:ext cx="906139" cy="906139"/>
            <a:chOff x="5482999" y="1607028"/>
            <a:chExt cx="1200866" cy="1200866"/>
          </a:xfrm>
        </p:grpSpPr>
        <p:sp>
          <p:nvSpPr>
            <p:cNvPr id="29" name="Rectangle 28">
              <a:extLst>
                <a:ext uri="{FF2B5EF4-FFF2-40B4-BE49-F238E27FC236}">
                  <a16:creationId xmlns:a16="http://schemas.microsoft.com/office/drawing/2014/main" id="{CDF003C4-7992-411E-A270-5BF87E5318F6}"/>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30" name="Rectangle 29">
              <a:extLst>
                <a:ext uri="{FF2B5EF4-FFF2-40B4-BE49-F238E27FC236}">
                  <a16:creationId xmlns:a16="http://schemas.microsoft.com/office/drawing/2014/main" id="{68DBC091-F24D-4722-B3E7-BA6CA3FF142B}"/>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pic>
        <p:nvPicPr>
          <p:cNvPr id="5" name="Graphic 4" descr="Lightbulb and gear with solid fill">
            <a:extLst>
              <a:ext uri="{FF2B5EF4-FFF2-40B4-BE49-F238E27FC236}">
                <a16:creationId xmlns:a16="http://schemas.microsoft.com/office/drawing/2014/main" id="{9FF71645-406C-4BA2-8DBC-617A364FED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7113" y="3255982"/>
            <a:ext cx="748876" cy="748876"/>
          </a:xfrm>
          <a:prstGeom prst="rect">
            <a:avLst/>
          </a:prstGeom>
        </p:spPr>
      </p:pic>
      <p:pic>
        <p:nvPicPr>
          <p:cNvPr id="25" name="Picture 24">
            <a:extLst>
              <a:ext uri="{FF2B5EF4-FFF2-40B4-BE49-F238E27FC236}">
                <a16:creationId xmlns:a16="http://schemas.microsoft.com/office/drawing/2014/main" id="{817D4922-FF83-41F2-817F-5EABBDD6A4B1}"/>
              </a:ext>
            </a:extLst>
          </p:cNvPr>
          <p:cNvPicPr>
            <a:picLocks noChangeAspect="1"/>
          </p:cNvPicPr>
          <p:nvPr/>
        </p:nvPicPr>
        <p:blipFill>
          <a:blip r:embed="rId6"/>
          <a:stretch>
            <a:fillRect/>
          </a:stretch>
        </p:blipFill>
        <p:spPr>
          <a:xfrm>
            <a:off x="1881" y="6134027"/>
            <a:ext cx="1046221" cy="720660"/>
          </a:xfrm>
          <a:prstGeom prst="rect">
            <a:avLst/>
          </a:prstGeom>
        </p:spPr>
      </p:pic>
      <p:sp>
        <p:nvSpPr>
          <p:cNvPr id="2" name="Text Placeholder 3">
            <a:extLst>
              <a:ext uri="{FF2B5EF4-FFF2-40B4-BE49-F238E27FC236}">
                <a16:creationId xmlns:a16="http://schemas.microsoft.com/office/drawing/2014/main" id="{A88EB1B7-0805-53A1-AEB9-D9002AE55FC6}"/>
              </a:ext>
            </a:extLst>
          </p:cNvPr>
          <p:cNvSpPr txBox="1">
            <a:spLocks/>
          </p:cNvSpPr>
          <p:nvPr/>
        </p:nvSpPr>
        <p:spPr>
          <a:xfrm>
            <a:off x="605984" y="-187266"/>
            <a:ext cx="7762134" cy="2733584"/>
          </a:xfrm>
          <a:prstGeom prst="rect">
            <a:avLst/>
          </a:prstGeom>
          <a:noFill/>
        </p:spPr>
        <p:txBody>
          <a:bodyPr vert="horz" lIns="767763" tIns="2495230" rIns="767763" bIns="0" rtlCol="0" anchor="ctr">
            <a:noAutofit/>
          </a:bodyPr>
          <a:lstStyle>
            <a:lvl1pPr marL="0" indent="0" algn="l" defTabSz="685800" rtl="0" eaLnBrk="1" latinLnBrk="0" hangingPunct="1">
              <a:lnSpc>
                <a:spcPts val="1500"/>
              </a:lnSpc>
              <a:spcBef>
                <a:spcPts val="0"/>
              </a:spcBef>
              <a:spcAft>
                <a:spcPts val="750"/>
              </a:spcAft>
              <a:buClr>
                <a:schemeClr val="accent2"/>
              </a:buClr>
              <a:buFont typeface="Arial" panose="020B0604020202020204" pitchFamily="34" charset="0"/>
              <a:buNone/>
              <a:defRPr sz="1200" kern="1200">
                <a:solidFill>
                  <a:schemeClr val="bg1"/>
                </a:solidFill>
                <a:latin typeface="+mn-lt"/>
                <a:ea typeface="+mn-ea"/>
                <a:cs typeface="+mn-cs"/>
              </a:defRPr>
            </a:lvl1pPr>
            <a:lvl2pPr marL="335756" indent="-135731" algn="l" defTabSz="685800" rtl="0" eaLnBrk="1" latinLnBrk="0" hangingPunct="1">
              <a:lnSpc>
                <a:spcPct val="100000"/>
              </a:lnSpc>
              <a:spcBef>
                <a:spcPts val="0"/>
              </a:spcBef>
              <a:spcAft>
                <a:spcPts val="750"/>
              </a:spcAft>
              <a:buClr>
                <a:schemeClr val="accent2"/>
              </a:buClr>
              <a:buFontTx/>
              <a:buChar char="–"/>
              <a:defRPr sz="1050" kern="1200">
                <a:solidFill>
                  <a:schemeClr val="tx1"/>
                </a:solidFill>
                <a:latin typeface="+mn-lt"/>
                <a:ea typeface="+mn-ea"/>
                <a:cs typeface="+mn-cs"/>
              </a:defRPr>
            </a:lvl2pPr>
            <a:lvl3pPr marL="471488" indent="-135731" algn="l" defTabSz="685800" rtl="0" eaLnBrk="1" latinLnBrk="0" hangingPunct="1">
              <a:lnSpc>
                <a:spcPct val="100000"/>
              </a:lnSpc>
              <a:spcBef>
                <a:spcPts val="0"/>
              </a:spcBef>
              <a:spcAft>
                <a:spcPts val="750"/>
              </a:spcAft>
              <a:buClr>
                <a:schemeClr val="tx1">
                  <a:lumMod val="50000"/>
                  <a:lumOff val="50000"/>
                </a:schemeClr>
              </a:buClr>
              <a:buFont typeface="Arial" panose="020B0604020202020204" pitchFamily="34" charset="0"/>
              <a:buChar char="•"/>
              <a:defRPr sz="900" kern="1200">
                <a:solidFill>
                  <a:schemeClr val="tx1"/>
                </a:solidFill>
                <a:latin typeface="+mn-lt"/>
                <a:ea typeface="+mn-ea"/>
                <a:cs typeface="+mn-cs"/>
              </a:defRPr>
            </a:lvl3pPr>
            <a:lvl4pPr marL="607219" indent="-135731" algn="l" defTabSz="685800" rtl="0" eaLnBrk="1" latinLnBrk="0" hangingPunct="1">
              <a:lnSpc>
                <a:spcPct val="100000"/>
              </a:lnSpc>
              <a:spcBef>
                <a:spcPts val="0"/>
              </a:spcBef>
              <a:spcAft>
                <a:spcPts val="750"/>
              </a:spcAft>
              <a:buClr>
                <a:schemeClr val="tx1">
                  <a:lumMod val="75000"/>
                  <a:lumOff val="25000"/>
                </a:schemeClr>
              </a:buClr>
              <a:buSzPct val="80000"/>
              <a:buFont typeface="Courier New" panose="02070309020205020404" pitchFamily="49" charset="0"/>
              <a:buChar char="o"/>
              <a:defRPr sz="750" kern="1200">
                <a:solidFill>
                  <a:schemeClr val="tx1"/>
                </a:solidFill>
                <a:latin typeface="+mn-lt"/>
                <a:ea typeface="+mn-ea"/>
                <a:cs typeface="+mn-cs"/>
              </a:defRPr>
            </a:lvl4pPr>
            <a:lvl5pPr marL="742950" indent="-135731" algn="l" defTabSz="685800" rtl="0" eaLnBrk="1" latinLnBrk="0" hangingPunct="1">
              <a:lnSpc>
                <a:spcPct val="100000"/>
              </a:lnSpc>
              <a:spcBef>
                <a:spcPts val="0"/>
              </a:spcBef>
              <a:spcAft>
                <a:spcPts val="750"/>
              </a:spcAft>
              <a:buFont typeface="Arial" panose="020B0604020202020204" pitchFamily="34" charset="0"/>
              <a:buChar char="•"/>
              <a:defRPr sz="7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103">
              <a:lnSpc>
                <a:spcPts val="1999"/>
              </a:lnSpc>
              <a:spcAft>
                <a:spcPts val="1000"/>
              </a:spcAft>
              <a:buClr>
                <a:srgbClr val="107082"/>
              </a:buClr>
            </a:pPr>
            <a:r>
              <a:rPr lang="en-GB">
                <a:solidFill>
                  <a:prstClr val="white"/>
                </a:solidFill>
                <a:latin typeface="Arial "/>
              </a:rPr>
              <a:t>The uptake of the flu vaccine became imperative following the initial wave of COVID-19 and the health inequalities reported at the time in people diagnosed covid.  SWL CCG wanted to limit any impact of flu on patients who caught covid prior to </a:t>
            </a:r>
            <a:r>
              <a:rPr lang="en-GB" err="1">
                <a:solidFill>
                  <a:prstClr val="white"/>
                </a:solidFill>
                <a:latin typeface="Arial "/>
              </a:rPr>
              <a:t>thwithe</a:t>
            </a:r>
            <a:r>
              <a:rPr lang="en-GB">
                <a:solidFill>
                  <a:prstClr val="white"/>
                </a:solidFill>
                <a:latin typeface="Arial "/>
              </a:rPr>
              <a:t> vaccine being available. </a:t>
            </a:r>
            <a:endParaRPr lang="en-US">
              <a:solidFill>
                <a:prstClr val="white"/>
              </a:solidFill>
              <a:latin typeface="Arial "/>
            </a:endParaRPr>
          </a:p>
        </p:txBody>
      </p:sp>
    </p:spTree>
    <p:extLst>
      <p:ext uri="{BB962C8B-B14F-4D97-AF65-F5344CB8AC3E}">
        <p14:creationId xmlns:p14="http://schemas.microsoft.com/office/powerpoint/2010/main" val="3043203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81826" y="173044"/>
            <a:ext cx="11828349" cy="6511913"/>
          </a:xfrm>
        </p:spPr>
      </p:pic>
      <p:sp>
        <p:nvSpPr>
          <p:cNvPr id="19" name="Rectangle 18">
            <a:extLst>
              <a:ext uri="{FF2B5EF4-FFF2-40B4-BE49-F238E27FC236}">
                <a16:creationId xmlns:a16="http://schemas.microsoft.com/office/drawing/2014/main" id="{A4592135-A11E-4178-A320-510C4B7492A3}"/>
              </a:ext>
              <a:ext uri="{C183D7F6-B498-43B3-948B-1728B52AA6E4}">
                <adec:decorative xmlns:adec="http://schemas.microsoft.com/office/drawing/2017/decorative" val="1"/>
              </a:ext>
            </a:extLst>
          </p:cNvPr>
          <p:cNvSpPr/>
          <p:nvPr/>
        </p:nvSpPr>
        <p:spPr>
          <a:xfrm>
            <a:off x="181826" y="178267"/>
            <a:ext cx="11828349" cy="6511913"/>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0189" y="3462714"/>
            <a:ext cx="7557667" cy="370052"/>
          </a:xfrm>
        </p:spPr>
        <p:txBody>
          <a:bodyPr/>
          <a:lstStyle/>
          <a:p>
            <a:r>
              <a:rPr lang="en-US"/>
              <a:t>Stakeholders</a:t>
            </a:r>
          </a:p>
        </p:txBody>
      </p:sp>
      <p:sp>
        <p:nvSpPr>
          <p:cNvPr id="5"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1040891" y="5072036"/>
            <a:ext cx="2811415" cy="1242173"/>
          </a:xfrm>
        </p:spPr>
        <p:txBody>
          <a:bodyPr/>
          <a:lstStyle/>
          <a:p>
            <a:r>
              <a:rPr lang="en-US"/>
              <a:t>Programme leads are accountable for the delivery of the vaccine programme. They are responsible for identifying risks, opportunity to improve uptake and ensuring an equitable approach.</a:t>
            </a:r>
          </a:p>
          <a:p>
            <a:endParaRPr lang="en-US"/>
          </a:p>
        </p:txBody>
      </p:sp>
      <p:sp>
        <p:nvSpPr>
          <p:cNvPr id="6"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1040891" y="4414480"/>
            <a:ext cx="2811415" cy="554472"/>
          </a:xfrm>
        </p:spPr>
        <p:txBody>
          <a:bodyPr/>
          <a:lstStyle/>
          <a:p>
            <a:r>
              <a:rPr lang="en-US"/>
              <a:t>Flu Programme Leads</a:t>
            </a:r>
          </a:p>
        </p:txBody>
      </p:sp>
      <p:sp>
        <p:nvSpPr>
          <p:cNvPr id="7" name="Text Placeholder 6">
            <a:extLst>
              <a:ext uri="{FF2B5EF4-FFF2-40B4-BE49-F238E27FC236}">
                <a16:creationId xmlns:a16="http://schemas.microsoft.com/office/drawing/2014/main" id="{998C0573-728C-4817-B25F-9C4BA8292FDB}"/>
              </a:ext>
            </a:extLst>
          </p:cNvPr>
          <p:cNvSpPr>
            <a:spLocks noGrp="1"/>
          </p:cNvSpPr>
          <p:nvPr>
            <p:ph type="body" sz="quarter" idx="15"/>
          </p:nvPr>
        </p:nvSpPr>
        <p:spPr>
          <a:xfrm>
            <a:off x="4600503" y="5072036"/>
            <a:ext cx="2811415" cy="1242173"/>
          </a:xfrm>
        </p:spPr>
        <p:txBody>
          <a:bodyPr/>
          <a:lstStyle/>
          <a:p>
            <a:r>
              <a:rPr lang="en-US" noProof="1"/>
              <a:t>Vaccines are delivered in primary care to the eligible population.  Primary care teams are responsible for contacting the eligible population and understanding any issues people had in obtaining the vaccine.  </a:t>
            </a:r>
          </a:p>
        </p:txBody>
      </p:sp>
      <p:sp>
        <p:nvSpPr>
          <p:cNvPr id="8" name="Text Placeholder 7">
            <a:extLst>
              <a:ext uri="{FF2B5EF4-FFF2-40B4-BE49-F238E27FC236}">
                <a16:creationId xmlns:a16="http://schemas.microsoft.com/office/drawing/2014/main" id="{D23D57FF-A4A8-4B9F-8E36-4755E494CBB8}"/>
              </a:ext>
            </a:extLst>
          </p:cNvPr>
          <p:cNvSpPr>
            <a:spLocks noGrp="1"/>
          </p:cNvSpPr>
          <p:nvPr>
            <p:ph type="body" sz="quarter" idx="16"/>
          </p:nvPr>
        </p:nvSpPr>
        <p:spPr>
          <a:xfrm>
            <a:off x="4600503" y="4414480"/>
            <a:ext cx="2811415" cy="554472"/>
          </a:xfrm>
        </p:spPr>
        <p:txBody>
          <a:bodyPr/>
          <a:lstStyle/>
          <a:p>
            <a:r>
              <a:rPr lang="en-US"/>
              <a:t>Primary Care</a:t>
            </a:r>
          </a:p>
        </p:txBody>
      </p:sp>
      <p:sp>
        <p:nvSpPr>
          <p:cNvPr id="9" name="Text Placeholder 8">
            <a:extLst>
              <a:ext uri="{FF2B5EF4-FFF2-40B4-BE49-F238E27FC236}">
                <a16:creationId xmlns:a16="http://schemas.microsoft.com/office/drawing/2014/main" id="{EA2C873E-AF75-4B6A-8EBE-2F12C5A7E6A0}"/>
              </a:ext>
            </a:extLst>
          </p:cNvPr>
          <p:cNvSpPr>
            <a:spLocks noGrp="1"/>
          </p:cNvSpPr>
          <p:nvPr>
            <p:ph type="body" sz="quarter" idx="17"/>
          </p:nvPr>
        </p:nvSpPr>
        <p:spPr>
          <a:xfrm>
            <a:off x="8160112" y="5072036"/>
            <a:ext cx="2811415" cy="1242173"/>
          </a:xfrm>
        </p:spPr>
        <p:txBody>
          <a:bodyPr/>
          <a:lstStyle/>
          <a:p>
            <a:r>
              <a:rPr lang="en-US" noProof="1"/>
              <a:t>Analysts across SWL work with different sources of vaccine data.  The variation of report used by various stakeholders, resulted in each stakeholder telling a slightly different story.  </a:t>
            </a:r>
          </a:p>
        </p:txBody>
      </p:sp>
      <p:sp>
        <p:nvSpPr>
          <p:cNvPr id="10" name="Text Placeholder 9">
            <a:extLst>
              <a:ext uri="{FF2B5EF4-FFF2-40B4-BE49-F238E27FC236}">
                <a16:creationId xmlns:a16="http://schemas.microsoft.com/office/drawing/2014/main" id="{FA62A9F2-7193-4B39-BE74-49635D23507F}"/>
              </a:ext>
            </a:extLst>
          </p:cNvPr>
          <p:cNvSpPr>
            <a:spLocks noGrp="1"/>
          </p:cNvSpPr>
          <p:nvPr>
            <p:ph type="body" sz="quarter" idx="18"/>
          </p:nvPr>
        </p:nvSpPr>
        <p:spPr>
          <a:xfrm>
            <a:off x="8160112" y="4414480"/>
            <a:ext cx="2811415" cy="554472"/>
          </a:xfrm>
        </p:spPr>
        <p:txBody>
          <a:bodyPr/>
          <a:lstStyle/>
          <a:p>
            <a:r>
              <a:rPr lang="en-US"/>
              <a:t>Analysts</a:t>
            </a:r>
          </a:p>
        </p:txBody>
      </p:sp>
      <p:cxnSp>
        <p:nvCxnSpPr>
          <p:cNvPr id="43" name="Straight Connector 42">
            <a:extLst>
              <a:ext uri="{FF2B5EF4-FFF2-40B4-BE49-F238E27FC236}">
                <a16:creationId xmlns:a16="http://schemas.microsoft.com/office/drawing/2014/main" id="{D14DCD19-05BE-4D3F-A9E1-A9353D50950B}"/>
              </a:ext>
              <a:ext uri="{C183D7F6-B498-43B3-948B-1728B52AA6E4}">
                <adec:decorative xmlns:adec="http://schemas.microsoft.com/office/drawing/2017/decorative" val="1"/>
              </a:ext>
            </a:extLst>
          </p:cNvPr>
          <p:cNvCxnSpPr>
            <a:cxnSpLocks/>
          </p:cNvCxnSpPr>
          <p:nvPr/>
        </p:nvCxnSpPr>
        <p:spPr>
          <a:xfrm>
            <a:off x="4027509" y="5268583"/>
            <a:ext cx="0" cy="969068"/>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27B99-C015-4364-A9D0-E9EF5F8CC859}"/>
              </a:ext>
              <a:ext uri="{C183D7F6-B498-43B3-948B-1728B52AA6E4}">
                <adec:decorative xmlns:adec="http://schemas.microsoft.com/office/drawing/2017/decorative" val="1"/>
              </a:ext>
            </a:extLst>
          </p:cNvPr>
          <p:cNvCxnSpPr>
            <a:cxnSpLocks/>
          </p:cNvCxnSpPr>
          <p:nvPr/>
        </p:nvCxnSpPr>
        <p:spPr>
          <a:xfrm>
            <a:off x="7587817" y="5268583"/>
            <a:ext cx="0" cy="969068"/>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685369" y="3941905"/>
            <a:ext cx="2811415"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sp>
        <p:nvSpPr>
          <p:cNvPr id="41" name="Rectangle 40">
            <a:extLst>
              <a:ext uri="{FF2B5EF4-FFF2-40B4-BE49-F238E27FC236}">
                <a16:creationId xmlns:a16="http://schemas.microsoft.com/office/drawing/2014/main" id="{F1E4A73F-DB3E-4AF4-A250-CB257055A3B2}"/>
              </a:ext>
              <a:ext uri="{C183D7F6-B498-43B3-948B-1728B52AA6E4}">
                <adec:decorative xmlns:adec="http://schemas.microsoft.com/office/drawing/2017/decorative" val="1"/>
              </a:ext>
            </a:extLst>
          </p:cNvPr>
          <p:cNvSpPr>
            <a:spLocks/>
          </p:cNvSpPr>
          <p:nvPr/>
        </p:nvSpPr>
        <p:spPr>
          <a:xfrm>
            <a:off x="468674" y="4442493"/>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53" name="Rectangle 52">
            <a:extLst>
              <a:ext uri="{FF2B5EF4-FFF2-40B4-BE49-F238E27FC236}">
                <a16:creationId xmlns:a16="http://schemas.microsoft.com/office/drawing/2014/main" id="{A651BC50-F263-44D5-B1E1-32D5EA7EA21F}"/>
              </a:ext>
              <a:ext uri="{C183D7F6-B498-43B3-948B-1728B52AA6E4}">
                <adec:decorative xmlns:adec="http://schemas.microsoft.com/office/drawing/2017/decorative" val="1"/>
              </a:ext>
            </a:extLst>
          </p:cNvPr>
          <p:cNvSpPr>
            <a:spLocks/>
          </p:cNvSpPr>
          <p:nvPr/>
        </p:nvSpPr>
        <p:spPr>
          <a:xfrm>
            <a:off x="4027509" y="4442493"/>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56" name="Rectangle 55">
            <a:extLst>
              <a:ext uri="{FF2B5EF4-FFF2-40B4-BE49-F238E27FC236}">
                <a16:creationId xmlns:a16="http://schemas.microsoft.com/office/drawing/2014/main" id="{100AA00A-91AC-4400-AF7A-EAB0770006ED}"/>
              </a:ext>
              <a:ext uri="{C183D7F6-B498-43B3-948B-1728B52AA6E4}">
                <adec:decorative xmlns:adec="http://schemas.microsoft.com/office/drawing/2017/decorative" val="1"/>
              </a:ext>
            </a:extLst>
          </p:cNvPr>
          <p:cNvSpPr>
            <a:spLocks/>
          </p:cNvSpPr>
          <p:nvPr/>
        </p:nvSpPr>
        <p:spPr>
          <a:xfrm>
            <a:off x="7587817" y="4442493"/>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29" name="Graphic 27" descr="Icon Stethoscope">
            <a:extLst>
              <a:ext uri="{FF2B5EF4-FFF2-40B4-BE49-F238E27FC236}">
                <a16:creationId xmlns:a16="http://schemas.microsoft.com/office/drawing/2014/main" id="{E8253ED6-A426-4BA6-A61A-E4174B8BAE45}"/>
              </a:ext>
            </a:extLst>
          </p:cNvPr>
          <p:cNvSpPr>
            <a:spLocks noChangeAspect="1"/>
          </p:cNvSpPr>
          <p:nvPr/>
        </p:nvSpPr>
        <p:spPr>
          <a:xfrm>
            <a:off x="4093676" y="4618879"/>
            <a:ext cx="330513" cy="330513"/>
          </a:xfrm>
          <a:custGeom>
            <a:avLst/>
            <a:gdLst>
              <a:gd name="connsiteX0" fmla="*/ 757238 w 800100"/>
              <a:gd name="connsiteY0" fmla="*/ 28575 h 800100"/>
              <a:gd name="connsiteX1" fmla="*/ 683181 w 800100"/>
              <a:gd name="connsiteY1" fmla="*/ 28575 h 800100"/>
              <a:gd name="connsiteX2" fmla="*/ 642938 w 800100"/>
              <a:gd name="connsiteY2" fmla="*/ 0 h 800100"/>
              <a:gd name="connsiteX3" fmla="*/ 600075 w 800100"/>
              <a:gd name="connsiteY3" fmla="*/ 42863 h 800100"/>
              <a:gd name="connsiteX4" fmla="*/ 600075 w 800100"/>
              <a:gd name="connsiteY4" fmla="*/ 100013 h 800100"/>
              <a:gd name="connsiteX5" fmla="*/ 642938 w 800100"/>
              <a:gd name="connsiteY5" fmla="*/ 142875 h 800100"/>
              <a:gd name="connsiteX6" fmla="*/ 683181 w 800100"/>
              <a:gd name="connsiteY6" fmla="*/ 114300 h 800100"/>
              <a:gd name="connsiteX7" fmla="*/ 714375 w 800100"/>
              <a:gd name="connsiteY7" fmla="*/ 114300 h 800100"/>
              <a:gd name="connsiteX8" fmla="*/ 714375 w 800100"/>
              <a:gd name="connsiteY8" fmla="*/ 214313 h 800100"/>
              <a:gd name="connsiteX9" fmla="*/ 557213 w 800100"/>
              <a:gd name="connsiteY9" fmla="*/ 371475 h 800100"/>
              <a:gd name="connsiteX10" fmla="*/ 400050 w 800100"/>
              <a:gd name="connsiteY10" fmla="*/ 214313 h 800100"/>
              <a:gd name="connsiteX11" fmla="*/ 400050 w 800100"/>
              <a:gd name="connsiteY11" fmla="*/ 114300 h 800100"/>
              <a:gd name="connsiteX12" fmla="*/ 431244 w 800100"/>
              <a:gd name="connsiteY12" fmla="*/ 114300 h 800100"/>
              <a:gd name="connsiteX13" fmla="*/ 471488 w 800100"/>
              <a:gd name="connsiteY13" fmla="*/ 142875 h 800100"/>
              <a:gd name="connsiteX14" fmla="*/ 514350 w 800100"/>
              <a:gd name="connsiteY14" fmla="*/ 100013 h 800100"/>
              <a:gd name="connsiteX15" fmla="*/ 514350 w 800100"/>
              <a:gd name="connsiteY15" fmla="*/ 42863 h 800100"/>
              <a:gd name="connsiteX16" fmla="*/ 471488 w 800100"/>
              <a:gd name="connsiteY16" fmla="*/ 0 h 800100"/>
              <a:gd name="connsiteX17" fmla="*/ 431244 w 800100"/>
              <a:gd name="connsiteY17" fmla="*/ 28575 h 800100"/>
              <a:gd name="connsiteX18" fmla="*/ 357188 w 800100"/>
              <a:gd name="connsiteY18" fmla="*/ 28575 h 800100"/>
              <a:gd name="connsiteX19" fmla="*/ 314325 w 800100"/>
              <a:gd name="connsiteY19" fmla="*/ 71438 h 800100"/>
              <a:gd name="connsiteX20" fmla="*/ 314325 w 800100"/>
              <a:gd name="connsiteY20" fmla="*/ 214313 h 800100"/>
              <a:gd name="connsiteX21" fmla="*/ 514350 w 800100"/>
              <a:gd name="connsiteY21" fmla="*/ 453180 h 800100"/>
              <a:gd name="connsiteX22" fmla="*/ 514350 w 800100"/>
              <a:gd name="connsiteY22" fmla="*/ 642938 h 800100"/>
              <a:gd name="connsiteX23" fmla="*/ 442913 w 800100"/>
              <a:gd name="connsiteY23" fmla="*/ 714375 h 800100"/>
              <a:gd name="connsiteX24" fmla="*/ 242888 w 800100"/>
              <a:gd name="connsiteY24" fmla="*/ 714375 h 800100"/>
              <a:gd name="connsiteX25" fmla="*/ 171450 w 800100"/>
              <a:gd name="connsiteY25" fmla="*/ 642938 h 800100"/>
              <a:gd name="connsiteX26" fmla="*/ 171450 w 800100"/>
              <a:gd name="connsiteY26" fmla="*/ 520741 h 800100"/>
              <a:gd name="connsiteX27" fmla="*/ 257175 w 800100"/>
              <a:gd name="connsiteY27" fmla="*/ 400050 h 800100"/>
              <a:gd name="connsiteX28" fmla="*/ 128588 w 800100"/>
              <a:gd name="connsiteY28" fmla="*/ 271463 h 800100"/>
              <a:gd name="connsiteX29" fmla="*/ 0 w 800100"/>
              <a:gd name="connsiteY29" fmla="*/ 400050 h 800100"/>
              <a:gd name="connsiteX30" fmla="*/ 85725 w 800100"/>
              <a:gd name="connsiteY30" fmla="*/ 520741 h 800100"/>
              <a:gd name="connsiteX31" fmla="*/ 85725 w 800100"/>
              <a:gd name="connsiteY31" fmla="*/ 642938 h 800100"/>
              <a:gd name="connsiteX32" fmla="*/ 242888 w 800100"/>
              <a:gd name="connsiteY32" fmla="*/ 800100 h 800100"/>
              <a:gd name="connsiteX33" fmla="*/ 442913 w 800100"/>
              <a:gd name="connsiteY33" fmla="*/ 800100 h 800100"/>
              <a:gd name="connsiteX34" fmla="*/ 600075 w 800100"/>
              <a:gd name="connsiteY34" fmla="*/ 642938 h 800100"/>
              <a:gd name="connsiteX35" fmla="*/ 600075 w 800100"/>
              <a:gd name="connsiteY35" fmla="*/ 453180 h 800100"/>
              <a:gd name="connsiteX36" fmla="*/ 800100 w 800100"/>
              <a:gd name="connsiteY36" fmla="*/ 214313 h 800100"/>
              <a:gd name="connsiteX37" fmla="*/ 800100 w 800100"/>
              <a:gd name="connsiteY37" fmla="*/ 71438 h 800100"/>
              <a:gd name="connsiteX38" fmla="*/ 757238 w 800100"/>
              <a:gd name="connsiteY38" fmla="*/ 28575 h 800100"/>
              <a:gd name="connsiteX39" fmla="*/ 57150 w 800100"/>
              <a:gd name="connsiteY39" fmla="*/ 400050 h 800100"/>
              <a:gd name="connsiteX40" fmla="*/ 128588 w 800100"/>
              <a:gd name="connsiteY40" fmla="*/ 328613 h 800100"/>
              <a:gd name="connsiteX41" fmla="*/ 200025 w 800100"/>
              <a:gd name="connsiteY41" fmla="*/ 400050 h 800100"/>
              <a:gd name="connsiteX42" fmla="*/ 128588 w 800100"/>
              <a:gd name="connsiteY42" fmla="*/ 471488 h 800100"/>
              <a:gd name="connsiteX43" fmla="*/ 57150 w 800100"/>
              <a:gd name="connsiteY43" fmla="*/ 4000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800100">
                <a:moveTo>
                  <a:pt x="757238" y="28575"/>
                </a:moveTo>
                <a:lnTo>
                  <a:pt x="683181" y="28575"/>
                </a:lnTo>
                <a:cubicBezTo>
                  <a:pt x="677275" y="11963"/>
                  <a:pt x="661578" y="0"/>
                  <a:pt x="642938" y="0"/>
                </a:cubicBezTo>
                <a:cubicBezTo>
                  <a:pt x="619268" y="0"/>
                  <a:pt x="600075" y="19193"/>
                  <a:pt x="600075" y="42863"/>
                </a:cubicBezTo>
                <a:lnTo>
                  <a:pt x="600075" y="100013"/>
                </a:lnTo>
                <a:cubicBezTo>
                  <a:pt x="600075" y="123682"/>
                  <a:pt x="619268" y="142875"/>
                  <a:pt x="642938" y="142875"/>
                </a:cubicBezTo>
                <a:cubicBezTo>
                  <a:pt x="661568" y="142875"/>
                  <a:pt x="677275" y="130912"/>
                  <a:pt x="683181" y="114300"/>
                </a:cubicBezTo>
                <a:lnTo>
                  <a:pt x="714375" y="114300"/>
                </a:lnTo>
                <a:lnTo>
                  <a:pt x="714375" y="214313"/>
                </a:lnTo>
                <a:cubicBezTo>
                  <a:pt x="714375" y="300971"/>
                  <a:pt x="643871" y="371475"/>
                  <a:pt x="557213" y="371475"/>
                </a:cubicBezTo>
                <a:cubicBezTo>
                  <a:pt x="470554" y="371475"/>
                  <a:pt x="400050" y="300971"/>
                  <a:pt x="400050" y="214313"/>
                </a:cubicBezTo>
                <a:lnTo>
                  <a:pt x="400050" y="114300"/>
                </a:lnTo>
                <a:lnTo>
                  <a:pt x="431244" y="114300"/>
                </a:lnTo>
                <a:cubicBezTo>
                  <a:pt x="437150" y="130912"/>
                  <a:pt x="452847" y="142875"/>
                  <a:pt x="471488" y="142875"/>
                </a:cubicBezTo>
                <a:cubicBezTo>
                  <a:pt x="495157" y="142875"/>
                  <a:pt x="514350" y="123682"/>
                  <a:pt x="514350" y="100013"/>
                </a:cubicBezTo>
                <a:lnTo>
                  <a:pt x="514350" y="42863"/>
                </a:lnTo>
                <a:cubicBezTo>
                  <a:pt x="514350" y="19193"/>
                  <a:pt x="495157" y="0"/>
                  <a:pt x="471488" y="0"/>
                </a:cubicBezTo>
                <a:cubicBezTo>
                  <a:pt x="452857" y="0"/>
                  <a:pt x="437150" y="11963"/>
                  <a:pt x="431244" y="28575"/>
                </a:cubicBezTo>
                <a:lnTo>
                  <a:pt x="357188" y="28575"/>
                </a:lnTo>
                <a:cubicBezTo>
                  <a:pt x="333508" y="28575"/>
                  <a:pt x="314325" y="47758"/>
                  <a:pt x="314325" y="71438"/>
                </a:cubicBezTo>
                <a:lnTo>
                  <a:pt x="314325" y="214313"/>
                </a:lnTo>
                <a:cubicBezTo>
                  <a:pt x="314325" y="333594"/>
                  <a:pt x="400822" y="432845"/>
                  <a:pt x="514350" y="453180"/>
                </a:cubicBezTo>
                <a:lnTo>
                  <a:pt x="514350" y="642938"/>
                </a:lnTo>
                <a:cubicBezTo>
                  <a:pt x="514350" y="682323"/>
                  <a:pt x="482298" y="714375"/>
                  <a:pt x="442913" y="714375"/>
                </a:cubicBezTo>
                <a:lnTo>
                  <a:pt x="242888" y="714375"/>
                </a:lnTo>
                <a:cubicBezTo>
                  <a:pt x="203502" y="714375"/>
                  <a:pt x="171450" y="682323"/>
                  <a:pt x="171450" y="642938"/>
                </a:cubicBezTo>
                <a:lnTo>
                  <a:pt x="171450" y="520741"/>
                </a:lnTo>
                <a:cubicBezTo>
                  <a:pt x="221237" y="502987"/>
                  <a:pt x="257175" y="455857"/>
                  <a:pt x="257175" y="400050"/>
                </a:cubicBezTo>
                <a:cubicBezTo>
                  <a:pt x="257175" y="329146"/>
                  <a:pt x="199492" y="271463"/>
                  <a:pt x="128588" y="271463"/>
                </a:cubicBezTo>
                <a:cubicBezTo>
                  <a:pt x="57683" y="271463"/>
                  <a:pt x="0" y="329146"/>
                  <a:pt x="0" y="400050"/>
                </a:cubicBezTo>
                <a:cubicBezTo>
                  <a:pt x="0" y="455857"/>
                  <a:pt x="35938" y="502987"/>
                  <a:pt x="85725" y="520741"/>
                </a:cubicBezTo>
                <a:lnTo>
                  <a:pt x="85725" y="642938"/>
                </a:lnTo>
                <a:cubicBezTo>
                  <a:pt x="85725" y="729596"/>
                  <a:pt x="156229" y="800100"/>
                  <a:pt x="242888" y="800100"/>
                </a:cubicBezTo>
                <a:lnTo>
                  <a:pt x="442913" y="800100"/>
                </a:lnTo>
                <a:cubicBezTo>
                  <a:pt x="529571" y="800100"/>
                  <a:pt x="600075" y="729596"/>
                  <a:pt x="600075" y="642938"/>
                </a:cubicBezTo>
                <a:lnTo>
                  <a:pt x="600075" y="453180"/>
                </a:lnTo>
                <a:cubicBezTo>
                  <a:pt x="713603" y="432845"/>
                  <a:pt x="800100" y="333594"/>
                  <a:pt x="800100" y="214313"/>
                </a:cubicBezTo>
                <a:lnTo>
                  <a:pt x="800100" y="71438"/>
                </a:lnTo>
                <a:cubicBezTo>
                  <a:pt x="800100" y="47758"/>
                  <a:pt x="780917" y="28575"/>
                  <a:pt x="757238" y="28575"/>
                </a:cubicBezTo>
                <a:close/>
                <a:moveTo>
                  <a:pt x="57150" y="400050"/>
                </a:moveTo>
                <a:cubicBezTo>
                  <a:pt x="57150" y="360664"/>
                  <a:pt x="89202" y="328613"/>
                  <a:pt x="128588" y="328613"/>
                </a:cubicBezTo>
                <a:cubicBezTo>
                  <a:pt x="167973" y="328613"/>
                  <a:pt x="200025" y="360664"/>
                  <a:pt x="200025" y="400050"/>
                </a:cubicBezTo>
                <a:cubicBezTo>
                  <a:pt x="200025" y="439436"/>
                  <a:pt x="167973" y="471488"/>
                  <a:pt x="128588" y="471488"/>
                </a:cubicBezTo>
                <a:cubicBezTo>
                  <a:pt x="89202" y="471488"/>
                  <a:pt x="57150" y="439436"/>
                  <a:pt x="57150" y="400050"/>
                </a:cubicBezTo>
                <a:close/>
              </a:path>
            </a:pathLst>
          </a:custGeom>
          <a:solidFill>
            <a:schemeClr val="bg1"/>
          </a:solidFill>
          <a:ln w="9525" cap="flat">
            <a:noFill/>
            <a:prstDash val="solid"/>
            <a:miter/>
          </a:ln>
        </p:spPr>
        <p:txBody>
          <a:bodyPr rtlCol="0" anchor="ctr"/>
          <a:lstStyle/>
          <a:p>
            <a:pPr defTabSz="914103"/>
            <a:endParaRPr lang="en-US" sz="1799">
              <a:solidFill>
                <a:prstClr val="black"/>
              </a:solidFill>
              <a:latin typeface="Arial "/>
            </a:endParaRPr>
          </a:p>
        </p:txBody>
      </p:sp>
      <p:sp>
        <p:nvSpPr>
          <p:cNvPr id="49" name="Graphic 23" descr="Icon Clock">
            <a:extLst>
              <a:ext uri="{FF2B5EF4-FFF2-40B4-BE49-F238E27FC236}">
                <a16:creationId xmlns:a16="http://schemas.microsoft.com/office/drawing/2014/main" id="{5495C1F9-7920-41BF-8ACA-22F12780B550}"/>
              </a:ext>
            </a:extLst>
          </p:cNvPr>
          <p:cNvSpPr>
            <a:spLocks noChangeAspect="1"/>
          </p:cNvSpPr>
          <p:nvPr/>
        </p:nvSpPr>
        <p:spPr>
          <a:xfrm>
            <a:off x="560997" y="4638851"/>
            <a:ext cx="278199" cy="278199"/>
          </a:xfrm>
          <a:custGeom>
            <a:avLst/>
            <a:gdLst>
              <a:gd name="connsiteX0" fmla="*/ 657911 w 1314450"/>
              <a:gd name="connsiteY0" fmla="*/ 1315822 h 1314450"/>
              <a:gd name="connsiteX1" fmla="*/ 0 w 1314450"/>
              <a:gd name="connsiteY1" fmla="*/ 657911 h 1314450"/>
              <a:gd name="connsiteX2" fmla="*/ 657911 w 1314450"/>
              <a:gd name="connsiteY2" fmla="*/ 0 h 1314450"/>
              <a:gd name="connsiteX3" fmla="*/ 1315822 w 1314450"/>
              <a:gd name="connsiteY3" fmla="*/ 657911 h 1314450"/>
              <a:gd name="connsiteX4" fmla="*/ 657911 w 1314450"/>
              <a:gd name="connsiteY4" fmla="*/ 1315822 h 1314450"/>
              <a:gd name="connsiteX5" fmla="*/ 657911 w 1314450"/>
              <a:gd name="connsiteY5" fmla="*/ 1315822 h 1314450"/>
              <a:gd name="connsiteX6" fmla="*/ 719947 w 1314450"/>
              <a:gd name="connsiteY6" fmla="*/ 358073 h 1314450"/>
              <a:gd name="connsiteX7" fmla="*/ 614001 w 1314450"/>
              <a:gd name="connsiteY7" fmla="*/ 358073 h 1314450"/>
              <a:gd name="connsiteX8" fmla="*/ 614001 w 1314450"/>
              <a:gd name="connsiteY8" fmla="*/ 620516 h 1314450"/>
              <a:gd name="connsiteX9" fmla="*/ 351558 w 1314450"/>
              <a:gd name="connsiteY9" fmla="*/ 620516 h 1314450"/>
              <a:gd name="connsiteX10" fmla="*/ 351558 w 1314450"/>
              <a:gd name="connsiteY10" fmla="*/ 726453 h 1314450"/>
              <a:gd name="connsiteX11" fmla="*/ 666969 w 1314450"/>
              <a:gd name="connsiteY11" fmla="*/ 726453 h 1314450"/>
              <a:gd name="connsiteX12" fmla="*/ 667388 w 1314450"/>
              <a:gd name="connsiteY12" fmla="*/ 726453 h 1314450"/>
              <a:gd name="connsiteX13" fmla="*/ 705202 w 1314450"/>
              <a:gd name="connsiteY13" fmla="*/ 711613 h 1314450"/>
              <a:gd name="connsiteX14" fmla="*/ 719947 w 1314450"/>
              <a:gd name="connsiteY14" fmla="*/ 673894 h 1314450"/>
              <a:gd name="connsiteX15" fmla="*/ 719947 w 1314450"/>
              <a:gd name="connsiteY15" fmla="*/ 673475 h 1314450"/>
              <a:gd name="connsiteX16" fmla="*/ 719947 w 1314450"/>
              <a:gd name="connsiteY16" fmla="*/ 358073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4450" h="1314450">
                <a:moveTo>
                  <a:pt x="657911" y="1315822"/>
                </a:moveTo>
                <a:cubicBezTo>
                  <a:pt x="294570" y="1315822"/>
                  <a:pt x="0" y="1021242"/>
                  <a:pt x="0" y="657911"/>
                </a:cubicBezTo>
                <a:cubicBezTo>
                  <a:pt x="0" y="294580"/>
                  <a:pt x="294570" y="0"/>
                  <a:pt x="657911" y="0"/>
                </a:cubicBezTo>
                <a:cubicBezTo>
                  <a:pt x="1021242" y="0"/>
                  <a:pt x="1315822" y="294580"/>
                  <a:pt x="1315822" y="657911"/>
                </a:cubicBezTo>
                <a:cubicBezTo>
                  <a:pt x="1315822" y="1021251"/>
                  <a:pt x="1021242" y="1315822"/>
                  <a:pt x="657911" y="1315822"/>
                </a:cubicBezTo>
                <a:lnTo>
                  <a:pt x="657911" y="1315822"/>
                </a:lnTo>
                <a:close/>
                <a:moveTo>
                  <a:pt x="719947" y="358073"/>
                </a:moveTo>
                <a:cubicBezTo>
                  <a:pt x="719947" y="288026"/>
                  <a:pt x="614001" y="288007"/>
                  <a:pt x="614001" y="358073"/>
                </a:cubicBezTo>
                <a:lnTo>
                  <a:pt x="614001" y="620516"/>
                </a:lnTo>
                <a:lnTo>
                  <a:pt x="351558" y="620516"/>
                </a:lnTo>
                <a:cubicBezTo>
                  <a:pt x="281511" y="620516"/>
                  <a:pt x="281492" y="726453"/>
                  <a:pt x="351558" y="726453"/>
                </a:cubicBezTo>
                <a:lnTo>
                  <a:pt x="666969" y="726453"/>
                </a:lnTo>
                <a:lnTo>
                  <a:pt x="667388" y="726453"/>
                </a:lnTo>
                <a:cubicBezTo>
                  <a:pt x="683866" y="726453"/>
                  <a:pt x="696478" y="720585"/>
                  <a:pt x="705202" y="711613"/>
                </a:cubicBezTo>
                <a:cubicBezTo>
                  <a:pt x="714118" y="702888"/>
                  <a:pt x="719947" y="690324"/>
                  <a:pt x="719947" y="673894"/>
                </a:cubicBezTo>
                <a:lnTo>
                  <a:pt x="719947" y="673475"/>
                </a:lnTo>
                <a:lnTo>
                  <a:pt x="719947" y="358073"/>
                </a:lnTo>
                <a:close/>
              </a:path>
            </a:pathLst>
          </a:custGeom>
          <a:solidFill>
            <a:schemeClr val="bg1"/>
          </a:solidFill>
          <a:ln w="9525" cap="flat">
            <a:noFill/>
            <a:prstDash val="solid"/>
            <a:miter/>
          </a:ln>
        </p:spPr>
        <p:txBody>
          <a:bodyPr rtlCol="0" anchor="ctr"/>
          <a:lstStyle/>
          <a:p>
            <a:pPr defTabSz="914103"/>
            <a:endParaRPr lang="en-US" sz="1799">
              <a:solidFill>
                <a:prstClr val="black"/>
              </a:solidFill>
              <a:latin typeface="Arial "/>
            </a:endParaRPr>
          </a:p>
        </p:txBody>
      </p:sp>
      <p:grpSp>
        <p:nvGrpSpPr>
          <p:cNvPr id="58" name="Group 57" descr="Icon Doctor">
            <a:extLst>
              <a:ext uri="{FF2B5EF4-FFF2-40B4-BE49-F238E27FC236}">
                <a16:creationId xmlns:a16="http://schemas.microsoft.com/office/drawing/2014/main" id="{E9DBD697-D950-4E35-9DE5-A0C834127864}"/>
              </a:ext>
            </a:extLst>
          </p:cNvPr>
          <p:cNvGrpSpPr>
            <a:grpSpLocks noChangeAspect="1"/>
          </p:cNvGrpSpPr>
          <p:nvPr/>
        </p:nvGrpSpPr>
        <p:grpSpPr>
          <a:xfrm>
            <a:off x="7666173" y="4602073"/>
            <a:ext cx="306128" cy="372061"/>
            <a:chOff x="6939367" y="37502"/>
            <a:chExt cx="742950" cy="902969"/>
          </a:xfrm>
        </p:grpSpPr>
        <p:sp>
          <p:nvSpPr>
            <p:cNvPr id="54" name="Freeform: Shape 53">
              <a:extLst>
                <a:ext uri="{FF2B5EF4-FFF2-40B4-BE49-F238E27FC236}">
                  <a16:creationId xmlns:a16="http://schemas.microsoft.com/office/drawing/2014/main" id="{48ADB8A8-8157-4E9C-BA76-1F538C33554B}"/>
                </a:ext>
              </a:extLst>
            </p:cNvPr>
            <p:cNvSpPr/>
            <p:nvPr/>
          </p:nvSpPr>
          <p:spPr>
            <a:xfrm>
              <a:off x="7477530" y="5947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pPr defTabSz="914103"/>
              <a:endParaRPr lang="en-US" sz="1799">
                <a:solidFill>
                  <a:prstClr val="black"/>
                </a:solidFill>
                <a:latin typeface="Arial "/>
              </a:endParaRPr>
            </a:p>
          </p:txBody>
        </p:sp>
        <p:sp>
          <p:nvSpPr>
            <p:cNvPr id="55" name="Freeform: Shape 54">
              <a:extLst>
                <a:ext uri="{FF2B5EF4-FFF2-40B4-BE49-F238E27FC236}">
                  <a16:creationId xmlns:a16="http://schemas.microsoft.com/office/drawing/2014/main" id="{CA00A7B0-F072-47CC-9356-6E33947D7A4A}"/>
                </a:ext>
              </a:extLst>
            </p:cNvPr>
            <p:cNvSpPr/>
            <p:nvPr/>
          </p:nvSpPr>
          <p:spPr>
            <a:xfrm>
              <a:off x="6939367" y="454696"/>
              <a:ext cx="742950" cy="485775"/>
            </a:xfrm>
            <a:custGeom>
              <a:avLst/>
              <a:gdLst>
                <a:gd name="connsiteX0" fmla="*/ 556260 w 742950"/>
                <a:gd name="connsiteY0" fmla="*/ 0 h 485775"/>
                <a:gd name="connsiteX1" fmla="*/ 531495 w 742950"/>
                <a:gd name="connsiteY1" fmla="*/ 19050 h 485775"/>
                <a:gd name="connsiteX2" fmla="*/ 581025 w 742950"/>
                <a:gd name="connsiteY2" fmla="*/ 112395 h 485775"/>
                <a:gd name="connsiteX3" fmla="*/ 625793 w 742950"/>
                <a:gd name="connsiteY3" fmla="*/ 168593 h 485775"/>
                <a:gd name="connsiteX4" fmla="*/ 567690 w 742950"/>
                <a:gd name="connsiteY4" fmla="*/ 226695 h 485775"/>
                <a:gd name="connsiteX5" fmla="*/ 509587 w 742950"/>
                <a:gd name="connsiteY5" fmla="*/ 168593 h 485775"/>
                <a:gd name="connsiteX6" fmla="*/ 551498 w 742950"/>
                <a:gd name="connsiteY6" fmla="*/ 113348 h 485775"/>
                <a:gd name="connsiteX7" fmla="*/ 505778 w 742950"/>
                <a:gd name="connsiteY7" fmla="*/ 35243 h 485775"/>
                <a:gd name="connsiteX8" fmla="*/ 376237 w 742950"/>
                <a:gd name="connsiteY8" fmla="*/ 67628 h 485775"/>
                <a:gd name="connsiteX9" fmla="*/ 250508 w 742950"/>
                <a:gd name="connsiteY9" fmla="*/ 37148 h 485775"/>
                <a:gd name="connsiteX10" fmla="*/ 204787 w 742950"/>
                <a:gd name="connsiteY10" fmla="*/ 168593 h 485775"/>
                <a:gd name="connsiteX11" fmla="*/ 290512 w 742950"/>
                <a:gd name="connsiteY11" fmla="*/ 269558 h 485775"/>
                <a:gd name="connsiteX12" fmla="*/ 290512 w 742950"/>
                <a:gd name="connsiteY12" fmla="*/ 337185 h 485775"/>
                <a:gd name="connsiteX13" fmla="*/ 275273 w 742950"/>
                <a:gd name="connsiteY13" fmla="*/ 352425 h 485775"/>
                <a:gd name="connsiteX14" fmla="*/ 228600 w 742950"/>
                <a:gd name="connsiteY14" fmla="*/ 352425 h 485775"/>
                <a:gd name="connsiteX15" fmla="*/ 213360 w 742950"/>
                <a:gd name="connsiteY15" fmla="*/ 337185 h 485775"/>
                <a:gd name="connsiteX16" fmla="*/ 228600 w 742950"/>
                <a:gd name="connsiteY16" fmla="*/ 321945 h 485775"/>
                <a:gd name="connsiteX17" fmla="*/ 260985 w 742950"/>
                <a:gd name="connsiteY17" fmla="*/ 321945 h 485775"/>
                <a:gd name="connsiteX18" fmla="*/ 260985 w 742950"/>
                <a:gd name="connsiteY18" fmla="*/ 268605 h 485775"/>
                <a:gd name="connsiteX19" fmla="*/ 188595 w 742950"/>
                <a:gd name="connsiteY19" fmla="*/ 196215 h 485775"/>
                <a:gd name="connsiteX20" fmla="*/ 116205 w 742950"/>
                <a:gd name="connsiteY20" fmla="*/ 268605 h 485775"/>
                <a:gd name="connsiteX21" fmla="*/ 116205 w 742950"/>
                <a:gd name="connsiteY21" fmla="*/ 321945 h 485775"/>
                <a:gd name="connsiteX22" fmla="*/ 148590 w 742950"/>
                <a:gd name="connsiteY22" fmla="*/ 321945 h 485775"/>
                <a:gd name="connsiteX23" fmla="*/ 163830 w 742950"/>
                <a:gd name="connsiteY23" fmla="*/ 337185 h 485775"/>
                <a:gd name="connsiteX24" fmla="*/ 148590 w 742950"/>
                <a:gd name="connsiteY24" fmla="*/ 352425 h 485775"/>
                <a:gd name="connsiteX25" fmla="*/ 100965 w 742950"/>
                <a:gd name="connsiteY25" fmla="*/ 352425 h 485775"/>
                <a:gd name="connsiteX26" fmla="*/ 85725 w 742950"/>
                <a:gd name="connsiteY26" fmla="*/ 337185 h 485775"/>
                <a:gd name="connsiteX27" fmla="*/ 85725 w 742950"/>
                <a:gd name="connsiteY27" fmla="*/ 269558 h 485775"/>
                <a:gd name="connsiteX28" fmla="*/ 174308 w 742950"/>
                <a:gd name="connsiteY28" fmla="*/ 168593 h 485775"/>
                <a:gd name="connsiteX29" fmla="*/ 223837 w 742950"/>
                <a:gd name="connsiteY29" fmla="*/ 21907 h 485775"/>
                <a:gd name="connsiteX30" fmla="*/ 194310 w 742950"/>
                <a:gd name="connsiteY30" fmla="*/ 0 h 485775"/>
                <a:gd name="connsiteX31" fmla="*/ 0 w 742950"/>
                <a:gd name="connsiteY31" fmla="*/ 259080 h 485775"/>
                <a:gd name="connsiteX32" fmla="*/ 0 w 742950"/>
                <a:gd name="connsiteY32" fmla="*/ 429578 h 485775"/>
                <a:gd name="connsiteX33" fmla="*/ 58103 w 742950"/>
                <a:gd name="connsiteY33" fmla="*/ 487680 h 485775"/>
                <a:gd name="connsiteX34" fmla="*/ 693420 w 742950"/>
                <a:gd name="connsiteY34" fmla="*/ 487680 h 485775"/>
                <a:gd name="connsiteX35" fmla="*/ 751523 w 742950"/>
                <a:gd name="connsiteY35" fmla="*/ 429578 h 485775"/>
                <a:gd name="connsiteX36" fmla="*/ 751523 w 742950"/>
                <a:gd name="connsiteY36" fmla="*/ 259080 h 485775"/>
                <a:gd name="connsiteX37" fmla="*/ 556260 w 742950"/>
                <a:gd name="connsiteY37" fmla="*/ 0 h 485775"/>
                <a:gd name="connsiteX38" fmla="*/ 549593 w 742950"/>
                <a:gd name="connsiteY38" fmla="*/ 366713 h 485775"/>
                <a:gd name="connsiteX39" fmla="*/ 541020 w 742950"/>
                <a:gd name="connsiteY39" fmla="*/ 375285 h 485775"/>
                <a:gd name="connsiteX40" fmla="*/ 502920 w 742950"/>
                <a:gd name="connsiteY40" fmla="*/ 375285 h 485775"/>
                <a:gd name="connsiteX41" fmla="*/ 502920 w 742950"/>
                <a:gd name="connsiteY41" fmla="*/ 414338 h 485775"/>
                <a:gd name="connsiteX42" fmla="*/ 494348 w 742950"/>
                <a:gd name="connsiteY42" fmla="*/ 422910 h 485775"/>
                <a:gd name="connsiteX43" fmla="*/ 461010 w 742950"/>
                <a:gd name="connsiteY43" fmla="*/ 422910 h 485775"/>
                <a:gd name="connsiteX44" fmla="*/ 452437 w 742950"/>
                <a:gd name="connsiteY44" fmla="*/ 414338 h 485775"/>
                <a:gd name="connsiteX45" fmla="*/ 452437 w 742950"/>
                <a:gd name="connsiteY45" fmla="*/ 375285 h 485775"/>
                <a:gd name="connsiteX46" fmla="*/ 414337 w 742950"/>
                <a:gd name="connsiteY46" fmla="*/ 375285 h 485775"/>
                <a:gd name="connsiteX47" fmla="*/ 405765 w 742950"/>
                <a:gd name="connsiteY47" fmla="*/ 366713 h 485775"/>
                <a:gd name="connsiteX48" fmla="*/ 405765 w 742950"/>
                <a:gd name="connsiteY48" fmla="*/ 332422 h 485775"/>
                <a:gd name="connsiteX49" fmla="*/ 414337 w 742950"/>
                <a:gd name="connsiteY49" fmla="*/ 323850 h 485775"/>
                <a:gd name="connsiteX50" fmla="*/ 452437 w 742950"/>
                <a:gd name="connsiteY50" fmla="*/ 323850 h 485775"/>
                <a:gd name="connsiteX51" fmla="*/ 452437 w 742950"/>
                <a:gd name="connsiteY51" fmla="*/ 284797 h 485775"/>
                <a:gd name="connsiteX52" fmla="*/ 461010 w 742950"/>
                <a:gd name="connsiteY52" fmla="*/ 276225 h 485775"/>
                <a:gd name="connsiteX53" fmla="*/ 494348 w 742950"/>
                <a:gd name="connsiteY53" fmla="*/ 276225 h 485775"/>
                <a:gd name="connsiteX54" fmla="*/ 502920 w 742950"/>
                <a:gd name="connsiteY54" fmla="*/ 284797 h 485775"/>
                <a:gd name="connsiteX55" fmla="*/ 502920 w 742950"/>
                <a:gd name="connsiteY55" fmla="*/ 323850 h 485775"/>
                <a:gd name="connsiteX56" fmla="*/ 541020 w 742950"/>
                <a:gd name="connsiteY56" fmla="*/ 323850 h 485775"/>
                <a:gd name="connsiteX57" fmla="*/ 549593 w 742950"/>
                <a:gd name="connsiteY57" fmla="*/ 332422 h 485775"/>
                <a:gd name="connsiteX58" fmla="*/ 549593 w 742950"/>
                <a:gd name="connsiteY58" fmla="*/ 36671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42950" h="485775">
                  <a:moveTo>
                    <a:pt x="556260" y="0"/>
                  </a:moveTo>
                  <a:cubicBezTo>
                    <a:pt x="548640" y="7620"/>
                    <a:pt x="540068" y="13335"/>
                    <a:pt x="531495" y="19050"/>
                  </a:cubicBezTo>
                  <a:cubicBezTo>
                    <a:pt x="550545" y="39053"/>
                    <a:pt x="575310" y="73343"/>
                    <a:pt x="581025" y="112395"/>
                  </a:cubicBezTo>
                  <a:cubicBezTo>
                    <a:pt x="606743" y="118110"/>
                    <a:pt x="625793" y="141923"/>
                    <a:pt x="625793" y="168593"/>
                  </a:cubicBezTo>
                  <a:cubicBezTo>
                    <a:pt x="625793" y="200978"/>
                    <a:pt x="600075" y="226695"/>
                    <a:pt x="567690" y="226695"/>
                  </a:cubicBezTo>
                  <a:cubicBezTo>
                    <a:pt x="535305" y="226695"/>
                    <a:pt x="509587" y="200978"/>
                    <a:pt x="509587" y="168593"/>
                  </a:cubicBezTo>
                  <a:cubicBezTo>
                    <a:pt x="509587" y="142875"/>
                    <a:pt x="527685" y="120015"/>
                    <a:pt x="551498" y="113348"/>
                  </a:cubicBezTo>
                  <a:cubicBezTo>
                    <a:pt x="545783" y="80963"/>
                    <a:pt x="521970" y="51435"/>
                    <a:pt x="505778" y="35243"/>
                  </a:cubicBezTo>
                  <a:cubicBezTo>
                    <a:pt x="466725" y="56198"/>
                    <a:pt x="422910" y="67628"/>
                    <a:pt x="376237" y="67628"/>
                  </a:cubicBezTo>
                  <a:cubicBezTo>
                    <a:pt x="331470" y="67628"/>
                    <a:pt x="288608" y="56198"/>
                    <a:pt x="250508" y="37148"/>
                  </a:cubicBezTo>
                  <a:cubicBezTo>
                    <a:pt x="234315" y="61913"/>
                    <a:pt x="208598" y="110490"/>
                    <a:pt x="204787" y="168593"/>
                  </a:cubicBezTo>
                  <a:cubicBezTo>
                    <a:pt x="253365" y="176213"/>
                    <a:pt x="290512" y="218122"/>
                    <a:pt x="290512" y="269558"/>
                  </a:cubicBezTo>
                  <a:lnTo>
                    <a:pt x="290512" y="337185"/>
                  </a:lnTo>
                  <a:cubicBezTo>
                    <a:pt x="290512" y="345758"/>
                    <a:pt x="283845" y="352425"/>
                    <a:pt x="275273" y="352425"/>
                  </a:cubicBezTo>
                  <a:lnTo>
                    <a:pt x="228600" y="352425"/>
                  </a:lnTo>
                  <a:cubicBezTo>
                    <a:pt x="220028" y="352425"/>
                    <a:pt x="213360" y="345758"/>
                    <a:pt x="213360" y="337185"/>
                  </a:cubicBezTo>
                  <a:cubicBezTo>
                    <a:pt x="213360" y="328613"/>
                    <a:pt x="220028" y="321945"/>
                    <a:pt x="228600" y="321945"/>
                  </a:cubicBezTo>
                  <a:lnTo>
                    <a:pt x="260985" y="321945"/>
                  </a:lnTo>
                  <a:lnTo>
                    <a:pt x="260985" y="268605"/>
                  </a:lnTo>
                  <a:cubicBezTo>
                    <a:pt x="260985" y="228600"/>
                    <a:pt x="228600" y="196215"/>
                    <a:pt x="188595" y="196215"/>
                  </a:cubicBezTo>
                  <a:cubicBezTo>
                    <a:pt x="148590" y="196215"/>
                    <a:pt x="116205" y="228600"/>
                    <a:pt x="116205" y="268605"/>
                  </a:cubicBezTo>
                  <a:lnTo>
                    <a:pt x="116205" y="321945"/>
                  </a:lnTo>
                  <a:lnTo>
                    <a:pt x="148590" y="321945"/>
                  </a:lnTo>
                  <a:cubicBezTo>
                    <a:pt x="157163" y="321945"/>
                    <a:pt x="163830" y="328613"/>
                    <a:pt x="163830" y="337185"/>
                  </a:cubicBezTo>
                  <a:cubicBezTo>
                    <a:pt x="163830" y="345758"/>
                    <a:pt x="157163" y="352425"/>
                    <a:pt x="148590" y="352425"/>
                  </a:cubicBezTo>
                  <a:lnTo>
                    <a:pt x="100965" y="352425"/>
                  </a:lnTo>
                  <a:cubicBezTo>
                    <a:pt x="92392" y="352425"/>
                    <a:pt x="85725" y="345758"/>
                    <a:pt x="85725" y="337185"/>
                  </a:cubicBezTo>
                  <a:lnTo>
                    <a:pt x="85725" y="269558"/>
                  </a:lnTo>
                  <a:cubicBezTo>
                    <a:pt x="85725" y="218122"/>
                    <a:pt x="123825" y="175260"/>
                    <a:pt x="174308" y="168593"/>
                  </a:cubicBezTo>
                  <a:cubicBezTo>
                    <a:pt x="178117" y="102870"/>
                    <a:pt x="205740" y="50482"/>
                    <a:pt x="223837" y="21907"/>
                  </a:cubicBezTo>
                  <a:cubicBezTo>
                    <a:pt x="213360" y="15240"/>
                    <a:pt x="203835" y="8573"/>
                    <a:pt x="194310" y="0"/>
                  </a:cubicBezTo>
                  <a:cubicBezTo>
                    <a:pt x="81915" y="33338"/>
                    <a:pt x="0" y="137160"/>
                    <a:pt x="0" y="259080"/>
                  </a:cubicBezTo>
                  <a:lnTo>
                    <a:pt x="0" y="429578"/>
                  </a:lnTo>
                  <a:cubicBezTo>
                    <a:pt x="0" y="461963"/>
                    <a:pt x="25717" y="487680"/>
                    <a:pt x="58103" y="487680"/>
                  </a:cubicBezTo>
                  <a:lnTo>
                    <a:pt x="693420" y="487680"/>
                  </a:lnTo>
                  <a:cubicBezTo>
                    <a:pt x="725805" y="487680"/>
                    <a:pt x="751523" y="461963"/>
                    <a:pt x="751523" y="429578"/>
                  </a:cubicBezTo>
                  <a:lnTo>
                    <a:pt x="751523" y="259080"/>
                  </a:lnTo>
                  <a:cubicBezTo>
                    <a:pt x="750570" y="136208"/>
                    <a:pt x="668655" y="32385"/>
                    <a:pt x="556260" y="0"/>
                  </a:cubicBezTo>
                  <a:close/>
                  <a:moveTo>
                    <a:pt x="549593" y="366713"/>
                  </a:moveTo>
                  <a:cubicBezTo>
                    <a:pt x="549593" y="371475"/>
                    <a:pt x="545783" y="375285"/>
                    <a:pt x="541020" y="375285"/>
                  </a:cubicBezTo>
                  <a:lnTo>
                    <a:pt x="502920" y="375285"/>
                  </a:lnTo>
                  <a:lnTo>
                    <a:pt x="502920" y="414338"/>
                  </a:lnTo>
                  <a:cubicBezTo>
                    <a:pt x="502920" y="419100"/>
                    <a:pt x="499110" y="422910"/>
                    <a:pt x="494348" y="422910"/>
                  </a:cubicBezTo>
                  <a:lnTo>
                    <a:pt x="461010" y="422910"/>
                  </a:lnTo>
                  <a:cubicBezTo>
                    <a:pt x="456248" y="422910"/>
                    <a:pt x="452437" y="419100"/>
                    <a:pt x="452437" y="414338"/>
                  </a:cubicBezTo>
                  <a:lnTo>
                    <a:pt x="452437" y="375285"/>
                  </a:lnTo>
                  <a:lnTo>
                    <a:pt x="414337" y="375285"/>
                  </a:lnTo>
                  <a:cubicBezTo>
                    <a:pt x="409575" y="375285"/>
                    <a:pt x="405765" y="371475"/>
                    <a:pt x="405765" y="366713"/>
                  </a:cubicBezTo>
                  <a:lnTo>
                    <a:pt x="405765" y="332422"/>
                  </a:lnTo>
                  <a:cubicBezTo>
                    <a:pt x="405765" y="327660"/>
                    <a:pt x="409575" y="323850"/>
                    <a:pt x="414337" y="323850"/>
                  </a:cubicBezTo>
                  <a:lnTo>
                    <a:pt x="452437" y="323850"/>
                  </a:lnTo>
                  <a:lnTo>
                    <a:pt x="452437" y="284797"/>
                  </a:lnTo>
                  <a:cubicBezTo>
                    <a:pt x="452437" y="280035"/>
                    <a:pt x="456248" y="276225"/>
                    <a:pt x="461010" y="276225"/>
                  </a:cubicBezTo>
                  <a:lnTo>
                    <a:pt x="494348" y="276225"/>
                  </a:lnTo>
                  <a:cubicBezTo>
                    <a:pt x="499110" y="276225"/>
                    <a:pt x="502920" y="280035"/>
                    <a:pt x="502920" y="284797"/>
                  </a:cubicBezTo>
                  <a:lnTo>
                    <a:pt x="502920" y="323850"/>
                  </a:lnTo>
                  <a:lnTo>
                    <a:pt x="541020" y="323850"/>
                  </a:lnTo>
                  <a:cubicBezTo>
                    <a:pt x="545783" y="323850"/>
                    <a:pt x="549593" y="327660"/>
                    <a:pt x="549593" y="332422"/>
                  </a:cubicBezTo>
                  <a:lnTo>
                    <a:pt x="549593" y="366713"/>
                  </a:lnTo>
                  <a:close/>
                </a:path>
              </a:pathLst>
            </a:custGeom>
            <a:solidFill>
              <a:schemeClr val="bg1"/>
            </a:solidFill>
            <a:ln w="9525" cap="flat">
              <a:noFill/>
              <a:prstDash val="solid"/>
              <a:miter/>
            </a:ln>
          </p:spPr>
          <p:txBody>
            <a:bodyPr rtlCol="0" anchor="ctr"/>
            <a:lstStyle/>
            <a:p>
              <a:pPr defTabSz="914103"/>
              <a:endParaRPr lang="en-US" sz="1799">
                <a:solidFill>
                  <a:prstClr val="black"/>
                </a:solidFill>
                <a:latin typeface="Arial "/>
              </a:endParaRPr>
            </a:p>
          </p:txBody>
        </p:sp>
        <p:sp>
          <p:nvSpPr>
            <p:cNvPr id="57" name="Freeform: Shape 56">
              <a:extLst>
                <a:ext uri="{FF2B5EF4-FFF2-40B4-BE49-F238E27FC236}">
                  <a16:creationId xmlns:a16="http://schemas.microsoft.com/office/drawing/2014/main" id="{39EAB1B9-6D19-49E6-B4AE-5D32BC38E444}"/>
                </a:ext>
              </a:extLst>
            </p:cNvPr>
            <p:cNvSpPr/>
            <p:nvPr/>
          </p:nvSpPr>
          <p:spPr>
            <a:xfrm>
              <a:off x="7104150" y="37502"/>
              <a:ext cx="419100" cy="419100"/>
            </a:xfrm>
            <a:custGeom>
              <a:avLst/>
              <a:gdLst>
                <a:gd name="connsiteX0" fmla="*/ 421005 w 419100"/>
                <a:gd name="connsiteY0" fmla="*/ 210503 h 419100"/>
                <a:gd name="connsiteX1" fmla="*/ 210503 w 419100"/>
                <a:gd name="connsiteY1" fmla="*/ 421005 h 419100"/>
                <a:gd name="connsiteX2" fmla="*/ 0 w 419100"/>
                <a:gd name="connsiteY2" fmla="*/ 210503 h 419100"/>
                <a:gd name="connsiteX3" fmla="*/ 210503 w 419100"/>
                <a:gd name="connsiteY3" fmla="*/ 0 h 419100"/>
                <a:gd name="connsiteX4" fmla="*/ 421005 w 419100"/>
                <a:gd name="connsiteY4" fmla="*/ 210503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21005" y="210503"/>
                  </a:moveTo>
                  <a:cubicBezTo>
                    <a:pt x="421005" y="326760"/>
                    <a:pt x="326760" y="421005"/>
                    <a:pt x="210503" y="421005"/>
                  </a:cubicBezTo>
                  <a:cubicBezTo>
                    <a:pt x="94245" y="421005"/>
                    <a:pt x="0" y="326760"/>
                    <a:pt x="0" y="210503"/>
                  </a:cubicBezTo>
                  <a:cubicBezTo>
                    <a:pt x="0" y="94245"/>
                    <a:pt x="94245" y="0"/>
                    <a:pt x="210503" y="0"/>
                  </a:cubicBezTo>
                  <a:cubicBezTo>
                    <a:pt x="326760" y="0"/>
                    <a:pt x="421005" y="94245"/>
                    <a:pt x="421005" y="210503"/>
                  </a:cubicBezTo>
                  <a:close/>
                </a:path>
              </a:pathLst>
            </a:custGeom>
            <a:solidFill>
              <a:schemeClr val="bg1"/>
            </a:solidFill>
            <a:ln w="9525" cap="flat">
              <a:noFill/>
              <a:prstDash val="solid"/>
              <a:miter/>
            </a:ln>
          </p:spPr>
          <p:txBody>
            <a:bodyPr rtlCol="0" anchor="ctr"/>
            <a:lstStyle/>
            <a:p>
              <a:pPr defTabSz="914103"/>
              <a:endParaRPr lang="en-US" sz="1799">
                <a:solidFill>
                  <a:prstClr val="black"/>
                </a:solidFill>
                <a:latin typeface="Arial "/>
              </a:endParaRPr>
            </a:p>
          </p:txBody>
        </p:sp>
      </p:grpSp>
      <p:sp>
        <p:nvSpPr>
          <p:cNvPr id="37" name="Text Placeholder 3">
            <a:extLst>
              <a:ext uri="{FF2B5EF4-FFF2-40B4-BE49-F238E27FC236}">
                <a16:creationId xmlns:a16="http://schemas.microsoft.com/office/drawing/2014/main" id="{C0C24F20-DFD0-4E40-9BC7-68E1CE37EAFE}"/>
              </a:ext>
            </a:extLst>
          </p:cNvPr>
          <p:cNvSpPr txBox="1">
            <a:spLocks/>
          </p:cNvSpPr>
          <p:nvPr/>
        </p:nvSpPr>
        <p:spPr>
          <a:xfrm>
            <a:off x="402045" y="419437"/>
            <a:ext cx="10569784" cy="2423489"/>
          </a:xfrm>
          <a:prstGeom prst="rect">
            <a:avLst/>
          </a:prstGeom>
          <a:gradFill>
            <a:gsLst>
              <a:gs pos="0">
                <a:schemeClr val="tx2">
                  <a:alpha val="41000"/>
                </a:schemeClr>
              </a:gs>
              <a:gs pos="100000">
                <a:schemeClr val="accent2"/>
              </a:gs>
            </a:gsLst>
            <a:lin ang="14400000" scaled="0"/>
          </a:gradFill>
        </p:spPr>
        <p:txBody>
          <a:bodyPr vert="horz" lIns="0" tIns="0" rIns="0" bIns="0" rtlCol="0" anchor="b">
            <a:noAutofit/>
          </a:bodyPr>
          <a:lstStyle>
            <a:lvl1pPr marL="0" indent="0" algn="l" defTabSz="914400" rtl="0" eaLnBrk="1" latinLnBrk="0" hangingPunct="1">
              <a:lnSpc>
                <a:spcPct val="100000"/>
              </a:lnSpc>
              <a:spcBef>
                <a:spcPts val="0"/>
              </a:spcBef>
              <a:spcAft>
                <a:spcPts val="1000"/>
              </a:spcAft>
              <a:buClr>
                <a:schemeClr val="accent2"/>
              </a:buClr>
              <a:buFont typeface="Arial" panose="020B0604020202020204" pitchFamily="34" charset="0"/>
              <a:buNone/>
              <a:defRPr sz="1200" kern="1200">
                <a:solidFill>
                  <a:schemeClr val="bg1"/>
                </a:solidFill>
                <a:latin typeface="+mn-lt"/>
                <a:ea typeface="+mn-ea"/>
                <a:cs typeface="+mn-cs"/>
              </a:defRPr>
            </a:lvl1pPr>
            <a:lvl2pPr marL="266700" indent="0" algn="l" defTabSz="914400" rtl="0" eaLnBrk="1" latinLnBrk="0" hangingPunct="1">
              <a:lnSpc>
                <a:spcPct val="100000"/>
              </a:lnSpc>
              <a:spcBef>
                <a:spcPts val="0"/>
              </a:spcBef>
              <a:spcAft>
                <a:spcPts val="1000"/>
              </a:spcAft>
              <a:buClr>
                <a:schemeClr val="accent2"/>
              </a:buClr>
              <a:buFontTx/>
              <a:buNone/>
              <a:defRPr sz="1400" kern="1200">
                <a:solidFill>
                  <a:schemeClr val="bg1"/>
                </a:solidFill>
                <a:latin typeface="+mn-lt"/>
                <a:ea typeface="+mn-ea"/>
                <a:cs typeface="+mn-cs"/>
              </a:defRPr>
            </a:lvl2pPr>
            <a:lvl3pPr marL="447675" indent="0"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None/>
              <a:defRPr sz="1200" kern="1200">
                <a:solidFill>
                  <a:schemeClr val="bg1"/>
                </a:solidFill>
                <a:latin typeface="+mn-lt"/>
                <a:ea typeface="+mn-ea"/>
                <a:cs typeface="+mn-cs"/>
              </a:defRPr>
            </a:lvl3pPr>
            <a:lvl4pPr marL="628650" indent="0"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None/>
              <a:defRPr sz="1000" kern="1200">
                <a:solidFill>
                  <a:schemeClr val="bg1"/>
                </a:solidFill>
                <a:latin typeface="+mn-lt"/>
                <a:ea typeface="+mn-ea"/>
                <a:cs typeface="+mn-cs"/>
              </a:defRPr>
            </a:lvl4pPr>
            <a:lvl5pPr marL="809625"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613" lvl="1" defTabSz="914103">
              <a:buClr>
                <a:srgbClr val="107082"/>
              </a:buClr>
            </a:pPr>
            <a:r>
              <a:rPr lang="en-GB">
                <a:solidFill>
                  <a:prstClr val="white"/>
                </a:solidFill>
                <a:latin typeface="Arial "/>
              </a:rPr>
              <a:t>Data on the uptake of flu vaccines was available to SWL CCG, but there were problems in using this data from </a:t>
            </a:r>
            <a:r>
              <a:rPr lang="en-GB" err="1">
                <a:solidFill>
                  <a:prstClr val="white"/>
                </a:solidFill>
                <a:latin typeface="Arial "/>
              </a:rPr>
              <a:t>Immform</a:t>
            </a:r>
            <a:r>
              <a:rPr lang="en-GB">
                <a:solidFill>
                  <a:prstClr val="white"/>
                </a:solidFill>
                <a:latin typeface="Arial "/>
              </a:rPr>
              <a:t> - access was restricted to limited individuals in borough teams.  This potentially restricted the information to only those in operational roles. </a:t>
            </a:r>
            <a:r>
              <a:rPr lang="en-GB" err="1">
                <a:solidFill>
                  <a:prstClr val="white"/>
                </a:solidFill>
                <a:latin typeface="Arial "/>
              </a:rPr>
              <a:t>Immform</a:t>
            </a:r>
            <a:r>
              <a:rPr lang="en-GB">
                <a:solidFill>
                  <a:prstClr val="white"/>
                </a:solidFill>
                <a:latin typeface="Arial "/>
              </a:rPr>
              <a:t> data was at an aggregate performance level, targeting pre-defined patient groups rather than at an individual patient level for the population, thus limiting our ability to create granular targeting opportunities.  </a:t>
            </a:r>
          </a:p>
          <a:p>
            <a:pPr marL="266613" lvl="1" defTabSz="914103">
              <a:buClr>
                <a:srgbClr val="107082"/>
              </a:buClr>
            </a:pPr>
            <a:r>
              <a:rPr lang="en-GB">
                <a:solidFill>
                  <a:prstClr val="white"/>
                </a:solidFill>
                <a:latin typeface="Arial "/>
              </a:rPr>
              <a:t>Additional work was required to enable us to prioritise care and ensure equity in approach.</a:t>
            </a:r>
            <a:endParaRPr lang="en-US">
              <a:solidFill>
                <a:prstClr val="white"/>
              </a:solidFill>
              <a:latin typeface="Arial "/>
            </a:endParaRPr>
          </a:p>
        </p:txBody>
      </p:sp>
      <p:sp>
        <p:nvSpPr>
          <p:cNvPr id="38" name="Title 2">
            <a:extLst>
              <a:ext uri="{FF2B5EF4-FFF2-40B4-BE49-F238E27FC236}">
                <a16:creationId xmlns:a16="http://schemas.microsoft.com/office/drawing/2014/main" id="{EC1383FC-E4B4-41CD-AD11-5B531AF2A4C6}"/>
              </a:ext>
            </a:extLst>
          </p:cNvPr>
          <p:cNvSpPr txBox="1">
            <a:spLocks/>
          </p:cNvSpPr>
          <p:nvPr/>
        </p:nvSpPr>
        <p:spPr>
          <a:xfrm>
            <a:off x="680189" y="705565"/>
            <a:ext cx="4584552" cy="67623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bg1"/>
                </a:solidFill>
                <a:latin typeface="+mj-lt"/>
                <a:ea typeface="+mj-ea"/>
                <a:cs typeface="+mj-cs"/>
              </a:defRPr>
            </a:lvl1pPr>
          </a:lstStyle>
          <a:p>
            <a:pPr defTabSz="914103"/>
            <a:r>
              <a:rPr lang="en-US" sz="3199" spc="-151">
                <a:solidFill>
                  <a:prstClr val="white"/>
                </a:solidFill>
                <a:latin typeface="Gill Sans MT"/>
              </a:rPr>
              <a:t>Original state</a:t>
            </a:r>
          </a:p>
          <a:p>
            <a:pPr defTabSz="914103"/>
            <a:endParaRPr lang="en-US" sz="3199" spc="-151">
              <a:solidFill>
                <a:prstClr val="white"/>
              </a:solidFill>
              <a:latin typeface="Gill Sans MT"/>
            </a:endParaRPr>
          </a:p>
        </p:txBody>
      </p:sp>
      <p:sp>
        <p:nvSpPr>
          <p:cNvPr id="39" name="object 7" descr="Beige rectangle">
            <a:extLst>
              <a:ext uri="{FF2B5EF4-FFF2-40B4-BE49-F238E27FC236}">
                <a16:creationId xmlns:a16="http://schemas.microsoft.com/office/drawing/2014/main" id="{BB3E534A-F895-4491-8B3E-735453AD05F1}"/>
              </a:ext>
            </a:extLst>
          </p:cNvPr>
          <p:cNvSpPr/>
          <p:nvPr/>
        </p:nvSpPr>
        <p:spPr bwMode="white">
          <a:xfrm>
            <a:off x="687160" y="1244557"/>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sp>
        <p:nvSpPr>
          <p:cNvPr id="65" name="Slide Number Placeholder 3">
            <a:extLst>
              <a:ext uri="{FF2B5EF4-FFF2-40B4-BE49-F238E27FC236}">
                <a16:creationId xmlns:a16="http://schemas.microsoft.com/office/drawing/2014/main" id="{EC9D6A86-32FB-4C9B-A2E4-CD830D5C2257}"/>
              </a:ext>
            </a:extLst>
          </p:cNvPr>
          <p:cNvSpPr txBox="1">
            <a:spLocks/>
          </p:cNvSpPr>
          <p:nvPr/>
        </p:nvSpPr>
        <p:spPr>
          <a:xfrm>
            <a:off x="11574073" y="6240896"/>
            <a:ext cx="270391" cy="270391"/>
          </a:xfrm>
          <a:prstGeom prst="ellipse">
            <a:avLst/>
          </a:prstGeom>
          <a:solidFill>
            <a:schemeClr val="accent1"/>
          </a:solidFill>
        </p:spPr>
        <p:txBody>
          <a:bodyPr vert="horz" lIns="0" tIns="0" rIns="0" bIns="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03"/>
            <a:fld id="{EECC7194-A4D0-457B-9D3E-53681723AFF7}" type="slidenum">
              <a:rPr lang="en-US">
                <a:solidFill>
                  <a:srgbClr val="00292E"/>
                </a:solidFill>
                <a:latin typeface="Arial "/>
              </a:rPr>
              <a:pPr defTabSz="914103"/>
              <a:t>16</a:t>
            </a:fld>
            <a:endParaRPr lang="en-US">
              <a:solidFill>
                <a:srgbClr val="00292E"/>
              </a:solidFill>
              <a:latin typeface="Arial "/>
            </a:endParaRPr>
          </a:p>
        </p:txBody>
      </p:sp>
      <p:pic>
        <p:nvPicPr>
          <p:cNvPr id="28" name="Picture 27">
            <a:extLst>
              <a:ext uri="{FF2B5EF4-FFF2-40B4-BE49-F238E27FC236}">
                <a16:creationId xmlns:a16="http://schemas.microsoft.com/office/drawing/2014/main" id="{E21AA812-ED45-4F6A-98E4-CA2021956123}"/>
              </a:ext>
            </a:extLst>
          </p:cNvPr>
          <p:cNvPicPr>
            <a:picLocks noChangeAspect="1"/>
          </p:cNvPicPr>
          <p:nvPr/>
        </p:nvPicPr>
        <p:blipFill>
          <a:blip r:embed="rId3"/>
          <a:stretch>
            <a:fillRect/>
          </a:stretch>
        </p:blipFill>
        <p:spPr>
          <a:xfrm>
            <a:off x="1881" y="6134027"/>
            <a:ext cx="1046221" cy="720660"/>
          </a:xfrm>
          <a:prstGeom prst="rect">
            <a:avLst/>
          </a:prstGeom>
        </p:spPr>
      </p:pic>
    </p:spTree>
    <p:extLst>
      <p:ext uri="{BB962C8B-B14F-4D97-AF65-F5344CB8AC3E}">
        <p14:creationId xmlns:p14="http://schemas.microsoft.com/office/powerpoint/2010/main" val="1755836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1123242-1802-4890-85C8-48524FEB9010}"/>
              </a:ext>
            </a:extLst>
          </p:cNvPr>
          <p:cNvSpPr>
            <a:spLocks noGrp="1"/>
          </p:cNvSpPr>
          <p:nvPr>
            <p:ph type="title"/>
          </p:nvPr>
        </p:nvSpPr>
        <p:spPr>
          <a:xfrm>
            <a:off x="738992" y="468948"/>
            <a:ext cx="7557667" cy="370052"/>
          </a:xfrm>
        </p:spPr>
        <p:txBody>
          <a:bodyPr/>
          <a:lstStyle/>
          <a:p>
            <a:r>
              <a:rPr lang="en-US"/>
              <a:t>How health insights helped</a:t>
            </a:r>
          </a:p>
        </p:txBody>
      </p:sp>
      <p:sp>
        <p:nvSpPr>
          <p:cNvPr id="4" name="Slide Number Placeholder 3">
            <a:extLst>
              <a:ext uri="{FF2B5EF4-FFF2-40B4-BE49-F238E27FC236}">
                <a16:creationId xmlns:a16="http://schemas.microsoft.com/office/drawing/2014/main" id="{65A32E52-1B70-4F84-B381-E9D9871504C5}"/>
              </a:ext>
            </a:extLst>
          </p:cNvPr>
          <p:cNvSpPr>
            <a:spLocks noGrp="1"/>
          </p:cNvSpPr>
          <p:nvPr>
            <p:ph type="sldNum" sz="quarter" idx="11"/>
          </p:nvPr>
        </p:nvSpPr>
        <p:spPr>
          <a:xfrm>
            <a:off x="11834938" y="6285144"/>
            <a:ext cx="270391" cy="270391"/>
          </a:xfrm>
        </p:spPr>
        <p:txBody>
          <a:bodyPr/>
          <a:lstStyle/>
          <a:p>
            <a:pPr defTabSz="914103"/>
            <a:fld id="{EECC7194-A4D0-457B-9D3E-53681723AFF7}" type="slidenum">
              <a:rPr lang="en-US">
                <a:solidFill>
                  <a:srgbClr val="00292E"/>
                </a:solidFill>
                <a:latin typeface="Arial "/>
              </a:rPr>
              <a:pPr defTabSz="914103"/>
              <a:t>17</a:t>
            </a:fld>
            <a:endParaRPr lang="en-US">
              <a:solidFill>
                <a:srgbClr val="00292E"/>
              </a:solidFill>
              <a:latin typeface="Arial "/>
            </a:endParaRPr>
          </a:p>
        </p:txBody>
      </p:sp>
      <p:sp>
        <p:nvSpPr>
          <p:cNvPr id="18" name="Text Placeholder 17">
            <a:extLst>
              <a:ext uri="{FF2B5EF4-FFF2-40B4-BE49-F238E27FC236}">
                <a16:creationId xmlns:a16="http://schemas.microsoft.com/office/drawing/2014/main" id="{60CBFD8E-64DF-4423-A5AD-A66942481960}"/>
              </a:ext>
            </a:extLst>
          </p:cNvPr>
          <p:cNvSpPr>
            <a:spLocks noGrp="1"/>
          </p:cNvSpPr>
          <p:nvPr>
            <p:ph type="body" sz="quarter" idx="14"/>
          </p:nvPr>
        </p:nvSpPr>
        <p:spPr>
          <a:xfrm>
            <a:off x="1110216" y="2739153"/>
            <a:ext cx="3274989" cy="360334"/>
          </a:xfrm>
        </p:spPr>
        <p:txBody>
          <a:bodyPr/>
          <a:lstStyle/>
          <a:p>
            <a:r>
              <a:rPr lang="en-GB"/>
              <a:t>Phase 1 – Proof of Concept</a:t>
            </a:r>
            <a:endParaRPr lang="en-US"/>
          </a:p>
        </p:txBody>
      </p:sp>
      <p:sp>
        <p:nvSpPr>
          <p:cNvPr id="20" name="Text Placeholder 19">
            <a:extLst>
              <a:ext uri="{FF2B5EF4-FFF2-40B4-BE49-F238E27FC236}">
                <a16:creationId xmlns:a16="http://schemas.microsoft.com/office/drawing/2014/main" id="{DD2E6CBE-74EE-4EC6-97D7-36D6F95ED203}"/>
              </a:ext>
            </a:extLst>
          </p:cNvPr>
          <p:cNvSpPr>
            <a:spLocks noGrp="1"/>
          </p:cNvSpPr>
          <p:nvPr>
            <p:ph type="body" sz="quarter" idx="16"/>
          </p:nvPr>
        </p:nvSpPr>
        <p:spPr>
          <a:xfrm>
            <a:off x="4871625" y="2739153"/>
            <a:ext cx="3274989" cy="360334"/>
          </a:xfrm>
        </p:spPr>
        <p:txBody>
          <a:bodyPr/>
          <a:lstStyle/>
          <a:p>
            <a:r>
              <a:rPr lang="en-US"/>
              <a:t>Phase 2 – National Database</a:t>
            </a:r>
          </a:p>
        </p:txBody>
      </p:sp>
      <p:sp>
        <p:nvSpPr>
          <p:cNvPr id="22" name="Text Placeholder 21">
            <a:extLst>
              <a:ext uri="{FF2B5EF4-FFF2-40B4-BE49-F238E27FC236}">
                <a16:creationId xmlns:a16="http://schemas.microsoft.com/office/drawing/2014/main" id="{D0937D34-C77C-4A01-8453-A119A44FEA1D}"/>
              </a:ext>
            </a:extLst>
          </p:cNvPr>
          <p:cNvSpPr>
            <a:spLocks noGrp="1"/>
          </p:cNvSpPr>
          <p:nvPr>
            <p:ph type="body" sz="quarter" idx="18"/>
          </p:nvPr>
        </p:nvSpPr>
        <p:spPr>
          <a:xfrm>
            <a:off x="8633032" y="2739153"/>
            <a:ext cx="3274989" cy="360334"/>
          </a:xfrm>
        </p:spPr>
        <p:txBody>
          <a:bodyPr/>
          <a:lstStyle/>
          <a:p>
            <a:r>
              <a:rPr lang="en-US"/>
              <a:t>Phase 3 – </a:t>
            </a:r>
            <a:r>
              <a:rPr lang="en-US" err="1"/>
              <a:t>Operationalising</a:t>
            </a:r>
            <a:endParaRPr lang="en-US"/>
          </a:p>
        </p:txBody>
      </p:sp>
      <p:pic>
        <p:nvPicPr>
          <p:cNvPr id="43" name="Picture Placeholder 42" descr="Stethoscope">
            <a:extLst>
              <a:ext uri="{FF2B5EF4-FFF2-40B4-BE49-F238E27FC236}">
                <a16:creationId xmlns:a16="http://schemas.microsoft.com/office/drawing/2014/main" id="{0FBA55E0-FE96-4C72-9699-C2E4A4D64309}"/>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363405" y="1590583"/>
            <a:ext cx="511427" cy="511427"/>
          </a:xfrm>
        </p:spPr>
      </p:pic>
      <p:pic>
        <p:nvPicPr>
          <p:cNvPr id="45" name="Picture Placeholder 44" descr="DNA">
            <a:extLst>
              <a:ext uri="{FF2B5EF4-FFF2-40B4-BE49-F238E27FC236}">
                <a16:creationId xmlns:a16="http://schemas.microsoft.com/office/drawing/2014/main" id="{59BC955A-4F46-42BB-AE8B-64B294B4094A}"/>
              </a:ext>
            </a:extLst>
          </p:cNvPr>
          <p:cNvPicPr>
            <a:picLocks noGrp="1" noChangeAspect="1"/>
          </p:cNvPicPr>
          <p:nvPr>
            <p:ph type="pic" sz="quarter" idx="24"/>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124812" y="1533363"/>
            <a:ext cx="511427" cy="511427"/>
          </a:xfrm>
        </p:spPr>
      </p:pic>
      <p:pic>
        <p:nvPicPr>
          <p:cNvPr id="47" name="Picture Placeholder 46" descr="Heartbeat">
            <a:extLst>
              <a:ext uri="{FF2B5EF4-FFF2-40B4-BE49-F238E27FC236}">
                <a16:creationId xmlns:a16="http://schemas.microsoft.com/office/drawing/2014/main" id="{CF3CF4DD-4D31-4118-BEC8-48E0CFB07422}"/>
              </a:ext>
            </a:extLst>
          </p:cNvPr>
          <p:cNvPicPr>
            <a:picLocks noGrp="1" noChangeAspect="1"/>
          </p:cNvPicPr>
          <p:nvPr>
            <p:ph type="pic" sz="quarter" idx="25"/>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9886219" y="1590583"/>
            <a:ext cx="511427" cy="511427"/>
          </a:xfrm>
        </p:spPr>
      </p:pic>
      <p:sp>
        <p:nvSpPr>
          <p:cNvPr id="30" name="object 7" descr="Beige rectangle">
            <a:extLst>
              <a:ext uri="{FF2B5EF4-FFF2-40B4-BE49-F238E27FC236}">
                <a16:creationId xmlns:a16="http://schemas.microsoft.com/office/drawing/2014/main" id="{1E04C292-AE6A-4666-9EA6-9D87F84CB793}"/>
              </a:ext>
            </a:extLst>
          </p:cNvPr>
          <p:cNvSpPr/>
          <p:nvPr/>
        </p:nvSpPr>
        <p:spPr bwMode="white">
          <a:xfrm flipV="1">
            <a:off x="738993" y="902339"/>
            <a:ext cx="3469693"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grpSp>
        <p:nvGrpSpPr>
          <p:cNvPr id="5" name="Group 4">
            <a:extLst>
              <a:ext uri="{FF2B5EF4-FFF2-40B4-BE49-F238E27FC236}">
                <a16:creationId xmlns:a16="http://schemas.microsoft.com/office/drawing/2014/main" id="{25EE06CE-237F-44E6-BF7E-72B27BB6A6DB}"/>
              </a:ext>
              <a:ext uri="{C183D7F6-B498-43B3-948B-1728B52AA6E4}">
                <adec:decorative xmlns:adec="http://schemas.microsoft.com/office/drawing/2017/decorative" val="1"/>
              </a:ext>
            </a:extLst>
          </p:cNvPr>
          <p:cNvGrpSpPr/>
          <p:nvPr/>
        </p:nvGrpSpPr>
        <p:grpSpPr>
          <a:xfrm>
            <a:off x="9461021" y="1315311"/>
            <a:ext cx="1176985" cy="992144"/>
            <a:chOff x="9164878" y="1733550"/>
            <a:chExt cx="1177348" cy="992451"/>
          </a:xfrm>
        </p:grpSpPr>
        <p:sp>
          <p:nvSpPr>
            <p:cNvPr id="85" name="Rectangle 84">
              <a:extLst>
                <a:ext uri="{FF2B5EF4-FFF2-40B4-BE49-F238E27FC236}">
                  <a16:creationId xmlns:a16="http://schemas.microsoft.com/office/drawing/2014/main" id="{2183E070-F2AC-4FAC-84B2-3622CF377DCE}"/>
                </a:ext>
                <a:ext uri="{C183D7F6-B498-43B3-948B-1728B52AA6E4}">
                  <adec:decorative xmlns:adec="http://schemas.microsoft.com/office/drawing/2017/decorative" val="1"/>
                </a:ext>
              </a:extLst>
            </p:cNvPr>
            <p:cNvSpPr/>
            <p:nvPr/>
          </p:nvSpPr>
          <p:spPr>
            <a:xfrm>
              <a:off x="9349775"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86" name="Rectangle 85">
              <a:extLst>
                <a:ext uri="{FF2B5EF4-FFF2-40B4-BE49-F238E27FC236}">
                  <a16:creationId xmlns:a16="http://schemas.microsoft.com/office/drawing/2014/main" id="{C35680A2-0542-4B12-830D-8B2A95324F4C}"/>
                </a:ext>
              </a:extLst>
            </p:cNvPr>
            <p:cNvSpPr/>
            <p:nvPr/>
          </p:nvSpPr>
          <p:spPr>
            <a:xfrm>
              <a:off x="9164878"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grpSp>
        <p:nvGrpSpPr>
          <p:cNvPr id="2" name="Group 1">
            <a:extLst>
              <a:ext uri="{FF2B5EF4-FFF2-40B4-BE49-F238E27FC236}">
                <a16:creationId xmlns:a16="http://schemas.microsoft.com/office/drawing/2014/main" id="{3C6003A3-849D-4BA1-BF85-B6F50F872808}"/>
              </a:ext>
              <a:ext uri="{C183D7F6-B498-43B3-948B-1728B52AA6E4}">
                <adec:decorative xmlns:adec="http://schemas.microsoft.com/office/drawing/2017/decorative" val="1"/>
              </a:ext>
            </a:extLst>
          </p:cNvPr>
          <p:cNvGrpSpPr/>
          <p:nvPr/>
        </p:nvGrpSpPr>
        <p:grpSpPr>
          <a:xfrm>
            <a:off x="2123045" y="1315311"/>
            <a:ext cx="1192591" cy="992144"/>
            <a:chOff x="1824638" y="1733550"/>
            <a:chExt cx="1192959" cy="992451"/>
          </a:xfrm>
        </p:grpSpPr>
        <p:sp>
          <p:nvSpPr>
            <p:cNvPr id="83" name="Rectangle 82">
              <a:extLst>
                <a:ext uri="{FF2B5EF4-FFF2-40B4-BE49-F238E27FC236}">
                  <a16:creationId xmlns:a16="http://schemas.microsoft.com/office/drawing/2014/main" id="{C65C63E4-7456-4EA3-AB9B-0BC0EEF50323}"/>
                </a:ext>
              </a:extLst>
            </p:cNvPr>
            <p:cNvSpPr/>
            <p:nvPr/>
          </p:nvSpPr>
          <p:spPr>
            <a:xfrm>
              <a:off x="1824638"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89" name="Rectangle 88">
              <a:extLst>
                <a:ext uri="{FF2B5EF4-FFF2-40B4-BE49-F238E27FC236}">
                  <a16:creationId xmlns:a16="http://schemas.microsoft.com/office/drawing/2014/main" id="{9E3F9864-B075-4CC7-B167-7CE1FB0314D7}"/>
                </a:ext>
              </a:extLst>
            </p:cNvPr>
            <p:cNvSpPr/>
            <p:nvPr/>
          </p:nvSpPr>
          <p:spPr>
            <a:xfrm>
              <a:off x="1925901"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grpSp>
        <p:nvGrpSpPr>
          <p:cNvPr id="3" name="Group 2">
            <a:extLst>
              <a:ext uri="{FF2B5EF4-FFF2-40B4-BE49-F238E27FC236}">
                <a16:creationId xmlns:a16="http://schemas.microsoft.com/office/drawing/2014/main" id="{EC26C130-0A78-4033-83C0-068066B19375}"/>
              </a:ext>
              <a:ext uri="{C183D7F6-B498-43B3-948B-1728B52AA6E4}">
                <adec:decorative xmlns:adec="http://schemas.microsoft.com/office/drawing/2017/decorative" val="1"/>
              </a:ext>
            </a:extLst>
          </p:cNvPr>
          <p:cNvGrpSpPr/>
          <p:nvPr/>
        </p:nvGrpSpPr>
        <p:grpSpPr>
          <a:xfrm>
            <a:off x="5780276" y="1188827"/>
            <a:ext cx="1200496" cy="1200496"/>
            <a:chOff x="5482999" y="1607028"/>
            <a:chExt cx="1200866" cy="1200866"/>
          </a:xfrm>
        </p:grpSpPr>
        <p:sp>
          <p:nvSpPr>
            <p:cNvPr id="84" name="Rectangle 83">
              <a:extLst>
                <a:ext uri="{FF2B5EF4-FFF2-40B4-BE49-F238E27FC236}">
                  <a16:creationId xmlns:a16="http://schemas.microsoft.com/office/drawing/2014/main" id="{97FF1BC4-6B01-43E0-9719-53942A96A464}"/>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sp>
          <p:nvSpPr>
            <p:cNvPr id="91" name="Rectangle 90">
              <a:extLst>
                <a:ext uri="{FF2B5EF4-FFF2-40B4-BE49-F238E27FC236}">
                  <a16:creationId xmlns:a16="http://schemas.microsoft.com/office/drawing/2014/main" id="{E9E8DB26-A207-4225-BABF-5E16AD0A8A72}"/>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prstClr val="white"/>
                </a:solidFill>
                <a:latin typeface="Arial "/>
              </a:endParaRPr>
            </a:p>
          </p:txBody>
        </p:sp>
      </p:grpSp>
      <p:sp>
        <p:nvSpPr>
          <p:cNvPr id="6" name="Rectangle 5">
            <a:extLst>
              <a:ext uri="{FF2B5EF4-FFF2-40B4-BE49-F238E27FC236}">
                <a16:creationId xmlns:a16="http://schemas.microsoft.com/office/drawing/2014/main" id="{2F81BB3D-FD92-42CC-8641-B4ED8D910CE5}"/>
              </a:ext>
            </a:extLst>
          </p:cNvPr>
          <p:cNvSpPr/>
          <p:nvPr/>
        </p:nvSpPr>
        <p:spPr>
          <a:xfrm>
            <a:off x="1881" y="3162383"/>
            <a:ext cx="12188238" cy="104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GB" sz="1799">
              <a:solidFill>
                <a:prstClr val="white"/>
              </a:solidFill>
              <a:latin typeface="Arial "/>
            </a:endParaRPr>
          </a:p>
        </p:txBody>
      </p:sp>
      <p:sp>
        <p:nvSpPr>
          <p:cNvPr id="17" name="Text Placeholder 16">
            <a:extLst>
              <a:ext uri="{FF2B5EF4-FFF2-40B4-BE49-F238E27FC236}">
                <a16:creationId xmlns:a16="http://schemas.microsoft.com/office/drawing/2014/main" id="{7ED86B65-490B-4A46-9A35-518F306514E2}"/>
              </a:ext>
            </a:extLst>
          </p:cNvPr>
          <p:cNvSpPr>
            <a:spLocks noGrp="1"/>
          </p:cNvSpPr>
          <p:nvPr>
            <p:ph type="body" sz="quarter" idx="13"/>
          </p:nvPr>
        </p:nvSpPr>
        <p:spPr>
          <a:xfrm>
            <a:off x="1110216" y="3175101"/>
            <a:ext cx="3274989" cy="3245238"/>
          </a:xfrm>
        </p:spPr>
        <p:txBody>
          <a:bodyPr/>
          <a:lstStyle/>
          <a:p>
            <a:pPr algn="just"/>
            <a:endParaRPr lang="en-GB"/>
          </a:p>
          <a:p>
            <a:pPr algn="just"/>
            <a:r>
              <a:rPr lang="en-GB"/>
              <a:t>Collation of existing reports and newly available data, allowed a new Flu Vaccine Report to be drafted. </a:t>
            </a:r>
          </a:p>
          <a:p>
            <a:pPr algn="just"/>
            <a:r>
              <a:rPr lang="en-GB"/>
              <a:t>Aggregate reporting for SWL was streamlined and retargeted for the flu programme leads.</a:t>
            </a:r>
          </a:p>
          <a:p>
            <a:pPr algn="just"/>
            <a:r>
              <a:rPr lang="en-GB"/>
              <a:t>Gap analysis conducted between the GP practice and </a:t>
            </a:r>
            <a:r>
              <a:rPr lang="en-GB" err="1"/>
              <a:t>Immform</a:t>
            </a:r>
            <a:r>
              <a:rPr lang="en-GB"/>
              <a:t> data.  This flagged a risk in reporting, and a lack of a single point of truth.</a:t>
            </a:r>
          </a:p>
        </p:txBody>
      </p:sp>
      <p:sp>
        <p:nvSpPr>
          <p:cNvPr id="19" name="Text Placeholder 18">
            <a:extLst>
              <a:ext uri="{FF2B5EF4-FFF2-40B4-BE49-F238E27FC236}">
                <a16:creationId xmlns:a16="http://schemas.microsoft.com/office/drawing/2014/main" id="{5546E0D8-3EE8-4FA5-9941-005B12026C46}"/>
              </a:ext>
            </a:extLst>
          </p:cNvPr>
          <p:cNvSpPr>
            <a:spLocks noGrp="1"/>
          </p:cNvSpPr>
          <p:nvPr>
            <p:ph type="body" sz="quarter" idx="15"/>
          </p:nvPr>
        </p:nvSpPr>
        <p:spPr>
          <a:xfrm>
            <a:off x="4871625" y="3175101"/>
            <a:ext cx="3274989" cy="3477367"/>
          </a:xfrm>
        </p:spPr>
        <p:txBody>
          <a:bodyPr/>
          <a:lstStyle/>
          <a:p>
            <a:endParaRPr lang="en-GB"/>
          </a:p>
          <a:p>
            <a:r>
              <a:rPr lang="en-GB"/>
              <a:t>Access to the National Immunisations and Vaccines Systems (NIVS) obtained in 2021.</a:t>
            </a:r>
          </a:p>
          <a:p>
            <a:r>
              <a:rPr lang="en-GB"/>
              <a:t>This data was triangulated with Health Insights to create a flu report which visualises the scale of the unvaccinated population and identifies opportunities for targeting</a:t>
            </a:r>
          </a:p>
          <a:p>
            <a:r>
              <a:rPr lang="en-GB"/>
              <a:t>Identified similarities between the population profiles of those unvaccinated against flu and those unvaccinated against covid. </a:t>
            </a:r>
          </a:p>
          <a:p>
            <a:r>
              <a:rPr lang="en-GB"/>
              <a:t>The Flu group were able to target areas where uptake is a concern and focus on specific population groups such as the homeless and housebound.</a:t>
            </a:r>
            <a:endParaRPr lang="en-US" noProof="1"/>
          </a:p>
        </p:txBody>
      </p:sp>
      <p:sp>
        <p:nvSpPr>
          <p:cNvPr id="21" name="Text Placeholder 20">
            <a:extLst>
              <a:ext uri="{FF2B5EF4-FFF2-40B4-BE49-F238E27FC236}">
                <a16:creationId xmlns:a16="http://schemas.microsoft.com/office/drawing/2014/main" id="{839944D4-2F2D-438D-93AE-CFC498C791DD}"/>
              </a:ext>
            </a:extLst>
          </p:cNvPr>
          <p:cNvSpPr>
            <a:spLocks noGrp="1"/>
          </p:cNvSpPr>
          <p:nvPr>
            <p:ph type="body" sz="quarter" idx="17"/>
          </p:nvPr>
        </p:nvSpPr>
        <p:spPr>
          <a:xfrm>
            <a:off x="8633032" y="3175101"/>
            <a:ext cx="3274989" cy="3679584"/>
          </a:xfrm>
        </p:spPr>
        <p:txBody>
          <a:bodyPr/>
          <a:lstStyle/>
          <a:p>
            <a:endParaRPr lang="en-GB"/>
          </a:p>
          <a:p>
            <a:r>
              <a:rPr lang="en-GB"/>
              <a:t>The flu report is now operational between September to February each year.</a:t>
            </a:r>
          </a:p>
          <a:p>
            <a:r>
              <a:rPr lang="en-GB"/>
              <a:t>Key stakeholders: September to December- Primary Care teams, delivering the vaccine; December to February - CCG colleagues who improve access for the unvaccinated.  </a:t>
            </a:r>
          </a:p>
          <a:p>
            <a:r>
              <a:rPr lang="en-GB"/>
              <a:t>Initially refreshed daily, the report is now refreshed twice per week, in line with programme needs.</a:t>
            </a:r>
          </a:p>
          <a:p>
            <a:r>
              <a:rPr lang="en-GB"/>
              <a:t>Ability to allow appropriate users to identify individual patients, further assisting with outreach work.  </a:t>
            </a:r>
          </a:p>
          <a:p>
            <a:r>
              <a:rPr lang="en-GB" noProof="1"/>
              <a:t>SWL region wide comparators allow us to identify need at a system level</a:t>
            </a:r>
            <a:endParaRPr lang="en-US" noProof="1"/>
          </a:p>
        </p:txBody>
      </p:sp>
      <p:pic>
        <p:nvPicPr>
          <p:cNvPr id="24" name="Picture 23">
            <a:extLst>
              <a:ext uri="{FF2B5EF4-FFF2-40B4-BE49-F238E27FC236}">
                <a16:creationId xmlns:a16="http://schemas.microsoft.com/office/drawing/2014/main" id="{6A7710D7-967A-4BEF-9B07-DC31EF862F48}"/>
              </a:ext>
            </a:extLst>
          </p:cNvPr>
          <p:cNvPicPr>
            <a:picLocks noChangeAspect="1"/>
          </p:cNvPicPr>
          <p:nvPr/>
        </p:nvPicPr>
        <p:blipFill>
          <a:blip r:embed="rId8"/>
          <a:stretch>
            <a:fillRect/>
          </a:stretch>
        </p:blipFill>
        <p:spPr>
          <a:xfrm>
            <a:off x="1881" y="6134027"/>
            <a:ext cx="1046221" cy="720660"/>
          </a:xfrm>
          <a:prstGeom prst="rect">
            <a:avLst/>
          </a:prstGeom>
        </p:spPr>
      </p:pic>
    </p:spTree>
    <p:extLst>
      <p:ext uri="{BB962C8B-B14F-4D97-AF65-F5344CB8AC3E}">
        <p14:creationId xmlns:p14="http://schemas.microsoft.com/office/powerpoint/2010/main" val="1379407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2F6A-636F-4857-B3DF-84C40FD31807}"/>
              </a:ext>
            </a:extLst>
          </p:cNvPr>
          <p:cNvSpPr>
            <a:spLocks noGrp="1"/>
          </p:cNvSpPr>
          <p:nvPr>
            <p:ph type="title"/>
          </p:nvPr>
        </p:nvSpPr>
        <p:spPr/>
        <p:txBody>
          <a:bodyPr/>
          <a:lstStyle/>
          <a:p>
            <a:r>
              <a:rPr lang="en-US"/>
              <a:t>impact</a:t>
            </a:r>
          </a:p>
        </p:txBody>
      </p:sp>
      <p:sp>
        <p:nvSpPr>
          <p:cNvPr id="3" name="Slide Number Placeholder 2">
            <a:extLst>
              <a:ext uri="{FF2B5EF4-FFF2-40B4-BE49-F238E27FC236}">
                <a16:creationId xmlns:a16="http://schemas.microsoft.com/office/drawing/2014/main" id="{126DEDAB-4595-4AAB-8FB4-F3036F68D70A}"/>
              </a:ext>
            </a:extLst>
          </p:cNvPr>
          <p:cNvSpPr>
            <a:spLocks noGrp="1"/>
          </p:cNvSpPr>
          <p:nvPr>
            <p:ph type="sldNum" sz="quarter" idx="11"/>
          </p:nvPr>
        </p:nvSpPr>
        <p:spPr/>
        <p:txBody>
          <a:bodyPr/>
          <a:lstStyle/>
          <a:p>
            <a:pPr defTabSz="914103"/>
            <a:fld id="{EECC7194-A4D0-457B-9D3E-53681723AFF7}" type="slidenum">
              <a:rPr lang="en-US">
                <a:solidFill>
                  <a:srgbClr val="00292E"/>
                </a:solidFill>
                <a:latin typeface="Arial "/>
              </a:rPr>
              <a:pPr defTabSz="914103"/>
              <a:t>18</a:t>
            </a:fld>
            <a:endParaRPr lang="en-US">
              <a:solidFill>
                <a:srgbClr val="00292E"/>
              </a:solidFill>
              <a:latin typeface="Arial "/>
            </a:endParaRPr>
          </a:p>
        </p:txBody>
      </p:sp>
      <p:sp>
        <p:nvSpPr>
          <p:cNvPr id="8" name="Text Placeholder 7">
            <a:extLst>
              <a:ext uri="{FF2B5EF4-FFF2-40B4-BE49-F238E27FC236}">
                <a16:creationId xmlns:a16="http://schemas.microsoft.com/office/drawing/2014/main" id="{A36087DB-FF15-448E-ACA3-0466788AFD27}"/>
              </a:ext>
            </a:extLst>
          </p:cNvPr>
          <p:cNvSpPr>
            <a:spLocks noGrp="1"/>
          </p:cNvSpPr>
          <p:nvPr>
            <p:ph type="body" sz="quarter" idx="12"/>
          </p:nvPr>
        </p:nvSpPr>
        <p:spPr/>
        <p:txBody>
          <a:bodyPr/>
          <a:lstStyle/>
          <a:p>
            <a:r>
              <a:rPr lang="en-US"/>
              <a:t>USER RESPONSE AND PATIENT IMPROVEMENT</a:t>
            </a:r>
          </a:p>
        </p:txBody>
      </p:sp>
      <p:sp>
        <p:nvSpPr>
          <p:cNvPr id="9" name="object 7" descr="Beige rectangle">
            <a:extLst>
              <a:ext uri="{FF2B5EF4-FFF2-40B4-BE49-F238E27FC236}">
                <a16:creationId xmlns:a16="http://schemas.microsoft.com/office/drawing/2014/main" id="{C88E3957-6CDD-4061-AA83-A074A57C9C12}"/>
              </a:ext>
            </a:extLst>
          </p:cNvPr>
          <p:cNvSpPr/>
          <p:nvPr/>
        </p:nvSpPr>
        <p:spPr bwMode="white">
          <a:xfrm>
            <a:off x="723757" y="1323437"/>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lang="en-US" sz="1799">
              <a:solidFill>
                <a:prstClr val="black"/>
              </a:solidFill>
              <a:latin typeface="Arial "/>
            </a:endParaRPr>
          </a:p>
        </p:txBody>
      </p:sp>
      <p:graphicFrame>
        <p:nvGraphicFramePr>
          <p:cNvPr id="44" name="Table 43">
            <a:extLst>
              <a:ext uri="{FF2B5EF4-FFF2-40B4-BE49-F238E27FC236}">
                <a16:creationId xmlns:a16="http://schemas.microsoft.com/office/drawing/2014/main" id="{00242C87-A806-44E9-B233-9CE7A7B37C36}"/>
              </a:ext>
            </a:extLst>
          </p:cNvPr>
          <p:cNvGraphicFramePr>
            <a:graphicFrameLocks noGrp="1"/>
          </p:cNvGraphicFramePr>
          <p:nvPr/>
        </p:nvGraphicFramePr>
        <p:xfrm>
          <a:off x="1806797" y="4397167"/>
          <a:ext cx="8691208" cy="2097186"/>
        </p:xfrm>
        <a:graphic>
          <a:graphicData uri="http://schemas.openxmlformats.org/drawingml/2006/table">
            <a:tbl>
              <a:tblPr firstRow="1" lastRow="1" bandRow="1">
                <a:tableStyleId>{F5AB1C69-6EDB-4FF4-983F-18BD219EF322}</a:tableStyleId>
              </a:tblPr>
              <a:tblGrid>
                <a:gridCol w="2148472">
                  <a:extLst>
                    <a:ext uri="{9D8B030D-6E8A-4147-A177-3AD203B41FA5}">
                      <a16:colId xmlns:a16="http://schemas.microsoft.com/office/drawing/2014/main" val="883291324"/>
                    </a:ext>
                  </a:extLst>
                </a:gridCol>
                <a:gridCol w="2180912">
                  <a:extLst>
                    <a:ext uri="{9D8B030D-6E8A-4147-A177-3AD203B41FA5}">
                      <a16:colId xmlns:a16="http://schemas.microsoft.com/office/drawing/2014/main" val="1983756049"/>
                    </a:ext>
                  </a:extLst>
                </a:gridCol>
                <a:gridCol w="2180912">
                  <a:extLst>
                    <a:ext uri="{9D8B030D-6E8A-4147-A177-3AD203B41FA5}">
                      <a16:colId xmlns:a16="http://schemas.microsoft.com/office/drawing/2014/main" val="355586360"/>
                    </a:ext>
                  </a:extLst>
                </a:gridCol>
                <a:gridCol w="2180912">
                  <a:extLst>
                    <a:ext uri="{9D8B030D-6E8A-4147-A177-3AD203B41FA5}">
                      <a16:colId xmlns:a16="http://schemas.microsoft.com/office/drawing/2014/main" val="3626199509"/>
                    </a:ext>
                  </a:extLst>
                </a:gridCol>
              </a:tblGrid>
              <a:tr h="299598">
                <a:tc>
                  <a:txBody>
                    <a:bodyPr/>
                    <a:lstStyle/>
                    <a:p>
                      <a:pPr algn="l"/>
                      <a:r>
                        <a:rPr lang="en-US" sz="900"/>
                        <a:t>Priority Groups by age</a:t>
                      </a:r>
                      <a:endParaRPr lang="en-US" sz="900" b="1">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900"/>
                        <a:t>2020/21</a:t>
                      </a:r>
                      <a:endParaRPr lang="en-US" sz="900" b="1">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900"/>
                        <a:t>2021/22</a:t>
                      </a:r>
                      <a:endParaRPr lang="en-US" sz="900" b="1">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n-US" sz="900" b="1">
                          <a:latin typeface="Lato" panose="020F0502020204030203" pitchFamily="34" charset="0"/>
                          <a:ea typeface="Lato" panose="020F0502020204030203" pitchFamily="34" charset="0"/>
                          <a:cs typeface="Lato" panose="020F0502020204030203" pitchFamily="34" charset="0"/>
                        </a:rPr>
                        <a:t>% change</a:t>
                      </a: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018180050"/>
                  </a:ext>
                </a:extLst>
              </a:tr>
              <a:tr h="299598">
                <a:tc>
                  <a:txBody>
                    <a:bodyPr/>
                    <a:lstStyle/>
                    <a:p>
                      <a:r>
                        <a:rPr lang="en-US" sz="900"/>
                        <a:t>65+ years old</a:t>
                      </a:r>
                      <a:endParaRPr lang="en-US" sz="900" b="0">
                        <a:solidFill>
                          <a:srgbClr val="002060"/>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133,963</a:t>
                      </a: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155,483</a:t>
                      </a: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16%</a:t>
                      </a: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41004110"/>
                  </a:ext>
                </a:extLst>
              </a:tr>
              <a:tr h="29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50-64 years old </a:t>
                      </a:r>
                      <a:endParaRPr lang="en-US" sz="900" b="0">
                        <a:solidFill>
                          <a:srgbClr val="002060"/>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87,320</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128,874</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48%</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3755630"/>
                  </a:ext>
                </a:extLst>
              </a:tr>
              <a:tr h="29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t>2-3 years old</a:t>
                      </a:r>
                      <a:endParaRPr lang="en-US" sz="900" b="0">
                        <a:solidFill>
                          <a:srgbClr val="002060"/>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15,930</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14,315</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-10%</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7123879"/>
                  </a:ext>
                </a:extLst>
              </a:tr>
              <a:tr h="29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mn-lt"/>
                          <a:ea typeface="+mn-ea"/>
                          <a:cs typeface="+mn-cs"/>
                        </a:rPr>
                        <a:t>Reception – year 7 school</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19,026</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22,334</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17%</a:t>
                      </a:r>
                    </a:p>
                  </a:txBody>
                  <a:tcPr marL="92326" marR="92326" marT="45706" marB="45706"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7126002"/>
                  </a:ext>
                </a:extLst>
              </a:tr>
              <a:tr h="299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latin typeface="+mn-lt"/>
                          <a:ea typeface="+mn-ea"/>
                          <a:cs typeface="+mn-cs"/>
                        </a:rPr>
                        <a:t>Other ages &amp; non-priority people</a:t>
                      </a: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58,590</a:t>
                      </a: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80,742</a:t>
                      </a: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900" b="0">
                          <a:solidFill>
                            <a:srgbClr val="002060"/>
                          </a:solidFill>
                          <a:latin typeface="Lato" panose="020F0502020204030203" pitchFamily="34" charset="0"/>
                          <a:ea typeface="Lato" panose="020F0502020204030203" pitchFamily="34" charset="0"/>
                          <a:cs typeface="Lato" panose="020F0502020204030203" pitchFamily="34" charset="0"/>
                        </a:rPr>
                        <a:t>38%</a:t>
                      </a:r>
                    </a:p>
                  </a:txBody>
                  <a:tcPr marL="92326" marR="92326" marT="45706" marB="4570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15466982"/>
                  </a:ext>
                </a:extLst>
              </a:tr>
              <a:tr h="299598">
                <a:tc>
                  <a:txBody>
                    <a:bodyPr/>
                    <a:lstStyle/>
                    <a:p>
                      <a:r>
                        <a:rPr lang="en-US" sz="900">
                          <a:solidFill>
                            <a:schemeClr val="tx1"/>
                          </a:solidFill>
                        </a:rPr>
                        <a:t>TOTAL</a:t>
                      </a:r>
                      <a:endParaRPr lang="en-US" sz="900" b="1">
                        <a:solidFill>
                          <a:schemeClr val="tx1"/>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900">
                          <a:solidFill>
                            <a:schemeClr val="tx1"/>
                          </a:solidFill>
                        </a:rPr>
                        <a:t>314,829</a:t>
                      </a:r>
                      <a:endParaRPr lang="en-US" sz="900" b="1">
                        <a:solidFill>
                          <a:schemeClr val="tx1"/>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900">
                          <a:solidFill>
                            <a:schemeClr val="tx1"/>
                          </a:solidFill>
                        </a:rPr>
                        <a:t>401,748</a:t>
                      </a:r>
                      <a:endParaRPr lang="en-US" sz="900" b="1">
                        <a:solidFill>
                          <a:schemeClr val="tx1"/>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sz="900">
                          <a:solidFill>
                            <a:schemeClr val="tx1"/>
                          </a:solidFill>
                        </a:rPr>
                        <a:t>28%</a:t>
                      </a:r>
                      <a:endParaRPr lang="en-US" sz="900" b="1">
                        <a:solidFill>
                          <a:schemeClr val="tx1"/>
                        </a:solidFill>
                        <a:latin typeface="Lato" panose="020F0502020204030203" pitchFamily="34" charset="0"/>
                        <a:ea typeface="Lato" panose="020F0502020204030203" pitchFamily="34" charset="0"/>
                        <a:cs typeface="Lato" panose="020F0502020204030203" pitchFamily="34" charset="0"/>
                      </a:endParaRPr>
                    </a:p>
                  </a:txBody>
                  <a:tcPr marL="92326" marR="92326" marT="45706" marB="45706"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936589567"/>
                  </a:ext>
                </a:extLst>
              </a:tr>
            </a:tbl>
          </a:graphicData>
        </a:graphic>
      </p:graphicFrame>
      <p:sp>
        <p:nvSpPr>
          <p:cNvPr id="33" name="TextBox 32">
            <a:extLst>
              <a:ext uri="{FF2B5EF4-FFF2-40B4-BE49-F238E27FC236}">
                <a16:creationId xmlns:a16="http://schemas.microsoft.com/office/drawing/2014/main" id="{2D90973A-0DE4-429E-99D9-D8C59EFD5770}"/>
              </a:ext>
            </a:extLst>
          </p:cNvPr>
          <p:cNvSpPr txBox="1"/>
          <p:nvPr/>
        </p:nvSpPr>
        <p:spPr>
          <a:xfrm>
            <a:off x="685670" y="1759456"/>
            <a:ext cx="11192471" cy="2307170"/>
          </a:xfrm>
          <a:prstGeom prst="rect">
            <a:avLst/>
          </a:prstGeom>
          <a:noFill/>
        </p:spPr>
        <p:txBody>
          <a:bodyPr wrap="square">
            <a:spAutoFit/>
          </a:bodyPr>
          <a:lstStyle/>
          <a:p>
            <a:pPr defTabSz="914103"/>
            <a:r>
              <a:rPr lang="en-GB" sz="1599">
                <a:solidFill>
                  <a:prstClr val="white"/>
                </a:solidFill>
                <a:latin typeface="Arial "/>
              </a:rPr>
              <a:t>Feedback from the lead pharmacist, “the vaccination dashboard offers a tool to follow progress closely. It allows the CCG to focus on those areas where performance is weaker.”  This has been imperative in resource planning to reach the challenging targets ranging between 75% - 85% vaccine uptake across patient cohorts.</a:t>
            </a:r>
          </a:p>
          <a:p>
            <a:pPr defTabSz="914103"/>
            <a:r>
              <a:rPr lang="en-GB" sz="1599">
                <a:solidFill>
                  <a:prstClr val="white"/>
                </a:solidFill>
                <a:latin typeface="Arial "/>
              </a:rPr>
              <a:t>The dashboard and its data has also been used to plan vaccine stock for flu seasons, and work has already begun to plan at a cohort level for the 2022/23 flu season.</a:t>
            </a:r>
          </a:p>
          <a:p>
            <a:pPr defTabSz="914103"/>
            <a:r>
              <a:rPr lang="en-GB" sz="1599">
                <a:solidFill>
                  <a:prstClr val="white"/>
                </a:solidFill>
                <a:latin typeface="Arial "/>
              </a:rPr>
              <a:t>Since the original ‘Capacity Tracker’ flu report, a care home lead in SWL, who looks at vaccines in care homes, has reported improved user experience in the new flu report.</a:t>
            </a:r>
          </a:p>
          <a:p>
            <a:pPr defTabSz="914103"/>
            <a:endParaRPr lang="en-GB" sz="1599">
              <a:solidFill>
                <a:prstClr val="white"/>
              </a:solidFill>
              <a:latin typeface="Arial "/>
            </a:endParaRPr>
          </a:p>
          <a:p>
            <a:pPr defTabSz="914103"/>
            <a:endParaRPr lang="en-GB" sz="1599">
              <a:solidFill>
                <a:prstClr val="white"/>
              </a:solidFill>
              <a:latin typeface="Arial "/>
            </a:endParaRPr>
          </a:p>
        </p:txBody>
      </p:sp>
      <p:graphicFrame>
        <p:nvGraphicFramePr>
          <p:cNvPr id="34" name="Chart 33">
            <a:extLst>
              <a:ext uri="{FF2B5EF4-FFF2-40B4-BE49-F238E27FC236}">
                <a16:creationId xmlns:a16="http://schemas.microsoft.com/office/drawing/2014/main" id="{2C80DCA2-946E-4F50-9D38-FD5CB5C0B199}"/>
              </a:ext>
              <a:ext uri="{C183D7F6-B498-43B3-948B-1728B52AA6E4}">
                <adec:decorative xmlns:adec="http://schemas.microsoft.com/office/drawing/2017/decorative" val="1"/>
              </a:ext>
            </a:extLst>
          </p:cNvPr>
          <p:cNvGraphicFramePr/>
          <p:nvPr/>
        </p:nvGraphicFramePr>
        <p:xfrm>
          <a:off x="8139977" y="134193"/>
          <a:ext cx="1476392" cy="1742829"/>
        </p:xfrm>
        <a:graphic>
          <a:graphicData uri="http://schemas.openxmlformats.org/drawingml/2006/chart">
            <c:chart xmlns:c="http://schemas.openxmlformats.org/drawingml/2006/chart" xmlns:r="http://schemas.openxmlformats.org/officeDocument/2006/relationships" r:id="rId2"/>
          </a:graphicData>
        </a:graphic>
      </p:graphicFrame>
      <p:sp>
        <p:nvSpPr>
          <p:cNvPr id="35" name="Oval 34">
            <a:extLst>
              <a:ext uri="{FF2B5EF4-FFF2-40B4-BE49-F238E27FC236}">
                <a16:creationId xmlns:a16="http://schemas.microsoft.com/office/drawing/2014/main" id="{9E17BA0D-BE29-478C-8935-778E78FE246F}"/>
              </a:ext>
            </a:extLst>
          </p:cNvPr>
          <p:cNvSpPr/>
          <p:nvPr/>
        </p:nvSpPr>
        <p:spPr>
          <a:xfrm>
            <a:off x="8519601" y="637485"/>
            <a:ext cx="755767" cy="75576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103"/>
            <a:r>
              <a:rPr lang="en-US" sz="1999">
                <a:solidFill>
                  <a:prstClr val="white"/>
                </a:solidFill>
                <a:latin typeface="Gill Sans MT"/>
                <a:ea typeface="Lato Black" panose="020F0502020204030203" pitchFamily="34" charset="0"/>
                <a:cs typeface="Lato Black" panose="020F0502020204030203" pitchFamily="34" charset="0"/>
              </a:rPr>
              <a:t>18%</a:t>
            </a:r>
          </a:p>
        </p:txBody>
      </p:sp>
      <p:graphicFrame>
        <p:nvGraphicFramePr>
          <p:cNvPr id="36" name="Chart 35">
            <a:extLst>
              <a:ext uri="{FF2B5EF4-FFF2-40B4-BE49-F238E27FC236}">
                <a16:creationId xmlns:a16="http://schemas.microsoft.com/office/drawing/2014/main" id="{C1360118-66E9-4C97-9CC8-1814B6B6B9FE}"/>
              </a:ext>
              <a:ext uri="{C183D7F6-B498-43B3-948B-1728B52AA6E4}">
                <adec:decorative xmlns:adec="http://schemas.microsoft.com/office/drawing/2017/decorative" val="1"/>
              </a:ext>
            </a:extLst>
          </p:cNvPr>
          <p:cNvGraphicFramePr/>
          <p:nvPr/>
        </p:nvGraphicFramePr>
        <p:xfrm>
          <a:off x="10269475" y="134193"/>
          <a:ext cx="1476392" cy="1742829"/>
        </p:xfrm>
        <a:graphic>
          <a:graphicData uri="http://schemas.openxmlformats.org/drawingml/2006/chart">
            <c:chart xmlns:c="http://schemas.openxmlformats.org/drawingml/2006/chart" xmlns:r="http://schemas.openxmlformats.org/officeDocument/2006/relationships" r:id="rId3"/>
          </a:graphicData>
        </a:graphic>
      </p:graphicFrame>
      <p:sp>
        <p:nvSpPr>
          <p:cNvPr id="37" name="Oval 36">
            <a:extLst>
              <a:ext uri="{FF2B5EF4-FFF2-40B4-BE49-F238E27FC236}">
                <a16:creationId xmlns:a16="http://schemas.microsoft.com/office/drawing/2014/main" id="{4615A816-7C5E-4F09-B29B-16E841C754EF}"/>
              </a:ext>
            </a:extLst>
          </p:cNvPr>
          <p:cNvSpPr/>
          <p:nvPr/>
        </p:nvSpPr>
        <p:spPr>
          <a:xfrm>
            <a:off x="10642661" y="627723"/>
            <a:ext cx="755767" cy="75576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103"/>
            <a:r>
              <a:rPr lang="en-US" sz="1999">
                <a:solidFill>
                  <a:prstClr val="white"/>
                </a:solidFill>
                <a:latin typeface="Gill Sans MT"/>
                <a:ea typeface="Lato Black" panose="020F0502020204030203" pitchFamily="34" charset="0"/>
                <a:cs typeface="Lato Black" panose="020F0502020204030203" pitchFamily="34" charset="0"/>
              </a:rPr>
              <a:t>43%</a:t>
            </a:r>
          </a:p>
        </p:txBody>
      </p:sp>
      <p:sp>
        <p:nvSpPr>
          <p:cNvPr id="38" name="TextBox 37">
            <a:extLst>
              <a:ext uri="{FF2B5EF4-FFF2-40B4-BE49-F238E27FC236}">
                <a16:creationId xmlns:a16="http://schemas.microsoft.com/office/drawing/2014/main" id="{33627890-4982-452F-8DBA-FF8A6704A4F9}"/>
              </a:ext>
            </a:extLst>
          </p:cNvPr>
          <p:cNvSpPr txBox="1"/>
          <p:nvPr/>
        </p:nvSpPr>
        <p:spPr>
          <a:xfrm>
            <a:off x="8625286" y="1569846"/>
            <a:ext cx="567727" cy="276971"/>
          </a:xfrm>
          <a:prstGeom prst="rect">
            <a:avLst/>
          </a:prstGeom>
          <a:noFill/>
        </p:spPr>
        <p:txBody>
          <a:bodyPr wrap="none" lIns="91412" tIns="45706" rIns="91412" bIns="45706" rtlCol="0" anchor="t">
            <a:spAutoFit/>
          </a:bodyPr>
          <a:lstStyle/>
          <a:p>
            <a:pPr algn="ctr" defTabSz="914103"/>
            <a:r>
              <a:rPr lang="en-US" sz="1200" b="1">
                <a:solidFill>
                  <a:prstClr val="white"/>
                </a:solidFill>
                <a:latin typeface="Gill Sans MT"/>
                <a:ea typeface="Lato"/>
                <a:cs typeface="Lato"/>
              </a:rPr>
              <a:t>20/21</a:t>
            </a:r>
            <a:endParaRPr lang="en-US" sz="1200" b="1">
              <a:solidFill>
                <a:prstClr val="white"/>
              </a:solidFill>
              <a:latin typeface="Gill Sans MT"/>
              <a:ea typeface="Lato" panose="020F0502020204030203" pitchFamily="34" charset="0"/>
              <a:cs typeface="Lato" panose="020F0502020204030203" pitchFamily="34" charset="0"/>
            </a:endParaRPr>
          </a:p>
        </p:txBody>
      </p:sp>
      <p:sp>
        <p:nvSpPr>
          <p:cNvPr id="39" name="TextBox 38">
            <a:extLst>
              <a:ext uri="{FF2B5EF4-FFF2-40B4-BE49-F238E27FC236}">
                <a16:creationId xmlns:a16="http://schemas.microsoft.com/office/drawing/2014/main" id="{E3D64D46-151A-41B3-8B07-F142DC614634}"/>
              </a:ext>
            </a:extLst>
          </p:cNvPr>
          <p:cNvSpPr txBox="1"/>
          <p:nvPr/>
        </p:nvSpPr>
        <p:spPr>
          <a:xfrm>
            <a:off x="10760669" y="1569846"/>
            <a:ext cx="602391" cy="276971"/>
          </a:xfrm>
          <a:prstGeom prst="rect">
            <a:avLst/>
          </a:prstGeom>
          <a:noFill/>
        </p:spPr>
        <p:txBody>
          <a:bodyPr wrap="square" lIns="91412" tIns="45706" rIns="91412" bIns="45706" rtlCol="0" anchor="t">
            <a:spAutoFit/>
          </a:bodyPr>
          <a:lstStyle/>
          <a:p>
            <a:pPr algn="ctr" defTabSz="914103"/>
            <a:r>
              <a:rPr lang="en-US" sz="1200" b="1">
                <a:solidFill>
                  <a:prstClr val="white"/>
                </a:solidFill>
                <a:latin typeface="Gill Sans MT"/>
                <a:ea typeface="Lato"/>
                <a:cs typeface="Lato"/>
              </a:rPr>
              <a:t>21/22</a:t>
            </a:r>
            <a:endParaRPr lang="en-US" sz="1200" b="1">
              <a:solidFill>
                <a:prstClr val="white"/>
              </a:solidFill>
              <a:latin typeface="Gill Sans MT"/>
              <a:ea typeface="Lato" panose="020F0502020204030203" pitchFamily="34" charset="0"/>
              <a:cs typeface="Lato" panose="020F0502020204030203" pitchFamily="34" charset="0"/>
            </a:endParaRPr>
          </a:p>
        </p:txBody>
      </p:sp>
      <p:pic>
        <p:nvPicPr>
          <p:cNvPr id="15" name="Picture 14">
            <a:extLst>
              <a:ext uri="{FF2B5EF4-FFF2-40B4-BE49-F238E27FC236}">
                <a16:creationId xmlns:a16="http://schemas.microsoft.com/office/drawing/2014/main" id="{898A66A8-CD4B-4DB0-9FF9-216C0273D60E}"/>
              </a:ext>
            </a:extLst>
          </p:cNvPr>
          <p:cNvPicPr>
            <a:picLocks noChangeAspect="1"/>
          </p:cNvPicPr>
          <p:nvPr/>
        </p:nvPicPr>
        <p:blipFill>
          <a:blip r:embed="rId4"/>
          <a:stretch>
            <a:fillRect/>
          </a:stretch>
        </p:blipFill>
        <p:spPr>
          <a:xfrm>
            <a:off x="1881" y="6134027"/>
            <a:ext cx="1046221" cy="720660"/>
          </a:xfrm>
          <a:prstGeom prst="rect">
            <a:avLst/>
          </a:prstGeom>
        </p:spPr>
      </p:pic>
      <p:sp>
        <p:nvSpPr>
          <p:cNvPr id="4" name="TextBox 3">
            <a:extLst>
              <a:ext uri="{FF2B5EF4-FFF2-40B4-BE49-F238E27FC236}">
                <a16:creationId xmlns:a16="http://schemas.microsoft.com/office/drawing/2014/main" id="{2BE2CC1C-C4BA-48BB-B6A7-0678798BA63C}"/>
              </a:ext>
            </a:extLst>
          </p:cNvPr>
          <p:cNvSpPr txBox="1"/>
          <p:nvPr/>
        </p:nvSpPr>
        <p:spPr>
          <a:xfrm>
            <a:off x="678634" y="4013689"/>
            <a:ext cx="4449329" cy="307777"/>
          </a:xfrm>
          <a:prstGeom prst="rect">
            <a:avLst/>
          </a:prstGeom>
          <a:noFill/>
        </p:spPr>
        <p:txBody>
          <a:bodyPr wrap="square" rtlCol="0">
            <a:spAutoFit/>
          </a:bodyPr>
          <a:lstStyle/>
          <a:p>
            <a:pPr defTabSz="914103"/>
            <a:r>
              <a:rPr lang="en-GB" sz="1400" b="1">
                <a:solidFill>
                  <a:prstClr val="white"/>
                </a:solidFill>
                <a:latin typeface="Arial "/>
              </a:rPr>
              <a:t>Flu vaccines delivered  in 2020/21 and 2021/22</a:t>
            </a:r>
          </a:p>
        </p:txBody>
      </p:sp>
      <p:sp>
        <p:nvSpPr>
          <p:cNvPr id="17" name="TextBox 16">
            <a:extLst>
              <a:ext uri="{FF2B5EF4-FFF2-40B4-BE49-F238E27FC236}">
                <a16:creationId xmlns:a16="http://schemas.microsoft.com/office/drawing/2014/main" id="{A5A51854-39BC-4E5E-BCE8-D4753D31369C}"/>
              </a:ext>
            </a:extLst>
          </p:cNvPr>
          <p:cNvSpPr txBox="1"/>
          <p:nvPr/>
        </p:nvSpPr>
        <p:spPr>
          <a:xfrm>
            <a:off x="8999435" y="196643"/>
            <a:ext cx="1942500" cy="307777"/>
          </a:xfrm>
          <a:prstGeom prst="rect">
            <a:avLst/>
          </a:prstGeom>
          <a:noFill/>
        </p:spPr>
        <p:txBody>
          <a:bodyPr wrap="square">
            <a:spAutoFit/>
          </a:bodyPr>
          <a:lstStyle/>
          <a:p>
            <a:pPr defTabSz="914103"/>
            <a:r>
              <a:rPr lang="en-US" sz="1400" b="1">
                <a:solidFill>
                  <a:prstClr val="white"/>
                </a:solidFill>
                <a:latin typeface="Gill Sans MT"/>
                <a:ea typeface="Lato"/>
                <a:cs typeface="Lato"/>
              </a:rPr>
              <a:t>Patients vaccinated </a:t>
            </a:r>
            <a:endParaRPr lang="en-GB" sz="1400" b="1">
              <a:solidFill>
                <a:prstClr val="white"/>
              </a:solidFill>
              <a:latin typeface="Arial "/>
            </a:endParaRPr>
          </a:p>
        </p:txBody>
      </p:sp>
    </p:spTree>
    <p:extLst>
      <p:ext uri="{BB962C8B-B14F-4D97-AF65-F5344CB8AC3E}">
        <p14:creationId xmlns:p14="http://schemas.microsoft.com/office/powerpoint/2010/main" val="334079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C5F3A4A-2857-4A67-818B-E62AB2121E48}"/>
              </a:ext>
            </a:extLst>
          </p:cNvPr>
          <p:cNvSpPr>
            <a:spLocks noGrp="1"/>
          </p:cNvSpPr>
          <p:nvPr>
            <p:ph type="title"/>
          </p:nvPr>
        </p:nvSpPr>
        <p:spPr/>
        <p:txBody>
          <a:bodyPr/>
          <a:lstStyle/>
          <a:p>
            <a:r>
              <a:rPr lang="en-US"/>
              <a:t>Visual outputs</a:t>
            </a:r>
          </a:p>
        </p:txBody>
      </p:sp>
      <p:sp>
        <p:nvSpPr>
          <p:cNvPr id="22" name="object 7" descr="Beige rectangle">
            <a:extLst>
              <a:ext uri="{FF2B5EF4-FFF2-40B4-BE49-F238E27FC236}">
                <a16:creationId xmlns:a16="http://schemas.microsoft.com/office/drawing/2014/main" id="{FEEE4553-844E-49F9-8166-2F2E938E3677}"/>
              </a:ext>
            </a:extLst>
          </p:cNvPr>
          <p:cNvSpPr/>
          <p:nvPr/>
        </p:nvSpPr>
        <p:spPr bwMode="white">
          <a:xfrm flipV="1">
            <a:off x="723757" y="1277734"/>
            <a:ext cx="3469693"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4103"/>
            <a:endParaRPr sz="1799">
              <a:solidFill>
                <a:prstClr val="black"/>
              </a:solidFill>
              <a:latin typeface="Arial "/>
            </a:endParaRPr>
          </a:p>
        </p:txBody>
      </p:sp>
      <p:pic>
        <p:nvPicPr>
          <p:cNvPr id="27" name="Picture3" descr="Graphical user interface&#10;&#10;Description automatically generated">
            <a:extLst>
              <a:ext uri="{FF2B5EF4-FFF2-40B4-BE49-F238E27FC236}">
                <a16:creationId xmlns:a16="http://schemas.microsoft.com/office/drawing/2014/main" id="{3644AE4C-4ABD-4D86-BA85-511B8CD0F5AA}"/>
              </a:ext>
            </a:extLst>
          </p:cNvPr>
          <p:cNvPicPr>
            <a:picLocks noChangeAspect="1"/>
          </p:cNvPicPr>
          <p:nvPr/>
        </p:nvPicPr>
        <p:blipFill>
          <a:blip r:embed="rId2" cstate="print"/>
          <a:stretch>
            <a:fillRect/>
          </a:stretch>
        </p:blipFill>
        <p:spPr>
          <a:xfrm>
            <a:off x="685672" y="1873146"/>
            <a:ext cx="6049843" cy="3189138"/>
          </a:xfrm>
          <a:prstGeom prst="rect">
            <a:avLst/>
          </a:prstGeom>
          <a:ln>
            <a:noFill/>
          </a:ln>
          <a:effectLst>
            <a:outerShdw blurRad="292100" dist="139700" dir="2700000" algn="tl" rotWithShape="0">
              <a:srgbClr val="333333">
                <a:alpha val="65000"/>
              </a:srgbClr>
            </a:outerShdw>
          </a:effectLst>
        </p:spPr>
      </p:pic>
      <p:pic>
        <p:nvPicPr>
          <p:cNvPr id="59" name="Picture4" descr="Graphical user interface&#10;&#10;Description automatically generated with medium confidence">
            <a:extLst>
              <a:ext uri="{FF2B5EF4-FFF2-40B4-BE49-F238E27FC236}">
                <a16:creationId xmlns:a16="http://schemas.microsoft.com/office/drawing/2014/main" id="{344AB50C-27D5-4E89-8405-ABFCCC0379AC}"/>
              </a:ext>
            </a:extLst>
          </p:cNvPr>
          <p:cNvPicPr>
            <a:picLocks noChangeAspect="1"/>
          </p:cNvPicPr>
          <p:nvPr/>
        </p:nvPicPr>
        <p:blipFill>
          <a:blip r:embed="rId3" cstate="print"/>
          <a:stretch>
            <a:fillRect/>
          </a:stretch>
        </p:blipFill>
        <p:spPr>
          <a:xfrm>
            <a:off x="4610241" y="2578997"/>
            <a:ext cx="7058672" cy="3843739"/>
          </a:xfrm>
          <a:prstGeom prst="rect">
            <a:avLst/>
          </a:prstGeom>
          <a:ln>
            <a:noFill/>
          </a:ln>
          <a:effectLst>
            <a:outerShdw blurRad="292100" dist="139700" dir="2700000" algn="tl" rotWithShape="0">
              <a:srgbClr val="333333">
                <a:alpha val="65000"/>
              </a:srgbClr>
            </a:outerShdw>
          </a:effectLst>
        </p:spPr>
      </p:pic>
      <p:sp>
        <p:nvSpPr>
          <p:cNvPr id="62" name="Text Placeholder 4">
            <a:extLst>
              <a:ext uri="{FF2B5EF4-FFF2-40B4-BE49-F238E27FC236}">
                <a16:creationId xmlns:a16="http://schemas.microsoft.com/office/drawing/2014/main" id="{735158DA-A49A-4A62-91EF-BEBBC1DB9EFC}"/>
              </a:ext>
            </a:extLst>
          </p:cNvPr>
          <p:cNvSpPr>
            <a:spLocks noGrp="1"/>
          </p:cNvSpPr>
          <p:nvPr>
            <p:ph type="body" sz="quarter" idx="13"/>
          </p:nvPr>
        </p:nvSpPr>
        <p:spPr>
          <a:xfrm>
            <a:off x="723756" y="1242286"/>
            <a:ext cx="11034769" cy="630860"/>
          </a:xfrm>
        </p:spPr>
        <p:txBody>
          <a:bodyPr/>
          <a:lstStyle/>
          <a:p>
            <a:pPr algn="l"/>
            <a:r>
              <a:rPr lang="en-GB" sz="1999"/>
              <a:t>Link to work: </a:t>
            </a:r>
            <a:r>
              <a:rPr lang="en-GB" sz="1999">
                <a:solidFill>
                  <a:srgbClr val="0070C0"/>
                </a:solidFill>
                <a:hlinkClick r:id="rId4">
                  <a:extLst>
                    <a:ext uri="{A12FA001-AC4F-418D-AE19-62706E023703}">
                      <ahyp:hlinkClr xmlns:ahyp="http://schemas.microsoft.com/office/drawing/2018/hyperlinkcolor" val="tx"/>
                    </a:ext>
                  </a:extLst>
                </a:hlinkClick>
              </a:rPr>
              <a:t>https://susi.sharepoint.com/sites/SWL/SitePages/Flu-Immunisation.aspx</a:t>
            </a:r>
            <a:endParaRPr lang="en-US" sz="1999">
              <a:solidFill>
                <a:srgbClr val="0070C0"/>
              </a:solidFill>
            </a:endParaRPr>
          </a:p>
        </p:txBody>
      </p:sp>
      <p:pic>
        <p:nvPicPr>
          <p:cNvPr id="7" name="Picture 6">
            <a:extLst>
              <a:ext uri="{FF2B5EF4-FFF2-40B4-BE49-F238E27FC236}">
                <a16:creationId xmlns:a16="http://schemas.microsoft.com/office/drawing/2014/main" id="{EE20EA34-A6DD-4163-8EF0-4D4CA8BC6D6B}"/>
              </a:ext>
            </a:extLst>
          </p:cNvPr>
          <p:cNvPicPr>
            <a:picLocks noChangeAspect="1"/>
          </p:cNvPicPr>
          <p:nvPr/>
        </p:nvPicPr>
        <p:blipFill>
          <a:blip r:embed="rId5"/>
          <a:stretch>
            <a:fillRect/>
          </a:stretch>
        </p:blipFill>
        <p:spPr>
          <a:xfrm>
            <a:off x="1881" y="6134027"/>
            <a:ext cx="1046221" cy="720660"/>
          </a:xfrm>
          <a:prstGeom prst="rect">
            <a:avLst/>
          </a:prstGeom>
        </p:spPr>
      </p:pic>
    </p:spTree>
    <p:extLst>
      <p:ext uri="{BB962C8B-B14F-4D97-AF65-F5344CB8AC3E}">
        <p14:creationId xmlns:p14="http://schemas.microsoft.com/office/powerpoint/2010/main" val="786406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11432-3A67-46AF-90B9-6EA5D9EE3E10}"/>
              </a:ext>
            </a:extLst>
          </p:cNvPr>
          <p:cNvSpPr>
            <a:spLocks noGrp="1"/>
          </p:cNvSpPr>
          <p:nvPr>
            <p:ph type="title"/>
          </p:nvPr>
        </p:nvSpPr>
        <p:spPr>
          <a:xfrm>
            <a:off x="457199" y="555639"/>
            <a:ext cx="9601200" cy="304699"/>
          </a:xfrm>
        </p:spPr>
        <p:txBody>
          <a:bodyPr wrap="square" anchor="t">
            <a:normAutofit/>
          </a:bodyPr>
          <a:lstStyle/>
          <a:p>
            <a:r>
              <a:rPr lang="en-GB"/>
              <a:t>Agenda</a:t>
            </a:r>
            <a:endParaRPr lang="en-GB">
              <a:highlight>
                <a:srgbClr val="FFFF00"/>
              </a:highlight>
            </a:endParaRPr>
          </a:p>
        </p:txBody>
      </p:sp>
      <p:graphicFrame>
        <p:nvGraphicFramePr>
          <p:cNvPr id="5" name="Content Placeholder 7">
            <a:extLst>
              <a:ext uri="{FF2B5EF4-FFF2-40B4-BE49-F238E27FC236}">
                <a16:creationId xmlns:a16="http://schemas.microsoft.com/office/drawing/2014/main" id="{416F253E-86A2-4EC3-87C8-A3D626B36ADC}"/>
              </a:ext>
            </a:extLst>
          </p:cNvPr>
          <p:cNvGraphicFramePr>
            <a:graphicFrameLocks/>
          </p:cNvGraphicFramePr>
          <p:nvPr>
            <p:extLst>
              <p:ext uri="{D42A27DB-BD31-4B8C-83A1-F6EECF244321}">
                <p14:modId xmlns:p14="http://schemas.microsoft.com/office/powerpoint/2010/main" val="1254528691"/>
              </p:ext>
            </p:extLst>
          </p:nvPr>
        </p:nvGraphicFramePr>
        <p:xfrm>
          <a:off x="650526" y="1117869"/>
          <a:ext cx="10874830" cy="3187287"/>
        </p:xfrm>
        <a:graphic>
          <a:graphicData uri="http://schemas.openxmlformats.org/drawingml/2006/table">
            <a:tbl>
              <a:tblPr firstRow="1" bandRow="1">
                <a:tableStyleId>{68D230F3-CF80-4859-8CE7-A43EE81993B5}</a:tableStyleId>
              </a:tblPr>
              <a:tblGrid>
                <a:gridCol w="1417476">
                  <a:extLst>
                    <a:ext uri="{9D8B030D-6E8A-4147-A177-3AD203B41FA5}">
                      <a16:colId xmlns:a16="http://schemas.microsoft.com/office/drawing/2014/main" val="20000"/>
                    </a:ext>
                  </a:extLst>
                </a:gridCol>
                <a:gridCol w="5625889">
                  <a:extLst>
                    <a:ext uri="{9D8B030D-6E8A-4147-A177-3AD203B41FA5}">
                      <a16:colId xmlns:a16="http://schemas.microsoft.com/office/drawing/2014/main" val="20001"/>
                    </a:ext>
                  </a:extLst>
                </a:gridCol>
                <a:gridCol w="3831465">
                  <a:extLst>
                    <a:ext uri="{9D8B030D-6E8A-4147-A177-3AD203B41FA5}">
                      <a16:colId xmlns:a16="http://schemas.microsoft.com/office/drawing/2014/main" val="1847236233"/>
                    </a:ext>
                  </a:extLst>
                </a:gridCol>
              </a:tblGrid>
              <a:tr h="467744">
                <a:tc>
                  <a:txBody>
                    <a:bodyPr/>
                    <a:lstStyle>
                      <a:lvl1pPr marL="0" algn="l" defTabSz="914309" rtl="0" eaLnBrk="1" latinLnBrk="0" hangingPunct="1">
                        <a:defRPr sz="1900" b="1" kern="1200">
                          <a:solidFill>
                            <a:schemeClr val="lt1"/>
                          </a:solidFill>
                          <a:latin typeface="Arial"/>
                        </a:defRPr>
                      </a:lvl1pPr>
                      <a:lvl2pPr marL="457154" algn="l" defTabSz="914309" rtl="0" eaLnBrk="1" latinLnBrk="0" hangingPunct="1">
                        <a:defRPr sz="1900" b="1" kern="1200">
                          <a:solidFill>
                            <a:schemeClr val="lt1"/>
                          </a:solidFill>
                          <a:latin typeface="Arial"/>
                        </a:defRPr>
                      </a:lvl2pPr>
                      <a:lvl3pPr marL="914309" algn="l" defTabSz="914309" rtl="0" eaLnBrk="1" latinLnBrk="0" hangingPunct="1">
                        <a:defRPr sz="1900" b="1" kern="1200">
                          <a:solidFill>
                            <a:schemeClr val="lt1"/>
                          </a:solidFill>
                          <a:latin typeface="Arial"/>
                        </a:defRPr>
                      </a:lvl3pPr>
                      <a:lvl4pPr marL="1371463" algn="l" defTabSz="914309" rtl="0" eaLnBrk="1" latinLnBrk="0" hangingPunct="1">
                        <a:defRPr sz="1900" b="1" kern="1200">
                          <a:solidFill>
                            <a:schemeClr val="lt1"/>
                          </a:solidFill>
                          <a:latin typeface="Arial"/>
                        </a:defRPr>
                      </a:lvl4pPr>
                      <a:lvl5pPr marL="1828617" algn="l" defTabSz="914309" rtl="0" eaLnBrk="1" latinLnBrk="0" hangingPunct="1">
                        <a:defRPr sz="1900" b="1" kern="1200">
                          <a:solidFill>
                            <a:schemeClr val="lt1"/>
                          </a:solidFill>
                          <a:latin typeface="Arial"/>
                        </a:defRPr>
                      </a:lvl5pPr>
                      <a:lvl6pPr marL="2285771" algn="l" defTabSz="914309" rtl="0" eaLnBrk="1" latinLnBrk="0" hangingPunct="1">
                        <a:defRPr sz="1900" b="1" kern="1200">
                          <a:solidFill>
                            <a:schemeClr val="lt1"/>
                          </a:solidFill>
                          <a:latin typeface="Arial"/>
                        </a:defRPr>
                      </a:lvl6pPr>
                      <a:lvl7pPr marL="2742926" algn="l" defTabSz="914309" rtl="0" eaLnBrk="1" latinLnBrk="0" hangingPunct="1">
                        <a:defRPr sz="1900" b="1" kern="1200">
                          <a:solidFill>
                            <a:schemeClr val="lt1"/>
                          </a:solidFill>
                          <a:latin typeface="Arial"/>
                        </a:defRPr>
                      </a:lvl7pPr>
                      <a:lvl8pPr marL="3200080" algn="l" defTabSz="914309" rtl="0" eaLnBrk="1" latinLnBrk="0" hangingPunct="1">
                        <a:defRPr sz="1900" b="1" kern="1200">
                          <a:solidFill>
                            <a:schemeClr val="lt1"/>
                          </a:solidFill>
                          <a:latin typeface="Arial"/>
                        </a:defRPr>
                      </a:lvl8pPr>
                      <a:lvl9pPr marL="3657234" algn="l" defTabSz="914309" rtl="0" eaLnBrk="1" latinLnBrk="0" hangingPunct="1">
                        <a:defRPr sz="1900" b="1" kern="1200">
                          <a:solidFill>
                            <a:schemeClr val="lt1"/>
                          </a:solidFill>
                          <a:latin typeface="Arial"/>
                        </a:defRPr>
                      </a:lvl9pPr>
                    </a:lstStyle>
                    <a:p>
                      <a:pPr algn="ctr"/>
                      <a:r>
                        <a:rPr lang="en-GB" sz="1800" b="1">
                          <a:solidFill>
                            <a:schemeClr val="tx1">
                              <a:lumMod val="50000"/>
                            </a:schemeClr>
                          </a:solidFill>
                        </a:rPr>
                        <a:t>Time</a:t>
                      </a:r>
                      <a:endParaRPr lang="en-GB" sz="1800" b="1">
                        <a:solidFill>
                          <a:schemeClr val="tx1">
                            <a:lumMod val="50000"/>
                          </a:schemeClr>
                        </a:solidFill>
                        <a:latin typeface="+mn-lt"/>
                        <a:cs typeface="Arial" panose="020B0604020202020204" pitchFamily="34" charset="0"/>
                      </a:endParaRPr>
                    </a:p>
                  </a:txBody>
                  <a:tcPr marL="142606" marR="106955" marT="71303" marB="71303" anchor="ctr"/>
                </a:tc>
                <a:tc>
                  <a:txBody>
                    <a:bodyPr/>
                    <a:lstStyle>
                      <a:lvl1pPr marL="0" algn="l" defTabSz="914309" rtl="0" eaLnBrk="1" latinLnBrk="0" hangingPunct="1">
                        <a:defRPr sz="1900" b="1" kern="1200">
                          <a:solidFill>
                            <a:schemeClr val="lt1"/>
                          </a:solidFill>
                          <a:latin typeface="Arial"/>
                        </a:defRPr>
                      </a:lvl1pPr>
                      <a:lvl2pPr marL="457154" algn="l" defTabSz="914309" rtl="0" eaLnBrk="1" latinLnBrk="0" hangingPunct="1">
                        <a:defRPr sz="1900" b="1" kern="1200">
                          <a:solidFill>
                            <a:schemeClr val="lt1"/>
                          </a:solidFill>
                          <a:latin typeface="Arial"/>
                        </a:defRPr>
                      </a:lvl2pPr>
                      <a:lvl3pPr marL="914309" algn="l" defTabSz="914309" rtl="0" eaLnBrk="1" latinLnBrk="0" hangingPunct="1">
                        <a:defRPr sz="1900" b="1" kern="1200">
                          <a:solidFill>
                            <a:schemeClr val="lt1"/>
                          </a:solidFill>
                          <a:latin typeface="Arial"/>
                        </a:defRPr>
                      </a:lvl3pPr>
                      <a:lvl4pPr marL="1371463" algn="l" defTabSz="914309" rtl="0" eaLnBrk="1" latinLnBrk="0" hangingPunct="1">
                        <a:defRPr sz="1900" b="1" kern="1200">
                          <a:solidFill>
                            <a:schemeClr val="lt1"/>
                          </a:solidFill>
                          <a:latin typeface="Arial"/>
                        </a:defRPr>
                      </a:lvl4pPr>
                      <a:lvl5pPr marL="1828617" algn="l" defTabSz="914309" rtl="0" eaLnBrk="1" latinLnBrk="0" hangingPunct="1">
                        <a:defRPr sz="1900" b="1" kern="1200">
                          <a:solidFill>
                            <a:schemeClr val="lt1"/>
                          </a:solidFill>
                          <a:latin typeface="Arial"/>
                        </a:defRPr>
                      </a:lvl5pPr>
                      <a:lvl6pPr marL="2285771" algn="l" defTabSz="914309" rtl="0" eaLnBrk="1" latinLnBrk="0" hangingPunct="1">
                        <a:defRPr sz="1900" b="1" kern="1200">
                          <a:solidFill>
                            <a:schemeClr val="lt1"/>
                          </a:solidFill>
                          <a:latin typeface="Arial"/>
                        </a:defRPr>
                      </a:lvl6pPr>
                      <a:lvl7pPr marL="2742926" algn="l" defTabSz="914309" rtl="0" eaLnBrk="1" latinLnBrk="0" hangingPunct="1">
                        <a:defRPr sz="1900" b="1" kern="1200">
                          <a:solidFill>
                            <a:schemeClr val="lt1"/>
                          </a:solidFill>
                          <a:latin typeface="Arial"/>
                        </a:defRPr>
                      </a:lvl7pPr>
                      <a:lvl8pPr marL="3200080" algn="l" defTabSz="914309" rtl="0" eaLnBrk="1" latinLnBrk="0" hangingPunct="1">
                        <a:defRPr sz="1900" b="1" kern="1200">
                          <a:solidFill>
                            <a:schemeClr val="lt1"/>
                          </a:solidFill>
                          <a:latin typeface="Arial"/>
                        </a:defRPr>
                      </a:lvl8pPr>
                      <a:lvl9pPr marL="3657234" algn="l" defTabSz="914309" rtl="0" eaLnBrk="1" latinLnBrk="0" hangingPunct="1">
                        <a:defRPr sz="1900" b="1" kern="1200">
                          <a:solidFill>
                            <a:schemeClr val="lt1"/>
                          </a:solidFill>
                          <a:latin typeface="Arial"/>
                        </a:defRPr>
                      </a:lvl9pPr>
                    </a:lstStyle>
                    <a:p>
                      <a:pPr algn="ctr"/>
                      <a:r>
                        <a:rPr lang="en-GB" sz="1800" b="1">
                          <a:solidFill>
                            <a:schemeClr val="tx1">
                              <a:lumMod val="50000"/>
                            </a:schemeClr>
                          </a:solidFill>
                        </a:rPr>
                        <a:t>Item</a:t>
                      </a:r>
                      <a:endParaRPr lang="en-GB" sz="1800" b="1">
                        <a:solidFill>
                          <a:schemeClr val="tx1">
                            <a:lumMod val="50000"/>
                          </a:schemeClr>
                        </a:solidFill>
                        <a:latin typeface="+mn-lt"/>
                        <a:cs typeface="Arial" panose="020B0604020202020204" pitchFamily="34" charset="0"/>
                      </a:endParaRPr>
                    </a:p>
                  </a:txBody>
                  <a:tcPr marL="142606" marR="106955" marT="71303" marB="71303" anchor="ctr"/>
                </a:tc>
                <a:tc>
                  <a:txBody>
                    <a:bodyPr/>
                    <a:lstStyle/>
                    <a:p>
                      <a:pPr algn="ctr"/>
                      <a:r>
                        <a:rPr lang="en-GB" sz="1800" b="1">
                          <a:solidFill>
                            <a:schemeClr val="tx1">
                              <a:lumMod val="50000"/>
                            </a:schemeClr>
                          </a:solidFill>
                        </a:rPr>
                        <a:t>Lead</a:t>
                      </a:r>
                      <a:endParaRPr lang="en-GB" sz="1800" b="1">
                        <a:solidFill>
                          <a:schemeClr val="tx1">
                            <a:lumMod val="50000"/>
                          </a:schemeClr>
                        </a:solidFill>
                        <a:latin typeface="+mn-lt"/>
                        <a:cs typeface="Arial" panose="020B0604020202020204" pitchFamily="34" charset="0"/>
                      </a:endParaRPr>
                    </a:p>
                  </a:txBody>
                  <a:tcPr marL="142606" marR="106955" marT="71303" marB="71303" anchor="ctr"/>
                </a:tc>
                <a:extLst>
                  <a:ext uri="{0D108BD9-81ED-4DB2-BD59-A6C34878D82A}">
                    <a16:rowId xmlns:a16="http://schemas.microsoft.com/office/drawing/2014/main" val="10000"/>
                  </a:ext>
                </a:extLst>
              </a:tr>
              <a:tr h="636011">
                <a:tc>
                  <a:txBody>
                    <a:bodyPr/>
                    <a:lstStyle/>
                    <a:p>
                      <a:pPr algn="ctr"/>
                      <a:r>
                        <a:rPr lang="en-US" sz="1400">
                          <a:solidFill>
                            <a:schemeClr val="tx1">
                              <a:lumMod val="50000"/>
                            </a:schemeClr>
                          </a:solidFill>
                        </a:rPr>
                        <a:t>(5 min)</a:t>
                      </a:r>
                      <a:endParaRPr lang="en-GB" sz="1400">
                        <a:solidFill>
                          <a:schemeClr val="tx1">
                            <a:lumMod val="50000"/>
                          </a:schemeClr>
                        </a:solidFill>
                        <a:latin typeface="+mn-lt"/>
                      </a:endParaRPr>
                    </a:p>
                  </a:txBody>
                  <a:tcPr marL="142606" marR="106955" marT="71303" marB="71303" anchor="ctr">
                    <a:solidFill>
                      <a:srgbClr val="00B0F0">
                        <a:alpha val="20000"/>
                      </a:srgbClr>
                    </a:solidFill>
                  </a:tcPr>
                </a:tc>
                <a:tc>
                  <a:txBody>
                    <a:bodyPr/>
                    <a:lstStyle>
                      <a:lvl1pPr marL="0" algn="l" defTabSz="914309" rtl="0" eaLnBrk="1" latinLnBrk="0" hangingPunct="1">
                        <a:defRPr sz="1900" kern="1200">
                          <a:solidFill>
                            <a:schemeClr val="dk1"/>
                          </a:solidFill>
                          <a:latin typeface="Arial"/>
                        </a:defRPr>
                      </a:lvl1pPr>
                      <a:lvl2pPr marL="457154" algn="l" defTabSz="914309" rtl="0" eaLnBrk="1" latinLnBrk="0" hangingPunct="1">
                        <a:defRPr sz="1900" kern="1200">
                          <a:solidFill>
                            <a:schemeClr val="dk1"/>
                          </a:solidFill>
                          <a:latin typeface="Arial"/>
                        </a:defRPr>
                      </a:lvl2pPr>
                      <a:lvl3pPr marL="914309" algn="l" defTabSz="914309" rtl="0" eaLnBrk="1" latinLnBrk="0" hangingPunct="1">
                        <a:defRPr sz="1900" kern="1200">
                          <a:solidFill>
                            <a:schemeClr val="dk1"/>
                          </a:solidFill>
                          <a:latin typeface="Arial"/>
                        </a:defRPr>
                      </a:lvl3pPr>
                      <a:lvl4pPr marL="1371463" algn="l" defTabSz="914309" rtl="0" eaLnBrk="1" latinLnBrk="0" hangingPunct="1">
                        <a:defRPr sz="1900" kern="1200">
                          <a:solidFill>
                            <a:schemeClr val="dk1"/>
                          </a:solidFill>
                          <a:latin typeface="Arial"/>
                        </a:defRPr>
                      </a:lvl4pPr>
                      <a:lvl5pPr marL="1828617" algn="l" defTabSz="914309" rtl="0" eaLnBrk="1" latinLnBrk="0" hangingPunct="1">
                        <a:defRPr sz="1900" kern="1200">
                          <a:solidFill>
                            <a:schemeClr val="dk1"/>
                          </a:solidFill>
                          <a:latin typeface="Arial"/>
                        </a:defRPr>
                      </a:lvl5pPr>
                      <a:lvl6pPr marL="2285771" algn="l" defTabSz="914309" rtl="0" eaLnBrk="1" latinLnBrk="0" hangingPunct="1">
                        <a:defRPr sz="1900" kern="1200">
                          <a:solidFill>
                            <a:schemeClr val="dk1"/>
                          </a:solidFill>
                          <a:latin typeface="Arial"/>
                        </a:defRPr>
                      </a:lvl6pPr>
                      <a:lvl7pPr marL="2742926" algn="l" defTabSz="914309" rtl="0" eaLnBrk="1" latinLnBrk="0" hangingPunct="1">
                        <a:defRPr sz="1900" kern="1200">
                          <a:solidFill>
                            <a:schemeClr val="dk1"/>
                          </a:solidFill>
                          <a:latin typeface="Arial"/>
                        </a:defRPr>
                      </a:lvl7pPr>
                      <a:lvl8pPr marL="3200080" algn="l" defTabSz="914309" rtl="0" eaLnBrk="1" latinLnBrk="0" hangingPunct="1">
                        <a:defRPr sz="1900" kern="1200">
                          <a:solidFill>
                            <a:schemeClr val="dk1"/>
                          </a:solidFill>
                          <a:latin typeface="Arial"/>
                        </a:defRPr>
                      </a:lvl8pPr>
                      <a:lvl9pPr marL="3657234" algn="l" defTabSz="914309" rtl="0" eaLnBrk="1" latinLnBrk="0" hangingPunct="1">
                        <a:defRPr sz="1900" kern="1200">
                          <a:solidFill>
                            <a:schemeClr val="dk1"/>
                          </a:solidFill>
                          <a:latin typeface="Arial"/>
                        </a:defRPr>
                      </a:lvl9pPr>
                    </a:lstStyle>
                    <a:p>
                      <a:pPr marL="0" marR="0" lvl="0" indent="0" algn="l" defTabSz="914400" rtl="0" eaLnBrk="1" fontAlgn="auto" latinLnBrk="0" hangingPunct="1">
                        <a:lnSpc>
                          <a:spcPct val="100000"/>
                        </a:lnSpc>
                        <a:spcBef>
                          <a:spcPts val="300"/>
                        </a:spcBef>
                        <a:spcAft>
                          <a:spcPts val="300"/>
                        </a:spcAft>
                        <a:buClrTx/>
                        <a:buSzTx/>
                        <a:buFont typeface="Arial" panose="020B0604020202020204" pitchFamily="34" charset="0"/>
                        <a:buNone/>
                        <a:tabLst/>
                        <a:defRPr/>
                      </a:pPr>
                      <a:r>
                        <a:rPr lang="en-GB" sz="1400" b="1" kern="1200">
                          <a:solidFill>
                            <a:schemeClr val="tx1">
                              <a:lumMod val="50000"/>
                            </a:schemeClr>
                          </a:solidFill>
                        </a:rPr>
                        <a:t>Welcome and objectives</a:t>
                      </a:r>
                      <a:endParaRPr lang="en-GB" sz="1400" b="1" kern="1200">
                        <a:solidFill>
                          <a:schemeClr val="tx1">
                            <a:lumMod val="50000"/>
                          </a:schemeClr>
                        </a:solidFill>
                        <a:latin typeface="+mn-lt"/>
                      </a:endParaRPr>
                    </a:p>
                  </a:txBody>
                  <a:tcPr marL="142606" marR="106955" marT="71303" marB="71303" anchor="ctr">
                    <a:solidFill>
                      <a:srgbClr val="00B0F0">
                        <a:alpha val="20000"/>
                      </a:srgbClr>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0" kern="1200" baseline="0">
                          <a:solidFill>
                            <a:schemeClr val="tx1">
                              <a:lumMod val="50000"/>
                            </a:schemeClr>
                          </a:solidFill>
                          <a:latin typeface="+mn-lt"/>
                          <a:ea typeface="+mn-ea"/>
                          <a:cs typeface="Arial"/>
                        </a:rPr>
                        <a:t>Marcus Green, Analytics Director, Optum</a:t>
                      </a:r>
                    </a:p>
                  </a:txBody>
                  <a:tcPr marL="142606" marR="106955" marT="71303" marB="71303" anchor="ctr">
                    <a:solidFill>
                      <a:srgbClr val="00B0F0">
                        <a:alpha val="20000"/>
                      </a:srgbClr>
                    </a:solidFill>
                  </a:tcPr>
                </a:tc>
                <a:extLst>
                  <a:ext uri="{0D108BD9-81ED-4DB2-BD59-A6C34878D82A}">
                    <a16:rowId xmlns:a16="http://schemas.microsoft.com/office/drawing/2014/main" val="10001"/>
                  </a:ext>
                </a:extLst>
              </a:tr>
              <a:tr h="63601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u="none" strike="noStrike" kern="1200" cap="none" spc="0" normalizeH="0" baseline="0" noProof="0">
                          <a:ln>
                            <a:noFill/>
                          </a:ln>
                          <a:solidFill>
                            <a:schemeClr val="tx1">
                              <a:lumMod val="50000"/>
                            </a:schemeClr>
                          </a:solidFill>
                          <a:effectLst/>
                          <a:uLnTx/>
                          <a:uFillTx/>
                        </a:rPr>
                        <a:t>(70 min)</a:t>
                      </a:r>
                      <a:endParaRPr kumimoji="0" lang="en-GB" sz="14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42606" marR="106955" marT="71303" marB="71303" anchor="ctr">
                    <a:solidFill>
                      <a:srgbClr val="FBF9F4"/>
                    </a:solidFill>
                  </a:tcPr>
                </a:tc>
                <a:tc>
                  <a:txBody>
                    <a:bodyPr/>
                    <a:lstStyle/>
                    <a:p>
                      <a:pPr marL="0" marR="0" indent="0" algn="l" rtl="0" eaLnBrk="1" fontAlgn="auto" latinLnBrk="0" hangingPunct="1">
                        <a:lnSpc>
                          <a:spcPct val="100000"/>
                        </a:lnSpc>
                        <a:spcBef>
                          <a:spcPts val="300"/>
                        </a:spcBef>
                        <a:spcAft>
                          <a:spcPts val="300"/>
                        </a:spcAft>
                        <a:buClrTx/>
                        <a:buSzTx/>
                        <a:buFontTx/>
                        <a:buNone/>
                      </a:pPr>
                      <a:r>
                        <a:rPr lang="en-US" sz="1400" b="1" i="0" kern="1200" baseline="0" err="1">
                          <a:solidFill>
                            <a:schemeClr val="tx1">
                              <a:lumMod val="50000"/>
                            </a:schemeClr>
                          </a:solidFill>
                          <a:latin typeface="+mn-lt"/>
                        </a:rPr>
                        <a:t>Utilising</a:t>
                      </a:r>
                      <a:r>
                        <a:rPr lang="en-US" sz="1400" b="1" i="0" kern="1200" baseline="0">
                          <a:solidFill>
                            <a:schemeClr val="tx1">
                              <a:lumMod val="50000"/>
                            </a:schemeClr>
                          </a:solidFill>
                          <a:latin typeface="+mn-lt"/>
                        </a:rPr>
                        <a:t> Health Insights and other secondary data sources</a:t>
                      </a:r>
                    </a:p>
                    <a:p>
                      <a:pPr marL="285750" marR="0" indent="-285750" algn="l" rtl="0" eaLnBrk="1" fontAlgn="auto" latinLnBrk="0" hangingPunct="1">
                        <a:lnSpc>
                          <a:spcPct val="100000"/>
                        </a:lnSpc>
                        <a:spcBef>
                          <a:spcPts val="300"/>
                        </a:spcBef>
                        <a:spcAft>
                          <a:spcPts val="300"/>
                        </a:spcAft>
                        <a:buClrTx/>
                        <a:buSzTx/>
                        <a:buFont typeface="Arial" panose="020B0604020202020204" pitchFamily="34" charset="0"/>
                        <a:buChar char="•"/>
                      </a:pPr>
                      <a:r>
                        <a:rPr lang="en-US" sz="1000" b="0" i="1" kern="1200" baseline="0">
                          <a:solidFill>
                            <a:schemeClr val="tx1">
                              <a:lumMod val="50000"/>
                            </a:schemeClr>
                          </a:solidFill>
                          <a:latin typeface="+mn-lt"/>
                        </a:rPr>
                        <a:t>What is Health Insights?</a:t>
                      </a:r>
                    </a:p>
                    <a:p>
                      <a:pPr marL="285750" marR="0" indent="-285750" algn="l" rtl="0" eaLnBrk="1" fontAlgn="auto" latinLnBrk="0" hangingPunct="1">
                        <a:lnSpc>
                          <a:spcPct val="100000"/>
                        </a:lnSpc>
                        <a:spcBef>
                          <a:spcPts val="300"/>
                        </a:spcBef>
                        <a:spcAft>
                          <a:spcPts val="300"/>
                        </a:spcAft>
                        <a:buClrTx/>
                        <a:buSzTx/>
                        <a:buFont typeface="Arial" panose="020B0604020202020204" pitchFamily="34" charset="0"/>
                        <a:buChar char="•"/>
                      </a:pPr>
                      <a:r>
                        <a:rPr lang="en-US" sz="1000" b="0" i="1" kern="1200" baseline="0">
                          <a:solidFill>
                            <a:schemeClr val="tx1">
                              <a:lumMod val="50000"/>
                            </a:schemeClr>
                          </a:solidFill>
                          <a:latin typeface="+mn-lt"/>
                        </a:rPr>
                        <a:t>How do you access it? What training is available?</a:t>
                      </a:r>
                    </a:p>
                    <a:p>
                      <a:pPr marL="285750" marR="0" indent="-285750" algn="l" rtl="0" eaLnBrk="1" fontAlgn="auto" latinLnBrk="0" hangingPunct="1">
                        <a:lnSpc>
                          <a:spcPct val="100000"/>
                        </a:lnSpc>
                        <a:spcBef>
                          <a:spcPts val="300"/>
                        </a:spcBef>
                        <a:spcAft>
                          <a:spcPts val="300"/>
                        </a:spcAft>
                        <a:buClrTx/>
                        <a:buSzTx/>
                        <a:buFont typeface="Arial" panose="020B0604020202020204" pitchFamily="34" charset="0"/>
                        <a:buChar char="•"/>
                      </a:pPr>
                      <a:r>
                        <a:rPr lang="en-US" sz="1000" b="0" i="1" kern="1200" baseline="0">
                          <a:solidFill>
                            <a:schemeClr val="tx1">
                              <a:lumMod val="50000"/>
                            </a:schemeClr>
                          </a:solidFill>
                          <a:latin typeface="+mn-lt"/>
                        </a:rPr>
                        <a:t>Case studies of Health Insights supporting evaluation</a:t>
                      </a:r>
                    </a:p>
                    <a:p>
                      <a:pPr marL="285750" marR="0" indent="-285750" algn="l" rtl="0" eaLnBrk="1" fontAlgn="auto" latinLnBrk="0" hangingPunct="1">
                        <a:lnSpc>
                          <a:spcPct val="100000"/>
                        </a:lnSpc>
                        <a:spcBef>
                          <a:spcPts val="300"/>
                        </a:spcBef>
                        <a:spcAft>
                          <a:spcPts val="300"/>
                        </a:spcAft>
                        <a:buClrTx/>
                        <a:buSzTx/>
                        <a:buFont typeface="Arial" panose="020B0604020202020204" pitchFamily="34" charset="0"/>
                        <a:buChar char="•"/>
                      </a:pPr>
                      <a:r>
                        <a:rPr lang="en-US" sz="1000" b="0" i="1" kern="1200" baseline="0">
                          <a:solidFill>
                            <a:schemeClr val="tx1">
                              <a:lumMod val="50000"/>
                            </a:schemeClr>
                          </a:solidFill>
                          <a:latin typeface="+mn-lt"/>
                        </a:rPr>
                        <a:t>Future of analytics</a:t>
                      </a:r>
                    </a:p>
                  </a:txBody>
                  <a:tcPr marL="142606" marR="106955" marT="71303" marB="71303" anchor="ctr">
                    <a:solidFill>
                      <a:srgbClr val="FBF9F4"/>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GB" sz="1400" b="0" kern="1200" baseline="0">
                          <a:solidFill>
                            <a:schemeClr val="tx1">
                              <a:lumMod val="50000"/>
                            </a:schemeClr>
                          </a:solidFill>
                          <a:latin typeface="+mn-lt"/>
                          <a:ea typeface="+mn-ea"/>
                          <a:cs typeface="Arial"/>
                        </a:rPr>
                        <a:t>SWL Business Intelligence Team</a:t>
                      </a:r>
                    </a:p>
                  </a:txBody>
                  <a:tcPr marL="142606" marR="106955" marT="71303" marB="71303" anchor="ctr">
                    <a:solidFill>
                      <a:srgbClr val="FBF9F4"/>
                    </a:solidFill>
                  </a:tcPr>
                </a:tc>
                <a:extLst>
                  <a:ext uri="{0D108BD9-81ED-4DB2-BD59-A6C34878D82A}">
                    <a16:rowId xmlns:a16="http://schemas.microsoft.com/office/drawing/2014/main" val="2372141458"/>
                  </a:ext>
                </a:extLst>
              </a:tr>
              <a:tr h="657147">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lumMod val="50000"/>
                            </a:schemeClr>
                          </a:solidFill>
                          <a:effectLst/>
                          <a:uLnTx/>
                          <a:uFillTx/>
                        </a:rPr>
                        <a:t>(15 min)</a:t>
                      </a:r>
                      <a:endParaRPr kumimoji="0" lang="en-GB" sz="1400" b="0" i="0" u="none" strike="noStrike" kern="1200" cap="none" spc="0" normalizeH="0" baseline="0" noProof="0">
                        <a:ln>
                          <a:noFill/>
                        </a:ln>
                        <a:solidFill>
                          <a:schemeClr val="tx1">
                            <a:lumMod val="50000"/>
                          </a:schemeClr>
                        </a:solidFill>
                        <a:effectLst/>
                        <a:uLnTx/>
                        <a:uFillTx/>
                        <a:latin typeface="+mn-lt"/>
                        <a:ea typeface="+mn-ea"/>
                        <a:cs typeface="+mn-cs"/>
                      </a:endParaRPr>
                    </a:p>
                  </a:txBody>
                  <a:tcPr marL="142606" marR="106955" marT="71303" marB="71303" anchor="ctr">
                    <a:solidFill>
                      <a:srgbClr val="FBF9F4"/>
                    </a:solidFill>
                  </a:tcPr>
                </a:tc>
                <a:tc>
                  <a:txBody>
                    <a:bodyPr/>
                    <a:lstStyle>
                      <a:lvl1pPr marL="0" algn="l" defTabSz="914309" rtl="0" eaLnBrk="1" latinLnBrk="0" hangingPunct="1">
                        <a:defRPr sz="1900" kern="1200">
                          <a:solidFill>
                            <a:schemeClr val="dk1"/>
                          </a:solidFill>
                          <a:latin typeface="Arial"/>
                        </a:defRPr>
                      </a:lvl1pPr>
                      <a:lvl2pPr marL="457154" algn="l" defTabSz="914309" rtl="0" eaLnBrk="1" latinLnBrk="0" hangingPunct="1">
                        <a:defRPr sz="1900" kern="1200">
                          <a:solidFill>
                            <a:schemeClr val="dk1"/>
                          </a:solidFill>
                          <a:latin typeface="Arial"/>
                        </a:defRPr>
                      </a:lvl2pPr>
                      <a:lvl3pPr marL="914309" algn="l" defTabSz="914309" rtl="0" eaLnBrk="1" latinLnBrk="0" hangingPunct="1">
                        <a:defRPr sz="1900" kern="1200">
                          <a:solidFill>
                            <a:schemeClr val="dk1"/>
                          </a:solidFill>
                          <a:latin typeface="Arial"/>
                        </a:defRPr>
                      </a:lvl3pPr>
                      <a:lvl4pPr marL="1371463" algn="l" defTabSz="914309" rtl="0" eaLnBrk="1" latinLnBrk="0" hangingPunct="1">
                        <a:defRPr sz="1900" kern="1200">
                          <a:solidFill>
                            <a:schemeClr val="dk1"/>
                          </a:solidFill>
                          <a:latin typeface="Arial"/>
                        </a:defRPr>
                      </a:lvl4pPr>
                      <a:lvl5pPr marL="1828617" algn="l" defTabSz="914309" rtl="0" eaLnBrk="1" latinLnBrk="0" hangingPunct="1">
                        <a:defRPr sz="1900" kern="1200">
                          <a:solidFill>
                            <a:schemeClr val="dk1"/>
                          </a:solidFill>
                          <a:latin typeface="Arial"/>
                        </a:defRPr>
                      </a:lvl5pPr>
                      <a:lvl6pPr marL="2285771" algn="l" defTabSz="914309" rtl="0" eaLnBrk="1" latinLnBrk="0" hangingPunct="1">
                        <a:defRPr sz="1900" kern="1200">
                          <a:solidFill>
                            <a:schemeClr val="dk1"/>
                          </a:solidFill>
                          <a:latin typeface="Arial"/>
                        </a:defRPr>
                      </a:lvl6pPr>
                      <a:lvl7pPr marL="2742926" algn="l" defTabSz="914309" rtl="0" eaLnBrk="1" latinLnBrk="0" hangingPunct="1">
                        <a:defRPr sz="1900" kern="1200">
                          <a:solidFill>
                            <a:schemeClr val="dk1"/>
                          </a:solidFill>
                          <a:latin typeface="Arial"/>
                        </a:defRPr>
                      </a:lvl7pPr>
                      <a:lvl8pPr marL="3200080" algn="l" defTabSz="914309" rtl="0" eaLnBrk="1" latinLnBrk="0" hangingPunct="1">
                        <a:defRPr sz="1900" kern="1200">
                          <a:solidFill>
                            <a:schemeClr val="dk1"/>
                          </a:solidFill>
                          <a:latin typeface="Arial"/>
                        </a:defRPr>
                      </a:lvl8pPr>
                      <a:lvl9pPr marL="3657234" algn="l" defTabSz="914309" rtl="0" eaLnBrk="1" latinLnBrk="0" hangingPunct="1">
                        <a:defRPr sz="1900" kern="1200">
                          <a:solidFill>
                            <a:schemeClr val="dk1"/>
                          </a:solidFill>
                          <a:latin typeface="Arial"/>
                        </a:defRPr>
                      </a:lvl9pPr>
                    </a:lstStyle>
                    <a:p>
                      <a:pPr marL="0" marR="0" lvl="0" indent="0" algn="l" defTabSz="457200" rtl="0" eaLnBrk="1" fontAlgn="auto" latinLnBrk="0" hangingPunct="1">
                        <a:lnSpc>
                          <a:spcPct val="100000"/>
                        </a:lnSpc>
                        <a:spcBef>
                          <a:spcPts val="300"/>
                        </a:spcBef>
                        <a:spcAft>
                          <a:spcPts val="300"/>
                        </a:spcAft>
                        <a:buClrTx/>
                        <a:buSzTx/>
                        <a:buFontTx/>
                        <a:buNone/>
                        <a:tabLst/>
                        <a:defRPr/>
                      </a:pPr>
                      <a:r>
                        <a:rPr lang="en-US" sz="1400" b="1">
                          <a:solidFill>
                            <a:schemeClr val="tx1">
                              <a:lumMod val="50000"/>
                            </a:schemeClr>
                          </a:solidFill>
                          <a:latin typeface="+mn-lt"/>
                        </a:rPr>
                        <a:t>Reflections &amp; Wrap up</a:t>
                      </a:r>
                    </a:p>
                    <a:p>
                      <a:pPr marL="171450" marR="0" lvl="0" indent="-1714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00" b="0" i="1">
                          <a:solidFill>
                            <a:schemeClr val="tx1">
                              <a:lumMod val="50000"/>
                            </a:schemeClr>
                          </a:solidFill>
                          <a:latin typeface="+mn-lt"/>
                        </a:rPr>
                        <a:t>Final thoughts</a:t>
                      </a:r>
                    </a:p>
                    <a:p>
                      <a:pPr marL="171450" marR="0" lvl="0" indent="-171450" algn="l" defTabSz="4572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1000" b="0" i="1">
                          <a:solidFill>
                            <a:schemeClr val="tx1">
                              <a:lumMod val="50000"/>
                            </a:schemeClr>
                          </a:solidFill>
                          <a:latin typeface="+mn-lt"/>
                        </a:rPr>
                        <a:t>Next steps</a:t>
                      </a:r>
                    </a:p>
                  </a:txBody>
                  <a:tcPr marL="142606" marR="106955" marT="71303" marB="71303" anchor="ctr">
                    <a:solidFill>
                      <a:srgbClr val="FBF9F4"/>
                    </a:solidFill>
                  </a:tcPr>
                </a:tc>
                <a:tc>
                  <a:txBody>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lang="en-US" sz="1400" b="0" kern="1200" baseline="0">
                          <a:solidFill>
                            <a:schemeClr val="tx1">
                              <a:lumMod val="50000"/>
                            </a:schemeClr>
                          </a:solidFill>
                          <a:latin typeface="+mn-lt"/>
                          <a:ea typeface="+mn-ea"/>
                          <a:cs typeface="Arial"/>
                        </a:rPr>
                        <a:t>Marcus Green, Analytics Director, Optum</a:t>
                      </a:r>
                    </a:p>
                  </a:txBody>
                  <a:tcPr marL="142606" marR="106955" marT="71303" marB="71303" anchor="ctr">
                    <a:solidFill>
                      <a:srgbClr val="FBF9F4"/>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61794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a:xfrm>
            <a:off x="1988333" y="2457232"/>
            <a:ext cx="9685061" cy="1102705"/>
          </a:xfrm>
        </p:spPr>
        <p:txBody>
          <a:bodyPr>
            <a:normAutofit/>
          </a:bodyPr>
          <a:lstStyle/>
          <a:p>
            <a:r>
              <a:rPr lang="en-GB" sz="2666"/>
              <a:t>3ii. Case Study – Winter Warmth</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20</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12836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64857D70-F12B-4E1B-99F8-92DAD4349846}"/>
              </a:ext>
            </a:extLst>
          </p:cNvPr>
          <p:cNvSpPr>
            <a:spLocks noGrp="1"/>
          </p:cNvSpPr>
          <p:nvPr>
            <p:ph type="subTitle" idx="1"/>
          </p:nvPr>
        </p:nvSpPr>
        <p:spPr>
          <a:xfrm>
            <a:off x="3600769" y="4276185"/>
            <a:ext cx="3490923" cy="619825"/>
          </a:xfrm>
          <a:gradFill>
            <a:gsLst>
              <a:gs pos="8000">
                <a:schemeClr val="tx2"/>
              </a:gs>
              <a:gs pos="100000">
                <a:schemeClr val="accent2"/>
              </a:gs>
            </a:gsLst>
            <a:lin ang="14400000" scaled="0"/>
          </a:gradFill>
        </p:spPr>
        <p:txBody>
          <a:bodyPr/>
          <a:lstStyle/>
          <a:p>
            <a:r>
              <a:rPr lang="en-US"/>
              <a:t>Investor Opportunity</a:t>
            </a:r>
          </a:p>
        </p:txBody>
      </p:sp>
      <p:sp>
        <p:nvSpPr>
          <p:cNvPr id="15" name="Rectangle 14">
            <a:extLst>
              <a:ext uri="{FF2B5EF4-FFF2-40B4-BE49-F238E27FC236}">
                <a16:creationId xmlns:a16="http://schemas.microsoft.com/office/drawing/2014/main" id="{DA136CB0-4ED9-43FA-81D5-6D3225795A7D}"/>
              </a:ext>
              <a:ext uri="{C183D7F6-B498-43B3-948B-1728B52AA6E4}">
                <adec:decorative xmlns:adec="http://schemas.microsoft.com/office/drawing/2017/decorative" val="1"/>
              </a:ext>
            </a:extLst>
          </p:cNvPr>
          <p:cNvSpPr/>
          <p:nvPr/>
        </p:nvSpPr>
        <p:spPr>
          <a:xfrm>
            <a:off x="3903701" y="4896012"/>
            <a:ext cx="2885060" cy="457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pic>
        <p:nvPicPr>
          <p:cNvPr id="1026" name="Picture 2" descr="Selected photo">
            <a:extLst>
              <a:ext uri="{FF2B5EF4-FFF2-40B4-BE49-F238E27FC236}">
                <a16:creationId xmlns:a16="http://schemas.microsoft.com/office/drawing/2014/main" id="{C46B8BE9-7337-4130-88ED-F6F199422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935" y="1060"/>
            <a:ext cx="9940185" cy="68558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Placeholder 13" descr="Doctor pointing on a large display">
            <a:extLst>
              <a:ext uri="{FF2B5EF4-FFF2-40B4-BE49-F238E27FC236}">
                <a16:creationId xmlns:a16="http://schemas.microsoft.com/office/drawing/2014/main" id="{8F02F647-7DBC-4618-AFF3-8CED69C5CDE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43451" r="38174"/>
          <a:stretch/>
        </p:blipFill>
        <p:spPr>
          <a:xfrm>
            <a:off x="10345" y="1058"/>
            <a:ext cx="2239589" cy="6855884"/>
          </a:xfrm>
        </p:spPr>
      </p:pic>
      <p:sp>
        <p:nvSpPr>
          <p:cNvPr id="3" name="Title 2">
            <a:extLst>
              <a:ext uri="{FF2B5EF4-FFF2-40B4-BE49-F238E27FC236}">
                <a16:creationId xmlns:a16="http://schemas.microsoft.com/office/drawing/2014/main" id="{B8D8E648-93B0-47FF-A306-492EFF7FC499}"/>
              </a:ext>
            </a:extLst>
          </p:cNvPr>
          <p:cNvSpPr>
            <a:spLocks noGrp="1"/>
          </p:cNvSpPr>
          <p:nvPr>
            <p:ph type="ctrTitle"/>
          </p:nvPr>
        </p:nvSpPr>
        <p:spPr>
          <a:xfrm>
            <a:off x="2338676" y="-24006"/>
            <a:ext cx="9851445" cy="6855883"/>
          </a:xfrm>
        </p:spPr>
        <p:txBody>
          <a:bodyPr/>
          <a:lstStyle/>
          <a:p>
            <a:pPr>
              <a:lnSpc>
                <a:spcPct val="110000"/>
              </a:lnSpc>
            </a:pPr>
            <a:r>
              <a:rPr lang="en-US" sz="3599"/>
              <a:t>PHM Case Study</a:t>
            </a:r>
            <a:br>
              <a:rPr lang="en-US"/>
            </a:br>
            <a:r>
              <a:rPr lang="en-US" sz="3599"/>
              <a:t>Winter Warmth</a:t>
            </a:r>
          </a:p>
        </p:txBody>
      </p:sp>
      <p:sp>
        <p:nvSpPr>
          <p:cNvPr id="5" name="object 7" descr="Beige rectangle">
            <a:extLst>
              <a:ext uri="{FF2B5EF4-FFF2-40B4-BE49-F238E27FC236}">
                <a16:creationId xmlns:a16="http://schemas.microsoft.com/office/drawing/2014/main" id="{C85C272F-FCB2-478D-9E03-EC734D1AB6C0}"/>
              </a:ext>
            </a:extLst>
          </p:cNvPr>
          <p:cNvSpPr/>
          <p:nvPr/>
        </p:nvSpPr>
        <p:spPr bwMode="white">
          <a:xfrm>
            <a:off x="3456349" y="3441875"/>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sz="1350">
              <a:solidFill>
                <a:prstClr val="black"/>
              </a:solidFill>
              <a:latin typeface="Arial "/>
            </a:endParaRPr>
          </a:p>
        </p:txBody>
      </p:sp>
      <p:pic>
        <p:nvPicPr>
          <p:cNvPr id="8" name="Picture 7">
            <a:extLst>
              <a:ext uri="{FF2B5EF4-FFF2-40B4-BE49-F238E27FC236}">
                <a16:creationId xmlns:a16="http://schemas.microsoft.com/office/drawing/2014/main" id="{A8F6ED1D-D1DF-46C3-966A-3D2311FF933D}"/>
              </a:ext>
            </a:extLst>
          </p:cNvPr>
          <p:cNvPicPr>
            <a:picLocks noChangeAspect="1"/>
          </p:cNvPicPr>
          <p:nvPr/>
        </p:nvPicPr>
        <p:blipFill>
          <a:blip r:embed="rId4"/>
          <a:stretch>
            <a:fillRect/>
          </a:stretch>
        </p:blipFill>
        <p:spPr>
          <a:xfrm>
            <a:off x="10345" y="6135272"/>
            <a:ext cx="1046221" cy="720660"/>
          </a:xfrm>
          <a:prstGeom prst="rect">
            <a:avLst/>
          </a:prstGeom>
        </p:spPr>
      </p:pic>
      <p:sp>
        <p:nvSpPr>
          <p:cNvPr id="10" name="TextBox 9">
            <a:extLst>
              <a:ext uri="{FF2B5EF4-FFF2-40B4-BE49-F238E27FC236}">
                <a16:creationId xmlns:a16="http://schemas.microsoft.com/office/drawing/2014/main" id="{3BF54B0E-D96A-4CF6-AC97-FCF03556D2CB}"/>
              </a:ext>
            </a:extLst>
          </p:cNvPr>
          <p:cNvSpPr txBox="1"/>
          <p:nvPr/>
        </p:nvSpPr>
        <p:spPr>
          <a:xfrm>
            <a:off x="3173154" y="4729215"/>
            <a:ext cx="8771858" cy="1523274"/>
          </a:xfrm>
          <a:prstGeom prst="rect">
            <a:avLst/>
          </a:prstGeom>
          <a:noFill/>
        </p:spPr>
        <p:txBody>
          <a:bodyPr wrap="square" lIns="91412" tIns="45706" rIns="91412" bIns="45706" anchor="t">
            <a:spAutoFit/>
          </a:bodyPr>
          <a:lstStyle/>
          <a:p>
            <a:pPr defTabSz="913783">
              <a:lnSpc>
                <a:spcPct val="150000"/>
              </a:lnSpc>
            </a:pPr>
            <a:r>
              <a:rPr lang="en-GB" sz="1599" b="1">
                <a:solidFill>
                  <a:prstClr val="white"/>
                </a:solidFill>
                <a:latin typeface="Arial "/>
              </a:rPr>
              <a:t>Author: </a:t>
            </a:r>
            <a:r>
              <a:rPr lang="en-GB" sz="1599">
                <a:solidFill>
                  <a:prstClr val="white"/>
                </a:solidFill>
                <a:latin typeface="Arial "/>
              </a:rPr>
              <a:t>Nick Jones – Head Of Analytics – SWL BI</a:t>
            </a:r>
          </a:p>
          <a:p>
            <a:pPr defTabSz="913783">
              <a:lnSpc>
                <a:spcPct val="150000"/>
              </a:lnSpc>
            </a:pPr>
            <a:r>
              <a:rPr lang="en-GB" sz="1599" b="1">
                <a:solidFill>
                  <a:prstClr val="white"/>
                </a:solidFill>
                <a:latin typeface="Arial "/>
              </a:rPr>
              <a:t>BI Analyst: </a:t>
            </a:r>
            <a:r>
              <a:rPr lang="en-GB" sz="1599">
                <a:solidFill>
                  <a:prstClr val="white"/>
                </a:solidFill>
                <a:latin typeface="Arial "/>
              </a:rPr>
              <a:t>Daniel Archer – Senior </a:t>
            </a:r>
            <a:r>
              <a:rPr lang="en-US" sz="1599">
                <a:solidFill>
                  <a:prstClr val="white"/>
                </a:solidFill>
                <a:latin typeface="Arial "/>
              </a:rPr>
              <a:t>Lead Analyst – </a:t>
            </a:r>
            <a:r>
              <a:rPr lang="en-GB" sz="1599">
                <a:solidFill>
                  <a:prstClr val="white"/>
                </a:solidFill>
                <a:latin typeface="Arial "/>
              </a:rPr>
              <a:t>SWL BI</a:t>
            </a:r>
          </a:p>
          <a:p>
            <a:pPr defTabSz="913783">
              <a:lnSpc>
                <a:spcPct val="150000"/>
              </a:lnSpc>
            </a:pPr>
            <a:r>
              <a:rPr lang="en-GB" sz="1599" b="1">
                <a:solidFill>
                  <a:prstClr val="white"/>
                </a:solidFill>
                <a:latin typeface="Arial "/>
              </a:rPr>
              <a:t>Key Stakeholders: </a:t>
            </a:r>
            <a:r>
              <a:rPr lang="en-GB" sz="1599">
                <a:solidFill>
                  <a:prstClr val="white"/>
                </a:solidFill>
                <a:latin typeface="Arial "/>
              </a:rPr>
              <a:t>Denise Madden - Deputy NHS Exec Lead for Kingston &amp; Richmond Places</a:t>
            </a:r>
          </a:p>
          <a:p>
            <a:pPr defTabSz="913783">
              <a:lnSpc>
                <a:spcPct val="150000"/>
              </a:lnSpc>
            </a:pPr>
            <a:r>
              <a:rPr lang="en-GB" sz="1599">
                <a:solidFill>
                  <a:prstClr val="white"/>
                </a:solidFill>
                <a:latin typeface="Arial "/>
              </a:rPr>
              <a:t>		Sam Green - Head of Population Health Management Programme</a:t>
            </a:r>
          </a:p>
        </p:txBody>
      </p:sp>
      <p:pic>
        <p:nvPicPr>
          <p:cNvPr id="2" name="Picture 1">
            <a:extLst>
              <a:ext uri="{FF2B5EF4-FFF2-40B4-BE49-F238E27FC236}">
                <a16:creationId xmlns:a16="http://schemas.microsoft.com/office/drawing/2014/main" id="{C5A1AB68-ECC1-F39B-6CEE-61D9473E0FD8}"/>
              </a:ext>
            </a:extLst>
          </p:cNvPr>
          <p:cNvPicPr>
            <a:picLocks noChangeAspect="1"/>
          </p:cNvPicPr>
          <p:nvPr/>
        </p:nvPicPr>
        <p:blipFill>
          <a:blip r:embed="rId5"/>
          <a:stretch>
            <a:fillRect/>
          </a:stretch>
        </p:blipFill>
        <p:spPr>
          <a:xfrm>
            <a:off x="1480748" y="3002181"/>
            <a:ext cx="1692406" cy="879387"/>
          </a:xfrm>
          <a:prstGeom prst="rect">
            <a:avLst/>
          </a:prstGeom>
          <a:solidFill>
            <a:schemeClr val="bg1"/>
          </a:solidFill>
        </p:spPr>
      </p:pic>
    </p:spTree>
    <p:extLst>
      <p:ext uri="{BB962C8B-B14F-4D97-AF65-F5344CB8AC3E}">
        <p14:creationId xmlns:p14="http://schemas.microsoft.com/office/powerpoint/2010/main" val="850593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descr="Woman walking through a door">
            <a:extLst>
              <a:ext uri="{FF2B5EF4-FFF2-40B4-BE49-F238E27FC236}">
                <a16:creationId xmlns:a16="http://schemas.microsoft.com/office/drawing/2014/main" id="{86D7D4AC-BE7B-45B9-AF4A-E2AF1B6C796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881" y="1058"/>
            <a:ext cx="12008294" cy="6855884"/>
          </a:xfrm>
        </p:spPr>
      </p:pic>
      <p:sp>
        <p:nvSpPr>
          <p:cNvPr id="15" name="Rectangle 14">
            <a:extLst>
              <a:ext uri="{FF2B5EF4-FFF2-40B4-BE49-F238E27FC236}">
                <a16:creationId xmlns:a16="http://schemas.microsoft.com/office/drawing/2014/main" id="{DD509E5E-F68C-4F2B-8EC7-4325958603E7}"/>
              </a:ext>
              <a:ext uri="{C183D7F6-B498-43B3-948B-1728B52AA6E4}">
                <adec:decorative xmlns:adec="http://schemas.microsoft.com/office/drawing/2017/decorative" val="1"/>
              </a:ext>
            </a:extLst>
          </p:cNvPr>
          <p:cNvSpPr/>
          <p:nvPr/>
        </p:nvSpPr>
        <p:spPr>
          <a:xfrm>
            <a:off x="1541830" y="1058"/>
            <a:ext cx="6056316" cy="685588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4" name="Text Placeholder 3">
            <a:extLst>
              <a:ext uri="{FF2B5EF4-FFF2-40B4-BE49-F238E27FC236}">
                <a16:creationId xmlns:a16="http://schemas.microsoft.com/office/drawing/2014/main" id="{9AF7E39F-041F-4A45-A1CF-F8C269887D5A}"/>
              </a:ext>
            </a:extLst>
          </p:cNvPr>
          <p:cNvSpPr>
            <a:spLocks noGrp="1"/>
          </p:cNvSpPr>
          <p:nvPr>
            <p:ph type="body" sz="quarter" idx="13"/>
          </p:nvPr>
        </p:nvSpPr>
        <p:spPr>
          <a:xfrm>
            <a:off x="766597" y="-82897"/>
            <a:ext cx="6516490" cy="3065511"/>
          </a:xfrm>
          <a:gradFill>
            <a:gsLst>
              <a:gs pos="0">
                <a:schemeClr val="tx2"/>
              </a:gs>
              <a:gs pos="100000">
                <a:schemeClr val="accent2"/>
              </a:gs>
            </a:gsLst>
            <a:lin ang="14400000" scaled="0"/>
          </a:gradFill>
        </p:spPr>
        <p:txBody>
          <a:bodyPr vert="horz" lIns="575822" tIns="1871422" rIns="575822" bIns="0" rtlCol="0" anchor="b">
            <a:noAutofit/>
          </a:bodyPr>
          <a:lstStyle/>
          <a:p>
            <a:r>
              <a:rPr lang="en-GB" sz="1400">
                <a:latin typeface="Calibri"/>
                <a:ea typeface="Calibri" panose="020F0502020204030204" pitchFamily="34" charset="0"/>
                <a:cs typeface="Times New Roman"/>
              </a:rPr>
              <a:t>There are a range of poor health outcomes associated with colder homes including an increase in respiratory infections, increase in heart attacks and strokes, increased incidence of anxiety and depression, poor infant weight gain, falls in the elderly, higher hospital admission and readmission rates. There is an overall increased risk of mortality and a slower recovery following discharge from hospital.</a:t>
            </a:r>
            <a:endParaRPr lang="en-US" sz="1200"/>
          </a:p>
        </p:txBody>
      </p:sp>
      <p:sp>
        <p:nvSpPr>
          <p:cNvPr id="3" name="Title 2">
            <a:extLst>
              <a:ext uri="{FF2B5EF4-FFF2-40B4-BE49-F238E27FC236}">
                <a16:creationId xmlns:a16="http://schemas.microsoft.com/office/drawing/2014/main" id="{E9BE4A06-2673-41EF-AF84-96B0EDEC0F01}"/>
              </a:ext>
            </a:extLst>
          </p:cNvPr>
          <p:cNvSpPr>
            <a:spLocks noGrp="1"/>
          </p:cNvSpPr>
          <p:nvPr>
            <p:ph type="title"/>
          </p:nvPr>
        </p:nvSpPr>
        <p:spPr>
          <a:xfrm>
            <a:off x="2511656" y="246405"/>
            <a:ext cx="4584552" cy="1007689"/>
          </a:xfrm>
        </p:spPr>
        <p:txBody>
          <a:bodyPr/>
          <a:lstStyle/>
          <a:p>
            <a:r>
              <a:rPr lang="en-US"/>
              <a:t>Problem statement</a:t>
            </a:r>
          </a:p>
        </p:txBody>
      </p:sp>
      <p:sp>
        <p:nvSpPr>
          <p:cNvPr id="9" name="object 7" descr="Beige rectangle">
            <a:extLst>
              <a:ext uri="{FF2B5EF4-FFF2-40B4-BE49-F238E27FC236}">
                <a16:creationId xmlns:a16="http://schemas.microsoft.com/office/drawing/2014/main" id="{400AB11A-4D5E-4CDE-BB60-C8578F59C3E0}"/>
              </a:ext>
            </a:extLst>
          </p:cNvPr>
          <p:cNvSpPr/>
          <p:nvPr/>
        </p:nvSpPr>
        <p:spPr bwMode="white">
          <a:xfrm>
            <a:off x="1564016" y="1382985"/>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grpSp>
        <p:nvGrpSpPr>
          <p:cNvPr id="36" name="Group 35" descr="Icon Lightbulb">
            <a:extLst>
              <a:ext uri="{FF2B5EF4-FFF2-40B4-BE49-F238E27FC236}">
                <a16:creationId xmlns:a16="http://schemas.microsoft.com/office/drawing/2014/main" id="{840CA54E-FBB9-4848-A45D-E086AA4A5012}"/>
              </a:ext>
            </a:extLst>
          </p:cNvPr>
          <p:cNvGrpSpPr>
            <a:grpSpLocks noChangeAspect="1"/>
          </p:cNvGrpSpPr>
          <p:nvPr/>
        </p:nvGrpSpPr>
        <p:grpSpPr>
          <a:xfrm>
            <a:off x="1739990" y="501969"/>
            <a:ext cx="361903" cy="584614"/>
            <a:chOff x="1684741" y="3186732"/>
            <a:chExt cx="530027" cy="856197"/>
          </a:xfrm>
        </p:grpSpPr>
        <p:sp>
          <p:nvSpPr>
            <p:cNvPr id="32" name="Freeform: Shape 31">
              <a:extLst>
                <a:ext uri="{FF2B5EF4-FFF2-40B4-BE49-F238E27FC236}">
                  <a16:creationId xmlns:a16="http://schemas.microsoft.com/office/drawing/2014/main" id="{B8ABB65B-B8A5-4C0E-BE4C-E88A7BB3E8A2}"/>
                </a:ext>
              </a:extLst>
            </p:cNvPr>
            <p:cNvSpPr/>
            <p:nvPr/>
          </p:nvSpPr>
          <p:spPr>
            <a:xfrm>
              <a:off x="1817248" y="3777916"/>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pPr defTabSz="913783"/>
              <a:endParaRPr lang="en-US" sz="1350">
                <a:solidFill>
                  <a:prstClr val="black"/>
                </a:solidFill>
                <a:latin typeface="Arial "/>
              </a:endParaRPr>
            </a:p>
          </p:txBody>
        </p:sp>
        <p:sp>
          <p:nvSpPr>
            <p:cNvPr id="33" name="Freeform: Shape 32">
              <a:extLst>
                <a:ext uri="{FF2B5EF4-FFF2-40B4-BE49-F238E27FC236}">
                  <a16:creationId xmlns:a16="http://schemas.microsoft.com/office/drawing/2014/main" id="{D71DD07A-CE80-41D5-AEEB-65192AD34639}"/>
                </a:ext>
              </a:extLst>
            </p:cNvPr>
            <p:cNvSpPr/>
            <p:nvPr/>
          </p:nvSpPr>
          <p:spPr>
            <a:xfrm>
              <a:off x="1817248" y="3879844"/>
              <a:ext cx="265013" cy="61157"/>
            </a:xfrm>
            <a:custGeom>
              <a:avLst/>
              <a:gdLst>
                <a:gd name="connsiteX0" fmla="*/ 30578 w 265013"/>
                <a:gd name="connsiteY0" fmla="*/ 0 h 61156"/>
                <a:gd name="connsiteX1" fmla="*/ 234435 w 265013"/>
                <a:gd name="connsiteY1" fmla="*/ 0 h 61156"/>
                <a:gd name="connsiteX2" fmla="*/ 265013 w 265013"/>
                <a:gd name="connsiteY2" fmla="*/ 30578 h 61156"/>
                <a:gd name="connsiteX3" fmla="*/ 234435 w 265013"/>
                <a:gd name="connsiteY3" fmla="*/ 61157 h 61156"/>
                <a:gd name="connsiteX4" fmla="*/ 30578 w 265013"/>
                <a:gd name="connsiteY4" fmla="*/ 61157 h 61156"/>
                <a:gd name="connsiteX5" fmla="*/ 0 w 265013"/>
                <a:gd name="connsiteY5" fmla="*/ 30578 h 61156"/>
                <a:gd name="connsiteX6" fmla="*/ 30578 w 265013"/>
                <a:gd name="connsiteY6" fmla="*/ 0 h 6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13" h="61156">
                  <a:moveTo>
                    <a:pt x="30578" y="0"/>
                  </a:moveTo>
                  <a:lnTo>
                    <a:pt x="234435" y="0"/>
                  </a:lnTo>
                  <a:cubicBezTo>
                    <a:pt x="251763" y="0"/>
                    <a:pt x="265013" y="13251"/>
                    <a:pt x="265013" y="30578"/>
                  </a:cubicBezTo>
                  <a:cubicBezTo>
                    <a:pt x="265013" y="47906"/>
                    <a:pt x="251763" y="61157"/>
                    <a:pt x="234435" y="61157"/>
                  </a:cubicBezTo>
                  <a:lnTo>
                    <a:pt x="30578" y="61157"/>
                  </a:lnTo>
                  <a:cubicBezTo>
                    <a:pt x="13251" y="61157"/>
                    <a:pt x="0" y="47906"/>
                    <a:pt x="0" y="30578"/>
                  </a:cubicBezTo>
                  <a:cubicBezTo>
                    <a:pt x="0" y="13251"/>
                    <a:pt x="13251" y="0"/>
                    <a:pt x="30578" y="0"/>
                  </a:cubicBezTo>
                  <a:close/>
                </a:path>
              </a:pathLst>
            </a:custGeom>
            <a:solidFill>
              <a:schemeClr val="accent1"/>
            </a:solidFill>
            <a:ln w="10120" cap="flat">
              <a:noFill/>
              <a:prstDash val="solid"/>
              <a:miter/>
            </a:ln>
          </p:spPr>
          <p:txBody>
            <a:bodyPr rtlCol="0" anchor="ctr"/>
            <a:lstStyle/>
            <a:p>
              <a:pPr defTabSz="913783"/>
              <a:endParaRPr lang="en-US" sz="1350">
                <a:solidFill>
                  <a:prstClr val="black"/>
                </a:solidFill>
                <a:latin typeface="Arial "/>
              </a:endParaRPr>
            </a:p>
          </p:txBody>
        </p:sp>
        <p:sp>
          <p:nvSpPr>
            <p:cNvPr id="34" name="Freeform: Shape 33">
              <a:extLst>
                <a:ext uri="{FF2B5EF4-FFF2-40B4-BE49-F238E27FC236}">
                  <a16:creationId xmlns:a16="http://schemas.microsoft.com/office/drawing/2014/main" id="{0522D638-DE3D-438D-8C73-954C32D8CB63}"/>
                </a:ext>
              </a:extLst>
            </p:cNvPr>
            <p:cNvSpPr/>
            <p:nvPr/>
          </p:nvSpPr>
          <p:spPr>
            <a:xfrm>
              <a:off x="1883501" y="3981772"/>
              <a:ext cx="132507" cy="61157"/>
            </a:xfrm>
            <a:custGeom>
              <a:avLst/>
              <a:gdLst>
                <a:gd name="connsiteX0" fmla="*/ 0 w 132506"/>
                <a:gd name="connsiteY0" fmla="*/ 0 h 61156"/>
                <a:gd name="connsiteX1" fmla="*/ 66253 w 132506"/>
                <a:gd name="connsiteY1" fmla="*/ 61157 h 61156"/>
                <a:gd name="connsiteX2" fmla="*/ 132507 w 132506"/>
                <a:gd name="connsiteY2" fmla="*/ 0 h 61156"/>
                <a:gd name="connsiteX3" fmla="*/ 0 w 132506"/>
                <a:gd name="connsiteY3" fmla="*/ 0 h 61156"/>
              </a:gdLst>
              <a:ahLst/>
              <a:cxnLst>
                <a:cxn ang="0">
                  <a:pos x="connsiteX0" y="connsiteY0"/>
                </a:cxn>
                <a:cxn ang="0">
                  <a:pos x="connsiteX1" y="connsiteY1"/>
                </a:cxn>
                <a:cxn ang="0">
                  <a:pos x="connsiteX2" y="connsiteY2"/>
                </a:cxn>
                <a:cxn ang="0">
                  <a:pos x="connsiteX3" y="connsiteY3"/>
                </a:cxn>
              </a:cxnLst>
              <a:rect l="l" t="t" r="r" b="b"/>
              <a:pathLst>
                <a:path w="132506" h="61156">
                  <a:moveTo>
                    <a:pt x="0" y="0"/>
                  </a:moveTo>
                  <a:cubicBezTo>
                    <a:pt x="3058" y="34656"/>
                    <a:pt x="31598" y="61157"/>
                    <a:pt x="66253" y="61157"/>
                  </a:cubicBezTo>
                  <a:cubicBezTo>
                    <a:pt x="100909" y="61157"/>
                    <a:pt x="129449" y="34656"/>
                    <a:pt x="132507" y="0"/>
                  </a:cubicBezTo>
                  <a:lnTo>
                    <a:pt x="0" y="0"/>
                  </a:lnTo>
                  <a:close/>
                </a:path>
              </a:pathLst>
            </a:custGeom>
            <a:solidFill>
              <a:schemeClr val="accent1"/>
            </a:solidFill>
            <a:ln w="10120" cap="flat">
              <a:noFill/>
              <a:prstDash val="solid"/>
              <a:miter/>
            </a:ln>
          </p:spPr>
          <p:txBody>
            <a:bodyPr rtlCol="0" anchor="ctr"/>
            <a:lstStyle/>
            <a:p>
              <a:pPr defTabSz="913783"/>
              <a:endParaRPr lang="en-US" sz="1350">
                <a:solidFill>
                  <a:prstClr val="black"/>
                </a:solidFill>
                <a:latin typeface="Arial "/>
              </a:endParaRPr>
            </a:p>
          </p:txBody>
        </p:sp>
        <p:sp>
          <p:nvSpPr>
            <p:cNvPr id="35" name="Freeform: Shape 34">
              <a:extLst>
                <a:ext uri="{FF2B5EF4-FFF2-40B4-BE49-F238E27FC236}">
                  <a16:creationId xmlns:a16="http://schemas.microsoft.com/office/drawing/2014/main" id="{01AB190E-B14D-440E-9910-B22D8C998B54}"/>
                </a:ext>
              </a:extLst>
            </p:cNvPr>
            <p:cNvSpPr/>
            <p:nvPr/>
          </p:nvSpPr>
          <p:spPr>
            <a:xfrm>
              <a:off x="1684741" y="3186732"/>
              <a:ext cx="530027" cy="550412"/>
            </a:xfrm>
            <a:custGeom>
              <a:avLst/>
              <a:gdLst>
                <a:gd name="connsiteX0" fmla="*/ 265013 w 530026"/>
                <a:gd name="connsiteY0" fmla="*/ 0 h 550412"/>
                <a:gd name="connsiteX1" fmla="*/ 265013 w 530026"/>
                <a:gd name="connsiteY1" fmla="*/ 0 h 550412"/>
                <a:gd name="connsiteX2" fmla="*/ 265013 w 530026"/>
                <a:gd name="connsiteY2" fmla="*/ 0 h 550412"/>
                <a:gd name="connsiteX3" fmla="*/ 0 w 530026"/>
                <a:gd name="connsiteY3" fmla="*/ 261956 h 550412"/>
                <a:gd name="connsiteX4" fmla="*/ 0 w 530026"/>
                <a:gd name="connsiteY4" fmla="*/ 271129 h 550412"/>
                <a:gd name="connsiteX5" fmla="*/ 18347 w 530026"/>
                <a:gd name="connsiteY5" fmla="*/ 362864 h 550412"/>
                <a:gd name="connsiteX6" fmla="*/ 64215 w 530026"/>
                <a:gd name="connsiteY6" fmla="*/ 438291 h 550412"/>
                <a:gd name="connsiteX7" fmla="*/ 126391 w 530026"/>
                <a:gd name="connsiteY7" fmla="*/ 539200 h 550412"/>
                <a:gd name="connsiteX8" fmla="*/ 144738 w 530026"/>
                <a:gd name="connsiteY8" fmla="*/ 550412 h 550412"/>
                <a:gd name="connsiteX9" fmla="*/ 385289 w 530026"/>
                <a:gd name="connsiteY9" fmla="*/ 550412 h 550412"/>
                <a:gd name="connsiteX10" fmla="*/ 403636 w 530026"/>
                <a:gd name="connsiteY10" fmla="*/ 539200 h 550412"/>
                <a:gd name="connsiteX11" fmla="*/ 465812 w 530026"/>
                <a:gd name="connsiteY11" fmla="*/ 438291 h 550412"/>
                <a:gd name="connsiteX12" fmla="*/ 511680 w 530026"/>
                <a:gd name="connsiteY12" fmla="*/ 362864 h 550412"/>
                <a:gd name="connsiteX13" fmla="*/ 530027 w 530026"/>
                <a:gd name="connsiteY13" fmla="*/ 271129 h 550412"/>
                <a:gd name="connsiteX14" fmla="*/ 530027 w 530026"/>
                <a:gd name="connsiteY14" fmla="*/ 261956 h 550412"/>
                <a:gd name="connsiteX15" fmla="*/ 265013 w 530026"/>
                <a:gd name="connsiteY15" fmla="*/ 0 h 550412"/>
                <a:gd name="connsiteX16" fmla="*/ 468870 w 530026"/>
                <a:gd name="connsiteY16" fmla="*/ 270110 h 550412"/>
                <a:gd name="connsiteX17" fmla="*/ 454600 w 530026"/>
                <a:gd name="connsiteY17" fmla="*/ 341460 h 550412"/>
                <a:gd name="connsiteX18" fmla="*/ 419944 w 530026"/>
                <a:gd name="connsiteY18" fmla="*/ 397520 h 550412"/>
                <a:gd name="connsiteX19" fmla="*/ 360826 w 530026"/>
                <a:gd name="connsiteY19" fmla="*/ 489256 h 550412"/>
                <a:gd name="connsiteX20" fmla="*/ 265013 w 530026"/>
                <a:gd name="connsiteY20" fmla="*/ 489256 h 550412"/>
                <a:gd name="connsiteX21" fmla="*/ 170220 w 530026"/>
                <a:gd name="connsiteY21" fmla="*/ 489256 h 550412"/>
                <a:gd name="connsiteX22" fmla="*/ 111102 w 530026"/>
                <a:gd name="connsiteY22" fmla="*/ 397520 h 550412"/>
                <a:gd name="connsiteX23" fmla="*/ 76446 w 530026"/>
                <a:gd name="connsiteY23" fmla="*/ 341460 h 550412"/>
                <a:gd name="connsiteX24" fmla="*/ 62176 w 530026"/>
                <a:gd name="connsiteY24" fmla="*/ 270110 h 550412"/>
                <a:gd name="connsiteX25" fmla="*/ 62176 w 530026"/>
                <a:gd name="connsiteY25" fmla="*/ 261956 h 550412"/>
                <a:gd name="connsiteX26" fmla="*/ 266033 w 530026"/>
                <a:gd name="connsiteY26" fmla="*/ 60138 h 550412"/>
                <a:gd name="connsiteX27" fmla="*/ 266033 w 530026"/>
                <a:gd name="connsiteY27" fmla="*/ 60138 h 550412"/>
                <a:gd name="connsiteX28" fmla="*/ 266033 w 530026"/>
                <a:gd name="connsiteY28" fmla="*/ 60138 h 550412"/>
                <a:gd name="connsiteX29" fmla="*/ 266033 w 530026"/>
                <a:gd name="connsiteY29" fmla="*/ 60138 h 550412"/>
                <a:gd name="connsiteX30" fmla="*/ 266033 w 530026"/>
                <a:gd name="connsiteY30" fmla="*/ 60138 h 550412"/>
                <a:gd name="connsiteX31" fmla="*/ 266033 w 530026"/>
                <a:gd name="connsiteY31" fmla="*/ 60138 h 550412"/>
                <a:gd name="connsiteX32" fmla="*/ 266033 w 530026"/>
                <a:gd name="connsiteY32" fmla="*/ 60138 h 550412"/>
                <a:gd name="connsiteX33" fmla="*/ 469889 w 530026"/>
                <a:gd name="connsiteY33" fmla="*/ 261956 h 550412"/>
                <a:gd name="connsiteX34" fmla="*/ 469889 w 530026"/>
                <a:gd name="connsiteY34" fmla="*/ 270110 h 55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0026" h="550412">
                  <a:moveTo>
                    <a:pt x="265013" y="0"/>
                  </a:moveTo>
                  <a:cubicBezTo>
                    <a:pt x="265013" y="0"/>
                    <a:pt x="265013" y="0"/>
                    <a:pt x="265013" y="0"/>
                  </a:cubicBezTo>
                  <a:cubicBezTo>
                    <a:pt x="265013" y="0"/>
                    <a:pt x="265013" y="0"/>
                    <a:pt x="265013" y="0"/>
                  </a:cubicBezTo>
                  <a:cubicBezTo>
                    <a:pt x="120275" y="1019"/>
                    <a:pt x="3058" y="117217"/>
                    <a:pt x="0" y="261956"/>
                  </a:cubicBezTo>
                  <a:lnTo>
                    <a:pt x="0" y="271129"/>
                  </a:lnTo>
                  <a:cubicBezTo>
                    <a:pt x="1019" y="302727"/>
                    <a:pt x="7135" y="333305"/>
                    <a:pt x="18347" y="362864"/>
                  </a:cubicBezTo>
                  <a:cubicBezTo>
                    <a:pt x="29559" y="390385"/>
                    <a:pt x="44848" y="415867"/>
                    <a:pt x="64215" y="438291"/>
                  </a:cubicBezTo>
                  <a:cubicBezTo>
                    <a:pt x="88678" y="464793"/>
                    <a:pt x="115179" y="516776"/>
                    <a:pt x="126391" y="539200"/>
                  </a:cubicBezTo>
                  <a:cubicBezTo>
                    <a:pt x="129449" y="546335"/>
                    <a:pt x="136584" y="550412"/>
                    <a:pt x="144738" y="550412"/>
                  </a:cubicBezTo>
                  <a:lnTo>
                    <a:pt x="385289" y="550412"/>
                  </a:lnTo>
                  <a:cubicBezTo>
                    <a:pt x="393443" y="550412"/>
                    <a:pt x="400578" y="546335"/>
                    <a:pt x="403636" y="539200"/>
                  </a:cubicBezTo>
                  <a:cubicBezTo>
                    <a:pt x="414848" y="516776"/>
                    <a:pt x="441349" y="464793"/>
                    <a:pt x="465812" y="438291"/>
                  </a:cubicBezTo>
                  <a:cubicBezTo>
                    <a:pt x="485178" y="415867"/>
                    <a:pt x="501487" y="390385"/>
                    <a:pt x="511680" y="362864"/>
                  </a:cubicBezTo>
                  <a:cubicBezTo>
                    <a:pt x="522892" y="333305"/>
                    <a:pt x="529008" y="302727"/>
                    <a:pt x="530027" y="271129"/>
                  </a:cubicBezTo>
                  <a:lnTo>
                    <a:pt x="530027" y="261956"/>
                  </a:lnTo>
                  <a:cubicBezTo>
                    <a:pt x="526969" y="117217"/>
                    <a:pt x="409752" y="1019"/>
                    <a:pt x="265013" y="0"/>
                  </a:cubicBezTo>
                  <a:close/>
                  <a:moveTo>
                    <a:pt x="468870" y="270110"/>
                  </a:moveTo>
                  <a:cubicBezTo>
                    <a:pt x="467851" y="294573"/>
                    <a:pt x="462754" y="319035"/>
                    <a:pt x="454600" y="341460"/>
                  </a:cubicBezTo>
                  <a:cubicBezTo>
                    <a:pt x="446446" y="361845"/>
                    <a:pt x="435234" y="381212"/>
                    <a:pt x="419944" y="397520"/>
                  </a:cubicBezTo>
                  <a:cubicBezTo>
                    <a:pt x="396501" y="426060"/>
                    <a:pt x="376115" y="456638"/>
                    <a:pt x="360826" y="489256"/>
                  </a:cubicBezTo>
                  <a:lnTo>
                    <a:pt x="265013" y="489256"/>
                  </a:lnTo>
                  <a:lnTo>
                    <a:pt x="170220" y="489256"/>
                  </a:lnTo>
                  <a:cubicBezTo>
                    <a:pt x="153912" y="456638"/>
                    <a:pt x="133526" y="426060"/>
                    <a:pt x="111102" y="397520"/>
                  </a:cubicBezTo>
                  <a:cubicBezTo>
                    <a:pt x="96832" y="381212"/>
                    <a:pt x="84600" y="361845"/>
                    <a:pt x="76446" y="341460"/>
                  </a:cubicBezTo>
                  <a:cubicBezTo>
                    <a:pt x="67273" y="319035"/>
                    <a:pt x="63196" y="294573"/>
                    <a:pt x="62176" y="270110"/>
                  </a:cubicBezTo>
                  <a:lnTo>
                    <a:pt x="62176" y="261956"/>
                  </a:lnTo>
                  <a:cubicBezTo>
                    <a:pt x="64215" y="150854"/>
                    <a:pt x="154931" y="61157"/>
                    <a:pt x="266033" y="60138"/>
                  </a:cubicBezTo>
                  <a:lnTo>
                    <a:pt x="266033" y="60138"/>
                  </a:lnTo>
                  <a:lnTo>
                    <a:pt x="266033" y="60138"/>
                  </a:lnTo>
                  <a:cubicBezTo>
                    <a:pt x="266033" y="60138"/>
                    <a:pt x="266033" y="60138"/>
                    <a:pt x="266033" y="60138"/>
                  </a:cubicBezTo>
                  <a:cubicBezTo>
                    <a:pt x="266033" y="60138"/>
                    <a:pt x="266033" y="60138"/>
                    <a:pt x="266033" y="60138"/>
                  </a:cubicBezTo>
                  <a:lnTo>
                    <a:pt x="266033" y="60138"/>
                  </a:lnTo>
                  <a:lnTo>
                    <a:pt x="266033" y="60138"/>
                  </a:lnTo>
                  <a:cubicBezTo>
                    <a:pt x="377134" y="61157"/>
                    <a:pt x="467851" y="149835"/>
                    <a:pt x="469889" y="261956"/>
                  </a:cubicBezTo>
                  <a:lnTo>
                    <a:pt x="469889" y="270110"/>
                  </a:lnTo>
                  <a:close/>
                </a:path>
              </a:pathLst>
            </a:custGeom>
            <a:solidFill>
              <a:schemeClr val="accent1"/>
            </a:solidFill>
            <a:ln w="10120" cap="flat">
              <a:noFill/>
              <a:prstDash val="solid"/>
              <a:miter/>
            </a:ln>
          </p:spPr>
          <p:txBody>
            <a:bodyPr rtlCol="0" anchor="ctr"/>
            <a:lstStyle/>
            <a:p>
              <a:pPr defTabSz="913783"/>
              <a:endParaRPr lang="en-US" sz="1350">
                <a:solidFill>
                  <a:prstClr val="black"/>
                </a:solidFill>
                <a:latin typeface="Arial "/>
              </a:endParaRPr>
            </a:p>
          </p:txBody>
        </p:sp>
      </p:grpSp>
      <p:sp>
        <p:nvSpPr>
          <p:cNvPr id="48" name="Rectangle 47">
            <a:extLst>
              <a:ext uri="{FF2B5EF4-FFF2-40B4-BE49-F238E27FC236}">
                <a16:creationId xmlns:a16="http://schemas.microsoft.com/office/drawing/2014/main" id="{C3FC51DE-D10A-4DE8-A7E3-22FA2E4FC194}"/>
              </a:ext>
              <a:ext uri="{C183D7F6-B498-43B3-948B-1728B52AA6E4}">
                <adec:decorative xmlns:adec="http://schemas.microsoft.com/office/drawing/2017/decorative" val="1"/>
              </a:ext>
            </a:extLst>
          </p:cNvPr>
          <p:cNvSpPr/>
          <p:nvPr/>
        </p:nvSpPr>
        <p:spPr>
          <a:xfrm>
            <a:off x="766597" y="2998985"/>
            <a:ext cx="6516490" cy="53160"/>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52" name="Slide Number Placeholder 51">
            <a:extLst>
              <a:ext uri="{FF2B5EF4-FFF2-40B4-BE49-F238E27FC236}">
                <a16:creationId xmlns:a16="http://schemas.microsoft.com/office/drawing/2014/main" id="{947A81F6-261F-44F4-B660-7BD323AE2991}"/>
              </a:ext>
            </a:extLst>
          </p:cNvPr>
          <p:cNvSpPr>
            <a:spLocks noGrp="1"/>
          </p:cNvSpPr>
          <p:nvPr>
            <p:ph type="sldNum" sz="quarter" idx="11"/>
          </p:nvPr>
        </p:nvSpPr>
        <p:spPr>
          <a:xfrm>
            <a:off x="11545316" y="6240896"/>
            <a:ext cx="270391" cy="270391"/>
          </a:xfrm>
        </p:spPr>
        <p:txBody>
          <a:bodyPr/>
          <a:lstStyle/>
          <a:p>
            <a:pPr defTabSz="913783"/>
            <a:fld id="{EECC7194-A4D0-457B-9D3E-53681723AFF7}" type="slidenum">
              <a:rPr lang="en-US">
                <a:solidFill>
                  <a:prstClr val="white"/>
                </a:solidFill>
                <a:latin typeface="Arial "/>
              </a:rPr>
              <a:pPr defTabSz="913783"/>
              <a:t>22</a:t>
            </a:fld>
            <a:endParaRPr lang="en-US">
              <a:solidFill>
                <a:prstClr val="white"/>
              </a:solidFill>
              <a:latin typeface="Arial "/>
            </a:endParaRPr>
          </a:p>
        </p:txBody>
      </p:sp>
      <p:grpSp>
        <p:nvGrpSpPr>
          <p:cNvPr id="14" name="Group 13">
            <a:extLst>
              <a:ext uri="{FF2B5EF4-FFF2-40B4-BE49-F238E27FC236}">
                <a16:creationId xmlns:a16="http://schemas.microsoft.com/office/drawing/2014/main" id="{8CDC0198-E919-4071-9C4B-5B3D19A46785}"/>
              </a:ext>
              <a:ext uri="{C183D7F6-B498-43B3-948B-1728B52AA6E4}">
                <adec:decorative xmlns:adec="http://schemas.microsoft.com/office/drawing/2017/decorative" val="1"/>
              </a:ext>
            </a:extLst>
          </p:cNvPr>
          <p:cNvGrpSpPr>
            <a:grpSpLocks noChangeAspect="1"/>
          </p:cNvGrpSpPr>
          <p:nvPr/>
        </p:nvGrpSpPr>
        <p:grpSpPr>
          <a:xfrm>
            <a:off x="1467197" y="296568"/>
            <a:ext cx="906139" cy="906139"/>
            <a:chOff x="5482999" y="1607028"/>
            <a:chExt cx="1200866" cy="1200866"/>
          </a:xfrm>
        </p:grpSpPr>
        <p:sp>
          <p:nvSpPr>
            <p:cNvPr id="16" name="Rectangle 15">
              <a:extLst>
                <a:ext uri="{FF2B5EF4-FFF2-40B4-BE49-F238E27FC236}">
                  <a16:creationId xmlns:a16="http://schemas.microsoft.com/office/drawing/2014/main" id="{667DDF34-4085-4945-A320-585AC8EBAAF2}"/>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17" name="Rectangle 16">
              <a:extLst>
                <a:ext uri="{FF2B5EF4-FFF2-40B4-BE49-F238E27FC236}">
                  <a16:creationId xmlns:a16="http://schemas.microsoft.com/office/drawing/2014/main" id="{ED521D40-9109-4214-B458-FAB53B1DA80D}"/>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sp>
        <p:nvSpPr>
          <p:cNvPr id="18" name="Text Placeholder 3">
            <a:extLst>
              <a:ext uri="{FF2B5EF4-FFF2-40B4-BE49-F238E27FC236}">
                <a16:creationId xmlns:a16="http://schemas.microsoft.com/office/drawing/2014/main" id="{E1E454BB-E7A8-41C4-92DA-5106E308BC52}"/>
              </a:ext>
            </a:extLst>
          </p:cNvPr>
          <p:cNvSpPr txBox="1">
            <a:spLocks/>
          </p:cNvSpPr>
          <p:nvPr/>
        </p:nvSpPr>
        <p:spPr>
          <a:xfrm>
            <a:off x="771856" y="3068514"/>
            <a:ext cx="7596262" cy="3499952"/>
          </a:xfrm>
          <a:prstGeom prst="rect">
            <a:avLst/>
          </a:prstGeom>
          <a:gradFill>
            <a:gsLst>
              <a:gs pos="0">
                <a:schemeClr val="tx2"/>
              </a:gs>
              <a:gs pos="100000">
                <a:schemeClr val="accent2"/>
              </a:gs>
            </a:gsLst>
            <a:lin ang="14400000" scaled="0"/>
          </a:gradFill>
        </p:spPr>
        <p:txBody>
          <a:bodyPr vert="horz" lIns="575822" tIns="1871422" rIns="575822" bIns="0" rtlCol="0" anchor="b">
            <a:noAutofit/>
          </a:bodyPr>
          <a:lstStyle>
            <a:lvl1pPr marL="0" indent="0" algn="l" defTabSz="914400" rtl="0" eaLnBrk="1" latinLnBrk="0" hangingPunct="1">
              <a:lnSpc>
                <a:spcPts val="2000"/>
              </a:lnSpc>
              <a:spcBef>
                <a:spcPts val="0"/>
              </a:spcBef>
              <a:spcAft>
                <a:spcPts val="1000"/>
              </a:spcAft>
              <a:buClr>
                <a:schemeClr val="accent2"/>
              </a:buClr>
              <a:buFont typeface="Arial" panose="020B0604020202020204" pitchFamily="34" charset="0"/>
              <a:buNone/>
              <a:defRPr sz="1600" kern="1200">
                <a:solidFill>
                  <a:schemeClr val="bg1"/>
                </a:solidFill>
                <a:latin typeface="+mn-lt"/>
                <a:ea typeface="+mn-ea"/>
                <a:cs typeface="+mn-cs"/>
              </a:defRPr>
            </a:lvl1pPr>
            <a:lvl2pPr marL="447675" indent="-180975" algn="l" defTabSz="914400" rtl="0" eaLnBrk="1" latinLnBrk="0" hangingPunct="1">
              <a:lnSpc>
                <a:spcPct val="100000"/>
              </a:lnSpc>
              <a:spcBef>
                <a:spcPts val="0"/>
              </a:spcBef>
              <a:spcAft>
                <a:spcPts val="1000"/>
              </a:spcAft>
              <a:buClr>
                <a:schemeClr val="accent2"/>
              </a:buClr>
              <a:buFontTx/>
              <a:buChar char="–"/>
              <a:defRPr sz="1400" kern="1200">
                <a:solidFill>
                  <a:schemeClr val="tx1"/>
                </a:solidFill>
                <a:latin typeface="+mn-lt"/>
                <a:ea typeface="+mn-ea"/>
                <a:cs typeface="+mn-cs"/>
              </a:defRPr>
            </a:lvl2pPr>
            <a:lvl3pPr marL="628650" indent="-180975"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3pPr>
            <a:lvl4pPr marL="809625" indent="-180975"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Char char="o"/>
              <a:defRPr sz="1000" kern="1200">
                <a:solidFill>
                  <a:schemeClr val="tx1"/>
                </a:solidFill>
                <a:latin typeface="+mn-lt"/>
                <a:ea typeface="+mn-ea"/>
                <a:cs typeface="+mn-cs"/>
              </a:defRPr>
            </a:lvl4pPr>
            <a:lvl5pPr marL="990600" indent="-180975" algn="l" defTabSz="914400" rtl="0" eaLnBrk="1" latinLnBrk="0" hangingPunct="1">
              <a:lnSpc>
                <a:spcPct val="100000"/>
              </a:lnSpc>
              <a:spcBef>
                <a:spcPts val="0"/>
              </a:spcBef>
              <a:spcAft>
                <a:spcPts val="10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96706" lvl="1" indent="-241222" defTabSz="1218804">
              <a:spcAft>
                <a:spcPts val="1333"/>
              </a:spcAft>
              <a:buClr>
                <a:srgbClr val="107082"/>
              </a:buClr>
            </a:pPr>
            <a:r>
              <a:rPr lang="en-GB">
                <a:solidFill>
                  <a:srgbClr val="FFFFFF"/>
                </a:solidFill>
                <a:latin typeface="-apple-system"/>
              </a:rPr>
              <a:t>1) Targeted outreach to the identified cohort using Re-Id tool</a:t>
            </a:r>
          </a:p>
          <a:p>
            <a:pPr marL="837928" lvl="2" indent="-241222" defTabSz="1218804">
              <a:spcAft>
                <a:spcPts val="1333"/>
              </a:spcAft>
              <a:buClr>
                <a:prstClr val="black">
                  <a:lumMod val="50000"/>
                  <a:lumOff val="50000"/>
                </a:prstClr>
              </a:buClr>
            </a:pPr>
            <a:r>
              <a:rPr lang="en-GB">
                <a:solidFill>
                  <a:srgbClr val="FFFFFF"/>
                </a:solidFill>
                <a:latin typeface="-apple-system"/>
              </a:rPr>
              <a:t>PCN embedded Social Prescribers to offer bespoke support. This is in a bid to reduce preventable excess winter deaths and improve health and wellbeing.</a:t>
            </a:r>
          </a:p>
          <a:p>
            <a:pPr marL="837928" lvl="2" indent="-241222" defTabSz="1218804">
              <a:spcAft>
                <a:spcPts val="1333"/>
              </a:spcAft>
              <a:buClr>
                <a:prstClr val="black">
                  <a:lumMod val="50000"/>
                  <a:lumOff val="50000"/>
                </a:prstClr>
              </a:buClr>
            </a:pPr>
            <a:r>
              <a:rPr lang="en-GB">
                <a:solidFill>
                  <a:srgbClr val="FFFFFF"/>
                </a:solidFill>
                <a:latin typeface="-apple-system"/>
              </a:rPr>
              <a:t>Local Authority teams to identify cohorts with poor-quality housing in need of retrofitting to improve energy efficiency. Other Local Authority services offered in order to reduce fuel poverty.</a:t>
            </a:r>
          </a:p>
          <a:p>
            <a:pPr marL="596706" lvl="1" indent="-241222" defTabSz="1218804">
              <a:spcAft>
                <a:spcPts val="1333"/>
              </a:spcAft>
              <a:buClr>
                <a:srgbClr val="107082"/>
              </a:buClr>
            </a:pPr>
            <a:r>
              <a:rPr lang="en-GB">
                <a:solidFill>
                  <a:srgbClr val="FFFFFF"/>
                </a:solidFill>
                <a:latin typeface="-apple-system"/>
              </a:rPr>
              <a:t>2) Easy to access information and data.</a:t>
            </a:r>
          </a:p>
          <a:p>
            <a:pPr marL="837928" lvl="2" indent="-241222" defTabSz="1218804">
              <a:spcAft>
                <a:spcPts val="1333"/>
              </a:spcAft>
              <a:buClr>
                <a:prstClr val="black">
                  <a:lumMod val="50000"/>
                  <a:lumOff val="50000"/>
                </a:prstClr>
              </a:buClr>
            </a:pPr>
            <a:r>
              <a:rPr lang="en-GB">
                <a:solidFill>
                  <a:srgbClr val="FFFFFF"/>
                </a:solidFill>
                <a:latin typeface="-apple-system"/>
              </a:rPr>
              <a:t>The data analytics will enable users to review the entire pathway of patients with medium to higher level winter risk scores. Socio-economic factors can be reviewed to determine the inequalities present.</a:t>
            </a:r>
            <a:endParaRPr lang="en-US">
              <a:solidFill>
                <a:prstClr val="black"/>
              </a:solidFill>
              <a:latin typeface="Arial "/>
            </a:endParaRPr>
          </a:p>
        </p:txBody>
      </p:sp>
      <p:sp>
        <p:nvSpPr>
          <p:cNvPr id="19" name="Title 2">
            <a:extLst>
              <a:ext uri="{FF2B5EF4-FFF2-40B4-BE49-F238E27FC236}">
                <a16:creationId xmlns:a16="http://schemas.microsoft.com/office/drawing/2014/main" id="{72F52DE4-8680-42F3-979A-8D96720CE9D5}"/>
              </a:ext>
            </a:extLst>
          </p:cNvPr>
          <p:cNvSpPr txBox="1">
            <a:spLocks/>
          </p:cNvSpPr>
          <p:nvPr/>
        </p:nvSpPr>
        <p:spPr>
          <a:xfrm>
            <a:off x="2698536" y="3312041"/>
            <a:ext cx="4584552" cy="100768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cap="all" spc="-150" baseline="0">
                <a:solidFill>
                  <a:schemeClr val="bg1"/>
                </a:solidFill>
                <a:latin typeface="+mj-lt"/>
                <a:ea typeface="+mj-ea"/>
                <a:cs typeface="+mj-cs"/>
              </a:defRPr>
            </a:lvl1pPr>
          </a:lstStyle>
          <a:p>
            <a:pPr defTabSz="1218804"/>
            <a:r>
              <a:rPr lang="en-US" sz="3999" spc="-200">
                <a:solidFill>
                  <a:prstClr val="white"/>
                </a:solidFill>
                <a:latin typeface="Gill Sans MT"/>
              </a:rPr>
              <a:t>premise</a:t>
            </a:r>
          </a:p>
        </p:txBody>
      </p:sp>
      <p:sp>
        <p:nvSpPr>
          <p:cNvPr id="20" name="object 7" descr="Beige rectangle">
            <a:extLst>
              <a:ext uri="{FF2B5EF4-FFF2-40B4-BE49-F238E27FC236}">
                <a16:creationId xmlns:a16="http://schemas.microsoft.com/office/drawing/2014/main" id="{2920D5A7-7C78-48E3-8142-97C2D2A0EE85}"/>
              </a:ext>
            </a:extLst>
          </p:cNvPr>
          <p:cNvSpPr/>
          <p:nvPr/>
        </p:nvSpPr>
        <p:spPr bwMode="white">
          <a:xfrm>
            <a:off x="1552025" y="4072012"/>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sp>
        <p:nvSpPr>
          <p:cNvPr id="26" name="Rectangle 25">
            <a:extLst>
              <a:ext uri="{FF2B5EF4-FFF2-40B4-BE49-F238E27FC236}">
                <a16:creationId xmlns:a16="http://schemas.microsoft.com/office/drawing/2014/main" id="{D0E1215D-5487-470E-958C-EB8657919AF1}"/>
              </a:ext>
              <a:ext uri="{C183D7F6-B498-43B3-948B-1728B52AA6E4}">
                <adec:decorative xmlns:adec="http://schemas.microsoft.com/office/drawing/2017/decorative" val="1"/>
              </a:ext>
            </a:extLst>
          </p:cNvPr>
          <p:cNvSpPr/>
          <p:nvPr/>
        </p:nvSpPr>
        <p:spPr>
          <a:xfrm>
            <a:off x="980276" y="6604166"/>
            <a:ext cx="6056313" cy="45705"/>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nvGrpSpPr>
          <p:cNvPr id="27" name="Group 26">
            <a:extLst>
              <a:ext uri="{FF2B5EF4-FFF2-40B4-BE49-F238E27FC236}">
                <a16:creationId xmlns:a16="http://schemas.microsoft.com/office/drawing/2014/main" id="{6BEC5CB6-2DC1-4532-9B36-2F4D02CDE51D}"/>
              </a:ext>
              <a:ext uri="{C183D7F6-B498-43B3-948B-1728B52AA6E4}">
                <adec:decorative xmlns:adec="http://schemas.microsoft.com/office/drawing/2017/decorative" val="1"/>
              </a:ext>
            </a:extLst>
          </p:cNvPr>
          <p:cNvGrpSpPr>
            <a:grpSpLocks noChangeAspect="1"/>
          </p:cNvGrpSpPr>
          <p:nvPr/>
        </p:nvGrpSpPr>
        <p:grpSpPr>
          <a:xfrm>
            <a:off x="1567615" y="3154501"/>
            <a:ext cx="906139" cy="906139"/>
            <a:chOff x="5482999" y="1607028"/>
            <a:chExt cx="1200866" cy="1200866"/>
          </a:xfrm>
        </p:grpSpPr>
        <p:sp>
          <p:nvSpPr>
            <p:cNvPr id="29" name="Rectangle 28">
              <a:extLst>
                <a:ext uri="{FF2B5EF4-FFF2-40B4-BE49-F238E27FC236}">
                  <a16:creationId xmlns:a16="http://schemas.microsoft.com/office/drawing/2014/main" id="{CDF003C4-7992-411E-A270-5BF87E5318F6}"/>
                </a:ext>
              </a:extLst>
            </p:cNvPr>
            <p:cNvSpPr/>
            <p:nvPr/>
          </p:nvSpPr>
          <p:spPr>
            <a:xfrm>
              <a:off x="5587207" y="1711236"/>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30" name="Rectangle 29">
              <a:extLst>
                <a:ext uri="{FF2B5EF4-FFF2-40B4-BE49-F238E27FC236}">
                  <a16:creationId xmlns:a16="http://schemas.microsoft.com/office/drawing/2014/main" id="{68DBC091-F24D-4722-B3E7-BA6CA3FF142B}"/>
                </a:ext>
              </a:extLst>
            </p:cNvPr>
            <p:cNvSpPr/>
            <p:nvPr/>
          </p:nvSpPr>
          <p:spPr>
            <a:xfrm>
              <a:off x="5482999" y="1607028"/>
              <a:ext cx="1200866" cy="1200866"/>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pic>
        <p:nvPicPr>
          <p:cNvPr id="5" name="Graphic 4" descr="Lightbulb and gear with solid fill">
            <a:extLst>
              <a:ext uri="{FF2B5EF4-FFF2-40B4-BE49-F238E27FC236}">
                <a16:creationId xmlns:a16="http://schemas.microsoft.com/office/drawing/2014/main" id="{9FF71645-406C-4BA2-8DBC-617A364FED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7113" y="3255982"/>
            <a:ext cx="748876" cy="748876"/>
          </a:xfrm>
          <a:prstGeom prst="rect">
            <a:avLst/>
          </a:prstGeom>
        </p:spPr>
      </p:pic>
      <p:pic>
        <p:nvPicPr>
          <p:cNvPr id="25" name="Picture 24">
            <a:extLst>
              <a:ext uri="{FF2B5EF4-FFF2-40B4-BE49-F238E27FC236}">
                <a16:creationId xmlns:a16="http://schemas.microsoft.com/office/drawing/2014/main" id="{817D4922-FF83-41F2-817F-5EABBDD6A4B1}"/>
              </a:ext>
            </a:extLst>
          </p:cNvPr>
          <p:cNvPicPr>
            <a:picLocks noChangeAspect="1"/>
          </p:cNvPicPr>
          <p:nvPr/>
        </p:nvPicPr>
        <p:blipFill>
          <a:blip r:embed="rId6"/>
          <a:stretch>
            <a:fillRect/>
          </a:stretch>
        </p:blipFill>
        <p:spPr>
          <a:xfrm>
            <a:off x="1881" y="6134027"/>
            <a:ext cx="1046221" cy="720660"/>
          </a:xfrm>
          <a:prstGeom prst="rect">
            <a:avLst/>
          </a:prstGeom>
        </p:spPr>
      </p:pic>
    </p:spTree>
    <p:extLst>
      <p:ext uri="{BB962C8B-B14F-4D97-AF65-F5344CB8AC3E}">
        <p14:creationId xmlns:p14="http://schemas.microsoft.com/office/powerpoint/2010/main" val="706256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Doctor standing in front of a computer&#10;">
            <a:extLst>
              <a:ext uri="{FF2B5EF4-FFF2-40B4-BE49-F238E27FC236}">
                <a16:creationId xmlns:a16="http://schemas.microsoft.com/office/drawing/2014/main" id="{D4AB4507-F77A-44A5-B290-3F3D4817B7BD}"/>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181826" y="173044"/>
            <a:ext cx="11828349" cy="6511913"/>
          </a:xfrm>
        </p:spPr>
      </p:pic>
      <p:sp>
        <p:nvSpPr>
          <p:cNvPr id="19" name="Rectangle 18">
            <a:extLst>
              <a:ext uri="{FF2B5EF4-FFF2-40B4-BE49-F238E27FC236}">
                <a16:creationId xmlns:a16="http://schemas.microsoft.com/office/drawing/2014/main" id="{A4592135-A11E-4178-A320-510C4B7492A3}"/>
              </a:ext>
              <a:ext uri="{C183D7F6-B498-43B3-948B-1728B52AA6E4}">
                <adec:decorative xmlns:adec="http://schemas.microsoft.com/office/drawing/2017/decorative" val="1"/>
              </a:ext>
            </a:extLst>
          </p:cNvPr>
          <p:cNvSpPr/>
          <p:nvPr/>
        </p:nvSpPr>
        <p:spPr>
          <a:xfrm>
            <a:off x="1881" y="1060"/>
            <a:ext cx="12188238" cy="6855883"/>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3" name="Title 2">
            <a:extLst>
              <a:ext uri="{FF2B5EF4-FFF2-40B4-BE49-F238E27FC236}">
                <a16:creationId xmlns:a16="http://schemas.microsoft.com/office/drawing/2014/main" id="{1C499D5A-91D2-45BF-B204-6FDFFE97FFA9}"/>
              </a:ext>
            </a:extLst>
          </p:cNvPr>
          <p:cNvSpPr>
            <a:spLocks noGrp="1"/>
          </p:cNvSpPr>
          <p:nvPr>
            <p:ph type="title"/>
          </p:nvPr>
        </p:nvSpPr>
        <p:spPr>
          <a:xfrm>
            <a:off x="680189" y="3462714"/>
            <a:ext cx="7557667" cy="370052"/>
          </a:xfrm>
        </p:spPr>
        <p:txBody>
          <a:bodyPr/>
          <a:lstStyle/>
          <a:p>
            <a:r>
              <a:rPr lang="en-US"/>
              <a:t>Stakeholders</a:t>
            </a:r>
          </a:p>
        </p:txBody>
      </p:sp>
      <p:sp>
        <p:nvSpPr>
          <p:cNvPr id="5" name="Text Placeholder 4">
            <a:extLst>
              <a:ext uri="{FF2B5EF4-FFF2-40B4-BE49-F238E27FC236}">
                <a16:creationId xmlns:a16="http://schemas.microsoft.com/office/drawing/2014/main" id="{7E6F3A07-B555-4DCB-847F-A2749A0C0866}"/>
              </a:ext>
            </a:extLst>
          </p:cNvPr>
          <p:cNvSpPr>
            <a:spLocks noGrp="1"/>
          </p:cNvSpPr>
          <p:nvPr>
            <p:ph type="body" sz="quarter" idx="13"/>
          </p:nvPr>
        </p:nvSpPr>
        <p:spPr>
          <a:xfrm>
            <a:off x="158900" y="5100767"/>
            <a:ext cx="2803014" cy="1242173"/>
          </a:xfrm>
        </p:spPr>
        <p:txBody>
          <a:bodyPr vert="horz" lIns="0" tIns="0" rIns="0" bIns="0" rtlCol="0" anchor="t">
            <a:noAutofit/>
          </a:bodyPr>
          <a:lstStyle/>
          <a:p>
            <a:r>
              <a:rPr lang="en-US"/>
              <a:t>Embedded Social Prescribers will use the list of re-identified cohorts to </a:t>
            </a:r>
            <a:r>
              <a:rPr lang="en-GB"/>
              <a:t>contact at risk patients to offer bespoke support. Primary Care leads were responsible for providing logic required for risk score.</a:t>
            </a:r>
            <a:endParaRPr lang="en-US"/>
          </a:p>
        </p:txBody>
      </p:sp>
      <p:sp>
        <p:nvSpPr>
          <p:cNvPr id="6" name="Text Placeholder 5">
            <a:extLst>
              <a:ext uri="{FF2B5EF4-FFF2-40B4-BE49-F238E27FC236}">
                <a16:creationId xmlns:a16="http://schemas.microsoft.com/office/drawing/2014/main" id="{D1BEBF22-A40E-4194-AD9A-12E9E5AB0013}"/>
              </a:ext>
            </a:extLst>
          </p:cNvPr>
          <p:cNvSpPr>
            <a:spLocks noGrp="1"/>
          </p:cNvSpPr>
          <p:nvPr>
            <p:ph type="body" sz="quarter" idx="14"/>
          </p:nvPr>
        </p:nvSpPr>
        <p:spPr>
          <a:xfrm>
            <a:off x="684329" y="4518366"/>
            <a:ext cx="2277584" cy="554472"/>
          </a:xfrm>
        </p:spPr>
        <p:txBody>
          <a:bodyPr vert="horz" lIns="0" tIns="0" rIns="0" bIns="0" rtlCol="0" anchor="t">
            <a:noAutofit/>
          </a:bodyPr>
          <a:lstStyle/>
          <a:p>
            <a:r>
              <a:rPr lang="en-US"/>
              <a:t>Kingston PCNS</a:t>
            </a:r>
          </a:p>
        </p:txBody>
      </p:sp>
      <p:sp>
        <p:nvSpPr>
          <p:cNvPr id="7" name="Text Placeholder 6">
            <a:extLst>
              <a:ext uri="{FF2B5EF4-FFF2-40B4-BE49-F238E27FC236}">
                <a16:creationId xmlns:a16="http://schemas.microsoft.com/office/drawing/2014/main" id="{998C0573-728C-4817-B25F-9C4BA8292FDB}"/>
              </a:ext>
            </a:extLst>
          </p:cNvPr>
          <p:cNvSpPr>
            <a:spLocks noGrp="1"/>
          </p:cNvSpPr>
          <p:nvPr>
            <p:ph type="body" sz="quarter" idx="15"/>
          </p:nvPr>
        </p:nvSpPr>
        <p:spPr>
          <a:xfrm>
            <a:off x="3272598" y="5093664"/>
            <a:ext cx="2811415" cy="1242173"/>
          </a:xfrm>
        </p:spPr>
        <p:txBody>
          <a:bodyPr vert="horz" lIns="0" tIns="0" rIns="0" bIns="0" rtlCol="0" anchor="t">
            <a:noAutofit/>
          </a:bodyPr>
          <a:lstStyle/>
          <a:p>
            <a:r>
              <a:rPr lang="en-US" noProof="1"/>
              <a:t>Text messages sent to all medium risk cohorts to offer RBK resources. In addition, funding to potentially be utilised to improve energy efficiency by retrofitting poor quality housing for the cohorts</a:t>
            </a:r>
          </a:p>
        </p:txBody>
      </p:sp>
      <p:sp>
        <p:nvSpPr>
          <p:cNvPr id="8" name="Text Placeholder 7">
            <a:extLst>
              <a:ext uri="{FF2B5EF4-FFF2-40B4-BE49-F238E27FC236}">
                <a16:creationId xmlns:a16="http://schemas.microsoft.com/office/drawing/2014/main" id="{D23D57FF-A4A8-4B9F-8E36-4755E494CBB8}"/>
              </a:ext>
            </a:extLst>
          </p:cNvPr>
          <p:cNvSpPr>
            <a:spLocks noGrp="1"/>
          </p:cNvSpPr>
          <p:nvPr>
            <p:ph type="body" sz="quarter" idx="16"/>
          </p:nvPr>
        </p:nvSpPr>
        <p:spPr>
          <a:xfrm>
            <a:off x="3778187" y="4518366"/>
            <a:ext cx="2225824" cy="554472"/>
          </a:xfrm>
        </p:spPr>
        <p:txBody>
          <a:bodyPr/>
          <a:lstStyle/>
          <a:p>
            <a:r>
              <a:rPr lang="en-US"/>
              <a:t>Kingston Local Authority</a:t>
            </a:r>
          </a:p>
        </p:txBody>
      </p:sp>
      <p:sp>
        <p:nvSpPr>
          <p:cNvPr id="9" name="Text Placeholder 8">
            <a:extLst>
              <a:ext uri="{FF2B5EF4-FFF2-40B4-BE49-F238E27FC236}">
                <a16:creationId xmlns:a16="http://schemas.microsoft.com/office/drawing/2014/main" id="{EA2C873E-AF75-4B6A-8EBE-2F12C5A7E6A0}"/>
              </a:ext>
            </a:extLst>
          </p:cNvPr>
          <p:cNvSpPr>
            <a:spLocks noGrp="1"/>
          </p:cNvSpPr>
          <p:nvPr>
            <p:ph type="body" sz="quarter" idx="17"/>
          </p:nvPr>
        </p:nvSpPr>
        <p:spPr>
          <a:xfrm>
            <a:off x="9325570" y="5093664"/>
            <a:ext cx="2811415" cy="1242173"/>
          </a:xfrm>
        </p:spPr>
        <p:txBody>
          <a:bodyPr vert="horz" lIns="0" tIns="0" rIns="0" bIns="0" rtlCol="0" anchor="t">
            <a:noAutofit/>
          </a:bodyPr>
          <a:lstStyle/>
          <a:p>
            <a:r>
              <a:rPr lang="en-US"/>
              <a:t>Provide source data that is used across the workstream</a:t>
            </a:r>
            <a:r>
              <a:rPr lang="en-US" noProof="1"/>
              <a:t>. Analysts utilise mutliple sources of data to produce a re-identification and population health management tool to Kingston and the wider ICS. </a:t>
            </a:r>
          </a:p>
        </p:txBody>
      </p:sp>
      <p:sp>
        <p:nvSpPr>
          <p:cNvPr id="10" name="Text Placeholder 9">
            <a:extLst>
              <a:ext uri="{FF2B5EF4-FFF2-40B4-BE49-F238E27FC236}">
                <a16:creationId xmlns:a16="http://schemas.microsoft.com/office/drawing/2014/main" id="{FA62A9F2-7193-4B39-BE74-49635D23507F}"/>
              </a:ext>
            </a:extLst>
          </p:cNvPr>
          <p:cNvSpPr>
            <a:spLocks noGrp="1"/>
          </p:cNvSpPr>
          <p:nvPr>
            <p:ph type="body" sz="quarter" idx="18"/>
          </p:nvPr>
        </p:nvSpPr>
        <p:spPr>
          <a:xfrm>
            <a:off x="9871561" y="4518366"/>
            <a:ext cx="2811415" cy="554472"/>
          </a:xfrm>
        </p:spPr>
        <p:txBody>
          <a:bodyPr/>
          <a:lstStyle/>
          <a:p>
            <a:r>
              <a:rPr lang="en-US"/>
              <a:t>Analysts</a:t>
            </a:r>
          </a:p>
        </p:txBody>
      </p:sp>
      <p:cxnSp>
        <p:nvCxnSpPr>
          <p:cNvPr id="43" name="Straight Connector 42">
            <a:extLst>
              <a:ext uri="{FF2B5EF4-FFF2-40B4-BE49-F238E27FC236}">
                <a16:creationId xmlns:a16="http://schemas.microsoft.com/office/drawing/2014/main" id="{D14DCD19-05BE-4D3F-A9E1-A9353D50950B}"/>
              </a:ext>
              <a:ext uri="{C183D7F6-B498-43B3-948B-1728B52AA6E4}">
                <adec:decorative xmlns:adec="http://schemas.microsoft.com/office/drawing/2017/decorative" val="1"/>
              </a:ext>
            </a:extLst>
          </p:cNvPr>
          <p:cNvCxnSpPr>
            <a:cxnSpLocks/>
          </p:cNvCxnSpPr>
          <p:nvPr/>
        </p:nvCxnSpPr>
        <p:spPr>
          <a:xfrm>
            <a:off x="4027509" y="5268583"/>
            <a:ext cx="0" cy="969068"/>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9527B99-C015-4364-A9D0-E9EF5F8CC859}"/>
              </a:ext>
              <a:ext uri="{C183D7F6-B498-43B3-948B-1728B52AA6E4}">
                <adec:decorative xmlns:adec="http://schemas.microsoft.com/office/drawing/2017/decorative" val="1"/>
              </a:ext>
            </a:extLst>
          </p:cNvPr>
          <p:cNvCxnSpPr>
            <a:cxnSpLocks/>
          </p:cNvCxnSpPr>
          <p:nvPr/>
        </p:nvCxnSpPr>
        <p:spPr>
          <a:xfrm>
            <a:off x="7587817" y="5268583"/>
            <a:ext cx="0" cy="969068"/>
          </a:xfrm>
          <a:prstGeom prst="line">
            <a:avLst/>
          </a:prstGeom>
          <a:ln w="3175">
            <a:solidFill>
              <a:schemeClr val="bg1">
                <a:lumMod val="95000"/>
                <a:alpha val="20000"/>
              </a:schemeClr>
            </a:solidFill>
          </a:ln>
        </p:spPr>
        <p:style>
          <a:lnRef idx="1">
            <a:schemeClr val="accent1"/>
          </a:lnRef>
          <a:fillRef idx="0">
            <a:schemeClr val="accent1"/>
          </a:fillRef>
          <a:effectRef idx="0">
            <a:schemeClr val="accent1"/>
          </a:effectRef>
          <a:fontRef idx="minor">
            <a:schemeClr val="tx1"/>
          </a:fontRef>
        </p:style>
      </p:cxnSp>
      <p:sp>
        <p:nvSpPr>
          <p:cNvPr id="67" name="object 7" descr="Beige rectangle">
            <a:extLst>
              <a:ext uri="{FF2B5EF4-FFF2-40B4-BE49-F238E27FC236}">
                <a16:creationId xmlns:a16="http://schemas.microsoft.com/office/drawing/2014/main" id="{6167A703-9B37-469C-853D-0CB6C1F4D8F0}"/>
              </a:ext>
            </a:extLst>
          </p:cNvPr>
          <p:cNvSpPr/>
          <p:nvPr/>
        </p:nvSpPr>
        <p:spPr bwMode="white">
          <a:xfrm flipV="1">
            <a:off x="685369" y="3941905"/>
            <a:ext cx="2811415"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sp>
        <p:nvSpPr>
          <p:cNvPr id="41" name="Rectangle 40">
            <a:extLst>
              <a:ext uri="{FF2B5EF4-FFF2-40B4-BE49-F238E27FC236}">
                <a16:creationId xmlns:a16="http://schemas.microsoft.com/office/drawing/2014/main" id="{F1E4A73F-DB3E-4AF4-A250-CB257055A3B2}"/>
              </a:ext>
              <a:ext uri="{C183D7F6-B498-43B3-948B-1728B52AA6E4}">
                <adec:decorative xmlns:adec="http://schemas.microsoft.com/office/drawing/2017/decorative" val="1"/>
              </a:ext>
            </a:extLst>
          </p:cNvPr>
          <p:cNvSpPr>
            <a:spLocks/>
          </p:cNvSpPr>
          <p:nvPr/>
        </p:nvSpPr>
        <p:spPr>
          <a:xfrm>
            <a:off x="144021" y="4329308"/>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53" name="Rectangle 52">
            <a:extLst>
              <a:ext uri="{FF2B5EF4-FFF2-40B4-BE49-F238E27FC236}">
                <a16:creationId xmlns:a16="http://schemas.microsoft.com/office/drawing/2014/main" id="{A651BC50-F263-44D5-B1E1-32D5EA7EA21F}"/>
              </a:ext>
              <a:ext uri="{C183D7F6-B498-43B3-948B-1728B52AA6E4}">
                <adec:decorative xmlns:adec="http://schemas.microsoft.com/office/drawing/2017/decorative" val="1"/>
              </a:ext>
            </a:extLst>
          </p:cNvPr>
          <p:cNvSpPr>
            <a:spLocks/>
          </p:cNvSpPr>
          <p:nvPr/>
        </p:nvSpPr>
        <p:spPr>
          <a:xfrm>
            <a:off x="3227405" y="4332690"/>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56" name="Rectangle 55">
            <a:extLst>
              <a:ext uri="{FF2B5EF4-FFF2-40B4-BE49-F238E27FC236}">
                <a16:creationId xmlns:a16="http://schemas.microsoft.com/office/drawing/2014/main" id="{100AA00A-91AC-4400-AF7A-EAB0770006ED}"/>
              </a:ext>
              <a:ext uri="{C183D7F6-B498-43B3-948B-1728B52AA6E4}">
                <adec:decorative xmlns:adec="http://schemas.microsoft.com/office/drawing/2017/decorative" val="1"/>
              </a:ext>
            </a:extLst>
          </p:cNvPr>
          <p:cNvSpPr>
            <a:spLocks/>
          </p:cNvSpPr>
          <p:nvPr/>
        </p:nvSpPr>
        <p:spPr>
          <a:xfrm>
            <a:off x="9316658" y="4332690"/>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nvGrpSpPr>
          <p:cNvPr id="58" name="Group 57" descr="Icon Doctor">
            <a:extLst>
              <a:ext uri="{FF2B5EF4-FFF2-40B4-BE49-F238E27FC236}">
                <a16:creationId xmlns:a16="http://schemas.microsoft.com/office/drawing/2014/main" id="{E9DBD697-D950-4E35-9DE5-A0C834127864}"/>
              </a:ext>
            </a:extLst>
          </p:cNvPr>
          <p:cNvGrpSpPr>
            <a:grpSpLocks noChangeAspect="1"/>
          </p:cNvGrpSpPr>
          <p:nvPr/>
        </p:nvGrpSpPr>
        <p:grpSpPr>
          <a:xfrm>
            <a:off x="9395016" y="4492268"/>
            <a:ext cx="306128" cy="372061"/>
            <a:chOff x="6939367" y="37502"/>
            <a:chExt cx="742950" cy="902969"/>
          </a:xfrm>
        </p:grpSpPr>
        <p:sp>
          <p:nvSpPr>
            <p:cNvPr id="54" name="Freeform: Shape 53">
              <a:extLst>
                <a:ext uri="{FF2B5EF4-FFF2-40B4-BE49-F238E27FC236}">
                  <a16:creationId xmlns:a16="http://schemas.microsoft.com/office/drawing/2014/main" id="{48ADB8A8-8157-4E9C-BA76-1F538C33554B}"/>
                </a:ext>
              </a:extLst>
            </p:cNvPr>
            <p:cNvSpPr/>
            <p:nvPr/>
          </p:nvSpPr>
          <p:spPr>
            <a:xfrm>
              <a:off x="7477530" y="594714"/>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solidFill>
              <a:schemeClr val="bg1"/>
            </a:solidFill>
            <a:ln w="9525" cap="flat">
              <a:noFill/>
              <a:prstDash val="solid"/>
              <a:miter/>
            </a:ln>
          </p:spPr>
          <p:txBody>
            <a:bodyPr rtlCol="0" anchor="ctr"/>
            <a:lstStyle/>
            <a:p>
              <a:pPr defTabSz="913783"/>
              <a:endParaRPr lang="en-US" sz="1350">
                <a:solidFill>
                  <a:prstClr val="black"/>
                </a:solidFill>
                <a:latin typeface="Arial "/>
              </a:endParaRPr>
            </a:p>
          </p:txBody>
        </p:sp>
        <p:sp>
          <p:nvSpPr>
            <p:cNvPr id="55" name="Freeform: Shape 54">
              <a:extLst>
                <a:ext uri="{FF2B5EF4-FFF2-40B4-BE49-F238E27FC236}">
                  <a16:creationId xmlns:a16="http://schemas.microsoft.com/office/drawing/2014/main" id="{CA00A7B0-F072-47CC-9356-6E33947D7A4A}"/>
                </a:ext>
              </a:extLst>
            </p:cNvPr>
            <p:cNvSpPr/>
            <p:nvPr/>
          </p:nvSpPr>
          <p:spPr>
            <a:xfrm>
              <a:off x="6939367" y="454696"/>
              <a:ext cx="742950" cy="485775"/>
            </a:xfrm>
            <a:custGeom>
              <a:avLst/>
              <a:gdLst>
                <a:gd name="connsiteX0" fmla="*/ 556260 w 742950"/>
                <a:gd name="connsiteY0" fmla="*/ 0 h 485775"/>
                <a:gd name="connsiteX1" fmla="*/ 531495 w 742950"/>
                <a:gd name="connsiteY1" fmla="*/ 19050 h 485775"/>
                <a:gd name="connsiteX2" fmla="*/ 581025 w 742950"/>
                <a:gd name="connsiteY2" fmla="*/ 112395 h 485775"/>
                <a:gd name="connsiteX3" fmla="*/ 625793 w 742950"/>
                <a:gd name="connsiteY3" fmla="*/ 168593 h 485775"/>
                <a:gd name="connsiteX4" fmla="*/ 567690 w 742950"/>
                <a:gd name="connsiteY4" fmla="*/ 226695 h 485775"/>
                <a:gd name="connsiteX5" fmla="*/ 509587 w 742950"/>
                <a:gd name="connsiteY5" fmla="*/ 168593 h 485775"/>
                <a:gd name="connsiteX6" fmla="*/ 551498 w 742950"/>
                <a:gd name="connsiteY6" fmla="*/ 113348 h 485775"/>
                <a:gd name="connsiteX7" fmla="*/ 505778 w 742950"/>
                <a:gd name="connsiteY7" fmla="*/ 35243 h 485775"/>
                <a:gd name="connsiteX8" fmla="*/ 376237 w 742950"/>
                <a:gd name="connsiteY8" fmla="*/ 67628 h 485775"/>
                <a:gd name="connsiteX9" fmla="*/ 250508 w 742950"/>
                <a:gd name="connsiteY9" fmla="*/ 37148 h 485775"/>
                <a:gd name="connsiteX10" fmla="*/ 204787 w 742950"/>
                <a:gd name="connsiteY10" fmla="*/ 168593 h 485775"/>
                <a:gd name="connsiteX11" fmla="*/ 290512 w 742950"/>
                <a:gd name="connsiteY11" fmla="*/ 269558 h 485775"/>
                <a:gd name="connsiteX12" fmla="*/ 290512 w 742950"/>
                <a:gd name="connsiteY12" fmla="*/ 337185 h 485775"/>
                <a:gd name="connsiteX13" fmla="*/ 275273 w 742950"/>
                <a:gd name="connsiteY13" fmla="*/ 352425 h 485775"/>
                <a:gd name="connsiteX14" fmla="*/ 228600 w 742950"/>
                <a:gd name="connsiteY14" fmla="*/ 352425 h 485775"/>
                <a:gd name="connsiteX15" fmla="*/ 213360 w 742950"/>
                <a:gd name="connsiteY15" fmla="*/ 337185 h 485775"/>
                <a:gd name="connsiteX16" fmla="*/ 228600 w 742950"/>
                <a:gd name="connsiteY16" fmla="*/ 321945 h 485775"/>
                <a:gd name="connsiteX17" fmla="*/ 260985 w 742950"/>
                <a:gd name="connsiteY17" fmla="*/ 321945 h 485775"/>
                <a:gd name="connsiteX18" fmla="*/ 260985 w 742950"/>
                <a:gd name="connsiteY18" fmla="*/ 268605 h 485775"/>
                <a:gd name="connsiteX19" fmla="*/ 188595 w 742950"/>
                <a:gd name="connsiteY19" fmla="*/ 196215 h 485775"/>
                <a:gd name="connsiteX20" fmla="*/ 116205 w 742950"/>
                <a:gd name="connsiteY20" fmla="*/ 268605 h 485775"/>
                <a:gd name="connsiteX21" fmla="*/ 116205 w 742950"/>
                <a:gd name="connsiteY21" fmla="*/ 321945 h 485775"/>
                <a:gd name="connsiteX22" fmla="*/ 148590 w 742950"/>
                <a:gd name="connsiteY22" fmla="*/ 321945 h 485775"/>
                <a:gd name="connsiteX23" fmla="*/ 163830 w 742950"/>
                <a:gd name="connsiteY23" fmla="*/ 337185 h 485775"/>
                <a:gd name="connsiteX24" fmla="*/ 148590 w 742950"/>
                <a:gd name="connsiteY24" fmla="*/ 352425 h 485775"/>
                <a:gd name="connsiteX25" fmla="*/ 100965 w 742950"/>
                <a:gd name="connsiteY25" fmla="*/ 352425 h 485775"/>
                <a:gd name="connsiteX26" fmla="*/ 85725 w 742950"/>
                <a:gd name="connsiteY26" fmla="*/ 337185 h 485775"/>
                <a:gd name="connsiteX27" fmla="*/ 85725 w 742950"/>
                <a:gd name="connsiteY27" fmla="*/ 269558 h 485775"/>
                <a:gd name="connsiteX28" fmla="*/ 174308 w 742950"/>
                <a:gd name="connsiteY28" fmla="*/ 168593 h 485775"/>
                <a:gd name="connsiteX29" fmla="*/ 223837 w 742950"/>
                <a:gd name="connsiteY29" fmla="*/ 21907 h 485775"/>
                <a:gd name="connsiteX30" fmla="*/ 194310 w 742950"/>
                <a:gd name="connsiteY30" fmla="*/ 0 h 485775"/>
                <a:gd name="connsiteX31" fmla="*/ 0 w 742950"/>
                <a:gd name="connsiteY31" fmla="*/ 259080 h 485775"/>
                <a:gd name="connsiteX32" fmla="*/ 0 w 742950"/>
                <a:gd name="connsiteY32" fmla="*/ 429578 h 485775"/>
                <a:gd name="connsiteX33" fmla="*/ 58103 w 742950"/>
                <a:gd name="connsiteY33" fmla="*/ 487680 h 485775"/>
                <a:gd name="connsiteX34" fmla="*/ 693420 w 742950"/>
                <a:gd name="connsiteY34" fmla="*/ 487680 h 485775"/>
                <a:gd name="connsiteX35" fmla="*/ 751523 w 742950"/>
                <a:gd name="connsiteY35" fmla="*/ 429578 h 485775"/>
                <a:gd name="connsiteX36" fmla="*/ 751523 w 742950"/>
                <a:gd name="connsiteY36" fmla="*/ 259080 h 485775"/>
                <a:gd name="connsiteX37" fmla="*/ 556260 w 742950"/>
                <a:gd name="connsiteY37" fmla="*/ 0 h 485775"/>
                <a:gd name="connsiteX38" fmla="*/ 549593 w 742950"/>
                <a:gd name="connsiteY38" fmla="*/ 366713 h 485775"/>
                <a:gd name="connsiteX39" fmla="*/ 541020 w 742950"/>
                <a:gd name="connsiteY39" fmla="*/ 375285 h 485775"/>
                <a:gd name="connsiteX40" fmla="*/ 502920 w 742950"/>
                <a:gd name="connsiteY40" fmla="*/ 375285 h 485775"/>
                <a:gd name="connsiteX41" fmla="*/ 502920 w 742950"/>
                <a:gd name="connsiteY41" fmla="*/ 414338 h 485775"/>
                <a:gd name="connsiteX42" fmla="*/ 494348 w 742950"/>
                <a:gd name="connsiteY42" fmla="*/ 422910 h 485775"/>
                <a:gd name="connsiteX43" fmla="*/ 461010 w 742950"/>
                <a:gd name="connsiteY43" fmla="*/ 422910 h 485775"/>
                <a:gd name="connsiteX44" fmla="*/ 452437 w 742950"/>
                <a:gd name="connsiteY44" fmla="*/ 414338 h 485775"/>
                <a:gd name="connsiteX45" fmla="*/ 452437 w 742950"/>
                <a:gd name="connsiteY45" fmla="*/ 375285 h 485775"/>
                <a:gd name="connsiteX46" fmla="*/ 414337 w 742950"/>
                <a:gd name="connsiteY46" fmla="*/ 375285 h 485775"/>
                <a:gd name="connsiteX47" fmla="*/ 405765 w 742950"/>
                <a:gd name="connsiteY47" fmla="*/ 366713 h 485775"/>
                <a:gd name="connsiteX48" fmla="*/ 405765 w 742950"/>
                <a:gd name="connsiteY48" fmla="*/ 332422 h 485775"/>
                <a:gd name="connsiteX49" fmla="*/ 414337 w 742950"/>
                <a:gd name="connsiteY49" fmla="*/ 323850 h 485775"/>
                <a:gd name="connsiteX50" fmla="*/ 452437 w 742950"/>
                <a:gd name="connsiteY50" fmla="*/ 323850 h 485775"/>
                <a:gd name="connsiteX51" fmla="*/ 452437 w 742950"/>
                <a:gd name="connsiteY51" fmla="*/ 284797 h 485775"/>
                <a:gd name="connsiteX52" fmla="*/ 461010 w 742950"/>
                <a:gd name="connsiteY52" fmla="*/ 276225 h 485775"/>
                <a:gd name="connsiteX53" fmla="*/ 494348 w 742950"/>
                <a:gd name="connsiteY53" fmla="*/ 276225 h 485775"/>
                <a:gd name="connsiteX54" fmla="*/ 502920 w 742950"/>
                <a:gd name="connsiteY54" fmla="*/ 284797 h 485775"/>
                <a:gd name="connsiteX55" fmla="*/ 502920 w 742950"/>
                <a:gd name="connsiteY55" fmla="*/ 323850 h 485775"/>
                <a:gd name="connsiteX56" fmla="*/ 541020 w 742950"/>
                <a:gd name="connsiteY56" fmla="*/ 323850 h 485775"/>
                <a:gd name="connsiteX57" fmla="*/ 549593 w 742950"/>
                <a:gd name="connsiteY57" fmla="*/ 332422 h 485775"/>
                <a:gd name="connsiteX58" fmla="*/ 549593 w 742950"/>
                <a:gd name="connsiteY58" fmla="*/ 366713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42950" h="485775">
                  <a:moveTo>
                    <a:pt x="556260" y="0"/>
                  </a:moveTo>
                  <a:cubicBezTo>
                    <a:pt x="548640" y="7620"/>
                    <a:pt x="540068" y="13335"/>
                    <a:pt x="531495" y="19050"/>
                  </a:cubicBezTo>
                  <a:cubicBezTo>
                    <a:pt x="550545" y="39053"/>
                    <a:pt x="575310" y="73343"/>
                    <a:pt x="581025" y="112395"/>
                  </a:cubicBezTo>
                  <a:cubicBezTo>
                    <a:pt x="606743" y="118110"/>
                    <a:pt x="625793" y="141923"/>
                    <a:pt x="625793" y="168593"/>
                  </a:cubicBezTo>
                  <a:cubicBezTo>
                    <a:pt x="625793" y="200978"/>
                    <a:pt x="600075" y="226695"/>
                    <a:pt x="567690" y="226695"/>
                  </a:cubicBezTo>
                  <a:cubicBezTo>
                    <a:pt x="535305" y="226695"/>
                    <a:pt x="509587" y="200978"/>
                    <a:pt x="509587" y="168593"/>
                  </a:cubicBezTo>
                  <a:cubicBezTo>
                    <a:pt x="509587" y="142875"/>
                    <a:pt x="527685" y="120015"/>
                    <a:pt x="551498" y="113348"/>
                  </a:cubicBezTo>
                  <a:cubicBezTo>
                    <a:pt x="545783" y="80963"/>
                    <a:pt x="521970" y="51435"/>
                    <a:pt x="505778" y="35243"/>
                  </a:cubicBezTo>
                  <a:cubicBezTo>
                    <a:pt x="466725" y="56198"/>
                    <a:pt x="422910" y="67628"/>
                    <a:pt x="376237" y="67628"/>
                  </a:cubicBezTo>
                  <a:cubicBezTo>
                    <a:pt x="331470" y="67628"/>
                    <a:pt x="288608" y="56198"/>
                    <a:pt x="250508" y="37148"/>
                  </a:cubicBezTo>
                  <a:cubicBezTo>
                    <a:pt x="234315" y="61913"/>
                    <a:pt x="208598" y="110490"/>
                    <a:pt x="204787" y="168593"/>
                  </a:cubicBezTo>
                  <a:cubicBezTo>
                    <a:pt x="253365" y="176213"/>
                    <a:pt x="290512" y="218122"/>
                    <a:pt x="290512" y="269558"/>
                  </a:cubicBezTo>
                  <a:lnTo>
                    <a:pt x="290512" y="337185"/>
                  </a:lnTo>
                  <a:cubicBezTo>
                    <a:pt x="290512" y="345758"/>
                    <a:pt x="283845" y="352425"/>
                    <a:pt x="275273" y="352425"/>
                  </a:cubicBezTo>
                  <a:lnTo>
                    <a:pt x="228600" y="352425"/>
                  </a:lnTo>
                  <a:cubicBezTo>
                    <a:pt x="220028" y="352425"/>
                    <a:pt x="213360" y="345758"/>
                    <a:pt x="213360" y="337185"/>
                  </a:cubicBezTo>
                  <a:cubicBezTo>
                    <a:pt x="213360" y="328613"/>
                    <a:pt x="220028" y="321945"/>
                    <a:pt x="228600" y="321945"/>
                  </a:cubicBezTo>
                  <a:lnTo>
                    <a:pt x="260985" y="321945"/>
                  </a:lnTo>
                  <a:lnTo>
                    <a:pt x="260985" y="268605"/>
                  </a:lnTo>
                  <a:cubicBezTo>
                    <a:pt x="260985" y="228600"/>
                    <a:pt x="228600" y="196215"/>
                    <a:pt x="188595" y="196215"/>
                  </a:cubicBezTo>
                  <a:cubicBezTo>
                    <a:pt x="148590" y="196215"/>
                    <a:pt x="116205" y="228600"/>
                    <a:pt x="116205" y="268605"/>
                  </a:cubicBezTo>
                  <a:lnTo>
                    <a:pt x="116205" y="321945"/>
                  </a:lnTo>
                  <a:lnTo>
                    <a:pt x="148590" y="321945"/>
                  </a:lnTo>
                  <a:cubicBezTo>
                    <a:pt x="157163" y="321945"/>
                    <a:pt x="163830" y="328613"/>
                    <a:pt x="163830" y="337185"/>
                  </a:cubicBezTo>
                  <a:cubicBezTo>
                    <a:pt x="163830" y="345758"/>
                    <a:pt x="157163" y="352425"/>
                    <a:pt x="148590" y="352425"/>
                  </a:cubicBezTo>
                  <a:lnTo>
                    <a:pt x="100965" y="352425"/>
                  </a:lnTo>
                  <a:cubicBezTo>
                    <a:pt x="92392" y="352425"/>
                    <a:pt x="85725" y="345758"/>
                    <a:pt x="85725" y="337185"/>
                  </a:cubicBezTo>
                  <a:lnTo>
                    <a:pt x="85725" y="269558"/>
                  </a:lnTo>
                  <a:cubicBezTo>
                    <a:pt x="85725" y="218122"/>
                    <a:pt x="123825" y="175260"/>
                    <a:pt x="174308" y="168593"/>
                  </a:cubicBezTo>
                  <a:cubicBezTo>
                    <a:pt x="178117" y="102870"/>
                    <a:pt x="205740" y="50482"/>
                    <a:pt x="223837" y="21907"/>
                  </a:cubicBezTo>
                  <a:cubicBezTo>
                    <a:pt x="213360" y="15240"/>
                    <a:pt x="203835" y="8573"/>
                    <a:pt x="194310" y="0"/>
                  </a:cubicBezTo>
                  <a:cubicBezTo>
                    <a:pt x="81915" y="33338"/>
                    <a:pt x="0" y="137160"/>
                    <a:pt x="0" y="259080"/>
                  </a:cubicBezTo>
                  <a:lnTo>
                    <a:pt x="0" y="429578"/>
                  </a:lnTo>
                  <a:cubicBezTo>
                    <a:pt x="0" y="461963"/>
                    <a:pt x="25717" y="487680"/>
                    <a:pt x="58103" y="487680"/>
                  </a:cubicBezTo>
                  <a:lnTo>
                    <a:pt x="693420" y="487680"/>
                  </a:lnTo>
                  <a:cubicBezTo>
                    <a:pt x="725805" y="487680"/>
                    <a:pt x="751523" y="461963"/>
                    <a:pt x="751523" y="429578"/>
                  </a:cubicBezTo>
                  <a:lnTo>
                    <a:pt x="751523" y="259080"/>
                  </a:lnTo>
                  <a:cubicBezTo>
                    <a:pt x="750570" y="136208"/>
                    <a:pt x="668655" y="32385"/>
                    <a:pt x="556260" y="0"/>
                  </a:cubicBezTo>
                  <a:close/>
                  <a:moveTo>
                    <a:pt x="549593" y="366713"/>
                  </a:moveTo>
                  <a:cubicBezTo>
                    <a:pt x="549593" y="371475"/>
                    <a:pt x="545783" y="375285"/>
                    <a:pt x="541020" y="375285"/>
                  </a:cubicBezTo>
                  <a:lnTo>
                    <a:pt x="502920" y="375285"/>
                  </a:lnTo>
                  <a:lnTo>
                    <a:pt x="502920" y="414338"/>
                  </a:lnTo>
                  <a:cubicBezTo>
                    <a:pt x="502920" y="419100"/>
                    <a:pt x="499110" y="422910"/>
                    <a:pt x="494348" y="422910"/>
                  </a:cubicBezTo>
                  <a:lnTo>
                    <a:pt x="461010" y="422910"/>
                  </a:lnTo>
                  <a:cubicBezTo>
                    <a:pt x="456248" y="422910"/>
                    <a:pt x="452437" y="419100"/>
                    <a:pt x="452437" y="414338"/>
                  </a:cubicBezTo>
                  <a:lnTo>
                    <a:pt x="452437" y="375285"/>
                  </a:lnTo>
                  <a:lnTo>
                    <a:pt x="414337" y="375285"/>
                  </a:lnTo>
                  <a:cubicBezTo>
                    <a:pt x="409575" y="375285"/>
                    <a:pt x="405765" y="371475"/>
                    <a:pt x="405765" y="366713"/>
                  </a:cubicBezTo>
                  <a:lnTo>
                    <a:pt x="405765" y="332422"/>
                  </a:lnTo>
                  <a:cubicBezTo>
                    <a:pt x="405765" y="327660"/>
                    <a:pt x="409575" y="323850"/>
                    <a:pt x="414337" y="323850"/>
                  </a:cubicBezTo>
                  <a:lnTo>
                    <a:pt x="452437" y="323850"/>
                  </a:lnTo>
                  <a:lnTo>
                    <a:pt x="452437" y="284797"/>
                  </a:lnTo>
                  <a:cubicBezTo>
                    <a:pt x="452437" y="280035"/>
                    <a:pt x="456248" y="276225"/>
                    <a:pt x="461010" y="276225"/>
                  </a:cubicBezTo>
                  <a:lnTo>
                    <a:pt x="494348" y="276225"/>
                  </a:lnTo>
                  <a:cubicBezTo>
                    <a:pt x="499110" y="276225"/>
                    <a:pt x="502920" y="280035"/>
                    <a:pt x="502920" y="284797"/>
                  </a:cubicBezTo>
                  <a:lnTo>
                    <a:pt x="502920" y="323850"/>
                  </a:lnTo>
                  <a:lnTo>
                    <a:pt x="541020" y="323850"/>
                  </a:lnTo>
                  <a:cubicBezTo>
                    <a:pt x="545783" y="323850"/>
                    <a:pt x="549593" y="327660"/>
                    <a:pt x="549593" y="332422"/>
                  </a:cubicBezTo>
                  <a:lnTo>
                    <a:pt x="549593" y="366713"/>
                  </a:lnTo>
                  <a:close/>
                </a:path>
              </a:pathLst>
            </a:custGeom>
            <a:solidFill>
              <a:schemeClr val="bg1"/>
            </a:solidFill>
            <a:ln w="9525" cap="flat">
              <a:noFill/>
              <a:prstDash val="solid"/>
              <a:miter/>
            </a:ln>
          </p:spPr>
          <p:txBody>
            <a:bodyPr rtlCol="0" anchor="ctr"/>
            <a:lstStyle/>
            <a:p>
              <a:pPr defTabSz="913783"/>
              <a:endParaRPr lang="en-US" sz="1350">
                <a:solidFill>
                  <a:prstClr val="black"/>
                </a:solidFill>
                <a:latin typeface="Arial "/>
              </a:endParaRPr>
            </a:p>
          </p:txBody>
        </p:sp>
        <p:sp>
          <p:nvSpPr>
            <p:cNvPr id="57" name="Freeform: Shape 56">
              <a:extLst>
                <a:ext uri="{FF2B5EF4-FFF2-40B4-BE49-F238E27FC236}">
                  <a16:creationId xmlns:a16="http://schemas.microsoft.com/office/drawing/2014/main" id="{39EAB1B9-6D19-49E6-B4AE-5D32BC38E444}"/>
                </a:ext>
              </a:extLst>
            </p:cNvPr>
            <p:cNvSpPr/>
            <p:nvPr/>
          </p:nvSpPr>
          <p:spPr>
            <a:xfrm>
              <a:off x="7104150" y="37502"/>
              <a:ext cx="419100" cy="419100"/>
            </a:xfrm>
            <a:custGeom>
              <a:avLst/>
              <a:gdLst>
                <a:gd name="connsiteX0" fmla="*/ 421005 w 419100"/>
                <a:gd name="connsiteY0" fmla="*/ 210503 h 419100"/>
                <a:gd name="connsiteX1" fmla="*/ 210503 w 419100"/>
                <a:gd name="connsiteY1" fmla="*/ 421005 h 419100"/>
                <a:gd name="connsiteX2" fmla="*/ 0 w 419100"/>
                <a:gd name="connsiteY2" fmla="*/ 210503 h 419100"/>
                <a:gd name="connsiteX3" fmla="*/ 210503 w 419100"/>
                <a:gd name="connsiteY3" fmla="*/ 0 h 419100"/>
                <a:gd name="connsiteX4" fmla="*/ 421005 w 419100"/>
                <a:gd name="connsiteY4" fmla="*/ 210503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00" h="419100">
                  <a:moveTo>
                    <a:pt x="421005" y="210503"/>
                  </a:moveTo>
                  <a:cubicBezTo>
                    <a:pt x="421005" y="326760"/>
                    <a:pt x="326760" y="421005"/>
                    <a:pt x="210503" y="421005"/>
                  </a:cubicBezTo>
                  <a:cubicBezTo>
                    <a:pt x="94245" y="421005"/>
                    <a:pt x="0" y="326760"/>
                    <a:pt x="0" y="210503"/>
                  </a:cubicBezTo>
                  <a:cubicBezTo>
                    <a:pt x="0" y="94245"/>
                    <a:pt x="94245" y="0"/>
                    <a:pt x="210503" y="0"/>
                  </a:cubicBezTo>
                  <a:cubicBezTo>
                    <a:pt x="326760" y="0"/>
                    <a:pt x="421005" y="94245"/>
                    <a:pt x="421005" y="210503"/>
                  </a:cubicBezTo>
                  <a:close/>
                </a:path>
              </a:pathLst>
            </a:custGeom>
            <a:solidFill>
              <a:schemeClr val="bg1"/>
            </a:solidFill>
            <a:ln w="9525" cap="flat">
              <a:noFill/>
              <a:prstDash val="solid"/>
              <a:miter/>
            </a:ln>
          </p:spPr>
          <p:txBody>
            <a:bodyPr rtlCol="0" anchor="ctr"/>
            <a:lstStyle/>
            <a:p>
              <a:pPr defTabSz="913783"/>
              <a:endParaRPr lang="en-US" sz="1350">
                <a:solidFill>
                  <a:prstClr val="black"/>
                </a:solidFill>
                <a:latin typeface="Arial "/>
              </a:endParaRPr>
            </a:p>
          </p:txBody>
        </p:sp>
      </p:grpSp>
      <p:sp>
        <p:nvSpPr>
          <p:cNvPr id="37" name="Text Placeholder 3">
            <a:extLst>
              <a:ext uri="{FF2B5EF4-FFF2-40B4-BE49-F238E27FC236}">
                <a16:creationId xmlns:a16="http://schemas.microsoft.com/office/drawing/2014/main" id="{C0C24F20-DFD0-4E40-9BC7-68E1CE37EAFE}"/>
              </a:ext>
            </a:extLst>
          </p:cNvPr>
          <p:cNvSpPr txBox="1">
            <a:spLocks/>
          </p:cNvSpPr>
          <p:nvPr/>
        </p:nvSpPr>
        <p:spPr>
          <a:xfrm>
            <a:off x="401744" y="390570"/>
            <a:ext cx="10569784" cy="2423489"/>
          </a:xfrm>
          <a:prstGeom prst="rect">
            <a:avLst/>
          </a:prstGeom>
          <a:gradFill>
            <a:gsLst>
              <a:gs pos="0">
                <a:schemeClr val="tx2">
                  <a:alpha val="41000"/>
                </a:schemeClr>
              </a:gs>
              <a:gs pos="100000">
                <a:schemeClr val="accent2"/>
              </a:gs>
            </a:gsLst>
            <a:lin ang="14400000" scaled="0"/>
          </a:gradFill>
        </p:spPr>
        <p:txBody>
          <a:bodyPr vert="horz" lIns="0" tIns="0" rIns="0" bIns="0" rtlCol="0" anchor="t">
            <a:noAutofit/>
          </a:bodyPr>
          <a:lstStyle>
            <a:lvl1pPr marL="0" indent="0" algn="l" defTabSz="914400" rtl="0" eaLnBrk="1" latinLnBrk="0" hangingPunct="1">
              <a:lnSpc>
                <a:spcPct val="100000"/>
              </a:lnSpc>
              <a:spcBef>
                <a:spcPts val="0"/>
              </a:spcBef>
              <a:spcAft>
                <a:spcPts val="1000"/>
              </a:spcAft>
              <a:buClr>
                <a:schemeClr val="accent2"/>
              </a:buClr>
              <a:buFont typeface="Arial" panose="020B0604020202020204" pitchFamily="34" charset="0"/>
              <a:buNone/>
              <a:defRPr sz="1200" kern="1200">
                <a:solidFill>
                  <a:schemeClr val="bg1"/>
                </a:solidFill>
                <a:latin typeface="+mn-lt"/>
                <a:ea typeface="+mn-ea"/>
                <a:cs typeface="+mn-cs"/>
              </a:defRPr>
            </a:lvl1pPr>
            <a:lvl2pPr marL="266700" indent="0" algn="l" defTabSz="914400" rtl="0" eaLnBrk="1" latinLnBrk="0" hangingPunct="1">
              <a:lnSpc>
                <a:spcPct val="100000"/>
              </a:lnSpc>
              <a:spcBef>
                <a:spcPts val="0"/>
              </a:spcBef>
              <a:spcAft>
                <a:spcPts val="1000"/>
              </a:spcAft>
              <a:buClr>
                <a:schemeClr val="accent2"/>
              </a:buClr>
              <a:buFontTx/>
              <a:buNone/>
              <a:defRPr sz="1400" kern="1200">
                <a:solidFill>
                  <a:schemeClr val="bg1"/>
                </a:solidFill>
                <a:latin typeface="+mn-lt"/>
                <a:ea typeface="+mn-ea"/>
                <a:cs typeface="+mn-cs"/>
              </a:defRPr>
            </a:lvl2pPr>
            <a:lvl3pPr marL="447675" indent="0"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None/>
              <a:defRPr sz="1200" kern="1200">
                <a:solidFill>
                  <a:schemeClr val="bg1"/>
                </a:solidFill>
                <a:latin typeface="+mn-lt"/>
                <a:ea typeface="+mn-ea"/>
                <a:cs typeface="+mn-cs"/>
              </a:defRPr>
            </a:lvl3pPr>
            <a:lvl4pPr marL="628650" indent="0"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None/>
              <a:defRPr sz="1000" kern="1200">
                <a:solidFill>
                  <a:schemeClr val="bg1"/>
                </a:solidFill>
                <a:latin typeface="+mn-lt"/>
                <a:ea typeface="+mn-ea"/>
                <a:cs typeface="+mn-cs"/>
              </a:defRPr>
            </a:lvl4pPr>
            <a:lvl5pPr marL="809625"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484" lvl="1" defTabSz="1218804">
              <a:spcAft>
                <a:spcPts val="1333"/>
              </a:spcAft>
              <a:buClr>
                <a:srgbClr val="107082"/>
              </a:buClr>
            </a:pPr>
            <a:endParaRPr lang="en-GB">
              <a:solidFill>
                <a:prstClr val="white"/>
              </a:solidFill>
              <a:latin typeface="Arial "/>
            </a:endParaRPr>
          </a:p>
          <a:p>
            <a:pPr marL="355484" lvl="1" defTabSz="1218804">
              <a:spcAft>
                <a:spcPts val="1333"/>
              </a:spcAft>
              <a:buClr>
                <a:srgbClr val="107082"/>
              </a:buClr>
            </a:pPr>
            <a:endParaRPr lang="en-GB">
              <a:solidFill>
                <a:prstClr val="white"/>
              </a:solidFill>
              <a:latin typeface="Arial "/>
            </a:endParaRPr>
          </a:p>
          <a:p>
            <a:pPr marL="355484" lvl="1" defTabSz="1218804">
              <a:spcAft>
                <a:spcPts val="1333"/>
              </a:spcAft>
              <a:buClr>
                <a:srgbClr val="107082"/>
              </a:buClr>
            </a:pPr>
            <a:endParaRPr lang="en-GB">
              <a:solidFill>
                <a:prstClr val="white"/>
              </a:solidFill>
              <a:latin typeface="Arial "/>
            </a:endParaRPr>
          </a:p>
          <a:p>
            <a:pPr marL="355484" lvl="1" defTabSz="1218804">
              <a:spcAft>
                <a:spcPts val="1333"/>
              </a:spcAft>
              <a:buClr>
                <a:srgbClr val="107082"/>
              </a:buClr>
            </a:pPr>
            <a:r>
              <a:rPr lang="en-GB" sz="1599">
                <a:solidFill>
                  <a:prstClr val="white"/>
                </a:solidFill>
                <a:latin typeface="Arial "/>
              </a:rPr>
              <a:t>The Health Insights data model already contained the majority of the data required for the workstream, e.g. Primary Care and Acute Providers. The BI team was missing information on the energy efficiency of homes and homes with fuel poverty in South West London. While we had risk algorithms for admissions and frailty, we needed to create a new risk score based on the factors that are greatly impacted by colder homes. A Re-ID tool was already made available to other workstreams, so was ready to be incorporated. </a:t>
            </a:r>
            <a:endParaRPr lang="en-US" sz="1599">
              <a:solidFill>
                <a:prstClr val="white"/>
              </a:solidFill>
              <a:latin typeface="Arial "/>
            </a:endParaRPr>
          </a:p>
        </p:txBody>
      </p:sp>
      <p:sp>
        <p:nvSpPr>
          <p:cNvPr id="38" name="Title 2">
            <a:extLst>
              <a:ext uri="{FF2B5EF4-FFF2-40B4-BE49-F238E27FC236}">
                <a16:creationId xmlns:a16="http://schemas.microsoft.com/office/drawing/2014/main" id="{EC1383FC-E4B4-41CD-AD11-5B531AF2A4C6}"/>
              </a:ext>
            </a:extLst>
          </p:cNvPr>
          <p:cNvSpPr txBox="1">
            <a:spLocks/>
          </p:cNvSpPr>
          <p:nvPr/>
        </p:nvSpPr>
        <p:spPr>
          <a:xfrm>
            <a:off x="680189" y="705565"/>
            <a:ext cx="4584552" cy="42985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bg1"/>
                </a:solidFill>
                <a:latin typeface="+mj-lt"/>
                <a:ea typeface="+mj-ea"/>
                <a:cs typeface="+mj-cs"/>
              </a:defRPr>
            </a:lvl1pPr>
          </a:lstStyle>
          <a:p>
            <a:pPr defTabSz="1218804"/>
            <a:r>
              <a:rPr lang="en-US" sz="3199" spc="-200">
                <a:solidFill>
                  <a:prstClr val="white"/>
                </a:solidFill>
                <a:latin typeface="Gill Sans MT"/>
              </a:rPr>
              <a:t>Original state</a:t>
            </a:r>
          </a:p>
        </p:txBody>
      </p:sp>
      <p:sp>
        <p:nvSpPr>
          <p:cNvPr id="39" name="object 7" descr="Beige rectangle">
            <a:extLst>
              <a:ext uri="{FF2B5EF4-FFF2-40B4-BE49-F238E27FC236}">
                <a16:creationId xmlns:a16="http://schemas.microsoft.com/office/drawing/2014/main" id="{BB3E534A-F895-4491-8B3E-735453AD05F1}"/>
              </a:ext>
            </a:extLst>
          </p:cNvPr>
          <p:cNvSpPr/>
          <p:nvPr/>
        </p:nvSpPr>
        <p:spPr bwMode="white">
          <a:xfrm>
            <a:off x="687160" y="1244557"/>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sp>
        <p:nvSpPr>
          <p:cNvPr id="65" name="Slide Number Placeholder 3">
            <a:extLst>
              <a:ext uri="{FF2B5EF4-FFF2-40B4-BE49-F238E27FC236}">
                <a16:creationId xmlns:a16="http://schemas.microsoft.com/office/drawing/2014/main" id="{EC9D6A86-32FB-4C9B-A2E4-CD830D5C2257}"/>
              </a:ext>
            </a:extLst>
          </p:cNvPr>
          <p:cNvSpPr txBox="1">
            <a:spLocks/>
          </p:cNvSpPr>
          <p:nvPr/>
        </p:nvSpPr>
        <p:spPr>
          <a:xfrm>
            <a:off x="11574073" y="6240896"/>
            <a:ext cx="270391" cy="270391"/>
          </a:xfrm>
          <a:prstGeom prst="ellipse">
            <a:avLst/>
          </a:prstGeom>
          <a:solidFill>
            <a:schemeClr val="accent1"/>
          </a:solidFill>
        </p:spPr>
        <p:txBody>
          <a:bodyPr vert="horz" lIns="0" tIns="0" rIns="0" bIns="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8804"/>
            <a:fld id="{EECC7194-A4D0-457B-9D3E-53681723AFF7}" type="slidenum">
              <a:rPr lang="en-US">
                <a:solidFill>
                  <a:srgbClr val="00292E"/>
                </a:solidFill>
                <a:latin typeface="Arial "/>
              </a:rPr>
              <a:pPr defTabSz="1218804"/>
              <a:t>23</a:t>
            </a:fld>
            <a:endParaRPr lang="en-US">
              <a:solidFill>
                <a:srgbClr val="00292E"/>
              </a:solidFill>
              <a:latin typeface="Arial "/>
            </a:endParaRPr>
          </a:p>
        </p:txBody>
      </p:sp>
      <p:pic>
        <p:nvPicPr>
          <p:cNvPr id="28" name="Picture 27">
            <a:extLst>
              <a:ext uri="{FF2B5EF4-FFF2-40B4-BE49-F238E27FC236}">
                <a16:creationId xmlns:a16="http://schemas.microsoft.com/office/drawing/2014/main" id="{E21AA812-ED45-4F6A-98E4-CA2021956123}"/>
              </a:ext>
            </a:extLst>
          </p:cNvPr>
          <p:cNvPicPr>
            <a:picLocks noChangeAspect="1"/>
          </p:cNvPicPr>
          <p:nvPr/>
        </p:nvPicPr>
        <p:blipFill>
          <a:blip r:embed="rId3"/>
          <a:stretch>
            <a:fillRect/>
          </a:stretch>
        </p:blipFill>
        <p:spPr>
          <a:xfrm>
            <a:off x="20103" y="6113377"/>
            <a:ext cx="1046221" cy="720660"/>
          </a:xfrm>
          <a:prstGeom prst="rect">
            <a:avLst/>
          </a:prstGeom>
        </p:spPr>
      </p:pic>
      <p:sp>
        <p:nvSpPr>
          <p:cNvPr id="11" name="Graphic 27" descr="Icon Stethoscope">
            <a:extLst>
              <a:ext uri="{FF2B5EF4-FFF2-40B4-BE49-F238E27FC236}">
                <a16:creationId xmlns:a16="http://schemas.microsoft.com/office/drawing/2014/main" id="{55B0159B-A0A2-4CFF-298E-3CE3D61374CA}"/>
              </a:ext>
            </a:extLst>
          </p:cNvPr>
          <p:cNvSpPr>
            <a:spLocks noChangeAspect="1"/>
          </p:cNvSpPr>
          <p:nvPr/>
        </p:nvSpPr>
        <p:spPr>
          <a:xfrm>
            <a:off x="221487" y="4505694"/>
            <a:ext cx="330513" cy="330513"/>
          </a:xfrm>
          <a:custGeom>
            <a:avLst/>
            <a:gdLst>
              <a:gd name="connsiteX0" fmla="*/ 757238 w 800100"/>
              <a:gd name="connsiteY0" fmla="*/ 28575 h 800100"/>
              <a:gd name="connsiteX1" fmla="*/ 683181 w 800100"/>
              <a:gd name="connsiteY1" fmla="*/ 28575 h 800100"/>
              <a:gd name="connsiteX2" fmla="*/ 642938 w 800100"/>
              <a:gd name="connsiteY2" fmla="*/ 0 h 800100"/>
              <a:gd name="connsiteX3" fmla="*/ 600075 w 800100"/>
              <a:gd name="connsiteY3" fmla="*/ 42863 h 800100"/>
              <a:gd name="connsiteX4" fmla="*/ 600075 w 800100"/>
              <a:gd name="connsiteY4" fmla="*/ 100013 h 800100"/>
              <a:gd name="connsiteX5" fmla="*/ 642938 w 800100"/>
              <a:gd name="connsiteY5" fmla="*/ 142875 h 800100"/>
              <a:gd name="connsiteX6" fmla="*/ 683181 w 800100"/>
              <a:gd name="connsiteY6" fmla="*/ 114300 h 800100"/>
              <a:gd name="connsiteX7" fmla="*/ 714375 w 800100"/>
              <a:gd name="connsiteY7" fmla="*/ 114300 h 800100"/>
              <a:gd name="connsiteX8" fmla="*/ 714375 w 800100"/>
              <a:gd name="connsiteY8" fmla="*/ 214313 h 800100"/>
              <a:gd name="connsiteX9" fmla="*/ 557213 w 800100"/>
              <a:gd name="connsiteY9" fmla="*/ 371475 h 800100"/>
              <a:gd name="connsiteX10" fmla="*/ 400050 w 800100"/>
              <a:gd name="connsiteY10" fmla="*/ 214313 h 800100"/>
              <a:gd name="connsiteX11" fmla="*/ 400050 w 800100"/>
              <a:gd name="connsiteY11" fmla="*/ 114300 h 800100"/>
              <a:gd name="connsiteX12" fmla="*/ 431244 w 800100"/>
              <a:gd name="connsiteY12" fmla="*/ 114300 h 800100"/>
              <a:gd name="connsiteX13" fmla="*/ 471488 w 800100"/>
              <a:gd name="connsiteY13" fmla="*/ 142875 h 800100"/>
              <a:gd name="connsiteX14" fmla="*/ 514350 w 800100"/>
              <a:gd name="connsiteY14" fmla="*/ 100013 h 800100"/>
              <a:gd name="connsiteX15" fmla="*/ 514350 w 800100"/>
              <a:gd name="connsiteY15" fmla="*/ 42863 h 800100"/>
              <a:gd name="connsiteX16" fmla="*/ 471488 w 800100"/>
              <a:gd name="connsiteY16" fmla="*/ 0 h 800100"/>
              <a:gd name="connsiteX17" fmla="*/ 431244 w 800100"/>
              <a:gd name="connsiteY17" fmla="*/ 28575 h 800100"/>
              <a:gd name="connsiteX18" fmla="*/ 357188 w 800100"/>
              <a:gd name="connsiteY18" fmla="*/ 28575 h 800100"/>
              <a:gd name="connsiteX19" fmla="*/ 314325 w 800100"/>
              <a:gd name="connsiteY19" fmla="*/ 71438 h 800100"/>
              <a:gd name="connsiteX20" fmla="*/ 314325 w 800100"/>
              <a:gd name="connsiteY20" fmla="*/ 214313 h 800100"/>
              <a:gd name="connsiteX21" fmla="*/ 514350 w 800100"/>
              <a:gd name="connsiteY21" fmla="*/ 453180 h 800100"/>
              <a:gd name="connsiteX22" fmla="*/ 514350 w 800100"/>
              <a:gd name="connsiteY22" fmla="*/ 642938 h 800100"/>
              <a:gd name="connsiteX23" fmla="*/ 442913 w 800100"/>
              <a:gd name="connsiteY23" fmla="*/ 714375 h 800100"/>
              <a:gd name="connsiteX24" fmla="*/ 242888 w 800100"/>
              <a:gd name="connsiteY24" fmla="*/ 714375 h 800100"/>
              <a:gd name="connsiteX25" fmla="*/ 171450 w 800100"/>
              <a:gd name="connsiteY25" fmla="*/ 642938 h 800100"/>
              <a:gd name="connsiteX26" fmla="*/ 171450 w 800100"/>
              <a:gd name="connsiteY26" fmla="*/ 520741 h 800100"/>
              <a:gd name="connsiteX27" fmla="*/ 257175 w 800100"/>
              <a:gd name="connsiteY27" fmla="*/ 400050 h 800100"/>
              <a:gd name="connsiteX28" fmla="*/ 128588 w 800100"/>
              <a:gd name="connsiteY28" fmla="*/ 271463 h 800100"/>
              <a:gd name="connsiteX29" fmla="*/ 0 w 800100"/>
              <a:gd name="connsiteY29" fmla="*/ 400050 h 800100"/>
              <a:gd name="connsiteX30" fmla="*/ 85725 w 800100"/>
              <a:gd name="connsiteY30" fmla="*/ 520741 h 800100"/>
              <a:gd name="connsiteX31" fmla="*/ 85725 w 800100"/>
              <a:gd name="connsiteY31" fmla="*/ 642938 h 800100"/>
              <a:gd name="connsiteX32" fmla="*/ 242888 w 800100"/>
              <a:gd name="connsiteY32" fmla="*/ 800100 h 800100"/>
              <a:gd name="connsiteX33" fmla="*/ 442913 w 800100"/>
              <a:gd name="connsiteY33" fmla="*/ 800100 h 800100"/>
              <a:gd name="connsiteX34" fmla="*/ 600075 w 800100"/>
              <a:gd name="connsiteY34" fmla="*/ 642938 h 800100"/>
              <a:gd name="connsiteX35" fmla="*/ 600075 w 800100"/>
              <a:gd name="connsiteY35" fmla="*/ 453180 h 800100"/>
              <a:gd name="connsiteX36" fmla="*/ 800100 w 800100"/>
              <a:gd name="connsiteY36" fmla="*/ 214313 h 800100"/>
              <a:gd name="connsiteX37" fmla="*/ 800100 w 800100"/>
              <a:gd name="connsiteY37" fmla="*/ 71438 h 800100"/>
              <a:gd name="connsiteX38" fmla="*/ 757238 w 800100"/>
              <a:gd name="connsiteY38" fmla="*/ 28575 h 800100"/>
              <a:gd name="connsiteX39" fmla="*/ 57150 w 800100"/>
              <a:gd name="connsiteY39" fmla="*/ 400050 h 800100"/>
              <a:gd name="connsiteX40" fmla="*/ 128588 w 800100"/>
              <a:gd name="connsiteY40" fmla="*/ 328613 h 800100"/>
              <a:gd name="connsiteX41" fmla="*/ 200025 w 800100"/>
              <a:gd name="connsiteY41" fmla="*/ 400050 h 800100"/>
              <a:gd name="connsiteX42" fmla="*/ 128588 w 800100"/>
              <a:gd name="connsiteY42" fmla="*/ 471488 h 800100"/>
              <a:gd name="connsiteX43" fmla="*/ 57150 w 800100"/>
              <a:gd name="connsiteY43" fmla="*/ 40005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00100" h="800100">
                <a:moveTo>
                  <a:pt x="757238" y="28575"/>
                </a:moveTo>
                <a:lnTo>
                  <a:pt x="683181" y="28575"/>
                </a:lnTo>
                <a:cubicBezTo>
                  <a:pt x="677275" y="11963"/>
                  <a:pt x="661578" y="0"/>
                  <a:pt x="642938" y="0"/>
                </a:cubicBezTo>
                <a:cubicBezTo>
                  <a:pt x="619268" y="0"/>
                  <a:pt x="600075" y="19193"/>
                  <a:pt x="600075" y="42863"/>
                </a:cubicBezTo>
                <a:lnTo>
                  <a:pt x="600075" y="100013"/>
                </a:lnTo>
                <a:cubicBezTo>
                  <a:pt x="600075" y="123682"/>
                  <a:pt x="619268" y="142875"/>
                  <a:pt x="642938" y="142875"/>
                </a:cubicBezTo>
                <a:cubicBezTo>
                  <a:pt x="661568" y="142875"/>
                  <a:pt x="677275" y="130912"/>
                  <a:pt x="683181" y="114300"/>
                </a:cubicBezTo>
                <a:lnTo>
                  <a:pt x="714375" y="114300"/>
                </a:lnTo>
                <a:lnTo>
                  <a:pt x="714375" y="214313"/>
                </a:lnTo>
                <a:cubicBezTo>
                  <a:pt x="714375" y="300971"/>
                  <a:pt x="643871" y="371475"/>
                  <a:pt x="557213" y="371475"/>
                </a:cubicBezTo>
                <a:cubicBezTo>
                  <a:pt x="470554" y="371475"/>
                  <a:pt x="400050" y="300971"/>
                  <a:pt x="400050" y="214313"/>
                </a:cubicBezTo>
                <a:lnTo>
                  <a:pt x="400050" y="114300"/>
                </a:lnTo>
                <a:lnTo>
                  <a:pt x="431244" y="114300"/>
                </a:lnTo>
                <a:cubicBezTo>
                  <a:pt x="437150" y="130912"/>
                  <a:pt x="452847" y="142875"/>
                  <a:pt x="471488" y="142875"/>
                </a:cubicBezTo>
                <a:cubicBezTo>
                  <a:pt x="495157" y="142875"/>
                  <a:pt x="514350" y="123682"/>
                  <a:pt x="514350" y="100013"/>
                </a:cubicBezTo>
                <a:lnTo>
                  <a:pt x="514350" y="42863"/>
                </a:lnTo>
                <a:cubicBezTo>
                  <a:pt x="514350" y="19193"/>
                  <a:pt x="495157" y="0"/>
                  <a:pt x="471488" y="0"/>
                </a:cubicBezTo>
                <a:cubicBezTo>
                  <a:pt x="452857" y="0"/>
                  <a:pt x="437150" y="11963"/>
                  <a:pt x="431244" y="28575"/>
                </a:cubicBezTo>
                <a:lnTo>
                  <a:pt x="357188" y="28575"/>
                </a:lnTo>
                <a:cubicBezTo>
                  <a:pt x="333508" y="28575"/>
                  <a:pt x="314325" y="47758"/>
                  <a:pt x="314325" y="71438"/>
                </a:cubicBezTo>
                <a:lnTo>
                  <a:pt x="314325" y="214313"/>
                </a:lnTo>
                <a:cubicBezTo>
                  <a:pt x="314325" y="333594"/>
                  <a:pt x="400822" y="432845"/>
                  <a:pt x="514350" y="453180"/>
                </a:cubicBezTo>
                <a:lnTo>
                  <a:pt x="514350" y="642938"/>
                </a:lnTo>
                <a:cubicBezTo>
                  <a:pt x="514350" y="682323"/>
                  <a:pt x="482298" y="714375"/>
                  <a:pt x="442913" y="714375"/>
                </a:cubicBezTo>
                <a:lnTo>
                  <a:pt x="242888" y="714375"/>
                </a:lnTo>
                <a:cubicBezTo>
                  <a:pt x="203502" y="714375"/>
                  <a:pt x="171450" y="682323"/>
                  <a:pt x="171450" y="642938"/>
                </a:cubicBezTo>
                <a:lnTo>
                  <a:pt x="171450" y="520741"/>
                </a:lnTo>
                <a:cubicBezTo>
                  <a:pt x="221237" y="502987"/>
                  <a:pt x="257175" y="455857"/>
                  <a:pt x="257175" y="400050"/>
                </a:cubicBezTo>
                <a:cubicBezTo>
                  <a:pt x="257175" y="329146"/>
                  <a:pt x="199492" y="271463"/>
                  <a:pt x="128588" y="271463"/>
                </a:cubicBezTo>
                <a:cubicBezTo>
                  <a:pt x="57683" y="271463"/>
                  <a:pt x="0" y="329146"/>
                  <a:pt x="0" y="400050"/>
                </a:cubicBezTo>
                <a:cubicBezTo>
                  <a:pt x="0" y="455857"/>
                  <a:pt x="35938" y="502987"/>
                  <a:pt x="85725" y="520741"/>
                </a:cubicBezTo>
                <a:lnTo>
                  <a:pt x="85725" y="642938"/>
                </a:lnTo>
                <a:cubicBezTo>
                  <a:pt x="85725" y="729596"/>
                  <a:pt x="156229" y="800100"/>
                  <a:pt x="242888" y="800100"/>
                </a:cubicBezTo>
                <a:lnTo>
                  <a:pt x="442913" y="800100"/>
                </a:lnTo>
                <a:cubicBezTo>
                  <a:pt x="529571" y="800100"/>
                  <a:pt x="600075" y="729596"/>
                  <a:pt x="600075" y="642938"/>
                </a:cubicBezTo>
                <a:lnTo>
                  <a:pt x="600075" y="453180"/>
                </a:lnTo>
                <a:cubicBezTo>
                  <a:pt x="713603" y="432845"/>
                  <a:pt x="800100" y="333594"/>
                  <a:pt x="800100" y="214313"/>
                </a:cubicBezTo>
                <a:lnTo>
                  <a:pt x="800100" y="71438"/>
                </a:lnTo>
                <a:cubicBezTo>
                  <a:pt x="800100" y="47758"/>
                  <a:pt x="780917" y="28575"/>
                  <a:pt x="757238" y="28575"/>
                </a:cubicBezTo>
                <a:close/>
                <a:moveTo>
                  <a:pt x="57150" y="400050"/>
                </a:moveTo>
                <a:cubicBezTo>
                  <a:pt x="57150" y="360664"/>
                  <a:pt x="89202" y="328613"/>
                  <a:pt x="128588" y="328613"/>
                </a:cubicBezTo>
                <a:cubicBezTo>
                  <a:pt x="167973" y="328613"/>
                  <a:pt x="200025" y="360664"/>
                  <a:pt x="200025" y="400050"/>
                </a:cubicBezTo>
                <a:cubicBezTo>
                  <a:pt x="200025" y="439436"/>
                  <a:pt x="167973" y="471488"/>
                  <a:pt x="128588" y="471488"/>
                </a:cubicBezTo>
                <a:cubicBezTo>
                  <a:pt x="89202" y="471488"/>
                  <a:pt x="57150" y="439436"/>
                  <a:pt x="57150" y="400050"/>
                </a:cubicBezTo>
                <a:close/>
              </a:path>
            </a:pathLst>
          </a:custGeom>
          <a:solidFill>
            <a:schemeClr val="bg1"/>
          </a:solidFill>
          <a:ln w="9525" cap="flat">
            <a:noFill/>
            <a:prstDash val="solid"/>
            <a:miter/>
          </a:ln>
        </p:spPr>
        <p:txBody>
          <a:bodyPr rtlCol="0" anchor="ctr"/>
          <a:lstStyle/>
          <a:p>
            <a:pPr defTabSz="913783"/>
            <a:endParaRPr lang="en-US" sz="1350">
              <a:solidFill>
                <a:prstClr val="black"/>
              </a:solidFill>
              <a:latin typeface="Arial "/>
            </a:endParaRPr>
          </a:p>
        </p:txBody>
      </p:sp>
      <p:pic>
        <p:nvPicPr>
          <p:cNvPr id="13" name="Graphic 12" descr="Meeting with solid fill">
            <a:extLst>
              <a:ext uri="{FF2B5EF4-FFF2-40B4-BE49-F238E27FC236}">
                <a16:creationId xmlns:a16="http://schemas.microsoft.com/office/drawing/2014/main" id="{ECAF0C8A-8DE0-1052-53F8-8924BFF2A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0829" y="4456173"/>
            <a:ext cx="415996" cy="415996"/>
          </a:xfrm>
          <a:prstGeom prst="rect">
            <a:avLst/>
          </a:prstGeom>
        </p:spPr>
      </p:pic>
      <p:sp>
        <p:nvSpPr>
          <p:cNvPr id="20" name="Text Placeholder 6">
            <a:extLst>
              <a:ext uri="{FF2B5EF4-FFF2-40B4-BE49-F238E27FC236}">
                <a16:creationId xmlns:a16="http://schemas.microsoft.com/office/drawing/2014/main" id="{E55DDAE5-1A84-9976-ACF3-7AF547D76720}"/>
              </a:ext>
            </a:extLst>
          </p:cNvPr>
          <p:cNvSpPr txBox="1">
            <a:spLocks/>
          </p:cNvSpPr>
          <p:nvPr/>
        </p:nvSpPr>
        <p:spPr>
          <a:xfrm>
            <a:off x="6309150" y="5094603"/>
            <a:ext cx="2811415" cy="137282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1000"/>
              </a:spcAft>
              <a:buClr>
                <a:schemeClr val="accent2"/>
              </a:buClr>
              <a:buFont typeface="Arial" panose="020B0604020202020204" pitchFamily="34" charset="0"/>
              <a:buNone/>
              <a:defRPr sz="1200" kern="1200">
                <a:solidFill>
                  <a:schemeClr val="bg1"/>
                </a:solidFill>
                <a:latin typeface="+mn-lt"/>
                <a:ea typeface="+mn-ea"/>
                <a:cs typeface="+mn-cs"/>
              </a:defRPr>
            </a:lvl1pPr>
            <a:lvl2pPr marL="266700" indent="0" algn="l" defTabSz="914400" rtl="0" eaLnBrk="1" latinLnBrk="0" hangingPunct="1">
              <a:lnSpc>
                <a:spcPct val="100000"/>
              </a:lnSpc>
              <a:spcBef>
                <a:spcPts val="0"/>
              </a:spcBef>
              <a:spcAft>
                <a:spcPts val="1000"/>
              </a:spcAft>
              <a:buClr>
                <a:schemeClr val="accent2"/>
              </a:buClr>
              <a:buFontTx/>
              <a:buNone/>
              <a:defRPr sz="1400" kern="1200">
                <a:solidFill>
                  <a:schemeClr val="bg1"/>
                </a:solidFill>
                <a:latin typeface="+mn-lt"/>
                <a:ea typeface="+mn-ea"/>
                <a:cs typeface="+mn-cs"/>
              </a:defRPr>
            </a:lvl2pPr>
            <a:lvl3pPr marL="447675" indent="0"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None/>
              <a:defRPr sz="1200" kern="1200">
                <a:solidFill>
                  <a:schemeClr val="bg1"/>
                </a:solidFill>
                <a:latin typeface="+mn-lt"/>
                <a:ea typeface="+mn-ea"/>
                <a:cs typeface="+mn-cs"/>
              </a:defRPr>
            </a:lvl3pPr>
            <a:lvl4pPr marL="628650" indent="0"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None/>
              <a:defRPr sz="1000" kern="1200">
                <a:solidFill>
                  <a:schemeClr val="bg1"/>
                </a:solidFill>
                <a:latin typeface="+mn-lt"/>
                <a:ea typeface="+mn-ea"/>
                <a:cs typeface="+mn-cs"/>
              </a:defRPr>
            </a:lvl4pPr>
            <a:lvl5pPr marL="809625"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804">
              <a:spcAft>
                <a:spcPts val="1333"/>
              </a:spcAft>
              <a:buClr>
                <a:srgbClr val="107082"/>
              </a:buClr>
            </a:pPr>
            <a:r>
              <a:rPr lang="en-US" noProof="1">
                <a:solidFill>
                  <a:prstClr val="white"/>
                </a:solidFill>
                <a:latin typeface="Arial "/>
              </a:rPr>
              <a:t>Leads on the governance behind the workstream. They will showcase the best practice being done at Kingston so similar interventions can get put in place across South West London. They’ll also Identify next steps that can be built in as shown by other regions.</a:t>
            </a:r>
          </a:p>
        </p:txBody>
      </p:sp>
      <p:sp>
        <p:nvSpPr>
          <p:cNvPr id="21" name="Text Placeholder 7">
            <a:extLst>
              <a:ext uri="{FF2B5EF4-FFF2-40B4-BE49-F238E27FC236}">
                <a16:creationId xmlns:a16="http://schemas.microsoft.com/office/drawing/2014/main" id="{C8B1798C-051F-38C2-9C1C-BA833FB148DB}"/>
              </a:ext>
            </a:extLst>
          </p:cNvPr>
          <p:cNvSpPr txBox="1">
            <a:spLocks/>
          </p:cNvSpPr>
          <p:nvPr/>
        </p:nvSpPr>
        <p:spPr>
          <a:xfrm>
            <a:off x="6829466" y="4465834"/>
            <a:ext cx="2225824" cy="5544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1000"/>
              </a:spcAft>
              <a:buClr>
                <a:schemeClr val="accent2"/>
              </a:buClr>
              <a:buFont typeface="Arial" panose="020B0604020202020204" pitchFamily="34" charset="0"/>
              <a:buNone/>
              <a:defRPr sz="1800" b="0" kern="1200" cap="none" baseline="0">
                <a:solidFill>
                  <a:schemeClr val="accent1"/>
                </a:solidFill>
                <a:latin typeface="+mj-lt"/>
                <a:ea typeface="+mn-ea"/>
                <a:cs typeface="+mn-cs"/>
              </a:defRPr>
            </a:lvl1pPr>
            <a:lvl2pPr marL="266700" indent="0" algn="l" defTabSz="914400" rtl="0" eaLnBrk="1" latinLnBrk="0" hangingPunct="1">
              <a:lnSpc>
                <a:spcPct val="100000"/>
              </a:lnSpc>
              <a:spcBef>
                <a:spcPts val="0"/>
              </a:spcBef>
              <a:spcAft>
                <a:spcPts val="1000"/>
              </a:spcAft>
              <a:buClr>
                <a:schemeClr val="accent2"/>
              </a:buClr>
              <a:buFontTx/>
              <a:buNone/>
              <a:defRPr sz="1400" kern="1200">
                <a:solidFill>
                  <a:schemeClr val="bg1"/>
                </a:solidFill>
                <a:latin typeface="+mn-lt"/>
                <a:ea typeface="+mn-ea"/>
                <a:cs typeface="+mn-cs"/>
              </a:defRPr>
            </a:lvl2pPr>
            <a:lvl3pPr marL="447675" indent="0" algn="l" defTabSz="914400" rtl="0" eaLnBrk="1" latinLnBrk="0" hangingPunct="1">
              <a:lnSpc>
                <a:spcPct val="100000"/>
              </a:lnSpc>
              <a:spcBef>
                <a:spcPts val="0"/>
              </a:spcBef>
              <a:spcAft>
                <a:spcPts val="1000"/>
              </a:spcAft>
              <a:buClr>
                <a:schemeClr val="tx1">
                  <a:lumMod val="50000"/>
                  <a:lumOff val="50000"/>
                </a:schemeClr>
              </a:buClr>
              <a:buFont typeface="Arial" panose="020B0604020202020204" pitchFamily="34" charset="0"/>
              <a:buNone/>
              <a:defRPr sz="1200" kern="1200">
                <a:solidFill>
                  <a:schemeClr val="bg1"/>
                </a:solidFill>
                <a:latin typeface="+mn-lt"/>
                <a:ea typeface="+mn-ea"/>
                <a:cs typeface="+mn-cs"/>
              </a:defRPr>
            </a:lvl3pPr>
            <a:lvl4pPr marL="628650" indent="0" algn="l" defTabSz="914400" rtl="0" eaLnBrk="1" latinLnBrk="0" hangingPunct="1">
              <a:lnSpc>
                <a:spcPct val="100000"/>
              </a:lnSpc>
              <a:spcBef>
                <a:spcPts val="0"/>
              </a:spcBef>
              <a:spcAft>
                <a:spcPts val="1000"/>
              </a:spcAft>
              <a:buClr>
                <a:schemeClr val="tx1">
                  <a:lumMod val="75000"/>
                  <a:lumOff val="25000"/>
                </a:schemeClr>
              </a:buClr>
              <a:buSzPct val="80000"/>
              <a:buFont typeface="Courier New" panose="02070309020205020404" pitchFamily="49" charset="0"/>
              <a:buNone/>
              <a:defRPr sz="1000" kern="1200">
                <a:solidFill>
                  <a:schemeClr val="bg1"/>
                </a:solidFill>
                <a:latin typeface="+mn-lt"/>
                <a:ea typeface="+mn-ea"/>
                <a:cs typeface="+mn-cs"/>
              </a:defRPr>
            </a:lvl4pPr>
            <a:lvl5pPr marL="809625"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8804">
              <a:spcAft>
                <a:spcPts val="1333"/>
              </a:spcAft>
              <a:buClr>
                <a:srgbClr val="107082"/>
              </a:buClr>
            </a:pPr>
            <a:r>
              <a:rPr lang="en-US" sz="1799">
                <a:solidFill>
                  <a:srgbClr val="F0CDA1"/>
                </a:solidFill>
                <a:latin typeface="Gill Sans MT"/>
              </a:rPr>
              <a:t>Population Health Management</a:t>
            </a:r>
          </a:p>
        </p:txBody>
      </p:sp>
      <p:sp>
        <p:nvSpPr>
          <p:cNvPr id="22" name="Rectangle 21">
            <a:extLst>
              <a:ext uri="{FF2B5EF4-FFF2-40B4-BE49-F238E27FC236}">
                <a16:creationId xmlns:a16="http://schemas.microsoft.com/office/drawing/2014/main" id="{2A3C6938-E9E9-9038-304F-001FBBA95AB4}"/>
              </a:ext>
              <a:ext uri="{C183D7F6-B498-43B3-948B-1728B52AA6E4}">
                <adec:decorative xmlns:adec="http://schemas.microsoft.com/office/drawing/2017/decorative" val="1"/>
              </a:ext>
            </a:extLst>
          </p:cNvPr>
          <p:cNvSpPr>
            <a:spLocks/>
          </p:cNvSpPr>
          <p:nvPr/>
        </p:nvSpPr>
        <p:spPr>
          <a:xfrm>
            <a:off x="6263957" y="4333631"/>
            <a:ext cx="462844" cy="670912"/>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pic>
        <p:nvPicPr>
          <p:cNvPr id="23" name="Graphic 22" descr="Meeting with solid fill">
            <a:extLst>
              <a:ext uri="{FF2B5EF4-FFF2-40B4-BE49-F238E27FC236}">
                <a16:creationId xmlns:a16="http://schemas.microsoft.com/office/drawing/2014/main" id="{949C8457-C146-880A-AA8E-907B9B68A3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87381" y="4457114"/>
            <a:ext cx="415996" cy="415996"/>
          </a:xfrm>
          <a:prstGeom prst="rect">
            <a:avLst/>
          </a:prstGeom>
        </p:spPr>
      </p:pic>
    </p:spTree>
    <p:extLst>
      <p:ext uri="{BB962C8B-B14F-4D97-AF65-F5344CB8AC3E}">
        <p14:creationId xmlns:p14="http://schemas.microsoft.com/office/powerpoint/2010/main" val="1360200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11123242-1802-4890-85C8-48524FEB9010}"/>
              </a:ext>
            </a:extLst>
          </p:cNvPr>
          <p:cNvSpPr>
            <a:spLocks noGrp="1"/>
          </p:cNvSpPr>
          <p:nvPr>
            <p:ph type="title"/>
          </p:nvPr>
        </p:nvSpPr>
        <p:spPr>
          <a:xfrm>
            <a:off x="738992" y="468948"/>
            <a:ext cx="7557667" cy="370052"/>
          </a:xfrm>
        </p:spPr>
        <p:txBody>
          <a:bodyPr/>
          <a:lstStyle/>
          <a:p>
            <a:r>
              <a:rPr lang="en-US"/>
              <a:t>How health insights helped</a:t>
            </a:r>
          </a:p>
        </p:txBody>
      </p:sp>
      <p:sp>
        <p:nvSpPr>
          <p:cNvPr id="4" name="Slide Number Placeholder 3">
            <a:extLst>
              <a:ext uri="{FF2B5EF4-FFF2-40B4-BE49-F238E27FC236}">
                <a16:creationId xmlns:a16="http://schemas.microsoft.com/office/drawing/2014/main" id="{65A32E52-1B70-4F84-B381-E9D9871504C5}"/>
              </a:ext>
            </a:extLst>
          </p:cNvPr>
          <p:cNvSpPr>
            <a:spLocks noGrp="1"/>
          </p:cNvSpPr>
          <p:nvPr>
            <p:ph type="sldNum" sz="quarter" idx="11"/>
          </p:nvPr>
        </p:nvSpPr>
        <p:spPr>
          <a:xfrm>
            <a:off x="11619918" y="6420340"/>
            <a:ext cx="270391" cy="270391"/>
          </a:xfrm>
        </p:spPr>
        <p:txBody>
          <a:bodyPr/>
          <a:lstStyle/>
          <a:p>
            <a:pPr defTabSz="913783"/>
            <a:fld id="{EECC7194-A4D0-457B-9D3E-53681723AFF7}" type="slidenum">
              <a:rPr lang="en-US">
                <a:solidFill>
                  <a:srgbClr val="00292E"/>
                </a:solidFill>
                <a:latin typeface="Arial "/>
              </a:rPr>
              <a:pPr defTabSz="913783"/>
              <a:t>24</a:t>
            </a:fld>
            <a:endParaRPr lang="en-US">
              <a:solidFill>
                <a:srgbClr val="00292E"/>
              </a:solidFill>
              <a:latin typeface="Arial "/>
            </a:endParaRPr>
          </a:p>
        </p:txBody>
      </p:sp>
      <p:sp>
        <p:nvSpPr>
          <p:cNvPr id="18" name="Text Placeholder 17">
            <a:extLst>
              <a:ext uri="{FF2B5EF4-FFF2-40B4-BE49-F238E27FC236}">
                <a16:creationId xmlns:a16="http://schemas.microsoft.com/office/drawing/2014/main" id="{60CBFD8E-64DF-4423-A5AD-A66942481960}"/>
              </a:ext>
            </a:extLst>
          </p:cNvPr>
          <p:cNvSpPr>
            <a:spLocks noGrp="1"/>
          </p:cNvSpPr>
          <p:nvPr>
            <p:ph type="body" sz="quarter" idx="14"/>
          </p:nvPr>
        </p:nvSpPr>
        <p:spPr>
          <a:xfrm>
            <a:off x="1621047" y="2703305"/>
            <a:ext cx="3274989" cy="360334"/>
          </a:xfrm>
        </p:spPr>
        <p:txBody>
          <a:bodyPr/>
          <a:lstStyle/>
          <a:p>
            <a:r>
              <a:rPr lang="en-GB"/>
              <a:t>Phase 1 – Proof of Concept</a:t>
            </a:r>
            <a:endParaRPr lang="en-US"/>
          </a:p>
        </p:txBody>
      </p:sp>
      <p:sp>
        <p:nvSpPr>
          <p:cNvPr id="22" name="Text Placeholder 21">
            <a:extLst>
              <a:ext uri="{FF2B5EF4-FFF2-40B4-BE49-F238E27FC236}">
                <a16:creationId xmlns:a16="http://schemas.microsoft.com/office/drawing/2014/main" id="{D0937D34-C77C-4A01-8453-A119A44FEA1D}"/>
              </a:ext>
            </a:extLst>
          </p:cNvPr>
          <p:cNvSpPr>
            <a:spLocks noGrp="1"/>
          </p:cNvSpPr>
          <p:nvPr>
            <p:ph type="body" sz="quarter" idx="18"/>
          </p:nvPr>
        </p:nvSpPr>
        <p:spPr>
          <a:xfrm>
            <a:off x="7147590" y="2590435"/>
            <a:ext cx="3274989" cy="360334"/>
          </a:xfrm>
        </p:spPr>
        <p:txBody>
          <a:bodyPr/>
          <a:lstStyle/>
          <a:p>
            <a:r>
              <a:rPr lang="en-US"/>
              <a:t>Phase 2 – Operationalising</a:t>
            </a:r>
          </a:p>
        </p:txBody>
      </p:sp>
      <p:pic>
        <p:nvPicPr>
          <p:cNvPr id="43" name="Picture Placeholder 42" descr="Stethoscope">
            <a:extLst>
              <a:ext uri="{FF2B5EF4-FFF2-40B4-BE49-F238E27FC236}">
                <a16:creationId xmlns:a16="http://schemas.microsoft.com/office/drawing/2014/main" id="{0FBA55E0-FE96-4C72-9699-C2E4A4D64309}"/>
              </a:ext>
            </a:extLst>
          </p:cNvPr>
          <p:cNvPicPr>
            <a:picLocks noGrp="1" noChangeAspect="1"/>
          </p:cNvPicPr>
          <p:nvPr>
            <p:ph type="pic" sz="quarter" idx="23"/>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2533680" y="1635393"/>
            <a:ext cx="511427" cy="511427"/>
          </a:xfrm>
        </p:spPr>
      </p:pic>
      <p:pic>
        <p:nvPicPr>
          <p:cNvPr id="47" name="Picture Placeholder 46" descr="Heartbeat">
            <a:extLst>
              <a:ext uri="{FF2B5EF4-FFF2-40B4-BE49-F238E27FC236}">
                <a16:creationId xmlns:a16="http://schemas.microsoft.com/office/drawing/2014/main" id="{CF3CF4DD-4D31-4118-BEC8-48E0CFB07422}"/>
              </a:ext>
            </a:extLst>
          </p:cNvPr>
          <p:cNvPicPr>
            <a:picLocks noGrp="1" noChangeAspect="1"/>
          </p:cNvPicPr>
          <p:nvPr>
            <p:ph type="pic" sz="quarter" idx="25"/>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8377318" y="1638152"/>
            <a:ext cx="511427" cy="511427"/>
          </a:xfrm>
        </p:spPr>
      </p:pic>
      <p:sp>
        <p:nvSpPr>
          <p:cNvPr id="30" name="object 7" descr="Beige rectangle">
            <a:extLst>
              <a:ext uri="{FF2B5EF4-FFF2-40B4-BE49-F238E27FC236}">
                <a16:creationId xmlns:a16="http://schemas.microsoft.com/office/drawing/2014/main" id="{1E04C292-AE6A-4666-9EA6-9D87F84CB793}"/>
              </a:ext>
            </a:extLst>
          </p:cNvPr>
          <p:cNvSpPr/>
          <p:nvPr/>
        </p:nvSpPr>
        <p:spPr bwMode="white">
          <a:xfrm flipV="1">
            <a:off x="738993" y="902339"/>
            <a:ext cx="3469693"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grpSp>
        <p:nvGrpSpPr>
          <p:cNvPr id="5" name="Group 4">
            <a:extLst>
              <a:ext uri="{FF2B5EF4-FFF2-40B4-BE49-F238E27FC236}">
                <a16:creationId xmlns:a16="http://schemas.microsoft.com/office/drawing/2014/main" id="{25EE06CE-237F-44E6-BF7E-72B27BB6A6DB}"/>
              </a:ext>
              <a:ext uri="{C183D7F6-B498-43B3-948B-1728B52AA6E4}">
                <adec:decorative xmlns:adec="http://schemas.microsoft.com/office/drawing/2017/decorative" val="1"/>
              </a:ext>
            </a:extLst>
          </p:cNvPr>
          <p:cNvGrpSpPr/>
          <p:nvPr/>
        </p:nvGrpSpPr>
        <p:grpSpPr>
          <a:xfrm>
            <a:off x="7963615" y="1451253"/>
            <a:ext cx="1176985" cy="992144"/>
            <a:chOff x="9164878" y="1733550"/>
            <a:chExt cx="1177348" cy="992451"/>
          </a:xfrm>
        </p:grpSpPr>
        <p:sp>
          <p:nvSpPr>
            <p:cNvPr id="85" name="Rectangle 84">
              <a:extLst>
                <a:ext uri="{FF2B5EF4-FFF2-40B4-BE49-F238E27FC236}">
                  <a16:creationId xmlns:a16="http://schemas.microsoft.com/office/drawing/2014/main" id="{2183E070-F2AC-4FAC-84B2-3622CF377DCE}"/>
                </a:ext>
                <a:ext uri="{C183D7F6-B498-43B3-948B-1728B52AA6E4}">
                  <adec:decorative xmlns:adec="http://schemas.microsoft.com/office/drawing/2017/decorative" val="1"/>
                </a:ext>
              </a:extLst>
            </p:cNvPr>
            <p:cNvSpPr/>
            <p:nvPr/>
          </p:nvSpPr>
          <p:spPr>
            <a:xfrm>
              <a:off x="9349775"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86" name="Rectangle 85">
              <a:extLst>
                <a:ext uri="{FF2B5EF4-FFF2-40B4-BE49-F238E27FC236}">
                  <a16:creationId xmlns:a16="http://schemas.microsoft.com/office/drawing/2014/main" id="{C35680A2-0542-4B12-830D-8B2A95324F4C}"/>
                </a:ext>
              </a:extLst>
            </p:cNvPr>
            <p:cNvSpPr/>
            <p:nvPr/>
          </p:nvSpPr>
          <p:spPr>
            <a:xfrm>
              <a:off x="9164878"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grpSp>
        <p:nvGrpSpPr>
          <p:cNvPr id="2" name="Group 1">
            <a:extLst>
              <a:ext uri="{FF2B5EF4-FFF2-40B4-BE49-F238E27FC236}">
                <a16:creationId xmlns:a16="http://schemas.microsoft.com/office/drawing/2014/main" id="{3C6003A3-849D-4BA1-BF85-B6F50F872808}"/>
              </a:ext>
              <a:ext uri="{C183D7F6-B498-43B3-948B-1728B52AA6E4}">
                <adec:decorative xmlns:adec="http://schemas.microsoft.com/office/drawing/2017/decorative" val="1"/>
              </a:ext>
            </a:extLst>
          </p:cNvPr>
          <p:cNvGrpSpPr/>
          <p:nvPr/>
        </p:nvGrpSpPr>
        <p:grpSpPr>
          <a:xfrm>
            <a:off x="2185779" y="1351159"/>
            <a:ext cx="1192591" cy="992144"/>
            <a:chOff x="1824638" y="1733550"/>
            <a:chExt cx="1192959" cy="992451"/>
          </a:xfrm>
        </p:grpSpPr>
        <p:sp>
          <p:nvSpPr>
            <p:cNvPr id="83" name="Rectangle 82">
              <a:extLst>
                <a:ext uri="{FF2B5EF4-FFF2-40B4-BE49-F238E27FC236}">
                  <a16:creationId xmlns:a16="http://schemas.microsoft.com/office/drawing/2014/main" id="{C65C63E4-7456-4EA3-AB9B-0BC0EEF50323}"/>
                </a:ext>
              </a:extLst>
            </p:cNvPr>
            <p:cNvSpPr/>
            <p:nvPr/>
          </p:nvSpPr>
          <p:spPr>
            <a:xfrm>
              <a:off x="1824638" y="1733550"/>
              <a:ext cx="992451" cy="992451"/>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sp>
          <p:nvSpPr>
            <p:cNvPr id="89" name="Rectangle 88">
              <a:extLst>
                <a:ext uri="{FF2B5EF4-FFF2-40B4-BE49-F238E27FC236}">
                  <a16:creationId xmlns:a16="http://schemas.microsoft.com/office/drawing/2014/main" id="{9E3F9864-B075-4CC7-B167-7CE1FB0314D7}"/>
                </a:ext>
              </a:extLst>
            </p:cNvPr>
            <p:cNvSpPr/>
            <p:nvPr/>
          </p:nvSpPr>
          <p:spPr>
            <a:xfrm>
              <a:off x="1925901" y="1819672"/>
              <a:ext cx="1091696" cy="820207"/>
            </a:xfrm>
            <a:prstGeom prst="rect">
              <a:avLst/>
            </a:prstGeom>
            <a:noFill/>
            <a:ln w="635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US" sz="1350">
                <a:solidFill>
                  <a:prstClr val="white"/>
                </a:solidFill>
                <a:latin typeface="Arial "/>
              </a:endParaRPr>
            </a:p>
          </p:txBody>
        </p:sp>
      </p:grpSp>
      <p:sp>
        <p:nvSpPr>
          <p:cNvPr id="6" name="Rectangle 5">
            <a:extLst>
              <a:ext uri="{FF2B5EF4-FFF2-40B4-BE49-F238E27FC236}">
                <a16:creationId xmlns:a16="http://schemas.microsoft.com/office/drawing/2014/main" id="{2F81BB3D-FD92-42CC-8641-B4ED8D910CE5}"/>
              </a:ext>
            </a:extLst>
          </p:cNvPr>
          <p:cNvSpPr/>
          <p:nvPr/>
        </p:nvSpPr>
        <p:spPr>
          <a:xfrm>
            <a:off x="1881" y="3162383"/>
            <a:ext cx="12188238" cy="1043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83"/>
            <a:endParaRPr lang="en-GB" sz="1350">
              <a:solidFill>
                <a:prstClr val="white"/>
              </a:solidFill>
              <a:latin typeface="Arial "/>
            </a:endParaRPr>
          </a:p>
        </p:txBody>
      </p:sp>
      <p:sp>
        <p:nvSpPr>
          <p:cNvPr id="17" name="Text Placeholder 16">
            <a:extLst>
              <a:ext uri="{FF2B5EF4-FFF2-40B4-BE49-F238E27FC236}">
                <a16:creationId xmlns:a16="http://schemas.microsoft.com/office/drawing/2014/main" id="{7ED86B65-490B-4A46-9A35-518F306514E2}"/>
              </a:ext>
            </a:extLst>
          </p:cNvPr>
          <p:cNvSpPr>
            <a:spLocks noGrp="1"/>
          </p:cNvSpPr>
          <p:nvPr>
            <p:ph type="body" sz="quarter" idx="13"/>
          </p:nvPr>
        </p:nvSpPr>
        <p:spPr>
          <a:xfrm>
            <a:off x="1110216" y="3166140"/>
            <a:ext cx="4153259" cy="3254200"/>
          </a:xfrm>
        </p:spPr>
        <p:txBody>
          <a:bodyPr vert="horz" lIns="107967" tIns="0" rIns="0" bIns="0" rtlCol="0" anchor="t">
            <a:noAutofit/>
          </a:bodyPr>
          <a:lstStyle/>
          <a:p>
            <a:pPr algn="just"/>
            <a:endParaRPr lang="en-GB"/>
          </a:p>
          <a:p>
            <a:pPr algn="just"/>
            <a:r>
              <a:rPr lang="en-GB">
                <a:solidFill>
                  <a:schemeClr val="tx1">
                    <a:lumMod val="95000"/>
                    <a:lumOff val="5000"/>
                  </a:schemeClr>
                </a:solidFill>
                <a:latin typeface="Arial"/>
                <a:cs typeface="Arial"/>
              </a:rPr>
              <a:t>This is the first time in South West London that NHS Healthcare data was linked to information on energy efficiency of housing in the 6 boroughs. </a:t>
            </a:r>
          </a:p>
          <a:p>
            <a:pPr algn="just"/>
            <a:r>
              <a:rPr lang="en-GB">
                <a:latin typeface="Arial"/>
                <a:ea typeface="Calibri" panose="020F0502020204030204" pitchFamily="34" charset="0"/>
                <a:cs typeface="Arial"/>
              </a:rPr>
              <a:t>T</a:t>
            </a:r>
            <a:r>
              <a:rPr lang="en-GB">
                <a:effectLst/>
                <a:latin typeface="Arial"/>
                <a:ea typeface="Calibri" panose="020F0502020204030204" pitchFamily="34" charset="0"/>
                <a:cs typeface="Arial"/>
              </a:rPr>
              <a:t>he amalgamation of data sources allowed the PCNs and Local Authority teams to target specific cohorts with health risks that are exacerbated by cold homes. </a:t>
            </a:r>
            <a:endParaRPr lang="en-GB">
              <a:latin typeface="Arial"/>
              <a:ea typeface="Calibri" panose="020F0502020204030204" pitchFamily="34" charset="0"/>
              <a:cs typeface="Arial"/>
            </a:endParaRPr>
          </a:p>
          <a:p>
            <a:pPr algn="just"/>
            <a:r>
              <a:rPr lang="en-GB">
                <a:latin typeface="Arial"/>
                <a:cs typeface="Arial"/>
              </a:rPr>
              <a:t>Population Health Management and transformation managers within the ICB were able to identify the inequalities surrounding fuel poverty and high winter risk scores.</a:t>
            </a:r>
          </a:p>
          <a:p>
            <a:pPr algn="just"/>
            <a:endParaRPr lang="en-GB">
              <a:latin typeface="Arial"/>
              <a:cs typeface="Arial"/>
            </a:endParaRPr>
          </a:p>
        </p:txBody>
      </p:sp>
      <p:sp>
        <p:nvSpPr>
          <p:cNvPr id="21" name="Text Placeholder 20">
            <a:extLst>
              <a:ext uri="{FF2B5EF4-FFF2-40B4-BE49-F238E27FC236}">
                <a16:creationId xmlns:a16="http://schemas.microsoft.com/office/drawing/2014/main" id="{839944D4-2F2D-438D-93AE-CFC498C791DD}"/>
              </a:ext>
            </a:extLst>
          </p:cNvPr>
          <p:cNvSpPr>
            <a:spLocks noGrp="1"/>
          </p:cNvSpPr>
          <p:nvPr>
            <p:ph type="body" sz="quarter" idx="17"/>
          </p:nvPr>
        </p:nvSpPr>
        <p:spPr>
          <a:xfrm>
            <a:off x="6871799" y="3126064"/>
            <a:ext cx="3274989" cy="3679584"/>
          </a:xfrm>
        </p:spPr>
        <p:txBody>
          <a:bodyPr vert="horz" lIns="107967" tIns="0" rIns="0" bIns="0" rtlCol="0" anchor="t">
            <a:noAutofit/>
          </a:bodyPr>
          <a:lstStyle/>
          <a:p>
            <a:endParaRPr lang="en-GB"/>
          </a:p>
          <a:p>
            <a:r>
              <a:rPr lang="en-GB">
                <a:latin typeface="Arial"/>
                <a:cs typeface="Arial"/>
              </a:rPr>
              <a:t>Health Insights was used to risk stratify cohorts to receive new interventions.</a:t>
            </a:r>
          </a:p>
          <a:p>
            <a:r>
              <a:rPr lang="en-GB">
                <a:latin typeface="Arial"/>
                <a:cs typeface="Arial"/>
              </a:rPr>
              <a:t>High risk cohorts were referred by PCNs to Social Prescribers for intervention. (For example, referral for a Home Assessment, help with benefits, referral to falls clinic, linking in with local Food Banks and ‘Warm Spaces’)</a:t>
            </a:r>
          </a:p>
          <a:p>
            <a:r>
              <a:rPr lang="en-GB">
                <a:latin typeface="Arial"/>
                <a:cs typeface="Arial"/>
              </a:rPr>
              <a:t>Royal Borough of Kingston (RBK) had a separate scheme to retrofit those homes with poor insulation</a:t>
            </a:r>
          </a:p>
          <a:p>
            <a:r>
              <a:rPr lang="en-GB">
                <a:latin typeface="Arial"/>
                <a:cs typeface="Arial"/>
              </a:rPr>
              <a:t>Lower risk cohorts were sent SMS messages via </a:t>
            </a:r>
            <a:r>
              <a:rPr lang="en-GB" err="1">
                <a:latin typeface="Arial"/>
                <a:cs typeface="Arial"/>
              </a:rPr>
              <a:t>iPLATO</a:t>
            </a:r>
            <a:r>
              <a:rPr lang="en-GB">
                <a:latin typeface="Arial"/>
                <a:cs typeface="Arial"/>
              </a:rPr>
              <a:t> to signpost them to local support provided by RBK.</a:t>
            </a:r>
          </a:p>
          <a:p>
            <a:endParaRPr lang="en-GB">
              <a:latin typeface="Arial"/>
              <a:cs typeface="Arial"/>
            </a:endParaRPr>
          </a:p>
          <a:p>
            <a:endParaRPr lang="en-GB">
              <a:latin typeface="Arial"/>
              <a:cs typeface="Arial"/>
            </a:endParaRPr>
          </a:p>
        </p:txBody>
      </p:sp>
      <p:pic>
        <p:nvPicPr>
          <p:cNvPr id="24" name="Picture 23">
            <a:extLst>
              <a:ext uri="{FF2B5EF4-FFF2-40B4-BE49-F238E27FC236}">
                <a16:creationId xmlns:a16="http://schemas.microsoft.com/office/drawing/2014/main" id="{6A7710D7-967A-4BEF-9B07-DC31EF862F48}"/>
              </a:ext>
            </a:extLst>
          </p:cNvPr>
          <p:cNvPicPr>
            <a:picLocks noChangeAspect="1"/>
          </p:cNvPicPr>
          <p:nvPr/>
        </p:nvPicPr>
        <p:blipFill>
          <a:blip r:embed="rId6"/>
          <a:stretch>
            <a:fillRect/>
          </a:stretch>
        </p:blipFill>
        <p:spPr>
          <a:xfrm>
            <a:off x="1881" y="6134027"/>
            <a:ext cx="1046221" cy="720660"/>
          </a:xfrm>
          <a:prstGeom prst="rect">
            <a:avLst/>
          </a:prstGeom>
        </p:spPr>
      </p:pic>
    </p:spTree>
    <p:extLst>
      <p:ext uri="{BB962C8B-B14F-4D97-AF65-F5344CB8AC3E}">
        <p14:creationId xmlns:p14="http://schemas.microsoft.com/office/powerpoint/2010/main" val="64786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BC5F3A4A-2857-4A67-818B-E62AB2121E48}"/>
              </a:ext>
            </a:extLst>
          </p:cNvPr>
          <p:cNvSpPr>
            <a:spLocks noGrp="1"/>
          </p:cNvSpPr>
          <p:nvPr>
            <p:ph type="title"/>
          </p:nvPr>
        </p:nvSpPr>
        <p:spPr>
          <a:xfrm>
            <a:off x="665356" y="806560"/>
            <a:ext cx="7557667" cy="370052"/>
          </a:xfrm>
        </p:spPr>
        <p:txBody>
          <a:bodyPr/>
          <a:lstStyle/>
          <a:p>
            <a:r>
              <a:rPr lang="en-US"/>
              <a:t>Visual outputs</a:t>
            </a:r>
          </a:p>
        </p:txBody>
      </p:sp>
      <p:sp>
        <p:nvSpPr>
          <p:cNvPr id="22" name="object 7" descr="Beige rectangle">
            <a:extLst>
              <a:ext uri="{FF2B5EF4-FFF2-40B4-BE49-F238E27FC236}">
                <a16:creationId xmlns:a16="http://schemas.microsoft.com/office/drawing/2014/main" id="{FEEE4553-844E-49F9-8166-2F2E938E3677}"/>
              </a:ext>
            </a:extLst>
          </p:cNvPr>
          <p:cNvSpPr/>
          <p:nvPr/>
        </p:nvSpPr>
        <p:spPr bwMode="white">
          <a:xfrm flipV="1">
            <a:off x="723757" y="1277734"/>
            <a:ext cx="3469693" cy="45705"/>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sz="1350">
              <a:solidFill>
                <a:prstClr val="black"/>
              </a:solidFill>
              <a:latin typeface="Arial "/>
            </a:endParaRPr>
          </a:p>
        </p:txBody>
      </p:sp>
      <p:pic>
        <p:nvPicPr>
          <p:cNvPr id="7" name="Picture 6">
            <a:extLst>
              <a:ext uri="{FF2B5EF4-FFF2-40B4-BE49-F238E27FC236}">
                <a16:creationId xmlns:a16="http://schemas.microsoft.com/office/drawing/2014/main" id="{EE20EA34-A6DD-4163-8EF0-4D4CA8BC6D6B}"/>
              </a:ext>
            </a:extLst>
          </p:cNvPr>
          <p:cNvPicPr>
            <a:picLocks noChangeAspect="1"/>
          </p:cNvPicPr>
          <p:nvPr/>
        </p:nvPicPr>
        <p:blipFill>
          <a:blip r:embed="rId2"/>
          <a:stretch>
            <a:fillRect/>
          </a:stretch>
        </p:blipFill>
        <p:spPr>
          <a:xfrm>
            <a:off x="1881" y="6134027"/>
            <a:ext cx="1046221" cy="720660"/>
          </a:xfrm>
          <a:prstGeom prst="rect">
            <a:avLst/>
          </a:prstGeom>
        </p:spPr>
      </p:pic>
      <p:sp>
        <p:nvSpPr>
          <p:cNvPr id="9" name="TextBox 8">
            <a:extLst>
              <a:ext uri="{FF2B5EF4-FFF2-40B4-BE49-F238E27FC236}">
                <a16:creationId xmlns:a16="http://schemas.microsoft.com/office/drawing/2014/main" id="{3A2F6D6E-CCE4-4F30-B772-C3CAA941945B}"/>
              </a:ext>
            </a:extLst>
          </p:cNvPr>
          <p:cNvSpPr txBox="1"/>
          <p:nvPr/>
        </p:nvSpPr>
        <p:spPr>
          <a:xfrm>
            <a:off x="524992" y="1592104"/>
            <a:ext cx="9847082" cy="369204"/>
          </a:xfrm>
          <a:prstGeom prst="rect">
            <a:avLst/>
          </a:prstGeom>
          <a:noFill/>
        </p:spPr>
        <p:txBody>
          <a:bodyPr wrap="square">
            <a:spAutoFit/>
          </a:bodyPr>
          <a:lstStyle/>
          <a:p>
            <a:pPr defTabSz="913783"/>
            <a:r>
              <a:rPr lang="en-GB" sz="1799">
                <a:solidFill>
                  <a:prstClr val="white"/>
                </a:solidFill>
                <a:latin typeface="Arial "/>
              </a:rPr>
              <a:t>Link to work: </a:t>
            </a:r>
            <a:r>
              <a:rPr lang="en-GB" sz="1799">
                <a:solidFill>
                  <a:prstClr val="white"/>
                </a:solidFill>
                <a:latin typeface="Arial "/>
                <a:hlinkClick r:id="rId3">
                  <a:extLst>
                    <a:ext uri="{A12FA001-AC4F-418D-AE19-62706E023703}">
                      <ahyp:hlinkClr xmlns:ahyp="http://schemas.microsoft.com/office/drawing/2018/hyperlinkcolor" val="tx"/>
                    </a:ext>
                  </a:extLst>
                </a:hlinkClick>
              </a:rPr>
              <a:t>https://susi.sharepoint.com/sites/SWL/SitePages/Winter.aspx</a:t>
            </a:r>
            <a:endParaRPr lang="en-US" sz="1799">
              <a:solidFill>
                <a:prstClr val="white"/>
              </a:solidFill>
              <a:latin typeface="Arial "/>
            </a:endParaRPr>
          </a:p>
        </p:txBody>
      </p:sp>
      <p:pic>
        <p:nvPicPr>
          <p:cNvPr id="6" name="Picture 5" descr="A screenshot of a data analysis&#10;&#10;Description automatically generated">
            <a:extLst>
              <a:ext uri="{FF2B5EF4-FFF2-40B4-BE49-F238E27FC236}">
                <a16:creationId xmlns:a16="http://schemas.microsoft.com/office/drawing/2014/main" id="{7C625BE7-9ED3-F038-BCFD-8B5F879F1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8478" y="2574686"/>
            <a:ext cx="6769093" cy="381297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16D64AA-7E28-C25C-57BA-938E68241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56" y="2044539"/>
            <a:ext cx="6769095" cy="3824417"/>
          </a:xfrm>
          <a:prstGeom prst="rect">
            <a:avLst/>
          </a:prstGeom>
        </p:spPr>
      </p:pic>
      <p:sp>
        <p:nvSpPr>
          <p:cNvPr id="8" name="Slide Number Placeholder 1">
            <a:extLst>
              <a:ext uri="{FF2B5EF4-FFF2-40B4-BE49-F238E27FC236}">
                <a16:creationId xmlns:a16="http://schemas.microsoft.com/office/drawing/2014/main" id="{2FA561A5-784E-2222-9356-A5C0702EAE6C}"/>
              </a:ext>
            </a:extLst>
          </p:cNvPr>
          <p:cNvSpPr>
            <a:spLocks noGrp="1"/>
          </p:cNvSpPr>
          <p:nvPr>
            <p:ph type="sldNum" sz="quarter" idx="11"/>
          </p:nvPr>
        </p:nvSpPr>
        <p:spPr>
          <a:xfrm>
            <a:off x="11607570" y="6359161"/>
            <a:ext cx="270391" cy="270391"/>
          </a:xfrm>
        </p:spPr>
        <p:txBody>
          <a:bodyPr/>
          <a:lstStyle/>
          <a:p>
            <a:pPr defTabSz="913783"/>
            <a:fld id="{EECC7194-A4D0-457B-9D3E-53681723AFF7}" type="slidenum">
              <a:rPr lang="en-US">
                <a:solidFill>
                  <a:srgbClr val="00292E"/>
                </a:solidFill>
                <a:latin typeface="Arial "/>
              </a:rPr>
              <a:pPr defTabSz="913783"/>
              <a:t>25</a:t>
            </a:fld>
            <a:endParaRPr lang="en-US">
              <a:solidFill>
                <a:srgbClr val="00292E"/>
              </a:solidFill>
              <a:latin typeface="Arial "/>
            </a:endParaRPr>
          </a:p>
        </p:txBody>
      </p:sp>
    </p:spTree>
    <p:extLst>
      <p:ext uri="{BB962C8B-B14F-4D97-AF65-F5344CB8AC3E}">
        <p14:creationId xmlns:p14="http://schemas.microsoft.com/office/powerpoint/2010/main" val="1506943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37FE98-5673-48DD-BDF3-622466D25242}"/>
              </a:ext>
            </a:extLst>
          </p:cNvPr>
          <p:cNvSpPr>
            <a:spLocks noGrp="1"/>
          </p:cNvSpPr>
          <p:nvPr>
            <p:ph type="sldNum" sz="quarter" idx="11"/>
          </p:nvPr>
        </p:nvSpPr>
        <p:spPr/>
        <p:txBody>
          <a:bodyPr/>
          <a:lstStyle/>
          <a:p>
            <a:pPr defTabSz="913783"/>
            <a:fld id="{EECC7194-A4D0-457B-9D3E-53681723AFF7}" type="slidenum">
              <a:rPr lang="en-US">
                <a:solidFill>
                  <a:srgbClr val="00292E"/>
                </a:solidFill>
                <a:latin typeface="Arial "/>
              </a:rPr>
              <a:pPr defTabSz="913783"/>
              <a:t>26</a:t>
            </a:fld>
            <a:endParaRPr lang="en-US">
              <a:solidFill>
                <a:srgbClr val="00292E"/>
              </a:solidFill>
              <a:latin typeface="Arial "/>
            </a:endParaRPr>
          </a:p>
        </p:txBody>
      </p:sp>
      <p:sp>
        <p:nvSpPr>
          <p:cNvPr id="22" name="Title 1">
            <a:extLst>
              <a:ext uri="{FF2B5EF4-FFF2-40B4-BE49-F238E27FC236}">
                <a16:creationId xmlns:a16="http://schemas.microsoft.com/office/drawing/2014/main" id="{6044175E-6340-4001-9168-F917443E5307}"/>
              </a:ext>
            </a:extLst>
          </p:cNvPr>
          <p:cNvSpPr txBox="1">
            <a:spLocks/>
          </p:cNvSpPr>
          <p:nvPr/>
        </p:nvSpPr>
        <p:spPr>
          <a:xfrm>
            <a:off x="840101" y="774074"/>
            <a:ext cx="7557667" cy="37005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cap="all" spc="-150" baseline="0">
                <a:solidFill>
                  <a:schemeClr val="bg1"/>
                </a:solidFill>
                <a:latin typeface="+mj-lt"/>
                <a:ea typeface="+mj-ea"/>
                <a:cs typeface="+mj-cs"/>
              </a:defRPr>
            </a:lvl1pPr>
          </a:lstStyle>
          <a:p>
            <a:pPr defTabSz="1218804"/>
            <a:r>
              <a:rPr lang="en-US" sz="3199" spc="-200">
                <a:solidFill>
                  <a:prstClr val="white"/>
                </a:solidFill>
                <a:latin typeface="Gill Sans MT"/>
              </a:rPr>
              <a:t>Impact</a:t>
            </a:r>
          </a:p>
        </p:txBody>
      </p:sp>
      <p:sp>
        <p:nvSpPr>
          <p:cNvPr id="23" name="object 7" descr="Beige rectangle">
            <a:extLst>
              <a:ext uri="{FF2B5EF4-FFF2-40B4-BE49-F238E27FC236}">
                <a16:creationId xmlns:a16="http://schemas.microsoft.com/office/drawing/2014/main" id="{681377DE-B3A6-439C-B494-153C64F3C5DD}"/>
              </a:ext>
            </a:extLst>
          </p:cNvPr>
          <p:cNvSpPr/>
          <p:nvPr/>
        </p:nvSpPr>
        <p:spPr bwMode="white">
          <a:xfrm>
            <a:off x="723757" y="1323437"/>
            <a:ext cx="4102734" cy="0"/>
          </a:xfrm>
          <a:custGeom>
            <a:avLst/>
            <a:gdLst/>
            <a:ahLst/>
            <a:cxnLst/>
            <a:rect l="l" t="t" r="r" b="b"/>
            <a:pathLst>
              <a:path w="3935729">
                <a:moveTo>
                  <a:pt x="0" y="0"/>
                </a:moveTo>
                <a:lnTo>
                  <a:pt x="3935349" y="0"/>
                </a:lnTo>
              </a:path>
            </a:pathLst>
          </a:custGeom>
          <a:ln w="54863">
            <a:solidFill>
              <a:schemeClr val="accent1"/>
            </a:solidFill>
          </a:ln>
        </p:spPr>
        <p:txBody>
          <a:bodyPr wrap="square" lIns="0" tIns="0" rIns="0" bIns="0" rtlCol="0"/>
          <a:lstStyle/>
          <a:p>
            <a:pPr defTabSz="913783"/>
            <a:endParaRPr lang="en-US" sz="1350">
              <a:solidFill>
                <a:prstClr val="black"/>
              </a:solidFill>
              <a:latin typeface="Arial "/>
            </a:endParaRPr>
          </a:p>
        </p:txBody>
      </p:sp>
      <p:sp>
        <p:nvSpPr>
          <p:cNvPr id="24" name="TextBox 23">
            <a:extLst>
              <a:ext uri="{FF2B5EF4-FFF2-40B4-BE49-F238E27FC236}">
                <a16:creationId xmlns:a16="http://schemas.microsoft.com/office/drawing/2014/main" id="{22A059B8-2F5B-4C33-9D8F-2EF0DD5B2DFD}"/>
              </a:ext>
            </a:extLst>
          </p:cNvPr>
          <p:cNvSpPr txBox="1"/>
          <p:nvPr/>
        </p:nvSpPr>
        <p:spPr>
          <a:xfrm>
            <a:off x="275772" y="2102635"/>
            <a:ext cx="11192471" cy="2789866"/>
          </a:xfrm>
          <a:prstGeom prst="rect">
            <a:avLst/>
          </a:prstGeom>
          <a:noFill/>
        </p:spPr>
        <p:txBody>
          <a:bodyPr wrap="square">
            <a:spAutoFit/>
          </a:bodyPr>
          <a:lstStyle/>
          <a:p>
            <a:pPr marL="285658" indent="-285658" algn="just" defTabSz="913783">
              <a:buFont typeface="Arial" panose="020B0604020202020204" pitchFamily="34" charset="0"/>
              <a:buChar char="•"/>
            </a:pPr>
            <a:r>
              <a:rPr lang="en-GB" sz="1799">
                <a:solidFill>
                  <a:prstClr val="white"/>
                </a:solidFill>
                <a:latin typeface="Arial" panose="020B0604020202020204" pitchFamily="34" charset="0"/>
              </a:rPr>
              <a:t>As at April 2023:</a:t>
            </a:r>
          </a:p>
          <a:p>
            <a:pPr marL="285658" indent="-285658" algn="just" defTabSz="913783">
              <a:buFont typeface="Arial" panose="020B0604020202020204" pitchFamily="34" charset="0"/>
              <a:buChar char="•"/>
            </a:pPr>
            <a:endParaRPr lang="en-GB" sz="1799">
              <a:solidFill>
                <a:prstClr val="white"/>
              </a:solidFill>
              <a:latin typeface="Times New Roman" panose="02020603050405020304" pitchFamily="18" charset="0"/>
            </a:endParaRPr>
          </a:p>
          <a:p>
            <a:pPr marL="685577" lvl="1" algn="just" defTabSz="913783">
              <a:spcAft>
                <a:spcPts val="1000"/>
              </a:spcAft>
              <a:buFont typeface="Arial" panose="020B0604020202020204" pitchFamily="34" charset="0"/>
              <a:buChar char="•"/>
            </a:pPr>
            <a:r>
              <a:rPr lang="en-GB" sz="1350">
                <a:solidFill>
                  <a:prstClr val="white"/>
                </a:solidFill>
                <a:latin typeface="Arial" panose="020B0604020202020204" pitchFamily="34" charset="0"/>
              </a:rPr>
              <a:t> Using Health Insights, a cohort of 2,921 patients were risk stratified to receive interventions</a:t>
            </a:r>
          </a:p>
          <a:p>
            <a:pPr marL="685577" lvl="1" algn="just" defTabSz="913783">
              <a:spcAft>
                <a:spcPts val="1000"/>
              </a:spcAft>
              <a:buFont typeface="Arial" panose="020B0604020202020204" pitchFamily="34" charset="0"/>
              <a:buChar char="•"/>
            </a:pPr>
            <a:r>
              <a:rPr lang="en-GB" sz="1350">
                <a:solidFill>
                  <a:prstClr val="white"/>
                </a:solidFill>
                <a:latin typeface="Arial" panose="020B0604020202020204" pitchFamily="34" charset="0"/>
              </a:rPr>
              <a:t>78 referrals made to Social Prescribing signposted to Thinking Works</a:t>
            </a:r>
            <a:r>
              <a:rPr lang="en-GB" sz="1350" u="sng" baseline="30000">
                <a:solidFill>
                  <a:prstClr val="white"/>
                </a:solidFill>
                <a:latin typeface="Calibri" panose="020F0502020204030204" pitchFamily="34" charset="0"/>
                <a:hlinkClick r:id="rId2">
                  <a:extLst>
                    <a:ext uri="{A12FA001-AC4F-418D-AE19-62706E023703}">
                      <ahyp:hlinkClr xmlns:ahyp="http://schemas.microsoft.com/office/drawing/2018/hyperlinkcolor" val="tx"/>
                    </a:ext>
                  </a:extLst>
                </a:hlinkClick>
              </a:rPr>
              <a:t>[1]</a:t>
            </a:r>
            <a:r>
              <a:rPr lang="en-GB" sz="1350">
                <a:solidFill>
                  <a:prstClr val="white"/>
                </a:solidFill>
                <a:latin typeface="Arial" panose="020B0604020202020204" pitchFamily="34" charset="0"/>
              </a:rPr>
              <a:t> (for home winter warmth assessment), SW London Energy Advice Partnership (SWLEAP)</a:t>
            </a:r>
            <a:r>
              <a:rPr lang="en-GB" sz="1350" u="sng" baseline="30000">
                <a:solidFill>
                  <a:prstClr val="white"/>
                </a:solidFill>
                <a:latin typeface="Calibri" panose="020F0502020204030204" pitchFamily="34" charset="0"/>
                <a:hlinkClick r:id="rId3">
                  <a:extLst>
                    <a:ext uri="{A12FA001-AC4F-418D-AE19-62706E023703}">
                      <ahyp:hlinkClr xmlns:ahyp="http://schemas.microsoft.com/office/drawing/2018/hyperlinkcolor" val="tx"/>
                    </a:ext>
                  </a:extLst>
                </a:hlinkClick>
              </a:rPr>
              <a:t>[2]</a:t>
            </a:r>
            <a:r>
              <a:rPr lang="en-GB" sz="1350">
                <a:solidFill>
                  <a:prstClr val="white"/>
                </a:solidFill>
                <a:latin typeface="Arial" panose="020B0604020202020204" pitchFamily="34" charset="0"/>
              </a:rPr>
              <a:t>, Richmond Aid Benefits Advice, employment support, befriending or OT assessments.</a:t>
            </a:r>
            <a:endParaRPr lang="en-GB" sz="1350">
              <a:solidFill>
                <a:prstClr val="white"/>
              </a:solidFill>
              <a:latin typeface="Calibri" panose="020F0502020204030204" pitchFamily="34" charset="0"/>
            </a:endParaRPr>
          </a:p>
          <a:p>
            <a:pPr marL="685577" lvl="1" algn="just" defTabSz="913783">
              <a:spcAft>
                <a:spcPts val="1000"/>
              </a:spcAft>
              <a:buFont typeface="Arial" panose="020B0604020202020204" pitchFamily="34" charset="0"/>
              <a:buChar char="•"/>
            </a:pPr>
            <a:r>
              <a:rPr lang="en-GB" sz="1799">
                <a:solidFill>
                  <a:prstClr val="white"/>
                </a:solidFill>
                <a:latin typeface="Arial" panose="020B0604020202020204" pitchFamily="34" charset="0"/>
              </a:rPr>
              <a:t>60 referrals made to StayWell, 22% were either signposted or referred to Thinking Works, Local Authority Finance Teams, Staywell Teams, Citizens Advice Bureau or for a carers assessment.</a:t>
            </a:r>
          </a:p>
          <a:p>
            <a:pPr marL="685577" lvl="1" algn="just" defTabSz="913783">
              <a:spcAft>
                <a:spcPts val="1000"/>
              </a:spcAft>
              <a:buFont typeface="Arial" panose="020B0604020202020204" pitchFamily="34" charset="0"/>
              <a:buChar char="•"/>
            </a:pPr>
            <a:r>
              <a:rPr lang="en-GB" sz="1350">
                <a:solidFill>
                  <a:prstClr val="white"/>
                </a:solidFill>
                <a:latin typeface="Arial" panose="020B0604020202020204" pitchFamily="34" charset="0"/>
              </a:rPr>
              <a:t>Review/evaluation will take place during Winter 2023.</a:t>
            </a:r>
            <a:endParaRPr lang="en-GB" sz="1350">
              <a:solidFill>
                <a:prstClr val="white"/>
              </a:solidFill>
              <a:latin typeface="Calibri" panose="020F0502020204030204" pitchFamily="34" charset="0"/>
            </a:endParaRPr>
          </a:p>
          <a:p>
            <a:pPr defTabSz="913783"/>
            <a:endParaRPr lang="en-GB" sz="1599">
              <a:solidFill>
                <a:prstClr val="white"/>
              </a:solidFill>
              <a:latin typeface="Arial "/>
            </a:endParaRPr>
          </a:p>
        </p:txBody>
      </p:sp>
      <p:pic>
        <p:nvPicPr>
          <p:cNvPr id="36" name="Picture 35">
            <a:extLst>
              <a:ext uri="{FF2B5EF4-FFF2-40B4-BE49-F238E27FC236}">
                <a16:creationId xmlns:a16="http://schemas.microsoft.com/office/drawing/2014/main" id="{E63A7923-1FA9-4FDD-9D80-4E4D46FDB7D9}"/>
              </a:ext>
            </a:extLst>
          </p:cNvPr>
          <p:cNvPicPr>
            <a:picLocks noChangeAspect="1"/>
          </p:cNvPicPr>
          <p:nvPr/>
        </p:nvPicPr>
        <p:blipFill>
          <a:blip r:embed="rId4"/>
          <a:stretch>
            <a:fillRect/>
          </a:stretch>
        </p:blipFill>
        <p:spPr>
          <a:xfrm>
            <a:off x="1881" y="6134027"/>
            <a:ext cx="1046221" cy="720660"/>
          </a:xfrm>
          <a:prstGeom prst="rect">
            <a:avLst/>
          </a:prstGeom>
        </p:spPr>
      </p:pic>
    </p:spTree>
    <p:extLst>
      <p:ext uri="{BB962C8B-B14F-4D97-AF65-F5344CB8AC3E}">
        <p14:creationId xmlns:p14="http://schemas.microsoft.com/office/powerpoint/2010/main" val="3274764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a:xfrm>
            <a:off x="1988333" y="2457232"/>
            <a:ext cx="9685061" cy="1102705"/>
          </a:xfrm>
        </p:spPr>
        <p:txBody>
          <a:bodyPr>
            <a:normAutofit/>
          </a:bodyPr>
          <a:lstStyle/>
          <a:p>
            <a:r>
              <a:rPr lang="en-GB" sz="2666"/>
              <a:t>3iii. Short Project reviews: Polio vaccinations</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27</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4172256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4460-F59C-31DB-F673-E14B4B32F959}"/>
              </a:ext>
            </a:extLst>
          </p:cNvPr>
          <p:cNvSpPr>
            <a:spLocks noGrp="1"/>
          </p:cNvSpPr>
          <p:nvPr>
            <p:ph type="title"/>
          </p:nvPr>
        </p:nvSpPr>
        <p:spPr/>
        <p:txBody>
          <a:bodyPr/>
          <a:lstStyle/>
          <a:p>
            <a:r>
              <a:rPr lang="en-GB"/>
              <a:t>Short paper – Polio vaccinations</a:t>
            </a:r>
          </a:p>
        </p:txBody>
      </p:sp>
      <p:sp>
        <p:nvSpPr>
          <p:cNvPr id="4" name="Slide Number Placeholder 3">
            <a:extLst>
              <a:ext uri="{FF2B5EF4-FFF2-40B4-BE49-F238E27FC236}">
                <a16:creationId xmlns:a16="http://schemas.microsoft.com/office/drawing/2014/main" id="{4A254011-935F-E096-CCDB-B7BC2A7E9AC3}"/>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28</a:t>
            </a:fld>
            <a:endParaRPr lang="en-GB">
              <a:solidFill>
                <a:prstClr val="black">
                  <a:tint val="75000"/>
                </a:prstClr>
              </a:solidFill>
              <a:latin typeface="Calibri" panose="020F0502020204030204"/>
            </a:endParaRPr>
          </a:p>
        </p:txBody>
      </p:sp>
      <p:sp>
        <p:nvSpPr>
          <p:cNvPr id="13" name="TextBox 12">
            <a:extLst>
              <a:ext uri="{FF2B5EF4-FFF2-40B4-BE49-F238E27FC236}">
                <a16:creationId xmlns:a16="http://schemas.microsoft.com/office/drawing/2014/main" id="{627AFEFA-9D8C-AA8E-B8DF-F89410F3F4E2}"/>
              </a:ext>
            </a:extLst>
          </p:cNvPr>
          <p:cNvSpPr txBox="1"/>
          <p:nvPr/>
        </p:nvSpPr>
        <p:spPr>
          <a:xfrm>
            <a:off x="486792" y="1353681"/>
            <a:ext cx="9562113" cy="4893647"/>
          </a:xfrm>
          <a:prstGeom prst="rect">
            <a:avLst/>
          </a:prstGeom>
          <a:noFill/>
        </p:spPr>
        <p:txBody>
          <a:bodyPr wrap="square">
            <a:spAutoFit/>
          </a:bodyPr>
          <a:lstStyle/>
          <a:p>
            <a:pPr defTabSz="913783" fontAlgn="base"/>
            <a:r>
              <a:rPr lang="en-GB" sz="1200" b="1">
                <a:solidFill>
                  <a:srgbClr val="000000"/>
                </a:solidFill>
                <a:latin typeface="Calibri" panose="020F0502020204030204" pitchFamily="34" charset="0"/>
              </a:rPr>
              <a:t>Polio Immunisation - </a:t>
            </a:r>
            <a:r>
              <a:rPr lang="en-GB" sz="1200">
                <a:solidFill>
                  <a:srgbClr val="000000"/>
                </a:solidFill>
                <a:latin typeface="Calibri" panose="020F0502020204030204" pitchFamily="34" charset="0"/>
              </a:rPr>
              <a:t>Monitoring Polio Vaccination Efforts in SWL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Author: Merlyn Griffiths – </a:t>
            </a:r>
            <a:r>
              <a:rPr lang="en-GB" sz="1200" u="sng">
                <a:solidFill>
                  <a:srgbClr val="000000"/>
                </a:solidFill>
                <a:latin typeface="Calibri" panose="020F0502020204030204" pitchFamily="34" charset="0"/>
                <a:hlinkClick r:id="rId2"/>
              </a:rPr>
              <a:t>merlyn.griffiths@swlondon.nhs.uk</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Date Written: 25</a:t>
            </a:r>
            <a:r>
              <a:rPr lang="en-GB" sz="1200" baseline="30000">
                <a:solidFill>
                  <a:srgbClr val="000000"/>
                </a:solidFill>
                <a:latin typeface="Calibri" panose="020F0502020204030204" pitchFamily="34" charset="0"/>
              </a:rPr>
              <a:t>th</a:t>
            </a:r>
            <a:r>
              <a:rPr lang="en-GB" sz="1200">
                <a:solidFill>
                  <a:srgbClr val="000000"/>
                </a:solidFill>
                <a:latin typeface="Calibri" panose="020F0502020204030204" pitchFamily="34" charset="0"/>
              </a:rPr>
              <a:t> October 2023 </a:t>
            </a:r>
            <a:endParaRPr lang="en-GB" sz="1200">
              <a:solidFill>
                <a:srgbClr val="000000"/>
              </a:solidFill>
              <a:latin typeface="Segoe UI" panose="020B0502040204020203" pitchFamily="34" charset="0"/>
            </a:endParaRPr>
          </a:p>
          <a:p>
            <a:pPr defTabSz="913783" fontAlgn="base"/>
            <a:r>
              <a:rPr lang="en-GB" sz="1200" u="sng">
                <a:solidFill>
                  <a:srgbClr val="000000"/>
                </a:solidFill>
                <a:latin typeface="Calibri" panose="020F0502020204030204" pitchFamily="34" charset="0"/>
                <a:hlinkClick r:id="rId3"/>
              </a:rPr>
              <a:t>Go to dashboard → </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Background</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Poliovirus traces were found in north and east London sewage in early 2022.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The Polio specific vaccination and booster campaign was launched in Summer 2022 as part of a Public Health initiative, initially aimed at children under 5 before extending to children aged 5-9. SWL CCG wanted to limit the impact of polio on the local population and manage the risk of the virus spreading.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Stakeholders</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buFont typeface="Arial" panose="020B0604020202020204" pitchFamily="34" charset="0"/>
              <a:buChar char="•"/>
            </a:pPr>
            <a:r>
              <a:rPr lang="en-GB" sz="1200">
                <a:solidFill>
                  <a:srgbClr val="000000"/>
                </a:solidFill>
                <a:latin typeface="Calibri" panose="020F0502020204030204" pitchFamily="34" charset="0"/>
              </a:rPr>
              <a:t>Primary Care: Responsible for delivering the vaccines.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Population Health Management: Responsible for the delivery of an equitable and accessible vaccination programme </a:t>
            </a:r>
          </a:p>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Dashboard Design</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Using the Health Insights platform, the SWL BI team created a dashboard, based on GP vaccination data, that provided vaccination monitoring data for children under 5.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Dashboard Specifications</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Data Source: Primary care and GP clinical systems, refreshed weekly.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The dashboard provides insights into: </a:t>
            </a:r>
            <a:endParaRPr lang="en-GB" sz="1200">
              <a:solidFill>
                <a:srgbClr val="000000"/>
              </a:solidFill>
              <a:latin typeface="Segoe UI" panose="020B0502040204020203" pitchFamily="34" charset="0"/>
            </a:endParaRPr>
          </a:p>
          <a:p>
            <a:pPr defTabSz="913783" fontAlgn="base">
              <a:buFont typeface="Arial" panose="020B0604020202020204" pitchFamily="34" charset="0"/>
              <a:buChar char="•"/>
            </a:pPr>
            <a:r>
              <a:rPr lang="en-GB" sz="1200">
                <a:solidFill>
                  <a:srgbClr val="000000"/>
                </a:solidFill>
                <a:latin typeface="Calibri" panose="020F0502020204030204" pitchFamily="34" charset="0"/>
              </a:rPr>
              <a:t>The number and ages of children who had received the vaccination booster, by demographic.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Dates and locations of vaccinations.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Benchmarking figures by Borough, Primary Care Network and GP Practice. </a:t>
            </a:r>
          </a:p>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p:txBody>
      </p:sp>
    </p:spTree>
    <p:extLst>
      <p:ext uri="{BB962C8B-B14F-4D97-AF65-F5344CB8AC3E}">
        <p14:creationId xmlns:p14="http://schemas.microsoft.com/office/powerpoint/2010/main" val="1553271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A254011-935F-E096-CCDB-B7BC2A7E9AC3}"/>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29</a:t>
            </a:fld>
            <a:endParaRPr lang="en-GB">
              <a:solidFill>
                <a:prstClr val="black">
                  <a:tint val="75000"/>
                </a:prstClr>
              </a:solidFill>
              <a:latin typeface="Calibri" panose="020F0502020204030204"/>
            </a:endParaRPr>
          </a:p>
        </p:txBody>
      </p:sp>
      <p:sp>
        <p:nvSpPr>
          <p:cNvPr id="13" name="TextBox 12">
            <a:extLst>
              <a:ext uri="{FF2B5EF4-FFF2-40B4-BE49-F238E27FC236}">
                <a16:creationId xmlns:a16="http://schemas.microsoft.com/office/drawing/2014/main" id="{627AFEFA-9D8C-AA8E-B8DF-F89410F3F4E2}"/>
              </a:ext>
            </a:extLst>
          </p:cNvPr>
          <p:cNvSpPr txBox="1"/>
          <p:nvPr/>
        </p:nvSpPr>
        <p:spPr>
          <a:xfrm>
            <a:off x="383218" y="1419279"/>
            <a:ext cx="9562113" cy="3785652"/>
          </a:xfrm>
          <a:prstGeom prst="rect">
            <a:avLst/>
          </a:prstGeom>
          <a:noFill/>
        </p:spPr>
        <p:txBody>
          <a:bodyPr wrap="square">
            <a:spAutoFit/>
          </a:bodyPr>
          <a:lstStyle/>
          <a:p>
            <a:pPr defTabSz="913783" fontAlgn="base"/>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Key Findings (between July 1</a:t>
            </a:r>
            <a:r>
              <a:rPr lang="en-GB" sz="1200" b="1" baseline="30000">
                <a:solidFill>
                  <a:srgbClr val="000000"/>
                </a:solidFill>
                <a:latin typeface="Calibri" panose="020F0502020204030204" pitchFamily="34" charset="0"/>
              </a:rPr>
              <a:t>st</a:t>
            </a:r>
            <a:r>
              <a:rPr lang="en-GB" sz="1200" b="1">
                <a:solidFill>
                  <a:srgbClr val="000000"/>
                </a:solidFill>
                <a:latin typeface="Calibri" panose="020F0502020204030204" pitchFamily="34" charset="0"/>
              </a:rPr>
              <a:t> 2022 to October 13</a:t>
            </a:r>
            <a:r>
              <a:rPr lang="en-GB" sz="1200" b="1" baseline="30000">
                <a:solidFill>
                  <a:srgbClr val="000000"/>
                </a:solidFill>
                <a:latin typeface="Calibri" panose="020F0502020204030204" pitchFamily="34" charset="0"/>
              </a:rPr>
              <a:t>th </a:t>
            </a:r>
            <a:r>
              <a:rPr lang="en-GB" sz="1200" b="1">
                <a:solidFill>
                  <a:srgbClr val="000000"/>
                </a:solidFill>
                <a:latin typeface="Calibri" panose="020F0502020204030204" pitchFamily="34" charset="0"/>
              </a:rPr>
              <a:t>2023)</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When looking at the eligible population (aged 1-4) we find the following. </a:t>
            </a:r>
            <a:endParaRPr lang="en-GB" sz="1200">
              <a:solidFill>
                <a:srgbClr val="000000"/>
              </a:solidFill>
              <a:latin typeface="Segoe UI" panose="020B0502040204020203" pitchFamily="34" charset="0"/>
            </a:endParaRPr>
          </a:p>
          <a:p>
            <a:pPr defTabSz="913783" fontAlgn="base">
              <a:buFont typeface="Arial" panose="020B0604020202020204" pitchFamily="34" charset="0"/>
              <a:buChar char="•"/>
            </a:pPr>
            <a:r>
              <a:rPr lang="en-GB" sz="1200">
                <a:solidFill>
                  <a:srgbClr val="000000"/>
                </a:solidFill>
                <a:latin typeface="Calibri" panose="020F0502020204030204" pitchFamily="34" charset="0"/>
              </a:rPr>
              <a:t>The average percentage of eligible population uptake across SWL boroughs was 57%.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The percentage of eligible population uptake was greatest for children in the Sutton borough (60%) and least for children in the Merton Borough (51%).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The percentage of eligible population uptake was highest for children with an ‘Asian ethnic category’ (63%) and lowest for children with a ‘Black ethnic category’ (46%).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Uptake was highest among children aged 1 and 4.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The greatest number of doses were administered between the weeks of 04/09/22 and 11/09/22. </a:t>
            </a:r>
          </a:p>
          <a:p>
            <a:pPr defTabSz="913783" fontAlgn="base">
              <a:buFont typeface="Arial" panose="020B0604020202020204" pitchFamily="34" charset="0"/>
              <a:buChar char="•"/>
            </a:pPr>
            <a:r>
              <a:rPr lang="en-GB" sz="1200">
                <a:solidFill>
                  <a:srgbClr val="000000"/>
                </a:solidFill>
                <a:latin typeface="Calibri" panose="020F0502020204030204" pitchFamily="34" charset="0"/>
              </a:rPr>
              <a:t>We do not have residence information for the majority of the 1 year olds and therefore they are excluded from the deprivation analysis. There is a negative correlation between population deprivation levels and uptake of the vaccination, the most deprived quintile has an uptake of 40% compared to 57% in the least deprived areas. </a:t>
            </a:r>
          </a:p>
          <a:p>
            <a:pPr defTabSz="913783" fontAlgn="base"/>
            <a:r>
              <a:rPr lang="en-GB" sz="1200">
                <a:solidFill>
                  <a:srgbClr val="000000"/>
                </a:solidFill>
                <a:latin typeface="Open Sans" panose="020B0606030504020204" pitchFamily="34" charset="0"/>
              </a:rPr>
              <a:t> </a:t>
            </a:r>
            <a:endParaRPr lang="en-GB" sz="1200">
              <a:solidFill>
                <a:srgbClr val="000000"/>
              </a:solidFill>
              <a:latin typeface="Segoe UI" panose="020B0502040204020203" pitchFamily="34" charset="0"/>
            </a:endParaRPr>
          </a:p>
          <a:p>
            <a:pPr defTabSz="913783" fontAlgn="base"/>
            <a:r>
              <a:rPr lang="en-GB" sz="1200" b="1">
                <a:solidFill>
                  <a:srgbClr val="000000"/>
                </a:solidFill>
                <a:latin typeface="Calibri" panose="020F0502020204030204" pitchFamily="34" charset="0"/>
              </a:rPr>
              <a:t>Outcomes</a:t>
            </a:r>
            <a:r>
              <a:rPr lang="en-GB" sz="1200">
                <a:solidFill>
                  <a:srgbClr val="000000"/>
                </a:solidFill>
                <a:latin typeface="Calibri" panose="020F0502020204030204" pitchFamily="34" charset="0"/>
              </a:rPr>
              <a:t> </a:t>
            </a:r>
            <a:endParaRPr lang="en-GB" sz="1200">
              <a:solidFill>
                <a:srgbClr val="000000"/>
              </a:solidFill>
              <a:latin typeface="Segoe UI" panose="020B0502040204020203" pitchFamily="34" charset="0"/>
            </a:endParaRPr>
          </a:p>
          <a:p>
            <a:pPr defTabSz="913783" fontAlgn="base"/>
            <a:r>
              <a:rPr lang="en-GB" sz="1200">
                <a:solidFill>
                  <a:srgbClr val="000000"/>
                </a:solidFill>
                <a:latin typeface="Calibri" panose="020F0502020204030204" pitchFamily="34" charset="0"/>
              </a:rPr>
              <a:t>Following the roll out of the polio vaccination program in SWL, further programs have been developed to increase vaccination uptake.  SWL launched a campaign in 2023 to increase the uptake of the MMR vaccine for under-vaccinated children, using local data to target and engage population groups with lower uptake. </a:t>
            </a:r>
          </a:p>
          <a:p>
            <a:pPr defTabSz="913783" fontAlgn="base"/>
            <a:endParaRPr lang="en-GB" sz="1200">
              <a:solidFill>
                <a:srgbClr val="000000"/>
              </a:solidFill>
              <a:latin typeface="Calibri" panose="020F0502020204030204" pitchFamily="34" charset="0"/>
            </a:endParaRPr>
          </a:p>
          <a:p>
            <a:pPr defTabSz="913783" fontAlgn="base"/>
            <a:r>
              <a:rPr lang="en-GB" sz="1200" b="1">
                <a:solidFill>
                  <a:srgbClr val="000000"/>
                </a:solidFill>
                <a:latin typeface="Calibri" panose="020F0502020204030204" pitchFamily="34" charset="0"/>
              </a:rPr>
              <a:t>Appendix</a:t>
            </a:r>
            <a:endParaRPr lang="en-GB" sz="1200" b="1">
              <a:solidFill>
                <a:srgbClr val="000000"/>
              </a:solidFill>
              <a:latin typeface="Segoe UI" panose="020B0502040204020203" pitchFamily="34" charset="0"/>
            </a:endParaRPr>
          </a:p>
        </p:txBody>
      </p:sp>
      <p:pic>
        <p:nvPicPr>
          <p:cNvPr id="5" name="Picture 4">
            <a:extLst>
              <a:ext uri="{FF2B5EF4-FFF2-40B4-BE49-F238E27FC236}">
                <a16:creationId xmlns:a16="http://schemas.microsoft.com/office/drawing/2014/main" id="{BFE31033-CBC4-BB1A-D430-7C792A26D33D}"/>
              </a:ext>
            </a:extLst>
          </p:cNvPr>
          <p:cNvPicPr>
            <a:picLocks noChangeAspect="1"/>
          </p:cNvPicPr>
          <p:nvPr/>
        </p:nvPicPr>
        <p:blipFill>
          <a:blip r:embed="rId2"/>
          <a:stretch>
            <a:fillRect/>
          </a:stretch>
        </p:blipFill>
        <p:spPr>
          <a:xfrm>
            <a:off x="1754651" y="4896532"/>
            <a:ext cx="3475367" cy="1660918"/>
          </a:xfrm>
          <a:prstGeom prst="rect">
            <a:avLst/>
          </a:prstGeom>
        </p:spPr>
      </p:pic>
      <p:pic>
        <p:nvPicPr>
          <p:cNvPr id="6" name="Picture 5">
            <a:extLst>
              <a:ext uri="{FF2B5EF4-FFF2-40B4-BE49-F238E27FC236}">
                <a16:creationId xmlns:a16="http://schemas.microsoft.com/office/drawing/2014/main" id="{C122C996-3EDA-38AA-5394-9FC48CC5422D}"/>
              </a:ext>
            </a:extLst>
          </p:cNvPr>
          <p:cNvPicPr>
            <a:picLocks noChangeAspect="1"/>
          </p:cNvPicPr>
          <p:nvPr/>
        </p:nvPicPr>
        <p:blipFill>
          <a:blip r:embed="rId3"/>
          <a:stretch>
            <a:fillRect/>
          </a:stretch>
        </p:blipFill>
        <p:spPr>
          <a:xfrm>
            <a:off x="6856822" y="4595981"/>
            <a:ext cx="3201565" cy="2262019"/>
          </a:xfrm>
          <a:prstGeom prst="rect">
            <a:avLst/>
          </a:prstGeom>
        </p:spPr>
      </p:pic>
      <p:sp>
        <p:nvSpPr>
          <p:cNvPr id="7" name="Title 1">
            <a:extLst>
              <a:ext uri="{FF2B5EF4-FFF2-40B4-BE49-F238E27FC236}">
                <a16:creationId xmlns:a16="http://schemas.microsoft.com/office/drawing/2014/main" id="{9B460E60-3CC8-4C9B-1FE8-AF032A4EFFEE}"/>
              </a:ext>
            </a:extLst>
          </p:cNvPr>
          <p:cNvSpPr>
            <a:spLocks noGrp="1"/>
          </p:cNvSpPr>
          <p:nvPr>
            <p:ph type="title"/>
          </p:nvPr>
        </p:nvSpPr>
        <p:spPr>
          <a:xfrm>
            <a:off x="486450" y="366072"/>
            <a:ext cx="9684993" cy="1102442"/>
          </a:xfrm>
        </p:spPr>
        <p:txBody>
          <a:bodyPr/>
          <a:lstStyle/>
          <a:p>
            <a:r>
              <a:rPr lang="en-GB"/>
              <a:t>Short paper – Polio vaccinations (page 2)</a:t>
            </a:r>
          </a:p>
        </p:txBody>
      </p:sp>
    </p:spTree>
    <p:extLst>
      <p:ext uri="{BB962C8B-B14F-4D97-AF65-F5344CB8AC3E}">
        <p14:creationId xmlns:p14="http://schemas.microsoft.com/office/powerpoint/2010/main" val="2292740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6257" y="0"/>
            <a:ext cx="11768977" cy="731520"/>
          </a:xfrm>
          <a:prstGeom prst="rect">
            <a:avLst/>
          </a:prstGeom>
        </p:spPr>
        <p:txBody>
          <a:bodyPr anchor="b">
            <a:normAutofit/>
          </a:bodyPr>
          <a:lstStyle/>
          <a:p>
            <a:r>
              <a:rPr lang="en-GB"/>
              <a:t>Objectives for the session</a:t>
            </a:r>
          </a:p>
        </p:txBody>
      </p:sp>
      <p:sp>
        <p:nvSpPr>
          <p:cNvPr id="8"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E112CC-F5C7-5E43-8EAA-F554FEB5E453}" type="slidenum">
              <a:rPr kumimoji="0" lang="en-US" sz="200" b="0" i="0" u="none" strike="noStrike" kern="1200" cap="none" spc="0" normalizeH="0" baseline="0" noProof="0" smtClean="0">
                <a:ln>
                  <a:noFill/>
                </a:ln>
                <a:solidFill>
                  <a:srgbClr val="005EB8"/>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200" b="0" i="0" u="none" strike="noStrike" kern="1200" cap="none" spc="0" normalizeH="0" baseline="0" noProof="0">
              <a:ln>
                <a:noFill/>
              </a:ln>
              <a:solidFill>
                <a:srgbClr val="005EB8"/>
              </a:solidFill>
              <a:effectLst/>
              <a:uLnTx/>
              <a:uFillTx/>
              <a:latin typeface="Arial" panose="020B0604020202020204"/>
              <a:ea typeface="+mn-ea"/>
              <a:cs typeface="+mn-cs"/>
            </a:endParaRPr>
          </a:p>
        </p:txBody>
      </p:sp>
      <p:sp>
        <p:nvSpPr>
          <p:cNvPr id="3" name="Text Placeholder 2"/>
          <p:cNvSpPr>
            <a:spLocks noGrp="1"/>
          </p:cNvSpPr>
          <p:nvPr>
            <p:ph type="body" sz="quarter" idx="11"/>
          </p:nvPr>
        </p:nvSpPr>
        <p:spPr>
          <a:xfrm>
            <a:off x="678940" y="1245327"/>
            <a:ext cx="10834120" cy="4103704"/>
          </a:xfrm>
          <a:solidFill>
            <a:schemeClr val="tx2">
              <a:lumMod val="60000"/>
              <a:lumOff val="40000"/>
            </a:schemeClr>
          </a:solidFill>
          <a:effectLst>
            <a:outerShdw blurRad="63500" sx="102000" sy="102000" algn="ctr" rotWithShape="0">
              <a:prstClr val="black">
                <a:alpha val="40000"/>
              </a:prstClr>
            </a:outerShdw>
          </a:effectLst>
        </p:spPr>
        <p:txBody>
          <a:bodyPr>
            <a:normAutofit/>
          </a:bodyPr>
          <a:lstStyle/>
          <a:p>
            <a:pPr>
              <a:spcBef>
                <a:spcPts val="2400"/>
              </a:spcBef>
            </a:pPr>
            <a:r>
              <a:rPr lang="en-US" sz="1800" b="1">
                <a:solidFill>
                  <a:schemeClr val="bg2">
                    <a:lumMod val="10000"/>
                  </a:schemeClr>
                </a:solidFill>
              </a:rPr>
              <a:t>We will: </a:t>
            </a:r>
          </a:p>
          <a:p>
            <a:pPr marL="285750" indent="-285750">
              <a:spcBef>
                <a:spcPts val="2400"/>
              </a:spcBef>
              <a:buClr>
                <a:schemeClr val="bg1"/>
              </a:buClr>
              <a:buFont typeface="Arial" panose="020B0604020202020204" pitchFamily="34" charset="0"/>
              <a:buChar char="•"/>
            </a:pPr>
            <a:r>
              <a:rPr lang="en-US" sz="1800">
                <a:solidFill>
                  <a:schemeClr val="bg2">
                    <a:lumMod val="10000"/>
                  </a:schemeClr>
                </a:solidFill>
              </a:rPr>
              <a:t>Get familiar with local resources such as the BI team and their Health Insights tool as a source of data and analysis for your local evaluation</a:t>
            </a:r>
          </a:p>
          <a:p>
            <a:pPr marL="285750" indent="-285750">
              <a:spcBef>
                <a:spcPts val="2400"/>
              </a:spcBef>
              <a:buClr>
                <a:schemeClr val="bg1"/>
              </a:buClr>
              <a:buFont typeface="Arial" panose="020B0604020202020204" pitchFamily="34" charset="0"/>
              <a:buChar char="•"/>
            </a:pPr>
            <a:r>
              <a:rPr lang="en-US" sz="1800">
                <a:solidFill>
                  <a:schemeClr val="bg2">
                    <a:lumMod val="10000"/>
                  </a:schemeClr>
                </a:solidFill>
              </a:rPr>
              <a:t>Hear about relevant case studies where Health Insights has supported local evaluations </a:t>
            </a:r>
          </a:p>
          <a:p>
            <a:pPr marL="285750" indent="-285750">
              <a:spcBef>
                <a:spcPts val="2400"/>
              </a:spcBef>
              <a:buClr>
                <a:schemeClr val="bg1"/>
              </a:buClr>
              <a:buFont typeface="Arial" panose="020B0604020202020204" pitchFamily="34" charset="0"/>
              <a:buChar char="•"/>
            </a:pPr>
            <a:r>
              <a:rPr lang="en-US" sz="1800">
                <a:solidFill>
                  <a:schemeClr val="bg2">
                    <a:lumMod val="10000"/>
                  </a:schemeClr>
                </a:solidFill>
              </a:rPr>
              <a:t>Increase awareness of the sources of secondary data that might be useful for your local evaluation</a:t>
            </a:r>
          </a:p>
        </p:txBody>
      </p:sp>
    </p:spTree>
    <p:extLst>
      <p:ext uri="{BB962C8B-B14F-4D97-AF65-F5344CB8AC3E}">
        <p14:creationId xmlns:p14="http://schemas.microsoft.com/office/powerpoint/2010/main" val="769345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4. Future of Analytics</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30</a:t>
            </a:fld>
            <a:endParaRPr lang="en-GB">
              <a:solidFill>
                <a:prstClr val="black">
                  <a:tint val="75000"/>
                </a:prstClr>
              </a:solidFill>
              <a:latin typeface="Calibri" panose="020F0502020204030204"/>
            </a:endParaRPr>
          </a:p>
        </p:txBody>
      </p:sp>
      <p:sp>
        <p:nvSpPr>
          <p:cNvPr id="2" name="Content Placeholder 6">
            <a:extLst>
              <a:ext uri="{FF2B5EF4-FFF2-40B4-BE49-F238E27FC236}">
                <a16:creationId xmlns:a16="http://schemas.microsoft.com/office/drawing/2014/main" id="{21B08F14-78CA-CAFB-9433-D990C428CDE1}"/>
              </a:ext>
            </a:extLst>
          </p:cNvPr>
          <p:cNvSpPr>
            <a:spLocks noGrp="1"/>
          </p:cNvSpPr>
          <p:nvPr>
            <p:ph idx="1"/>
          </p:nvPr>
        </p:nvSpPr>
        <p:spPr>
          <a:xfrm>
            <a:off x="1848586" y="2460226"/>
            <a:ext cx="7434036" cy="2903732"/>
          </a:xfrm>
        </p:spPr>
        <p:txBody>
          <a:bodyPr/>
          <a:lstStyle/>
          <a:p>
            <a:pPr marL="0" indent="0">
              <a:buNone/>
            </a:pPr>
            <a:r>
              <a:rPr lang="en-GB" err="1"/>
              <a:t>i</a:t>
            </a:r>
            <a:r>
              <a:rPr lang="en-GB"/>
              <a:t>.	Self service : Data model </a:t>
            </a:r>
          </a:p>
          <a:p>
            <a:pPr marL="0" indent="0">
              <a:buNone/>
            </a:pPr>
            <a:r>
              <a:rPr lang="en-GB"/>
              <a:t>ii.	Inequality Explorer : Correlation</a:t>
            </a:r>
          </a:p>
          <a:p>
            <a:pPr marL="0" indent="0">
              <a:buNone/>
            </a:pPr>
            <a:r>
              <a:rPr lang="en-GB"/>
              <a:t>iii.	Statistical Process Control</a:t>
            </a:r>
          </a:p>
          <a:p>
            <a:pPr marL="0" indent="0">
              <a:buNone/>
            </a:pPr>
            <a:r>
              <a:rPr lang="en-GB"/>
              <a:t>iv.	Predictive tools</a:t>
            </a:r>
          </a:p>
        </p:txBody>
      </p:sp>
    </p:spTree>
    <p:extLst>
      <p:ext uri="{BB962C8B-B14F-4D97-AF65-F5344CB8AC3E}">
        <p14:creationId xmlns:p14="http://schemas.microsoft.com/office/powerpoint/2010/main" val="3872487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4i. Self Service – Data Model</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31</a:t>
            </a:fld>
            <a:endParaRPr lang="en-GB">
              <a:solidFill>
                <a:prstClr val="black">
                  <a:tint val="75000"/>
                </a:prstClr>
              </a:solidFill>
              <a:latin typeface="Calibri" panose="020F0502020204030204"/>
            </a:endParaRPr>
          </a:p>
        </p:txBody>
      </p:sp>
      <p:pic>
        <p:nvPicPr>
          <p:cNvPr id="9" name="Picture 8">
            <a:extLst>
              <a:ext uri="{FF2B5EF4-FFF2-40B4-BE49-F238E27FC236}">
                <a16:creationId xmlns:a16="http://schemas.microsoft.com/office/drawing/2014/main" id="{2B3BBC34-C133-2A56-7D8A-29A64113854C}"/>
              </a:ext>
            </a:extLst>
          </p:cNvPr>
          <p:cNvPicPr>
            <a:picLocks noChangeAspect="1"/>
          </p:cNvPicPr>
          <p:nvPr/>
        </p:nvPicPr>
        <p:blipFill rotWithShape="1">
          <a:blip r:embed="rId2"/>
          <a:srcRect t="1188"/>
          <a:stretch/>
        </p:blipFill>
        <p:spPr>
          <a:xfrm>
            <a:off x="730385" y="1253378"/>
            <a:ext cx="4598939" cy="4351245"/>
          </a:xfrm>
          <a:prstGeom prst="rect">
            <a:avLst/>
          </a:prstGeom>
        </p:spPr>
      </p:pic>
      <p:pic>
        <p:nvPicPr>
          <p:cNvPr id="11" name="Picture 10">
            <a:extLst>
              <a:ext uri="{FF2B5EF4-FFF2-40B4-BE49-F238E27FC236}">
                <a16:creationId xmlns:a16="http://schemas.microsoft.com/office/drawing/2014/main" id="{3CB1858F-810D-5A73-5572-8F996EE95FCC}"/>
              </a:ext>
            </a:extLst>
          </p:cNvPr>
          <p:cNvPicPr>
            <a:picLocks noChangeAspect="1"/>
          </p:cNvPicPr>
          <p:nvPr/>
        </p:nvPicPr>
        <p:blipFill rotWithShape="1">
          <a:blip r:embed="rId3"/>
          <a:srcRect b="51466"/>
          <a:stretch/>
        </p:blipFill>
        <p:spPr>
          <a:xfrm>
            <a:off x="5432567" y="1641162"/>
            <a:ext cx="3265014" cy="3963461"/>
          </a:xfrm>
          <a:prstGeom prst="rect">
            <a:avLst/>
          </a:prstGeom>
        </p:spPr>
      </p:pic>
      <p:pic>
        <p:nvPicPr>
          <p:cNvPr id="12" name="Picture 11">
            <a:extLst>
              <a:ext uri="{FF2B5EF4-FFF2-40B4-BE49-F238E27FC236}">
                <a16:creationId xmlns:a16="http://schemas.microsoft.com/office/drawing/2014/main" id="{EDF5C53C-98FE-2EFE-A132-6941AF861FE1}"/>
              </a:ext>
            </a:extLst>
          </p:cNvPr>
          <p:cNvPicPr>
            <a:picLocks noChangeAspect="1"/>
          </p:cNvPicPr>
          <p:nvPr/>
        </p:nvPicPr>
        <p:blipFill rotWithShape="1">
          <a:blip r:embed="rId3"/>
          <a:srcRect t="47125"/>
          <a:stretch/>
        </p:blipFill>
        <p:spPr>
          <a:xfrm>
            <a:off x="8800826" y="1641162"/>
            <a:ext cx="3154590" cy="4171874"/>
          </a:xfrm>
          <a:prstGeom prst="rect">
            <a:avLst/>
          </a:prstGeom>
        </p:spPr>
      </p:pic>
    </p:spTree>
    <p:extLst>
      <p:ext uri="{BB962C8B-B14F-4D97-AF65-F5344CB8AC3E}">
        <p14:creationId xmlns:p14="http://schemas.microsoft.com/office/powerpoint/2010/main" val="654592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4ii. Inequality Explorer</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32</a:t>
            </a:fld>
            <a:endParaRPr lang="en-GB">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8480C517-6C23-6CB7-BBB9-56D847CCD7E7}"/>
              </a:ext>
            </a:extLst>
          </p:cNvPr>
          <p:cNvPicPr>
            <a:picLocks noChangeAspect="1"/>
          </p:cNvPicPr>
          <p:nvPr/>
        </p:nvPicPr>
        <p:blipFill>
          <a:blip r:embed="rId2"/>
          <a:stretch>
            <a:fillRect/>
          </a:stretch>
        </p:blipFill>
        <p:spPr>
          <a:xfrm>
            <a:off x="1931142" y="1256467"/>
            <a:ext cx="8733818" cy="4837551"/>
          </a:xfrm>
          <a:prstGeom prst="rect">
            <a:avLst/>
          </a:prstGeom>
        </p:spPr>
      </p:pic>
    </p:spTree>
    <p:extLst>
      <p:ext uri="{BB962C8B-B14F-4D97-AF65-F5344CB8AC3E}">
        <p14:creationId xmlns:p14="http://schemas.microsoft.com/office/powerpoint/2010/main" val="1174186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4iii. Future of Analytics – Statistical Process Control</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33</a:t>
            </a:fld>
            <a:endParaRPr lang="en-GB">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8D9716E-008E-4428-946B-4D956B9569DD}"/>
              </a:ext>
            </a:extLst>
          </p:cNvPr>
          <p:cNvPicPr>
            <a:picLocks noChangeAspect="1"/>
          </p:cNvPicPr>
          <p:nvPr/>
        </p:nvPicPr>
        <p:blipFill rotWithShape="1">
          <a:blip r:embed="rId2"/>
          <a:srcRect l="45139" t="17818" r="3372" b="34882"/>
          <a:stretch/>
        </p:blipFill>
        <p:spPr>
          <a:xfrm>
            <a:off x="7015006" y="3991976"/>
            <a:ext cx="4308337" cy="2563669"/>
          </a:xfrm>
          <a:prstGeom prst="rect">
            <a:avLst/>
          </a:prstGeom>
        </p:spPr>
      </p:pic>
      <p:pic>
        <p:nvPicPr>
          <p:cNvPr id="2" name="Picture 1">
            <a:extLst>
              <a:ext uri="{FF2B5EF4-FFF2-40B4-BE49-F238E27FC236}">
                <a16:creationId xmlns:a16="http://schemas.microsoft.com/office/drawing/2014/main" id="{771D37AE-2FA6-2B68-CDBE-BBEBF8B06960}"/>
              </a:ext>
            </a:extLst>
          </p:cNvPr>
          <p:cNvPicPr>
            <a:picLocks noChangeAspect="1"/>
          </p:cNvPicPr>
          <p:nvPr/>
        </p:nvPicPr>
        <p:blipFill>
          <a:blip r:embed="rId3"/>
          <a:stretch>
            <a:fillRect/>
          </a:stretch>
        </p:blipFill>
        <p:spPr>
          <a:xfrm>
            <a:off x="752617" y="1497060"/>
            <a:ext cx="6062545" cy="4477915"/>
          </a:xfrm>
          <a:prstGeom prst="rect">
            <a:avLst/>
          </a:prstGeom>
        </p:spPr>
      </p:pic>
      <p:pic>
        <p:nvPicPr>
          <p:cNvPr id="3" name="Picture 2">
            <a:extLst>
              <a:ext uri="{FF2B5EF4-FFF2-40B4-BE49-F238E27FC236}">
                <a16:creationId xmlns:a16="http://schemas.microsoft.com/office/drawing/2014/main" id="{5FF078B9-0636-A1A0-222D-57CD3EEFA147}"/>
              </a:ext>
            </a:extLst>
          </p:cNvPr>
          <p:cNvPicPr>
            <a:picLocks noChangeAspect="1"/>
          </p:cNvPicPr>
          <p:nvPr/>
        </p:nvPicPr>
        <p:blipFill rotWithShape="1">
          <a:blip r:embed="rId2"/>
          <a:srcRect l="1094" t="17818" r="54307" b="34882"/>
          <a:stretch/>
        </p:blipFill>
        <p:spPr>
          <a:xfrm>
            <a:off x="7080985" y="1372581"/>
            <a:ext cx="3812866" cy="2619394"/>
          </a:xfrm>
          <a:prstGeom prst="rect">
            <a:avLst/>
          </a:prstGeom>
        </p:spPr>
      </p:pic>
    </p:spTree>
    <p:extLst>
      <p:ext uri="{BB962C8B-B14F-4D97-AF65-F5344CB8AC3E}">
        <p14:creationId xmlns:p14="http://schemas.microsoft.com/office/powerpoint/2010/main" val="2774563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4iv. Predictive and Statistical Tools</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34</a:t>
            </a:fld>
            <a:endParaRPr lang="en-GB">
              <a:solidFill>
                <a:prstClr val="black">
                  <a:tint val="75000"/>
                </a:prstClr>
              </a:solidFill>
              <a:latin typeface="Calibri" panose="020F0502020204030204"/>
            </a:endParaRPr>
          </a:p>
        </p:txBody>
      </p:sp>
      <p:sp>
        <p:nvSpPr>
          <p:cNvPr id="5" name="Content Placeholder 6">
            <a:extLst>
              <a:ext uri="{FF2B5EF4-FFF2-40B4-BE49-F238E27FC236}">
                <a16:creationId xmlns:a16="http://schemas.microsoft.com/office/drawing/2014/main" id="{D9B8DBA3-2179-596C-E6A2-BD95BB476457}"/>
              </a:ext>
            </a:extLst>
          </p:cNvPr>
          <p:cNvSpPr>
            <a:spLocks noGrp="1"/>
          </p:cNvSpPr>
          <p:nvPr>
            <p:ph idx="1"/>
          </p:nvPr>
        </p:nvSpPr>
        <p:spPr>
          <a:xfrm>
            <a:off x="2013729" y="2173444"/>
            <a:ext cx="9452917" cy="2903732"/>
          </a:xfrm>
        </p:spPr>
        <p:txBody>
          <a:bodyPr/>
          <a:lstStyle/>
          <a:p>
            <a:pPr marL="533227" indent="-533227">
              <a:buAutoNum type="romanLcPeriod"/>
            </a:pPr>
            <a:r>
              <a:rPr lang="en-GB"/>
              <a:t>Using data to make decisions, not charts</a:t>
            </a:r>
          </a:p>
          <a:p>
            <a:pPr marL="533227" indent="-533227">
              <a:buAutoNum type="romanLcPeriod"/>
            </a:pPr>
            <a:r>
              <a:rPr lang="en-GB"/>
              <a:t>Statistical modelling – R, Python</a:t>
            </a:r>
          </a:p>
          <a:p>
            <a:pPr marL="533227" indent="-533227">
              <a:buAutoNum type="romanLcPeriod"/>
            </a:pPr>
            <a:r>
              <a:rPr lang="en-GB"/>
              <a:t>Analytics Academy - Training and upskilling South West London</a:t>
            </a:r>
          </a:p>
        </p:txBody>
      </p:sp>
    </p:spTree>
    <p:extLst>
      <p:ext uri="{BB962C8B-B14F-4D97-AF65-F5344CB8AC3E}">
        <p14:creationId xmlns:p14="http://schemas.microsoft.com/office/powerpoint/2010/main" val="540042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A180-52A4-331C-9C1B-ACE28F237326}"/>
              </a:ext>
            </a:extLst>
          </p:cNvPr>
          <p:cNvSpPr>
            <a:spLocks noGrp="1"/>
          </p:cNvSpPr>
          <p:nvPr>
            <p:ph type="title"/>
          </p:nvPr>
        </p:nvSpPr>
        <p:spPr/>
        <p:txBody>
          <a:bodyPr/>
          <a:lstStyle/>
          <a:p>
            <a:r>
              <a:rPr lang="en-GB" sz="3266">
                <a:latin typeface="Arial"/>
                <a:cs typeface="Arial"/>
              </a:rPr>
              <a:t>Public and National Data Sets</a:t>
            </a:r>
            <a:endParaRPr lang="en-GB"/>
          </a:p>
        </p:txBody>
      </p:sp>
      <p:sp>
        <p:nvSpPr>
          <p:cNvPr id="3" name="Content Placeholder 2">
            <a:extLst>
              <a:ext uri="{FF2B5EF4-FFF2-40B4-BE49-F238E27FC236}">
                <a16:creationId xmlns:a16="http://schemas.microsoft.com/office/drawing/2014/main" id="{75562412-8168-5B5F-6EF8-4DABBDE15619}"/>
              </a:ext>
            </a:extLst>
          </p:cNvPr>
          <p:cNvSpPr>
            <a:spLocks noGrp="1"/>
          </p:cNvSpPr>
          <p:nvPr>
            <p:ph idx="1"/>
          </p:nvPr>
        </p:nvSpPr>
        <p:spPr/>
        <p:txBody>
          <a:bodyPr vert="horz" lIns="121882" tIns="60941" rIns="121882" bIns="60941" rtlCol="0" anchor="t">
            <a:normAutofit lnSpcReduction="10000"/>
          </a:bodyPr>
          <a:lstStyle/>
          <a:p>
            <a:pPr marL="0" indent="0">
              <a:buNone/>
            </a:pPr>
            <a:r>
              <a:rPr lang="en-GB" sz="2066" b="1">
                <a:latin typeface="Arial"/>
                <a:cs typeface="Arial"/>
              </a:rPr>
              <a:t>Data availability is not limited to Health Insights, many public and national healthcare data sets are available to Community and Voluntary sector organisations/everyone</a:t>
            </a:r>
            <a:endParaRPr lang="en-GB" b="1"/>
          </a:p>
          <a:p>
            <a:r>
              <a:rPr lang="en-GB" sz="2066">
                <a:latin typeface="Arial"/>
                <a:cs typeface="Arial"/>
              </a:rPr>
              <a:t>List of reputable data sources:</a:t>
            </a:r>
          </a:p>
          <a:p>
            <a:r>
              <a:rPr lang="en-GB" sz="2066">
                <a:latin typeface="Arial"/>
                <a:cs typeface="Arial"/>
              </a:rPr>
              <a:t>NHS Digital</a:t>
            </a:r>
          </a:p>
          <a:p>
            <a:r>
              <a:rPr lang="en-GB" sz="2066">
                <a:latin typeface="Arial"/>
                <a:cs typeface="Arial"/>
              </a:rPr>
              <a:t>Office for National Statistics (ONS)</a:t>
            </a:r>
          </a:p>
          <a:p>
            <a:r>
              <a:rPr lang="en-GB" sz="2066">
                <a:latin typeface="Arial"/>
                <a:cs typeface="Arial"/>
              </a:rPr>
              <a:t>Health and Social Care Information Centre (HSCIC)</a:t>
            </a:r>
          </a:p>
          <a:p>
            <a:r>
              <a:rPr lang="en-GB" sz="2066">
                <a:latin typeface="Arial"/>
                <a:cs typeface="Arial"/>
              </a:rPr>
              <a:t>Public Health England (PHE)</a:t>
            </a:r>
          </a:p>
          <a:p>
            <a:r>
              <a:rPr lang="en-GB" sz="2066">
                <a:latin typeface="Arial"/>
                <a:cs typeface="Arial"/>
              </a:rPr>
              <a:t>The King's Fund</a:t>
            </a:r>
          </a:p>
          <a:p>
            <a:r>
              <a:rPr lang="en-GB" sz="2066">
                <a:latin typeface="Arial"/>
                <a:cs typeface="Arial"/>
              </a:rPr>
              <a:t>Cancer Research UK</a:t>
            </a:r>
          </a:p>
          <a:p>
            <a:r>
              <a:rPr lang="en-GB" sz="2066">
                <a:latin typeface="Arial"/>
                <a:cs typeface="Arial"/>
              </a:rPr>
              <a:t>World Health Organisation (WHO)</a:t>
            </a:r>
          </a:p>
          <a:p>
            <a:r>
              <a:rPr lang="en-GB" sz="2066">
                <a:latin typeface="Arial"/>
                <a:cs typeface="Arial"/>
              </a:rPr>
              <a:t>UK Biobank</a:t>
            </a:r>
          </a:p>
          <a:p>
            <a:r>
              <a:rPr lang="en-GB" sz="2066">
                <a:latin typeface="Arial"/>
                <a:cs typeface="Arial"/>
              </a:rPr>
              <a:t>Local Authorities (need to check)</a:t>
            </a:r>
          </a:p>
          <a:p>
            <a:r>
              <a:rPr lang="en-GB" sz="2066">
                <a:latin typeface="Arial"/>
                <a:cs typeface="Arial"/>
              </a:rPr>
              <a:t>Mental Health Organisations</a:t>
            </a:r>
          </a:p>
        </p:txBody>
      </p:sp>
      <p:sp>
        <p:nvSpPr>
          <p:cNvPr id="4" name="Slide Number Placeholder 3">
            <a:extLst>
              <a:ext uri="{FF2B5EF4-FFF2-40B4-BE49-F238E27FC236}">
                <a16:creationId xmlns:a16="http://schemas.microsoft.com/office/drawing/2014/main" id="{466BA0B3-E89F-D880-BE6C-BE0312F4F73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35</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017601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73CE-E5D1-C2AD-BA50-88EDE62C4BEA}"/>
              </a:ext>
            </a:extLst>
          </p:cNvPr>
          <p:cNvSpPr>
            <a:spLocks noGrp="1"/>
          </p:cNvSpPr>
          <p:nvPr>
            <p:ph type="title"/>
          </p:nvPr>
        </p:nvSpPr>
        <p:spPr/>
        <p:txBody>
          <a:bodyPr/>
          <a:lstStyle/>
          <a:p>
            <a:r>
              <a:rPr lang="en-GB" sz="3266">
                <a:latin typeface="Arial"/>
                <a:cs typeface="Arial"/>
              </a:rPr>
              <a:t>GP TeamNet Page</a:t>
            </a:r>
            <a:endParaRPr lang="en-GB"/>
          </a:p>
        </p:txBody>
      </p:sp>
      <p:sp>
        <p:nvSpPr>
          <p:cNvPr id="4" name="Slide Number Placeholder 3">
            <a:extLst>
              <a:ext uri="{FF2B5EF4-FFF2-40B4-BE49-F238E27FC236}">
                <a16:creationId xmlns:a16="http://schemas.microsoft.com/office/drawing/2014/main" id="{42354245-C429-11E2-B4C7-A3C9FF9A4683}"/>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36</a:t>
            </a:fld>
            <a:endParaRPr lang="en-GB">
              <a:solidFill>
                <a:prstClr val="black">
                  <a:tint val="75000"/>
                </a:prstClr>
              </a:solidFill>
              <a:latin typeface="Calibri" panose="020F0502020204030204"/>
            </a:endParaRPr>
          </a:p>
        </p:txBody>
      </p:sp>
      <p:sp>
        <p:nvSpPr>
          <p:cNvPr id="6" name="Content Placeholder 5">
            <a:extLst>
              <a:ext uri="{FF2B5EF4-FFF2-40B4-BE49-F238E27FC236}">
                <a16:creationId xmlns:a16="http://schemas.microsoft.com/office/drawing/2014/main" id="{90505DE0-A6A9-9A69-8E25-9697D40E36A7}"/>
              </a:ext>
            </a:extLst>
          </p:cNvPr>
          <p:cNvSpPr>
            <a:spLocks noGrp="1"/>
          </p:cNvSpPr>
          <p:nvPr>
            <p:ph idx="1"/>
          </p:nvPr>
        </p:nvSpPr>
        <p:spPr/>
        <p:txBody>
          <a:bodyPr/>
          <a:lstStyle/>
          <a:p>
            <a:endParaRPr lang="en-GB"/>
          </a:p>
        </p:txBody>
      </p:sp>
      <p:pic>
        <p:nvPicPr>
          <p:cNvPr id="1026" name="Picture 2" descr="A screenshot of a computer&#10;&#10;Description automatically generated">
            <a:extLst>
              <a:ext uri="{FF2B5EF4-FFF2-40B4-BE49-F238E27FC236}">
                <a16:creationId xmlns:a16="http://schemas.microsoft.com/office/drawing/2014/main" id="{CC3E96D5-C101-DA7D-A232-D0216D048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22" y="1152429"/>
            <a:ext cx="10711077" cy="5024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545F225-34D6-48B3-9CF7-66C3F7E9341B}"/>
              </a:ext>
            </a:extLst>
          </p:cNvPr>
          <p:cNvSpPr txBox="1"/>
          <p:nvPr/>
        </p:nvSpPr>
        <p:spPr>
          <a:xfrm>
            <a:off x="1423440" y="4358804"/>
            <a:ext cx="2565564" cy="2307298"/>
          </a:xfrm>
          <a:prstGeom prst="rect">
            <a:avLst/>
          </a:prstGeom>
          <a:noFill/>
        </p:spPr>
        <p:txBody>
          <a:bodyPr wrap="square" rtlCol="0">
            <a:spAutoFit/>
          </a:bodyPr>
          <a:lstStyle/>
          <a:p>
            <a:pPr defTabSz="913783"/>
            <a:r>
              <a:rPr lang="en-GB" sz="1799">
                <a:solidFill>
                  <a:prstClr val="black"/>
                </a:solidFill>
                <a:latin typeface="Calibri" panose="020F0502020204030204"/>
              </a:rPr>
              <a:t>For all data requests: </a:t>
            </a:r>
            <a:r>
              <a:rPr lang="en-GB" sz="1799">
                <a:solidFill>
                  <a:prstClr val="black"/>
                </a:solidFill>
                <a:latin typeface="Calibri" panose="020F0502020204030204"/>
                <a:hlinkClick r:id="rId3"/>
              </a:rPr>
              <a:t>analytics@swlondon.nhs.uk</a:t>
            </a:r>
            <a:br>
              <a:rPr lang="en-GB" sz="1799">
                <a:solidFill>
                  <a:prstClr val="black"/>
                </a:solidFill>
                <a:latin typeface="Calibri" panose="020F0502020204030204"/>
              </a:rPr>
            </a:br>
            <a:r>
              <a:rPr lang="en-GB" sz="1799">
                <a:solidFill>
                  <a:prstClr val="black"/>
                </a:solidFill>
                <a:latin typeface="Calibri" panose="020F0502020204030204"/>
              </a:rPr>
              <a:t>For general queries: </a:t>
            </a:r>
            <a:r>
              <a:rPr lang="en-GB" sz="1799">
                <a:solidFill>
                  <a:prstClr val="black"/>
                </a:solidFill>
                <a:latin typeface="Calibri" panose="020F0502020204030204"/>
                <a:hlinkClick r:id="rId4"/>
              </a:rPr>
              <a:t>bi@swlondon.nhs.uk</a:t>
            </a:r>
            <a:endParaRPr lang="en-GB" sz="1799">
              <a:solidFill>
                <a:prstClr val="black"/>
              </a:solidFill>
              <a:latin typeface="Calibri" panose="020F0502020204030204"/>
            </a:endParaRPr>
          </a:p>
          <a:p>
            <a:pPr defTabSz="913783"/>
            <a:r>
              <a:rPr lang="en-GB" sz="1799">
                <a:solidFill>
                  <a:prstClr val="black"/>
                </a:solidFill>
                <a:latin typeface="Calibri" panose="020F0502020204030204"/>
              </a:rPr>
              <a:t>For technical queries: </a:t>
            </a:r>
            <a:r>
              <a:rPr lang="en-GB" sz="1799">
                <a:solidFill>
                  <a:prstClr val="black"/>
                </a:solidFill>
                <a:latin typeface="Calibri" panose="020F0502020204030204"/>
                <a:hlinkClick r:id="rId5"/>
              </a:rPr>
              <a:t>isl.support@nhs.net</a:t>
            </a:r>
            <a:endParaRPr lang="en-GB" sz="1799">
              <a:solidFill>
                <a:prstClr val="black"/>
              </a:solidFill>
              <a:latin typeface="Calibri" panose="020F0502020204030204"/>
            </a:endParaRPr>
          </a:p>
          <a:p>
            <a:pPr defTabSz="913783"/>
            <a:endParaRPr lang="en-GB" sz="1799">
              <a:solidFill>
                <a:prstClr val="black"/>
              </a:solidFill>
              <a:latin typeface="Calibri" panose="020F0502020204030204"/>
            </a:endParaRPr>
          </a:p>
        </p:txBody>
      </p:sp>
    </p:spTree>
    <p:extLst>
      <p:ext uri="{BB962C8B-B14F-4D97-AF65-F5344CB8AC3E}">
        <p14:creationId xmlns:p14="http://schemas.microsoft.com/office/powerpoint/2010/main" val="2613337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773CE-E5D1-C2AD-BA50-88EDE62C4BEA}"/>
              </a:ext>
            </a:extLst>
          </p:cNvPr>
          <p:cNvSpPr>
            <a:spLocks noGrp="1"/>
          </p:cNvSpPr>
          <p:nvPr>
            <p:ph type="title"/>
          </p:nvPr>
        </p:nvSpPr>
        <p:spPr/>
        <p:txBody>
          <a:bodyPr/>
          <a:lstStyle/>
          <a:p>
            <a:r>
              <a:rPr lang="en-GB" sz="3266">
                <a:latin typeface="Arial"/>
                <a:cs typeface="Arial"/>
              </a:rPr>
              <a:t>BI Team Surgery Sessions</a:t>
            </a:r>
            <a:endParaRPr lang="en-GB"/>
          </a:p>
        </p:txBody>
      </p:sp>
      <p:sp>
        <p:nvSpPr>
          <p:cNvPr id="3" name="Content Placeholder 2">
            <a:extLst>
              <a:ext uri="{FF2B5EF4-FFF2-40B4-BE49-F238E27FC236}">
                <a16:creationId xmlns:a16="http://schemas.microsoft.com/office/drawing/2014/main" id="{57E7AF4E-09D3-7CAD-7E4D-4CFF25527830}"/>
              </a:ext>
            </a:extLst>
          </p:cNvPr>
          <p:cNvSpPr>
            <a:spLocks noGrp="1"/>
          </p:cNvSpPr>
          <p:nvPr>
            <p:ph idx="1"/>
          </p:nvPr>
        </p:nvSpPr>
        <p:spPr>
          <a:xfrm>
            <a:off x="486790" y="1572676"/>
            <a:ext cx="5609210" cy="4604288"/>
          </a:xfrm>
        </p:spPr>
        <p:txBody>
          <a:bodyPr vert="horz" lIns="121882" tIns="60941" rIns="121882" bIns="60941" rtlCol="0" anchor="t">
            <a:normAutofit/>
          </a:bodyPr>
          <a:lstStyle/>
          <a:p>
            <a:pPr marL="0" indent="0">
              <a:buNone/>
            </a:pPr>
            <a:r>
              <a:rPr lang="en-GB" sz="2066">
                <a:latin typeface="Arial"/>
                <a:cs typeface="Arial"/>
              </a:rPr>
              <a:t>The SWL BI Team host bi-weekly surgery sessions, allowing individuals to drop in during these sessions to ask any data or analytics related questions, seek guidance and advice on using Health Insights or needing any other data/analytics support.</a:t>
            </a:r>
          </a:p>
          <a:p>
            <a:pPr marL="0" indent="0">
              <a:buNone/>
            </a:pPr>
            <a:endParaRPr lang="en-GB" sz="2066"/>
          </a:p>
          <a:p>
            <a:pPr marL="0" indent="0">
              <a:buNone/>
            </a:pPr>
            <a:r>
              <a:rPr lang="en-GB" sz="2066">
                <a:latin typeface="Arial"/>
                <a:cs typeface="Arial"/>
              </a:rPr>
              <a:t>Please use these sessions to interact with the BI Team.</a:t>
            </a:r>
            <a:br>
              <a:rPr lang="en-GB" sz="2066">
                <a:latin typeface="Arial"/>
                <a:cs typeface="Arial"/>
              </a:rPr>
            </a:br>
            <a:br>
              <a:rPr lang="en-GB" sz="2066"/>
            </a:br>
            <a:endParaRPr lang="en-GB" sz="2066"/>
          </a:p>
        </p:txBody>
      </p:sp>
      <p:sp>
        <p:nvSpPr>
          <p:cNvPr id="4" name="Slide Number Placeholder 3">
            <a:extLst>
              <a:ext uri="{FF2B5EF4-FFF2-40B4-BE49-F238E27FC236}">
                <a16:creationId xmlns:a16="http://schemas.microsoft.com/office/drawing/2014/main" id="{42354245-C429-11E2-B4C7-A3C9FF9A4683}"/>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37</a:t>
            </a:fld>
            <a:endParaRPr lang="en-GB">
              <a:solidFill>
                <a:prstClr val="black">
                  <a:tint val="75000"/>
                </a:prstClr>
              </a:solidFill>
              <a:latin typeface="Calibri" panose="020F0502020204030204"/>
            </a:endParaRPr>
          </a:p>
        </p:txBody>
      </p:sp>
      <p:pic>
        <p:nvPicPr>
          <p:cNvPr id="2050" name="Picture 2" descr="A table with numbers and a few days of surgery&#10;&#10;Description automatically generated with medium confidence">
            <a:extLst>
              <a:ext uri="{FF2B5EF4-FFF2-40B4-BE49-F238E27FC236}">
                <a16:creationId xmlns:a16="http://schemas.microsoft.com/office/drawing/2014/main" id="{3007FFA0-FFFA-D99F-8B82-CB12F265E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719" y="1213440"/>
            <a:ext cx="6142763" cy="49635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2C7E7A-780B-1774-E8FD-D17D5CB862F4}"/>
              </a:ext>
            </a:extLst>
          </p:cNvPr>
          <p:cNvSpPr txBox="1"/>
          <p:nvPr/>
        </p:nvSpPr>
        <p:spPr>
          <a:xfrm>
            <a:off x="483236" y="4882327"/>
            <a:ext cx="5441483" cy="1199816"/>
          </a:xfrm>
          <a:prstGeom prst="rect">
            <a:avLst/>
          </a:prstGeom>
          <a:noFill/>
        </p:spPr>
        <p:txBody>
          <a:bodyPr wrap="square" rtlCol="0">
            <a:spAutoFit/>
          </a:bodyPr>
          <a:lstStyle/>
          <a:p>
            <a:pPr defTabSz="913783"/>
            <a:r>
              <a:rPr lang="en-GB" sz="1799" b="1">
                <a:solidFill>
                  <a:prstClr val="black"/>
                </a:solidFill>
                <a:latin typeface="Calibri" panose="020F0502020204030204"/>
              </a:rPr>
              <a:t>For all data requests: </a:t>
            </a:r>
            <a:r>
              <a:rPr lang="en-GB" sz="1799">
                <a:solidFill>
                  <a:prstClr val="black"/>
                </a:solidFill>
                <a:latin typeface="Calibri" panose="020F0502020204030204"/>
                <a:hlinkClick r:id="rId3"/>
              </a:rPr>
              <a:t>analytics@swlondon.nhs.uk</a:t>
            </a:r>
            <a:br>
              <a:rPr lang="en-GB" sz="1799">
                <a:solidFill>
                  <a:prstClr val="black"/>
                </a:solidFill>
                <a:latin typeface="Calibri" panose="020F0502020204030204"/>
              </a:rPr>
            </a:br>
            <a:r>
              <a:rPr lang="en-GB" sz="1799" b="1">
                <a:solidFill>
                  <a:prstClr val="black"/>
                </a:solidFill>
                <a:latin typeface="Calibri" panose="020F0502020204030204"/>
              </a:rPr>
              <a:t>For general queries: </a:t>
            </a:r>
            <a:r>
              <a:rPr lang="en-GB" sz="1799">
                <a:solidFill>
                  <a:prstClr val="black"/>
                </a:solidFill>
                <a:latin typeface="Calibri" panose="020F0502020204030204"/>
                <a:hlinkClick r:id="rId4"/>
              </a:rPr>
              <a:t>bi@swlondon.nhs.uk</a:t>
            </a:r>
            <a:endParaRPr lang="en-GB" sz="1799">
              <a:solidFill>
                <a:prstClr val="black"/>
              </a:solidFill>
              <a:latin typeface="Calibri" panose="020F0502020204030204"/>
            </a:endParaRPr>
          </a:p>
          <a:p>
            <a:pPr defTabSz="913783"/>
            <a:r>
              <a:rPr lang="en-GB" sz="1799" b="1">
                <a:solidFill>
                  <a:prstClr val="black"/>
                </a:solidFill>
                <a:latin typeface="Calibri" panose="020F0502020204030204"/>
              </a:rPr>
              <a:t>For technical queries: </a:t>
            </a:r>
            <a:r>
              <a:rPr lang="en-GB" sz="1799">
                <a:solidFill>
                  <a:prstClr val="black"/>
                </a:solidFill>
                <a:latin typeface="Calibri" panose="020F0502020204030204"/>
                <a:hlinkClick r:id="rId5"/>
              </a:rPr>
              <a:t>isl.support@nhs.net</a:t>
            </a:r>
            <a:endParaRPr lang="en-GB" sz="1799">
              <a:solidFill>
                <a:prstClr val="black"/>
              </a:solidFill>
              <a:latin typeface="Calibri" panose="020F0502020204030204"/>
            </a:endParaRPr>
          </a:p>
          <a:p>
            <a:pPr defTabSz="913783"/>
            <a:endParaRPr lang="en-GB" sz="1799">
              <a:solidFill>
                <a:prstClr val="black"/>
              </a:solidFill>
              <a:latin typeface="Calibri" panose="020F0502020204030204"/>
            </a:endParaRPr>
          </a:p>
        </p:txBody>
      </p:sp>
    </p:spTree>
    <p:extLst>
      <p:ext uri="{BB962C8B-B14F-4D97-AF65-F5344CB8AC3E}">
        <p14:creationId xmlns:p14="http://schemas.microsoft.com/office/powerpoint/2010/main" val="2872341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0227BB-FCC0-69A3-D620-86DA34FFFEB1}"/>
              </a:ext>
            </a:extLst>
          </p:cNvPr>
          <p:cNvSpPr>
            <a:spLocks noGrp="1"/>
          </p:cNvSpPr>
          <p:nvPr>
            <p:ph type="title"/>
          </p:nvPr>
        </p:nvSpPr>
        <p:spPr>
          <a:xfrm>
            <a:off x="1752600" y="3212854"/>
            <a:ext cx="8686800" cy="761747"/>
          </a:xfrm>
        </p:spPr>
        <p:txBody>
          <a:bodyPr/>
          <a:lstStyle/>
          <a:p>
            <a:r>
              <a:rPr lang="en-US"/>
              <a:t>Summary and next steps</a:t>
            </a:r>
          </a:p>
        </p:txBody>
      </p:sp>
    </p:spTree>
    <p:extLst>
      <p:ext uri="{BB962C8B-B14F-4D97-AF65-F5344CB8AC3E}">
        <p14:creationId xmlns:p14="http://schemas.microsoft.com/office/powerpoint/2010/main" val="720135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D49FDBE-1643-4809-5608-D9B27BC5480C}"/>
              </a:ext>
            </a:extLst>
          </p:cNvPr>
          <p:cNvSpPr/>
          <p:nvPr/>
        </p:nvSpPr>
        <p:spPr bwMode="gray">
          <a:xfrm>
            <a:off x="1" y="4093029"/>
            <a:ext cx="6336144" cy="600891"/>
          </a:xfrm>
          <a:prstGeom prst="rect">
            <a:avLst/>
          </a:prstGeom>
          <a:solidFill>
            <a:schemeClr val="bg2"/>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Content Placeholder 1">
            <a:extLst>
              <a:ext uri="{FF2B5EF4-FFF2-40B4-BE49-F238E27FC236}">
                <a16:creationId xmlns:a16="http://schemas.microsoft.com/office/drawing/2014/main" id="{085535D4-D810-FCF5-8EB8-30CD82E3D354}"/>
              </a:ext>
            </a:extLst>
          </p:cNvPr>
          <p:cNvSpPr>
            <a:spLocks noGrp="1"/>
          </p:cNvSpPr>
          <p:nvPr>
            <p:ph idx="1"/>
          </p:nvPr>
        </p:nvSpPr>
        <p:spPr>
          <a:xfrm>
            <a:off x="457199" y="1608235"/>
            <a:ext cx="5454074" cy="3930085"/>
          </a:xfrm>
        </p:spPr>
        <p:txBody>
          <a:bodyPr>
            <a:normAutofit/>
          </a:bodyPr>
          <a:lstStyle/>
          <a:p>
            <a:r>
              <a:rPr lang="en-US" sz="1600"/>
              <a:t>Today we have:</a:t>
            </a:r>
          </a:p>
          <a:p>
            <a:pPr marL="285750" indent="-285750">
              <a:buFont typeface="Arial" panose="020B0604020202020204" pitchFamily="34" charset="0"/>
              <a:buChar char="•"/>
            </a:pPr>
            <a:r>
              <a:rPr lang="en-US" sz="1600"/>
              <a:t>Increased awareness of the types of data useful for local evaluation</a:t>
            </a:r>
          </a:p>
          <a:p>
            <a:pPr marL="285750" indent="-285750">
              <a:buFont typeface="Arial" panose="020B0604020202020204" pitchFamily="34" charset="0"/>
              <a:buChar char="•"/>
            </a:pPr>
            <a:r>
              <a:rPr lang="en-US" sz="1600"/>
              <a:t>Heard information about the local availability of different types of data and data sources</a:t>
            </a:r>
          </a:p>
          <a:p>
            <a:pPr marL="285750" indent="-285750">
              <a:buFont typeface="Arial" panose="020B0604020202020204" pitchFamily="34" charset="0"/>
              <a:buChar char="•"/>
            </a:pPr>
            <a:r>
              <a:rPr lang="en-US" sz="1600"/>
              <a:t>Got familiar with local resources and teams to support data collection, reports and analysis that can support evaluation of </a:t>
            </a:r>
            <a:r>
              <a:rPr lang="en-US" sz="1600" err="1"/>
              <a:t>programmes</a:t>
            </a:r>
            <a:endParaRPr lang="en-US" sz="1600"/>
          </a:p>
        </p:txBody>
      </p:sp>
      <p:sp>
        <p:nvSpPr>
          <p:cNvPr id="3" name="Title 2">
            <a:extLst>
              <a:ext uri="{FF2B5EF4-FFF2-40B4-BE49-F238E27FC236}">
                <a16:creationId xmlns:a16="http://schemas.microsoft.com/office/drawing/2014/main" id="{7B93A50F-A257-0C2A-C03A-E3BE9283F0D1}"/>
              </a:ext>
            </a:extLst>
          </p:cNvPr>
          <p:cNvSpPr>
            <a:spLocks noGrp="1"/>
          </p:cNvSpPr>
          <p:nvPr>
            <p:ph type="title"/>
          </p:nvPr>
        </p:nvSpPr>
        <p:spPr/>
        <p:txBody>
          <a:bodyPr/>
          <a:lstStyle/>
          <a:p>
            <a:r>
              <a:rPr lang="en-GB"/>
              <a:t>Summary</a:t>
            </a:r>
            <a:endParaRPr lang="en-US"/>
          </a:p>
        </p:txBody>
      </p:sp>
      <p:cxnSp>
        <p:nvCxnSpPr>
          <p:cNvPr id="4" name="Straight Connector 3">
            <a:extLst>
              <a:ext uri="{FF2B5EF4-FFF2-40B4-BE49-F238E27FC236}">
                <a16:creationId xmlns:a16="http://schemas.microsoft.com/office/drawing/2014/main" id="{2F4FBB0F-5237-D8CD-3CEF-0FCA590944FD}"/>
              </a:ext>
            </a:extLst>
          </p:cNvPr>
          <p:cNvCxnSpPr>
            <a:cxnSpLocks/>
          </p:cNvCxnSpPr>
          <p:nvPr/>
        </p:nvCxnSpPr>
        <p:spPr bwMode="gray">
          <a:xfrm>
            <a:off x="6336145" y="1257300"/>
            <a:ext cx="0" cy="4147904"/>
          </a:xfrm>
          <a:prstGeom prst="line">
            <a:avLst/>
          </a:prstGeom>
          <a:noFill/>
          <a:ln w="19050" cap="rnd" cmpd="sng" algn="ctr">
            <a:solidFill>
              <a:srgbClr val="002677"/>
            </a:solidFill>
            <a:prstDash val="solid"/>
            <a:round/>
            <a:headEnd w="lg" len="med"/>
            <a:tailEnd type="none" w="lg" len="med"/>
          </a:ln>
          <a:effectLst/>
        </p:spPr>
      </p:cxnSp>
      <p:grpSp>
        <p:nvGrpSpPr>
          <p:cNvPr id="6" name="Group 5">
            <a:extLst>
              <a:ext uri="{FF2B5EF4-FFF2-40B4-BE49-F238E27FC236}">
                <a16:creationId xmlns:a16="http://schemas.microsoft.com/office/drawing/2014/main" id="{B9ECDBD1-85A5-3FA9-9529-19DAFC396796}"/>
              </a:ext>
            </a:extLst>
          </p:cNvPr>
          <p:cNvGrpSpPr/>
          <p:nvPr/>
        </p:nvGrpSpPr>
        <p:grpSpPr>
          <a:xfrm>
            <a:off x="7104963" y="1699449"/>
            <a:ext cx="3792073" cy="3263605"/>
            <a:chOff x="6005180" y="1662697"/>
            <a:chExt cx="3792073" cy="3263605"/>
          </a:xfrm>
        </p:grpSpPr>
        <p:sp>
          <p:nvSpPr>
            <p:cNvPr id="7" name="TextBox 6">
              <a:extLst>
                <a:ext uri="{FF2B5EF4-FFF2-40B4-BE49-F238E27FC236}">
                  <a16:creationId xmlns:a16="http://schemas.microsoft.com/office/drawing/2014/main" id="{6F64C715-F8C1-51AB-2C33-4864CC752E20}"/>
                </a:ext>
              </a:extLst>
            </p:cNvPr>
            <p:cNvSpPr txBox="1"/>
            <p:nvPr/>
          </p:nvSpPr>
          <p:spPr bwMode="gray">
            <a:xfrm>
              <a:off x="6014148" y="1662697"/>
              <a:ext cx="3023086" cy="276999"/>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1F3864"/>
                  </a:solidFill>
                  <a:effectLst/>
                  <a:uLnTx/>
                  <a:uFillTx/>
                  <a:latin typeface="Arial" panose="020B0604020202020204" pitchFamily="34" charset="0"/>
                  <a:ea typeface="DengXian" panose="02010600030101010101" pitchFamily="2" charset="-122"/>
                  <a:cs typeface="+mn-cs"/>
                </a:rPr>
                <a:t>Marcus Green</a:t>
              </a:r>
              <a:endParaRPr kumimoji="0" lang="en-US" sz="1800" b="1" i="0" u="none" strike="noStrike" kern="1200" cap="none" spc="0" normalizeH="0" baseline="0" noProof="0">
                <a:ln>
                  <a:noFill/>
                </a:ln>
                <a:solidFill>
                  <a:srgbClr val="002677"/>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A4FF94A-9930-1FD1-9897-E2FE2F232C60}"/>
                </a:ext>
              </a:extLst>
            </p:cNvPr>
            <p:cNvSpPr txBox="1"/>
            <p:nvPr/>
          </p:nvSpPr>
          <p:spPr bwMode="gray">
            <a:xfrm>
              <a:off x="6014148" y="2005964"/>
              <a:ext cx="3443888" cy="492443"/>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1" u="none" strike="noStrike" kern="1200" cap="none" spc="0" normalizeH="0" baseline="0" noProof="0">
                  <a:ln>
                    <a:noFill/>
                  </a:ln>
                  <a:solidFill>
                    <a:srgbClr val="002677"/>
                  </a:solidFill>
                  <a:effectLst/>
                  <a:uLnTx/>
                  <a:uFillTx/>
                  <a:latin typeface="Arial" panose="020B0604020202020204"/>
                  <a:ea typeface="+mn-ea"/>
                  <a:cs typeface="+mn-cs"/>
                </a:rPr>
                <a:t>Population Health Analytics Director, Optum</a:t>
              </a:r>
            </a:p>
          </p:txBody>
        </p:sp>
        <p:grpSp>
          <p:nvGrpSpPr>
            <p:cNvPr id="9" name="Group 8">
              <a:extLst>
                <a:ext uri="{FF2B5EF4-FFF2-40B4-BE49-F238E27FC236}">
                  <a16:creationId xmlns:a16="http://schemas.microsoft.com/office/drawing/2014/main" id="{ADA4C5B3-BA26-3475-60D1-03BEAEA6669A}"/>
                </a:ext>
              </a:extLst>
            </p:cNvPr>
            <p:cNvGrpSpPr/>
            <p:nvPr/>
          </p:nvGrpSpPr>
          <p:grpSpPr>
            <a:xfrm>
              <a:off x="6096000" y="2517596"/>
              <a:ext cx="3701253" cy="527912"/>
              <a:chOff x="5771125" y="3838946"/>
              <a:chExt cx="3701253" cy="527912"/>
            </a:xfrm>
          </p:grpSpPr>
          <p:pic>
            <p:nvPicPr>
              <p:cNvPr id="15" name="Picture 14">
                <a:extLst>
                  <a:ext uri="{FF2B5EF4-FFF2-40B4-BE49-F238E27FC236}">
                    <a16:creationId xmlns:a16="http://schemas.microsoft.com/office/drawing/2014/main" id="{56AD1DDB-4ECB-7252-E1F5-620D246C1B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5771125" y="3838946"/>
                <a:ext cx="527912" cy="527912"/>
              </a:xfrm>
              <a:prstGeom prst="rect">
                <a:avLst/>
              </a:prstGeom>
            </p:spPr>
          </p:pic>
          <p:sp>
            <p:nvSpPr>
              <p:cNvPr id="16" name="Text Placeholder 17">
                <a:extLst>
                  <a:ext uri="{FF2B5EF4-FFF2-40B4-BE49-F238E27FC236}">
                    <a16:creationId xmlns:a16="http://schemas.microsoft.com/office/drawing/2014/main" id="{5F3DBB55-B8F9-BD0A-AFA2-66882DA2A6B0}"/>
                  </a:ext>
                </a:extLst>
              </p:cNvPr>
              <p:cNvSpPr txBox="1">
                <a:spLocks/>
              </p:cNvSpPr>
              <p:nvPr/>
            </p:nvSpPr>
            <p:spPr bwMode="gray">
              <a:xfrm>
                <a:off x="6449291" y="4026027"/>
                <a:ext cx="3023087" cy="246221"/>
              </a:xfrm>
              <a:prstGeom prst="rect">
                <a:avLst/>
              </a:prstGeom>
            </p:spPr>
            <p:txBody>
              <a:bodyPr wrap="square" lIns="0" tIns="0" rIns="0" bIns="0" anchor="t">
                <a:spAutoFit/>
              </a:bodyPr>
              <a:lstStyle>
                <a:lvl1pPr marL="114300" indent="-114300" algn="l" defTabSz="640080" rtl="0" eaLnBrk="1" latinLnBrk="0" hangingPunct="1">
                  <a:lnSpc>
                    <a:spcPct val="100000"/>
                  </a:lnSpc>
                  <a:spcBef>
                    <a:spcPts val="300"/>
                  </a:spcBef>
                  <a:buFont typeface="Arial" pitchFamily="34" charset="0"/>
                  <a:buChar char="•"/>
                  <a:defRPr sz="9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0"/>
                  </a:spcBef>
                  <a:spcAft>
                    <a:spcPts val="0"/>
                  </a:spcAft>
                  <a:buClrTx/>
                  <a:buSzTx/>
                  <a:buFont typeface="Arial" pitchFamily="34" charset="0"/>
                  <a:buNone/>
                  <a:tabLst/>
                  <a:defRPr/>
                </a:pPr>
                <a:r>
                  <a:rPr kumimoji="0" lang="en-US" sz="1600" b="1" i="0" u="none" strike="noStrike" kern="1200" cap="none" spc="0" normalizeH="0" baseline="0" noProof="0">
                    <a:ln>
                      <a:noFill/>
                    </a:ln>
                    <a:solidFill>
                      <a:srgbClr val="002677"/>
                    </a:solidFill>
                    <a:effectLst/>
                    <a:uLnTx/>
                    <a:uFillTx/>
                    <a:latin typeface="Arial" panose="020B0604020202020204"/>
                    <a:ea typeface="+mn-ea"/>
                    <a:cs typeface="+mn-cs"/>
                    <a:hlinkClick r:id="rId4"/>
                  </a:rPr>
                  <a:t>marcus.green@optum.com</a:t>
                </a:r>
                <a:r>
                  <a:rPr kumimoji="0" lang="en-US" sz="1600" b="1" i="0" u="none" strike="noStrike" kern="1200" cap="none" spc="0" normalizeH="0" baseline="0" noProof="0">
                    <a:ln>
                      <a:noFill/>
                    </a:ln>
                    <a:solidFill>
                      <a:srgbClr val="002677"/>
                    </a:solidFill>
                    <a:effectLst/>
                    <a:uLnTx/>
                    <a:uFillTx/>
                    <a:latin typeface="Arial" panose="020B0604020202020204"/>
                    <a:ea typeface="+mn-ea"/>
                    <a:cs typeface="+mn-cs"/>
                  </a:rPr>
                  <a:t> </a:t>
                </a:r>
              </a:p>
            </p:txBody>
          </p:sp>
        </p:grpSp>
        <p:cxnSp>
          <p:nvCxnSpPr>
            <p:cNvPr id="10" name="Straight Connector 9">
              <a:extLst>
                <a:ext uri="{FF2B5EF4-FFF2-40B4-BE49-F238E27FC236}">
                  <a16:creationId xmlns:a16="http://schemas.microsoft.com/office/drawing/2014/main" id="{00CEA6D4-7DC2-E406-04D7-3EECAC4E77FF}"/>
                </a:ext>
              </a:extLst>
            </p:cNvPr>
            <p:cNvCxnSpPr/>
            <p:nvPr/>
          </p:nvCxnSpPr>
          <p:spPr bwMode="gray">
            <a:xfrm>
              <a:off x="6072033" y="3392478"/>
              <a:ext cx="2889380" cy="0"/>
            </a:xfrm>
            <a:prstGeom prst="line">
              <a:avLst/>
            </a:prstGeom>
            <a:ln w="19050" cap="rnd">
              <a:solidFill>
                <a:schemeClr val="tx2"/>
              </a:solidFill>
              <a:round/>
              <a:headEnd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545C7A-B74D-698B-4C11-6877AEBBC2FE}"/>
                </a:ext>
              </a:extLst>
            </p:cNvPr>
            <p:cNvSpPr txBox="1"/>
            <p:nvPr/>
          </p:nvSpPr>
          <p:spPr bwMode="gray">
            <a:xfrm>
              <a:off x="6005180" y="3719281"/>
              <a:ext cx="3023086" cy="553998"/>
            </a:xfrm>
            <a:prstGeom prst="rect">
              <a:avLst/>
            </a:prstGeom>
            <a:noFill/>
          </p:spPr>
          <p:txBody>
            <a:bodyPr vert="horz"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1F3864"/>
                  </a:solidFill>
                  <a:effectLst/>
                  <a:uLnTx/>
                  <a:uFillTx/>
                  <a:latin typeface="Arial" panose="020B0604020202020204" pitchFamily="34" charset="0"/>
                  <a:ea typeface="DengXian" panose="02010600030101010101" pitchFamily="2" charset="-122"/>
                  <a:cs typeface="+mn-cs"/>
                </a:rPr>
                <a:t>SWL Business Intelligence Team</a:t>
              </a:r>
              <a:endParaRPr kumimoji="0" lang="en-US" sz="1800" b="1" i="0" u="none" strike="noStrike" kern="1200" cap="none" spc="0" normalizeH="0" baseline="0" noProof="0">
                <a:ln>
                  <a:noFill/>
                </a:ln>
                <a:solidFill>
                  <a:srgbClr val="002677"/>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21AC5505-3003-741B-F084-BA86DC1106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gray">
            <a:xfrm>
              <a:off x="6099873" y="4398390"/>
              <a:ext cx="527912" cy="527912"/>
            </a:xfrm>
            <a:prstGeom prst="rect">
              <a:avLst/>
            </a:prstGeom>
          </p:spPr>
        </p:pic>
      </p:grpSp>
      <p:pic>
        <p:nvPicPr>
          <p:cNvPr id="18" name="Picture 17">
            <a:extLst>
              <a:ext uri="{FF2B5EF4-FFF2-40B4-BE49-F238E27FC236}">
                <a16:creationId xmlns:a16="http://schemas.microsoft.com/office/drawing/2014/main" id="{50173142-EACE-2A9A-07D4-0C11543E1D3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bwMode="gray">
          <a:xfrm>
            <a:off x="5844876" y="4289433"/>
            <a:ext cx="433302" cy="433302"/>
          </a:xfrm>
          <a:prstGeom prst="rect">
            <a:avLst/>
          </a:prstGeom>
        </p:spPr>
      </p:pic>
      <p:sp>
        <p:nvSpPr>
          <p:cNvPr id="20" name="TextBox 19">
            <a:extLst>
              <a:ext uri="{FF2B5EF4-FFF2-40B4-BE49-F238E27FC236}">
                <a16:creationId xmlns:a16="http://schemas.microsoft.com/office/drawing/2014/main" id="{4469A9A6-278C-02B0-84FB-C1D338953274}"/>
              </a:ext>
            </a:extLst>
          </p:cNvPr>
          <p:cNvSpPr txBox="1"/>
          <p:nvPr/>
        </p:nvSpPr>
        <p:spPr bwMode="gray">
          <a:xfrm>
            <a:off x="399782" y="4244474"/>
            <a:ext cx="551149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A5A5A"/>
                </a:solidFill>
                <a:effectLst/>
                <a:uLnTx/>
                <a:uFillTx/>
                <a:latin typeface="Arial" panose="020B0604020202020204"/>
                <a:ea typeface="+mn-ea"/>
                <a:cs typeface="+mn-cs"/>
              </a:rPr>
              <a:t>You can access the Evaluation Toolkit for SWL using </a:t>
            </a:r>
            <a:r>
              <a:rPr kumimoji="0" lang="en-US" sz="1400" b="1" i="0" u="none" strike="noStrike" kern="1200" cap="none" spc="0" normalizeH="0" baseline="0" noProof="0">
                <a:ln>
                  <a:noFill/>
                </a:ln>
                <a:solidFill>
                  <a:srgbClr val="5A5A5A"/>
                </a:solidFill>
                <a:effectLst/>
                <a:uLnTx/>
                <a:uFillTx/>
                <a:latin typeface="Arial" panose="020B0604020202020204"/>
                <a:ea typeface="+mn-ea"/>
                <a:cs typeface="+mn-cs"/>
                <a:hlinkClick r:id="rId6"/>
              </a:rPr>
              <a:t>this form</a:t>
            </a:r>
            <a:r>
              <a:rPr kumimoji="0" lang="en-US" sz="1400" b="1" i="0" u="none" strike="noStrike" kern="1200" cap="none" spc="0" normalizeH="0" baseline="0" noProof="0">
                <a:ln>
                  <a:noFill/>
                </a:ln>
                <a:solidFill>
                  <a:srgbClr val="5A5A5A"/>
                </a:solidFill>
                <a:effectLst/>
                <a:uLnTx/>
                <a:uFillTx/>
                <a:latin typeface="Arial" panose="020B0604020202020204"/>
                <a:ea typeface="+mn-ea"/>
                <a:cs typeface="+mn-cs"/>
              </a:rPr>
              <a:t>.</a:t>
            </a:r>
          </a:p>
        </p:txBody>
      </p:sp>
      <p:sp>
        <p:nvSpPr>
          <p:cNvPr id="12" name="Text Placeholder 17">
            <a:extLst>
              <a:ext uri="{FF2B5EF4-FFF2-40B4-BE49-F238E27FC236}">
                <a16:creationId xmlns:a16="http://schemas.microsoft.com/office/drawing/2014/main" id="{2DEB74E6-924C-1A41-952B-987F1610A9BF}"/>
              </a:ext>
            </a:extLst>
          </p:cNvPr>
          <p:cNvSpPr txBox="1">
            <a:spLocks/>
          </p:cNvSpPr>
          <p:nvPr/>
        </p:nvSpPr>
        <p:spPr bwMode="gray">
          <a:xfrm>
            <a:off x="7873949" y="4617064"/>
            <a:ext cx="3023087" cy="246221"/>
          </a:xfrm>
          <a:prstGeom prst="rect">
            <a:avLst/>
          </a:prstGeom>
        </p:spPr>
        <p:txBody>
          <a:bodyPr wrap="square" lIns="0" tIns="0" rIns="0" bIns="0" anchor="t">
            <a:spAutoFit/>
          </a:bodyPr>
          <a:lstStyle>
            <a:lvl1pPr marL="114300" indent="-114300" algn="l" defTabSz="640080" rtl="0" eaLnBrk="1" latinLnBrk="0" hangingPunct="1">
              <a:lnSpc>
                <a:spcPct val="100000"/>
              </a:lnSpc>
              <a:spcBef>
                <a:spcPts val="300"/>
              </a:spcBef>
              <a:buFont typeface="Arial" pitchFamily="34" charset="0"/>
              <a:buChar char="•"/>
              <a:defRPr sz="9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marR="0" lvl="0" indent="0" algn="l" defTabSz="640080" rtl="0" eaLnBrk="1" fontAlgn="auto" latinLnBrk="0" hangingPunct="1">
              <a:lnSpc>
                <a:spcPct val="100000"/>
              </a:lnSpc>
              <a:spcBef>
                <a:spcPts val="0"/>
              </a:spcBef>
              <a:spcAft>
                <a:spcPts val="0"/>
              </a:spcAft>
              <a:buClrTx/>
              <a:buSzTx/>
              <a:buFont typeface="Arial" pitchFamily="34" charset="0"/>
              <a:buNone/>
              <a:tabLst/>
              <a:defRPr/>
            </a:pPr>
            <a:r>
              <a:rPr kumimoji="0" lang="en-US" sz="1600" b="1" i="0" u="none" strike="noStrike" kern="1200" cap="none" spc="0" normalizeH="0" baseline="0" noProof="0">
                <a:ln>
                  <a:noFill/>
                </a:ln>
                <a:solidFill>
                  <a:srgbClr val="002677"/>
                </a:solidFill>
                <a:effectLst/>
                <a:uLnTx/>
                <a:uFillTx/>
                <a:latin typeface="Arial" panose="020B0604020202020204"/>
                <a:ea typeface="+mn-ea"/>
                <a:cs typeface="+mn-cs"/>
              </a:rPr>
              <a:t>analytics@swlondon.nhs.uk</a:t>
            </a:r>
          </a:p>
        </p:txBody>
      </p:sp>
    </p:spTree>
    <p:extLst>
      <p:ext uri="{BB962C8B-B14F-4D97-AF65-F5344CB8AC3E}">
        <p14:creationId xmlns:p14="http://schemas.microsoft.com/office/powerpoint/2010/main" val="14676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DECE-69F2-547C-3B1B-FE32E048FFC6}"/>
              </a:ext>
            </a:extLst>
          </p:cNvPr>
          <p:cNvSpPr>
            <a:spLocks noGrp="1"/>
          </p:cNvSpPr>
          <p:nvPr>
            <p:ph type="ctrTitle"/>
          </p:nvPr>
        </p:nvSpPr>
        <p:spPr/>
        <p:txBody>
          <a:bodyPr>
            <a:normAutofit/>
          </a:bodyPr>
          <a:lstStyle/>
          <a:p>
            <a:r>
              <a:rPr lang="en-GB">
                <a:solidFill>
                  <a:srgbClr val="674786"/>
                </a:solidFill>
              </a:rPr>
              <a:t>Health Insights - Inequalities</a:t>
            </a:r>
          </a:p>
        </p:txBody>
      </p:sp>
      <p:sp>
        <p:nvSpPr>
          <p:cNvPr id="3" name="Subtitle 2">
            <a:extLst>
              <a:ext uri="{FF2B5EF4-FFF2-40B4-BE49-F238E27FC236}">
                <a16:creationId xmlns:a16="http://schemas.microsoft.com/office/drawing/2014/main" id="{2B293B7F-55E5-AC62-BADA-60D31C24F1EE}"/>
              </a:ext>
            </a:extLst>
          </p:cNvPr>
          <p:cNvSpPr>
            <a:spLocks noGrp="1"/>
          </p:cNvSpPr>
          <p:nvPr>
            <p:ph type="subTitle" idx="1"/>
          </p:nvPr>
        </p:nvSpPr>
        <p:spPr/>
        <p:txBody>
          <a:bodyPr>
            <a:normAutofit lnSpcReduction="10000"/>
          </a:bodyPr>
          <a:lstStyle/>
          <a:p>
            <a:r>
              <a:rPr lang="en-GB" sz="3599">
                <a:solidFill>
                  <a:srgbClr val="00827B"/>
                </a:solidFill>
              </a:rPr>
              <a:t>South West London approach to Inequalities</a:t>
            </a:r>
          </a:p>
        </p:txBody>
      </p:sp>
    </p:spTree>
    <p:extLst>
      <p:ext uri="{BB962C8B-B14F-4D97-AF65-F5344CB8AC3E}">
        <p14:creationId xmlns:p14="http://schemas.microsoft.com/office/powerpoint/2010/main" val="3338393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77C9B6-E415-4194-AE16-8C4F7DAF9744}"/>
              </a:ext>
            </a:extLst>
          </p:cNvPr>
          <p:cNvSpPr>
            <a:spLocks noGrp="1"/>
          </p:cNvSpPr>
          <p:nvPr>
            <p:ph type="title"/>
          </p:nvPr>
        </p:nvSpPr>
        <p:spPr/>
        <p:txBody>
          <a:bodyPr/>
          <a:lstStyle/>
          <a:p>
            <a:r>
              <a:rPr lang="en-US"/>
              <a:t>Evaluation: How have we met the objectives of today’s session?</a:t>
            </a:r>
          </a:p>
        </p:txBody>
      </p:sp>
      <p:sp>
        <p:nvSpPr>
          <p:cNvPr id="5" name="Text Placeholder 4">
            <a:extLst>
              <a:ext uri="{FF2B5EF4-FFF2-40B4-BE49-F238E27FC236}">
                <a16:creationId xmlns:a16="http://schemas.microsoft.com/office/drawing/2014/main" id="{9C033F2B-7FE8-4FF6-8B60-8AC7303AE0FF}"/>
              </a:ext>
            </a:extLst>
          </p:cNvPr>
          <p:cNvSpPr>
            <a:spLocks noGrp="1"/>
          </p:cNvSpPr>
          <p:nvPr>
            <p:ph type="body" sz="quarter" idx="11"/>
          </p:nvPr>
        </p:nvSpPr>
        <p:spPr>
          <a:xfrm>
            <a:off x="5486915" y="1877674"/>
            <a:ext cx="5024411" cy="2724930"/>
          </a:xfrm>
          <a:solidFill>
            <a:schemeClr val="bg1">
              <a:lumMod val="95000"/>
            </a:schemeClr>
          </a:solidFill>
        </p:spPr>
        <p:txBody>
          <a:bodyPr>
            <a:normAutofit fontScale="92500" lnSpcReduction="20000"/>
          </a:bodyPr>
          <a:lstStyle/>
          <a:p>
            <a:r>
              <a:rPr lang="en-GB"/>
              <a:t>Your views and feedback are important to us.</a:t>
            </a:r>
          </a:p>
          <a:p>
            <a:r>
              <a:rPr lang="en-GB"/>
              <a:t>Please provide feedback via </a:t>
            </a:r>
            <a:r>
              <a:rPr lang="en-GB" err="1"/>
              <a:t>Menti</a:t>
            </a:r>
            <a:r>
              <a:rPr lang="en-GB"/>
              <a:t> regarding your experience in this session:</a:t>
            </a:r>
          </a:p>
          <a:p>
            <a:pPr marL="285750" indent="-285750">
              <a:buFont typeface="Arial" panose="020B0604020202020204" pitchFamily="34" charset="0"/>
              <a:buChar char="•"/>
            </a:pPr>
            <a:r>
              <a:rPr lang="en-US" b="0"/>
              <a:t>Scoring the session experience and outcomes (quantitative)</a:t>
            </a:r>
          </a:p>
          <a:p>
            <a:pPr marL="285750" indent="-285750">
              <a:buFont typeface="Arial" panose="020B0604020202020204" pitchFamily="34" charset="0"/>
              <a:buChar char="•"/>
            </a:pPr>
            <a:r>
              <a:rPr lang="en-US" b="0"/>
              <a:t>Feedback on what was good, and what would make this even better (qualitative)</a:t>
            </a:r>
          </a:p>
          <a:p>
            <a:r>
              <a:rPr lang="en-GB" b="0"/>
              <a:t>Should you wish to discuss any part of your feedback, please contact: </a:t>
            </a:r>
          </a:p>
          <a:p>
            <a:r>
              <a:rPr lang="en-GB" b="0">
                <a:hlinkClick r:id="rId2"/>
              </a:rPr>
              <a:t>laylabahramijovein@optum.com</a:t>
            </a:r>
            <a:r>
              <a:rPr lang="en-GB" b="0"/>
              <a:t> </a:t>
            </a:r>
          </a:p>
        </p:txBody>
      </p:sp>
      <p:sp>
        <p:nvSpPr>
          <p:cNvPr id="8" name="Rectangle 7">
            <a:extLst>
              <a:ext uri="{FF2B5EF4-FFF2-40B4-BE49-F238E27FC236}">
                <a16:creationId xmlns:a16="http://schemas.microsoft.com/office/drawing/2014/main" id="{A66A1332-0723-433B-A618-1231173F9273}"/>
              </a:ext>
            </a:extLst>
          </p:cNvPr>
          <p:cNvSpPr/>
          <p:nvPr/>
        </p:nvSpPr>
        <p:spPr>
          <a:xfrm>
            <a:off x="8305800" y="914400"/>
            <a:ext cx="2319252" cy="838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FFFFFF"/>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DEECEE92-4A61-4070-9F1C-102F54A4FF1A}"/>
              </a:ext>
            </a:extLst>
          </p:cNvPr>
          <p:cNvGrpSpPr/>
          <p:nvPr/>
        </p:nvGrpSpPr>
        <p:grpSpPr>
          <a:xfrm>
            <a:off x="1673947" y="1883379"/>
            <a:ext cx="3520440" cy="2594047"/>
            <a:chOff x="1791393" y="3510843"/>
            <a:chExt cx="3520440" cy="2594047"/>
          </a:xfrm>
        </p:grpSpPr>
        <p:sp>
          <p:nvSpPr>
            <p:cNvPr id="12" name="Rectangle 11">
              <a:extLst>
                <a:ext uri="{FF2B5EF4-FFF2-40B4-BE49-F238E27FC236}">
                  <a16:creationId xmlns:a16="http://schemas.microsoft.com/office/drawing/2014/main" id="{AD99B8E7-F7C9-46EB-8B7B-7FF236ABA5CB}"/>
                </a:ext>
              </a:extLst>
            </p:cNvPr>
            <p:cNvSpPr/>
            <p:nvPr/>
          </p:nvSpPr>
          <p:spPr>
            <a:xfrm>
              <a:off x="1791393" y="3510843"/>
              <a:ext cx="3520440" cy="619872"/>
            </a:xfrm>
            <a:prstGeom prst="rect">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Arial"/>
                  <a:ea typeface="+mn-ea"/>
                  <a:cs typeface="+mn-cs"/>
                </a:rPr>
                <a:t>Log in to: </a:t>
              </a:r>
              <a:r>
                <a:rPr kumimoji="0" lang="en-US" sz="1900" b="1" i="0" u="none" strike="noStrike" kern="1200" cap="none" spc="0" normalizeH="0" baseline="0" noProof="0">
                  <a:ln>
                    <a:noFill/>
                  </a:ln>
                  <a:solidFill>
                    <a:srgbClr val="FFFFFF"/>
                  </a:solidFill>
                  <a:effectLst/>
                  <a:uLnTx/>
                  <a:uFillTx/>
                  <a:latin typeface="Arial"/>
                  <a:ea typeface="+mn-ea"/>
                  <a:cs typeface="+mn-cs"/>
                </a:rPr>
                <a:t>Menti.com</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FFFFFF"/>
                  </a:solidFill>
                  <a:effectLst/>
                  <a:uLnTx/>
                  <a:uFillTx/>
                  <a:latin typeface="Arial"/>
                  <a:ea typeface="+mn-ea"/>
                  <a:cs typeface="+mn-cs"/>
                </a:rPr>
                <a:t> Code: 99 17 34 9 </a:t>
              </a:r>
              <a:endParaRPr kumimoji="0" lang="en-US" sz="1900" b="1" i="0" u="none" strike="noStrike" kern="1200" cap="none" spc="0" normalizeH="0" baseline="0" noProof="0">
                <a:ln>
                  <a:noFill/>
                </a:ln>
                <a:solidFill>
                  <a:srgbClr val="FFFFFF"/>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311A1C3A-2EDB-4AE1-AECB-283D4B72CD81}"/>
                </a:ext>
              </a:extLst>
            </p:cNvPr>
            <p:cNvGrpSpPr/>
            <p:nvPr/>
          </p:nvGrpSpPr>
          <p:grpSpPr>
            <a:xfrm>
              <a:off x="2929478" y="4304215"/>
              <a:ext cx="1521143" cy="1800675"/>
              <a:chOff x="1341193" y="2834219"/>
              <a:chExt cx="2162862" cy="2560320"/>
            </a:xfrm>
          </p:grpSpPr>
          <p:sp>
            <p:nvSpPr>
              <p:cNvPr id="13" name="Freeform 65">
                <a:extLst>
                  <a:ext uri="{FF2B5EF4-FFF2-40B4-BE49-F238E27FC236}">
                    <a16:creationId xmlns:a16="http://schemas.microsoft.com/office/drawing/2014/main" id="{9543BCE1-B093-4A27-9431-330DEE38CC42}"/>
                  </a:ext>
                </a:extLst>
              </p:cNvPr>
              <p:cNvSpPr>
                <a:spLocks noEditPoints="1"/>
              </p:cNvSpPr>
              <p:nvPr/>
            </p:nvSpPr>
            <p:spPr bwMode="gray">
              <a:xfrm>
                <a:off x="1849558" y="4843038"/>
                <a:ext cx="415935" cy="415936"/>
              </a:xfrm>
              <a:custGeom>
                <a:avLst/>
                <a:gdLst>
                  <a:gd name="T0" fmla="*/ 93 w 187"/>
                  <a:gd name="T1" fmla="*/ 187 h 187"/>
                  <a:gd name="T2" fmla="*/ 0 w 187"/>
                  <a:gd name="T3" fmla="*/ 93 h 187"/>
                  <a:gd name="T4" fmla="*/ 93 w 187"/>
                  <a:gd name="T5" fmla="*/ 0 h 187"/>
                  <a:gd name="T6" fmla="*/ 187 w 187"/>
                  <a:gd name="T7" fmla="*/ 93 h 187"/>
                  <a:gd name="T8" fmla="*/ 93 w 187"/>
                  <a:gd name="T9" fmla="*/ 187 h 187"/>
                  <a:gd name="T10" fmla="*/ 93 w 187"/>
                  <a:gd name="T11" fmla="*/ 36 h 187"/>
                  <a:gd name="T12" fmla="*/ 36 w 187"/>
                  <a:gd name="T13" fmla="*/ 93 h 187"/>
                  <a:gd name="T14" fmla="*/ 93 w 187"/>
                  <a:gd name="T15" fmla="*/ 151 h 187"/>
                  <a:gd name="T16" fmla="*/ 151 w 187"/>
                  <a:gd name="T17" fmla="*/ 93 h 187"/>
                  <a:gd name="T18" fmla="*/ 93 w 187"/>
                  <a:gd name="T19" fmla="*/ 3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187"/>
                    </a:moveTo>
                    <a:cubicBezTo>
                      <a:pt x="41" y="187"/>
                      <a:pt x="0" y="145"/>
                      <a:pt x="0" y="93"/>
                    </a:cubicBezTo>
                    <a:cubicBezTo>
                      <a:pt x="0" y="41"/>
                      <a:pt x="41" y="0"/>
                      <a:pt x="93" y="0"/>
                    </a:cubicBezTo>
                    <a:cubicBezTo>
                      <a:pt x="145" y="0"/>
                      <a:pt x="187" y="41"/>
                      <a:pt x="187" y="93"/>
                    </a:cubicBezTo>
                    <a:cubicBezTo>
                      <a:pt x="187" y="145"/>
                      <a:pt x="145" y="187"/>
                      <a:pt x="93" y="187"/>
                    </a:cubicBezTo>
                    <a:close/>
                    <a:moveTo>
                      <a:pt x="93" y="36"/>
                    </a:moveTo>
                    <a:cubicBezTo>
                      <a:pt x="61" y="36"/>
                      <a:pt x="36" y="61"/>
                      <a:pt x="36" y="93"/>
                    </a:cubicBezTo>
                    <a:cubicBezTo>
                      <a:pt x="36" y="126"/>
                      <a:pt x="61" y="151"/>
                      <a:pt x="93" y="151"/>
                    </a:cubicBezTo>
                    <a:cubicBezTo>
                      <a:pt x="126" y="151"/>
                      <a:pt x="151" y="126"/>
                      <a:pt x="151" y="93"/>
                    </a:cubicBezTo>
                    <a:cubicBezTo>
                      <a:pt x="151" y="63"/>
                      <a:pt x="126" y="36"/>
                      <a:pt x="93" y="3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Freeform 66">
                <a:extLst>
                  <a:ext uri="{FF2B5EF4-FFF2-40B4-BE49-F238E27FC236}">
                    <a16:creationId xmlns:a16="http://schemas.microsoft.com/office/drawing/2014/main" id="{FF03CE6F-0849-4B63-B1FA-276509D3EA04}"/>
                  </a:ext>
                </a:extLst>
              </p:cNvPr>
              <p:cNvSpPr>
                <a:spLocks/>
              </p:cNvSpPr>
              <p:nvPr/>
            </p:nvSpPr>
            <p:spPr bwMode="gray">
              <a:xfrm>
                <a:off x="1341193" y="2834219"/>
                <a:ext cx="1435746" cy="2560320"/>
              </a:xfrm>
              <a:custGeom>
                <a:avLst/>
                <a:gdLst>
                  <a:gd name="T0" fmla="*/ 646 w 646"/>
                  <a:gd name="T1" fmla="*/ 610 h 1152"/>
                  <a:gd name="T2" fmla="*/ 646 w 646"/>
                  <a:gd name="T3" fmla="*/ 1060 h 1152"/>
                  <a:gd name="T4" fmla="*/ 554 w 646"/>
                  <a:gd name="T5" fmla="*/ 1152 h 1152"/>
                  <a:gd name="T6" fmla="*/ 92 w 646"/>
                  <a:gd name="T7" fmla="*/ 1152 h 1152"/>
                  <a:gd name="T8" fmla="*/ 0 w 646"/>
                  <a:gd name="T9" fmla="*/ 1060 h 1152"/>
                  <a:gd name="T10" fmla="*/ 0 w 646"/>
                  <a:gd name="T11" fmla="*/ 92 h 1152"/>
                  <a:gd name="T12" fmla="*/ 92 w 646"/>
                  <a:gd name="T13" fmla="*/ 0 h 1152"/>
                  <a:gd name="T14" fmla="*/ 553 w 646"/>
                  <a:gd name="T15" fmla="*/ 0 h 1152"/>
                  <a:gd name="T16" fmla="*/ 644 w 646"/>
                  <a:gd name="T17" fmla="*/ 92 h 1152"/>
                  <a:gd name="T18" fmla="*/ 644 w 646"/>
                  <a:gd name="T19" fmla="*/ 151 h 1152"/>
                  <a:gd name="T20" fmla="*/ 608 w 646"/>
                  <a:gd name="T21" fmla="*/ 149 h 1152"/>
                  <a:gd name="T22" fmla="*/ 608 w 646"/>
                  <a:gd name="T23" fmla="*/ 92 h 1152"/>
                  <a:gd name="T24" fmla="*/ 553 w 646"/>
                  <a:gd name="T25" fmla="*/ 36 h 1152"/>
                  <a:gd name="T26" fmla="*/ 92 w 646"/>
                  <a:gd name="T27" fmla="*/ 36 h 1152"/>
                  <a:gd name="T28" fmla="*/ 36 w 646"/>
                  <a:gd name="T29" fmla="*/ 92 h 1152"/>
                  <a:gd name="T30" fmla="*/ 36 w 646"/>
                  <a:gd name="T31" fmla="*/ 1060 h 1152"/>
                  <a:gd name="T32" fmla="*/ 92 w 646"/>
                  <a:gd name="T33" fmla="*/ 1116 h 1152"/>
                  <a:gd name="T34" fmla="*/ 553 w 646"/>
                  <a:gd name="T35" fmla="*/ 1116 h 1152"/>
                  <a:gd name="T36" fmla="*/ 608 w 646"/>
                  <a:gd name="T37" fmla="*/ 1060 h 1152"/>
                  <a:gd name="T38" fmla="*/ 608 w 646"/>
                  <a:gd name="T39" fmla="*/ 612 h 1152"/>
                  <a:gd name="T40" fmla="*/ 646 w 646"/>
                  <a:gd name="T41" fmla="*/ 61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6" h="1152">
                    <a:moveTo>
                      <a:pt x="646" y="610"/>
                    </a:moveTo>
                    <a:cubicBezTo>
                      <a:pt x="646" y="1060"/>
                      <a:pt x="646" y="1060"/>
                      <a:pt x="646" y="1060"/>
                    </a:cubicBezTo>
                    <a:cubicBezTo>
                      <a:pt x="646" y="1111"/>
                      <a:pt x="605" y="1152"/>
                      <a:pt x="554" y="1152"/>
                    </a:cubicBezTo>
                    <a:cubicBezTo>
                      <a:pt x="92" y="1152"/>
                      <a:pt x="92" y="1152"/>
                      <a:pt x="92" y="1152"/>
                    </a:cubicBezTo>
                    <a:cubicBezTo>
                      <a:pt x="41" y="1152"/>
                      <a:pt x="0" y="1111"/>
                      <a:pt x="0" y="1060"/>
                    </a:cubicBezTo>
                    <a:cubicBezTo>
                      <a:pt x="0" y="92"/>
                      <a:pt x="0" y="92"/>
                      <a:pt x="0" y="92"/>
                    </a:cubicBezTo>
                    <a:cubicBezTo>
                      <a:pt x="0" y="41"/>
                      <a:pt x="41" y="0"/>
                      <a:pt x="92" y="0"/>
                    </a:cubicBezTo>
                    <a:cubicBezTo>
                      <a:pt x="553" y="0"/>
                      <a:pt x="553" y="0"/>
                      <a:pt x="553" y="0"/>
                    </a:cubicBezTo>
                    <a:cubicBezTo>
                      <a:pt x="603" y="0"/>
                      <a:pt x="644" y="41"/>
                      <a:pt x="644" y="92"/>
                    </a:cubicBezTo>
                    <a:cubicBezTo>
                      <a:pt x="644" y="151"/>
                      <a:pt x="644" y="151"/>
                      <a:pt x="644" y="151"/>
                    </a:cubicBezTo>
                    <a:cubicBezTo>
                      <a:pt x="608" y="149"/>
                      <a:pt x="608" y="149"/>
                      <a:pt x="608" y="149"/>
                    </a:cubicBezTo>
                    <a:cubicBezTo>
                      <a:pt x="608" y="92"/>
                      <a:pt x="608" y="92"/>
                      <a:pt x="608" y="92"/>
                    </a:cubicBezTo>
                    <a:cubicBezTo>
                      <a:pt x="608" y="61"/>
                      <a:pt x="583" y="36"/>
                      <a:pt x="553" y="36"/>
                    </a:cubicBezTo>
                    <a:cubicBezTo>
                      <a:pt x="92" y="36"/>
                      <a:pt x="92" y="36"/>
                      <a:pt x="92" y="36"/>
                    </a:cubicBezTo>
                    <a:cubicBezTo>
                      <a:pt x="61" y="36"/>
                      <a:pt x="36" y="61"/>
                      <a:pt x="36" y="92"/>
                    </a:cubicBezTo>
                    <a:cubicBezTo>
                      <a:pt x="36" y="1060"/>
                      <a:pt x="36" y="1060"/>
                      <a:pt x="36" y="1060"/>
                    </a:cubicBezTo>
                    <a:cubicBezTo>
                      <a:pt x="36" y="1091"/>
                      <a:pt x="61" y="1116"/>
                      <a:pt x="92" y="1116"/>
                    </a:cubicBezTo>
                    <a:cubicBezTo>
                      <a:pt x="553" y="1116"/>
                      <a:pt x="553" y="1116"/>
                      <a:pt x="553" y="1116"/>
                    </a:cubicBezTo>
                    <a:cubicBezTo>
                      <a:pt x="583" y="1116"/>
                      <a:pt x="608" y="1091"/>
                      <a:pt x="608" y="1060"/>
                    </a:cubicBezTo>
                    <a:cubicBezTo>
                      <a:pt x="608" y="612"/>
                      <a:pt x="608" y="612"/>
                      <a:pt x="608" y="612"/>
                    </a:cubicBezTo>
                    <a:lnTo>
                      <a:pt x="646" y="6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67">
                <a:extLst>
                  <a:ext uri="{FF2B5EF4-FFF2-40B4-BE49-F238E27FC236}">
                    <a16:creationId xmlns:a16="http://schemas.microsoft.com/office/drawing/2014/main" id="{5D8EC7D4-7BA2-45C7-8B83-96AE2D494833}"/>
                  </a:ext>
                </a:extLst>
              </p:cNvPr>
              <p:cNvSpPr>
                <a:spLocks noChangeArrowheads="1"/>
              </p:cNvSpPr>
              <p:nvPr/>
            </p:nvSpPr>
            <p:spPr bwMode="gray">
              <a:xfrm>
                <a:off x="1381246" y="3133077"/>
                <a:ext cx="1334073" cy="801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Rectangle 68">
                <a:extLst>
                  <a:ext uri="{FF2B5EF4-FFF2-40B4-BE49-F238E27FC236}">
                    <a16:creationId xmlns:a16="http://schemas.microsoft.com/office/drawing/2014/main" id="{46CECF72-20BE-4FAF-B7D6-E66C09F268AF}"/>
                  </a:ext>
                </a:extLst>
              </p:cNvPr>
              <p:cNvSpPr>
                <a:spLocks noChangeArrowheads="1"/>
              </p:cNvSpPr>
              <p:nvPr/>
            </p:nvSpPr>
            <p:spPr bwMode="gray">
              <a:xfrm>
                <a:off x="1405894" y="4704393"/>
                <a:ext cx="1330992" cy="8010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69">
                <a:extLst>
                  <a:ext uri="{FF2B5EF4-FFF2-40B4-BE49-F238E27FC236}">
                    <a16:creationId xmlns:a16="http://schemas.microsoft.com/office/drawing/2014/main" id="{39DB7FFB-A802-4831-886E-976F1FAF1049}"/>
                  </a:ext>
                </a:extLst>
              </p:cNvPr>
              <p:cNvSpPr>
                <a:spLocks noEditPoints="1"/>
              </p:cNvSpPr>
              <p:nvPr/>
            </p:nvSpPr>
            <p:spPr bwMode="gray">
              <a:xfrm>
                <a:off x="2025175" y="3139239"/>
                <a:ext cx="1478880" cy="1398779"/>
              </a:xfrm>
              <a:custGeom>
                <a:avLst/>
                <a:gdLst>
                  <a:gd name="T0" fmla="*/ 135 w 666"/>
                  <a:gd name="T1" fmla="*/ 630 h 630"/>
                  <a:gd name="T2" fmla="*/ 135 w 666"/>
                  <a:gd name="T3" fmla="*/ 489 h 630"/>
                  <a:gd name="T4" fmla="*/ 93 w 666"/>
                  <a:gd name="T5" fmla="*/ 491 h 630"/>
                  <a:gd name="T6" fmla="*/ 0 w 666"/>
                  <a:gd name="T7" fmla="*/ 398 h 630"/>
                  <a:gd name="T8" fmla="*/ 0 w 666"/>
                  <a:gd name="T9" fmla="*/ 93 h 630"/>
                  <a:gd name="T10" fmla="*/ 93 w 666"/>
                  <a:gd name="T11" fmla="*/ 0 h 630"/>
                  <a:gd name="T12" fmla="*/ 572 w 666"/>
                  <a:gd name="T13" fmla="*/ 0 h 630"/>
                  <a:gd name="T14" fmla="*/ 666 w 666"/>
                  <a:gd name="T15" fmla="*/ 93 h 630"/>
                  <a:gd name="T16" fmla="*/ 666 w 666"/>
                  <a:gd name="T17" fmla="*/ 398 h 630"/>
                  <a:gd name="T18" fmla="*/ 572 w 666"/>
                  <a:gd name="T19" fmla="*/ 491 h 630"/>
                  <a:gd name="T20" fmla="*/ 297 w 666"/>
                  <a:gd name="T21" fmla="*/ 491 h 630"/>
                  <a:gd name="T22" fmla="*/ 135 w 666"/>
                  <a:gd name="T23" fmla="*/ 630 h 630"/>
                  <a:gd name="T24" fmla="*/ 93 w 666"/>
                  <a:gd name="T25" fmla="*/ 36 h 630"/>
                  <a:gd name="T26" fmla="*/ 36 w 666"/>
                  <a:gd name="T27" fmla="*/ 93 h 630"/>
                  <a:gd name="T28" fmla="*/ 36 w 666"/>
                  <a:gd name="T29" fmla="*/ 398 h 630"/>
                  <a:gd name="T30" fmla="*/ 93 w 666"/>
                  <a:gd name="T31" fmla="*/ 455 h 630"/>
                  <a:gd name="T32" fmla="*/ 137 w 666"/>
                  <a:gd name="T33" fmla="*/ 455 h 630"/>
                  <a:gd name="T34" fmla="*/ 171 w 666"/>
                  <a:gd name="T35" fmla="*/ 489 h 630"/>
                  <a:gd name="T36" fmla="*/ 171 w 666"/>
                  <a:gd name="T37" fmla="*/ 552 h 630"/>
                  <a:gd name="T38" fmla="*/ 275 w 666"/>
                  <a:gd name="T39" fmla="*/ 464 h 630"/>
                  <a:gd name="T40" fmla="*/ 297 w 666"/>
                  <a:gd name="T41" fmla="*/ 457 h 630"/>
                  <a:gd name="T42" fmla="*/ 572 w 666"/>
                  <a:gd name="T43" fmla="*/ 457 h 630"/>
                  <a:gd name="T44" fmla="*/ 630 w 666"/>
                  <a:gd name="T45" fmla="*/ 399 h 630"/>
                  <a:gd name="T46" fmla="*/ 630 w 666"/>
                  <a:gd name="T47" fmla="*/ 93 h 630"/>
                  <a:gd name="T48" fmla="*/ 572 w 666"/>
                  <a:gd name="T49" fmla="*/ 36 h 630"/>
                  <a:gd name="T50" fmla="*/ 93 w 666"/>
                  <a:gd name="T51" fmla="*/ 36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6" h="630">
                    <a:moveTo>
                      <a:pt x="135" y="630"/>
                    </a:moveTo>
                    <a:cubicBezTo>
                      <a:pt x="135" y="489"/>
                      <a:pt x="135" y="489"/>
                      <a:pt x="135" y="489"/>
                    </a:cubicBezTo>
                    <a:cubicBezTo>
                      <a:pt x="93" y="491"/>
                      <a:pt x="93" y="491"/>
                      <a:pt x="93" y="491"/>
                    </a:cubicBezTo>
                    <a:cubicBezTo>
                      <a:pt x="41" y="491"/>
                      <a:pt x="0" y="450"/>
                      <a:pt x="0" y="398"/>
                    </a:cubicBezTo>
                    <a:cubicBezTo>
                      <a:pt x="0" y="93"/>
                      <a:pt x="0" y="93"/>
                      <a:pt x="0" y="93"/>
                    </a:cubicBezTo>
                    <a:cubicBezTo>
                      <a:pt x="0" y="41"/>
                      <a:pt x="41" y="0"/>
                      <a:pt x="93" y="0"/>
                    </a:cubicBezTo>
                    <a:cubicBezTo>
                      <a:pt x="572" y="0"/>
                      <a:pt x="572" y="0"/>
                      <a:pt x="572" y="0"/>
                    </a:cubicBezTo>
                    <a:cubicBezTo>
                      <a:pt x="624" y="0"/>
                      <a:pt x="666" y="41"/>
                      <a:pt x="666" y="93"/>
                    </a:cubicBezTo>
                    <a:cubicBezTo>
                      <a:pt x="666" y="398"/>
                      <a:pt x="666" y="398"/>
                      <a:pt x="666" y="398"/>
                    </a:cubicBezTo>
                    <a:cubicBezTo>
                      <a:pt x="666" y="450"/>
                      <a:pt x="624" y="491"/>
                      <a:pt x="572" y="491"/>
                    </a:cubicBezTo>
                    <a:cubicBezTo>
                      <a:pt x="297" y="491"/>
                      <a:pt x="297" y="491"/>
                      <a:pt x="297" y="491"/>
                    </a:cubicBezTo>
                    <a:lnTo>
                      <a:pt x="135" y="630"/>
                    </a:lnTo>
                    <a:close/>
                    <a:moveTo>
                      <a:pt x="93" y="36"/>
                    </a:moveTo>
                    <a:cubicBezTo>
                      <a:pt x="63" y="36"/>
                      <a:pt x="36" y="61"/>
                      <a:pt x="36" y="93"/>
                    </a:cubicBezTo>
                    <a:cubicBezTo>
                      <a:pt x="36" y="398"/>
                      <a:pt x="36" y="398"/>
                      <a:pt x="36" y="398"/>
                    </a:cubicBezTo>
                    <a:cubicBezTo>
                      <a:pt x="36" y="430"/>
                      <a:pt x="61" y="455"/>
                      <a:pt x="93" y="455"/>
                    </a:cubicBezTo>
                    <a:cubicBezTo>
                      <a:pt x="137" y="455"/>
                      <a:pt x="137" y="455"/>
                      <a:pt x="137" y="455"/>
                    </a:cubicBezTo>
                    <a:cubicBezTo>
                      <a:pt x="155" y="455"/>
                      <a:pt x="171" y="470"/>
                      <a:pt x="171" y="489"/>
                    </a:cubicBezTo>
                    <a:cubicBezTo>
                      <a:pt x="171" y="552"/>
                      <a:pt x="171" y="552"/>
                      <a:pt x="171" y="552"/>
                    </a:cubicBezTo>
                    <a:cubicBezTo>
                      <a:pt x="275" y="464"/>
                      <a:pt x="275" y="464"/>
                      <a:pt x="275" y="464"/>
                    </a:cubicBezTo>
                    <a:cubicBezTo>
                      <a:pt x="281" y="459"/>
                      <a:pt x="290" y="457"/>
                      <a:pt x="297" y="457"/>
                    </a:cubicBezTo>
                    <a:cubicBezTo>
                      <a:pt x="572" y="457"/>
                      <a:pt x="572" y="457"/>
                      <a:pt x="572" y="457"/>
                    </a:cubicBezTo>
                    <a:cubicBezTo>
                      <a:pt x="603" y="457"/>
                      <a:pt x="630" y="432"/>
                      <a:pt x="630" y="399"/>
                    </a:cubicBezTo>
                    <a:cubicBezTo>
                      <a:pt x="630" y="93"/>
                      <a:pt x="630" y="93"/>
                      <a:pt x="630" y="93"/>
                    </a:cubicBezTo>
                    <a:cubicBezTo>
                      <a:pt x="630" y="61"/>
                      <a:pt x="605" y="36"/>
                      <a:pt x="572" y="36"/>
                    </a:cubicBezTo>
                    <a:lnTo>
                      <a:pt x="93" y="3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Freeform 70">
                <a:extLst>
                  <a:ext uri="{FF2B5EF4-FFF2-40B4-BE49-F238E27FC236}">
                    <a16:creationId xmlns:a16="http://schemas.microsoft.com/office/drawing/2014/main" id="{2EA7260C-F3E1-4C32-9DCE-41FE2FC441E1}"/>
                  </a:ext>
                </a:extLst>
              </p:cNvPr>
              <p:cNvSpPr>
                <a:spLocks/>
              </p:cNvSpPr>
              <p:nvPr/>
            </p:nvSpPr>
            <p:spPr bwMode="gray">
              <a:xfrm>
                <a:off x="3001852" y="3635282"/>
                <a:ext cx="126321" cy="123240"/>
              </a:xfrm>
              <a:custGeom>
                <a:avLst/>
                <a:gdLst>
                  <a:gd name="T0" fmla="*/ 2 w 58"/>
                  <a:gd name="T1" fmla="*/ 29 h 56"/>
                  <a:gd name="T2" fmla="*/ 31 w 58"/>
                  <a:gd name="T3" fmla="*/ 56 h 56"/>
                  <a:gd name="T4" fmla="*/ 58 w 58"/>
                  <a:gd name="T5" fmla="*/ 27 h 56"/>
                  <a:gd name="T6" fmla="*/ 29 w 58"/>
                  <a:gd name="T7" fmla="*/ 0 h 56"/>
                  <a:gd name="T8" fmla="*/ 2 w 58"/>
                  <a:gd name="T9" fmla="*/ 29 h 56"/>
                </a:gdLst>
                <a:ahLst/>
                <a:cxnLst>
                  <a:cxn ang="0">
                    <a:pos x="T0" y="T1"/>
                  </a:cxn>
                  <a:cxn ang="0">
                    <a:pos x="T2" y="T3"/>
                  </a:cxn>
                  <a:cxn ang="0">
                    <a:pos x="T4" y="T5"/>
                  </a:cxn>
                  <a:cxn ang="0">
                    <a:pos x="T6" y="T7"/>
                  </a:cxn>
                  <a:cxn ang="0">
                    <a:pos x="T8" y="T9"/>
                  </a:cxn>
                </a:cxnLst>
                <a:rect l="0" t="0" r="r" b="b"/>
                <a:pathLst>
                  <a:path w="58" h="56">
                    <a:moveTo>
                      <a:pt x="2" y="29"/>
                    </a:moveTo>
                    <a:cubicBezTo>
                      <a:pt x="2" y="43"/>
                      <a:pt x="14" y="56"/>
                      <a:pt x="31" y="56"/>
                    </a:cubicBezTo>
                    <a:cubicBezTo>
                      <a:pt x="45" y="56"/>
                      <a:pt x="58" y="43"/>
                      <a:pt x="58" y="27"/>
                    </a:cubicBezTo>
                    <a:cubicBezTo>
                      <a:pt x="58" y="13"/>
                      <a:pt x="45" y="0"/>
                      <a:pt x="29" y="0"/>
                    </a:cubicBezTo>
                    <a:cubicBezTo>
                      <a:pt x="13" y="0"/>
                      <a:pt x="0" y="13"/>
                      <a:pt x="2" y="2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Freeform 71">
                <a:extLst>
                  <a:ext uri="{FF2B5EF4-FFF2-40B4-BE49-F238E27FC236}">
                    <a16:creationId xmlns:a16="http://schemas.microsoft.com/office/drawing/2014/main" id="{432D239C-52F4-47B6-BD0A-7D4FD810409D}"/>
                  </a:ext>
                </a:extLst>
              </p:cNvPr>
              <p:cNvSpPr>
                <a:spLocks/>
              </p:cNvSpPr>
              <p:nvPr/>
            </p:nvSpPr>
            <p:spPr bwMode="gray">
              <a:xfrm>
                <a:off x="2730724" y="3635282"/>
                <a:ext cx="120159" cy="123240"/>
              </a:xfrm>
              <a:custGeom>
                <a:avLst/>
                <a:gdLst>
                  <a:gd name="T0" fmla="*/ 0 w 55"/>
                  <a:gd name="T1" fmla="*/ 29 h 56"/>
                  <a:gd name="T2" fmla="*/ 28 w 55"/>
                  <a:gd name="T3" fmla="*/ 56 h 56"/>
                  <a:gd name="T4" fmla="*/ 55 w 55"/>
                  <a:gd name="T5" fmla="*/ 27 h 56"/>
                  <a:gd name="T6" fmla="*/ 27 w 55"/>
                  <a:gd name="T7" fmla="*/ 0 h 56"/>
                  <a:gd name="T8" fmla="*/ 0 w 55"/>
                  <a:gd name="T9" fmla="*/ 29 h 56"/>
                </a:gdLst>
                <a:ahLst/>
                <a:cxnLst>
                  <a:cxn ang="0">
                    <a:pos x="T0" y="T1"/>
                  </a:cxn>
                  <a:cxn ang="0">
                    <a:pos x="T2" y="T3"/>
                  </a:cxn>
                  <a:cxn ang="0">
                    <a:pos x="T4" y="T5"/>
                  </a:cxn>
                  <a:cxn ang="0">
                    <a:pos x="T6" y="T7"/>
                  </a:cxn>
                  <a:cxn ang="0">
                    <a:pos x="T8" y="T9"/>
                  </a:cxn>
                </a:cxnLst>
                <a:rect l="0" t="0" r="r" b="b"/>
                <a:pathLst>
                  <a:path w="55" h="56">
                    <a:moveTo>
                      <a:pt x="0" y="29"/>
                    </a:moveTo>
                    <a:cubicBezTo>
                      <a:pt x="0" y="43"/>
                      <a:pt x="12" y="56"/>
                      <a:pt x="28" y="56"/>
                    </a:cubicBezTo>
                    <a:cubicBezTo>
                      <a:pt x="43" y="56"/>
                      <a:pt x="55" y="43"/>
                      <a:pt x="55" y="27"/>
                    </a:cubicBezTo>
                    <a:cubicBezTo>
                      <a:pt x="55" y="13"/>
                      <a:pt x="43" y="0"/>
                      <a:pt x="27" y="0"/>
                    </a:cubicBezTo>
                    <a:cubicBezTo>
                      <a:pt x="12" y="0"/>
                      <a:pt x="0" y="13"/>
                      <a:pt x="0" y="2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Freeform 72">
                <a:extLst>
                  <a:ext uri="{FF2B5EF4-FFF2-40B4-BE49-F238E27FC236}">
                    <a16:creationId xmlns:a16="http://schemas.microsoft.com/office/drawing/2014/main" id="{87EEB1B6-FE9F-45E0-A46C-E52DBC5CAB71}"/>
                  </a:ext>
                </a:extLst>
              </p:cNvPr>
              <p:cNvSpPr>
                <a:spLocks/>
              </p:cNvSpPr>
              <p:nvPr/>
            </p:nvSpPr>
            <p:spPr bwMode="gray">
              <a:xfrm>
                <a:off x="2441110" y="3635282"/>
                <a:ext cx="123240" cy="123240"/>
              </a:xfrm>
              <a:custGeom>
                <a:avLst/>
                <a:gdLst>
                  <a:gd name="T0" fmla="*/ 0 w 56"/>
                  <a:gd name="T1" fmla="*/ 29 h 56"/>
                  <a:gd name="T2" fmla="*/ 29 w 56"/>
                  <a:gd name="T3" fmla="*/ 56 h 56"/>
                  <a:gd name="T4" fmla="*/ 56 w 56"/>
                  <a:gd name="T5" fmla="*/ 27 h 56"/>
                  <a:gd name="T6" fmla="*/ 27 w 56"/>
                  <a:gd name="T7" fmla="*/ 0 h 56"/>
                  <a:gd name="T8" fmla="*/ 0 w 56"/>
                  <a:gd name="T9" fmla="*/ 29 h 56"/>
                </a:gdLst>
                <a:ahLst/>
                <a:cxnLst>
                  <a:cxn ang="0">
                    <a:pos x="T0" y="T1"/>
                  </a:cxn>
                  <a:cxn ang="0">
                    <a:pos x="T2" y="T3"/>
                  </a:cxn>
                  <a:cxn ang="0">
                    <a:pos x="T4" y="T5"/>
                  </a:cxn>
                  <a:cxn ang="0">
                    <a:pos x="T6" y="T7"/>
                  </a:cxn>
                  <a:cxn ang="0">
                    <a:pos x="T8" y="T9"/>
                  </a:cxn>
                </a:cxnLst>
                <a:rect l="0" t="0" r="r" b="b"/>
                <a:pathLst>
                  <a:path w="56" h="56">
                    <a:moveTo>
                      <a:pt x="0" y="29"/>
                    </a:moveTo>
                    <a:cubicBezTo>
                      <a:pt x="0" y="43"/>
                      <a:pt x="13" y="56"/>
                      <a:pt x="29" y="56"/>
                    </a:cubicBezTo>
                    <a:cubicBezTo>
                      <a:pt x="43" y="56"/>
                      <a:pt x="56" y="43"/>
                      <a:pt x="56" y="27"/>
                    </a:cubicBezTo>
                    <a:cubicBezTo>
                      <a:pt x="56" y="13"/>
                      <a:pt x="43" y="0"/>
                      <a:pt x="27" y="0"/>
                    </a:cubicBezTo>
                    <a:cubicBezTo>
                      <a:pt x="13" y="0"/>
                      <a:pt x="0" y="13"/>
                      <a:pt x="0" y="29"/>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spTree>
    <p:extLst>
      <p:ext uri="{BB962C8B-B14F-4D97-AF65-F5344CB8AC3E}">
        <p14:creationId xmlns:p14="http://schemas.microsoft.com/office/powerpoint/2010/main" val="3730562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4AAE0B-E413-47E2-AA18-A9B413478384}"/>
              </a:ext>
            </a:extLst>
          </p:cNvPr>
          <p:cNvSpPr>
            <a:spLocks noGrp="1"/>
          </p:cNvSpPr>
          <p:nvPr>
            <p:ph type="title"/>
          </p:nvPr>
        </p:nvSpPr>
        <p:spPr/>
        <p:txBody>
          <a:bodyPr/>
          <a:lstStyle/>
          <a:p>
            <a:r>
              <a:rPr lang="en-US"/>
              <a:t>Our Evaluation Journey</a:t>
            </a:r>
          </a:p>
        </p:txBody>
      </p:sp>
      <p:sp>
        <p:nvSpPr>
          <p:cNvPr id="3" name="Slide Number Placeholder 2">
            <a:extLst>
              <a:ext uri="{FF2B5EF4-FFF2-40B4-BE49-F238E27FC236}">
                <a16:creationId xmlns:a16="http://schemas.microsoft.com/office/drawing/2014/main" id="{5D868B2A-0D88-486B-B81B-2C76E3C50FE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1E112CC-F5C7-5E43-8EAA-F554FEB5E453}" type="slidenum">
              <a:rPr kumimoji="0" lang="en-US" sz="200" b="0" i="0" u="none" strike="noStrike" kern="1200" cap="none" spc="0" normalizeH="0" baseline="0" noProof="0" smtClean="0">
                <a:ln>
                  <a:noFill/>
                </a:ln>
                <a:solidFill>
                  <a:srgbClr val="005EB8"/>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200" b="0" i="0" u="none" strike="noStrike" kern="1200" cap="none" spc="0" normalizeH="0" baseline="0" noProof="0">
              <a:ln>
                <a:noFill/>
              </a:ln>
              <a:solidFill>
                <a:srgbClr val="005EB8"/>
              </a:solidFill>
              <a:effectLst/>
              <a:uLnTx/>
              <a:uFillTx/>
              <a:latin typeface="Arial" panose="020B0604020202020204"/>
              <a:ea typeface="+mn-ea"/>
              <a:cs typeface="+mn-cs"/>
            </a:endParaRPr>
          </a:p>
        </p:txBody>
      </p:sp>
      <p:grpSp>
        <p:nvGrpSpPr>
          <p:cNvPr id="9" name="Group 8">
            <a:extLst>
              <a:ext uri="{FF2B5EF4-FFF2-40B4-BE49-F238E27FC236}">
                <a16:creationId xmlns:a16="http://schemas.microsoft.com/office/drawing/2014/main" id="{78F66D6A-6979-619A-6347-FDB189FCB9E7}"/>
              </a:ext>
            </a:extLst>
          </p:cNvPr>
          <p:cNvGrpSpPr/>
          <p:nvPr/>
        </p:nvGrpSpPr>
        <p:grpSpPr>
          <a:xfrm>
            <a:off x="696078" y="3286528"/>
            <a:ext cx="10799843" cy="2113324"/>
            <a:chOff x="657867" y="2309985"/>
            <a:chExt cx="10799843" cy="1645920"/>
          </a:xfrm>
        </p:grpSpPr>
        <p:sp>
          <p:nvSpPr>
            <p:cNvPr id="2" name="Text Placeholder 6">
              <a:extLst>
                <a:ext uri="{FF2B5EF4-FFF2-40B4-BE49-F238E27FC236}">
                  <a16:creationId xmlns:a16="http://schemas.microsoft.com/office/drawing/2014/main" id="{FE9FC74A-C573-3B4B-ACCD-327368FB1B97}"/>
                </a:ext>
              </a:extLst>
            </p:cNvPr>
            <p:cNvSpPr txBox="1">
              <a:spLocks/>
            </p:cNvSpPr>
            <p:nvPr/>
          </p:nvSpPr>
          <p:spPr bwMode="gray">
            <a:xfrm>
              <a:off x="657867" y="2309985"/>
              <a:ext cx="2168461" cy="1645920"/>
            </a:xfrm>
            <a:prstGeom prst="rect">
              <a:avLst/>
            </a:prstGeom>
            <a:solidFill>
              <a:schemeClr val="bg2"/>
            </a:solidFill>
          </p:spPr>
          <p:txBody>
            <a:bodyPr vert="horz" lIns="137160" tIns="0" rIns="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3: </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Data Sources for Evaluation of Health I</a:t>
              </a:r>
              <a:r>
                <a:rPr kumimoji="0" lang="en-US" sz="1500" b="1" i="1" u="none" strike="noStrike" kern="1200" cap="none" spc="0" normalizeH="0" baseline="0" noProof="0" err="1">
                  <a:ln>
                    <a:noFill/>
                  </a:ln>
                  <a:solidFill>
                    <a:srgbClr val="002677"/>
                  </a:solidFill>
                  <a:effectLst/>
                  <a:uLnTx/>
                  <a:uFillTx/>
                  <a:latin typeface="Arial" panose="020B0604020202020204" pitchFamily="34" charset="0"/>
                  <a:ea typeface="+mn-ea"/>
                  <a:cs typeface="Arial" panose="020B0604020202020204" pitchFamily="34" charset="0"/>
                </a:rPr>
                <a:t>nequalities</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P</a:t>
              </a:r>
              <a:r>
                <a:rPr kumimoji="0" lang="en-US" sz="1500" b="1" i="1" u="none" strike="noStrike" kern="1200" cap="none" spc="0" normalizeH="0" baseline="0" noProof="0" err="1">
                  <a:ln>
                    <a:noFill/>
                  </a:ln>
                  <a:solidFill>
                    <a:srgbClr val="002677"/>
                  </a:solidFill>
                  <a:effectLst/>
                  <a:uLnTx/>
                  <a:uFillTx/>
                  <a:latin typeface="Arial" panose="020B0604020202020204" pitchFamily="34" charset="0"/>
                  <a:ea typeface="+mn-ea"/>
                  <a:cs typeface="Arial" panose="020B0604020202020204" pitchFamily="34" charset="0"/>
                </a:rPr>
                <a:t>rogrammes</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a:t>
              </a:r>
            </a:p>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21</a:t>
              </a:r>
              <a:r>
                <a:rPr kumimoji="0" lang="en-US" sz="15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st</a:t>
              </a: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November 2023</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
          <p:nvSpPr>
            <p:cNvPr id="4" name="Text Placeholder 6">
              <a:extLst>
                <a:ext uri="{FF2B5EF4-FFF2-40B4-BE49-F238E27FC236}">
                  <a16:creationId xmlns:a16="http://schemas.microsoft.com/office/drawing/2014/main" id="{2996496C-F2C8-E488-47BE-339CDFDC48FB}"/>
                </a:ext>
              </a:extLst>
            </p:cNvPr>
            <p:cNvSpPr txBox="1">
              <a:spLocks/>
            </p:cNvSpPr>
            <p:nvPr/>
          </p:nvSpPr>
          <p:spPr bwMode="gray">
            <a:xfrm>
              <a:off x="2934630" y="2309985"/>
              <a:ext cx="2053007" cy="1645920"/>
            </a:xfrm>
            <a:prstGeom prst="rect">
              <a:avLst/>
            </a:prstGeom>
            <a:solidFill>
              <a:schemeClr val="bg2"/>
            </a:solidFill>
          </p:spPr>
          <p:txBody>
            <a:bodyPr vert="horz" lIns="137160" tIns="0" rIns="0" bIns="0" rtlCol="0" anchor="ctr">
              <a:norm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4: </a:t>
              </a:r>
              <a:r>
                <a:rPr kumimoji="0" lang="en-US" sz="16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Qualitative Study M</a:t>
              </a:r>
              <a:r>
                <a:rPr kumimoji="0" lang="en-US" sz="1600" b="1" i="1" u="none" strike="noStrike" kern="1200" cap="none" spc="0" normalizeH="0" baseline="0" noProof="0" err="1">
                  <a:ln>
                    <a:noFill/>
                  </a:ln>
                  <a:solidFill>
                    <a:srgbClr val="002677"/>
                  </a:solidFill>
                  <a:effectLst/>
                  <a:uLnTx/>
                  <a:uFillTx/>
                  <a:latin typeface="Arial" panose="020B0604020202020204" pitchFamily="34" charset="0"/>
                  <a:ea typeface="+mn-ea"/>
                  <a:cs typeface="Arial" panose="020B0604020202020204" pitchFamily="34" charset="0"/>
                </a:rPr>
                <a:t>ethods</a:t>
              </a:r>
              <a:r>
                <a:rPr kumimoji="0" lang="en-US" sz="16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a:t>
              </a:r>
            </a:p>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5</a:t>
              </a:r>
              <a:r>
                <a:rPr kumimoji="0" lang="en-US" sz="16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December 2023</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
          <p:nvSpPr>
            <p:cNvPr id="5" name="Text Placeholder 6">
              <a:extLst>
                <a:ext uri="{FF2B5EF4-FFF2-40B4-BE49-F238E27FC236}">
                  <a16:creationId xmlns:a16="http://schemas.microsoft.com/office/drawing/2014/main" id="{4DCC031D-A424-71B5-65BB-F63749AE7DE3}"/>
                </a:ext>
              </a:extLst>
            </p:cNvPr>
            <p:cNvSpPr txBox="1">
              <a:spLocks/>
            </p:cNvSpPr>
            <p:nvPr/>
          </p:nvSpPr>
          <p:spPr bwMode="gray">
            <a:xfrm>
              <a:off x="5082085" y="2309985"/>
              <a:ext cx="2053007" cy="1645920"/>
            </a:xfrm>
            <a:prstGeom prst="rect">
              <a:avLst/>
            </a:prstGeom>
            <a:solidFill>
              <a:schemeClr val="bg2"/>
            </a:solidFill>
          </p:spPr>
          <p:txBody>
            <a:bodyPr vert="horz" lIns="137160" tIns="0" rIns="0" bIns="0" rtlCol="0" anchor="ctr">
              <a:norm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5: </a:t>
              </a:r>
              <a:r>
                <a:rPr kumimoji="0" lang="en-US" sz="16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Quantitative Study Methods </a:t>
              </a:r>
            </a:p>
            <a:p>
              <a:pPr marL="0" marR="0" lvl="0" indent="0" algn="ctr" defTabSz="10389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9</a:t>
              </a:r>
              <a:r>
                <a:rPr kumimoji="0" lang="en-US" sz="16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th</a:t>
              </a: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January 2024</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
          <p:nvSpPr>
            <p:cNvPr id="7" name="Text Placeholder 6">
              <a:extLst>
                <a:ext uri="{FF2B5EF4-FFF2-40B4-BE49-F238E27FC236}">
                  <a16:creationId xmlns:a16="http://schemas.microsoft.com/office/drawing/2014/main" id="{29FB7403-FB2D-19AA-69B2-7F6FF9548B27}"/>
                </a:ext>
              </a:extLst>
            </p:cNvPr>
            <p:cNvSpPr txBox="1">
              <a:spLocks/>
            </p:cNvSpPr>
            <p:nvPr/>
          </p:nvSpPr>
          <p:spPr bwMode="gray">
            <a:xfrm>
              <a:off x="7238776" y="2309985"/>
              <a:ext cx="2053007" cy="1645920"/>
            </a:xfrm>
            <a:prstGeom prst="rect">
              <a:avLst/>
            </a:prstGeom>
            <a:solidFill>
              <a:schemeClr val="bg2"/>
            </a:solidFill>
          </p:spPr>
          <p:txBody>
            <a:bodyPr vert="horz" lIns="137160" tIns="0" rIns="0" bIns="0" rtlCol="0" anchor="ctr">
              <a:norm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6: </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Bias </a:t>
              </a:r>
            </a:p>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16</a:t>
              </a:r>
              <a:r>
                <a:rPr kumimoji="0" lang="en-US" sz="15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th</a:t>
              </a: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January 2024</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
          <p:nvSpPr>
            <p:cNvPr id="8" name="Text Placeholder 6">
              <a:extLst>
                <a:ext uri="{FF2B5EF4-FFF2-40B4-BE49-F238E27FC236}">
                  <a16:creationId xmlns:a16="http://schemas.microsoft.com/office/drawing/2014/main" id="{5B85DB7D-37E9-27DC-664C-B7CB3988C6D8}"/>
                </a:ext>
              </a:extLst>
            </p:cNvPr>
            <p:cNvSpPr txBox="1">
              <a:spLocks/>
            </p:cNvSpPr>
            <p:nvPr/>
          </p:nvSpPr>
          <p:spPr bwMode="gray">
            <a:xfrm>
              <a:off x="9404703" y="2309985"/>
              <a:ext cx="2053007" cy="1645920"/>
            </a:xfrm>
            <a:prstGeom prst="rect">
              <a:avLst/>
            </a:prstGeom>
            <a:solidFill>
              <a:schemeClr val="bg2"/>
            </a:solidFill>
          </p:spPr>
          <p:txBody>
            <a:bodyPr vert="horz" wrap="square" lIns="137160" tIns="0" rIns="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677"/>
                  </a:solidFill>
                  <a:effectLst/>
                  <a:uLnTx/>
                  <a:uFillTx/>
                  <a:latin typeface="Arial" panose="020B0604020202020204" pitchFamily="34" charset="0"/>
                  <a:ea typeface="+mn-ea"/>
                  <a:cs typeface="Arial" panose="020B0604020202020204" pitchFamily="34" charset="0"/>
                </a:rPr>
                <a:t>Evaluation Framework Workshop 7: </a:t>
              </a:r>
              <a:r>
                <a:rPr kumimoji="0" lang="en-US" sz="1500" b="1" i="1" u="none" strike="noStrike" kern="1200" cap="none" spc="0" normalizeH="0" baseline="0" noProof="0" dirty="0">
                  <a:ln>
                    <a:noFill/>
                  </a:ln>
                  <a:solidFill>
                    <a:srgbClr val="002677"/>
                  </a:solidFill>
                  <a:effectLst/>
                  <a:uLnTx/>
                  <a:uFillTx/>
                  <a:latin typeface="Arial" panose="020B0604020202020204" pitchFamily="34" charset="0"/>
                  <a:ea typeface="+mn-ea"/>
                  <a:cs typeface="Arial" panose="020B0604020202020204" pitchFamily="34" charset="0"/>
                </a:rPr>
                <a:t>Value for Money </a:t>
              </a:r>
            </a:p>
            <a:p>
              <a:pPr marL="0" marR="0" lvl="0" indent="0" algn="ctr" defTabSz="1038995" rtl="0" eaLnBrk="1" fontAlgn="auto" latinLnBrk="0" hangingPunct="1">
                <a:lnSpc>
                  <a:spcPct val="100000"/>
                </a:lnSpc>
                <a:spcBef>
                  <a:spcPts val="0"/>
                </a:spcBef>
                <a:spcAft>
                  <a:spcPts val="0"/>
                </a:spcAft>
                <a:buClrTx/>
                <a:buSzTx/>
                <a:buFontTx/>
                <a:buNone/>
                <a:tabLst/>
                <a:defRPr/>
              </a:pPr>
              <a:r>
                <a:rPr lang="en-US" sz="1500" dirty="0">
                  <a:solidFill>
                    <a:srgbClr val="002677"/>
                  </a:solidFill>
                  <a:latin typeface="Arial" panose="020B0604020202020204" pitchFamily="34" charset="0"/>
                  <a:cs typeface="Arial" panose="020B0604020202020204" pitchFamily="34" charset="0"/>
                </a:rPr>
                <a:t>23</a:t>
              </a:r>
              <a:r>
                <a:rPr lang="en-US" sz="1500" baseline="30000" dirty="0">
                  <a:solidFill>
                    <a:srgbClr val="002677"/>
                  </a:solidFill>
                  <a:latin typeface="Arial" panose="020B0604020202020204" pitchFamily="34" charset="0"/>
                  <a:cs typeface="Arial" panose="020B0604020202020204" pitchFamily="34" charset="0"/>
                </a:rPr>
                <a:t>rd</a:t>
              </a:r>
              <a:r>
                <a:rPr kumimoji="0" lang="en-US" sz="1500" b="0" i="0" u="none" strike="noStrike" kern="1200" cap="none" spc="0" normalizeH="0" baseline="0" noProof="0" dirty="0">
                  <a:ln>
                    <a:noFill/>
                  </a:ln>
                  <a:solidFill>
                    <a:srgbClr val="002677"/>
                  </a:solidFill>
                  <a:effectLst/>
                  <a:uLnTx/>
                  <a:uFillTx/>
                  <a:latin typeface="Arial" panose="020B0604020202020204" pitchFamily="34" charset="0"/>
                  <a:ea typeface="+mn-ea"/>
                  <a:cs typeface="Arial" panose="020B0604020202020204" pitchFamily="34" charset="0"/>
                </a:rPr>
                <a:t> January 2024</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2677"/>
                  </a:solidFill>
                  <a:effectLst/>
                  <a:uLnTx/>
                  <a:uFillTx/>
                  <a:latin typeface="Arial" panose="020B0604020202020204" pitchFamily="34" charset="0"/>
                  <a:ea typeface="+mn-ea"/>
                  <a:cs typeface="Arial" panose="020B0604020202020204" pitchFamily="34" charset="0"/>
                </a:rPr>
                <a:t>Virtual</a:t>
              </a:r>
            </a:p>
          </p:txBody>
        </p:sp>
      </p:grpSp>
      <p:sp>
        <p:nvSpPr>
          <p:cNvPr id="10" name="Text Placeholder 6">
            <a:extLst>
              <a:ext uri="{FF2B5EF4-FFF2-40B4-BE49-F238E27FC236}">
                <a16:creationId xmlns:a16="http://schemas.microsoft.com/office/drawing/2014/main" id="{327C276E-0C9F-7B79-295B-B8C2404EF0A2}"/>
              </a:ext>
            </a:extLst>
          </p:cNvPr>
          <p:cNvSpPr txBox="1">
            <a:spLocks/>
          </p:cNvSpPr>
          <p:nvPr/>
        </p:nvSpPr>
        <p:spPr bwMode="gray">
          <a:xfrm>
            <a:off x="3928188" y="990744"/>
            <a:ext cx="2276338" cy="2113324"/>
          </a:xfrm>
          <a:prstGeom prst="rect">
            <a:avLst/>
          </a:prstGeom>
          <a:solidFill>
            <a:schemeClr val="bg2"/>
          </a:solidFill>
        </p:spPr>
        <p:txBody>
          <a:bodyPr vert="horz" lIns="137160" tIns="0" rIns="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1: </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The Evaluation Toolkit and Introduction to the</a:t>
            </a:r>
          </a:p>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Programme of Support </a:t>
            </a: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31</a:t>
            </a:r>
            <a:r>
              <a:rPr kumimoji="0" lang="en-US" sz="15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st</a:t>
            </a: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October 2023</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
        <p:nvSpPr>
          <p:cNvPr id="12" name="Text Placeholder 6">
            <a:extLst>
              <a:ext uri="{FF2B5EF4-FFF2-40B4-BE49-F238E27FC236}">
                <a16:creationId xmlns:a16="http://schemas.microsoft.com/office/drawing/2014/main" id="{3679FC6C-464C-10E3-0D7D-7251A053BAAF}"/>
              </a:ext>
            </a:extLst>
          </p:cNvPr>
          <p:cNvSpPr txBox="1">
            <a:spLocks/>
          </p:cNvSpPr>
          <p:nvPr/>
        </p:nvSpPr>
        <p:spPr bwMode="gray">
          <a:xfrm>
            <a:off x="6326001" y="990744"/>
            <a:ext cx="2276338" cy="2113324"/>
          </a:xfrm>
          <a:prstGeom prst="rect">
            <a:avLst/>
          </a:prstGeom>
          <a:solidFill>
            <a:schemeClr val="bg2"/>
          </a:solidFill>
        </p:spPr>
        <p:txBody>
          <a:bodyPr vert="horz" lIns="137160" tIns="0" rIns="0" bIns="0" rtlCol="0" anchor="ctr">
            <a:noAutofit/>
          </a:bodyPr>
          <a:lstStyle>
            <a:lvl1pPr marL="0" indent="0" algn="ctr" defTabSz="914400" rtl="0" eaLnBrk="1" latinLnBrk="0" hangingPunct="1">
              <a:lnSpc>
                <a:spcPct val="90000"/>
              </a:lnSpc>
              <a:spcBef>
                <a:spcPts val="0"/>
              </a:spcBef>
              <a:spcAft>
                <a:spcPts val="0"/>
              </a:spcAft>
              <a:buFont typeface="Arial" panose="020B0604020202020204" pitchFamily="34" charset="0"/>
              <a:buNone/>
              <a:defRPr sz="1400" kern="1200">
                <a:solidFill>
                  <a:schemeClr val="bg1"/>
                </a:solidFill>
                <a:latin typeface="+mn-lt"/>
                <a:ea typeface="+mn-ea"/>
                <a:cs typeface="+mn-cs"/>
              </a:defRPr>
            </a:lvl1pPr>
            <a:lvl2pPr marL="228600" indent="-228600" algn="l" defTabSz="914400"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2pPr>
            <a:lvl3pPr marL="231775" indent="0" algn="l" defTabSz="914400" rtl="0" eaLnBrk="1" latinLnBrk="0" hangingPunct="1">
              <a:lnSpc>
                <a:spcPct val="100000"/>
              </a:lnSpc>
              <a:spcBef>
                <a:spcPts val="600"/>
              </a:spcBef>
              <a:buFontTx/>
              <a:buNone/>
              <a:defRPr sz="1800" kern="1200">
                <a:solidFill>
                  <a:schemeClr val="tx1"/>
                </a:solidFill>
                <a:latin typeface="+mn-lt"/>
                <a:ea typeface="+mn-ea"/>
                <a:cs typeface="+mn-cs"/>
              </a:defRPr>
            </a:lvl3pPr>
            <a:lvl4pPr marL="457200" indent="-228600" algn="l" defTabSz="914400" rtl="0" eaLnBrk="1" latinLnBrk="0" hangingPunct="1">
              <a:lnSpc>
                <a:spcPct val="100000"/>
              </a:lnSpc>
              <a:spcBef>
                <a:spcPts val="600"/>
              </a:spcBef>
              <a:buClr>
                <a:schemeClr val="tx1"/>
              </a:buClr>
              <a:buFont typeface="Arial" panose="020B0604020202020204" pitchFamily="34" charset="0"/>
              <a:buChar char="–"/>
              <a:defRPr sz="1600" kern="1200">
                <a:solidFill>
                  <a:schemeClr val="tx1"/>
                </a:solidFill>
                <a:latin typeface="+mn-lt"/>
                <a:ea typeface="+mn-ea"/>
                <a:cs typeface="+mn-cs"/>
              </a:defRPr>
            </a:lvl4pPr>
            <a:lvl5pPr marL="688975" indent="-22860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3899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Evaluation Framework Workshop 2: </a:t>
            </a:r>
            <a:r>
              <a:rPr kumimoji="0" lang="en-US" sz="1500" b="1" i="1"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From Data, to Measures and Measurement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7</a:t>
            </a:r>
            <a:r>
              <a:rPr kumimoji="0" lang="en-US" sz="1500" b="0" i="0" u="none" strike="noStrike" kern="1200" cap="none" spc="0" normalizeH="0" baseline="30000" noProof="0">
                <a:ln>
                  <a:noFill/>
                </a:ln>
                <a:solidFill>
                  <a:srgbClr val="002677"/>
                </a:solidFill>
                <a:effectLst/>
                <a:uLnTx/>
                <a:uFillTx/>
                <a:latin typeface="Arial" panose="020B0604020202020204" pitchFamily="34" charset="0"/>
                <a:ea typeface="+mn-ea"/>
                <a:cs typeface="Arial" panose="020B0604020202020204" pitchFamily="34" charset="0"/>
              </a:rPr>
              <a:t>th</a:t>
            </a: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 November 2023</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1400-1530</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500" b="1" i="0" u="none" strike="noStrike" kern="1200" cap="none" spc="0" normalizeH="0" baseline="0" noProof="0">
                <a:ln>
                  <a:noFill/>
                </a:ln>
                <a:solidFill>
                  <a:srgbClr val="002677"/>
                </a:solidFill>
                <a:effectLst/>
                <a:uLnTx/>
                <a:uFillTx/>
                <a:latin typeface="Arial" panose="020B0604020202020204" pitchFamily="34" charset="0"/>
                <a:ea typeface="+mn-ea"/>
                <a:cs typeface="Arial" panose="020B0604020202020204" pitchFamily="34" charset="0"/>
              </a:rPr>
              <a:t>Virtual</a:t>
            </a:r>
          </a:p>
        </p:txBody>
      </p:sp>
    </p:spTree>
    <p:extLst>
      <p:ext uri="{BB962C8B-B14F-4D97-AF65-F5344CB8AC3E}">
        <p14:creationId xmlns:p14="http://schemas.microsoft.com/office/powerpoint/2010/main" val="3450976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EECEA0-1865-441F-8283-B2C59542F332}"/>
              </a:ext>
            </a:extLst>
          </p:cNvPr>
          <p:cNvSpPr>
            <a:spLocks noGrp="1"/>
          </p:cNvSpPr>
          <p:nvPr>
            <p:ph type="sldNum" sz="quarter" idx="4294967295"/>
          </p:nvPr>
        </p:nvSpPr>
        <p:spPr>
          <a:xfrm>
            <a:off x="11582400" y="6624638"/>
            <a:ext cx="609600" cy="18256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6C4C68-9C76-5449-BBA0-107A51179E14}" type="slidenum">
              <a:rPr kumimoji="0" lang="en-US" sz="200" b="0" i="0" u="none" strike="noStrike" kern="1200" cap="none" spc="0" normalizeH="0" baseline="0" noProof="0" smtClean="0">
                <a:ln>
                  <a:noFill/>
                </a:ln>
                <a:solidFill>
                  <a:srgbClr val="005EB8"/>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200" b="0" i="0" u="none" strike="noStrike" kern="1200" cap="none" spc="0" normalizeH="0" baseline="0" noProof="0">
              <a:ln>
                <a:noFill/>
              </a:ln>
              <a:solidFill>
                <a:srgbClr val="005EB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4137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lstStyle/>
          <a:p>
            <a:r>
              <a:rPr lang="en-GB"/>
              <a:t>Health Insights - Inequalities</a:t>
            </a:r>
          </a:p>
        </p:txBody>
      </p:sp>
      <p:sp>
        <p:nvSpPr>
          <p:cNvPr id="7" name="Content Placeholder 6">
            <a:extLst>
              <a:ext uri="{FF2B5EF4-FFF2-40B4-BE49-F238E27FC236}">
                <a16:creationId xmlns:a16="http://schemas.microsoft.com/office/drawing/2014/main" id="{E84CBA26-D0C3-CF7D-D464-90B95F37A10E}"/>
              </a:ext>
            </a:extLst>
          </p:cNvPr>
          <p:cNvSpPr>
            <a:spLocks noGrp="1"/>
          </p:cNvSpPr>
          <p:nvPr>
            <p:ph idx="1"/>
          </p:nvPr>
        </p:nvSpPr>
        <p:spPr/>
        <p:txBody>
          <a:bodyPr/>
          <a:lstStyle/>
          <a:p>
            <a:pPr marL="457051" indent="-457051">
              <a:buFont typeface="+mj-lt"/>
              <a:buAutoNum type="arabicPeriod"/>
            </a:pPr>
            <a:r>
              <a:rPr lang="en-GB"/>
              <a:t>What is Health Insights? The art of analytics from strategic oversight to patient level </a:t>
            </a:r>
            <a:r>
              <a:rPr lang="en-GB" sz="1799"/>
              <a:t>(15 minutes)</a:t>
            </a:r>
          </a:p>
          <a:p>
            <a:pPr marL="457051" indent="-457051">
              <a:buFont typeface="+mj-lt"/>
              <a:buAutoNum type="arabicPeriod"/>
            </a:pPr>
            <a:endParaRPr lang="en-GB"/>
          </a:p>
          <a:p>
            <a:pPr marL="457051" indent="-457051">
              <a:buFont typeface="+mj-lt"/>
              <a:buAutoNum type="arabicPeriod"/>
            </a:pPr>
            <a:r>
              <a:rPr lang="en-GB"/>
              <a:t>How do you access? What training is available? Surgery sessions. Local comms (</a:t>
            </a:r>
            <a:r>
              <a:rPr lang="en-GB" err="1"/>
              <a:t>GPNet</a:t>
            </a:r>
            <a:r>
              <a:rPr lang="en-GB"/>
              <a:t>, Providers) </a:t>
            </a:r>
            <a:r>
              <a:rPr lang="en-GB" sz="1799"/>
              <a:t>(10 minutes</a:t>
            </a:r>
            <a:r>
              <a:rPr lang="en-GB"/>
              <a:t>)</a:t>
            </a:r>
          </a:p>
          <a:p>
            <a:pPr marL="457051" indent="-457051">
              <a:buFont typeface="+mj-lt"/>
              <a:buAutoNum type="arabicPeriod"/>
            </a:pPr>
            <a:endParaRPr lang="en-GB"/>
          </a:p>
          <a:p>
            <a:pPr marL="457051" indent="-457051">
              <a:buFont typeface="+mj-lt"/>
              <a:buAutoNum type="arabicPeriod"/>
            </a:pPr>
            <a:r>
              <a:rPr lang="en-GB"/>
              <a:t>Case Studies</a:t>
            </a:r>
          </a:p>
          <a:p>
            <a:pPr marL="876015" lvl="1" indent="-533227">
              <a:buFont typeface="+mj-lt"/>
              <a:buAutoNum type="romanLcPeriod"/>
            </a:pPr>
            <a:r>
              <a:rPr lang="en-GB"/>
              <a:t>Winter Warmth (10 minutes)</a:t>
            </a:r>
          </a:p>
          <a:p>
            <a:pPr marL="876015" lvl="1" indent="-533227">
              <a:buFont typeface="+mj-lt"/>
              <a:buAutoNum type="romanLcPeriod"/>
            </a:pPr>
            <a:r>
              <a:rPr lang="en-GB"/>
              <a:t>Vaccinations (10 minutes)</a:t>
            </a:r>
          </a:p>
          <a:p>
            <a:pPr marL="876015" lvl="1" indent="-533227">
              <a:buFont typeface="+mj-lt"/>
              <a:buAutoNum type="romanLcPeriod"/>
            </a:pPr>
            <a:r>
              <a:rPr lang="en-GB"/>
              <a:t>Short project reviews (5 minutes)</a:t>
            </a:r>
          </a:p>
          <a:p>
            <a:pPr marL="876015" lvl="1" indent="-533227">
              <a:buFont typeface="+mj-lt"/>
              <a:buAutoNum type="romanLcPeriod"/>
            </a:pPr>
            <a:endParaRPr lang="en-GB"/>
          </a:p>
          <a:p>
            <a:pPr marL="457051" indent="-457051">
              <a:buFont typeface="+mj-lt"/>
              <a:buAutoNum type="arabicPeriod"/>
            </a:pPr>
            <a:r>
              <a:rPr lang="en-GB"/>
              <a:t>What is the future of Analytics? </a:t>
            </a:r>
            <a:r>
              <a:rPr lang="en-GB" sz="1799"/>
              <a:t>(5 minutes)</a:t>
            </a:r>
          </a:p>
          <a:p>
            <a:pPr marL="457051" indent="-457051">
              <a:buFont typeface="+mj-lt"/>
              <a:buAutoNum type="arabicPeriod"/>
            </a:pPr>
            <a:endParaRPr lang="en-GB"/>
          </a:p>
          <a:p>
            <a:pPr marL="457051" indent="-457051">
              <a:buFont typeface="+mj-lt"/>
              <a:buAutoNum type="arabicPeriod"/>
            </a:pPr>
            <a:endParaRPr lang="en-GB"/>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5</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086907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09152A-73E1-E0C7-3CDC-B9103B2DBB33}"/>
              </a:ext>
            </a:extLst>
          </p:cNvPr>
          <p:cNvSpPr>
            <a:spLocks noGrp="1"/>
          </p:cNvSpPr>
          <p:nvPr>
            <p:ph type="title"/>
          </p:nvPr>
        </p:nvSpPr>
        <p:spPr/>
        <p:txBody>
          <a:bodyPr>
            <a:normAutofit/>
          </a:bodyPr>
          <a:lstStyle/>
          <a:p>
            <a:r>
              <a:rPr lang="en-GB" sz="2666"/>
              <a:t>1. What is Health Insights?</a:t>
            </a:r>
          </a:p>
        </p:txBody>
      </p:sp>
      <p:sp>
        <p:nvSpPr>
          <p:cNvPr id="4" name="Slide Number Placeholder 3">
            <a:extLst>
              <a:ext uri="{FF2B5EF4-FFF2-40B4-BE49-F238E27FC236}">
                <a16:creationId xmlns:a16="http://schemas.microsoft.com/office/drawing/2014/main" id="{A14784C2-04BE-B2C2-9969-89B5AABC2DD0}"/>
              </a:ext>
            </a:extLst>
          </p:cNvPr>
          <p:cNvSpPr>
            <a:spLocks noGrp="1"/>
          </p:cNvSpPr>
          <p:nvPr>
            <p:ph type="sldNum" sz="quarter" idx="12"/>
          </p:nvPr>
        </p:nvSpPr>
        <p:spPr/>
        <p:txBody>
          <a:bodyPr/>
          <a:lstStyle/>
          <a:p>
            <a:pPr defTabSz="913783"/>
            <a:fld id="{966C14B9-4BCC-4290-A28B-A81B592B674D}" type="slidenum">
              <a:rPr lang="en-GB">
                <a:solidFill>
                  <a:prstClr val="black">
                    <a:tint val="75000"/>
                  </a:prstClr>
                </a:solidFill>
                <a:latin typeface="Calibri" panose="020F0502020204030204"/>
              </a:rPr>
              <a:pPr defTabSz="913783"/>
              <a:t>6</a:t>
            </a:fld>
            <a:endParaRPr lang="en-GB">
              <a:solidFill>
                <a:prstClr val="black">
                  <a:tint val="75000"/>
                </a:prstClr>
              </a:solidFill>
              <a:latin typeface="Calibri" panose="020F0502020204030204"/>
            </a:endParaRPr>
          </a:p>
        </p:txBody>
      </p:sp>
      <p:sp>
        <p:nvSpPr>
          <p:cNvPr id="2" name="Content Placeholder 6">
            <a:extLst>
              <a:ext uri="{FF2B5EF4-FFF2-40B4-BE49-F238E27FC236}">
                <a16:creationId xmlns:a16="http://schemas.microsoft.com/office/drawing/2014/main" id="{FA9703C5-FC65-02A1-DD4C-E4ACE8614A53}"/>
              </a:ext>
            </a:extLst>
          </p:cNvPr>
          <p:cNvSpPr>
            <a:spLocks noGrp="1"/>
          </p:cNvSpPr>
          <p:nvPr>
            <p:ph idx="1"/>
          </p:nvPr>
        </p:nvSpPr>
        <p:spPr>
          <a:xfrm>
            <a:off x="2439529" y="2053111"/>
            <a:ext cx="6848033" cy="2751779"/>
          </a:xfrm>
        </p:spPr>
        <p:txBody>
          <a:bodyPr/>
          <a:lstStyle/>
          <a:p>
            <a:r>
              <a:rPr lang="en-GB"/>
              <a:t>What is Health Insights?</a:t>
            </a:r>
          </a:p>
          <a:p>
            <a:r>
              <a:rPr lang="en-GB"/>
              <a:t>Who are the Analysts behind Health Insights?</a:t>
            </a:r>
          </a:p>
          <a:p>
            <a:r>
              <a:rPr lang="en-GB"/>
              <a:t>What data and architecture do we have we have?</a:t>
            </a:r>
          </a:p>
          <a:p>
            <a:r>
              <a:rPr lang="en-GB"/>
              <a:t>How do we approach inequalities?</a:t>
            </a:r>
          </a:p>
          <a:p>
            <a:r>
              <a:rPr lang="en-GB"/>
              <a:t>What makes our approach special?</a:t>
            </a:r>
          </a:p>
          <a:p>
            <a:r>
              <a:rPr lang="en-GB"/>
              <a:t>Quick demo – Proactive care</a:t>
            </a:r>
          </a:p>
        </p:txBody>
      </p:sp>
    </p:spTree>
    <p:extLst>
      <p:ext uri="{BB962C8B-B14F-4D97-AF65-F5344CB8AC3E}">
        <p14:creationId xmlns:p14="http://schemas.microsoft.com/office/powerpoint/2010/main" val="2702291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lowchart: Document 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861" y="1058"/>
            <a:ext cx="3247023" cy="3399377"/>
          </a:xfrm>
          <a:prstGeom prst="flowChartDocument">
            <a:avLst/>
          </a:prstGeom>
          <a:solidFill>
            <a:srgbClr val="3E6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799">
              <a:solidFill>
                <a:srgbClr val="FFFFFF"/>
              </a:solidFill>
              <a:latin typeface="Calibri" panose="020F0502020204030204"/>
            </a:endParaRPr>
          </a:p>
        </p:txBody>
      </p:sp>
      <p:sp>
        <p:nvSpPr>
          <p:cNvPr id="3" name="TextBox 2">
            <a:extLst>
              <a:ext uri="{FF2B5EF4-FFF2-40B4-BE49-F238E27FC236}">
                <a16:creationId xmlns:a16="http://schemas.microsoft.com/office/drawing/2014/main" id="{BA825101-088F-1AC9-31EF-78238AE21E55}"/>
              </a:ext>
            </a:extLst>
          </p:cNvPr>
          <p:cNvSpPr txBox="1"/>
          <p:nvPr/>
        </p:nvSpPr>
        <p:spPr>
          <a:xfrm>
            <a:off x="839823" y="172169"/>
            <a:ext cx="2839306" cy="2370416"/>
          </a:xfrm>
          <a:prstGeom prst="rect">
            <a:avLst/>
          </a:prstGeom>
        </p:spPr>
        <p:txBody>
          <a:bodyPr rot="0" spcFirstLastPara="0" vertOverflow="overflow" horzOverflow="overflow" vert="horz" lIns="91412" tIns="45706" rIns="91412" bIns="45706" numCol="1" spcCol="0" rtlCol="0" fromWordArt="0" anchor="ctr" anchorCtr="0" forceAA="0" compatLnSpc="1">
            <a:prstTxWarp prst="textNoShape">
              <a:avLst/>
            </a:prstTxWarp>
            <a:normAutofit/>
          </a:bodyPr>
          <a:lstStyle/>
          <a:p>
            <a:pPr defTabSz="914103">
              <a:lnSpc>
                <a:spcPct val="90000"/>
              </a:lnSpc>
              <a:spcBef>
                <a:spcPct val="0"/>
              </a:spcBef>
              <a:spcAft>
                <a:spcPts val="600"/>
              </a:spcAft>
            </a:pPr>
            <a:r>
              <a:rPr lang="en-US" sz="3199">
                <a:solidFill>
                  <a:srgbClr val="FFFFFF"/>
                </a:solidFill>
                <a:latin typeface="Calibri" panose="020F0502020204030204"/>
              </a:rPr>
              <a:t>Business Intelligence &amp; Insights.</a:t>
            </a:r>
          </a:p>
        </p:txBody>
      </p:sp>
      <p:sp>
        <p:nvSpPr>
          <p:cNvPr id="2" name="Slide Number Placeholder 1">
            <a:extLst>
              <a:ext uri="{FF2B5EF4-FFF2-40B4-BE49-F238E27FC236}">
                <a16:creationId xmlns:a16="http://schemas.microsoft.com/office/drawing/2014/main" id="{F47B974C-5D14-7EBD-1086-4BB244720B3A}"/>
              </a:ext>
            </a:extLst>
          </p:cNvPr>
          <p:cNvSpPr>
            <a:spLocks noGrp="1"/>
          </p:cNvSpPr>
          <p:nvPr>
            <p:ph type="sldNum" sz="quarter" idx="4"/>
          </p:nvPr>
        </p:nvSpPr>
        <p:spPr>
          <a:xfrm>
            <a:off x="10924987" y="6355447"/>
            <a:ext cx="625250" cy="365013"/>
          </a:xfrm>
          <a:noFill/>
        </p:spPr>
        <p:txBody>
          <a:bodyPr vert="horz" lIns="91412" tIns="45706" rIns="91412" bIns="45706" rtlCol="0" anchor="ctr">
            <a:normAutofit/>
          </a:bodyPr>
          <a:lstStyle/>
          <a:p>
            <a:pPr algn="l" defTabSz="914103">
              <a:spcAft>
                <a:spcPts val="600"/>
              </a:spcAft>
            </a:pPr>
            <a:fld id="{0845D900-5E9D-8146-A4CA-EBB024C487C0}" type="slidenum">
              <a:rPr lang="en-US" sz="1200">
                <a:solidFill>
                  <a:srgbClr val="415563">
                    <a:tint val="75000"/>
                  </a:srgbClr>
                </a:solidFill>
                <a:latin typeface="Calibri" panose="020F0502020204030204"/>
              </a:rPr>
              <a:pPr algn="l" defTabSz="914103">
                <a:spcAft>
                  <a:spcPts val="600"/>
                </a:spcAft>
              </a:pPr>
              <a:t>7</a:t>
            </a:fld>
            <a:endParaRPr lang="en-US" sz="1200">
              <a:solidFill>
                <a:srgbClr val="415563">
                  <a:tint val="75000"/>
                </a:srgbClr>
              </a:solidFill>
              <a:latin typeface="Calibri" panose="020F0502020204030204"/>
            </a:endParaRPr>
          </a:p>
        </p:txBody>
      </p:sp>
      <p:pic>
        <p:nvPicPr>
          <p:cNvPr id="4" name="Picture 3" descr="A collage of a group of people&#10;&#10;Description automatically generated">
            <a:extLst>
              <a:ext uri="{FF2B5EF4-FFF2-40B4-BE49-F238E27FC236}">
                <a16:creationId xmlns:a16="http://schemas.microsoft.com/office/drawing/2014/main" id="{C12C2AFB-5A46-78CD-2E16-30352D24B0EC}"/>
              </a:ext>
            </a:extLst>
          </p:cNvPr>
          <p:cNvPicPr>
            <a:picLocks noChangeAspect="1"/>
          </p:cNvPicPr>
          <p:nvPr/>
        </p:nvPicPr>
        <p:blipFill>
          <a:blip r:embed="rId2"/>
          <a:stretch>
            <a:fillRect/>
          </a:stretch>
        </p:blipFill>
        <p:spPr>
          <a:xfrm>
            <a:off x="6208262" y="867382"/>
            <a:ext cx="5976511" cy="5190058"/>
          </a:xfrm>
          <a:prstGeom prst="rect">
            <a:avLst/>
          </a:prstGeom>
        </p:spPr>
      </p:pic>
      <p:sp>
        <p:nvSpPr>
          <p:cNvPr id="5" name="TextBox 4">
            <a:extLst>
              <a:ext uri="{FF2B5EF4-FFF2-40B4-BE49-F238E27FC236}">
                <a16:creationId xmlns:a16="http://schemas.microsoft.com/office/drawing/2014/main" id="{83F41A36-E3E8-8E29-985E-4F9D28BB619D}"/>
              </a:ext>
            </a:extLst>
          </p:cNvPr>
          <p:cNvSpPr txBox="1"/>
          <p:nvPr/>
        </p:nvSpPr>
        <p:spPr>
          <a:xfrm>
            <a:off x="6460636" y="6033209"/>
            <a:ext cx="3561703" cy="646046"/>
          </a:xfrm>
          <a:prstGeom prst="rect">
            <a:avLst/>
          </a:prstGeom>
          <a:noFill/>
        </p:spPr>
        <p:txBody>
          <a:bodyPr rot="0" spcFirstLastPara="0" vertOverflow="overflow" horzOverflow="overflow" vert="horz" wrap="square" lIns="91412" tIns="45706" rIns="91412" bIns="45706" numCol="1" spcCol="0" rtlCol="0" fromWordArt="0" anchor="t" anchorCtr="0" forceAA="0" compatLnSpc="1">
            <a:prstTxWarp prst="textNoShape">
              <a:avLst/>
            </a:prstTxWarp>
            <a:spAutoFit/>
          </a:bodyPr>
          <a:lstStyle/>
          <a:p>
            <a:pPr defTabSz="914103"/>
            <a:r>
              <a:rPr lang="en-US" sz="1799">
                <a:solidFill>
                  <a:srgbClr val="415563"/>
                </a:solidFill>
                <a:latin typeface="Calibri" panose="020F0502020204030204"/>
                <a:ea typeface="+mn-lt"/>
                <a:cs typeface="Calibri" panose="020F0502020204030204"/>
                <a:hlinkClick r:id="rId3"/>
              </a:rPr>
              <a:t>Click here to access Health Insights</a:t>
            </a:r>
            <a:br>
              <a:rPr lang="en-US" sz="1799">
                <a:solidFill>
                  <a:srgbClr val="415563"/>
                </a:solidFill>
                <a:latin typeface="Calibri" panose="020F0502020204030204"/>
                <a:ea typeface="+mn-lt"/>
                <a:cs typeface="Calibri" panose="020F0502020204030204"/>
              </a:rPr>
            </a:br>
            <a:endParaRPr lang="en-US" sz="1799">
              <a:solidFill>
                <a:srgbClr val="415563"/>
              </a:solidFill>
              <a:latin typeface="Calibri" panose="020F0502020204030204"/>
              <a:ea typeface="Calibri"/>
              <a:cs typeface="Calibri"/>
            </a:endParaRPr>
          </a:p>
        </p:txBody>
      </p:sp>
      <p:sp>
        <p:nvSpPr>
          <p:cNvPr id="6" name="TextBox 5">
            <a:extLst>
              <a:ext uri="{FF2B5EF4-FFF2-40B4-BE49-F238E27FC236}">
                <a16:creationId xmlns:a16="http://schemas.microsoft.com/office/drawing/2014/main" id="{A70FC58E-15D5-94F0-0FE3-4626E54304D9}"/>
              </a:ext>
            </a:extLst>
          </p:cNvPr>
          <p:cNvSpPr txBox="1"/>
          <p:nvPr/>
        </p:nvSpPr>
        <p:spPr>
          <a:xfrm>
            <a:off x="6411589" y="6392629"/>
            <a:ext cx="4761634" cy="646046"/>
          </a:xfrm>
          <a:prstGeom prst="rect">
            <a:avLst/>
          </a:prstGeom>
          <a:noFill/>
        </p:spPr>
        <p:txBody>
          <a:bodyPr rot="0" spcFirstLastPara="0" vertOverflow="overflow" horzOverflow="overflow" vert="horz" wrap="square" lIns="91412" tIns="45706" rIns="91412" bIns="45706" numCol="1" spcCol="0" rtlCol="0" fromWordArt="0" anchor="t" anchorCtr="0" forceAA="0" compatLnSpc="1">
            <a:prstTxWarp prst="textNoShape">
              <a:avLst/>
            </a:prstTxWarp>
            <a:spAutoFit/>
          </a:bodyPr>
          <a:lstStyle/>
          <a:p>
            <a:pPr defTabSz="914103"/>
            <a:r>
              <a:rPr lang="en-US" sz="1799">
                <a:solidFill>
                  <a:srgbClr val="FFFFFF"/>
                </a:solidFill>
                <a:latin typeface="Calibri" panose="020F0502020204030204"/>
                <a:ea typeface="Calibri"/>
                <a:cs typeface="Calibri"/>
              </a:rPr>
              <a:t>New users please contact :</a:t>
            </a:r>
            <a:r>
              <a:rPr lang="en-US" sz="1799">
                <a:solidFill>
                  <a:srgbClr val="415563"/>
                </a:solidFill>
                <a:latin typeface="Calibri" panose="020F0502020204030204"/>
                <a:ea typeface="Calibri"/>
                <a:cs typeface="Calibri"/>
              </a:rPr>
              <a:t> </a:t>
            </a:r>
            <a:r>
              <a:rPr lang="en-US" sz="1799">
                <a:solidFill>
                  <a:srgbClr val="415563"/>
                </a:solidFill>
                <a:latin typeface="Calibri" panose="020F0502020204030204"/>
                <a:ea typeface="+mn-lt"/>
                <a:cs typeface="Calibri" panose="020F0502020204030204"/>
                <a:hlinkClick r:id="rId4"/>
              </a:rPr>
              <a:t>isl.support@nhs.net</a:t>
            </a:r>
            <a:endParaRPr lang="en-US" sz="1799">
              <a:solidFill>
                <a:srgbClr val="415563"/>
              </a:solidFill>
              <a:latin typeface="Calibri" panose="020F0502020204030204"/>
            </a:endParaRPr>
          </a:p>
          <a:p>
            <a:pPr defTabSz="914103"/>
            <a:endParaRPr lang="en-US" sz="1799">
              <a:solidFill>
                <a:srgbClr val="415563"/>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2895737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6">
            <a:extLst>
              <a:ext uri="{FF2B5EF4-FFF2-40B4-BE49-F238E27FC236}">
                <a16:creationId xmlns:a16="http://schemas.microsoft.com/office/drawing/2014/main" id="{6A4BA9C3-F423-43A4-A5D2-9C35B47B4473}"/>
              </a:ext>
            </a:extLst>
          </p:cNvPr>
          <p:cNvSpPr>
            <a:spLocks noChangeArrowheads="1"/>
          </p:cNvSpPr>
          <p:nvPr/>
        </p:nvSpPr>
        <p:spPr bwMode="auto">
          <a:xfrm>
            <a:off x="4977950" y="2422324"/>
            <a:ext cx="2224384" cy="2235647"/>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3" y="1884"/>
                  <a:pt x="942" y="1884"/>
                </a:cubicBezTo>
                <a:cubicBezTo>
                  <a:pt x="422" y="1884"/>
                  <a:pt x="0" y="1462"/>
                  <a:pt x="0" y="942"/>
                </a:cubicBezTo>
                <a:cubicBezTo>
                  <a:pt x="0" y="422"/>
                  <a:pt x="422" y="0"/>
                  <a:pt x="942" y="0"/>
                </a:cubicBezTo>
                <a:cubicBezTo>
                  <a:pt x="1463" y="0"/>
                  <a:pt x="1884" y="422"/>
                  <a:pt x="1884" y="942"/>
                </a:cubicBezTo>
              </a:path>
            </a:pathLst>
          </a:custGeom>
          <a:solidFill>
            <a:srgbClr val="425563"/>
          </a:solidFill>
          <a:ln>
            <a:noFill/>
          </a:ln>
          <a:effectLst/>
        </p:spPr>
        <p:txBody>
          <a:bodyPr wrap="none" anchor="ctr"/>
          <a:lstStyle/>
          <a:p>
            <a:pPr defTabSz="914103"/>
            <a:endParaRPr lang="en-US" sz="1400">
              <a:solidFill>
                <a:srgbClr val="415563"/>
              </a:solidFill>
              <a:latin typeface="Calibri" panose="020F0502020204030204"/>
            </a:endParaRPr>
          </a:p>
        </p:txBody>
      </p:sp>
      <p:sp>
        <p:nvSpPr>
          <p:cNvPr id="5" name="Slide Number Placeholder 4">
            <a:extLst>
              <a:ext uri="{FF2B5EF4-FFF2-40B4-BE49-F238E27FC236}">
                <a16:creationId xmlns:a16="http://schemas.microsoft.com/office/drawing/2014/main" id="{4E5F205B-FDDE-1B4A-BEEC-37F63691E71F}"/>
              </a:ext>
            </a:extLst>
          </p:cNvPr>
          <p:cNvSpPr>
            <a:spLocks noGrp="1"/>
          </p:cNvSpPr>
          <p:nvPr>
            <p:ph type="sldNum" sz="quarter" idx="4"/>
          </p:nvPr>
        </p:nvSpPr>
        <p:spPr>
          <a:xfrm>
            <a:off x="10706682" y="6276709"/>
            <a:ext cx="829923" cy="365013"/>
          </a:xfrm>
        </p:spPr>
        <p:txBody>
          <a:bodyPr/>
          <a:lstStyle/>
          <a:p>
            <a:pPr algn="ctr" defTabSz="914103"/>
            <a:fld id="{0845D900-5E9D-8146-A4CA-EBB024C487C0}" type="slidenum">
              <a:rPr lang="en-US">
                <a:solidFill>
                  <a:srgbClr val="FFFFFF"/>
                </a:solidFill>
                <a:latin typeface="Calibri" panose="020F0502020204030204"/>
              </a:rPr>
              <a:pPr algn="ctr" defTabSz="914103"/>
              <a:t>8</a:t>
            </a:fld>
            <a:endParaRPr lang="en-US">
              <a:solidFill>
                <a:srgbClr val="FFFFFF"/>
              </a:solidFill>
              <a:latin typeface="Calibri" panose="020F0502020204030204"/>
            </a:endParaRPr>
          </a:p>
        </p:txBody>
      </p:sp>
      <p:sp>
        <p:nvSpPr>
          <p:cNvPr id="43" name="Freeform 21">
            <a:extLst>
              <a:ext uri="{FF2B5EF4-FFF2-40B4-BE49-F238E27FC236}">
                <a16:creationId xmlns:a16="http://schemas.microsoft.com/office/drawing/2014/main" id="{93A117D1-84C3-47F2-AB29-13845BA1EEEB}"/>
              </a:ext>
            </a:extLst>
          </p:cNvPr>
          <p:cNvSpPr/>
          <p:nvPr/>
        </p:nvSpPr>
        <p:spPr>
          <a:xfrm>
            <a:off x="4117982" y="972308"/>
            <a:ext cx="1904973" cy="1915735"/>
          </a:xfrm>
          <a:custGeom>
            <a:avLst/>
            <a:gdLst>
              <a:gd name="connsiteX0" fmla="*/ 874322 w 3456476"/>
              <a:gd name="connsiteY0" fmla="*/ 0 h 3476003"/>
              <a:gd name="connsiteX1" fmla="*/ 3456475 w 3456476"/>
              <a:gd name="connsiteY1" fmla="*/ 481535 h 3476003"/>
              <a:gd name="connsiteX2" fmla="*/ 3456476 w 3456476"/>
              <a:gd name="connsiteY2" fmla="*/ 2480209 h 3476003"/>
              <a:gd name="connsiteX3" fmla="*/ 3338706 w 3456476"/>
              <a:gd name="connsiteY3" fmla="*/ 2486156 h 3476003"/>
              <a:gd name="connsiteX4" fmla="*/ 1753677 w 3456476"/>
              <a:gd name="connsiteY4" fmla="*/ 3436181 h 3476003"/>
              <a:gd name="connsiteX5" fmla="*/ 1729485 w 3456476"/>
              <a:gd name="connsiteY5" fmla="*/ 3476003 h 3476003"/>
              <a:gd name="connsiteX6" fmla="*/ 0 w 3456476"/>
              <a:gd name="connsiteY6" fmla="*/ 2477484 h 3476003"/>
              <a:gd name="connsiteX7" fmla="*/ 874322 w 3456476"/>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6" h="3476003">
                <a:moveTo>
                  <a:pt x="874322" y="0"/>
                </a:moveTo>
                <a:lnTo>
                  <a:pt x="3456475" y="481535"/>
                </a:lnTo>
                <a:lnTo>
                  <a:pt x="3456476" y="2480209"/>
                </a:lnTo>
                <a:lnTo>
                  <a:pt x="3338706" y="2486156"/>
                </a:lnTo>
                <a:cubicBezTo>
                  <a:pt x="2679043" y="2553148"/>
                  <a:pt x="2106314" y="2914209"/>
                  <a:pt x="1753677" y="3436181"/>
                </a:cubicBezTo>
                <a:lnTo>
                  <a:pt x="1729485" y="3476003"/>
                </a:lnTo>
                <a:lnTo>
                  <a:pt x="0" y="2477484"/>
                </a:lnTo>
                <a:lnTo>
                  <a:pt x="874322" y="0"/>
                </a:lnTo>
                <a:close/>
              </a:path>
            </a:pathLst>
          </a:cu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44" name="Freeform 20">
            <a:extLst>
              <a:ext uri="{FF2B5EF4-FFF2-40B4-BE49-F238E27FC236}">
                <a16:creationId xmlns:a16="http://schemas.microsoft.com/office/drawing/2014/main" id="{EC561738-ABE4-4EDB-B254-3C4F9981D730}"/>
              </a:ext>
            </a:extLst>
          </p:cNvPr>
          <p:cNvSpPr/>
          <p:nvPr/>
        </p:nvSpPr>
        <p:spPr>
          <a:xfrm>
            <a:off x="6138863" y="972308"/>
            <a:ext cx="1905913" cy="1915735"/>
          </a:xfrm>
          <a:custGeom>
            <a:avLst/>
            <a:gdLst>
              <a:gd name="connsiteX0" fmla="*/ 2584207 w 3458182"/>
              <a:gd name="connsiteY0" fmla="*/ 0 h 3476003"/>
              <a:gd name="connsiteX1" fmla="*/ 3458182 w 3458182"/>
              <a:gd name="connsiteY1" fmla="*/ 2476499 h 3476003"/>
              <a:gd name="connsiteX2" fmla="*/ 1726990 w 3458182"/>
              <a:gd name="connsiteY2" fmla="*/ 3476003 h 3476003"/>
              <a:gd name="connsiteX3" fmla="*/ 1702798 w 3458182"/>
              <a:gd name="connsiteY3" fmla="*/ 3436181 h 3476003"/>
              <a:gd name="connsiteX4" fmla="*/ 117769 w 3458182"/>
              <a:gd name="connsiteY4" fmla="*/ 2486156 h 3476003"/>
              <a:gd name="connsiteX5" fmla="*/ 1 w 3458182"/>
              <a:gd name="connsiteY5" fmla="*/ 2480209 h 3476003"/>
              <a:gd name="connsiteX6" fmla="*/ 0 w 3458182"/>
              <a:gd name="connsiteY6" fmla="*/ 481918 h 3476003"/>
              <a:gd name="connsiteX7" fmla="*/ 2584207 w 3458182"/>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2" h="3476003">
                <a:moveTo>
                  <a:pt x="2584207" y="0"/>
                </a:moveTo>
                <a:lnTo>
                  <a:pt x="3458182" y="2476499"/>
                </a:lnTo>
                <a:lnTo>
                  <a:pt x="1726990" y="3476003"/>
                </a:lnTo>
                <a:lnTo>
                  <a:pt x="1702798" y="3436181"/>
                </a:lnTo>
                <a:cubicBezTo>
                  <a:pt x="1350161" y="2914209"/>
                  <a:pt x="777432" y="2553148"/>
                  <a:pt x="117769" y="2486156"/>
                </a:cubicBezTo>
                <a:lnTo>
                  <a:pt x="1" y="2480209"/>
                </a:lnTo>
                <a:lnTo>
                  <a:pt x="0" y="481918"/>
                </a:lnTo>
                <a:lnTo>
                  <a:pt x="2584207" y="0"/>
                </a:lnTo>
                <a:close/>
              </a:path>
            </a:pathLst>
          </a:custGeom>
          <a:solidFill>
            <a:srgbClr val="2A7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45" name="Freeform 16">
            <a:extLst>
              <a:ext uri="{FF2B5EF4-FFF2-40B4-BE49-F238E27FC236}">
                <a16:creationId xmlns:a16="http://schemas.microsoft.com/office/drawing/2014/main" id="{41B71497-FA06-434D-989E-5937F607477D}"/>
              </a:ext>
            </a:extLst>
          </p:cNvPr>
          <p:cNvSpPr/>
          <p:nvPr/>
        </p:nvSpPr>
        <p:spPr>
          <a:xfrm>
            <a:off x="7148699" y="2437659"/>
            <a:ext cx="1896029" cy="2200575"/>
          </a:xfrm>
          <a:custGeom>
            <a:avLst/>
            <a:gdLst>
              <a:gd name="connsiteX0" fmla="*/ 1730758 w 3440250"/>
              <a:gd name="connsiteY0" fmla="*/ 0 h 3992832"/>
              <a:gd name="connsiteX1" fmla="*/ 3440250 w 3440250"/>
              <a:gd name="connsiteY1" fmla="*/ 1996416 h 3992832"/>
              <a:gd name="connsiteX2" fmla="*/ 1730758 w 3440250"/>
              <a:gd name="connsiteY2" fmla="*/ 3992832 h 3992832"/>
              <a:gd name="connsiteX3" fmla="*/ 0 w 3440250"/>
              <a:gd name="connsiteY3" fmla="*/ 2993578 h 3992832"/>
              <a:gd name="connsiteX4" fmla="*/ 71529 w 3440250"/>
              <a:gd name="connsiteY4" fmla="*/ 2845094 h 3992832"/>
              <a:gd name="connsiteX5" fmla="*/ 242869 w 3440250"/>
              <a:gd name="connsiteY5" fmla="*/ 1996416 h 3992832"/>
              <a:gd name="connsiteX6" fmla="*/ 71529 w 3440250"/>
              <a:gd name="connsiteY6" fmla="*/ 1147738 h 3992832"/>
              <a:gd name="connsiteX7" fmla="*/ 0 w 3440250"/>
              <a:gd name="connsiteY7" fmla="*/ 999253 h 3992832"/>
              <a:gd name="connsiteX8" fmla="*/ 1730758 w 3440250"/>
              <a:gd name="connsiteY8" fmla="*/ 0 h 39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250" h="3992832">
                <a:moveTo>
                  <a:pt x="1730758" y="0"/>
                </a:moveTo>
                <a:lnTo>
                  <a:pt x="3440250" y="1996416"/>
                </a:lnTo>
                <a:lnTo>
                  <a:pt x="1730758" y="3992832"/>
                </a:lnTo>
                <a:lnTo>
                  <a:pt x="0" y="2993578"/>
                </a:lnTo>
                <a:lnTo>
                  <a:pt x="71529" y="2845094"/>
                </a:lnTo>
                <a:cubicBezTo>
                  <a:pt x="181859" y="2584244"/>
                  <a:pt x="242869" y="2297455"/>
                  <a:pt x="242869" y="1996416"/>
                </a:cubicBezTo>
                <a:cubicBezTo>
                  <a:pt x="242869" y="1695377"/>
                  <a:pt x="181859" y="1408588"/>
                  <a:pt x="71529" y="1147738"/>
                </a:cubicBezTo>
                <a:lnTo>
                  <a:pt x="0" y="999253"/>
                </a:lnTo>
                <a:lnTo>
                  <a:pt x="1730758" y="0"/>
                </a:lnTo>
                <a:close/>
              </a:path>
            </a:pathLst>
          </a:cu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46" name="Freeform 15">
            <a:extLst>
              <a:ext uri="{FF2B5EF4-FFF2-40B4-BE49-F238E27FC236}">
                <a16:creationId xmlns:a16="http://schemas.microsoft.com/office/drawing/2014/main" id="{4DE41A41-0916-4F53-90E4-C0376FABD98B}"/>
              </a:ext>
            </a:extLst>
          </p:cNvPr>
          <p:cNvSpPr/>
          <p:nvPr/>
        </p:nvSpPr>
        <p:spPr>
          <a:xfrm>
            <a:off x="3118220" y="2438095"/>
            <a:ext cx="1894898" cy="2199701"/>
          </a:xfrm>
          <a:custGeom>
            <a:avLst/>
            <a:gdLst>
              <a:gd name="connsiteX0" fmla="*/ 1708813 w 3438196"/>
              <a:gd name="connsiteY0" fmla="*/ 0 h 3991245"/>
              <a:gd name="connsiteX1" fmla="*/ 3438196 w 3438196"/>
              <a:gd name="connsiteY1" fmla="*/ 998460 h 3991245"/>
              <a:gd name="connsiteX2" fmla="*/ 3366667 w 3438196"/>
              <a:gd name="connsiteY2" fmla="*/ 1146945 h 3991245"/>
              <a:gd name="connsiteX3" fmla="*/ 3195327 w 3438196"/>
              <a:gd name="connsiteY3" fmla="*/ 1995623 h 3991245"/>
              <a:gd name="connsiteX4" fmla="*/ 3366667 w 3438196"/>
              <a:gd name="connsiteY4" fmla="*/ 2844301 h 3991245"/>
              <a:gd name="connsiteX5" fmla="*/ 3438196 w 3438196"/>
              <a:gd name="connsiteY5" fmla="*/ 2992785 h 3991245"/>
              <a:gd name="connsiteX6" fmla="*/ 1708812 w 3438196"/>
              <a:gd name="connsiteY6" fmla="*/ 3991245 h 3991245"/>
              <a:gd name="connsiteX7" fmla="*/ 0 w 3438196"/>
              <a:gd name="connsiteY7" fmla="*/ 1995623 h 3991245"/>
              <a:gd name="connsiteX8" fmla="*/ 1708813 w 3438196"/>
              <a:gd name="connsiteY8" fmla="*/ 0 h 399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196" h="3991245">
                <a:moveTo>
                  <a:pt x="1708813" y="0"/>
                </a:moveTo>
                <a:lnTo>
                  <a:pt x="3438196" y="998460"/>
                </a:lnTo>
                <a:lnTo>
                  <a:pt x="3366667" y="1146945"/>
                </a:lnTo>
                <a:cubicBezTo>
                  <a:pt x="3256337" y="1407795"/>
                  <a:pt x="3195327" y="1694584"/>
                  <a:pt x="3195327" y="1995623"/>
                </a:cubicBezTo>
                <a:cubicBezTo>
                  <a:pt x="3195327" y="2296662"/>
                  <a:pt x="3256337" y="2583451"/>
                  <a:pt x="3366667" y="2844301"/>
                </a:cubicBezTo>
                <a:lnTo>
                  <a:pt x="3438196" y="2992785"/>
                </a:lnTo>
                <a:lnTo>
                  <a:pt x="1708812" y="3991245"/>
                </a:lnTo>
                <a:lnTo>
                  <a:pt x="0" y="1995623"/>
                </a:lnTo>
                <a:lnTo>
                  <a:pt x="17088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47" name="Freeform 14">
            <a:extLst>
              <a:ext uri="{FF2B5EF4-FFF2-40B4-BE49-F238E27FC236}">
                <a16:creationId xmlns:a16="http://schemas.microsoft.com/office/drawing/2014/main" id="{174FDF95-A074-4A21-8766-4AD418C0C4C1}"/>
              </a:ext>
            </a:extLst>
          </p:cNvPr>
          <p:cNvSpPr/>
          <p:nvPr/>
        </p:nvSpPr>
        <p:spPr>
          <a:xfrm>
            <a:off x="4117982" y="4187848"/>
            <a:ext cx="1904973" cy="1915735"/>
          </a:xfrm>
          <a:custGeom>
            <a:avLst/>
            <a:gdLst>
              <a:gd name="connsiteX0" fmla="*/ 1729485 w 3456477"/>
              <a:gd name="connsiteY0" fmla="*/ 0 h 3476003"/>
              <a:gd name="connsiteX1" fmla="*/ 1753678 w 3456477"/>
              <a:gd name="connsiteY1" fmla="*/ 39822 h 3476003"/>
              <a:gd name="connsiteX2" fmla="*/ 3338707 w 3456477"/>
              <a:gd name="connsiteY2" fmla="*/ 989847 h 3476003"/>
              <a:gd name="connsiteX3" fmla="*/ 3456477 w 3456477"/>
              <a:gd name="connsiteY3" fmla="*/ 995794 h 3476003"/>
              <a:gd name="connsiteX4" fmla="*/ 3456476 w 3456477"/>
              <a:gd name="connsiteY4" fmla="*/ 2994468 h 3476003"/>
              <a:gd name="connsiteX5" fmla="*/ 874323 w 3456477"/>
              <a:gd name="connsiteY5" fmla="*/ 3476003 h 3476003"/>
              <a:gd name="connsiteX6" fmla="*/ 0 w 3456477"/>
              <a:gd name="connsiteY6" fmla="*/ 998518 h 3476003"/>
              <a:gd name="connsiteX7" fmla="*/ 1729485 w 3456477"/>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7" h="3476003">
                <a:moveTo>
                  <a:pt x="1729485" y="0"/>
                </a:moveTo>
                <a:lnTo>
                  <a:pt x="1753678" y="39822"/>
                </a:lnTo>
                <a:cubicBezTo>
                  <a:pt x="2106315" y="561794"/>
                  <a:pt x="2679044" y="922855"/>
                  <a:pt x="3338707" y="989847"/>
                </a:cubicBezTo>
                <a:lnTo>
                  <a:pt x="3456477" y="995794"/>
                </a:lnTo>
                <a:lnTo>
                  <a:pt x="3456476" y="2994468"/>
                </a:lnTo>
                <a:lnTo>
                  <a:pt x="874323" y="3476003"/>
                </a:lnTo>
                <a:lnTo>
                  <a:pt x="0" y="998518"/>
                </a:lnTo>
                <a:lnTo>
                  <a:pt x="1729485" y="0"/>
                </a:lnTo>
                <a:close/>
              </a:path>
            </a:pathLst>
          </a:custGeom>
          <a:solidFill>
            <a:srgbClr val="2A7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48" name="Freeform 13">
            <a:extLst>
              <a:ext uri="{FF2B5EF4-FFF2-40B4-BE49-F238E27FC236}">
                <a16:creationId xmlns:a16="http://schemas.microsoft.com/office/drawing/2014/main" id="{ABC9EAC6-6C6A-4D1F-83BF-EFCF04CCB097}"/>
              </a:ext>
            </a:extLst>
          </p:cNvPr>
          <p:cNvSpPr/>
          <p:nvPr/>
        </p:nvSpPr>
        <p:spPr>
          <a:xfrm>
            <a:off x="6138864" y="4187848"/>
            <a:ext cx="1905913" cy="1915735"/>
          </a:xfrm>
          <a:custGeom>
            <a:avLst/>
            <a:gdLst>
              <a:gd name="connsiteX0" fmla="*/ 1726990 w 3458181"/>
              <a:gd name="connsiteY0" fmla="*/ 0 h 3476003"/>
              <a:gd name="connsiteX1" fmla="*/ 3458181 w 3458181"/>
              <a:gd name="connsiteY1" fmla="*/ 999504 h 3476003"/>
              <a:gd name="connsiteX2" fmla="*/ 2584206 w 3458181"/>
              <a:gd name="connsiteY2" fmla="*/ 3476003 h 3476003"/>
              <a:gd name="connsiteX3" fmla="*/ 0 w 3458181"/>
              <a:gd name="connsiteY3" fmla="*/ 2994085 h 3476003"/>
              <a:gd name="connsiteX4" fmla="*/ 0 w 3458181"/>
              <a:gd name="connsiteY4" fmla="*/ 995794 h 3476003"/>
              <a:gd name="connsiteX5" fmla="*/ 117768 w 3458181"/>
              <a:gd name="connsiteY5" fmla="*/ 989847 h 3476003"/>
              <a:gd name="connsiteX6" fmla="*/ 1702797 w 3458181"/>
              <a:gd name="connsiteY6" fmla="*/ 39822 h 3476003"/>
              <a:gd name="connsiteX7" fmla="*/ 1726990 w 3458181"/>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1" h="3476003">
                <a:moveTo>
                  <a:pt x="1726990" y="0"/>
                </a:moveTo>
                <a:lnTo>
                  <a:pt x="3458181" y="999504"/>
                </a:lnTo>
                <a:lnTo>
                  <a:pt x="2584206" y="3476003"/>
                </a:lnTo>
                <a:lnTo>
                  <a:pt x="0" y="2994085"/>
                </a:lnTo>
                <a:lnTo>
                  <a:pt x="0" y="995794"/>
                </a:lnTo>
                <a:lnTo>
                  <a:pt x="117768" y="989847"/>
                </a:lnTo>
                <a:cubicBezTo>
                  <a:pt x="777431" y="922855"/>
                  <a:pt x="1350160" y="561794"/>
                  <a:pt x="1702797" y="39822"/>
                </a:cubicBezTo>
                <a:lnTo>
                  <a:pt x="1726990" y="0"/>
                </a:lnTo>
                <a:close/>
              </a:path>
            </a:pathLst>
          </a:custGeom>
          <a:solidFill>
            <a:srgbClr val="425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en-US" sz="1200">
              <a:solidFill>
                <a:srgbClr val="FFFFFF"/>
              </a:solidFill>
              <a:latin typeface="Calibri" panose="020F0502020204030204"/>
            </a:endParaRPr>
          </a:p>
        </p:txBody>
      </p:sp>
      <p:sp>
        <p:nvSpPr>
          <p:cNvPr id="55" name="TextBox 54">
            <a:extLst>
              <a:ext uri="{FF2B5EF4-FFF2-40B4-BE49-F238E27FC236}">
                <a16:creationId xmlns:a16="http://schemas.microsoft.com/office/drawing/2014/main" id="{D042380C-9271-4240-8077-ABEC4D095E1F}"/>
              </a:ext>
            </a:extLst>
          </p:cNvPr>
          <p:cNvSpPr txBox="1"/>
          <p:nvPr/>
        </p:nvSpPr>
        <p:spPr>
          <a:xfrm>
            <a:off x="343612" y="1332495"/>
            <a:ext cx="1633781" cy="338426"/>
          </a:xfrm>
          <a:prstGeom prst="rect">
            <a:avLst/>
          </a:prstGeom>
          <a:noFill/>
        </p:spPr>
        <p:txBody>
          <a:bodyPr wrap="none" rtlCol="0" anchor="b" anchorCtr="0">
            <a:spAutoFit/>
          </a:bodyPr>
          <a:lstStyle/>
          <a:p>
            <a:pPr algn="r" defTabSz="914103"/>
            <a:r>
              <a:rPr lang="en-US" sz="1599" b="1">
                <a:solidFill>
                  <a:srgbClr val="00A499"/>
                </a:solidFill>
                <a:latin typeface="Arial" panose="020B0604020202020204" pitchFamily="34" charset="0"/>
                <a:ea typeface="League Spartan" charset="0"/>
                <a:cs typeface="Arial" panose="020B0604020202020204" pitchFamily="34" charset="0"/>
              </a:rPr>
              <a:t>Patient Centric</a:t>
            </a:r>
          </a:p>
        </p:txBody>
      </p:sp>
      <p:sp>
        <p:nvSpPr>
          <p:cNvPr id="56" name="Subtitle 2">
            <a:extLst>
              <a:ext uri="{FF2B5EF4-FFF2-40B4-BE49-F238E27FC236}">
                <a16:creationId xmlns:a16="http://schemas.microsoft.com/office/drawing/2014/main" id="{A9A5ABCC-9AC5-4DA5-BB86-60906D917FCC}"/>
              </a:ext>
            </a:extLst>
          </p:cNvPr>
          <p:cNvSpPr txBox="1">
            <a:spLocks/>
          </p:cNvSpPr>
          <p:nvPr/>
        </p:nvSpPr>
        <p:spPr>
          <a:xfrm>
            <a:off x="344115" y="1605591"/>
            <a:ext cx="3633881" cy="1274167"/>
          </a:xfrm>
          <a:prstGeom prst="rect">
            <a:avLst/>
          </a:prstGeom>
        </p:spPr>
        <p:txBody>
          <a:bodyPr vert="horz" wrap="square" lIns="91412" tIns="45706" rIns="91412" bIns="4570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1087283">
              <a:lnSpc>
                <a:spcPct val="100000"/>
              </a:lnSpc>
            </a:pPr>
            <a:r>
              <a:rPr lang="en-GB" sz="1200">
                <a:solidFill>
                  <a:srgbClr val="44546A"/>
                </a:solidFill>
                <a:latin typeface="Calibri Light" panose="020F0302020204030204" pitchFamily="34" charset="0"/>
              </a:rPr>
              <a:t>Population Health has been implemented in many ways across the UK. The approach in SWL has been to put the patient at the centre of the model.</a:t>
            </a:r>
          </a:p>
          <a:p>
            <a:pPr algn="l" defTabSz="1087283">
              <a:lnSpc>
                <a:spcPct val="100000"/>
              </a:lnSpc>
            </a:pPr>
            <a:r>
              <a:rPr lang="en-GB" sz="1200">
                <a:solidFill>
                  <a:srgbClr val="44546A"/>
                </a:solidFill>
                <a:latin typeface="Calibri Light" panose="020F0302020204030204" pitchFamily="34" charset="0"/>
              </a:rPr>
              <a:t>This means that all analysis can be drilled down to the most granular level: the patient</a:t>
            </a:r>
          </a:p>
          <a:p>
            <a:pPr algn="l" defTabSz="1087283">
              <a:lnSpc>
                <a:spcPct val="100000"/>
              </a:lnSpc>
            </a:pPr>
            <a:endParaRPr lang="en-GB" sz="1200">
              <a:solidFill>
                <a:srgbClr val="44546A"/>
              </a:solidFill>
              <a:latin typeface="Calibri Light" panose="020F0302020204030204" pitchFamily="34" charset="0"/>
            </a:endParaRPr>
          </a:p>
        </p:txBody>
      </p:sp>
      <p:sp>
        <p:nvSpPr>
          <p:cNvPr id="61" name="TextBox 60">
            <a:extLst>
              <a:ext uri="{FF2B5EF4-FFF2-40B4-BE49-F238E27FC236}">
                <a16:creationId xmlns:a16="http://schemas.microsoft.com/office/drawing/2014/main" id="{A6039E4D-5880-4B9F-979B-2B161EEF38A8}"/>
              </a:ext>
            </a:extLst>
          </p:cNvPr>
          <p:cNvSpPr txBox="1"/>
          <p:nvPr/>
        </p:nvSpPr>
        <p:spPr>
          <a:xfrm>
            <a:off x="10164230" y="4253206"/>
            <a:ext cx="1313180" cy="338426"/>
          </a:xfrm>
          <a:prstGeom prst="rect">
            <a:avLst/>
          </a:prstGeom>
          <a:noFill/>
        </p:spPr>
        <p:txBody>
          <a:bodyPr wrap="none" rtlCol="0" anchor="b" anchorCtr="0">
            <a:spAutoFit/>
          </a:bodyPr>
          <a:lstStyle>
            <a:defPPr>
              <a:defRPr lang="en-US"/>
            </a:defPPr>
            <a:lvl1pPr algn="r">
              <a:defRPr sz="1600" b="1">
                <a:solidFill>
                  <a:srgbClr val="00A499"/>
                </a:solidFill>
                <a:latin typeface="Arial" panose="020B0604020202020204" pitchFamily="34" charset="0"/>
                <a:ea typeface="League Spartan" charset="0"/>
                <a:cs typeface="Arial" panose="020B0604020202020204" pitchFamily="34" charset="0"/>
              </a:defRPr>
            </a:lvl1pPr>
          </a:lstStyle>
          <a:p>
            <a:pPr algn="l" defTabSz="914103"/>
            <a:r>
              <a:rPr lang="en-US" sz="1599"/>
              <a:t>Future Plan</a:t>
            </a:r>
          </a:p>
        </p:txBody>
      </p:sp>
      <p:sp>
        <p:nvSpPr>
          <p:cNvPr id="62" name="Subtitle 2">
            <a:extLst>
              <a:ext uri="{FF2B5EF4-FFF2-40B4-BE49-F238E27FC236}">
                <a16:creationId xmlns:a16="http://schemas.microsoft.com/office/drawing/2014/main" id="{437A5D19-636D-4C12-BFCD-5BC5AB64C453}"/>
              </a:ext>
            </a:extLst>
          </p:cNvPr>
          <p:cNvSpPr txBox="1">
            <a:spLocks/>
          </p:cNvSpPr>
          <p:nvPr/>
        </p:nvSpPr>
        <p:spPr>
          <a:xfrm>
            <a:off x="8396174" y="4607057"/>
            <a:ext cx="3413096" cy="830968"/>
          </a:xfrm>
          <a:prstGeom prst="rect">
            <a:avLst/>
          </a:prstGeom>
        </p:spPr>
        <p:txBody>
          <a:bodyPr vert="horz" wrap="square" lIns="91412" tIns="45706" rIns="91412" bIns="4570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283">
              <a:lnSpc>
                <a:spcPct val="100000"/>
              </a:lnSpc>
            </a:pPr>
            <a:r>
              <a:rPr lang="en-GB" sz="1200">
                <a:solidFill>
                  <a:srgbClr val="44546A"/>
                </a:solidFill>
                <a:latin typeface="Calibri Light" panose="020F0302020204030204" pitchFamily="34" charset="0"/>
              </a:rPr>
              <a:t>Sky is the limit. We are driven by the requirements and opportunities of the system. One utopia could be to deliver live activity reports to Social Prescribers in order to support direct patient care.</a:t>
            </a:r>
          </a:p>
        </p:txBody>
      </p:sp>
      <p:sp>
        <p:nvSpPr>
          <p:cNvPr id="63" name="TextBox 62">
            <a:extLst>
              <a:ext uri="{FF2B5EF4-FFF2-40B4-BE49-F238E27FC236}">
                <a16:creationId xmlns:a16="http://schemas.microsoft.com/office/drawing/2014/main" id="{06A8057B-D069-4404-ACD8-C18585FEC7A5}"/>
              </a:ext>
            </a:extLst>
          </p:cNvPr>
          <p:cNvSpPr txBox="1"/>
          <p:nvPr/>
        </p:nvSpPr>
        <p:spPr>
          <a:xfrm>
            <a:off x="558102" y="4764065"/>
            <a:ext cx="1757211" cy="338426"/>
          </a:xfrm>
          <a:prstGeom prst="rect">
            <a:avLst/>
          </a:prstGeom>
          <a:noFill/>
        </p:spPr>
        <p:txBody>
          <a:bodyPr wrap="none" rtlCol="0" anchor="b" anchorCtr="0">
            <a:spAutoFit/>
          </a:bodyPr>
          <a:lstStyle>
            <a:defPPr>
              <a:defRPr lang="en-US"/>
            </a:defPPr>
            <a:lvl1pPr algn="r">
              <a:defRPr sz="1600" b="1">
                <a:solidFill>
                  <a:srgbClr val="00A499"/>
                </a:solidFill>
                <a:latin typeface="Arial" panose="020B0604020202020204" pitchFamily="34" charset="0"/>
                <a:ea typeface="League Spartan" charset="0"/>
                <a:cs typeface="Arial" panose="020B0604020202020204" pitchFamily="34" charset="0"/>
              </a:defRPr>
            </a:lvl1pPr>
          </a:lstStyle>
          <a:p>
            <a:pPr defTabSz="914103"/>
            <a:r>
              <a:rPr lang="en-US" sz="1599"/>
              <a:t>Scalable Design</a:t>
            </a:r>
          </a:p>
        </p:txBody>
      </p:sp>
      <p:sp>
        <p:nvSpPr>
          <p:cNvPr id="64" name="Subtitle 2">
            <a:extLst>
              <a:ext uri="{FF2B5EF4-FFF2-40B4-BE49-F238E27FC236}">
                <a16:creationId xmlns:a16="http://schemas.microsoft.com/office/drawing/2014/main" id="{A0DA83A9-461A-41E4-BD0B-936E5392F839}"/>
              </a:ext>
            </a:extLst>
          </p:cNvPr>
          <p:cNvSpPr txBox="1">
            <a:spLocks/>
          </p:cNvSpPr>
          <p:nvPr/>
        </p:nvSpPr>
        <p:spPr>
          <a:xfrm>
            <a:off x="558644" y="5110159"/>
            <a:ext cx="3059457" cy="1015634"/>
          </a:xfrm>
          <a:prstGeom prst="rect">
            <a:avLst/>
          </a:prstGeom>
        </p:spPr>
        <p:txBody>
          <a:bodyPr vert="horz" wrap="square" lIns="91412" tIns="45706" rIns="91412" bIns="4570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283">
              <a:lnSpc>
                <a:spcPct val="100000"/>
              </a:lnSpc>
            </a:pPr>
            <a:r>
              <a:rPr lang="en-GB" sz="1200">
                <a:solidFill>
                  <a:srgbClr val="415563"/>
                </a:solidFill>
                <a:latin typeface="Calibri Light" panose="020F0302020204030204" pitchFamily="34" charset="0"/>
                <a:ea typeface="Lato Light" panose="020F0502020204030203" pitchFamily="34" charset="0"/>
                <a:cs typeface="Mukta ExtraLight" panose="020B0000000000000000" pitchFamily="34" charset="77"/>
              </a:rPr>
              <a:t>Working with the DSCRO, London Shared Services Central Analytics and Information Governance, we can add more data to Population Health in a modular, secure and governance approved way</a:t>
            </a:r>
          </a:p>
        </p:txBody>
      </p:sp>
      <p:sp>
        <p:nvSpPr>
          <p:cNvPr id="65" name="TextBox 64">
            <a:extLst>
              <a:ext uri="{FF2B5EF4-FFF2-40B4-BE49-F238E27FC236}">
                <a16:creationId xmlns:a16="http://schemas.microsoft.com/office/drawing/2014/main" id="{B6969A18-56A3-4A35-9950-A5E8CDA4C126}"/>
              </a:ext>
            </a:extLst>
          </p:cNvPr>
          <p:cNvSpPr txBox="1"/>
          <p:nvPr/>
        </p:nvSpPr>
        <p:spPr>
          <a:xfrm>
            <a:off x="9527023" y="938451"/>
            <a:ext cx="2663097" cy="338426"/>
          </a:xfrm>
          <a:prstGeom prst="rect">
            <a:avLst/>
          </a:prstGeom>
          <a:noFill/>
        </p:spPr>
        <p:txBody>
          <a:bodyPr wrap="square" rtlCol="0" anchor="b" anchorCtr="0">
            <a:spAutoFit/>
          </a:bodyPr>
          <a:lstStyle>
            <a:defPPr>
              <a:defRPr lang="en-US"/>
            </a:defPPr>
            <a:lvl1pPr algn="r">
              <a:defRPr sz="1600" b="1">
                <a:solidFill>
                  <a:srgbClr val="00A499"/>
                </a:solidFill>
                <a:latin typeface="Arial" panose="020B0604020202020204" pitchFamily="34" charset="0"/>
                <a:ea typeface="League Spartan" charset="0"/>
                <a:cs typeface="Arial" panose="020B0604020202020204" pitchFamily="34" charset="0"/>
              </a:defRPr>
            </a:lvl1pPr>
          </a:lstStyle>
          <a:p>
            <a:pPr algn="l" defTabSz="914103"/>
            <a:r>
              <a:rPr lang="en-US" sz="1599"/>
              <a:t>Collaborative Platform</a:t>
            </a:r>
          </a:p>
        </p:txBody>
      </p:sp>
      <p:sp>
        <p:nvSpPr>
          <p:cNvPr id="66" name="Subtitle 2">
            <a:extLst>
              <a:ext uri="{FF2B5EF4-FFF2-40B4-BE49-F238E27FC236}">
                <a16:creationId xmlns:a16="http://schemas.microsoft.com/office/drawing/2014/main" id="{194753C0-BA14-4078-A4B5-C37F3278F6A6}"/>
              </a:ext>
            </a:extLst>
          </p:cNvPr>
          <p:cNvSpPr txBox="1">
            <a:spLocks/>
          </p:cNvSpPr>
          <p:nvPr/>
        </p:nvSpPr>
        <p:spPr>
          <a:xfrm>
            <a:off x="8478060" y="1244977"/>
            <a:ext cx="3450075" cy="1680432"/>
          </a:xfrm>
          <a:prstGeom prst="rect">
            <a:avLst/>
          </a:prstGeom>
        </p:spPr>
        <p:txBody>
          <a:bodyPr vert="horz" wrap="square" lIns="91412" tIns="45706" rIns="91412" bIns="45706" rtlCol="0" anchor="t">
            <a:spAutoFit/>
          </a:bodyPr>
          <a:lstStyle>
            <a:defPPr>
              <a:defRPr lang="en-US"/>
            </a:defPPr>
            <a:lvl1pPr indent="0" algn="r" defTabSz="1087636">
              <a:lnSpc>
                <a:spcPct val="100000"/>
              </a:lnSpc>
              <a:spcBef>
                <a:spcPct val="20000"/>
              </a:spcBef>
              <a:buFont typeface="Arial"/>
              <a:buNone/>
              <a:defRPr sz="1200">
                <a:solidFill>
                  <a:schemeClr val="tx2"/>
                </a:solidFill>
                <a:latin typeface="Calibri Light" panose="020F0302020204030204" pitchFamily="34" charset="0"/>
                <a:cs typeface="Open Sans Light"/>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defTabSz="1087283"/>
            <a:r>
              <a:rPr lang="en-GB">
                <a:solidFill>
                  <a:srgbClr val="44546A"/>
                </a:solidFill>
              </a:rPr>
              <a:t>Allowing appropriate access to back end, row-level assets within our Sandpit structure widens the pool of staff who can develop reporting solutions</a:t>
            </a:r>
          </a:p>
          <a:p>
            <a:pPr defTabSz="1087283"/>
            <a:r>
              <a:rPr lang="en-GB">
                <a:solidFill>
                  <a:srgbClr val="44546A"/>
                </a:solidFill>
              </a:rPr>
              <a:t>Bringing this pool of experts together allows for the sharing of ideas, and re-use of knowledge and methods from across our footprint</a:t>
            </a:r>
          </a:p>
          <a:p>
            <a:pPr defTabSz="1087283"/>
            <a:endParaRPr lang="en-GB">
              <a:solidFill>
                <a:srgbClr val="44546A"/>
              </a:solidFill>
            </a:endParaRPr>
          </a:p>
          <a:p>
            <a:pPr defTabSz="1087283"/>
            <a:endParaRPr lang="en-GB">
              <a:solidFill>
                <a:srgbClr val="44546A"/>
              </a:solidFill>
            </a:endParaRPr>
          </a:p>
        </p:txBody>
      </p:sp>
      <p:pic>
        <p:nvPicPr>
          <p:cNvPr id="70" name="Graphic 69" descr="Recycle sign">
            <a:extLst>
              <a:ext uri="{FF2B5EF4-FFF2-40B4-BE49-F238E27FC236}">
                <a16:creationId xmlns:a16="http://schemas.microsoft.com/office/drawing/2014/main" id="{D4C026C0-217B-4A0F-8A5F-962505D189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2601" y="4653219"/>
            <a:ext cx="914118" cy="914118"/>
          </a:xfrm>
          <a:prstGeom prst="rect">
            <a:avLst/>
          </a:prstGeom>
        </p:spPr>
      </p:pic>
      <p:pic>
        <p:nvPicPr>
          <p:cNvPr id="71" name="Graphic 70" descr="Solar system">
            <a:extLst>
              <a:ext uri="{FF2B5EF4-FFF2-40B4-BE49-F238E27FC236}">
                <a16:creationId xmlns:a16="http://schemas.microsoft.com/office/drawing/2014/main" id="{621A1883-014B-471E-9DF2-ADAB1BE7C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7036" y="2955530"/>
            <a:ext cx="1136732" cy="1136732"/>
          </a:xfrm>
          <a:prstGeom prst="rect">
            <a:avLst/>
          </a:prstGeom>
        </p:spPr>
      </p:pic>
      <p:pic>
        <p:nvPicPr>
          <p:cNvPr id="72" name="Graphic 71" descr="Group brainstorm">
            <a:extLst>
              <a:ext uri="{FF2B5EF4-FFF2-40B4-BE49-F238E27FC236}">
                <a16:creationId xmlns:a16="http://schemas.microsoft.com/office/drawing/2014/main" id="{7121BE03-528C-4B8A-AB7A-06158EBFC2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06296" y="3041982"/>
            <a:ext cx="914118" cy="914118"/>
          </a:xfrm>
          <a:prstGeom prst="rect">
            <a:avLst/>
          </a:prstGeom>
        </p:spPr>
      </p:pic>
      <p:pic>
        <p:nvPicPr>
          <p:cNvPr id="73" name="Graphic 72" descr="User network">
            <a:extLst>
              <a:ext uri="{FF2B5EF4-FFF2-40B4-BE49-F238E27FC236}">
                <a16:creationId xmlns:a16="http://schemas.microsoft.com/office/drawing/2014/main" id="{A47DCEAF-861D-4248-9F13-460D082B3C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3408" y="1405891"/>
            <a:ext cx="914118" cy="914118"/>
          </a:xfrm>
          <a:prstGeom prst="rect">
            <a:avLst/>
          </a:prstGeom>
        </p:spPr>
      </p:pic>
      <p:pic>
        <p:nvPicPr>
          <p:cNvPr id="74" name="Graphic 73" descr="Link">
            <a:extLst>
              <a:ext uri="{FF2B5EF4-FFF2-40B4-BE49-F238E27FC236}">
                <a16:creationId xmlns:a16="http://schemas.microsoft.com/office/drawing/2014/main" id="{E24F6C9F-1AB2-4712-B90D-89112E4639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78612" y="4828968"/>
            <a:ext cx="783710" cy="783710"/>
          </a:xfrm>
          <a:prstGeom prst="rect">
            <a:avLst/>
          </a:prstGeom>
        </p:spPr>
      </p:pic>
      <p:pic>
        <p:nvPicPr>
          <p:cNvPr id="75" name="Graphic 74" descr="Users">
            <a:extLst>
              <a:ext uri="{FF2B5EF4-FFF2-40B4-BE49-F238E27FC236}">
                <a16:creationId xmlns:a16="http://schemas.microsoft.com/office/drawing/2014/main" id="{6170B205-33E5-4EA2-8C70-5360B01A41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16380" y="1457049"/>
            <a:ext cx="914118" cy="914118"/>
          </a:xfrm>
          <a:prstGeom prst="rect">
            <a:avLst/>
          </a:prstGeom>
        </p:spPr>
      </p:pic>
      <p:sp>
        <p:nvSpPr>
          <p:cNvPr id="86" name="TextBox 85">
            <a:extLst>
              <a:ext uri="{FF2B5EF4-FFF2-40B4-BE49-F238E27FC236}">
                <a16:creationId xmlns:a16="http://schemas.microsoft.com/office/drawing/2014/main" id="{068DE0BF-25D3-4EC1-AEE0-8B93A2253F4A}"/>
              </a:ext>
            </a:extLst>
          </p:cNvPr>
          <p:cNvSpPr txBox="1"/>
          <p:nvPr/>
        </p:nvSpPr>
        <p:spPr>
          <a:xfrm>
            <a:off x="5511352" y="3800221"/>
            <a:ext cx="1200094" cy="430887"/>
          </a:xfrm>
          <a:prstGeom prst="rect">
            <a:avLst/>
          </a:prstGeom>
          <a:noFill/>
        </p:spPr>
        <p:txBody>
          <a:bodyPr wrap="square" rtlCol="0">
            <a:spAutoFit/>
          </a:bodyPr>
          <a:lstStyle/>
          <a:p>
            <a:pPr algn="ctr" defTabSz="914103"/>
            <a:r>
              <a:rPr lang="en-GB" sz="1100" b="1">
                <a:solidFill>
                  <a:srgbClr val="FFFFFF"/>
                </a:solidFill>
                <a:latin typeface="Arial" panose="020B0604020202020204" pitchFamily="34" charset="0"/>
                <a:cs typeface="Arial" panose="020B0604020202020204" pitchFamily="34" charset="0"/>
              </a:rPr>
              <a:t>Patient at the Heart</a:t>
            </a:r>
          </a:p>
        </p:txBody>
      </p:sp>
      <p:pic>
        <p:nvPicPr>
          <p:cNvPr id="33" name="Graphic 32" descr="Group">
            <a:extLst>
              <a:ext uri="{FF2B5EF4-FFF2-40B4-BE49-F238E27FC236}">
                <a16:creationId xmlns:a16="http://schemas.microsoft.com/office/drawing/2014/main" id="{F27263A3-006B-40D7-9944-ACD547F25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94646" y="2828325"/>
            <a:ext cx="1065046" cy="1065046"/>
          </a:xfrm>
          <a:prstGeom prst="rect">
            <a:avLst/>
          </a:prstGeom>
        </p:spPr>
      </p:pic>
      <p:sp>
        <p:nvSpPr>
          <p:cNvPr id="35" name="Title 1">
            <a:extLst>
              <a:ext uri="{FF2B5EF4-FFF2-40B4-BE49-F238E27FC236}">
                <a16:creationId xmlns:a16="http://schemas.microsoft.com/office/drawing/2014/main" id="{9677FC59-DA83-4F8B-B76B-0490CEDB5F6A}"/>
              </a:ext>
            </a:extLst>
          </p:cNvPr>
          <p:cNvSpPr txBox="1">
            <a:spLocks/>
          </p:cNvSpPr>
          <p:nvPr/>
        </p:nvSpPr>
        <p:spPr>
          <a:xfrm>
            <a:off x="93498" y="208405"/>
            <a:ext cx="10490965" cy="1108642"/>
          </a:xfrm>
          <a:prstGeom prst="rect">
            <a:avLst/>
          </a:prstGeom>
        </p:spPr>
        <p:txBody>
          <a:bodyPr vert="horz" lIns="91412" tIns="45706" rIns="91412" bIns="45706" rtlCol="0" anchor="ctr">
            <a:normAutofit fontScale="97500"/>
          </a:bodyPr>
          <a:lstStyle>
            <a:lvl1pPr algn="l" defTabSz="990570" rtl="0" eaLnBrk="1" latinLnBrk="0" hangingPunct="1">
              <a:lnSpc>
                <a:spcPct val="90000"/>
              </a:lnSpc>
              <a:spcBef>
                <a:spcPct val="0"/>
              </a:spcBef>
              <a:buNone/>
              <a:defRPr sz="3600" b="1" kern="1200">
                <a:solidFill>
                  <a:srgbClr val="00A499"/>
                </a:solidFill>
                <a:latin typeface="+mn-lt"/>
                <a:ea typeface="+mj-ea"/>
                <a:cs typeface="+mj-cs"/>
              </a:defRPr>
            </a:lvl1pPr>
          </a:lstStyle>
          <a:p>
            <a:pPr defTabSz="990249"/>
            <a:r>
              <a:rPr lang="en-US" sz="3599">
                <a:latin typeface="Calibri" panose="020F0502020204030204"/>
              </a:rPr>
              <a:t>South West London Approach to Population Health</a:t>
            </a:r>
            <a:br>
              <a:rPr lang="en-US" sz="3599">
                <a:latin typeface="Calibri" panose="020F0502020204030204"/>
              </a:rPr>
            </a:br>
            <a:r>
              <a:rPr lang="en-US" sz="2799">
                <a:solidFill>
                  <a:srgbClr val="425563"/>
                </a:solidFill>
                <a:latin typeface="Calibri" panose="020F0502020204030204"/>
              </a:rPr>
              <a:t>Patient centered</a:t>
            </a:r>
          </a:p>
        </p:txBody>
      </p:sp>
      <p:sp>
        <p:nvSpPr>
          <p:cNvPr id="40" name="Subtitle 2">
            <a:extLst>
              <a:ext uri="{FF2B5EF4-FFF2-40B4-BE49-F238E27FC236}">
                <a16:creationId xmlns:a16="http://schemas.microsoft.com/office/drawing/2014/main" id="{BA042890-E480-4663-8A9D-1C8A0A3B1528}"/>
              </a:ext>
            </a:extLst>
          </p:cNvPr>
          <p:cNvSpPr txBox="1">
            <a:spLocks/>
          </p:cNvSpPr>
          <p:nvPr/>
        </p:nvSpPr>
        <p:spPr>
          <a:xfrm>
            <a:off x="-12171" y="3557548"/>
            <a:ext cx="3059457" cy="867902"/>
          </a:xfrm>
          <a:prstGeom prst="rect">
            <a:avLst/>
          </a:prstGeom>
        </p:spPr>
        <p:txBody>
          <a:bodyPr vert="horz" wrap="square" lIns="91412" tIns="45706" rIns="91412" bIns="45706"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defTabSz="1087283">
              <a:lnSpc>
                <a:spcPct val="100000"/>
              </a:lnSpc>
            </a:pPr>
            <a:r>
              <a:rPr lang="en-GB" sz="1200">
                <a:solidFill>
                  <a:srgbClr val="415563"/>
                </a:solidFill>
                <a:latin typeface="Calibri Light" panose="020F0302020204030204" pitchFamily="34" charset="0"/>
                <a:ea typeface="Lato Light" panose="020F0502020204030203" pitchFamily="34" charset="0"/>
                <a:cs typeface="Mukta ExtraLight" panose="020B0000000000000000" pitchFamily="34" charset="77"/>
              </a:rPr>
              <a:t>Utilising the Microsoft stack to deliver analytics in a way that is consumable easily, on any platform, at any given time.</a:t>
            </a:r>
          </a:p>
          <a:p>
            <a:pPr algn="r" defTabSz="1087283">
              <a:lnSpc>
                <a:spcPct val="100000"/>
              </a:lnSpc>
            </a:pPr>
            <a:r>
              <a:rPr lang="en-GB" sz="1200">
                <a:solidFill>
                  <a:srgbClr val="415563"/>
                </a:solidFill>
                <a:latin typeface="Calibri Light" panose="020F0302020204030204" pitchFamily="34" charset="0"/>
                <a:ea typeface="Lato Light" panose="020F0502020204030203" pitchFamily="34" charset="0"/>
                <a:cs typeface="Mukta ExtraLight" panose="020B0000000000000000" pitchFamily="34" charset="77"/>
              </a:rPr>
              <a:t>Secure patient level extraction</a:t>
            </a:r>
          </a:p>
        </p:txBody>
      </p:sp>
      <p:sp>
        <p:nvSpPr>
          <p:cNvPr id="42" name="TextBox 41">
            <a:extLst>
              <a:ext uri="{FF2B5EF4-FFF2-40B4-BE49-F238E27FC236}">
                <a16:creationId xmlns:a16="http://schemas.microsoft.com/office/drawing/2014/main" id="{46ED8739-33A7-4147-9BEC-4106A6876BDC}"/>
              </a:ext>
            </a:extLst>
          </p:cNvPr>
          <p:cNvSpPr txBox="1"/>
          <p:nvPr/>
        </p:nvSpPr>
        <p:spPr>
          <a:xfrm>
            <a:off x="140164" y="3259799"/>
            <a:ext cx="2217658" cy="338426"/>
          </a:xfrm>
          <a:prstGeom prst="rect">
            <a:avLst/>
          </a:prstGeom>
          <a:noFill/>
        </p:spPr>
        <p:txBody>
          <a:bodyPr wrap="none" rtlCol="0" anchor="b" anchorCtr="0">
            <a:spAutoFit/>
          </a:bodyPr>
          <a:lstStyle>
            <a:defPPr>
              <a:defRPr lang="en-US"/>
            </a:defPPr>
            <a:lvl1pPr algn="r">
              <a:defRPr sz="1600" b="1">
                <a:solidFill>
                  <a:srgbClr val="00A499"/>
                </a:solidFill>
                <a:latin typeface="Arial" panose="020B0604020202020204" pitchFamily="34" charset="0"/>
                <a:ea typeface="League Spartan" charset="0"/>
                <a:cs typeface="Arial" panose="020B0604020202020204" pitchFamily="34" charset="0"/>
              </a:defRPr>
            </a:lvl1pPr>
          </a:lstStyle>
          <a:p>
            <a:pPr defTabSz="914103"/>
            <a:r>
              <a:rPr lang="en-US" sz="1599"/>
              <a:t>Accessible Analytics</a:t>
            </a:r>
          </a:p>
        </p:txBody>
      </p:sp>
      <p:pic>
        <p:nvPicPr>
          <p:cNvPr id="32" name="Picture 2">
            <a:extLst>
              <a:ext uri="{FF2B5EF4-FFF2-40B4-BE49-F238E27FC236}">
                <a16:creationId xmlns:a16="http://schemas.microsoft.com/office/drawing/2014/main" id="{B15B0057-94B3-4B7E-9D29-5AA2978D40F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2162" y="6352603"/>
            <a:ext cx="1173558" cy="59487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CECE001A-BD58-4EBC-95EF-77D3AD8581B1}"/>
              </a:ext>
            </a:extLst>
          </p:cNvPr>
          <p:cNvPicPr>
            <a:picLocks noChangeAspect="1"/>
          </p:cNvPicPr>
          <p:nvPr/>
        </p:nvPicPr>
        <p:blipFill>
          <a:blip r:embed="rId17"/>
          <a:stretch>
            <a:fillRect/>
          </a:stretch>
        </p:blipFill>
        <p:spPr>
          <a:xfrm>
            <a:off x="1881" y="6333108"/>
            <a:ext cx="732685" cy="523834"/>
          </a:xfrm>
          <a:prstGeom prst="rect">
            <a:avLst/>
          </a:prstGeom>
        </p:spPr>
      </p:pic>
    </p:spTree>
    <p:extLst>
      <p:ext uri="{BB962C8B-B14F-4D97-AF65-F5344CB8AC3E}">
        <p14:creationId xmlns:p14="http://schemas.microsoft.com/office/powerpoint/2010/main" val="356139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1FF0-C373-0943-A481-D3663EC422DE}"/>
              </a:ext>
            </a:extLst>
          </p:cNvPr>
          <p:cNvSpPr>
            <a:spLocks noGrp="1"/>
          </p:cNvSpPr>
          <p:nvPr>
            <p:ph type="title"/>
          </p:nvPr>
        </p:nvSpPr>
        <p:spPr>
          <a:xfrm>
            <a:off x="28766" y="52726"/>
            <a:ext cx="10512355" cy="1325154"/>
          </a:xfrm>
        </p:spPr>
        <p:txBody>
          <a:bodyPr>
            <a:normAutofit/>
          </a:bodyPr>
          <a:lstStyle/>
          <a:p>
            <a:r>
              <a:rPr lang="en-US" sz="3199"/>
              <a:t>Population Health Data Model</a:t>
            </a:r>
            <a:br>
              <a:rPr lang="en-US" sz="3199"/>
            </a:br>
            <a:r>
              <a:rPr lang="en-US" sz="2399">
                <a:solidFill>
                  <a:srgbClr val="425563"/>
                </a:solidFill>
              </a:rPr>
              <a:t>Sample of available datasets</a:t>
            </a:r>
          </a:p>
        </p:txBody>
      </p:sp>
      <p:sp>
        <p:nvSpPr>
          <p:cNvPr id="57" name="Freeform 2">
            <a:extLst>
              <a:ext uri="{FF2B5EF4-FFF2-40B4-BE49-F238E27FC236}">
                <a16:creationId xmlns:a16="http://schemas.microsoft.com/office/drawing/2014/main" id="{F42506E5-F2AB-4B8C-88AD-2EA77B6043EE}"/>
              </a:ext>
            </a:extLst>
          </p:cNvPr>
          <p:cNvSpPr>
            <a:spLocks noChangeArrowheads="1"/>
          </p:cNvSpPr>
          <p:nvPr/>
        </p:nvSpPr>
        <p:spPr bwMode="auto">
          <a:xfrm>
            <a:off x="6148801" y="1280776"/>
            <a:ext cx="4596517" cy="2778041"/>
          </a:xfrm>
          <a:custGeom>
            <a:avLst/>
            <a:gdLst>
              <a:gd name="T0" fmla="*/ 8574 w 8575"/>
              <a:gd name="T1" fmla="*/ 841 h 4444"/>
              <a:gd name="T2" fmla="*/ 7732 w 8575"/>
              <a:gd name="T3" fmla="*/ 0 h 4444"/>
              <a:gd name="T4" fmla="*/ 0 w 8575"/>
              <a:gd name="T5" fmla="*/ 1808 h 4444"/>
              <a:gd name="T6" fmla="*/ 52 w 8575"/>
              <a:gd name="T7" fmla="*/ 1797 h 4444"/>
              <a:gd name="T8" fmla="*/ 304 w 8575"/>
              <a:gd name="T9" fmla="*/ 1724 h 4444"/>
              <a:gd name="T10" fmla="*/ 318 w 8575"/>
              <a:gd name="T11" fmla="*/ 1724 h 4444"/>
              <a:gd name="T12" fmla="*/ 428 w 8575"/>
              <a:gd name="T13" fmla="*/ 1755 h 4444"/>
              <a:gd name="T14" fmla="*/ 429 w 8575"/>
              <a:gd name="T15" fmla="*/ 1756 h 4444"/>
              <a:gd name="T16" fmla="*/ 436 w 8575"/>
              <a:gd name="T17" fmla="*/ 1761 h 4444"/>
              <a:gd name="T18" fmla="*/ 440 w 8575"/>
              <a:gd name="T19" fmla="*/ 1762 h 4444"/>
              <a:gd name="T20" fmla="*/ 445 w 8575"/>
              <a:gd name="T21" fmla="*/ 1766 h 4444"/>
              <a:gd name="T22" fmla="*/ 451 w 8575"/>
              <a:gd name="T23" fmla="*/ 1770 h 4444"/>
              <a:gd name="T24" fmla="*/ 453 w 8575"/>
              <a:gd name="T25" fmla="*/ 1772 h 4444"/>
              <a:gd name="T26" fmla="*/ 488 w 8575"/>
              <a:gd name="T27" fmla="*/ 1807 h 4444"/>
              <a:gd name="T28" fmla="*/ 552 w 8575"/>
              <a:gd name="T29" fmla="*/ 2014 h 4444"/>
              <a:gd name="T30" fmla="*/ 477 w 8575"/>
              <a:gd name="T31" fmla="*/ 2235 h 4444"/>
              <a:gd name="T32" fmla="*/ 383 w 8575"/>
              <a:gd name="T33" fmla="*/ 2293 h 4444"/>
              <a:gd name="T34" fmla="*/ 304 w 8575"/>
              <a:gd name="T35" fmla="*/ 2305 h 4444"/>
              <a:gd name="T36" fmla="*/ 52 w 8575"/>
              <a:gd name="T37" fmla="*/ 2228 h 4444"/>
              <a:gd name="T38" fmla="*/ 0 w 8575"/>
              <a:gd name="T39" fmla="*/ 2216 h 4444"/>
              <a:gd name="T40" fmla="*/ 3884 w 8575"/>
              <a:gd name="T41" fmla="*/ 3883 h 4444"/>
              <a:gd name="T42" fmla="*/ 3872 w 8575"/>
              <a:gd name="T43" fmla="*/ 3943 h 4444"/>
              <a:gd name="T44" fmla="*/ 3794 w 8575"/>
              <a:gd name="T45" fmla="*/ 4195 h 4444"/>
              <a:gd name="T46" fmla="*/ 3806 w 8575"/>
              <a:gd name="T47" fmla="*/ 4274 h 4444"/>
              <a:gd name="T48" fmla="*/ 3864 w 8575"/>
              <a:gd name="T49" fmla="*/ 4367 h 4444"/>
              <a:gd name="T50" fmla="*/ 4085 w 8575"/>
              <a:gd name="T51" fmla="*/ 4443 h 4444"/>
              <a:gd name="T52" fmla="*/ 4292 w 8575"/>
              <a:gd name="T53" fmla="*/ 4378 h 4444"/>
              <a:gd name="T54" fmla="*/ 4327 w 8575"/>
              <a:gd name="T55" fmla="*/ 4343 h 4444"/>
              <a:gd name="T56" fmla="*/ 4329 w 8575"/>
              <a:gd name="T57" fmla="*/ 4341 h 4444"/>
              <a:gd name="T58" fmla="*/ 4333 w 8575"/>
              <a:gd name="T59" fmla="*/ 4335 h 4444"/>
              <a:gd name="T60" fmla="*/ 4337 w 8575"/>
              <a:gd name="T61" fmla="*/ 4330 h 4444"/>
              <a:gd name="T62" fmla="*/ 4339 w 8575"/>
              <a:gd name="T63" fmla="*/ 4327 h 4444"/>
              <a:gd name="T64" fmla="*/ 4344 w 8575"/>
              <a:gd name="T65" fmla="*/ 4319 h 4444"/>
              <a:gd name="T66" fmla="*/ 4344 w 8575"/>
              <a:gd name="T67" fmla="*/ 4318 h 4444"/>
              <a:gd name="T68" fmla="*/ 4375 w 8575"/>
              <a:gd name="T69" fmla="*/ 4209 h 4444"/>
              <a:gd name="T70" fmla="*/ 4375 w 8575"/>
              <a:gd name="T71" fmla="*/ 4195 h 4444"/>
              <a:gd name="T72" fmla="*/ 4303 w 8575"/>
              <a:gd name="T73" fmla="*/ 3942 h 4444"/>
              <a:gd name="T74" fmla="*/ 4291 w 8575"/>
              <a:gd name="T75" fmla="*/ 3883 h 4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75" h="4444">
                <a:moveTo>
                  <a:pt x="8574" y="3883"/>
                </a:moveTo>
                <a:lnTo>
                  <a:pt x="8574" y="841"/>
                </a:lnTo>
                <a:lnTo>
                  <a:pt x="8574" y="841"/>
                </a:lnTo>
                <a:cubicBezTo>
                  <a:pt x="8574" y="377"/>
                  <a:pt x="8197" y="0"/>
                  <a:pt x="7732" y="0"/>
                </a:cubicBezTo>
                <a:lnTo>
                  <a:pt x="0" y="0"/>
                </a:lnTo>
                <a:lnTo>
                  <a:pt x="0" y="1808"/>
                </a:lnTo>
                <a:lnTo>
                  <a:pt x="0" y="1808"/>
                </a:lnTo>
                <a:cubicBezTo>
                  <a:pt x="17" y="1808"/>
                  <a:pt x="35" y="1804"/>
                  <a:pt x="52" y="1797"/>
                </a:cubicBezTo>
                <a:lnTo>
                  <a:pt x="52" y="1797"/>
                </a:lnTo>
                <a:cubicBezTo>
                  <a:pt x="145" y="1751"/>
                  <a:pt x="239" y="1724"/>
                  <a:pt x="304" y="1724"/>
                </a:cubicBezTo>
                <a:lnTo>
                  <a:pt x="304" y="1724"/>
                </a:lnTo>
                <a:cubicBezTo>
                  <a:pt x="309" y="1724"/>
                  <a:pt x="314" y="1724"/>
                  <a:pt x="318" y="1724"/>
                </a:cubicBezTo>
                <a:lnTo>
                  <a:pt x="318" y="1724"/>
                </a:lnTo>
                <a:cubicBezTo>
                  <a:pt x="359" y="1726"/>
                  <a:pt x="397" y="1737"/>
                  <a:pt x="428" y="1755"/>
                </a:cubicBezTo>
                <a:lnTo>
                  <a:pt x="428" y="1755"/>
                </a:lnTo>
                <a:cubicBezTo>
                  <a:pt x="429" y="1756"/>
                  <a:pt x="429" y="1756"/>
                  <a:pt x="429" y="1756"/>
                </a:cubicBezTo>
                <a:lnTo>
                  <a:pt x="429" y="1756"/>
                </a:lnTo>
                <a:cubicBezTo>
                  <a:pt x="431" y="1757"/>
                  <a:pt x="434" y="1759"/>
                  <a:pt x="436" y="1761"/>
                </a:cubicBezTo>
                <a:lnTo>
                  <a:pt x="436" y="1761"/>
                </a:lnTo>
                <a:cubicBezTo>
                  <a:pt x="437" y="1761"/>
                  <a:pt x="439" y="1762"/>
                  <a:pt x="440" y="1762"/>
                </a:cubicBezTo>
                <a:lnTo>
                  <a:pt x="440" y="1762"/>
                </a:lnTo>
                <a:cubicBezTo>
                  <a:pt x="441" y="1763"/>
                  <a:pt x="443" y="1765"/>
                  <a:pt x="445" y="1766"/>
                </a:cubicBezTo>
                <a:lnTo>
                  <a:pt x="445" y="1766"/>
                </a:lnTo>
                <a:cubicBezTo>
                  <a:pt x="447" y="1767"/>
                  <a:pt x="448" y="1769"/>
                  <a:pt x="451" y="1770"/>
                </a:cubicBezTo>
                <a:lnTo>
                  <a:pt x="451" y="1770"/>
                </a:lnTo>
                <a:cubicBezTo>
                  <a:pt x="452" y="1771"/>
                  <a:pt x="452" y="1772"/>
                  <a:pt x="453" y="1772"/>
                </a:cubicBezTo>
                <a:lnTo>
                  <a:pt x="453" y="1772"/>
                </a:lnTo>
                <a:cubicBezTo>
                  <a:pt x="466" y="1783"/>
                  <a:pt x="477" y="1794"/>
                  <a:pt x="488" y="1807"/>
                </a:cubicBezTo>
                <a:lnTo>
                  <a:pt x="488" y="1807"/>
                </a:lnTo>
                <a:cubicBezTo>
                  <a:pt x="529" y="1858"/>
                  <a:pt x="552" y="1932"/>
                  <a:pt x="552" y="2014"/>
                </a:cubicBezTo>
                <a:lnTo>
                  <a:pt x="552" y="2014"/>
                </a:lnTo>
                <a:cubicBezTo>
                  <a:pt x="552" y="2108"/>
                  <a:pt x="525" y="2184"/>
                  <a:pt x="477" y="2235"/>
                </a:cubicBezTo>
                <a:lnTo>
                  <a:pt x="477" y="2235"/>
                </a:lnTo>
                <a:cubicBezTo>
                  <a:pt x="451" y="2262"/>
                  <a:pt x="419" y="2281"/>
                  <a:pt x="383" y="2293"/>
                </a:cubicBezTo>
                <a:lnTo>
                  <a:pt x="383" y="2293"/>
                </a:lnTo>
                <a:cubicBezTo>
                  <a:pt x="359" y="2301"/>
                  <a:pt x="332" y="2305"/>
                  <a:pt x="304" y="2305"/>
                </a:cubicBezTo>
                <a:lnTo>
                  <a:pt x="304" y="2305"/>
                </a:lnTo>
                <a:cubicBezTo>
                  <a:pt x="241" y="2305"/>
                  <a:pt x="147" y="2276"/>
                  <a:pt x="52" y="2228"/>
                </a:cubicBezTo>
                <a:lnTo>
                  <a:pt x="52" y="2228"/>
                </a:lnTo>
                <a:cubicBezTo>
                  <a:pt x="36" y="2219"/>
                  <a:pt x="17" y="2216"/>
                  <a:pt x="0" y="2216"/>
                </a:cubicBezTo>
                <a:lnTo>
                  <a:pt x="0" y="3883"/>
                </a:lnTo>
                <a:lnTo>
                  <a:pt x="3884" y="3883"/>
                </a:lnTo>
                <a:lnTo>
                  <a:pt x="3884" y="3883"/>
                </a:lnTo>
                <a:cubicBezTo>
                  <a:pt x="3885" y="3904"/>
                  <a:pt x="3881" y="3924"/>
                  <a:pt x="3872" y="3943"/>
                </a:cubicBezTo>
                <a:lnTo>
                  <a:pt x="3872" y="3943"/>
                </a:lnTo>
                <a:cubicBezTo>
                  <a:pt x="3823" y="4037"/>
                  <a:pt x="3794" y="4131"/>
                  <a:pt x="3794" y="4195"/>
                </a:cubicBezTo>
                <a:lnTo>
                  <a:pt x="3794" y="4195"/>
                </a:lnTo>
                <a:cubicBezTo>
                  <a:pt x="3794" y="4223"/>
                  <a:pt x="3799" y="4249"/>
                  <a:pt x="3806" y="4274"/>
                </a:cubicBezTo>
                <a:lnTo>
                  <a:pt x="3806" y="4274"/>
                </a:lnTo>
                <a:cubicBezTo>
                  <a:pt x="3818" y="4310"/>
                  <a:pt x="3837" y="4341"/>
                  <a:pt x="3864" y="4367"/>
                </a:cubicBezTo>
                <a:lnTo>
                  <a:pt x="3864" y="4367"/>
                </a:lnTo>
                <a:cubicBezTo>
                  <a:pt x="3915" y="4416"/>
                  <a:pt x="3991" y="4443"/>
                  <a:pt x="4085" y="4443"/>
                </a:cubicBezTo>
                <a:lnTo>
                  <a:pt x="4085" y="4443"/>
                </a:lnTo>
                <a:cubicBezTo>
                  <a:pt x="4168" y="4443"/>
                  <a:pt x="4241" y="4420"/>
                  <a:pt x="4292" y="4378"/>
                </a:cubicBezTo>
                <a:lnTo>
                  <a:pt x="4292" y="4378"/>
                </a:lnTo>
                <a:cubicBezTo>
                  <a:pt x="4306" y="4368"/>
                  <a:pt x="4317" y="4356"/>
                  <a:pt x="4327" y="4343"/>
                </a:cubicBezTo>
                <a:lnTo>
                  <a:pt x="4327" y="4343"/>
                </a:lnTo>
                <a:cubicBezTo>
                  <a:pt x="4328" y="4343"/>
                  <a:pt x="4328" y="4342"/>
                  <a:pt x="4329" y="4341"/>
                </a:cubicBezTo>
                <a:lnTo>
                  <a:pt x="4329" y="4341"/>
                </a:lnTo>
                <a:cubicBezTo>
                  <a:pt x="4330" y="4339"/>
                  <a:pt x="4332" y="4337"/>
                  <a:pt x="4333" y="4335"/>
                </a:cubicBezTo>
                <a:lnTo>
                  <a:pt x="4333" y="4335"/>
                </a:lnTo>
                <a:cubicBezTo>
                  <a:pt x="4334" y="4334"/>
                  <a:pt x="4336" y="4332"/>
                  <a:pt x="4337" y="4330"/>
                </a:cubicBezTo>
                <a:lnTo>
                  <a:pt x="4337" y="4330"/>
                </a:lnTo>
                <a:cubicBezTo>
                  <a:pt x="4338" y="4329"/>
                  <a:pt x="4338" y="4328"/>
                  <a:pt x="4339" y="4327"/>
                </a:cubicBezTo>
                <a:lnTo>
                  <a:pt x="4339" y="4327"/>
                </a:lnTo>
                <a:cubicBezTo>
                  <a:pt x="4341" y="4324"/>
                  <a:pt x="4342" y="4322"/>
                  <a:pt x="4344" y="4319"/>
                </a:cubicBezTo>
                <a:lnTo>
                  <a:pt x="4344" y="4319"/>
                </a:lnTo>
                <a:cubicBezTo>
                  <a:pt x="4344" y="4319"/>
                  <a:pt x="4344" y="4319"/>
                  <a:pt x="4344" y="4318"/>
                </a:cubicBezTo>
                <a:lnTo>
                  <a:pt x="4344" y="4318"/>
                </a:lnTo>
                <a:cubicBezTo>
                  <a:pt x="4363" y="4286"/>
                  <a:pt x="4374" y="4250"/>
                  <a:pt x="4375" y="4209"/>
                </a:cubicBezTo>
                <a:lnTo>
                  <a:pt x="4375" y="4209"/>
                </a:lnTo>
                <a:cubicBezTo>
                  <a:pt x="4375" y="4204"/>
                  <a:pt x="4375" y="4199"/>
                  <a:pt x="4375" y="4195"/>
                </a:cubicBezTo>
                <a:lnTo>
                  <a:pt x="4375" y="4195"/>
                </a:lnTo>
                <a:cubicBezTo>
                  <a:pt x="4375" y="4129"/>
                  <a:pt x="4349" y="4035"/>
                  <a:pt x="4303" y="3942"/>
                </a:cubicBezTo>
                <a:lnTo>
                  <a:pt x="4303" y="3942"/>
                </a:lnTo>
                <a:cubicBezTo>
                  <a:pt x="4294" y="3923"/>
                  <a:pt x="4290" y="3903"/>
                  <a:pt x="4291" y="3883"/>
                </a:cubicBezTo>
                <a:lnTo>
                  <a:pt x="8574" y="3883"/>
                </a:lnTo>
              </a:path>
            </a:pathLst>
          </a:custGeom>
          <a:solidFill>
            <a:schemeClr val="accent2"/>
          </a:solidFill>
          <a:ln>
            <a:solidFill>
              <a:srgbClr val="00A499"/>
            </a:solidFill>
          </a:ln>
          <a:effectLst/>
        </p:spPr>
        <p:txBody>
          <a:bodyPr wrap="none" anchor="ctr"/>
          <a:lstStyle/>
          <a:p>
            <a:pPr defTabSz="914103"/>
            <a:endParaRPr lang="en-US" sz="1599">
              <a:solidFill>
                <a:srgbClr val="415563"/>
              </a:solidFill>
              <a:latin typeface="Calibri" panose="020F0502020204030204"/>
            </a:endParaRPr>
          </a:p>
        </p:txBody>
      </p:sp>
      <p:sp>
        <p:nvSpPr>
          <p:cNvPr id="58" name="Freeform 3">
            <a:extLst>
              <a:ext uri="{FF2B5EF4-FFF2-40B4-BE49-F238E27FC236}">
                <a16:creationId xmlns:a16="http://schemas.microsoft.com/office/drawing/2014/main" id="{C6809A03-CAAC-4BEF-A5B1-DF51AE7FB58F}"/>
              </a:ext>
            </a:extLst>
          </p:cNvPr>
          <p:cNvSpPr>
            <a:spLocks noChangeArrowheads="1"/>
          </p:cNvSpPr>
          <p:nvPr/>
        </p:nvSpPr>
        <p:spPr bwMode="auto">
          <a:xfrm>
            <a:off x="1567375" y="1282859"/>
            <a:ext cx="4891925" cy="2420108"/>
          </a:xfrm>
          <a:custGeom>
            <a:avLst/>
            <a:gdLst>
              <a:gd name="T0" fmla="*/ 8881 w 9130"/>
              <a:gd name="T1" fmla="*/ 2305 h 3884"/>
              <a:gd name="T2" fmla="*/ 8960 w 9130"/>
              <a:gd name="T3" fmla="*/ 2293 h 3884"/>
              <a:gd name="T4" fmla="*/ 9054 w 9130"/>
              <a:gd name="T5" fmla="*/ 2235 h 3884"/>
              <a:gd name="T6" fmla="*/ 9129 w 9130"/>
              <a:gd name="T7" fmla="*/ 2014 h 3884"/>
              <a:gd name="T8" fmla="*/ 9065 w 9130"/>
              <a:gd name="T9" fmla="*/ 1807 h 3884"/>
              <a:gd name="T10" fmla="*/ 9030 w 9130"/>
              <a:gd name="T11" fmla="*/ 1772 h 3884"/>
              <a:gd name="T12" fmla="*/ 9028 w 9130"/>
              <a:gd name="T13" fmla="*/ 1770 h 3884"/>
              <a:gd name="T14" fmla="*/ 9022 w 9130"/>
              <a:gd name="T15" fmla="*/ 1766 h 3884"/>
              <a:gd name="T16" fmla="*/ 9017 w 9130"/>
              <a:gd name="T17" fmla="*/ 1762 h 3884"/>
              <a:gd name="T18" fmla="*/ 9013 w 9130"/>
              <a:gd name="T19" fmla="*/ 1761 h 3884"/>
              <a:gd name="T20" fmla="*/ 9006 w 9130"/>
              <a:gd name="T21" fmla="*/ 1756 h 3884"/>
              <a:gd name="T22" fmla="*/ 9005 w 9130"/>
              <a:gd name="T23" fmla="*/ 1755 h 3884"/>
              <a:gd name="T24" fmla="*/ 8895 w 9130"/>
              <a:gd name="T25" fmla="*/ 1724 h 3884"/>
              <a:gd name="T26" fmla="*/ 8881 w 9130"/>
              <a:gd name="T27" fmla="*/ 1724 h 3884"/>
              <a:gd name="T28" fmla="*/ 8629 w 9130"/>
              <a:gd name="T29" fmla="*/ 1797 h 3884"/>
              <a:gd name="T30" fmla="*/ 8577 w 9130"/>
              <a:gd name="T31" fmla="*/ 1808 h 3884"/>
              <a:gd name="T32" fmla="*/ 8575 w 9130"/>
              <a:gd name="T33" fmla="*/ 0 h 3884"/>
              <a:gd name="T34" fmla="*/ 842 w 9130"/>
              <a:gd name="T35" fmla="*/ 0 h 3884"/>
              <a:gd name="T36" fmla="*/ 0 w 9130"/>
              <a:gd name="T37" fmla="*/ 3883 h 3884"/>
              <a:gd name="T38" fmla="*/ 3721 w 9130"/>
              <a:gd name="T39" fmla="*/ 3883 h 3884"/>
              <a:gd name="T40" fmla="*/ 3709 w 9130"/>
              <a:gd name="T41" fmla="*/ 3828 h 3884"/>
              <a:gd name="T42" fmla="*/ 3636 w 9130"/>
              <a:gd name="T43" fmla="*/ 3576 h 3884"/>
              <a:gd name="T44" fmla="*/ 3636 w 9130"/>
              <a:gd name="T45" fmla="*/ 3562 h 3884"/>
              <a:gd name="T46" fmla="*/ 3668 w 9130"/>
              <a:gd name="T47" fmla="*/ 3452 h 3884"/>
              <a:gd name="T48" fmla="*/ 3668 w 9130"/>
              <a:gd name="T49" fmla="*/ 3451 h 3884"/>
              <a:gd name="T50" fmla="*/ 3673 w 9130"/>
              <a:gd name="T51" fmla="*/ 3443 h 3884"/>
              <a:gd name="T52" fmla="*/ 3675 w 9130"/>
              <a:gd name="T53" fmla="*/ 3440 h 3884"/>
              <a:gd name="T54" fmla="*/ 3679 w 9130"/>
              <a:gd name="T55" fmla="*/ 3435 h 3884"/>
              <a:gd name="T56" fmla="*/ 3683 w 9130"/>
              <a:gd name="T57" fmla="*/ 3429 h 3884"/>
              <a:gd name="T58" fmla="*/ 3685 w 9130"/>
              <a:gd name="T59" fmla="*/ 3427 h 3884"/>
              <a:gd name="T60" fmla="*/ 3720 w 9130"/>
              <a:gd name="T61" fmla="*/ 3392 h 3884"/>
              <a:gd name="T62" fmla="*/ 3927 w 9130"/>
              <a:gd name="T63" fmla="*/ 3328 h 3884"/>
              <a:gd name="T64" fmla="*/ 4147 w 9130"/>
              <a:gd name="T65" fmla="*/ 3403 h 3884"/>
              <a:gd name="T66" fmla="*/ 4206 w 9130"/>
              <a:gd name="T67" fmla="*/ 3497 h 3884"/>
              <a:gd name="T68" fmla="*/ 4217 w 9130"/>
              <a:gd name="T69" fmla="*/ 3576 h 3884"/>
              <a:gd name="T70" fmla="*/ 4140 w 9130"/>
              <a:gd name="T71" fmla="*/ 3828 h 3884"/>
              <a:gd name="T72" fmla="*/ 8575 w 9130"/>
              <a:gd name="T73" fmla="*/ 3883 h 3884"/>
              <a:gd name="T74" fmla="*/ 8575 w 9130"/>
              <a:gd name="T75" fmla="*/ 2216 h 3884"/>
              <a:gd name="T76" fmla="*/ 8577 w 9130"/>
              <a:gd name="T77" fmla="*/ 2216 h 3884"/>
              <a:gd name="T78" fmla="*/ 8629 w 9130"/>
              <a:gd name="T79" fmla="*/ 2228 h 3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30" h="3884">
                <a:moveTo>
                  <a:pt x="8881" y="2305"/>
                </a:moveTo>
                <a:lnTo>
                  <a:pt x="8881" y="2305"/>
                </a:lnTo>
                <a:cubicBezTo>
                  <a:pt x="8909" y="2305"/>
                  <a:pt x="8936" y="2301"/>
                  <a:pt x="8960" y="2293"/>
                </a:cubicBezTo>
                <a:lnTo>
                  <a:pt x="8960" y="2293"/>
                </a:lnTo>
                <a:cubicBezTo>
                  <a:pt x="8996" y="2281"/>
                  <a:pt x="9028" y="2262"/>
                  <a:pt x="9054" y="2235"/>
                </a:cubicBezTo>
                <a:lnTo>
                  <a:pt x="9054" y="2235"/>
                </a:lnTo>
                <a:cubicBezTo>
                  <a:pt x="9102" y="2184"/>
                  <a:pt x="9129" y="2108"/>
                  <a:pt x="9129" y="2014"/>
                </a:cubicBezTo>
                <a:lnTo>
                  <a:pt x="9129" y="2014"/>
                </a:lnTo>
                <a:cubicBezTo>
                  <a:pt x="9129" y="1932"/>
                  <a:pt x="9106" y="1858"/>
                  <a:pt x="9065" y="1807"/>
                </a:cubicBezTo>
                <a:lnTo>
                  <a:pt x="9065" y="1807"/>
                </a:lnTo>
                <a:cubicBezTo>
                  <a:pt x="9054" y="1794"/>
                  <a:pt x="9043" y="1783"/>
                  <a:pt x="9030" y="1772"/>
                </a:cubicBezTo>
                <a:lnTo>
                  <a:pt x="9030" y="1772"/>
                </a:lnTo>
                <a:cubicBezTo>
                  <a:pt x="9029" y="1772"/>
                  <a:pt x="9029" y="1771"/>
                  <a:pt x="9028" y="1770"/>
                </a:cubicBezTo>
                <a:lnTo>
                  <a:pt x="9028" y="1770"/>
                </a:lnTo>
                <a:cubicBezTo>
                  <a:pt x="9025" y="1769"/>
                  <a:pt x="9024" y="1767"/>
                  <a:pt x="9022" y="1766"/>
                </a:cubicBezTo>
                <a:lnTo>
                  <a:pt x="9022" y="1766"/>
                </a:lnTo>
                <a:cubicBezTo>
                  <a:pt x="9020" y="1765"/>
                  <a:pt x="9019" y="1763"/>
                  <a:pt x="9017" y="1762"/>
                </a:cubicBezTo>
                <a:lnTo>
                  <a:pt x="9017" y="1762"/>
                </a:lnTo>
                <a:cubicBezTo>
                  <a:pt x="9016" y="1762"/>
                  <a:pt x="9014" y="1761"/>
                  <a:pt x="9013" y="1761"/>
                </a:cubicBezTo>
                <a:lnTo>
                  <a:pt x="9013" y="1761"/>
                </a:lnTo>
                <a:cubicBezTo>
                  <a:pt x="9011" y="1759"/>
                  <a:pt x="9008" y="1757"/>
                  <a:pt x="9006" y="1756"/>
                </a:cubicBezTo>
                <a:lnTo>
                  <a:pt x="9006" y="1756"/>
                </a:lnTo>
                <a:cubicBezTo>
                  <a:pt x="9006" y="1756"/>
                  <a:pt x="9006" y="1756"/>
                  <a:pt x="9005" y="1755"/>
                </a:cubicBezTo>
                <a:lnTo>
                  <a:pt x="9005" y="1755"/>
                </a:lnTo>
                <a:cubicBezTo>
                  <a:pt x="8974" y="1737"/>
                  <a:pt x="8936" y="1726"/>
                  <a:pt x="8895" y="1724"/>
                </a:cubicBezTo>
                <a:lnTo>
                  <a:pt x="8895" y="1724"/>
                </a:lnTo>
                <a:cubicBezTo>
                  <a:pt x="8891" y="1724"/>
                  <a:pt x="8886" y="1724"/>
                  <a:pt x="8881" y="1724"/>
                </a:cubicBezTo>
                <a:lnTo>
                  <a:pt x="8881" y="1724"/>
                </a:lnTo>
                <a:cubicBezTo>
                  <a:pt x="8816" y="1724"/>
                  <a:pt x="8722" y="1751"/>
                  <a:pt x="8629" y="1797"/>
                </a:cubicBezTo>
                <a:lnTo>
                  <a:pt x="8629" y="1797"/>
                </a:lnTo>
                <a:cubicBezTo>
                  <a:pt x="8612" y="1804"/>
                  <a:pt x="8594" y="1808"/>
                  <a:pt x="8577" y="1808"/>
                </a:cubicBezTo>
                <a:lnTo>
                  <a:pt x="8577" y="1808"/>
                </a:lnTo>
                <a:cubicBezTo>
                  <a:pt x="8577" y="1808"/>
                  <a:pt x="8576" y="1808"/>
                  <a:pt x="8575" y="1808"/>
                </a:cubicBezTo>
                <a:lnTo>
                  <a:pt x="8575" y="0"/>
                </a:lnTo>
                <a:lnTo>
                  <a:pt x="842" y="0"/>
                </a:lnTo>
                <a:lnTo>
                  <a:pt x="842" y="0"/>
                </a:lnTo>
                <a:cubicBezTo>
                  <a:pt x="377" y="0"/>
                  <a:pt x="0" y="377"/>
                  <a:pt x="0" y="841"/>
                </a:cubicBezTo>
                <a:lnTo>
                  <a:pt x="0" y="3883"/>
                </a:lnTo>
                <a:lnTo>
                  <a:pt x="3721" y="3883"/>
                </a:lnTo>
                <a:lnTo>
                  <a:pt x="3721" y="3883"/>
                </a:lnTo>
                <a:cubicBezTo>
                  <a:pt x="3721" y="3864"/>
                  <a:pt x="3718" y="3846"/>
                  <a:pt x="3709" y="3828"/>
                </a:cubicBezTo>
                <a:lnTo>
                  <a:pt x="3709" y="3828"/>
                </a:lnTo>
                <a:cubicBezTo>
                  <a:pt x="3663" y="3736"/>
                  <a:pt x="3636" y="3641"/>
                  <a:pt x="3636" y="3576"/>
                </a:cubicBezTo>
                <a:lnTo>
                  <a:pt x="3636" y="3576"/>
                </a:lnTo>
                <a:cubicBezTo>
                  <a:pt x="3636" y="3571"/>
                  <a:pt x="3636" y="3566"/>
                  <a:pt x="3636" y="3562"/>
                </a:cubicBezTo>
                <a:lnTo>
                  <a:pt x="3636" y="3562"/>
                </a:lnTo>
                <a:cubicBezTo>
                  <a:pt x="3638" y="3520"/>
                  <a:pt x="3649" y="3484"/>
                  <a:pt x="3668" y="3452"/>
                </a:cubicBezTo>
                <a:lnTo>
                  <a:pt x="3668" y="3452"/>
                </a:lnTo>
                <a:lnTo>
                  <a:pt x="3668" y="3451"/>
                </a:lnTo>
                <a:lnTo>
                  <a:pt x="3668" y="3451"/>
                </a:lnTo>
                <a:cubicBezTo>
                  <a:pt x="3669" y="3449"/>
                  <a:pt x="3671" y="3446"/>
                  <a:pt x="3673" y="3443"/>
                </a:cubicBezTo>
                <a:lnTo>
                  <a:pt x="3673" y="3443"/>
                </a:lnTo>
                <a:cubicBezTo>
                  <a:pt x="3674" y="3443"/>
                  <a:pt x="3674" y="3441"/>
                  <a:pt x="3675" y="3440"/>
                </a:cubicBezTo>
                <a:lnTo>
                  <a:pt x="3675" y="3440"/>
                </a:lnTo>
                <a:cubicBezTo>
                  <a:pt x="3676" y="3438"/>
                  <a:pt x="3677" y="3437"/>
                  <a:pt x="3679" y="3435"/>
                </a:cubicBezTo>
                <a:lnTo>
                  <a:pt x="3679" y="3435"/>
                </a:lnTo>
                <a:cubicBezTo>
                  <a:pt x="3680" y="3433"/>
                  <a:pt x="3681" y="3431"/>
                  <a:pt x="3683" y="3429"/>
                </a:cubicBezTo>
                <a:lnTo>
                  <a:pt x="3683" y="3429"/>
                </a:lnTo>
                <a:cubicBezTo>
                  <a:pt x="3683" y="3428"/>
                  <a:pt x="3684" y="3428"/>
                  <a:pt x="3685" y="3427"/>
                </a:cubicBezTo>
                <a:lnTo>
                  <a:pt x="3685" y="3427"/>
                </a:lnTo>
                <a:cubicBezTo>
                  <a:pt x="3694" y="3415"/>
                  <a:pt x="3707" y="3402"/>
                  <a:pt x="3720" y="3392"/>
                </a:cubicBezTo>
                <a:lnTo>
                  <a:pt x="3720" y="3392"/>
                </a:lnTo>
                <a:cubicBezTo>
                  <a:pt x="3771" y="3350"/>
                  <a:pt x="3845" y="3328"/>
                  <a:pt x="3927" y="3328"/>
                </a:cubicBezTo>
                <a:lnTo>
                  <a:pt x="3927" y="3328"/>
                </a:lnTo>
                <a:cubicBezTo>
                  <a:pt x="4020" y="3328"/>
                  <a:pt x="4097" y="3355"/>
                  <a:pt x="4147" y="3403"/>
                </a:cubicBezTo>
                <a:lnTo>
                  <a:pt x="4147" y="3403"/>
                </a:lnTo>
                <a:cubicBezTo>
                  <a:pt x="4174" y="3429"/>
                  <a:pt x="4194" y="3460"/>
                  <a:pt x="4206" y="3497"/>
                </a:cubicBezTo>
                <a:lnTo>
                  <a:pt x="4206" y="3497"/>
                </a:lnTo>
                <a:cubicBezTo>
                  <a:pt x="4213" y="3521"/>
                  <a:pt x="4217" y="3547"/>
                  <a:pt x="4217" y="3576"/>
                </a:cubicBezTo>
                <a:lnTo>
                  <a:pt x="4217" y="3576"/>
                </a:lnTo>
                <a:cubicBezTo>
                  <a:pt x="4217" y="3640"/>
                  <a:pt x="4188" y="3733"/>
                  <a:pt x="4140" y="3828"/>
                </a:cubicBezTo>
                <a:lnTo>
                  <a:pt x="4140" y="3828"/>
                </a:lnTo>
                <a:cubicBezTo>
                  <a:pt x="4131" y="3845"/>
                  <a:pt x="4127" y="3864"/>
                  <a:pt x="4128" y="3883"/>
                </a:cubicBezTo>
                <a:lnTo>
                  <a:pt x="8575" y="3883"/>
                </a:lnTo>
                <a:lnTo>
                  <a:pt x="8575" y="2216"/>
                </a:lnTo>
                <a:lnTo>
                  <a:pt x="8575" y="2216"/>
                </a:lnTo>
                <a:cubicBezTo>
                  <a:pt x="8576" y="2216"/>
                  <a:pt x="8577" y="2216"/>
                  <a:pt x="8577" y="2216"/>
                </a:cubicBezTo>
                <a:lnTo>
                  <a:pt x="8577" y="2216"/>
                </a:lnTo>
                <a:cubicBezTo>
                  <a:pt x="8594" y="2216"/>
                  <a:pt x="8613" y="2219"/>
                  <a:pt x="8629" y="2228"/>
                </a:cubicBezTo>
                <a:lnTo>
                  <a:pt x="8629" y="2228"/>
                </a:lnTo>
                <a:cubicBezTo>
                  <a:pt x="8724" y="2276"/>
                  <a:pt x="8818" y="2305"/>
                  <a:pt x="8881" y="2305"/>
                </a:cubicBezTo>
              </a:path>
            </a:pathLst>
          </a:custGeom>
          <a:solidFill>
            <a:srgbClr val="2A7C8B"/>
          </a:solidFill>
          <a:ln>
            <a:solidFill>
              <a:srgbClr val="2A7C8B"/>
            </a:solidFill>
          </a:ln>
          <a:effectLst/>
        </p:spPr>
        <p:txBody>
          <a:bodyPr wrap="none" anchor="ctr"/>
          <a:lstStyle/>
          <a:p>
            <a:pPr defTabSz="914103"/>
            <a:endParaRPr lang="en-US" sz="1599">
              <a:solidFill>
                <a:srgbClr val="415563"/>
              </a:solidFill>
              <a:latin typeface="Calibri" panose="020F0502020204030204"/>
            </a:endParaRPr>
          </a:p>
        </p:txBody>
      </p:sp>
      <p:sp>
        <p:nvSpPr>
          <p:cNvPr id="59" name="Freeform 4">
            <a:extLst>
              <a:ext uri="{FF2B5EF4-FFF2-40B4-BE49-F238E27FC236}">
                <a16:creationId xmlns:a16="http://schemas.microsoft.com/office/drawing/2014/main" id="{BD3BD108-6926-4BEF-ACE4-9519CBF7BC60}"/>
              </a:ext>
            </a:extLst>
          </p:cNvPr>
          <p:cNvSpPr>
            <a:spLocks noChangeArrowheads="1"/>
          </p:cNvSpPr>
          <p:nvPr/>
        </p:nvSpPr>
        <p:spPr bwMode="auto">
          <a:xfrm>
            <a:off x="1564618" y="3360971"/>
            <a:ext cx="4594157" cy="2562115"/>
          </a:xfrm>
          <a:custGeom>
            <a:avLst/>
            <a:gdLst>
              <a:gd name="T0" fmla="*/ 8513 w 8576"/>
              <a:gd name="T1" fmla="*/ 2816 h 4440"/>
              <a:gd name="T2" fmla="*/ 8261 w 8576"/>
              <a:gd name="T3" fmla="*/ 2889 h 4440"/>
              <a:gd name="T4" fmla="*/ 8247 w 8576"/>
              <a:gd name="T5" fmla="*/ 2889 h 4440"/>
              <a:gd name="T6" fmla="*/ 8137 w 8576"/>
              <a:gd name="T7" fmla="*/ 2858 h 4440"/>
              <a:gd name="T8" fmla="*/ 8136 w 8576"/>
              <a:gd name="T9" fmla="*/ 2857 h 4440"/>
              <a:gd name="T10" fmla="*/ 8128 w 8576"/>
              <a:gd name="T11" fmla="*/ 2852 h 4440"/>
              <a:gd name="T12" fmla="*/ 8125 w 8576"/>
              <a:gd name="T13" fmla="*/ 2851 h 4440"/>
              <a:gd name="T14" fmla="*/ 8120 w 8576"/>
              <a:gd name="T15" fmla="*/ 2847 h 4440"/>
              <a:gd name="T16" fmla="*/ 8114 w 8576"/>
              <a:gd name="T17" fmla="*/ 2843 h 4440"/>
              <a:gd name="T18" fmla="*/ 8112 w 8576"/>
              <a:gd name="T19" fmla="*/ 2841 h 4440"/>
              <a:gd name="T20" fmla="*/ 8077 w 8576"/>
              <a:gd name="T21" fmla="*/ 2806 h 4440"/>
              <a:gd name="T22" fmla="*/ 8013 w 8576"/>
              <a:gd name="T23" fmla="*/ 2599 h 4440"/>
              <a:gd name="T24" fmla="*/ 8089 w 8576"/>
              <a:gd name="T25" fmla="*/ 2378 h 4440"/>
              <a:gd name="T26" fmla="*/ 8182 w 8576"/>
              <a:gd name="T27" fmla="*/ 2320 h 4440"/>
              <a:gd name="T28" fmla="*/ 8261 w 8576"/>
              <a:gd name="T29" fmla="*/ 2308 h 4440"/>
              <a:gd name="T30" fmla="*/ 8512 w 8576"/>
              <a:gd name="T31" fmla="*/ 2385 h 4440"/>
              <a:gd name="T32" fmla="*/ 8575 w 8576"/>
              <a:gd name="T33" fmla="*/ 555 h 4440"/>
              <a:gd name="T34" fmla="*/ 4128 w 8576"/>
              <a:gd name="T35" fmla="*/ 555 h 4440"/>
              <a:gd name="T36" fmla="*/ 4140 w 8576"/>
              <a:gd name="T37" fmla="*/ 500 h 4440"/>
              <a:gd name="T38" fmla="*/ 4217 w 8576"/>
              <a:gd name="T39" fmla="*/ 248 h 4440"/>
              <a:gd name="T40" fmla="*/ 4206 w 8576"/>
              <a:gd name="T41" fmla="*/ 169 h 4440"/>
              <a:gd name="T42" fmla="*/ 4147 w 8576"/>
              <a:gd name="T43" fmla="*/ 75 h 4440"/>
              <a:gd name="T44" fmla="*/ 3927 w 8576"/>
              <a:gd name="T45" fmla="*/ 0 h 4440"/>
              <a:gd name="T46" fmla="*/ 3720 w 8576"/>
              <a:gd name="T47" fmla="*/ 64 h 4440"/>
              <a:gd name="T48" fmla="*/ 3685 w 8576"/>
              <a:gd name="T49" fmla="*/ 99 h 4440"/>
              <a:gd name="T50" fmla="*/ 3683 w 8576"/>
              <a:gd name="T51" fmla="*/ 101 h 4440"/>
              <a:gd name="T52" fmla="*/ 3679 w 8576"/>
              <a:gd name="T53" fmla="*/ 107 h 4440"/>
              <a:gd name="T54" fmla="*/ 3675 w 8576"/>
              <a:gd name="T55" fmla="*/ 112 h 4440"/>
              <a:gd name="T56" fmla="*/ 3673 w 8576"/>
              <a:gd name="T57" fmla="*/ 115 h 4440"/>
              <a:gd name="T58" fmla="*/ 3668 w 8576"/>
              <a:gd name="T59" fmla="*/ 123 h 4440"/>
              <a:gd name="T60" fmla="*/ 3668 w 8576"/>
              <a:gd name="T61" fmla="*/ 124 h 4440"/>
              <a:gd name="T62" fmla="*/ 3636 w 8576"/>
              <a:gd name="T63" fmla="*/ 234 h 4440"/>
              <a:gd name="T64" fmla="*/ 3636 w 8576"/>
              <a:gd name="T65" fmla="*/ 248 h 4440"/>
              <a:gd name="T66" fmla="*/ 3709 w 8576"/>
              <a:gd name="T67" fmla="*/ 500 h 4440"/>
              <a:gd name="T68" fmla="*/ 0 w 8576"/>
              <a:gd name="T69" fmla="*/ 555 h 4440"/>
              <a:gd name="T70" fmla="*/ 0 w 8576"/>
              <a:gd name="T71" fmla="*/ 3598 h 4440"/>
              <a:gd name="T72" fmla="*/ 8575 w 8576"/>
              <a:gd name="T73" fmla="*/ 4439 h 4440"/>
              <a:gd name="T74" fmla="*/ 8575 w 8576"/>
              <a:gd name="T75" fmla="*/ 2805 h 4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76" h="4440">
                <a:moveTo>
                  <a:pt x="8513" y="2816"/>
                </a:moveTo>
                <a:lnTo>
                  <a:pt x="8513" y="2816"/>
                </a:lnTo>
                <a:cubicBezTo>
                  <a:pt x="8420" y="2862"/>
                  <a:pt x="8326" y="2889"/>
                  <a:pt x="8261" y="2889"/>
                </a:cubicBezTo>
                <a:lnTo>
                  <a:pt x="8261" y="2889"/>
                </a:lnTo>
                <a:cubicBezTo>
                  <a:pt x="8256" y="2889"/>
                  <a:pt x="8251" y="2889"/>
                  <a:pt x="8247" y="2889"/>
                </a:cubicBezTo>
                <a:lnTo>
                  <a:pt x="8247" y="2889"/>
                </a:lnTo>
                <a:cubicBezTo>
                  <a:pt x="8205" y="2887"/>
                  <a:pt x="8169" y="2876"/>
                  <a:pt x="8137" y="2858"/>
                </a:cubicBezTo>
                <a:lnTo>
                  <a:pt x="8137" y="2858"/>
                </a:lnTo>
                <a:cubicBezTo>
                  <a:pt x="8137" y="2857"/>
                  <a:pt x="8136" y="2857"/>
                  <a:pt x="8136" y="2857"/>
                </a:cubicBezTo>
                <a:lnTo>
                  <a:pt x="8136" y="2857"/>
                </a:lnTo>
                <a:cubicBezTo>
                  <a:pt x="8134" y="2856"/>
                  <a:pt x="8131" y="2854"/>
                  <a:pt x="8128" y="2852"/>
                </a:cubicBezTo>
                <a:lnTo>
                  <a:pt x="8128" y="2852"/>
                </a:lnTo>
                <a:cubicBezTo>
                  <a:pt x="8128" y="2852"/>
                  <a:pt x="8126" y="2851"/>
                  <a:pt x="8125" y="2851"/>
                </a:cubicBezTo>
                <a:lnTo>
                  <a:pt x="8125" y="2851"/>
                </a:lnTo>
                <a:cubicBezTo>
                  <a:pt x="8123" y="2849"/>
                  <a:pt x="8122" y="2848"/>
                  <a:pt x="8120" y="2847"/>
                </a:cubicBezTo>
                <a:lnTo>
                  <a:pt x="8120" y="2847"/>
                </a:lnTo>
                <a:cubicBezTo>
                  <a:pt x="8118" y="2846"/>
                  <a:pt x="8116" y="2844"/>
                  <a:pt x="8114" y="2843"/>
                </a:cubicBezTo>
                <a:lnTo>
                  <a:pt x="8114" y="2843"/>
                </a:lnTo>
                <a:cubicBezTo>
                  <a:pt x="8113" y="2842"/>
                  <a:pt x="8113" y="2841"/>
                  <a:pt x="8112" y="2841"/>
                </a:cubicBezTo>
                <a:lnTo>
                  <a:pt x="8112" y="2841"/>
                </a:lnTo>
                <a:cubicBezTo>
                  <a:pt x="8100" y="2830"/>
                  <a:pt x="8087" y="2819"/>
                  <a:pt x="8077" y="2806"/>
                </a:cubicBezTo>
                <a:lnTo>
                  <a:pt x="8077" y="2806"/>
                </a:lnTo>
                <a:cubicBezTo>
                  <a:pt x="8035" y="2755"/>
                  <a:pt x="8013" y="2681"/>
                  <a:pt x="8013" y="2599"/>
                </a:cubicBezTo>
                <a:lnTo>
                  <a:pt x="8013" y="2599"/>
                </a:lnTo>
                <a:cubicBezTo>
                  <a:pt x="8013" y="2505"/>
                  <a:pt x="8040" y="2429"/>
                  <a:pt x="8089" y="2378"/>
                </a:cubicBezTo>
                <a:lnTo>
                  <a:pt x="8089" y="2378"/>
                </a:lnTo>
                <a:cubicBezTo>
                  <a:pt x="8114" y="2351"/>
                  <a:pt x="8145" y="2331"/>
                  <a:pt x="8182" y="2320"/>
                </a:cubicBezTo>
                <a:lnTo>
                  <a:pt x="8182" y="2320"/>
                </a:lnTo>
                <a:cubicBezTo>
                  <a:pt x="8206" y="2312"/>
                  <a:pt x="8232" y="2308"/>
                  <a:pt x="8261" y="2308"/>
                </a:cubicBezTo>
                <a:lnTo>
                  <a:pt x="8261" y="2308"/>
                </a:lnTo>
                <a:cubicBezTo>
                  <a:pt x="8325" y="2308"/>
                  <a:pt x="8419" y="2337"/>
                  <a:pt x="8512" y="2385"/>
                </a:cubicBezTo>
                <a:lnTo>
                  <a:pt x="8512" y="2385"/>
                </a:lnTo>
                <a:cubicBezTo>
                  <a:pt x="8532" y="2396"/>
                  <a:pt x="8554" y="2399"/>
                  <a:pt x="8575" y="2397"/>
                </a:cubicBezTo>
                <a:lnTo>
                  <a:pt x="8575" y="555"/>
                </a:lnTo>
                <a:lnTo>
                  <a:pt x="4128" y="555"/>
                </a:lnTo>
                <a:lnTo>
                  <a:pt x="4128" y="555"/>
                </a:lnTo>
                <a:cubicBezTo>
                  <a:pt x="4127" y="536"/>
                  <a:pt x="4131" y="517"/>
                  <a:pt x="4140" y="500"/>
                </a:cubicBezTo>
                <a:lnTo>
                  <a:pt x="4140" y="500"/>
                </a:lnTo>
                <a:cubicBezTo>
                  <a:pt x="4188" y="405"/>
                  <a:pt x="4217" y="312"/>
                  <a:pt x="4217" y="248"/>
                </a:cubicBezTo>
                <a:lnTo>
                  <a:pt x="4217" y="248"/>
                </a:lnTo>
                <a:cubicBezTo>
                  <a:pt x="4217" y="219"/>
                  <a:pt x="4213" y="193"/>
                  <a:pt x="4206" y="169"/>
                </a:cubicBezTo>
                <a:lnTo>
                  <a:pt x="4206" y="169"/>
                </a:lnTo>
                <a:cubicBezTo>
                  <a:pt x="4194" y="132"/>
                  <a:pt x="4174" y="101"/>
                  <a:pt x="4147" y="75"/>
                </a:cubicBezTo>
                <a:lnTo>
                  <a:pt x="4147" y="75"/>
                </a:lnTo>
                <a:cubicBezTo>
                  <a:pt x="4097" y="27"/>
                  <a:pt x="4020" y="0"/>
                  <a:pt x="3927" y="0"/>
                </a:cubicBezTo>
                <a:lnTo>
                  <a:pt x="3927" y="0"/>
                </a:lnTo>
                <a:cubicBezTo>
                  <a:pt x="3845" y="0"/>
                  <a:pt x="3771" y="22"/>
                  <a:pt x="3720" y="64"/>
                </a:cubicBezTo>
                <a:lnTo>
                  <a:pt x="3720" y="64"/>
                </a:lnTo>
                <a:cubicBezTo>
                  <a:pt x="3707" y="74"/>
                  <a:pt x="3694" y="87"/>
                  <a:pt x="3685" y="99"/>
                </a:cubicBezTo>
                <a:lnTo>
                  <a:pt x="3685" y="99"/>
                </a:lnTo>
                <a:cubicBezTo>
                  <a:pt x="3684" y="100"/>
                  <a:pt x="3683" y="100"/>
                  <a:pt x="3683" y="101"/>
                </a:cubicBezTo>
                <a:lnTo>
                  <a:pt x="3683" y="101"/>
                </a:lnTo>
                <a:cubicBezTo>
                  <a:pt x="3681" y="103"/>
                  <a:pt x="3680" y="105"/>
                  <a:pt x="3679" y="107"/>
                </a:cubicBezTo>
                <a:lnTo>
                  <a:pt x="3679" y="107"/>
                </a:lnTo>
                <a:cubicBezTo>
                  <a:pt x="3677" y="109"/>
                  <a:pt x="3676" y="110"/>
                  <a:pt x="3675" y="112"/>
                </a:cubicBezTo>
                <a:lnTo>
                  <a:pt x="3675" y="112"/>
                </a:lnTo>
                <a:cubicBezTo>
                  <a:pt x="3674" y="113"/>
                  <a:pt x="3674" y="115"/>
                  <a:pt x="3673" y="115"/>
                </a:cubicBezTo>
                <a:lnTo>
                  <a:pt x="3673" y="115"/>
                </a:lnTo>
                <a:cubicBezTo>
                  <a:pt x="3671" y="118"/>
                  <a:pt x="3669" y="121"/>
                  <a:pt x="3668" y="123"/>
                </a:cubicBezTo>
                <a:lnTo>
                  <a:pt x="3668" y="123"/>
                </a:lnTo>
                <a:lnTo>
                  <a:pt x="3668" y="124"/>
                </a:lnTo>
                <a:lnTo>
                  <a:pt x="3668" y="124"/>
                </a:lnTo>
                <a:cubicBezTo>
                  <a:pt x="3649" y="156"/>
                  <a:pt x="3638" y="192"/>
                  <a:pt x="3636" y="234"/>
                </a:cubicBezTo>
                <a:lnTo>
                  <a:pt x="3636" y="234"/>
                </a:lnTo>
                <a:cubicBezTo>
                  <a:pt x="3636" y="238"/>
                  <a:pt x="3636" y="243"/>
                  <a:pt x="3636" y="248"/>
                </a:cubicBezTo>
                <a:lnTo>
                  <a:pt x="3636" y="248"/>
                </a:lnTo>
                <a:cubicBezTo>
                  <a:pt x="3636" y="313"/>
                  <a:pt x="3663" y="408"/>
                  <a:pt x="3709" y="500"/>
                </a:cubicBezTo>
                <a:lnTo>
                  <a:pt x="3709" y="500"/>
                </a:lnTo>
                <a:cubicBezTo>
                  <a:pt x="3718" y="518"/>
                  <a:pt x="3721" y="536"/>
                  <a:pt x="3721" y="555"/>
                </a:cubicBezTo>
                <a:lnTo>
                  <a:pt x="0" y="555"/>
                </a:lnTo>
                <a:lnTo>
                  <a:pt x="0" y="3598"/>
                </a:lnTo>
                <a:lnTo>
                  <a:pt x="0" y="3598"/>
                </a:lnTo>
                <a:cubicBezTo>
                  <a:pt x="0" y="4062"/>
                  <a:pt x="377" y="4439"/>
                  <a:pt x="842" y="4439"/>
                </a:cubicBezTo>
                <a:lnTo>
                  <a:pt x="8575" y="4439"/>
                </a:lnTo>
                <a:lnTo>
                  <a:pt x="8575" y="2805"/>
                </a:lnTo>
                <a:lnTo>
                  <a:pt x="8575" y="2805"/>
                </a:lnTo>
                <a:cubicBezTo>
                  <a:pt x="8554" y="2803"/>
                  <a:pt x="8533" y="2807"/>
                  <a:pt x="8513" y="2816"/>
                </a:cubicBezTo>
              </a:path>
            </a:pathLst>
          </a:custGeom>
          <a:solidFill>
            <a:srgbClr val="425563"/>
          </a:solidFill>
          <a:ln>
            <a:solidFill>
              <a:srgbClr val="425563"/>
            </a:solidFill>
          </a:ln>
          <a:effectLst/>
        </p:spPr>
        <p:txBody>
          <a:bodyPr wrap="none" anchor="ctr"/>
          <a:lstStyle/>
          <a:p>
            <a:pPr defTabSz="914103"/>
            <a:endParaRPr lang="en-US" sz="1599">
              <a:solidFill>
                <a:srgbClr val="415563"/>
              </a:solidFill>
              <a:latin typeface="Calibri" panose="020F0502020204030204"/>
            </a:endParaRPr>
          </a:p>
        </p:txBody>
      </p:sp>
      <p:sp>
        <p:nvSpPr>
          <p:cNvPr id="60" name="Freeform 5">
            <a:extLst>
              <a:ext uri="{FF2B5EF4-FFF2-40B4-BE49-F238E27FC236}">
                <a16:creationId xmlns:a16="http://schemas.microsoft.com/office/drawing/2014/main" id="{52734E68-76AA-4385-8753-AFBF0A43A3DC}"/>
              </a:ext>
            </a:extLst>
          </p:cNvPr>
          <p:cNvSpPr>
            <a:spLocks noChangeArrowheads="1"/>
          </p:cNvSpPr>
          <p:nvPr/>
        </p:nvSpPr>
        <p:spPr bwMode="auto">
          <a:xfrm>
            <a:off x="5848864" y="3695163"/>
            <a:ext cx="4896650" cy="2225940"/>
          </a:xfrm>
          <a:custGeom>
            <a:avLst/>
            <a:gdLst>
              <a:gd name="T0" fmla="*/ 4855 w 9139"/>
              <a:gd name="T1" fmla="*/ 0 h 3885"/>
              <a:gd name="T2" fmla="*/ 4867 w 9139"/>
              <a:gd name="T3" fmla="*/ 59 h 3885"/>
              <a:gd name="T4" fmla="*/ 4939 w 9139"/>
              <a:gd name="T5" fmla="*/ 312 h 3885"/>
              <a:gd name="T6" fmla="*/ 4939 w 9139"/>
              <a:gd name="T7" fmla="*/ 326 h 3885"/>
              <a:gd name="T8" fmla="*/ 4908 w 9139"/>
              <a:gd name="T9" fmla="*/ 435 h 3885"/>
              <a:gd name="T10" fmla="*/ 4908 w 9139"/>
              <a:gd name="T11" fmla="*/ 436 h 3885"/>
              <a:gd name="T12" fmla="*/ 4903 w 9139"/>
              <a:gd name="T13" fmla="*/ 444 h 3885"/>
              <a:gd name="T14" fmla="*/ 4901 w 9139"/>
              <a:gd name="T15" fmla="*/ 447 h 3885"/>
              <a:gd name="T16" fmla="*/ 4897 w 9139"/>
              <a:gd name="T17" fmla="*/ 452 h 3885"/>
              <a:gd name="T18" fmla="*/ 4893 w 9139"/>
              <a:gd name="T19" fmla="*/ 458 h 3885"/>
              <a:gd name="T20" fmla="*/ 4891 w 9139"/>
              <a:gd name="T21" fmla="*/ 460 h 3885"/>
              <a:gd name="T22" fmla="*/ 4856 w 9139"/>
              <a:gd name="T23" fmla="*/ 495 h 3885"/>
              <a:gd name="T24" fmla="*/ 4649 w 9139"/>
              <a:gd name="T25" fmla="*/ 560 h 3885"/>
              <a:gd name="T26" fmla="*/ 4428 w 9139"/>
              <a:gd name="T27" fmla="*/ 484 h 3885"/>
              <a:gd name="T28" fmla="*/ 4370 w 9139"/>
              <a:gd name="T29" fmla="*/ 391 h 3885"/>
              <a:gd name="T30" fmla="*/ 4358 w 9139"/>
              <a:gd name="T31" fmla="*/ 312 h 3885"/>
              <a:gd name="T32" fmla="*/ 4436 w 9139"/>
              <a:gd name="T33" fmla="*/ 60 h 3885"/>
              <a:gd name="T34" fmla="*/ 564 w 9139"/>
              <a:gd name="T35" fmla="*/ 0 h 3885"/>
              <a:gd name="T36" fmla="*/ 564 w 9139"/>
              <a:gd name="T37" fmla="*/ 1842 h 3885"/>
              <a:gd name="T38" fmla="*/ 562 w 9139"/>
              <a:gd name="T39" fmla="*/ 1842 h 3885"/>
              <a:gd name="T40" fmla="*/ 499 w 9139"/>
              <a:gd name="T41" fmla="*/ 1830 h 3885"/>
              <a:gd name="T42" fmla="*/ 248 w 9139"/>
              <a:gd name="T43" fmla="*/ 1753 h 3885"/>
              <a:gd name="T44" fmla="*/ 169 w 9139"/>
              <a:gd name="T45" fmla="*/ 1765 h 3885"/>
              <a:gd name="T46" fmla="*/ 76 w 9139"/>
              <a:gd name="T47" fmla="*/ 1823 h 3885"/>
              <a:gd name="T48" fmla="*/ 0 w 9139"/>
              <a:gd name="T49" fmla="*/ 2044 h 3885"/>
              <a:gd name="T50" fmla="*/ 64 w 9139"/>
              <a:gd name="T51" fmla="*/ 2251 h 3885"/>
              <a:gd name="T52" fmla="*/ 99 w 9139"/>
              <a:gd name="T53" fmla="*/ 2286 h 3885"/>
              <a:gd name="T54" fmla="*/ 101 w 9139"/>
              <a:gd name="T55" fmla="*/ 2288 h 3885"/>
              <a:gd name="T56" fmla="*/ 107 w 9139"/>
              <a:gd name="T57" fmla="*/ 2292 h 3885"/>
              <a:gd name="T58" fmla="*/ 112 w 9139"/>
              <a:gd name="T59" fmla="*/ 2296 h 3885"/>
              <a:gd name="T60" fmla="*/ 115 w 9139"/>
              <a:gd name="T61" fmla="*/ 2297 h 3885"/>
              <a:gd name="T62" fmla="*/ 123 w 9139"/>
              <a:gd name="T63" fmla="*/ 2302 h 3885"/>
              <a:gd name="T64" fmla="*/ 124 w 9139"/>
              <a:gd name="T65" fmla="*/ 2303 h 3885"/>
              <a:gd name="T66" fmla="*/ 234 w 9139"/>
              <a:gd name="T67" fmla="*/ 2334 h 3885"/>
              <a:gd name="T68" fmla="*/ 248 w 9139"/>
              <a:gd name="T69" fmla="*/ 2334 h 3885"/>
              <a:gd name="T70" fmla="*/ 500 w 9139"/>
              <a:gd name="T71" fmla="*/ 2261 h 3885"/>
              <a:gd name="T72" fmla="*/ 562 w 9139"/>
              <a:gd name="T73" fmla="*/ 2250 h 3885"/>
              <a:gd name="T74" fmla="*/ 564 w 9139"/>
              <a:gd name="T75" fmla="*/ 3884 h 3885"/>
              <a:gd name="T76" fmla="*/ 8296 w 9139"/>
              <a:gd name="T77" fmla="*/ 3884 h 3885"/>
              <a:gd name="T78" fmla="*/ 9138 w 9139"/>
              <a:gd name="T79" fmla="*/ 0 h 3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139" h="3885">
                <a:moveTo>
                  <a:pt x="4855" y="0"/>
                </a:moveTo>
                <a:lnTo>
                  <a:pt x="4855" y="0"/>
                </a:lnTo>
                <a:cubicBezTo>
                  <a:pt x="4854" y="20"/>
                  <a:pt x="4858" y="40"/>
                  <a:pt x="4867" y="59"/>
                </a:cubicBezTo>
                <a:lnTo>
                  <a:pt x="4867" y="59"/>
                </a:lnTo>
                <a:cubicBezTo>
                  <a:pt x="4913" y="152"/>
                  <a:pt x="4939" y="246"/>
                  <a:pt x="4939" y="312"/>
                </a:cubicBezTo>
                <a:lnTo>
                  <a:pt x="4939" y="312"/>
                </a:lnTo>
                <a:cubicBezTo>
                  <a:pt x="4939" y="316"/>
                  <a:pt x="4939" y="321"/>
                  <a:pt x="4939" y="326"/>
                </a:cubicBezTo>
                <a:lnTo>
                  <a:pt x="4939" y="326"/>
                </a:lnTo>
                <a:cubicBezTo>
                  <a:pt x="4938" y="367"/>
                  <a:pt x="4927" y="403"/>
                  <a:pt x="4908" y="435"/>
                </a:cubicBezTo>
                <a:lnTo>
                  <a:pt x="4908" y="435"/>
                </a:lnTo>
                <a:cubicBezTo>
                  <a:pt x="4908" y="436"/>
                  <a:pt x="4908" y="436"/>
                  <a:pt x="4908" y="436"/>
                </a:cubicBezTo>
                <a:lnTo>
                  <a:pt x="4908" y="436"/>
                </a:lnTo>
                <a:cubicBezTo>
                  <a:pt x="4906" y="439"/>
                  <a:pt x="4905" y="441"/>
                  <a:pt x="4903" y="444"/>
                </a:cubicBezTo>
                <a:lnTo>
                  <a:pt x="4903" y="444"/>
                </a:lnTo>
                <a:cubicBezTo>
                  <a:pt x="4902" y="445"/>
                  <a:pt x="4902" y="446"/>
                  <a:pt x="4901" y="447"/>
                </a:cubicBezTo>
                <a:lnTo>
                  <a:pt x="4901" y="447"/>
                </a:lnTo>
                <a:cubicBezTo>
                  <a:pt x="4900" y="449"/>
                  <a:pt x="4898" y="451"/>
                  <a:pt x="4897" y="452"/>
                </a:cubicBezTo>
                <a:lnTo>
                  <a:pt x="4897" y="452"/>
                </a:lnTo>
                <a:cubicBezTo>
                  <a:pt x="4896" y="454"/>
                  <a:pt x="4894" y="456"/>
                  <a:pt x="4893" y="458"/>
                </a:cubicBezTo>
                <a:lnTo>
                  <a:pt x="4893" y="458"/>
                </a:lnTo>
                <a:cubicBezTo>
                  <a:pt x="4892" y="459"/>
                  <a:pt x="4892" y="460"/>
                  <a:pt x="4891" y="460"/>
                </a:cubicBezTo>
                <a:lnTo>
                  <a:pt x="4891" y="460"/>
                </a:lnTo>
                <a:cubicBezTo>
                  <a:pt x="4881" y="473"/>
                  <a:pt x="4870" y="485"/>
                  <a:pt x="4856" y="495"/>
                </a:cubicBezTo>
                <a:lnTo>
                  <a:pt x="4856" y="495"/>
                </a:lnTo>
                <a:cubicBezTo>
                  <a:pt x="4805" y="537"/>
                  <a:pt x="4732" y="560"/>
                  <a:pt x="4649" y="560"/>
                </a:cubicBezTo>
                <a:lnTo>
                  <a:pt x="4649" y="560"/>
                </a:lnTo>
                <a:cubicBezTo>
                  <a:pt x="4555" y="560"/>
                  <a:pt x="4479" y="533"/>
                  <a:pt x="4428" y="484"/>
                </a:cubicBezTo>
                <a:lnTo>
                  <a:pt x="4428" y="484"/>
                </a:lnTo>
                <a:cubicBezTo>
                  <a:pt x="4401" y="458"/>
                  <a:pt x="4382" y="427"/>
                  <a:pt x="4370" y="391"/>
                </a:cubicBezTo>
                <a:lnTo>
                  <a:pt x="4370" y="391"/>
                </a:lnTo>
                <a:cubicBezTo>
                  <a:pt x="4363" y="366"/>
                  <a:pt x="4358" y="340"/>
                  <a:pt x="4358" y="312"/>
                </a:cubicBezTo>
                <a:lnTo>
                  <a:pt x="4358" y="312"/>
                </a:lnTo>
                <a:cubicBezTo>
                  <a:pt x="4358" y="248"/>
                  <a:pt x="4387" y="154"/>
                  <a:pt x="4436" y="60"/>
                </a:cubicBezTo>
                <a:lnTo>
                  <a:pt x="4436" y="60"/>
                </a:lnTo>
                <a:cubicBezTo>
                  <a:pt x="4445" y="41"/>
                  <a:pt x="4449" y="21"/>
                  <a:pt x="4448" y="0"/>
                </a:cubicBezTo>
                <a:lnTo>
                  <a:pt x="564" y="0"/>
                </a:lnTo>
                <a:lnTo>
                  <a:pt x="564" y="1842"/>
                </a:lnTo>
                <a:lnTo>
                  <a:pt x="564" y="1842"/>
                </a:lnTo>
                <a:cubicBezTo>
                  <a:pt x="564" y="1842"/>
                  <a:pt x="563" y="1842"/>
                  <a:pt x="562" y="1842"/>
                </a:cubicBezTo>
                <a:lnTo>
                  <a:pt x="562" y="1842"/>
                </a:lnTo>
                <a:cubicBezTo>
                  <a:pt x="541" y="1844"/>
                  <a:pt x="519" y="1841"/>
                  <a:pt x="499" y="1830"/>
                </a:cubicBezTo>
                <a:lnTo>
                  <a:pt x="499" y="1830"/>
                </a:lnTo>
                <a:cubicBezTo>
                  <a:pt x="406" y="1782"/>
                  <a:pt x="312" y="1753"/>
                  <a:pt x="248" y="1753"/>
                </a:cubicBezTo>
                <a:lnTo>
                  <a:pt x="248" y="1753"/>
                </a:lnTo>
                <a:cubicBezTo>
                  <a:pt x="219" y="1753"/>
                  <a:pt x="193" y="1757"/>
                  <a:pt x="169" y="1765"/>
                </a:cubicBezTo>
                <a:lnTo>
                  <a:pt x="169" y="1765"/>
                </a:lnTo>
                <a:cubicBezTo>
                  <a:pt x="132" y="1776"/>
                  <a:pt x="101" y="1796"/>
                  <a:pt x="76" y="1823"/>
                </a:cubicBezTo>
                <a:lnTo>
                  <a:pt x="76" y="1823"/>
                </a:lnTo>
                <a:cubicBezTo>
                  <a:pt x="27" y="1874"/>
                  <a:pt x="0" y="1950"/>
                  <a:pt x="0" y="2044"/>
                </a:cubicBezTo>
                <a:lnTo>
                  <a:pt x="0" y="2044"/>
                </a:lnTo>
                <a:cubicBezTo>
                  <a:pt x="0" y="2126"/>
                  <a:pt x="22" y="2200"/>
                  <a:pt x="64" y="2251"/>
                </a:cubicBezTo>
                <a:lnTo>
                  <a:pt x="64" y="2251"/>
                </a:lnTo>
                <a:cubicBezTo>
                  <a:pt x="74" y="2264"/>
                  <a:pt x="87" y="2275"/>
                  <a:pt x="99" y="2286"/>
                </a:cubicBezTo>
                <a:lnTo>
                  <a:pt x="99" y="2286"/>
                </a:lnTo>
                <a:cubicBezTo>
                  <a:pt x="100" y="2286"/>
                  <a:pt x="100" y="2287"/>
                  <a:pt x="101" y="2288"/>
                </a:cubicBezTo>
                <a:lnTo>
                  <a:pt x="101" y="2288"/>
                </a:lnTo>
                <a:cubicBezTo>
                  <a:pt x="103" y="2289"/>
                  <a:pt x="105" y="2291"/>
                  <a:pt x="107" y="2292"/>
                </a:cubicBezTo>
                <a:lnTo>
                  <a:pt x="107" y="2292"/>
                </a:lnTo>
                <a:cubicBezTo>
                  <a:pt x="109" y="2293"/>
                  <a:pt x="110" y="2294"/>
                  <a:pt x="112" y="2296"/>
                </a:cubicBezTo>
                <a:lnTo>
                  <a:pt x="112" y="2296"/>
                </a:lnTo>
                <a:cubicBezTo>
                  <a:pt x="113" y="2296"/>
                  <a:pt x="115" y="2297"/>
                  <a:pt x="115" y="2297"/>
                </a:cubicBezTo>
                <a:lnTo>
                  <a:pt x="115" y="2297"/>
                </a:lnTo>
                <a:cubicBezTo>
                  <a:pt x="118" y="2299"/>
                  <a:pt x="121" y="2301"/>
                  <a:pt x="123" y="2302"/>
                </a:cubicBezTo>
                <a:lnTo>
                  <a:pt x="123" y="2302"/>
                </a:lnTo>
                <a:cubicBezTo>
                  <a:pt x="123" y="2302"/>
                  <a:pt x="124" y="2302"/>
                  <a:pt x="124" y="2303"/>
                </a:cubicBezTo>
                <a:lnTo>
                  <a:pt x="124" y="2303"/>
                </a:lnTo>
                <a:cubicBezTo>
                  <a:pt x="156" y="2321"/>
                  <a:pt x="192" y="2332"/>
                  <a:pt x="234" y="2334"/>
                </a:cubicBezTo>
                <a:lnTo>
                  <a:pt x="234" y="2334"/>
                </a:lnTo>
                <a:cubicBezTo>
                  <a:pt x="238" y="2334"/>
                  <a:pt x="243" y="2334"/>
                  <a:pt x="248" y="2334"/>
                </a:cubicBezTo>
                <a:lnTo>
                  <a:pt x="248" y="2334"/>
                </a:lnTo>
                <a:cubicBezTo>
                  <a:pt x="313" y="2334"/>
                  <a:pt x="407" y="2307"/>
                  <a:pt x="500" y="2261"/>
                </a:cubicBezTo>
                <a:lnTo>
                  <a:pt x="500" y="2261"/>
                </a:lnTo>
                <a:cubicBezTo>
                  <a:pt x="520" y="2252"/>
                  <a:pt x="541" y="2248"/>
                  <a:pt x="562" y="2250"/>
                </a:cubicBezTo>
                <a:lnTo>
                  <a:pt x="562" y="2250"/>
                </a:lnTo>
                <a:cubicBezTo>
                  <a:pt x="563" y="2250"/>
                  <a:pt x="564" y="2250"/>
                  <a:pt x="564" y="2250"/>
                </a:cubicBezTo>
                <a:lnTo>
                  <a:pt x="564" y="3884"/>
                </a:lnTo>
                <a:lnTo>
                  <a:pt x="8296" y="3884"/>
                </a:lnTo>
                <a:lnTo>
                  <a:pt x="8296" y="3884"/>
                </a:lnTo>
                <a:cubicBezTo>
                  <a:pt x="8761" y="3884"/>
                  <a:pt x="9138" y="3507"/>
                  <a:pt x="9138" y="3043"/>
                </a:cubicBezTo>
                <a:lnTo>
                  <a:pt x="9138" y="0"/>
                </a:lnTo>
                <a:lnTo>
                  <a:pt x="4855" y="0"/>
                </a:lnTo>
              </a:path>
            </a:pathLst>
          </a:custGeom>
          <a:solidFill>
            <a:srgbClr val="26364F"/>
          </a:solidFill>
          <a:ln>
            <a:solidFill>
              <a:srgbClr val="26364F"/>
            </a:solidFill>
          </a:ln>
          <a:effectLst/>
        </p:spPr>
        <p:txBody>
          <a:bodyPr wrap="none" anchor="ctr"/>
          <a:lstStyle/>
          <a:p>
            <a:pPr defTabSz="914103"/>
            <a:endParaRPr lang="en-US" sz="1599">
              <a:solidFill>
                <a:srgbClr val="415563"/>
              </a:solidFill>
              <a:latin typeface="Calibri" panose="020F0502020204030204"/>
            </a:endParaRPr>
          </a:p>
        </p:txBody>
      </p:sp>
      <p:sp>
        <p:nvSpPr>
          <p:cNvPr id="65" name="TextBox 64">
            <a:extLst>
              <a:ext uri="{FF2B5EF4-FFF2-40B4-BE49-F238E27FC236}">
                <a16:creationId xmlns:a16="http://schemas.microsoft.com/office/drawing/2014/main" id="{5431E8B7-F193-4587-8065-96A8CA45D35E}"/>
              </a:ext>
            </a:extLst>
          </p:cNvPr>
          <p:cNvSpPr txBox="1"/>
          <p:nvPr/>
        </p:nvSpPr>
        <p:spPr>
          <a:xfrm>
            <a:off x="1944417" y="1692001"/>
            <a:ext cx="2053236" cy="1815882"/>
          </a:xfrm>
          <a:prstGeom prst="rect">
            <a:avLst/>
          </a:prstGeom>
          <a:noFill/>
        </p:spPr>
        <p:txBody>
          <a:bodyPr wrap="square" rtlCol="0" anchor="t">
            <a:spAutoFit/>
          </a:bodyPr>
          <a:lstStyle/>
          <a:p>
            <a:pPr defTabSz="914103"/>
            <a:r>
              <a:rPr lang="en-GB" sz="1400" spc="-31">
                <a:solidFill>
                  <a:srgbClr val="FFFFFF"/>
                </a:solidFill>
                <a:latin typeface="Source Sans Pro" panose="020B0503030403020204" pitchFamily="34" charset="0"/>
                <a:ea typeface="Source Sans Pro" panose="020B0503030403020204" pitchFamily="34" charset="0"/>
              </a:rPr>
              <a:t>Primary Care</a:t>
            </a:r>
          </a:p>
          <a:p>
            <a:pPr defTabSz="914103"/>
            <a:r>
              <a:rPr lang="en-GB" sz="1400" spc="-31">
                <a:solidFill>
                  <a:srgbClr val="FFFFFF"/>
                </a:solidFill>
                <a:latin typeface="Source Sans Pro" panose="020B0503030403020204" pitchFamily="34" charset="0"/>
                <a:ea typeface="Source Sans Pro" panose="020B0503030403020204" pitchFamily="34" charset="0"/>
              </a:rPr>
              <a:t>Acute Hospital Care</a:t>
            </a:r>
          </a:p>
          <a:p>
            <a:pPr defTabSz="914103"/>
            <a:r>
              <a:rPr lang="en-GB" sz="1400" spc="-31">
                <a:solidFill>
                  <a:srgbClr val="FFFFFF"/>
                </a:solidFill>
                <a:latin typeface="Source Sans Pro" panose="020B0503030403020204" pitchFamily="34" charset="0"/>
                <a:ea typeface="Source Sans Pro" panose="020B0503030403020204" pitchFamily="34" charset="0"/>
              </a:rPr>
              <a:t>Community Providers</a:t>
            </a:r>
          </a:p>
          <a:p>
            <a:pPr defTabSz="914103"/>
            <a:r>
              <a:rPr lang="en-GB" sz="1400" spc="-31">
                <a:solidFill>
                  <a:srgbClr val="FFFFFF"/>
                </a:solidFill>
                <a:latin typeface="Source Sans Pro" panose="020B0503030403020204" pitchFamily="34" charset="0"/>
                <a:ea typeface="Source Sans Pro" panose="020B0503030403020204" pitchFamily="34" charset="0"/>
              </a:rPr>
              <a:t>Mental Health Providers</a:t>
            </a:r>
          </a:p>
          <a:p>
            <a:pPr defTabSz="914103"/>
            <a:r>
              <a:rPr lang="en-GB" sz="1400" spc="-31">
                <a:solidFill>
                  <a:srgbClr val="FFFFFF"/>
                </a:solidFill>
                <a:latin typeface="Source Sans Pro" panose="020B0503030403020204" pitchFamily="34" charset="0"/>
                <a:ea typeface="Source Sans Pro" panose="020B0503030403020204" pitchFamily="34" charset="0"/>
              </a:rPr>
              <a:t>IAPT</a:t>
            </a:r>
          </a:p>
          <a:p>
            <a:pPr defTabSz="914103"/>
            <a:r>
              <a:rPr lang="en-GB" sz="1400" spc="-31">
                <a:solidFill>
                  <a:srgbClr val="FFFFFF"/>
                </a:solidFill>
                <a:latin typeface="Source Sans Pro" panose="020B0503030403020204" pitchFamily="34" charset="0"/>
                <a:ea typeface="Source Sans Pro" panose="020B0503030403020204" pitchFamily="34" charset="0"/>
              </a:rPr>
              <a:t>111</a:t>
            </a:r>
          </a:p>
          <a:p>
            <a:pPr defTabSz="914103"/>
            <a:r>
              <a:rPr lang="en-GB" sz="1400" spc="-31">
                <a:solidFill>
                  <a:srgbClr val="FFFFFF"/>
                </a:solidFill>
                <a:latin typeface="Source Sans Pro" panose="020B0503030403020204" pitchFamily="34" charset="0"/>
                <a:ea typeface="Source Sans Pro" panose="020B0503030403020204" pitchFamily="34" charset="0"/>
              </a:rPr>
              <a:t>Referrals</a:t>
            </a:r>
          </a:p>
          <a:p>
            <a:pPr defTabSz="914103"/>
            <a:r>
              <a:rPr lang="en-GB" sz="1400" spc="-31">
                <a:solidFill>
                  <a:srgbClr val="FFFFFF"/>
                </a:solidFill>
                <a:latin typeface="Source Sans Pro" panose="020B0503030403020204" pitchFamily="34" charset="0"/>
                <a:ea typeface="Source Sans Pro" panose="020B0503030403020204" pitchFamily="34" charset="0"/>
              </a:rPr>
              <a:t>Waiting lists</a:t>
            </a:r>
          </a:p>
        </p:txBody>
      </p:sp>
      <p:sp>
        <p:nvSpPr>
          <p:cNvPr id="68" name="TextBox 67">
            <a:extLst>
              <a:ext uri="{FF2B5EF4-FFF2-40B4-BE49-F238E27FC236}">
                <a16:creationId xmlns:a16="http://schemas.microsoft.com/office/drawing/2014/main" id="{7409F3FC-EBD8-487B-B15C-0F2557C9D081}"/>
              </a:ext>
            </a:extLst>
          </p:cNvPr>
          <p:cNvSpPr txBox="1"/>
          <p:nvPr/>
        </p:nvSpPr>
        <p:spPr>
          <a:xfrm>
            <a:off x="1991125" y="3736556"/>
            <a:ext cx="3925818" cy="559384"/>
          </a:xfrm>
          <a:prstGeom prst="rect">
            <a:avLst/>
          </a:prstGeom>
          <a:noFill/>
        </p:spPr>
        <p:txBody>
          <a:bodyPr wrap="square" rtlCol="0" anchor="b">
            <a:spAutoFit/>
          </a:bodyPr>
          <a:lstStyle/>
          <a:p>
            <a:pPr defTabSz="914103">
              <a:lnSpc>
                <a:spcPts val="4319"/>
              </a:lnSpc>
            </a:pPr>
            <a:r>
              <a:rPr lang="en-US" sz="1599" b="1" spc="-31">
                <a:solidFill>
                  <a:srgbClr val="FFFFFF"/>
                </a:solidFill>
                <a:latin typeface="Source Sans Pro" panose="020B0503030403020204" pitchFamily="34" charset="0"/>
                <a:ea typeface="Source Sans Pro" panose="020B0503030403020204" pitchFamily="34" charset="0"/>
              </a:rPr>
              <a:t>Environmental and Accessibility</a:t>
            </a:r>
          </a:p>
        </p:txBody>
      </p:sp>
      <p:sp>
        <p:nvSpPr>
          <p:cNvPr id="69" name="TextBox 68">
            <a:extLst>
              <a:ext uri="{FF2B5EF4-FFF2-40B4-BE49-F238E27FC236}">
                <a16:creationId xmlns:a16="http://schemas.microsoft.com/office/drawing/2014/main" id="{1B3D0D6D-3F7B-45B4-ABE2-C7440701CF36}"/>
              </a:ext>
            </a:extLst>
          </p:cNvPr>
          <p:cNvSpPr txBox="1"/>
          <p:nvPr/>
        </p:nvSpPr>
        <p:spPr>
          <a:xfrm>
            <a:off x="6772800" y="1748081"/>
            <a:ext cx="3389611" cy="1600438"/>
          </a:xfrm>
          <a:prstGeom prst="rect">
            <a:avLst/>
          </a:prstGeom>
          <a:noFill/>
        </p:spPr>
        <p:txBody>
          <a:bodyPr wrap="square" rtlCol="0" anchor="t">
            <a:spAutoFit/>
          </a:bodyPr>
          <a:lstStyle/>
          <a:p>
            <a:pPr defTabSz="914103"/>
            <a:r>
              <a:rPr lang="en-US" sz="1400" spc="-31">
                <a:solidFill>
                  <a:srgbClr val="FFFFFF"/>
                </a:solidFill>
                <a:latin typeface="Source Sans Pro" panose="020B0503030403020204" pitchFamily="34" charset="0"/>
                <a:ea typeface="Source Sans Pro" panose="020B0503030403020204" pitchFamily="34" charset="0"/>
              </a:rPr>
              <a:t>Gender</a:t>
            </a:r>
          </a:p>
          <a:p>
            <a:pPr defTabSz="914103"/>
            <a:r>
              <a:rPr lang="en-US" sz="1400" spc="-31">
                <a:solidFill>
                  <a:srgbClr val="FFFFFF"/>
                </a:solidFill>
                <a:latin typeface="Source Sans Pro" panose="020B0503030403020204" pitchFamily="34" charset="0"/>
                <a:ea typeface="Source Sans Pro" panose="020B0503030403020204" pitchFamily="34" charset="0"/>
              </a:rPr>
              <a:t>Age</a:t>
            </a:r>
          </a:p>
          <a:p>
            <a:pPr defTabSz="914103"/>
            <a:r>
              <a:rPr lang="en-US" sz="1400" spc="-31">
                <a:solidFill>
                  <a:srgbClr val="FFFFFF"/>
                </a:solidFill>
                <a:latin typeface="Source Sans Pro" panose="020B0503030403020204" pitchFamily="34" charset="0"/>
                <a:ea typeface="Source Sans Pro" panose="020B0503030403020204" pitchFamily="34" charset="0"/>
              </a:rPr>
              <a:t>Ethnicity</a:t>
            </a:r>
          </a:p>
          <a:p>
            <a:pPr defTabSz="914103"/>
            <a:r>
              <a:rPr lang="en-US" sz="1400" spc="-31">
                <a:solidFill>
                  <a:srgbClr val="FFFFFF"/>
                </a:solidFill>
                <a:latin typeface="Source Sans Pro" panose="020B0503030403020204" pitchFamily="34" charset="0"/>
                <a:ea typeface="Source Sans Pro" panose="020B0503030403020204" pitchFamily="34" charset="0"/>
              </a:rPr>
              <a:t>Deprivation</a:t>
            </a:r>
          </a:p>
          <a:p>
            <a:pPr defTabSz="914103"/>
            <a:r>
              <a:rPr lang="en-US" sz="1400" spc="-31">
                <a:solidFill>
                  <a:srgbClr val="FFFFFF"/>
                </a:solidFill>
                <a:latin typeface="Source Sans Pro" panose="020B0503030403020204" pitchFamily="34" charset="0"/>
                <a:ea typeface="Source Sans Pro" panose="020B0503030403020204" pitchFamily="34" charset="0"/>
              </a:rPr>
              <a:t>Crime and 999</a:t>
            </a:r>
          </a:p>
          <a:p>
            <a:pPr defTabSz="914103"/>
            <a:r>
              <a:rPr lang="en-US" sz="1400" spc="-31">
                <a:solidFill>
                  <a:srgbClr val="FFFFFF"/>
                </a:solidFill>
                <a:latin typeface="Source Sans Pro" panose="020B0503030403020204" pitchFamily="34" charset="0"/>
                <a:ea typeface="Source Sans Pro" panose="020B0503030403020204" pitchFamily="34" charset="0"/>
              </a:rPr>
              <a:t>Mortality</a:t>
            </a:r>
          </a:p>
          <a:p>
            <a:pPr defTabSz="914103"/>
            <a:r>
              <a:rPr lang="en-US" sz="1400" spc="-31">
                <a:solidFill>
                  <a:srgbClr val="FFFFFF"/>
                </a:solidFill>
                <a:latin typeface="Source Sans Pro" panose="020B0503030403020204" pitchFamily="34" charset="0"/>
                <a:ea typeface="Source Sans Pro" panose="020B0503030403020204" pitchFamily="34" charset="0"/>
              </a:rPr>
              <a:t>Workforce</a:t>
            </a:r>
          </a:p>
        </p:txBody>
      </p:sp>
      <p:sp>
        <p:nvSpPr>
          <p:cNvPr id="70" name="TextBox 69">
            <a:extLst>
              <a:ext uri="{FF2B5EF4-FFF2-40B4-BE49-F238E27FC236}">
                <a16:creationId xmlns:a16="http://schemas.microsoft.com/office/drawing/2014/main" id="{971E69CE-0FB2-47E5-8C76-ACFFB06D60F3}"/>
              </a:ext>
            </a:extLst>
          </p:cNvPr>
          <p:cNvSpPr txBox="1"/>
          <p:nvPr/>
        </p:nvSpPr>
        <p:spPr>
          <a:xfrm>
            <a:off x="6759240" y="1146634"/>
            <a:ext cx="1438599" cy="559384"/>
          </a:xfrm>
          <a:prstGeom prst="rect">
            <a:avLst/>
          </a:prstGeom>
          <a:noFill/>
        </p:spPr>
        <p:txBody>
          <a:bodyPr wrap="none" rtlCol="0" anchor="b">
            <a:spAutoFit/>
          </a:bodyPr>
          <a:lstStyle/>
          <a:p>
            <a:pPr defTabSz="914103">
              <a:lnSpc>
                <a:spcPts val="4319"/>
              </a:lnSpc>
            </a:pPr>
            <a:r>
              <a:rPr lang="en-US" sz="1599" b="1" spc="-31">
                <a:solidFill>
                  <a:srgbClr val="FFFFFF"/>
                </a:solidFill>
                <a:latin typeface="Source Sans Pro" panose="020B0503030403020204" pitchFamily="34" charset="0"/>
                <a:ea typeface="Source Sans Pro" panose="020B0503030403020204" pitchFamily="34" charset="0"/>
              </a:rPr>
              <a:t>Demographics</a:t>
            </a:r>
          </a:p>
        </p:txBody>
      </p:sp>
      <p:sp>
        <p:nvSpPr>
          <p:cNvPr id="71" name="TextBox 70">
            <a:extLst>
              <a:ext uri="{FF2B5EF4-FFF2-40B4-BE49-F238E27FC236}">
                <a16:creationId xmlns:a16="http://schemas.microsoft.com/office/drawing/2014/main" id="{C8423673-3B84-4D91-93F3-4087F6D0408D}"/>
              </a:ext>
            </a:extLst>
          </p:cNvPr>
          <p:cNvSpPr txBox="1"/>
          <p:nvPr/>
        </p:nvSpPr>
        <p:spPr>
          <a:xfrm>
            <a:off x="6588175" y="4317190"/>
            <a:ext cx="3163449" cy="1384995"/>
          </a:xfrm>
          <a:prstGeom prst="rect">
            <a:avLst/>
          </a:prstGeom>
          <a:noFill/>
        </p:spPr>
        <p:txBody>
          <a:bodyPr wrap="square" rtlCol="0" anchor="t">
            <a:spAutoFit/>
          </a:bodyPr>
          <a:lstStyle/>
          <a:p>
            <a:pPr defTabSz="914103"/>
            <a:r>
              <a:rPr lang="en-GB" sz="1400" spc="-31">
                <a:solidFill>
                  <a:srgbClr val="FFFFFF"/>
                </a:solidFill>
                <a:latin typeface="Source Sans Pro" panose="020B0503030403020204" pitchFamily="34" charset="0"/>
                <a:ea typeface="Source Sans Pro" panose="020B0503030403020204" pitchFamily="34" charset="0"/>
              </a:rPr>
              <a:t>Risk Stratification (Re/Admission)</a:t>
            </a:r>
          </a:p>
          <a:p>
            <a:pPr defTabSz="914103"/>
            <a:r>
              <a:rPr lang="en-GB" sz="1400" spc="-31">
                <a:solidFill>
                  <a:srgbClr val="FFFFFF"/>
                </a:solidFill>
                <a:latin typeface="Source Sans Pro" panose="020B0503030403020204" pitchFamily="34" charset="0"/>
                <a:ea typeface="Source Sans Pro" panose="020B0503030403020204" pitchFamily="34" charset="0"/>
              </a:rPr>
              <a:t>Frailty Index (Hospital and Primary Care)</a:t>
            </a:r>
          </a:p>
          <a:p>
            <a:pPr defTabSz="914103"/>
            <a:r>
              <a:rPr lang="en-GB" sz="1400" spc="-31">
                <a:solidFill>
                  <a:srgbClr val="FFFFFF"/>
                </a:solidFill>
                <a:latin typeface="Source Sans Pro" panose="020B0503030403020204" pitchFamily="34" charset="0"/>
                <a:ea typeface="Source Sans Pro" panose="020B0503030403020204" pitchFamily="34" charset="0"/>
              </a:rPr>
              <a:t>Covid-19 outcomes</a:t>
            </a:r>
          </a:p>
          <a:p>
            <a:pPr defTabSz="914103"/>
            <a:r>
              <a:rPr lang="en-US" sz="1400" spc="-31">
                <a:solidFill>
                  <a:srgbClr val="FFFFFF"/>
                </a:solidFill>
                <a:latin typeface="Source Sans Pro" panose="020B0503030403020204" pitchFamily="34" charset="0"/>
                <a:ea typeface="Source Sans Pro" panose="020B0503030403020204" pitchFamily="34" charset="0"/>
              </a:rPr>
              <a:t>Mortality Index</a:t>
            </a:r>
          </a:p>
          <a:p>
            <a:pPr defTabSz="914103"/>
            <a:r>
              <a:rPr lang="en-US" sz="1400" spc="-31">
                <a:solidFill>
                  <a:srgbClr val="FFFFFF"/>
                </a:solidFill>
                <a:latin typeface="Source Sans Pro" panose="020B0503030403020204" pitchFamily="34" charset="0"/>
                <a:ea typeface="Source Sans Pro" panose="020B0503030403020204" pitchFamily="34" charset="0"/>
              </a:rPr>
              <a:t>Urgent and Emergency Care Prediction</a:t>
            </a:r>
          </a:p>
          <a:p>
            <a:pPr defTabSz="914103"/>
            <a:r>
              <a:rPr lang="en-US" sz="1400" spc="-31" err="1">
                <a:solidFill>
                  <a:srgbClr val="FFFFFF"/>
                </a:solidFill>
                <a:latin typeface="Source Sans Pro" panose="020B0503030403020204" pitchFamily="34" charset="0"/>
                <a:ea typeface="Source Sans Pro" panose="020B0503030403020204" pitchFamily="34" charset="0"/>
              </a:rPr>
              <a:t>Qrisk</a:t>
            </a:r>
            <a:r>
              <a:rPr lang="en-US" sz="1400" spc="-31">
                <a:solidFill>
                  <a:srgbClr val="FFFFFF"/>
                </a:solidFill>
                <a:latin typeface="Source Sans Pro" panose="020B0503030403020204" pitchFamily="34" charset="0"/>
                <a:ea typeface="Source Sans Pro" panose="020B0503030403020204" pitchFamily="34" charset="0"/>
              </a:rPr>
              <a:t>, </a:t>
            </a:r>
            <a:r>
              <a:rPr lang="en-US" sz="1400" spc="-31" err="1">
                <a:solidFill>
                  <a:srgbClr val="FFFFFF"/>
                </a:solidFill>
                <a:latin typeface="Source Sans Pro" panose="020B0503030403020204" pitchFamily="34" charset="0"/>
                <a:ea typeface="Source Sans Pro" panose="020B0503030403020204" pitchFamily="34" charset="0"/>
              </a:rPr>
              <a:t>Qcovid</a:t>
            </a:r>
            <a:r>
              <a:rPr lang="en-US" sz="1400" spc="-31">
                <a:solidFill>
                  <a:srgbClr val="FFFFFF"/>
                </a:solidFill>
                <a:latin typeface="Source Sans Pro" panose="020B0503030403020204" pitchFamily="34" charset="0"/>
                <a:ea typeface="Source Sans Pro" panose="020B0503030403020204" pitchFamily="34" charset="0"/>
              </a:rPr>
              <a:t>, </a:t>
            </a:r>
            <a:r>
              <a:rPr lang="en-US" sz="1400" spc="-31" err="1">
                <a:solidFill>
                  <a:srgbClr val="FFFFFF"/>
                </a:solidFill>
                <a:latin typeface="Source Sans Pro" panose="020B0503030403020204" pitchFamily="34" charset="0"/>
                <a:ea typeface="Source Sans Pro" panose="020B0503030403020204" pitchFamily="34" charset="0"/>
              </a:rPr>
              <a:t>QDiabetes</a:t>
            </a:r>
            <a:endParaRPr lang="en-US" sz="1400" spc="-31">
              <a:solidFill>
                <a:srgbClr val="FFFFFF"/>
              </a:solidFill>
              <a:latin typeface="Source Sans Pro" panose="020B0503030403020204" pitchFamily="34" charset="0"/>
              <a:ea typeface="Source Sans Pro" panose="020B0503030403020204" pitchFamily="34" charset="0"/>
            </a:endParaRPr>
          </a:p>
        </p:txBody>
      </p:sp>
      <p:sp>
        <p:nvSpPr>
          <p:cNvPr id="72" name="TextBox 71">
            <a:extLst>
              <a:ext uri="{FF2B5EF4-FFF2-40B4-BE49-F238E27FC236}">
                <a16:creationId xmlns:a16="http://schemas.microsoft.com/office/drawing/2014/main" id="{E4EBB39A-A75C-4B5C-BEB2-0C38C3E2F225}"/>
              </a:ext>
            </a:extLst>
          </p:cNvPr>
          <p:cNvSpPr txBox="1"/>
          <p:nvPr/>
        </p:nvSpPr>
        <p:spPr>
          <a:xfrm>
            <a:off x="6588173" y="3726373"/>
            <a:ext cx="3621184" cy="559384"/>
          </a:xfrm>
          <a:prstGeom prst="rect">
            <a:avLst/>
          </a:prstGeom>
          <a:noFill/>
        </p:spPr>
        <p:txBody>
          <a:bodyPr wrap="none" rtlCol="0" anchor="b">
            <a:spAutoFit/>
          </a:bodyPr>
          <a:lstStyle/>
          <a:p>
            <a:pPr defTabSz="914103">
              <a:lnSpc>
                <a:spcPts val="4319"/>
              </a:lnSpc>
            </a:pPr>
            <a:r>
              <a:rPr lang="en-US" sz="1599" b="1" spc="-31">
                <a:solidFill>
                  <a:srgbClr val="FFFFFF"/>
                </a:solidFill>
                <a:latin typeface="Source Sans Pro" panose="020B0503030403020204" pitchFamily="34" charset="0"/>
                <a:ea typeface="Source Sans Pro" panose="020B0503030403020204" pitchFamily="34" charset="0"/>
              </a:rPr>
              <a:t>Segmentation and Artificial Intelligence</a:t>
            </a:r>
          </a:p>
        </p:txBody>
      </p:sp>
      <p:sp>
        <p:nvSpPr>
          <p:cNvPr id="74" name="Slide Number Placeholder 4">
            <a:extLst>
              <a:ext uri="{FF2B5EF4-FFF2-40B4-BE49-F238E27FC236}">
                <a16:creationId xmlns:a16="http://schemas.microsoft.com/office/drawing/2014/main" id="{F59F2E64-1027-47F2-8DDF-FB8553039A30}"/>
              </a:ext>
            </a:extLst>
          </p:cNvPr>
          <p:cNvSpPr>
            <a:spLocks noGrp="1"/>
          </p:cNvSpPr>
          <p:nvPr>
            <p:ph type="sldNum" sz="quarter" idx="4"/>
          </p:nvPr>
        </p:nvSpPr>
        <p:spPr>
          <a:xfrm>
            <a:off x="10706682" y="6276709"/>
            <a:ext cx="829923" cy="365013"/>
          </a:xfrm>
        </p:spPr>
        <p:txBody>
          <a:bodyPr/>
          <a:lstStyle/>
          <a:p>
            <a:pPr algn="ctr" defTabSz="914103"/>
            <a:fld id="{0845D900-5E9D-8146-A4CA-EBB024C487C0}" type="slidenum">
              <a:rPr lang="en-US">
                <a:solidFill>
                  <a:srgbClr val="FFFFFF"/>
                </a:solidFill>
                <a:latin typeface="Calibri" panose="020F0502020204030204"/>
              </a:rPr>
              <a:pPr algn="ctr" defTabSz="914103"/>
              <a:t>9</a:t>
            </a:fld>
            <a:endParaRPr lang="en-US">
              <a:solidFill>
                <a:srgbClr val="FFFFFF"/>
              </a:solidFill>
              <a:latin typeface="Calibri" panose="020F0502020204030204"/>
            </a:endParaRPr>
          </a:p>
        </p:txBody>
      </p:sp>
      <p:sp>
        <p:nvSpPr>
          <p:cNvPr id="79" name="Oval 78">
            <a:extLst>
              <a:ext uri="{FF2B5EF4-FFF2-40B4-BE49-F238E27FC236}">
                <a16:creationId xmlns:a16="http://schemas.microsoft.com/office/drawing/2014/main" id="{73208B1C-EC2F-486C-8E49-6C0AE19C21C1}"/>
              </a:ext>
            </a:extLst>
          </p:cNvPr>
          <p:cNvSpPr/>
          <p:nvPr/>
        </p:nvSpPr>
        <p:spPr>
          <a:xfrm>
            <a:off x="10365232" y="2095195"/>
            <a:ext cx="1151281" cy="1151281"/>
          </a:xfrm>
          <a:prstGeom prst="ellipse">
            <a:avLst/>
          </a:prstGeom>
          <a:solidFill>
            <a:schemeClr val="bg1"/>
          </a:solidFill>
          <a:ln w="127000">
            <a:solidFill>
              <a:srgbClr val="00A4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78" name="Graphic 77" descr="Share with person">
            <a:extLst>
              <a:ext uri="{FF2B5EF4-FFF2-40B4-BE49-F238E27FC236}">
                <a16:creationId xmlns:a16="http://schemas.microsoft.com/office/drawing/2014/main" id="{18D1D06E-DC87-48A5-9318-64E6FA1A92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55021" y="2184985"/>
            <a:ext cx="971700" cy="971700"/>
          </a:xfrm>
          <a:prstGeom prst="rect">
            <a:avLst/>
          </a:prstGeom>
        </p:spPr>
      </p:pic>
      <p:sp>
        <p:nvSpPr>
          <p:cNvPr id="80" name="Oval 79">
            <a:extLst>
              <a:ext uri="{FF2B5EF4-FFF2-40B4-BE49-F238E27FC236}">
                <a16:creationId xmlns:a16="http://schemas.microsoft.com/office/drawing/2014/main" id="{4BE6639B-DA7A-4158-8A58-8C7A8740E7EB}"/>
              </a:ext>
            </a:extLst>
          </p:cNvPr>
          <p:cNvSpPr/>
          <p:nvPr/>
        </p:nvSpPr>
        <p:spPr>
          <a:xfrm>
            <a:off x="10365232" y="4146120"/>
            <a:ext cx="1151281" cy="1151281"/>
          </a:xfrm>
          <a:prstGeom prst="ellipse">
            <a:avLst/>
          </a:prstGeom>
          <a:solidFill>
            <a:schemeClr val="bg1"/>
          </a:solidFill>
          <a:ln w="127000">
            <a:solidFill>
              <a:srgbClr val="2636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77" name="Graphic 76" descr="Cloud">
            <a:extLst>
              <a:ext uri="{FF2B5EF4-FFF2-40B4-BE49-F238E27FC236}">
                <a16:creationId xmlns:a16="http://schemas.microsoft.com/office/drawing/2014/main" id="{94B94F0D-4997-4F0D-8F28-60A3D841C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55021" y="4235910"/>
            <a:ext cx="971700" cy="971700"/>
          </a:xfrm>
          <a:prstGeom prst="rect">
            <a:avLst/>
          </a:prstGeom>
        </p:spPr>
      </p:pic>
      <p:sp>
        <p:nvSpPr>
          <p:cNvPr id="81" name="Oval 80">
            <a:extLst>
              <a:ext uri="{FF2B5EF4-FFF2-40B4-BE49-F238E27FC236}">
                <a16:creationId xmlns:a16="http://schemas.microsoft.com/office/drawing/2014/main" id="{31E2F888-448E-4502-9788-20EB86276224}"/>
              </a:ext>
            </a:extLst>
          </p:cNvPr>
          <p:cNvSpPr/>
          <p:nvPr/>
        </p:nvSpPr>
        <p:spPr>
          <a:xfrm>
            <a:off x="664830" y="4053461"/>
            <a:ext cx="1202164" cy="1202164"/>
          </a:xfrm>
          <a:prstGeom prst="ellipse">
            <a:avLst/>
          </a:prstGeom>
          <a:solidFill>
            <a:schemeClr val="bg1"/>
          </a:solidFill>
          <a:ln w="127000">
            <a:solidFill>
              <a:srgbClr val="4255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76" name="Graphic 75" descr="Puzzle pieces">
            <a:extLst>
              <a:ext uri="{FF2B5EF4-FFF2-40B4-BE49-F238E27FC236}">
                <a16:creationId xmlns:a16="http://schemas.microsoft.com/office/drawing/2014/main" id="{6F645C5F-5EF1-4736-AF7D-3A7EEE46EA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0061" y="4168692"/>
            <a:ext cx="971700" cy="971700"/>
          </a:xfrm>
          <a:prstGeom prst="rect">
            <a:avLst/>
          </a:prstGeom>
        </p:spPr>
      </p:pic>
      <p:sp>
        <p:nvSpPr>
          <p:cNvPr id="82" name="Oval 81">
            <a:extLst>
              <a:ext uri="{FF2B5EF4-FFF2-40B4-BE49-F238E27FC236}">
                <a16:creationId xmlns:a16="http://schemas.microsoft.com/office/drawing/2014/main" id="{C2D966C9-DE60-4566-B4F4-7CBA86137EB6}"/>
              </a:ext>
            </a:extLst>
          </p:cNvPr>
          <p:cNvSpPr/>
          <p:nvPr/>
        </p:nvSpPr>
        <p:spPr>
          <a:xfrm>
            <a:off x="631653" y="2054532"/>
            <a:ext cx="1268519" cy="1268519"/>
          </a:xfrm>
          <a:prstGeom prst="ellipse">
            <a:avLst/>
          </a:prstGeom>
          <a:solidFill>
            <a:schemeClr val="bg1"/>
          </a:solidFill>
          <a:ln w="127000">
            <a:solidFill>
              <a:srgbClr val="2A7C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id-ID" sz="1200">
              <a:solidFill>
                <a:srgbClr val="FFFFFF"/>
              </a:solidFill>
              <a:latin typeface="Calibri" panose="020F0502020204030204"/>
            </a:endParaRPr>
          </a:p>
        </p:txBody>
      </p:sp>
      <p:pic>
        <p:nvPicPr>
          <p:cNvPr id="75" name="Graphic 74" descr="Cheers">
            <a:extLst>
              <a:ext uri="{FF2B5EF4-FFF2-40B4-BE49-F238E27FC236}">
                <a16:creationId xmlns:a16="http://schemas.microsoft.com/office/drawing/2014/main" id="{DDF9892F-0C96-4417-B16B-8FB5DD5441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061" y="2202941"/>
            <a:ext cx="971700" cy="971700"/>
          </a:xfrm>
          <a:prstGeom prst="rect">
            <a:avLst/>
          </a:prstGeom>
        </p:spPr>
      </p:pic>
      <p:pic>
        <p:nvPicPr>
          <p:cNvPr id="26" name="Picture 2">
            <a:extLst>
              <a:ext uri="{FF2B5EF4-FFF2-40B4-BE49-F238E27FC236}">
                <a16:creationId xmlns:a16="http://schemas.microsoft.com/office/drawing/2014/main" id="{193F3129-8882-452B-B01C-1AD536DF97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2162" y="6352603"/>
            <a:ext cx="1173558" cy="5948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A87F507-2F16-4CE6-9980-7948BAE4C644}"/>
              </a:ext>
            </a:extLst>
          </p:cNvPr>
          <p:cNvPicPr>
            <a:picLocks noChangeAspect="1"/>
          </p:cNvPicPr>
          <p:nvPr/>
        </p:nvPicPr>
        <p:blipFill>
          <a:blip r:embed="rId11"/>
          <a:stretch>
            <a:fillRect/>
          </a:stretch>
        </p:blipFill>
        <p:spPr>
          <a:xfrm>
            <a:off x="1881" y="6333108"/>
            <a:ext cx="732685" cy="523834"/>
          </a:xfrm>
          <a:prstGeom prst="rect">
            <a:avLst/>
          </a:prstGeom>
        </p:spPr>
      </p:pic>
      <p:sp>
        <p:nvSpPr>
          <p:cNvPr id="27" name="TextBox 26">
            <a:extLst>
              <a:ext uri="{FF2B5EF4-FFF2-40B4-BE49-F238E27FC236}">
                <a16:creationId xmlns:a16="http://schemas.microsoft.com/office/drawing/2014/main" id="{27664B68-4C62-4C40-B7CB-AC99A39A6F54}"/>
              </a:ext>
            </a:extLst>
          </p:cNvPr>
          <p:cNvSpPr txBox="1"/>
          <p:nvPr/>
        </p:nvSpPr>
        <p:spPr>
          <a:xfrm>
            <a:off x="3894450" y="1516786"/>
            <a:ext cx="2172124" cy="2246769"/>
          </a:xfrm>
          <a:prstGeom prst="rect">
            <a:avLst/>
          </a:prstGeom>
          <a:noFill/>
        </p:spPr>
        <p:txBody>
          <a:bodyPr wrap="square" rtlCol="0" anchor="t">
            <a:spAutoFit/>
          </a:bodyPr>
          <a:lstStyle/>
          <a:p>
            <a:pPr defTabSz="914103"/>
            <a:r>
              <a:rPr lang="en-GB" sz="1400" spc="-31">
                <a:solidFill>
                  <a:srgbClr val="FFFFFF"/>
                </a:solidFill>
                <a:latin typeface="Source Sans Pro" panose="020B0503030403020204" pitchFamily="34" charset="0"/>
                <a:ea typeface="Source Sans Pro" panose="020B0503030403020204" pitchFamily="34" charset="0"/>
              </a:rPr>
              <a:t>Children Social Care (</a:t>
            </a:r>
            <a:r>
              <a:rPr lang="en-GB" sz="1400" spc="-31" err="1">
                <a:solidFill>
                  <a:srgbClr val="FFFFFF"/>
                </a:solidFill>
                <a:latin typeface="Source Sans Pro" panose="020B0503030403020204" pitchFamily="34" charset="0"/>
                <a:ea typeface="Source Sans Pro" panose="020B0503030403020204" pitchFamily="34" charset="0"/>
              </a:rPr>
              <a:t>WiP</a:t>
            </a:r>
            <a:r>
              <a:rPr lang="en-GB" sz="1400" spc="-31">
                <a:solidFill>
                  <a:srgbClr val="FFFFFF"/>
                </a:solidFill>
                <a:latin typeface="Source Sans Pro" panose="020B0503030403020204" pitchFamily="34" charset="0"/>
                <a:ea typeface="Source Sans Pro" panose="020B0503030403020204" pitchFamily="34" charset="0"/>
              </a:rPr>
              <a:t>)</a:t>
            </a:r>
          </a:p>
          <a:p>
            <a:pPr defTabSz="914103"/>
            <a:r>
              <a:rPr lang="en-GB" sz="1400" spc="-31">
                <a:solidFill>
                  <a:srgbClr val="FFFFFF"/>
                </a:solidFill>
                <a:latin typeface="Source Sans Pro" panose="020B0503030403020204" pitchFamily="34" charset="0"/>
                <a:ea typeface="Source Sans Pro" panose="020B0503030403020204" pitchFamily="34" charset="0"/>
              </a:rPr>
              <a:t>Adult Social Care(</a:t>
            </a:r>
            <a:r>
              <a:rPr lang="en-GB" sz="1400" spc="-31" err="1">
                <a:solidFill>
                  <a:srgbClr val="FFFFFF"/>
                </a:solidFill>
                <a:latin typeface="Source Sans Pro" panose="020B0503030403020204" pitchFamily="34" charset="0"/>
                <a:ea typeface="Source Sans Pro" panose="020B0503030403020204" pitchFamily="34" charset="0"/>
              </a:rPr>
              <a:t>WiP</a:t>
            </a:r>
            <a:r>
              <a:rPr lang="en-GB" sz="1400" spc="-31">
                <a:solidFill>
                  <a:srgbClr val="FFFFFF"/>
                </a:solidFill>
                <a:latin typeface="Source Sans Pro" panose="020B0503030403020204" pitchFamily="34" charset="0"/>
                <a:ea typeface="Source Sans Pro" panose="020B0503030403020204" pitchFamily="34" charset="0"/>
              </a:rPr>
              <a:t>)</a:t>
            </a:r>
          </a:p>
          <a:p>
            <a:pPr defTabSz="914103"/>
            <a:r>
              <a:rPr lang="en-GB" sz="1400" spc="-31">
                <a:solidFill>
                  <a:srgbClr val="FFFFFF"/>
                </a:solidFill>
                <a:latin typeface="Source Sans Pro" panose="020B0503030403020204" pitchFamily="34" charset="0"/>
                <a:ea typeface="Source Sans Pro" panose="020B0503030403020204" pitchFamily="34" charset="0"/>
              </a:rPr>
              <a:t>Covid-19 data store</a:t>
            </a:r>
          </a:p>
          <a:p>
            <a:pPr defTabSz="914103"/>
            <a:r>
              <a:rPr lang="en-GB" sz="1400" spc="-31">
                <a:solidFill>
                  <a:srgbClr val="FFFFFF"/>
                </a:solidFill>
                <a:latin typeface="Source Sans Pro" panose="020B0503030403020204" pitchFamily="34" charset="0"/>
                <a:ea typeface="Source Sans Pro" panose="020B0503030403020204" pitchFamily="34" charset="0"/>
              </a:rPr>
              <a:t>High Cost Drugs</a:t>
            </a:r>
          </a:p>
          <a:p>
            <a:pPr defTabSz="914103"/>
            <a:r>
              <a:rPr lang="en-GB" sz="1400" spc="-31">
                <a:solidFill>
                  <a:srgbClr val="FFFFFF"/>
                </a:solidFill>
                <a:latin typeface="Source Sans Pro" panose="020B0503030403020204" pitchFamily="34" charset="0"/>
                <a:ea typeface="Source Sans Pro" panose="020B0503030403020204" pitchFamily="34" charset="0"/>
              </a:rPr>
              <a:t>Virtual Wards</a:t>
            </a:r>
          </a:p>
          <a:p>
            <a:pPr defTabSz="914103"/>
            <a:r>
              <a:rPr lang="en-GB" sz="1400" spc="-31">
                <a:solidFill>
                  <a:srgbClr val="FFFFFF"/>
                </a:solidFill>
                <a:latin typeface="Source Sans Pro" panose="020B0503030403020204" pitchFamily="34" charset="0"/>
                <a:ea typeface="Source Sans Pro" panose="020B0503030403020204" pitchFamily="34" charset="0"/>
              </a:rPr>
              <a:t>London Ambulance Service</a:t>
            </a:r>
          </a:p>
          <a:p>
            <a:pPr defTabSz="914103"/>
            <a:r>
              <a:rPr lang="en-GB" sz="1400" spc="-31">
                <a:solidFill>
                  <a:srgbClr val="FFFFFF"/>
                </a:solidFill>
                <a:latin typeface="Source Sans Pro" panose="020B0503030403020204" pitchFamily="34" charset="0"/>
                <a:ea typeface="Source Sans Pro" panose="020B0503030403020204" pitchFamily="34" charset="0"/>
              </a:rPr>
              <a:t>Prescribing (</a:t>
            </a:r>
            <a:r>
              <a:rPr lang="en-GB" sz="1400" spc="-31" err="1">
                <a:solidFill>
                  <a:srgbClr val="FFFFFF"/>
                </a:solidFill>
                <a:latin typeface="Source Sans Pro" panose="020B0503030403020204" pitchFamily="34" charset="0"/>
                <a:ea typeface="Source Sans Pro" panose="020B0503030403020204" pitchFamily="34" charset="0"/>
              </a:rPr>
              <a:t>WiP</a:t>
            </a:r>
            <a:r>
              <a:rPr lang="en-GB" sz="1400" spc="-31">
                <a:solidFill>
                  <a:srgbClr val="FFFFFF"/>
                </a:solidFill>
                <a:latin typeface="Source Sans Pro" panose="020B0503030403020204" pitchFamily="34" charset="0"/>
                <a:ea typeface="Source Sans Pro" panose="020B0503030403020204" pitchFamily="34" charset="0"/>
              </a:rPr>
              <a:t>)</a:t>
            </a:r>
          </a:p>
          <a:p>
            <a:pPr defTabSz="914103"/>
            <a:r>
              <a:rPr lang="en-GB" sz="1400" spc="-31">
                <a:solidFill>
                  <a:srgbClr val="FFFFFF"/>
                </a:solidFill>
                <a:latin typeface="Source Sans Pro" panose="020B0503030403020204" pitchFamily="34" charset="0"/>
                <a:ea typeface="Source Sans Pro" panose="020B0503030403020204" pitchFamily="34" charset="0"/>
              </a:rPr>
              <a:t>Maternity</a:t>
            </a:r>
          </a:p>
          <a:p>
            <a:pPr defTabSz="914103"/>
            <a:r>
              <a:rPr lang="en-GB" sz="1400" spc="-31">
                <a:solidFill>
                  <a:srgbClr val="FFFFFF"/>
                </a:solidFill>
                <a:latin typeface="Source Sans Pro" panose="020B0503030403020204" pitchFamily="34" charset="0"/>
                <a:ea typeface="Source Sans Pro" panose="020B0503030403020204" pitchFamily="34" charset="0"/>
              </a:rPr>
              <a:t>Quality and Performance</a:t>
            </a:r>
          </a:p>
          <a:p>
            <a:pPr defTabSz="914103"/>
            <a:endParaRPr lang="en-GB" sz="1400" spc="-31">
              <a:solidFill>
                <a:srgbClr val="FFFFFF"/>
              </a:solidFill>
              <a:latin typeface="Source Sans Pro" panose="020B0503030403020204" pitchFamily="34" charset="0"/>
              <a:ea typeface="Source Sans Pro" panose="020B0503030403020204" pitchFamily="34" charset="0"/>
            </a:endParaRPr>
          </a:p>
        </p:txBody>
      </p:sp>
      <p:sp>
        <p:nvSpPr>
          <p:cNvPr id="29" name="TextBox 28">
            <a:extLst>
              <a:ext uri="{FF2B5EF4-FFF2-40B4-BE49-F238E27FC236}">
                <a16:creationId xmlns:a16="http://schemas.microsoft.com/office/drawing/2014/main" id="{4FB770D0-5C66-4F75-AEDA-94C0B88AB5A3}"/>
              </a:ext>
            </a:extLst>
          </p:cNvPr>
          <p:cNvSpPr txBox="1"/>
          <p:nvPr/>
        </p:nvSpPr>
        <p:spPr>
          <a:xfrm>
            <a:off x="2361831" y="4356299"/>
            <a:ext cx="3389611" cy="1169551"/>
          </a:xfrm>
          <a:prstGeom prst="rect">
            <a:avLst/>
          </a:prstGeom>
          <a:noFill/>
        </p:spPr>
        <p:txBody>
          <a:bodyPr wrap="square" rtlCol="0" anchor="t">
            <a:spAutoFit/>
          </a:bodyPr>
          <a:lstStyle/>
          <a:p>
            <a:pPr defTabSz="914103"/>
            <a:r>
              <a:rPr lang="en-US" sz="1400" spc="-31">
                <a:solidFill>
                  <a:srgbClr val="FFFFFF"/>
                </a:solidFill>
                <a:latin typeface="Source Sans Pro" panose="020B0503030403020204" pitchFamily="34" charset="0"/>
                <a:ea typeface="Source Sans Pro" panose="020B0503030403020204" pitchFamily="34" charset="0"/>
              </a:rPr>
              <a:t>Weather and UV</a:t>
            </a:r>
          </a:p>
          <a:p>
            <a:pPr defTabSz="914103"/>
            <a:r>
              <a:rPr lang="en-US" sz="1400" spc="-31">
                <a:solidFill>
                  <a:srgbClr val="FFFFFF"/>
                </a:solidFill>
                <a:latin typeface="Source Sans Pro" panose="020B0503030403020204" pitchFamily="34" charset="0"/>
                <a:ea typeface="Source Sans Pro" panose="020B0503030403020204" pitchFamily="34" charset="0"/>
              </a:rPr>
              <a:t>Pollen Index</a:t>
            </a:r>
          </a:p>
          <a:p>
            <a:pPr defTabSz="914103"/>
            <a:r>
              <a:rPr lang="en-US" sz="1400" spc="-31">
                <a:solidFill>
                  <a:srgbClr val="FFFFFF"/>
                </a:solidFill>
                <a:latin typeface="Source Sans Pro" panose="020B0503030403020204" pitchFamily="34" charset="0"/>
                <a:ea typeface="Source Sans Pro" panose="020B0503030403020204" pitchFamily="34" charset="0"/>
              </a:rPr>
              <a:t>Traffic</a:t>
            </a:r>
          </a:p>
          <a:p>
            <a:pPr defTabSz="914103"/>
            <a:r>
              <a:rPr lang="en-US" sz="1400" spc="-31">
                <a:solidFill>
                  <a:srgbClr val="FFFFFF"/>
                </a:solidFill>
                <a:latin typeface="Source Sans Pro" panose="020B0503030403020204" pitchFamily="34" charset="0"/>
                <a:ea typeface="Source Sans Pro" panose="020B0503030403020204" pitchFamily="34" charset="0"/>
              </a:rPr>
              <a:t>Travel Times</a:t>
            </a:r>
          </a:p>
          <a:p>
            <a:pPr defTabSz="914103"/>
            <a:r>
              <a:rPr lang="en-US" sz="1400" spc="-31">
                <a:solidFill>
                  <a:srgbClr val="FFFFFF"/>
                </a:solidFill>
                <a:latin typeface="Source Sans Pro" panose="020B0503030403020204" pitchFamily="34" charset="0"/>
                <a:ea typeface="Source Sans Pro" panose="020B0503030403020204" pitchFamily="34" charset="0"/>
              </a:rPr>
              <a:t>Pollution</a:t>
            </a:r>
          </a:p>
        </p:txBody>
      </p:sp>
      <p:sp>
        <p:nvSpPr>
          <p:cNvPr id="3" name="TextBox 2">
            <a:extLst>
              <a:ext uri="{FF2B5EF4-FFF2-40B4-BE49-F238E27FC236}">
                <a16:creationId xmlns:a16="http://schemas.microsoft.com/office/drawing/2014/main" id="{737C93CE-A5E2-E6E2-9F4E-E5216DA710C3}"/>
              </a:ext>
            </a:extLst>
          </p:cNvPr>
          <p:cNvSpPr txBox="1"/>
          <p:nvPr/>
        </p:nvSpPr>
        <p:spPr>
          <a:xfrm>
            <a:off x="1944417" y="1134865"/>
            <a:ext cx="3925818" cy="559384"/>
          </a:xfrm>
          <a:prstGeom prst="rect">
            <a:avLst/>
          </a:prstGeom>
          <a:noFill/>
        </p:spPr>
        <p:txBody>
          <a:bodyPr wrap="square" rtlCol="0" anchor="b">
            <a:spAutoFit/>
          </a:bodyPr>
          <a:lstStyle/>
          <a:p>
            <a:pPr defTabSz="914103">
              <a:lnSpc>
                <a:spcPts val="4319"/>
              </a:lnSpc>
            </a:pPr>
            <a:r>
              <a:rPr lang="en-US" sz="1599" b="1" spc="-31">
                <a:solidFill>
                  <a:srgbClr val="FFFFFF"/>
                </a:solidFill>
                <a:latin typeface="Source Sans Pro" panose="020B0503030403020204" pitchFamily="34" charset="0"/>
                <a:ea typeface="Source Sans Pro" panose="020B0503030403020204" pitchFamily="34" charset="0"/>
              </a:rPr>
              <a:t>Activity and pathways</a:t>
            </a:r>
          </a:p>
        </p:txBody>
      </p:sp>
    </p:spTree>
    <p:extLst>
      <p:ext uri="{BB962C8B-B14F-4D97-AF65-F5344CB8AC3E}">
        <p14:creationId xmlns:p14="http://schemas.microsoft.com/office/powerpoint/2010/main" val="1695902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1">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extraClrScheme>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extraClrScheme>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Theme1" id="{BC77C0DB-011E-4E9D-9E35-B023156D17B6}" vid="{7B57D5E1-399C-490E-9DA9-B317FA4F65DC}"/>
    </a:ext>
  </a:extLst>
</a:theme>
</file>

<file path=ppt/theme/theme2.xml><?xml version="1.0" encoding="utf-8"?>
<a:theme xmlns:a="http://schemas.openxmlformats.org/drawingml/2006/main" name="2_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20220119.potx" id="{3EF2C1C1-9D0A-4020-91BC-2F4B56D48CD9}" vid="{0D7E7527-4227-4F48-A65F-1F00EF55C8E7}"/>
    </a:ext>
  </a:extLst>
</a:theme>
</file>

<file path=ppt/theme/theme3.xml><?xml version="1.0" encoding="utf-8"?>
<a:theme xmlns:a="http://schemas.openxmlformats.org/drawingml/2006/main" name="1_Optum Theme">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optum-onscreen-16x9-20220119.potx" id="{BF78F144-9148-4FE2-90A3-22B02663985C}" vid="{7E0A84AD-0D61-494A-8D90-8D69DD71D350}"/>
    </a:ext>
  </a:extLst>
</a:theme>
</file>

<file path=ppt/theme/theme4.xml><?xml version="1.0" encoding="utf-8"?>
<a:theme xmlns:a="http://schemas.openxmlformats.org/drawingml/2006/main" name="1_Theme1">
  <a:themeElements>
    <a:clrScheme name="Optum Color Palette 2022">
      <a:dk1>
        <a:srgbClr val="5A5A5A"/>
      </a:dk1>
      <a:lt1>
        <a:srgbClr val="FFFFFF"/>
      </a:lt1>
      <a:dk2>
        <a:srgbClr val="FF612B"/>
      </a:dk2>
      <a:lt2>
        <a:srgbClr val="D9F6FA"/>
      </a:lt2>
      <a:accent1>
        <a:srgbClr val="5A5A5A"/>
      </a:accent1>
      <a:accent2>
        <a:srgbClr val="5A5A5A"/>
      </a:accent2>
      <a:accent3>
        <a:srgbClr val="5A5A5A"/>
      </a:accent3>
      <a:accent4>
        <a:srgbClr val="5A5A5A"/>
      </a:accent4>
      <a:accent5>
        <a:srgbClr val="5A5A5A"/>
      </a:accent5>
      <a:accent6>
        <a:srgbClr val="002677"/>
      </a:accent6>
      <a:hlink>
        <a:srgbClr val="196ECF"/>
      </a:hlink>
      <a:folHlink>
        <a:srgbClr val="5A5A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custClrLst>
    <a:custClr name="Warm White">
      <a:srgbClr val="FBF9F4"/>
    </a:custClr>
    <a:custClr name="Blank">
      <a:srgbClr val="FFFFFF"/>
    </a:custClr>
    <a:custClr name="Green Success">
      <a:srgbClr val="007000"/>
    </a:custClr>
    <a:custClr name="Red Alert">
      <a:srgbClr val="C40000"/>
    </a:custClr>
    <a:custClr name="Gold Callout">
      <a:srgbClr val="F5B700"/>
    </a:custClr>
    <a:custClr name="Blank">
      <a:srgbClr val="FFFFFF"/>
    </a:custClr>
    <a:custClr name="Blank">
      <a:srgbClr val="FFFFFF"/>
    </a:custClr>
    <a:custClr name="Lagoon">
      <a:srgbClr val="007C89"/>
    </a:custClr>
    <a:custClr name="Violet">
      <a:srgbClr val="422C88"/>
    </a:custClr>
    <a:custClr name="Strawberry">
      <a:srgbClr val="A32A2E"/>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Rainwater">
      <a:srgbClr val="6FC1B1"/>
    </a:custClr>
    <a:custClr name="Iris">
      <a:srgbClr val="8061BC"/>
    </a:custClr>
    <a:custClr name="Apple">
      <a:srgbClr val="D13F44"/>
    </a:custClr>
  </a:custClrLst>
  <a:extLst>
    <a:ext uri="{05A4C25C-085E-4340-85A3-A5531E510DB2}">
      <thm15:themeFamily xmlns:thm15="http://schemas.microsoft.com/office/thememl/2012/main" name="Theme1" id="{63C0EA73-F152-48BC-9EBF-068A042DCF45}" vid="{78CD4366-52A4-4C2C-A3A1-DC53D31BED40}"/>
    </a:ext>
  </a:extLst>
</a:theme>
</file>

<file path=ppt/theme/theme5.xml><?xml version="1.0" encoding="utf-8"?>
<a:theme xmlns:a="http://schemas.openxmlformats.org/drawingml/2006/main" name="3_Optum Theme">
  <a:themeElements>
    <a:clrScheme name="Optum Color Palette 2023">
      <a:dk1>
        <a:srgbClr val="4B4D4F"/>
      </a:dk1>
      <a:lt1>
        <a:srgbClr val="FFFFFF"/>
      </a:lt1>
      <a:dk2>
        <a:srgbClr val="FF612B"/>
      </a:dk2>
      <a:lt2>
        <a:srgbClr val="D9F6FA"/>
      </a:lt2>
      <a:accent1>
        <a:srgbClr val="4B4D4F"/>
      </a:accent1>
      <a:accent2>
        <a:srgbClr val="4B4D4F"/>
      </a:accent2>
      <a:accent3>
        <a:srgbClr val="4B4D4F"/>
      </a:accent3>
      <a:accent4>
        <a:srgbClr val="4B4D4F"/>
      </a:accent4>
      <a:accent5>
        <a:srgbClr val="4B4D4F"/>
      </a:accent5>
      <a:accent6>
        <a:srgbClr val="002677"/>
      </a:accent6>
      <a:hlink>
        <a:srgbClr val="0C55B8"/>
      </a:hlink>
      <a:folHlink>
        <a:srgbClr val="4B4D4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bg2"/>
        </a:solidFill>
        <a:ln cap="rnd">
          <a:noFill/>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rtl="0" eaLnBrk="1" fontAlgn="auto" hangingPunct="1">
          <a:lnSpc>
            <a:spcPct val="100000"/>
          </a:lnSpc>
          <a:spcBef>
            <a:spcPts val="600"/>
          </a:spcBef>
          <a:spcAft>
            <a:spcPts val="0"/>
          </a:spcAft>
          <a:defRPr sz="1400" b="0" i="0" u="none" baseline="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accent6"/>
          </a:solidFill>
          <a:round/>
          <a:headEnd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spAutoFit/>
      </a:bodyPr>
      <a:lstStyle>
        <a:defPPr algn="l">
          <a:spcBef>
            <a:spcPts val="600"/>
          </a:spcBef>
          <a:defRPr sz="1400" dirty="0"/>
        </a:defPPr>
      </a:lstStyle>
    </a:txDef>
  </a:objectDefaults>
  <a:extraClrSchemeLst>
    <a:extraClrScheme>
      <a:clrScheme name="Optum Color Palette 2023">
        <a:dk1>
          <a:srgbClr val="4B4D4F"/>
        </a:dk1>
        <a:lt1>
          <a:srgbClr val="FFFFFF"/>
        </a:lt1>
        <a:dk2>
          <a:srgbClr val="FF612B"/>
        </a:dk2>
        <a:lt2>
          <a:srgbClr val="D9F6FA"/>
        </a:lt2>
        <a:accent1>
          <a:srgbClr val="4B4D4F"/>
        </a:accent1>
        <a:accent2>
          <a:srgbClr val="4B4D4F"/>
        </a:accent2>
        <a:accent3>
          <a:srgbClr val="4B4D4F"/>
        </a:accent3>
        <a:accent4>
          <a:srgbClr val="4B4D4F"/>
        </a:accent4>
        <a:accent5>
          <a:srgbClr val="4B4D4F"/>
        </a:accent5>
        <a:accent6>
          <a:srgbClr val="002677"/>
        </a:accent6>
        <a:hlink>
          <a:srgbClr val="0C55B8"/>
        </a:hlink>
        <a:folHlink>
          <a:srgbClr val="4B4D4F"/>
        </a:folHlink>
      </a:clrScheme>
    </a:extraClrScheme>
  </a:extraClrSchemeLst>
  <a:custClrLst>
    <a:custClr name="Turquoise 60">
      <a:srgbClr val="15A796"/>
    </a:custClr>
    <a:custClr name="Pink 60">
      <a:srgbClr val="C72887"/>
    </a:custClr>
    <a:custClr name="Purple 60">
      <a:srgbClr val="8061BC"/>
    </a:custClr>
    <a:custClr name="Tangerine 60">
      <a:srgbClr val="E4780C"/>
    </a:custClr>
    <a:custClr name="Sapphire 60">
      <a:srgbClr val="1E82CB"/>
    </a:custClr>
    <a:custClr name="Gray 60">
      <a:srgbClr val="7D7F81"/>
    </a:custClr>
    <a:custClr name="Blank">
      <a:srgbClr val="FFFFFF"/>
    </a:custClr>
    <a:custClr name="Red 80">
      <a:srgbClr val="C40000"/>
    </a:custClr>
    <a:custClr name="Yellow 20">
      <a:srgbClr val="FFF84F"/>
    </a:custClr>
    <a:custClr name="Green 40">
      <a:srgbClr val="61D661"/>
    </a:custClr>
    <a:custClr name="Turquoise 20">
      <a:srgbClr val="AEE2D5"/>
    </a:custClr>
    <a:custClr name="Pink 20">
      <a:srgbClr val="F6BCDC"/>
    </a:custClr>
    <a:custClr name="Purple 20">
      <a:srgbClr val="D9CFEB"/>
    </a:custClr>
    <a:custClr name="Tangerine 20">
      <a:srgbClr val="FFD7B3"/>
    </a:custClr>
    <a:custClr name="Sapphire 20">
      <a:srgbClr val="C4DFF6"/>
    </a:custClr>
    <a:custClr name="Gray 20">
      <a:srgbClr val="E5E5E6"/>
    </a:custClr>
    <a:custClr name="Blank">
      <a:srgbClr val="FFFFFF"/>
    </a:custClr>
    <a:custClr name="Blank">
      <a:srgbClr val="FFFFFF"/>
    </a:custClr>
    <a:custClr name="Yellow Outline">
      <a:srgbClr val="AD8D01"/>
    </a:custClr>
    <a:custClr name="Green Outline">
      <a:srgbClr val="03AB03"/>
    </a:custClr>
    <a:custClr name="Turquoise 50">
      <a:srgbClr val="4EC3AD"/>
    </a:custClr>
    <a:custClr name="Pink 40">
      <a:srgbClr val="E676BA"/>
    </a:custClr>
    <a:custClr name="Purple 40">
      <a:srgbClr val="B3A0D7"/>
    </a:custClr>
    <a:custClr name="Tangerine 40">
      <a:srgbClr val="FFAC61"/>
    </a:custClr>
    <a:custClr name="Sapphire 40">
      <a:srgbClr val="83C0EC"/>
    </a:custClr>
    <a:custClr name="Gray 40">
      <a:srgbClr val="B1B2B4"/>
    </a:custClr>
    <a:custClr name="Blank">
      <a:srgbClr val="FFFFFF"/>
    </a:custClr>
    <a:custClr name="Blank">
      <a:srgbClr val="FFFFFF"/>
    </a:custClr>
    <a:custClr name="Blank">
      <a:srgbClr val="FFFFFF"/>
    </a:custClr>
    <a:custClr name="Blank">
      <a:srgbClr val="FFFFFF"/>
    </a:custClr>
    <a:custClr name="Turquoise 60">
      <a:srgbClr val="15A796"/>
    </a:custClr>
    <a:custClr name="Pink 60">
      <a:srgbClr val="C72887"/>
    </a:custClr>
    <a:custClr name="Purple 60">
      <a:srgbClr val="8061BC"/>
    </a:custClr>
    <a:custClr name="Tangerine 60">
      <a:srgbClr val="E4780C"/>
    </a:custClr>
    <a:custClr name="Sapphire 60">
      <a:srgbClr val="1E82CB"/>
    </a:custClr>
    <a:custClr name="Gray 60">
      <a:srgbClr val="7D7F81"/>
    </a:custClr>
    <a:custClr name="Blank">
      <a:srgbClr val="FFFFFF"/>
    </a:custClr>
    <a:custClr name="Blank">
      <a:srgbClr val="FFFFFF"/>
    </a:custClr>
    <a:custClr name="Blank">
      <a:srgbClr val="FFFFFF"/>
    </a:custClr>
    <a:custClr name="Warm White">
      <a:srgbClr val="FAF8F2"/>
    </a:custClr>
    <a:custClr name="Turquoise 80">
      <a:srgbClr val="218371"/>
    </a:custClr>
    <a:custClr name="Pink 80">
      <a:srgbClr val="8C195E"/>
    </a:custClr>
    <a:custClr name="Purple 80">
      <a:srgbClr val="422C88"/>
    </a:custClr>
    <a:custClr name="Tangerine 80">
      <a:srgbClr val="B85B06"/>
    </a:custClr>
    <a:custClr name="Sapphire 80">
      <a:srgbClr val="155C8E"/>
    </a:custClr>
    <a:custClr name="Gray 80">
      <a:srgbClr val="4B4D4F"/>
    </a:custClr>
    <a:custClr name="Blank">
      <a:srgbClr val="FFFFFF"/>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optum-onscreen-16x9-template-20230901.potx" id="{AD9218FC-2CC4-4ECC-8989-62FD0C38183F}" vid="{06FD1901-2763-4D62-9C71-FC4C3DF2609D}"/>
    </a:ext>
  </a:extLst>
</a:theme>
</file>

<file path=ppt/theme/theme6.xml><?xml version="1.0" encoding="utf-8"?>
<a:theme xmlns:a="http://schemas.openxmlformats.org/drawingml/2006/main" name="Office Theme">
  <a:themeElements>
    <a:clrScheme name="ICSBrand_Jul22">
      <a:dk1>
        <a:sysClr val="windowText" lastClr="000000"/>
      </a:dk1>
      <a:lt1>
        <a:sysClr val="window" lastClr="FFFFFF"/>
      </a:lt1>
      <a:dk2>
        <a:srgbClr val="00827B"/>
      </a:dk2>
      <a:lt2>
        <a:srgbClr val="E7E6E6"/>
      </a:lt2>
      <a:accent1>
        <a:srgbClr val="00B7E3"/>
      </a:accent1>
      <a:accent2>
        <a:srgbClr val="C4DA00"/>
      </a:accent2>
      <a:accent3>
        <a:srgbClr val="FFAA00"/>
      </a:accent3>
      <a:accent4>
        <a:srgbClr val="FF6F61"/>
      </a:accent4>
      <a:accent5>
        <a:srgbClr val="00C5B0"/>
      </a:accent5>
      <a:accent6>
        <a:srgbClr val="FF67BA"/>
      </a:accent6>
      <a:hlink>
        <a:srgbClr val="674786"/>
      </a:hlink>
      <a:folHlink>
        <a:srgbClr val="5A5A5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DDCA032-E728-499F-A4AE-8B3CED13A880}" vid="{31F813DB-BD07-4714-857A-0FA5630390D7}"/>
    </a:ext>
  </a:extLst>
</a:theme>
</file>

<file path=ppt/theme/theme7.xml><?xml version="1.0" encoding="utf-8"?>
<a:theme xmlns:a="http://schemas.openxmlformats.org/drawingml/2006/main" name="2_Office Theme">
  <a:themeElements>
    <a:clrScheme name="Custom 1">
      <a:dk1>
        <a:srgbClr val="415563"/>
      </a:dk1>
      <a:lt1>
        <a:srgbClr val="FFFFFF"/>
      </a:lt1>
      <a:dk2>
        <a:srgbClr val="44546A"/>
      </a:dk2>
      <a:lt2>
        <a:srgbClr val="FFFFFF"/>
      </a:lt2>
      <a:accent1>
        <a:srgbClr val="E95324"/>
      </a:accent1>
      <a:accent2>
        <a:srgbClr val="00A399"/>
      </a:accent2>
      <a:accent3>
        <a:srgbClr val="A5A5A5"/>
      </a:accent3>
      <a:accent4>
        <a:srgbClr val="FFC000"/>
      </a:accent4>
      <a:accent5>
        <a:srgbClr val="5B9BD5"/>
      </a:accent5>
      <a:accent6>
        <a:srgbClr val="70AD47"/>
      </a:accent6>
      <a:hlink>
        <a:srgbClr val="0563C1"/>
      </a:hlink>
      <a:folHlink>
        <a:srgbClr val="00A39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MS Healthcare Pitch">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MS Healthcare Pitch">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2"/>
            </a:gs>
          </a:gsLst>
          <a:lin ang="1440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MB Healthcare Pitch Deck SB_v3" id="{F20654C3-30CB-4A23-AE37-CA3918CCFD51}" vid="{71C4247B-9648-406B-9B0E-E7124027980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31c8a05-ef8c-4d12-a116-d3b5c016c9d9">
      <Terms xmlns="http://schemas.microsoft.com/office/infopath/2007/PartnerControls"/>
    </lcf76f155ced4ddcb4097134ff3c332f>
    <TaxCatchAll xmlns="72e71d6a-dace-44cc-9edf-ed41cdb3bab6" xsi:nil="true"/>
    <Notes xmlns="931c8a05-ef8c-4d12-a116-d3b5c016c9d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A7DB4AF249DA4A93166A0302B4ED20" ma:contentTypeVersion="18" ma:contentTypeDescription="Create a new document." ma:contentTypeScope="" ma:versionID="ababf12d94df8b122be8c8113b7164d8">
  <xsd:schema xmlns:xsd="http://www.w3.org/2001/XMLSchema" xmlns:xs="http://www.w3.org/2001/XMLSchema" xmlns:p="http://schemas.microsoft.com/office/2006/metadata/properties" xmlns:ns2="931c8a05-ef8c-4d12-a116-d3b5c016c9d9" xmlns:ns3="72e71d6a-dace-44cc-9edf-ed41cdb3bab6" targetNamespace="http://schemas.microsoft.com/office/2006/metadata/properties" ma:root="true" ma:fieldsID="d903383d28318af8f1784ae9a75ee576" ns2:_="" ns3:_="">
    <xsd:import namespace="931c8a05-ef8c-4d12-a116-d3b5c016c9d9"/>
    <xsd:import namespace="72e71d6a-dace-44cc-9edf-ed41cdb3bab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c8a05-ef8c-4d12-a116-d3b5c016c9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cba98b6-714c-4194-959a-78c2e2b344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Notes" ma:index="25" nillable="true" ma:displayName="Notes" ma:description="This is a 1st draft and is only a guidance sheet to compliment the onboarding tool"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e71d6a-dace-44cc-9edf-ed41cdb3bab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92e8945-fec1-429e-8d58-1d2f39c7d296}" ma:internalName="TaxCatchAll" ma:showField="CatchAllData" ma:web="72e71d6a-dace-44cc-9edf-ed41cdb3ba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059181-A527-468B-9F3A-58471B9B6CF1}">
  <ds:schemaRefs>
    <ds:schemaRef ds:uri="624e3aa4-12ee-4888-a761-f39e68f759f5"/>
    <ds:schemaRef ds:uri="f338b914-ec86-4fc4-940b-d057681202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65492CB-8C3F-4439-B98B-C3B8CEEBF943}"/>
</file>

<file path=customXml/itemProps3.xml><?xml version="1.0" encoding="utf-8"?>
<ds:datastoreItem xmlns:ds="http://schemas.openxmlformats.org/officeDocument/2006/customXml" ds:itemID="{FFAD042E-1350-4752-A834-2CCADF282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3763</Words>
  <Application>Microsoft Office PowerPoint</Application>
  <PresentationFormat>Widescreen</PresentationFormat>
  <Paragraphs>444</Paragraphs>
  <Slides>42</Slides>
  <Notes>5</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42</vt:i4>
      </vt:variant>
    </vt:vector>
  </HeadingPairs>
  <TitlesOfParts>
    <vt:vector size="65" baseType="lpstr">
      <vt:lpstr>-apple-system</vt:lpstr>
      <vt:lpstr>Arial</vt:lpstr>
      <vt:lpstr>Arial </vt:lpstr>
      <vt:lpstr>Calibri</vt:lpstr>
      <vt:lpstr>Calibri Light</vt:lpstr>
      <vt:lpstr>Courier New</vt:lpstr>
      <vt:lpstr>Georgia</vt:lpstr>
      <vt:lpstr>Gill Sans MT</vt:lpstr>
      <vt:lpstr>Lato</vt:lpstr>
      <vt:lpstr>Lato Light</vt:lpstr>
      <vt:lpstr>Open Sans</vt:lpstr>
      <vt:lpstr>Segoe UI</vt:lpstr>
      <vt:lpstr>Source Sans Pro</vt:lpstr>
      <vt:lpstr>Times New Roman</vt:lpstr>
      <vt:lpstr>Theme1</vt:lpstr>
      <vt:lpstr>2_Optum Theme</vt:lpstr>
      <vt:lpstr>1_Optum Theme</vt:lpstr>
      <vt:lpstr>1_Theme1</vt:lpstr>
      <vt:lpstr>3_Optum Theme</vt:lpstr>
      <vt:lpstr>Office Theme</vt:lpstr>
      <vt:lpstr>2_Office Theme</vt:lpstr>
      <vt:lpstr>1_Office Theme</vt:lpstr>
      <vt:lpstr>think-cell Slide</vt:lpstr>
      <vt:lpstr>Data and analytical sources for evaluation of Health Inequalities programmes</vt:lpstr>
      <vt:lpstr>Agenda</vt:lpstr>
      <vt:lpstr>Objectives for the session</vt:lpstr>
      <vt:lpstr>Health Insights - Inequalities</vt:lpstr>
      <vt:lpstr>Health Insights - Inequalities</vt:lpstr>
      <vt:lpstr>1. What is Health Insights?</vt:lpstr>
      <vt:lpstr>PowerPoint Presentation</vt:lpstr>
      <vt:lpstr>PowerPoint Presentation</vt:lpstr>
      <vt:lpstr>Population Health Data Model Sample of available datasets</vt:lpstr>
      <vt:lpstr>Infographics </vt:lpstr>
      <vt:lpstr>South West London Health Insights Platform</vt:lpstr>
      <vt:lpstr>Quick demo – Proactive care</vt:lpstr>
      <vt:lpstr>2. Accessing Health Insights, training and requesting analytics</vt:lpstr>
      <vt:lpstr>3i. Case Study – Vaccinations and Flu Programme</vt:lpstr>
      <vt:lpstr>Problem statement</vt:lpstr>
      <vt:lpstr>Stakeholders</vt:lpstr>
      <vt:lpstr>How health insights helped</vt:lpstr>
      <vt:lpstr>impact</vt:lpstr>
      <vt:lpstr>Visual outputs</vt:lpstr>
      <vt:lpstr>3ii. Case Study – Winter Warmth</vt:lpstr>
      <vt:lpstr>PHM Case Study Winter Warmth</vt:lpstr>
      <vt:lpstr>Problem statement</vt:lpstr>
      <vt:lpstr>Stakeholders</vt:lpstr>
      <vt:lpstr>How health insights helped</vt:lpstr>
      <vt:lpstr>Visual outputs</vt:lpstr>
      <vt:lpstr>PowerPoint Presentation</vt:lpstr>
      <vt:lpstr>3iii. Short Project reviews: Polio vaccinations</vt:lpstr>
      <vt:lpstr>Short paper – Polio vaccinations</vt:lpstr>
      <vt:lpstr>Short paper – Polio vaccinations (page 2)</vt:lpstr>
      <vt:lpstr>4. Future of Analytics</vt:lpstr>
      <vt:lpstr>4i. Self Service – Data Model</vt:lpstr>
      <vt:lpstr>4ii. Inequality Explorer</vt:lpstr>
      <vt:lpstr>4iii. Future of Analytics – Statistical Process Control</vt:lpstr>
      <vt:lpstr>4iv. Predictive and Statistical Tools</vt:lpstr>
      <vt:lpstr>Public and National Data Sets</vt:lpstr>
      <vt:lpstr>GP TeamNet Page</vt:lpstr>
      <vt:lpstr>BI Team Surgery Sessions</vt:lpstr>
      <vt:lpstr>Summary and next steps</vt:lpstr>
      <vt:lpstr>Summary</vt:lpstr>
      <vt:lpstr>Evaluation: How have we met the objectives of today’s session?</vt:lpstr>
      <vt:lpstr>Our Evaluation Journey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Sources for Evaluation of Health</dc:title>
  <dc:creator>Bahrami Jovein, Layla (she/her)</dc:creator>
  <cp:lastModifiedBy>Thomas Herweijer (NHS South West London ICB)</cp:lastModifiedBy>
  <cp:revision>2</cp:revision>
  <dcterms:created xsi:type="dcterms:W3CDTF">2023-11-14T08:44:42Z</dcterms:created>
  <dcterms:modified xsi:type="dcterms:W3CDTF">2023-11-24T17:03:57Z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0x01010021FD6445A5464847BC8D880FF86B1113</vt:lpwstr>
  </property>
  <property fmtid="{D5CDD505-2E9C-101B-9397-08002B2CF9AE}" pid="3" name="MediaServiceImageTags">
    <vt:lpwstr/>
  </property>
</Properties>
</file>