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4.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5.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theme/theme6.xml" ContentType="application/vnd.openxmlformats-officedocument.theme+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7.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theme/theme8.xml" ContentType="application/vnd.openxmlformats-officedocument.theme+xml"/>
  <Override PartName="/ppt/tags/tag6.xml" ContentType="application/vnd.openxmlformats-officedocument.presentationml.tags+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7FFFE907_154BF253.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7FFFE8FC_6927E09B.xml" ContentType="application/vnd.ms-powerpoint.comments+xml"/>
  <Override PartName="/ppt/comments/modernComment_7FFFE7D3_B063215F.xml" ContentType="application/vnd.ms-powerpoint.comments+xml"/>
  <Override PartName="/ppt/comments/modernComment_7FFFE8FD_17ED780C.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7" r:id="rId4"/>
    <p:sldMasterId id="2147483660" r:id="rId5"/>
    <p:sldMasterId id="2147483684" r:id="rId6"/>
    <p:sldMasterId id="2147483711" r:id="rId7"/>
    <p:sldMasterId id="2147483749" r:id="rId8"/>
    <p:sldMasterId id="2147483792" r:id="rId9"/>
    <p:sldMasterId id="2147483898" r:id="rId10"/>
    <p:sldMasterId id="2147484067" r:id="rId11"/>
    <p:sldMasterId id="2147484147" r:id="rId12"/>
  </p:sldMasterIdLst>
  <p:notesMasterIdLst>
    <p:notesMasterId r:id="rId51"/>
  </p:notesMasterIdLst>
  <p:sldIdLst>
    <p:sldId id="257" r:id="rId13"/>
    <p:sldId id="1450" r:id="rId14"/>
    <p:sldId id="2147477661" r:id="rId15"/>
    <p:sldId id="459" r:id="rId16"/>
    <p:sldId id="2147477410" r:id="rId17"/>
    <p:sldId id="2147477642" r:id="rId18"/>
    <p:sldId id="397" r:id="rId19"/>
    <p:sldId id="2147477777" r:id="rId20"/>
    <p:sldId id="2146847375" r:id="rId21"/>
    <p:sldId id="2147477662" r:id="rId22"/>
    <p:sldId id="2147471020" r:id="rId23"/>
    <p:sldId id="2147477664" r:id="rId24"/>
    <p:sldId id="421" r:id="rId25"/>
    <p:sldId id="2147477665" r:id="rId26"/>
    <p:sldId id="2147477477" r:id="rId27"/>
    <p:sldId id="2629" r:id="rId28"/>
    <p:sldId id="2147477667" r:id="rId29"/>
    <p:sldId id="2147477673" r:id="rId30"/>
    <p:sldId id="2147477767" r:id="rId31"/>
    <p:sldId id="2147477770" r:id="rId32"/>
    <p:sldId id="2147477768" r:id="rId33"/>
    <p:sldId id="2147477788" r:id="rId34"/>
    <p:sldId id="2146847374" r:id="rId35"/>
    <p:sldId id="488" r:id="rId36"/>
    <p:sldId id="2147477787" r:id="rId37"/>
    <p:sldId id="434" r:id="rId38"/>
    <p:sldId id="2147477789" r:id="rId39"/>
    <p:sldId id="2146847312" r:id="rId40"/>
    <p:sldId id="2147477786" r:id="rId41"/>
    <p:sldId id="2145706583" r:id="rId42"/>
    <p:sldId id="2147477663" r:id="rId43"/>
    <p:sldId id="2147477771" r:id="rId44"/>
    <p:sldId id="2147477756" r:id="rId45"/>
    <p:sldId id="2147477668" r:id="rId46"/>
    <p:sldId id="2147477459" r:id="rId47"/>
    <p:sldId id="2147477757" r:id="rId48"/>
    <p:sldId id="2147477790" r:id="rId49"/>
    <p:sldId id="433"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EB6824-77BE-946D-1C8A-A730F59CB83B}" name="Green, Marcus" initials="GM" userId="S::marcus.green@optum.com::30bed584-a595-42a2-9e97-835b8ce0a3d0" providerId="AD"/>
  <p188:author id="{80D1864D-C921-37B8-604C-3E721904623C}" name="Stone, Kris" initials="SK" userId="S::kristofer.stone@optum.com::9dc822e4-18b2-48c4-a37d-0c4b094c6a25" providerId="AD"/>
  <p188:author id="{5D8AC9B5-49AC-128D-23BC-8E958E894347}" name="Bahrami Jovein, Layla (she/her)" initials="BJL(" userId="S::layla.bahramijovein@optum.com::564c9fd6-df70-4614-9d39-b1969e2021ac"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685928-A856-4AA1-AD1A-EA5384D86D67}" v="7" dt="2025-02-26T09:12:17.8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493" autoAdjust="0"/>
  </p:normalViewPr>
  <p:slideViewPr>
    <p:cSldViewPr snapToGrid="0">
      <p:cViewPr varScale="1">
        <p:scale>
          <a:sx n="49" d="100"/>
          <a:sy n="49" d="100"/>
        </p:scale>
        <p:origin x="13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viewProps" Target="viewProps.xml"/><Relationship Id="rId58"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microsoft.com/office/2016/11/relationships/changesInfo" Target="changesInfos/changesInfo1.xml"/><Relationship Id="rId8" Type="http://schemas.openxmlformats.org/officeDocument/2006/relationships/slideMaster" Target="slideMasters/slideMaster5.xml"/><Relationship Id="rId51" Type="http://schemas.openxmlformats.org/officeDocument/2006/relationships/notesMaster" Target="notesMasters/notesMaster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en, Marcus" userId="30bed584-a595-42a2-9e97-835b8ce0a3d0" providerId="ADAL" clId="{81685928-A856-4AA1-AD1A-EA5384D86D67}"/>
    <pc:docChg chg="undo redo custSel addSld delSld modSld">
      <pc:chgData name="Green, Marcus" userId="30bed584-a595-42a2-9e97-835b8ce0a3d0" providerId="ADAL" clId="{81685928-A856-4AA1-AD1A-EA5384D86D67}" dt="2025-02-26T09:21:19.345" v="1861" actId="20577"/>
      <pc:docMkLst>
        <pc:docMk/>
      </pc:docMkLst>
      <pc:sldChg chg="addSp modSp mod">
        <pc:chgData name="Green, Marcus" userId="30bed584-a595-42a2-9e97-835b8ce0a3d0" providerId="ADAL" clId="{81685928-A856-4AA1-AD1A-EA5384D86D67}" dt="2025-02-25T23:15:19.116" v="44" actId="20577"/>
        <pc:sldMkLst>
          <pc:docMk/>
          <pc:sldMk cId="888643304" sldId="421"/>
        </pc:sldMkLst>
        <pc:spChg chg="mod">
          <ac:chgData name="Green, Marcus" userId="30bed584-a595-42a2-9e97-835b8ce0a3d0" providerId="ADAL" clId="{81685928-A856-4AA1-AD1A-EA5384D86D67}" dt="2025-02-25T23:15:19.116" v="44" actId="20577"/>
          <ac:spMkLst>
            <pc:docMk/>
            <pc:sldMk cId="888643304" sldId="421"/>
            <ac:spMk id="15" creationId="{5F86662A-6A5C-30C3-3FC6-0C7961E7A748}"/>
          </ac:spMkLst>
        </pc:spChg>
        <pc:spChg chg="add mod">
          <ac:chgData name="Green, Marcus" userId="30bed584-a595-42a2-9e97-835b8ce0a3d0" providerId="ADAL" clId="{81685928-A856-4AA1-AD1A-EA5384D86D67}" dt="2025-02-25T23:15:10.021" v="38" actId="14100"/>
          <ac:spMkLst>
            <pc:docMk/>
            <pc:sldMk cId="888643304" sldId="421"/>
            <ac:spMk id="16" creationId="{65A55E92-2F9D-1FC2-0904-51B9E0A3C7EB}"/>
          </ac:spMkLst>
        </pc:spChg>
        <pc:spChg chg="add mod">
          <ac:chgData name="Green, Marcus" userId="30bed584-a595-42a2-9e97-835b8ce0a3d0" providerId="ADAL" clId="{81685928-A856-4AA1-AD1A-EA5384D86D67}" dt="2025-02-25T23:15:05.109" v="37" actId="14100"/>
          <ac:spMkLst>
            <pc:docMk/>
            <pc:sldMk cId="888643304" sldId="421"/>
            <ac:spMk id="17" creationId="{2BDC2BDE-D87E-0C54-3032-0216F8561ECF}"/>
          </ac:spMkLst>
        </pc:spChg>
      </pc:sldChg>
      <pc:sldChg chg="add">
        <pc:chgData name="Green, Marcus" userId="30bed584-a595-42a2-9e97-835b8ce0a3d0" providerId="ADAL" clId="{81685928-A856-4AA1-AD1A-EA5384D86D67}" dt="2025-02-26T09:12:12.636" v="1356"/>
        <pc:sldMkLst>
          <pc:docMk/>
          <pc:sldMk cId="348958871" sldId="433"/>
        </pc:sldMkLst>
      </pc:sldChg>
      <pc:sldChg chg="delSp modSp add mod">
        <pc:chgData name="Green, Marcus" userId="30bed584-a595-42a2-9e97-835b8ce0a3d0" providerId="ADAL" clId="{81685928-A856-4AA1-AD1A-EA5384D86D67}" dt="2025-02-26T09:15:38.988" v="1542" actId="255"/>
        <pc:sldMkLst>
          <pc:docMk/>
          <pc:sldMk cId="1136990364" sldId="434"/>
        </pc:sldMkLst>
        <pc:spChg chg="mod">
          <ac:chgData name="Green, Marcus" userId="30bed584-a595-42a2-9e97-835b8ce0a3d0" providerId="ADAL" clId="{81685928-A856-4AA1-AD1A-EA5384D86D67}" dt="2025-02-26T09:15:29.135" v="1539" actId="14100"/>
          <ac:spMkLst>
            <pc:docMk/>
            <pc:sldMk cId="1136990364" sldId="434"/>
            <ac:spMk id="3" creationId="{3A9DB51C-64E5-B8C3-FE39-1B6E6EBEC15C}"/>
          </ac:spMkLst>
        </pc:spChg>
        <pc:spChg chg="mod">
          <ac:chgData name="Green, Marcus" userId="30bed584-a595-42a2-9e97-835b8ce0a3d0" providerId="ADAL" clId="{81685928-A856-4AA1-AD1A-EA5384D86D67}" dt="2025-02-26T09:15:38.988" v="1542" actId="255"/>
          <ac:spMkLst>
            <pc:docMk/>
            <pc:sldMk cId="1136990364" sldId="434"/>
            <ac:spMk id="4" creationId="{154030F9-FD3B-87F5-50BA-0E855D105668}"/>
          </ac:spMkLst>
        </pc:spChg>
        <pc:spChg chg="mod">
          <ac:chgData name="Green, Marcus" userId="30bed584-a595-42a2-9e97-835b8ce0a3d0" providerId="ADAL" clId="{81685928-A856-4AA1-AD1A-EA5384D86D67}" dt="2025-02-26T09:15:18.131" v="1537" actId="255"/>
          <ac:spMkLst>
            <pc:docMk/>
            <pc:sldMk cId="1136990364" sldId="434"/>
            <ac:spMk id="12" creationId="{0F1A425A-0DF0-9714-F071-522072DDF3BA}"/>
          </ac:spMkLst>
        </pc:spChg>
        <pc:spChg chg="del mod">
          <ac:chgData name="Green, Marcus" userId="30bed584-a595-42a2-9e97-835b8ce0a3d0" providerId="ADAL" clId="{81685928-A856-4AA1-AD1A-EA5384D86D67}" dt="2025-02-26T09:15:30.155" v="1541"/>
          <ac:spMkLst>
            <pc:docMk/>
            <pc:sldMk cId="1136990364" sldId="434"/>
            <ac:spMk id="14" creationId="{EFA9740F-6150-2654-C05D-6EE8264C4C68}"/>
          </ac:spMkLst>
        </pc:spChg>
      </pc:sldChg>
      <pc:sldChg chg="modSp mod modNotesTx">
        <pc:chgData name="Green, Marcus" userId="30bed584-a595-42a2-9e97-835b8ce0a3d0" providerId="ADAL" clId="{81685928-A856-4AA1-AD1A-EA5384D86D67}" dt="2025-02-26T08:44:42.078" v="689" actId="20577"/>
        <pc:sldMkLst>
          <pc:docMk/>
          <pc:sldMk cId="2220771010" sldId="488"/>
        </pc:sldMkLst>
        <pc:spChg chg="mod">
          <ac:chgData name="Green, Marcus" userId="30bed584-a595-42a2-9e97-835b8ce0a3d0" providerId="ADAL" clId="{81685928-A856-4AA1-AD1A-EA5384D86D67}" dt="2025-02-26T08:32:38.105" v="455" actId="20577"/>
          <ac:spMkLst>
            <pc:docMk/>
            <pc:sldMk cId="2220771010" sldId="488"/>
            <ac:spMk id="4" creationId="{70B06E1B-1A48-443C-91DF-1A369B382742}"/>
          </ac:spMkLst>
        </pc:spChg>
        <pc:spChg chg="mod">
          <ac:chgData name="Green, Marcus" userId="30bed584-a595-42a2-9e97-835b8ce0a3d0" providerId="ADAL" clId="{81685928-A856-4AA1-AD1A-EA5384D86D67}" dt="2025-02-26T08:44:42.078" v="689" actId="20577"/>
          <ac:spMkLst>
            <pc:docMk/>
            <pc:sldMk cId="2220771010" sldId="488"/>
            <ac:spMk id="7" creationId="{1A0B1EA6-DF52-73DF-A173-EC1C9114FFFF}"/>
          </ac:spMkLst>
        </pc:spChg>
      </pc:sldChg>
      <pc:sldChg chg="modSp mod">
        <pc:chgData name="Green, Marcus" userId="30bed584-a595-42a2-9e97-835b8ce0a3d0" providerId="ADAL" clId="{81685928-A856-4AA1-AD1A-EA5384D86D67}" dt="2025-02-26T09:19:31.139" v="1820" actId="20577"/>
        <pc:sldMkLst>
          <pc:docMk/>
          <pc:sldMk cId="1803634748" sldId="2146847312"/>
        </pc:sldMkLst>
        <pc:spChg chg="mod">
          <ac:chgData name="Green, Marcus" userId="30bed584-a595-42a2-9e97-835b8ce0a3d0" providerId="ADAL" clId="{81685928-A856-4AA1-AD1A-EA5384D86D67}" dt="2025-02-26T09:19:31.139" v="1820" actId="20577"/>
          <ac:spMkLst>
            <pc:docMk/>
            <pc:sldMk cId="1803634748" sldId="2146847312"/>
            <ac:spMk id="562" creationId="{0C511457-9383-4316-B20B-70AAA74E4781}"/>
          </ac:spMkLst>
        </pc:spChg>
        <pc:graphicFrameChg chg="modGraphic">
          <ac:chgData name="Green, Marcus" userId="30bed584-a595-42a2-9e97-835b8ce0a3d0" providerId="ADAL" clId="{81685928-A856-4AA1-AD1A-EA5384D86D67}" dt="2025-02-26T09:18:39.772" v="1812" actId="20577"/>
          <ac:graphicFrameMkLst>
            <pc:docMk/>
            <pc:sldMk cId="1803634748" sldId="2146847312"/>
            <ac:graphicFrameMk id="4" creationId="{02F1F9F0-5A4A-A4B2-74D0-083FDCE93509}"/>
          </ac:graphicFrameMkLst>
        </pc:graphicFrameChg>
      </pc:sldChg>
      <pc:sldChg chg="addSp delSp modSp mod">
        <pc:chgData name="Green, Marcus" userId="30bed584-a595-42a2-9e97-835b8ce0a3d0" providerId="ADAL" clId="{81685928-A856-4AA1-AD1A-EA5384D86D67}" dt="2025-02-26T08:32:26.453" v="453" actId="1035"/>
        <pc:sldMkLst>
          <pc:docMk/>
          <pc:sldMk cId="2163258604" sldId="2146847374"/>
        </pc:sldMkLst>
        <pc:spChg chg="mod">
          <ac:chgData name="Green, Marcus" userId="30bed584-a595-42a2-9e97-835b8ce0a3d0" providerId="ADAL" clId="{81685928-A856-4AA1-AD1A-EA5384D86D67}" dt="2025-02-26T08:29:31.654" v="227"/>
          <ac:spMkLst>
            <pc:docMk/>
            <pc:sldMk cId="2163258604" sldId="2146847374"/>
            <ac:spMk id="3" creationId="{B7CC0A96-87BD-4D35-9EB3-9E163CC770EF}"/>
          </ac:spMkLst>
        </pc:spChg>
        <pc:spChg chg="mod">
          <ac:chgData name="Green, Marcus" userId="30bed584-a595-42a2-9e97-835b8ce0a3d0" providerId="ADAL" clId="{81685928-A856-4AA1-AD1A-EA5384D86D67}" dt="2025-02-26T08:32:26.453" v="453" actId="1035"/>
          <ac:spMkLst>
            <pc:docMk/>
            <pc:sldMk cId="2163258604" sldId="2146847374"/>
            <ac:spMk id="6" creationId="{924473DD-EF59-496E-A6AF-B2267CE2DEF8}"/>
          </ac:spMkLst>
        </pc:spChg>
        <pc:spChg chg="mod">
          <ac:chgData name="Green, Marcus" userId="30bed584-a595-42a2-9e97-835b8ce0a3d0" providerId="ADAL" clId="{81685928-A856-4AA1-AD1A-EA5384D86D67}" dt="2025-02-26T08:32:26.453" v="453" actId="1035"/>
          <ac:spMkLst>
            <pc:docMk/>
            <pc:sldMk cId="2163258604" sldId="2146847374"/>
            <ac:spMk id="7" creationId="{32A852B9-7D59-4545-A587-3F06E80DF463}"/>
          </ac:spMkLst>
        </pc:spChg>
        <pc:spChg chg="add del mod">
          <ac:chgData name="Green, Marcus" userId="30bed584-a595-42a2-9e97-835b8ce0a3d0" providerId="ADAL" clId="{81685928-A856-4AA1-AD1A-EA5384D86D67}" dt="2025-02-26T08:32:06.699" v="436"/>
          <ac:spMkLst>
            <pc:docMk/>
            <pc:sldMk cId="2163258604" sldId="2146847374"/>
            <ac:spMk id="8" creationId="{77CEE9D0-6474-167A-FF91-4E918539EDAA}"/>
          </ac:spMkLst>
        </pc:spChg>
      </pc:sldChg>
      <pc:sldChg chg="del">
        <pc:chgData name="Green, Marcus" userId="30bed584-a595-42a2-9e97-835b8ce0a3d0" providerId="ADAL" clId="{81685928-A856-4AA1-AD1A-EA5384D86D67}" dt="2025-02-26T08:20:43.918" v="119" actId="2696"/>
        <pc:sldMkLst>
          <pc:docMk/>
          <pc:sldMk cId="29870565" sldId="2146847375"/>
        </pc:sldMkLst>
      </pc:sldChg>
      <pc:sldChg chg="modSp add mod">
        <pc:chgData name="Green, Marcus" userId="30bed584-a595-42a2-9e97-835b8ce0a3d0" providerId="ADAL" clId="{81685928-A856-4AA1-AD1A-EA5384D86D67}" dt="2025-02-26T08:21:19.328" v="179" actId="20577"/>
        <pc:sldMkLst>
          <pc:docMk/>
          <pc:sldMk cId="544603169" sldId="2146847375"/>
        </pc:sldMkLst>
        <pc:spChg chg="mod">
          <ac:chgData name="Green, Marcus" userId="30bed584-a595-42a2-9e97-835b8ce0a3d0" providerId="ADAL" clId="{81685928-A856-4AA1-AD1A-EA5384D86D67}" dt="2025-02-26T08:21:19.328" v="179" actId="20577"/>
          <ac:spMkLst>
            <pc:docMk/>
            <pc:sldMk cId="544603169" sldId="2146847375"/>
            <ac:spMk id="13" creationId="{3ADA34A2-A963-45F5-B6CD-3B28D5B59BE4}"/>
          </ac:spMkLst>
        </pc:spChg>
      </pc:sldChg>
      <pc:sldChg chg="modSp mod">
        <pc:chgData name="Green, Marcus" userId="30bed584-a595-42a2-9e97-835b8ce0a3d0" providerId="ADAL" clId="{81685928-A856-4AA1-AD1A-EA5384D86D67}" dt="2025-02-25T22:50:00.390" v="21" actId="20577"/>
        <pc:sldMkLst>
          <pc:docMk/>
          <pc:sldMk cId="3335172176" sldId="2147477661"/>
        </pc:sldMkLst>
        <pc:graphicFrameChg chg="modGraphic">
          <ac:chgData name="Green, Marcus" userId="30bed584-a595-42a2-9e97-835b8ce0a3d0" providerId="ADAL" clId="{81685928-A856-4AA1-AD1A-EA5384D86D67}" dt="2025-02-25T22:50:00.390" v="21" actId="20577"/>
          <ac:graphicFrameMkLst>
            <pc:docMk/>
            <pc:sldMk cId="3335172176" sldId="2147477661"/>
            <ac:graphicFrameMk id="5" creationId="{416F253E-86A2-4EC3-87C8-A3D626B36ADC}"/>
          </ac:graphicFrameMkLst>
        </pc:graphicFrameChg>
      </pc:sldChg>
      <pc:sldChg chg="delSp modSp mod">
        <pc:chgData name="Green, Marcus" userId="30bed584-a595-42a2-9e97-835b8ce0a3d0" providerId="ADAL" clId="{81685928-A856-4AA1-AD1A-EA5384D86D67}" dt="2025-02-26T08:19:58.481" v="118" actId="478"/>
        <pc:sldMkLst>
          <pc:docMk/>
          <pc:sldMk cId="74368260" sldId="2147477662"/>
        </pc:sldMkLst>
        <pc:spChg chg="del">
          <ac:chgData name="Green, Marcus" userId="30bed584-a595-42a2-9e97-835b8ce0a3d0" providerId="ADAL" clId="{81685928-A856-4AA1-AD1A-EA5384D86D67}" dt="2025-02-26T08:19:58.481" v="118" actId="478"/>
          <ac:spMkLst>
            <pc:docMk/>
            <pc:sldMk cId="74368260" sldId="2147477662"/>
            <ac:spMk id="2" creationId="{E791D4B7-02F8-1240-BB16-CEF8B71ADB8B}"/>
          </ac:spMkLst>
        </pc:spChg>
        <pc:spChg chg="mod">
          <ac:chgData name="Green, Marcus" userId="30bed584-a595-42a2-9e97-835b8ce0a3d0" providerId="ADAL" clId="{81685928-A856-4AA1-AD1A-EA5384D86D67}" dt="2025-02-26T08:19:55.703" v="117" actId="20577"/>
          <ac:spMkLst>
            <pc:docMk/>
            <pc:sldMk cId="74368260" sldId="2147477662"/>
            <ac:spMk id="3" creationId="{92289661-8006-6ACC-1133-1B3D7FAD578C}"/>
          </ac:spMkLst>
        </pc:spChg>
      </pc:sldChg>
      <pc:sldChg chg="add del">
        <pc:chgData name="Green, Marcus" userId="30bed584-a595-42a2-9e97-835b8ce0a3d0" providerId="ADAL" clId="{81685928-A856-4AA1-AD1A-EA5384D86D67}" dt="2025-02-25T22:44:11.190" v="2" actId="2696"/>
        <pc:sldMkLst>
          <pc:docMk/>
          <pc:sldMk cId="4007742527" sldId="2147477753"/>
        </pc:sldMkLst>
      </pc:sldChg>
      <pc:sldChg chg="del">
        <pc:chgData name="Green, Marcus" userId="30bed584-a595-42a2-9e97-835b8ce0a3d0" providerId="ADAL" clId="{81685928-A856-4AA1-AD1A-EA5384D86D67}" dt="2025-02-25T22:45:12.031" v="3" actId="2696"/>
        <pc:sldMkLst>
          <pc:docMk/>
          <pc:sldMk cId="463716009" sldId="2147477754"/>
        </pc:sldMkLst>
      </pc:sldChg>
      <pc:sldChg chg="del">
        <pc:chgData name="Green, Marcus" userId="30bed584-a595-42a2-9e97-835b8ce0a3d0" providerId="ADAL" clId="{81685928-A856-4AA1-AD1A-EA5384D86D67}" dt="2025-02-25T22:45:12.031" v="3" actId="2696"/>
        <pc:sldMkLst>
          <pc:docMk/>
          <pc:sldMk cId="61372215" sldId="2147477755"/>
        </pc:sldMkLst>
      </pc:sldChg>
      <pc:sldChg chg="del">
        <pc:chgData name="Green, Marcus" userId="30bed584-a595-42a2-9e97-835b8ce0a3d0" providerId="ADAL" clId="{81685928-A856-4AA1-AD1A-EA5384D86D67}" dt="2025-02-25T22:46:04.548" v="4" actId="2696"/>
        <pc:sldMkLst>
          <pc:docMk/>
          <pc:sldMk cId="3235100310" sldId="2147477764"/>
        </pc:sldMkLst>
      </pc:sldChg>
      <pc:sldChg chg="modSp mod">
        <pc:chgData name="Green, Marcus" userId="30bed584-a595-42a2-9e97-835b8ce0a3d0" providerId="ADAL" clId="{81685928-A856-4AA1-AD1A-EA5384D86D67}" dt="2025-02-26T09:21:19.345" v="1861" actId="20577"/>
        <pc:sldMkLst>
          <pc:docMk/>
          <pc:sldMk cId="357298771" sldId="2147477767"/>
        </pc:sldMkLst>
        <pc:graphicFrameChg chg="modGraphic">
          <ac:chgData name="Green, Marcus" userId="30bed584-a595-42a2-9e97-835b8ce0a3d0" providerId="ADAL" clId="{81685928-A856-4AA1-AD1A-EA5384D86D67}" dt="2025-02-26T09:21:19.345" v="1861" actId="20577"/>
          <ac:graphicFrameMkLst>
            <pc:docMk/>
            <pc:sldMk cId="357298771" sldId="2147477767"/>
            <ac:graphicFrameMk id="7" creationId="{4F4A27EC-8FC3-46FC-E024-412666149FB8}"/>
          </ac:graphicFrameMkLst>
        </pc:graphicFrameChg>
      </pc:sldChg>
      <pc:sldChg chg="modSp mod">
        <pc:chgData name="Green, Marcus" userId="30bed584-a595-42a2-9e97-835b8ce0a3d0" providerId="ADAL" clId="{81685928-A856-4AA1-AD1A-EA5384D86D67}" dt="2025-02-26T08:18:59.114" v="111" actId="20577"/>
        <pc:sldMkLst>
          <pc:docMk/>
          <pc:sldMk cId="3304913210" sldId="2147477770"/>
        </pc:sldMkLst>
        <pc:spChg chg="mod">
          <ac:chgData name="Green, Marcus" userId="30bed584-a595-42a2-9e97-835b8ce0a3d0" providerId="ADAL" clId="{81685928-A856-4AA1-AD1A-EA5384D86D67}" dt="2025-02-26T08:18:59.114" v="111" actId="20577"/>
          <ac:spMkLst>
            <pc:docMk/>
            <pc:sldMk cId="3304913210" sldId="2147477770"/>
            <ac:spMk id="2" creationId="{F5FE90B6-17CA-3FCD-1B15-A83F47306B9B}"/>
          </ac:spMkLst>
        </pc:spChg>
      </pc:sldChg>
      <pc:sldChg chg="modSp mod modNotesTx">
        <pc:chgData name="Green, Marcus" userId="30bed584-a595-42a2-9e97-835b8ce0a3d0" providerId="ADAL" clId="{81685928-A856-4AA1-AD1A-EA5384D86D67}" dt="2025-02-26T08:45:22.286" v="691"/>
        <pc:sldMkLst>
          <pc:docMk/>
          <pc:sldMk cId="1611814803" sldId="2147477787"/>
        </pc:sldMkLst>
        <pc:spChg chg="mod">
          <ac:chgData name="Green, Marcus" userId="30bed584-a595-42a2-9e97-835b8ce0a3d0" providerId="ADAL" clId="{81685928-A856-4AA1-AD1A-EA5384D86D67}" dt="2025-02-26T08:45:22.286" v="691"/>
          <ac:spMkLst>
            <pc:docMk/>
            <pc:sldMk cId="1611814803" sldId="2147477787"/>
            <ac:spMk id="7" creationId="{E685CE4E-9019-51CB-4DBC-7F08C2AA70A9}"/>
          </ac:spMkLst>
        </pc:spChg>
      </pc:sldChg>
      <pc:sldChg chg="modSp new mod">
        <pc:chgData name="Green, Marcus" userId="30bed584-a595-42a2-9e97-835b8ce0a3d0" providerId="ADAL" clId="{81685928-A856-4AA1-AD1A-EA5384D86D67}" dt="2025-02-26T08:28:22.481" v="221" actId="20577"/>
        <pc:sldMkLst>
          <pc:docMk/>
          <pc:sldMk cId="3263151839" sldId="2147477788"/>
        </pc:sldMkLst>
        <pc:spChg chg="mod">
          <ac:chgData name="Green, Marcus" userId="30bed584-a595-42a2-9e97-835b8ce0a3d0" providerId="ADAL" clId="{81685928-A856-4AA1-AD1A-EA5384D86D67}" dt="2025-02-26T08:28:22.481" v="221" actId="20577"/>
          <ac:spMkLst>
            <pc:docMk/>
            <pc:sldMk cId="3263151839" sldId="2147477788"/>
            <ac:spMk id="3" creationId="{499C9EC1-5875-FB1B-A8D3-027AC2894F43}"/>
          </ac:spMkLst>
        </pc:spChg>
      </pc:sldChg>
      <pc:sldChg chg="modSp add mod">
        <pc:chgData name="Green, Marcus" userId="30bed584-a595-42a2-9e97-835b8ce0a3d0" providerId="ADAL" clId="{81685928-A856-4AA1-AD1A-EA5384D86D67}" dt="2025-02-26T09:17:17.770" v="1794" actId="6549"/>
        <pc:sldMkLst>
          <pc:docMk/>
          <pc:sldMk cId="1772249740" sldId="2147477789"/>
        </pc:sldMkLst>
        <pc:spChg chg="mod">
          <ac:chgData name="Green, Marcus" userId="30bed584-a595-42a2-9e97-835b8ce0a3d0" providerId="ADAL" clId="{81685928-A856-4AA1-AD1A-EA5384D86D67}" dt="2025-02-26T08:47:13.082" v="743" actId="20577"/>
          <ac:spMkLst>
            <pc:docMk/>
            <pc:sldMk cId="1772249740" sldId="2147477789"/>
            <ac:spMk id="2" creationId="{65C64AA3-268C-5C20-1416-E4BFE7EFEFCC}"/>
          </ac:spMkLst>
        </pc:spChg>
        <pc:spChg chg="mod">
          <ac:chgData name="Green, Marcus" userId="30bed584-a595-42a2-9e97-835b8ce0a3d0" providerId="ADAL" clId="{81685928-A856-4AA1-AD1A-EA5384D86D67}" dt="2025-02-26T08:47:30.809" v="759" actId="20577"/>
          <ac:spMkLst>
            <pc:docMk/>
            <pc:sldMk cId="1772249740" sldId="2147477789"/>
            <ac:spMk id="4" creationId="{BCC7F4EB-F076-00E3-58A8-4F870F9FE093}"/>
          </ac:spMkLst>
        </pc:spChg>
        <pc:spChg chg="mod">
          <ac:chgData name="Green, Marcus" userId="30bed584-a595-42a2-9e97-835b8ce0a3d0" providerId="ADAL" clId="{81685928-A856-4AA1-AD1A-EA5384D86D67}" dt="2025-02-26T09:17:17.770" v="1794" actId="6549"/>
          <ac:spMkLst>
            <pc:docMk/>
            <pc:sldMk cId="1772249740" sldId="2147477789"/>
            <ac:spMk id="7" creationId="{97FC35B0-CFF3-7393-41F3-BE8CAD7B9A66}"/>
          </ac:spMkLst>
        </pc:spChg>
      </pc:sldChg>
      <pc:sldChg chg="add del">
        <pc:chgData name="Green, Marcus" userId="30bed584-a595-42a2-9e97-835b8ce0a3d0" providerId="ADAL" clId="{81685928-A856-4AA1-AD1A-EA5384D86D67}" dt="2025-02-26T08:29:14.711" v="223"/>
        <pc:sldMkLst>
          <pc:docMk/>
          <pc:sldMk cId="2110041774" sldId="2147477789"/>
        </pc:sldMkLst>
      </pc:sldChg>
      <pc:sldChg chg="modSp add mod">
        <pc:chgData name="Green, Marcus" userId="30bed584-a595-42a2-9e97-835b8ce0a3d0" providerId="ADAL" clId="{81685928-A856-4AA1-AD1A-EA5384D86D67}" dt="2025-02-26T09:12:21.799" v="1367" actId="20577"/>
        <pc:sldMkLst>
          <pc:docMk/>
          <pc:sldMk cId="1231566318" sldId="2147477790"/>
        </pc:sldMkLst>
        <pc:spChg chg="mod">
          <ac:chgData name="Green, Marcus" userId="30bed584-a595-42a2-9e97-835b8ce0a3d0" providerId="ADAL" clId="{81685928-A856-4AA1-AD1A-EA5384D86D67}" dt="2025-02-26T09:12:21.799" v="1367" actId="20577"/>
          <ac:spMkLst>
            <pc:docMk/>
            <pc:sldMk cId="1231566318" sldId="2147477790"/>
            <ac:spMk id="4" creationId="{6182CB34-E2C5-0B36-9602-DDCFF2369698}"/>
          </ac:spMkLst>
        </pc:spChg>
      </pc:sldChg>
      <pc:sldChg chg="modSp new del mod">
        <pc:chgData name="Green, Marcus" userId="30bed584-a595-42a2-9e97-835b8ce0a3d0" providerId="ADAL" clId="{81685928-A856-4AA1-AD1A-EA5384D86D67}" dt="2025-02-26T09:06:55.150" v="770" actId="47"/>
        <pc:sldMkLst>
          <pc:docMk/>
          <pc:sldMk cId="1711297923" sldId="2147477790"/>
        </pc:sldMkLst>
        <pc:spChg chg="mod">
          <ac:chgData name="Green, Marcus" userId="30bed584-a595-42a2-9e97-835b8ce0a3d0" providerId="ADAL" clId="{81685928-A856-4AA1-AD1A-EA5384D86D67}" dt="2025-02-26T08:46:54.771" v="730" actId="20577"/>
          <ac:spMkLst>
            <pc:docMk/>
            <pc:sldMk cId="1711297923" sldId="2147477790"/>
            <ac:spMk id="2" creationId="{5B35C583-1A38-F78B-54B3-CEC007FE868B}"/>
          </ac:spMkLst>
        </pc:spChg>
      </pc:sldChg>
    </pc:docChg>
  </pc:docChgLst>
</pc:chgInfo>
</file>

<file path=ppt/comments/modernComment_7FFFE7D3_B063215F.xml><?xml version="1.0" encoding="utf-8"?>
<p188:cmLst xmlns:a="http://schemas.openxmlformats.org/drawingml/2006/main" xmlns:r="http://schemas.openxmlformats.org/officeDocument/2006/relationships" xmlns:p188="http://schemas.microsoft.com/office/powerpoint/2018/8/main">
  <p188:cm id="{61CB4AF8-B562-44CD-A0CB-94F1DABFAB74}" authorId="{5D8AC9B5-49AC-128D-23BC-8E958E894347}" status="resolved" created="2025-02-21T15:31:20.720" complete="100000">
    <pc:sldMkLst xmlns:pc="http://schemas.microsoft.com/office/powerpoint/2013/main/command">
      <pc:docMk/>
      <pc:sldMk cId="2959286623" sldId="2147477459"/>
    </pc:sldMkLst>
    <p188:txBody>
      <a:bodyPr/>
      <a:lstStyle/>
      <a:p>
        <a:r>
          <a:rPr lang="en-GB"/>
          <a:t>Layla to update</a:t>
        </a:r>
      </a:p>
    </p188:txBody>
  </p188:cm>
</p188:cmLst>
</file>

<file path=ppt/comments/modernComment_7FFFE8FC_6927E09B.xml><?xml version="1.0" encoding="utf-8"?>
<p188:cmLst xmlns:a="http://schemas.openxmlformats.org/drawingml/2006/main" xmlns:r="http://schemas.openxmlformats.org/officeDocument/2006/relationships" xmlns:p188="http://schemas.microsoft.com/office/powerpoint/2018/8/main">
  <p188:cm id="{CC36D0FF-9213-44DB-85E8-D410A67559D0}" authorId="{5D8AC9B5-49AC-128D-23BC-8E958E894347}" status="resolved" created="2025-02-04T11:26:07.334" complete="100000">
    <pc:sldMkLst xmlns:pc="http://schemas.microsoft.com/office/powerpoint/2013/main/command">
      <pc:docMk/>
      <pc:sldMk cId="1764221083" sldId="2147477756"/>
    </pc:sldMkLst>
    <p188:txBody>
      <a:bodyPr/>
      <a:lstStyle/>
      <a:p>
        <a:r>
          <a:rPr lang="en-GB"/>
          <a:t>Layla edit to make boxes larger</a:t>
        </a:r>
      </a:p>
    </p188:txBody>
  </p188:cm>
</p188:cmLst>
</file>

<file path=ppt/comments/modernComment_7FFFE8FD_17ED780C.xml><?xml version="1.0" encoding="utf-8"?>
<p188:cmLst xmlns:a="http://schemas.openxmlformats.org/drawingml/2006/main" xmlns:r="http://schemas.openxmlformats.org/officeDocument/2006/relationships" xmlns:p188="http://schemas.microsoft.com/office/powerpoint/2018/8/main">
  <p188:cm id="{451F235D-14E6-40BF-ADEA-722DE24001FF}" authorId="{5D8AC9B5-49AC-128D-23BC-8E958E894347}" status="resolved" created="2025-01-31T14:01:00.840" complete="100000">
    <pc:sldMkLst xmlns:pc="http://schemas.microsoft.com/office/powerpoint/2013/main/command">
      <pc:docMk/>
      <pc:sldMk cId="401438732" sldId="2147477757"/>
    </pc:sldMkLst>
    <p188:txBody>
      <a:bodyPr/>
      <a:lstStyle/>
      <a:p>
        <a:r>
          <a:rPr lang="en-US"/>
          <a:t>Update with new QR code from Sapna</a:t>
        </a:r>
      </a:p>
    </p188:txBody>
  </p188:cm>
</p188:cmLst>
</file>

<file path=ppt/comments/modernComment_7FFFE907_154BF253.xml><?xml version="1.0" encoding="utf-8"?>
<p188:cmLst xmlns:a="http://schemas.openxmlformats.org/drawingml/2006/main" xmlns:r="http://schemas.openxmlformats.org/officeDocument/2006/relationships" xmlns:p188="http://schemas.microsoft.com/office/powerpoint/2018/8/main">
  <p188:cm id="{6CA593FB-4BAD-463A-9196-3A661BFA5CC7}" authorId="{5D8AC9B5-49AC-128D-23BC-8E958E894347}" status="resolved" created="2025-01-10T16:39:44.168" complete="100000">
    <pc:sldMkLst xmlns:pc="http://schemas.microsoft.com/office/powerpoint/2013/main/command">
      <pc:docMk/>
      <pc:sldMk cId="357298771" sldId="2147477767"/>
    </pc:sldMkLst>
    <p188:txBody>
      <a:bodyPr/>
      <a:lstStyle/>
      <a:p>
        <a:r>
          <a:rPr lang="en-US"/>
          <a:t>Layla to add in - already have existing slide somewhere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F2FE1A-91E7-4C6B-8E62-E6550E3CC15B}" type="datetimeFigureOut">
              <a:rPr lang="en-US" smtClean="0"/>
              <a:t>2/25/2025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8873E3-94A9-4909-B0E6-D7789AC0D427}" type="slidenum">
              <a:rPr lang="en-US" smtClean="0"/>
              <a:t>‹#›</a:t>
            </a:fld>
            <a:endParaRPr lang="en-US"/>
          </a:p>
        </p:txBody>
      </p:sp>
    </p:spTree>
    <p:extLst>
      <p:ext uri="{BB962C8B-B14F-4D97-AF65-F5344CB8AC3E}">
        <p14:creationId xmlns:p14="http://schemas.microsoft.com/office/powerpoint/2010/main" val="3190560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Rapid evaluations are perfect for small-scale research where time and resources are limited. In this example, we’ll explore how a 1-month evaluation can provide meaningful insights into digital access barriers.</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8873E3-94A9-4909-B0E6-D7789AC0D4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22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D52EF-E4B3-001F-D56D-7EF71086F4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ECA7ED-E59C-4EAA-F3F4-FEA4BAC2DF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E35C35-5299-D889-5072-3DF5CC91552B}"/>
              </a:ext>
            </a:extLst>
          </p:cNvPr>
          <p:cNvSpPr>
            <a:spLocks noGrp="1"/>
          </p:cNvSpPr>
          <p:nvPr>
            <p:ph type="body" idx="1"/>
          </p:nvPr>
        </p:nvSpPr>
        <p:spPr/>
        <p:txBody>
          <a:bodyPr/>
          <a:lstStyle/>
          <a:p>
            <a:r>
              <a:rPr lang="en-US"/>
              <a:t>The rapid evaluation isn’t just about collecting data—it’s about driving action. In just 1 month, we have clear evidence-based recommendations.</a:t>
            </a:r>
          </a:p>
        </p:txBody>
      </p:sp>
      <p:sp>
        <p:nvSpPr>
          <p:cNvPr id="4" name="Slide Number Placeholder 3">
            <a:extLst>
              <a:ext uri="{FF2B5EF4-FFF2-40B4-BE49-F238E27FC236}">
                <a16:creationId xmlns:a16="http://schemas.microsoft.com/office/drawing/2014/main" id="{601D8CEF-FB45-E579-1969-E86BC5821E67}"/>
              </a:ext>
            </a:extLst>
          </p:cNvPr>
          <p:cNvSpPr>
            <a:spLocks noGrp="1"/>
          </p:cNvSpPr>
          <p:nvPr>
            <p:ph type="sldNum" sz="quarter" idx="5"/>
          </p:nvPr>
        </p:nvSpPr>
        <p:spPr/>
        <p:txBody>
          <a:bodyPr/>
          <a:lstStyle/>
          <a:p>
            <a:fld id="{3E8873E3-94A9-4909-B0E6-D7789AC0D427}" type="slidenum">
              <a:rPr lang="en-US" smtClean="0"/>
              <a:t>29</a:t>
            </a:fld>
            <a:endParaRPr lang="en-US"/>
          </a:p>
        </p:txBody>
      </p:sp>
    </p:spTree>
    <p:extLst>
      <p:ext uri="{BB962C8B-B14F-4D97-AF65-F5344CB8AC3E}">
        <p14:creationId xmlns:p14="http://schemas.microsoft.com/office/powerpoint/2010/main" val="832696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8873E3-94A9-4909-B0E6-D7789AC0D427}" type="slidenum">
              <a:rPr lang="en-US" smtClean="0"/>
              <a:t>13</a:t>
            </a:fld>
            <a:endParaRPr lang="en-US"/>
          </a:p>
        </p:txBody>
      </p:sp>
    </p:spTree>
    <p:extLst>
      <p:ext uri="{BB962C8B-B14F-4D97-AF65-F5344CB8AC3E}">
        <p14:creationId xmlns:p14="http://schemas.microsoft.com/office/powerpoint/2010/main" val="4176494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8873E3-94A9-4909-B0E6-D7789AC0D4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074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8873E3-94A9-4909-B0E6-D7789AC0D4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545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project is focused on digital inclusion, a key issue for social equity. Our research question is: What are the main barriers preventing people from accessing digital services, and what support do they need?</a:t>
            </a:r>
          </a:p>
          <a:p>
            <a:endParaRPr lang="en-GB" dirty="0"/>
          </a:p>
        </p:txBody>
      </p:sp>
      <p:sp>
        <p:nvSpPr>
          <p:cNvPr id="4" name="Slide Number Placeholder 3"/>
          <p:cNvSpPr>
            <a:spLocks noGrp="1"/>
          </p:cNvSpPr>
          <p:nvPr>
            <p:ph type="sldNum" sz="quarter" idx="5"/>
          </p:nvPr>
        </p:nvSpPr>
        <p:spPr/>
        <p:txBody>
          <a:bodyPr/>
          <a:lstStyle/>
          <a:p>
            <a:fld id="{3E8873E3-94A9-4909-B0E6-D7789AC0D427}" type="slidenum">
              <a:rPr lang="en-US" smtClean="0"/>
              <a:t>23</a:t>
            </a:fld>
            <a:endParaRPr lang="en-US"/>
          </a:p>
        </p:txBody>
      </p:sp>
    </p:spTree>
    <p:extLst>
      <p:ext uri="{BB962C8B-B14F-4D97-AF65-F5344CB8AC3E}">
        <p14:creationId xmlns:p14="http://schemas.microsoft.com/office/powerpoint/2010/main" val="3275134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start with a simple survey, capturing quantitative data. This helps us define the problem and tailor potential solutions. And understand who benefited post intervention.</a:t>
            </a:r>
            <a:endParaRPr lang="en-GB" dirty="0"/>
          </a:p>
        </p:txBody>
      </p:sp>
      <p:sp>
        <p:nvSpPr>
          <p:cNvPr id="4" name="Slide Number Placeholder 3"/>
          <p:cNvSpPr>
            <a:spLocks noGrp="1"/>
          </p:cNvSpPr>
          <p:nvPr>
            <p:ph type="sldNum" sz="quarter" idx="5"/>
          </p:nvPr>
        </p:nvSpPr>
        <p:spPr/>
        <p:txBody>
          <a:bodyPr/>
          <a:lstStyle/>
          <a:p>
            <a:fld id="{3E8873E3-94A9-4909-B0E6-D7789AC0D427}" type="slidenum">
              <a:rPr lang="en-US" smtClean="0"/>
              <a:t>24</a:t>
            </a:fld>
            <a:endParaRPr lang="en-US"/>
          </a:p>
        </p:txBody>
      </p:sp>
    </p:spTree>
    <p:extLst>
      <p:ext uri="{BB962C8B-B14F-4D97-AF65-F5344CB8AC3E}">
        <p14:creationId xmlns:p14="http://schemas.microsoft.com/office/powerpoint/2010/main" val="795405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0DB8C-0E73-D8FD-6AAA-E8DAF9DE0D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6A8A6-4A4C-39E2-E815-679AA8BA2D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60E65D-08D8-5E81-3136-F9D7C34A242E}"/>
              </a:ext>
            </a:extLst>
          </p:cNvPr>
          <p:cNvSpPr>
            <a:spLocks noGrp="1"/>
          </p:cNvSpPr>
          <p:nvPr>
            <p:ph type="body" idx="1"/>
          </p:nvPr>
        </p:nvSpPr>
        <p:spPr/>
        <p:txBody>
          <a:bodyPr/>
          <a:lstStyle/>
          <a:p>
            <a:r>
              <a:rPr lang="en-US" dirty="0"/>
              <a:t>The follow-up questionnaire helps us understand impact - did participants gain confidence? Do they still face barriers? This comparison is key in rapid evaluations.</a:t>
            </a:r>
          </a:p>
        </p:txBody>
      </p:sp>
      <p:sp>
        <p:nvSpPr>
          <p:cNvPr id="4" name="Slide Number Placeholder 3">
            <a:extLst>
              <a:ext uri="{FF2B5EF4-FFF2-40B4-BE49-F238E27FC236}">
                <a16:creationId xmlns:a16="http://schemas.microsoft.com/office/drawing/2014/main" id="{F4EF4BF2-5B69-405A-FE54-756FBCFAFB27}"/>
              </a:ext>
            </a:extLst>
          </p:cNvPr>
          <p:cNvSpPr>
            <a:spLocks noGrp="1"/>
          </p:cNvSpPr>
          <p:nvPr>
            <p:ph type="sldNum" sz="quarter" idx="5"/>
          </p:nvPr>
        </p:nvSpPr>
        <p:spPr/>
        <p:txBody>
          <a:bodyPr/>
          <a:lstStyle/>
          <a:p>
            <a:fld id="{3E8873E3-94A9-4909-B0E6-D7789AC0D427}" type="slidenum">
              <a:rPr lang="en-US" smtClean="0"/>
              <a:t>25</a:t>
            </a:fld>
            <a:endParaRPr lang="en-US"/>
          </a:p>
        </p:txBody>
      </p:sp>
    </p:spTree>
    <p:extLst>
      <p:ext uri="{BB962C8B-B14F-4D97-AF65-F5344CB8AC3E}">
        <p14:creationId xmlns:p14="http://schemas.microsoft.com/office/powerpoint/2010/main" val="2975465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1651C-E50C-6572-D92F-D36F258D80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23B050-FD25-8689-5B8D-3A63AAE1B3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2B7878-FDC9-6966-F98A-6E4A8E0DBF7D}"/>
              </a:ext>
            </a:extLst>
          </p:cNvPr>
          <p:cNvSpPr>
            <a:spLocks noGrp="1"/>
          </p:cNvSpPr>
          <p:nvPr>
            <p:ph type="body" idx="1"/>
          </p:nvPr>
        </p:nvSpPr>
        <p:spPr/>
        <p:txBody>
          <a:bodyPr/>
          <a:lstStyle/>
          <a:p>
            <a:r>
              <a:rPr lang="en-US" dirty="0"/>
              <a:t>The follow-up questionnaire helps us understand impact - did participants gain confidence? Do they still face barriers? This comparison is key in rapid evaluations.</a:t>
            </a:r>
          </a:p>
        </p:txBody>
      </p:sp>
      <p:sp>
        <p:nvSpPr>
          <p:cNvPr id="4" name="Slide Number Placeholder 3">
            <a:extLst>
              <a:ext uri="{FF2B5EF4-FFF2-40B4-BE49-F238E27FC236}">
                <a16:creationId xmlns:a16="http://schemas.microsoft.com/office/drawing/2014/main" id="{1614644C-F36A-F628-9585-BAAAD762A105}"/>
              </a:ext>
            </a:extLst>
          </p:cNvPr>
          <p:cNvSpPr>
            <a:spLocks noGrp="1"/>
          </p:cNvSpPr>
          <p:nvPr>
            <p:ph type="sldNum" sz="quarter" idx="5"/>
          </p:nvPr>
        </p:nvSpPr>
        <p:spPr/>
        <p:txBody>
          <a:bodyPr/>
          <a:lstStyle/>
          <a:p>
            <a:fld id="{3E8873E3-94A9-4909-B0E6-D7789AC0D427}" type="slidenum">
              <a:rPr lang="en-US" smtClean="0"/>
              <a:t>27</a:t>
            </a:fld>
            <a:endParaRPr lang="en-US"/>
          </a:p>
        </p:txBody>
      </p:sp>
    </p:spTree>
    <p:extLst>
      <p:ext uri="{BB962C8B-B14F-4D97-AF65-F5344CB8AC3E}">
        <p14:creationId xmlns:p14="http://schemas.microsoft.com/office/powerpoint/2010/main" val="206407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table showcases real-time findings from participant responses. Themes emerge from repeated concerns—helping us </a:t>
            </a:r>
            <a:r>
              <a:rPr lang="en-US" err="1"/>
              <a:t>prioritise</a:t>
            </a:r>
            <a:r>
              <a:rPr lang="en-US"/>
              <a:t> solutions. This data can inform funding applications, </a:t>
            </a:r>
            <a:r>
              <a:rPr lang="en-US" err="1"/>
              <a:t>programme</a:t>
            </a:r>
            <a:r>
              <a:rPr lang="en-US"/>
              <a:t> design, or advocacy.</a:t>
            </a:r>
          </a:p>
          <a:p>
            <a:endParaRPr lang="en-US"/>
          </a:p>
          <a:p>
            <a:endParaRPr lang="en-GB"/>
          </a:p>
        </p:txBody>
      </p:sp>
      <p:sp>
        <p:nvSpPr>
          <p:cNvPr id="4" name="Slide Number Placeholder 3"/>
          <p:cNvSpPr>
            <a:spLocks noGrp="1"/>
          </p:cNvSpPr>
          <p:nvPr>
            <p:ph type="sldNum" sz="quarter" idx="5"/>
          </p:nvPr>
        </p:nvSpPr>
        <p:spPr/>
        <p:txBody>
          <a:bodyPr/>
          <a:lstStyle/>
          <a:p>
            <a:fld id="{3E8873E3-94A9-4909-B0E6-D7789AC0D427}" type="slidenum">
              <a:rPr lang="en-US" smtClean="0"/>
              <a:t>28</a:t>
            </a:fld>
            <a:endParaRPr lang="en-US"/>
          </a:p>
        </p:txBody>
      </p:sp>
    </p:spTree>
    <p:extLst>
      <p:ext uri="{BB962C8B-B14F-4D97-AF65-F5344CB8AC3E}">
        <p14:creationId xmlns:p14="http://schemas.microsoft.com/office/powerpoint/2010/main" val="19321775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slide" Target="../slides/slide30.xml"/><Relationship Id="rId2" Type="http://schemas.openxmlformats.org/officeDocument/2006/relationships/slide" Target="../slides/slide3.xml"/><Relationship Id="rId1" Type="http://schemas.openxmlformats.org/officeDocument/2006/relationships/slideMaster" Target="../slideMasters/slideMaster4.xml"/><Relationship Id="rId6" Type="http://schemas.openxmlformats.org/officeDocument/2006/relationships/slide" Target="../slides/slide14.xml"/><Relationship Id="rId5" Type="http://schemas.openxmlformats.org/officeDocument/2006/relationships/slide" Target="../slides/slide4.xml"/><Relationship Id="rId4" Type="http://schemas.openxmlformats.org/officeDocument/2006/relationships/image" Target="../media/image20.svg"/></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6.jpeg"/></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7.jpeg"/></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4.jpeg"/></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9.jpeg"/></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0.jpeg"/></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Master" Target="../slideMasters/slideMaster6.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21.png"/></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23.jpeg"/></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7.jpeg"/></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 Id="rId5" Type="http://schemas.openxmlformats.org/officeDocument/2006/relationships/image" Target="../media/image25.svg"/><Relationship Id="rId4" Type="http://schemas.openxmlformats.org/officeDocument/2006/relationships/image" Target="../media/image24.png"/></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26.jpeg"/></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27.jpeg"/></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2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s/slide3.xml"/><Relationship Id="rId1" Type="http://schemas.openxmlformats.org/officeDocument/2006/relationships/slideMaster" Target="../slideMasters/slideMaster6.xml"/><Relationship Id="rId4" Type="http://schemas.openxmlformats.org/officeDocument/2006/relationships/image" Target="../media/image20.svg"/></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s/slide3.xml"/><Relationship Id="rId1" Type="http://schemas.openxmlformats.org/officeDocument/2006/relationships/slideMaster" Target="../slideMasters/slideMaster6.xml"/><Relationship Id="rId4" Type="http://schemas.openxmlformats.org/officeDocument/2006/relationships/image" Target="../media/image20.svg"/></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s/slide3.xml"/><Relationship Id="rId1" Type="http://schemas.openxmlformats.org/officeDocument/2006/relationships/slideMaster" Target="../slideMasters/slideMaster6.xml"/><Relationship Id="rId4" Type="http://schemas.openxmlformats.org/officeDocument/2006/relationships/image" Target="../media/image20.svg"/></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s/slide3.xml"/><Relationship Id="rId1" Type="http://schemas.openxmlformats.org/officeDocument/2006/relationships/slideMaster" Target="../slideMasters/slideMaster6.xml"/><Relationship Id="rId4" Type="http://schemas.openxmlformats.org/officeDocument/2006/relationships/image" Target="../media/image20.svg"/></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s/slide3.xml"/><Relationship Id="rId1" Type="http://schemas.openxmlformats.org/officeDocument/2006/relationships/slideMaster" Target="../slideMasters/slideMaster6.xml"/><Relationship Id="rId4" Type="http://schemas.openxmlformats.org/officeDocument/2006/relationships/image" Target="../media/image20.svg"/></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s/slide3.xml"/><Relationship Id="rId1" Type="http://schemas.openxmlformats.org/officeDocument/2006/relationships/slideMaster" Target="../slideMasters/slideMaster6.xml"/><Relationship Id="rId4" Type="http://schemas.openxmlformats.org/officeDocument/2006/relationships/image" Target="../media/image20.svg"/></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s/slide3.xml"/><Relationship Id="rId1" Type="http://schemas.openxmlformats.org/officeDocument/2006/relationships/slideMaster" Target="../slideMasters/slideMaster6.xml"/><Relationship Id="rId4" Type="http://schemas.openxmlformats.org/officeDocument/2006/relationships/image" Target="../media/image20.svg"/></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s/slide3.xml"/><Relationship Id="rId1" Type="http://schemas.openxmlformats.org/officeDocument/2006/relationships/slideMaster" Target="../slideMasters/slideMaster6.xml"/><Relationship Id="rId4" Type="http://schemas.openxmlformats.org/officeDocument/2006/relationships/image" Target="../media/image20.svg"/></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9.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slide" Target="../slides/slide5.xml"/><Relationship Id="rId1" Type="http://schemas.openxmlformats.org/officeDocument/2006/relationships/slideMaster" Target="../slideMasters/slideMaster6.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s/slide3.xml"/><Relationship Id="rId1" Type="http://schemas.openxmlformats.org/officeDocument/2006/relationships/slideMaster" Target="../slideMasters/slideMaster6.xml"/><Relationship Id="rId5" Type="http://schemas.openxmlformats.org/officeDocument/2006/relationships/slide" Target="../slides/slide5.xml"/><Relationship Id="rId4" Type="http://schemas.openxmlformats.org/officeDocument/2006/relationships/image" Target="../media/image20.svg"/></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s/slide3.xml"/><Relationship Id="rId1" Type="http://schemas.openxmlformats.org/officeDocument/2006/relationships/slideMaster" Target="../slideMasters/slideMaster6.xml"/><Relationship Id="rId5" Type="http://schemas.openxmlformats.org/officeDocument/2006/relationships/slide" Target="../slides/slide5.xml"/><Relationship Id="rId4" Type="http://schemas.openxmlformats.org/officeDocument/2006/relationships/image" Target="../media/image20.svg"/></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s/slide3.xml"/><Relationship Id="rId1" Type="http://schemas.openxmlformats.org/officeDocument/2006/relationships/slideMaster" Target="../slideMasters/slideMaster6.xml"/><Relationship Id="rId5" Type="http://schemas.openxmlformats.org/officeDocument/2006/relationships/slide" Target="../slides/slide5.xml"/><Relationship Id="rId4" Type="http://schemas.openxmlformats.org/officeDocument/2006/relationships/image" Target="../media/image20.svg"/></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s/slide3.xml"/><Relationship Id="rId1" Type="http://schemas.openxmlformats.org/officeDocument/2006/relationships/slideMaster" Target="../slideMasters/slideMaster6.xml"/><Relationship Id="rId5" Type="http://schemas.openxmlformats.org/officeDocument/2006/relationships/slide" Target="../slides/slide5.xml"/><Relationship Id="rId4" Type="http://schemas.openxmlformats.org/officeDocument/2006/relationships/image" Target="../media/image20.svg"/></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s/slide3.xml"/><Relationship Id="rId1" Type="http://schemas.openxmlformats.org/officeDocument/2006/relationships/slideMaster" Target="../slideMasters/slideMaster6.xml"/><Relationship Id="rId5" Type="http://schemas.openxmlformats.org/officeDocument/2006/relationships/slide" Target="../slides/slide5.xml"/><Relationship Id="rId4" Type="http://schemas.openxmlformats.org/officeDocument/2006/relationships/image" Target="../media/image20.svg"/></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s/slide3.xml"/><Relationship Id="rId1" Type="http://schemas.openxmlformats.org/officeDocument/2006/relationships/slideMaster" Target="../slideMasters/slideMaster6.xml"/><Relationship Id="rId5" Type="http://schemas.openxmlformats.org/officeDocument/2006/relationships/slide" Target="../slides/slide5.xml"/><Relationship Id="rId4" Type="http://schemas.openxmlformats.org/officeDocument/2006/relationships/image" Target="../media/image20.svg"/></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s/slide3.xml"/><Relationship Id="rId1" Type="http://schemas.openxmlformats.org/officeDocument/2006/relationships/slideMaster" Target="../slideMasters/slideMaster6.xml"/><Relationship Id="rId5" Type="http://schemas.openxmlformats.org/officeDocument/2006/relationships/slide" Target="../slides/slide5.xml"/><Relationship Id="rId4" Type="http://schemas.openxmlformats.org/officeDocument/2006/relationships/image" Target="../media/image20.svg"/></Relationships>
</file>

<file path=ppt/slideLayouts/_rels/slideLayout218.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slide" Target="../slides/slide5.xml"/><Relationship Id="rId1" Type="http://schemas.openxmlformats.org/officeDocument/2006/relationships/slideMaster" Target="../slideMasters/slideMaster6.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slide" Target="../slides/slide3.xml"/></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s/slide3.xml"/><Relationship Id="rId1" Type="http://schemas.openxmlformats.org/officeDocument/2006/relationships/slideMaster" Target="../slideMasters/slideMaster6.xml"/><Relationship Id="rId6" Type="http://schemas.openxmlformats.org/officeDocument/2006/relationships/slide" Target="../slides/slide34.xml"/><Relationship Id="rId5" Type="http://schemas.openxmlformats.org/officeDocument/2006/relationships/slide" Target="../slides/slide5.xml"/><Relationship Id="rId4" Type="http://schemas.openxmlformats.org/officeDocument/2006/relationships/image" Target="../media/image20.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s/slide3.xml"/><Relationship Id="rId1" Type="http://schemas.openxmlformats.org/officeDocument/2006/relationships/slideMaster" Target="../slideMasters/slideMaster6.xml"/><Relationship Id="rId6" Type="http://schemas.openxmlformats.org/officeDocument/2006/relationships/slide" Target="../slides/slide34.xml"/><Relationship Id="rId5" Type="http://schemas.openxmlformats.org/officeDocument/2006/relationships/slide" Target="../slides/slide5.xml"/><Relationship Id="rId4" Type="http://schemas.openxmlformats.org/officeDocument/2006/relationships/image" Target="../media/image20.svg"/></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s/slide3.xml"/><Relationship Id="rId1" Type="http://schemas.openxmlformats.org/officeDocument/2006/relationships/slideMaster" Target="../slideMasters/slideMaster6.xml"/><Relationship Id="rId6" Type="http://schemas.openxmlformats.org/officeDocument/2006/relationships/slide" Target="../slides/slide34.xml"/><Relationship Id="rId5" Type="http://schemas.openxmlformats.org/officeDocument/2006/relationships/slide" Target="../slides/slide5.xml"/><Relationship Id="rId4" Type="http://schemas.openxmlformats.org/officeDocument/2006/relationships/image" Target="../media/image20.svg"/></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s/slide3.xml"/><Relationship Id="rId1" Type="http://schemas.openxmlformats.org/officeDocument/2006/relationships/slideMaster" Target="../slideMasters/slideMaster6.xml"/><Relationship Id="rId6" Type="http://schemas.openxmlformats.org/officeDocument/2006/relationships/slide" Target="../slides/slide34.xml"/><Relationship Id="rId5" Type="http://schemas.openxmlformats.org/officeDocument/2006/relationships/slide" Target="../slides/slide5.xml"/><Relationship Id="rId4" Type="http://schemas.openxmlformats.org/officeDocument/2006/relationships/image" Target="../media/image20.svg"/></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s/slide3.xml"/><Relationship Id="rId1" Type="http://schemas.openxmlformats.org/officeDocument/2006/relationships/slideMaster" Target="../slideMasters/slideMaster6.xml"/><Relationship Id="rId6" Type="http://schemas.openxmlformats.org/officeDocument/2006/relationships/slide" Target="../slides/slide34.xml"/><Relationship Id="rId5" Type="http://schemas.openxmlformats.org/officeDocument/2006/relationships/slide" Target="../slides/slide5.xml"/><Relationship Id="rId4" Type="http://schemas.openxmlformats.org/officeDocument/2006/relationships/image" Target="../media/image20.svg"/></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s/slide3.xml"/><Relationship Id="rId1" Type="http://schemas.openxmlformats.org/officeDocument/2006/relationships/slideMaster" Target="../slideMasters/slideMaster6.xml"/><Relationship Id="rId6" Type="http://schemas.openxmlformats.org/officeDocument/2006/relationships/slide" Target="../slides/slide34.xml"/><Relationship Id="rId5" Type="http://schemas.openxmlformats.org/officeDocument/2006/relationships/slide" Target="../slides/slide5.xml"/><Relationship Id="rId4" Type="http://schemas.openxmlformats.org/officeDocument/2006/relationships/image" Target="../media/image20.svg"/></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s/slide3.xml"/><Relationship Id="rId1" Type="http://schemas.openxmlformats.org/officeDocument/2006/relationships/slideMaster" Target="../slideMasters/slideMaster6.xml"/><Relationship Id="rId6" Type="http://schemas.openxmlformats.org/officeDocument/2006/relationships/slide" Target="../slides/slide34.xml"/><Relationship Id="rId5" Type="http://schemas.openxmlformats.org/officeDocument/2006/relationships/slide" Target="../slides/slide5.xml"/><Relationship Id="rId4" Type="http://schemas.openxmlformats.org/officeDocument/2006/relationships/image" Target="../media/image20.svg"/></Relationships>
</file>

<file path=ppt/slideLayouts/_rels/slideLayout226.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slide" Target="../slides/slide13.xml"/><Relationship Id="rId7" Type="http://schemas.openxmlformats.org/officeDocument/2006/relationships/image" Target="../media/image19.png"/><Relationship Id="rId2" Type="http://schemas.openxmlformats.org/officeDocument/2006/relationships/slide" Target="../slides/slide6.xml"/><Relationship Id="rId1" Type="http://schemas.openxmlformats.org/officeDocument/2006/relationships/slideMaster" Target="../slideMasters/slideMaster6.xml"/><Relationship Id="rId6" Type="http://schemas.openxmlformats.org/officeDocument/2006/relationships/slide" Target="../slides/slide3.xml"/><Relationship Id="rId5" Type="http://schemas.openxmlformats.org/officeDocument/2006/relationships/slide" Target="../slides/slide16.xml"/><Relationship Id="rId4" Type="http://schemas.openxmlformats.org/officeDocument/2006/relationships/slide" Target="../slides/slide34.xml"/></Relationships>
</file>

<file path=ppt/slideLayouts/_rels/slideLayout227.xml.rels><?xml version="1.0" encoding="UTF-8" standalone="yes"?>
<Relationships xmlns="http://schemas.openxmlformats.org/package/2006/relationships"><Relationship Id="rId8" Type="http://schemas.openxmlformats.org/officeDocument/2006/relationships/slide" Target="../slides/slide16.xml"/><Relationship Id="rId3" Type="http://schemas.openxmlformats.org/officeDocument/2006/relationships/image" Target="../media/image19.png"/><Relationship Id="rId7" Type="http://schemas.openxmlformats.org/officeDocument/2006/relationships/slide" Target="../slides/slide34.xml"/><Relationship Id="rId2" Type="http://schemas.openxmlformats.org/officeDocument/2006/relationships/slide" Target="../slides/slide3.xml"/><Relationship Id="rId1" Type="http://schemas.openxmlformats.org/officeDocument/2006/relationships/slideMaster" Target="../slideMasters/slideMaster6.xml"/><Relationship Id="rId6" Type="http://schemas.openxmlformats.org/officeDocument/2006/relationships/slide" Target="../slides/slide13.xml"/><Relationship Id="rId5" Type="http://schemas.openxmlformats.org/officeDocument/2006/relationships/slide" Target="../slides/slide6.xml"/><Relationship Id="rId4" Type="http://schemas.openxmlformats.org/officeDocument/2006/relationships/image" Target="../media/image20.svg"/></Relationships>
</file>

<file path=ppt/slideLayouts/_rels/slideLayout228.xml.rels><?xml version="1.0" encoding="UTF-8" standalone="yes"?>
<Relationships xmlns="http://schemas.openxmlformats.org/package/2006/relationships"><Relationship Id="rId8" Type="http://schemas.openxmlformats.org/officeDocument/2006/relationships/slide" Target="../slides/slide16.xml"/><Relationship Id="rId3" Type="http://schemas.openxmlformats.org/officeDocument/2006/relationships/image" Target="../media/image19.png"/><Relationship Id="rId7" Type="http://schemas.openxmlformats.org/officeDocument/2006/relationships/slide" Target="../slides/slide34.xml"/><Relationship Id="rId2" Type="http://schemas.openxmlformats.org/officeDocument/2006/relationships/slide" Target="../slides/slide3.xml"/><Relationship Id="rId1" Type="http://schemas.openxmlformats.org/officeDocument/2006/relationships/slideMaster" Target="../slideMasters/slideMaster6.xml"/><Relationship Id="rId6" Type="http://schemas.openxmlformats.org/officeDocument/2006/relationships/slide" Target="../slides/slide13.xml"/><Relationship Id="rId5" Type="http://schemas.openxmlformats.org/officeDocument/2006/relationships/slide" Target="../slides/slide6.xml"/><Relationship Id="rId4" Type="http://schemas.openxmlformats.org/officeDocument/2006/relationships/image" Target="../media/image20.svg"/></Relationships>
</file>

<file path=ppt/slideLayouts/_rels/slideLayout229.xml.rels><?xml version="1.0" encoding="UTF-8" standalone="yes"?>
<Relationships xmlns="http://schemas.openxmlformats.org/package/2006/relationships"><Relationship Id="rId8" Type="http://schemas.openxmlformats.org/officeDocument/2006/relationships/slide" Target="../slides/slide16.xml"/><Relationship Id="rId3" Type="http://schemas.openxmlformats.org/officeDocument/2006/relationships/image" Target="../media/image19.png"/><Relationship Id="rId7" Type="http://schemas.openxmlformats.org/officeDocument/2006/relationships/slide" Target="../slides/slide34.xml"/><Relationship Id="rId2" Type="http://schemas.openxmlformats.org/officeDocument/2006/relationships/slide" Target="../slides/slide3.xml"/><Relationship Id="rId1" Type="http://schemas.openxmlformats.org/officeDocument/2006/relationships/slideMaster" Target="../slideMasters/slideMaster6.xml"/><Relationship Id="rId6" Type="http://schemas.openxmlformats.org/officeDocument/2006/relationships/slide" Target="../slides/slide13.xml"/><Relationship Id="rId5" Type="http://schemas.openxmlformats.org/officeDocument/2006/relationships/slide" Target="../slides/slide6.xml"/><Relationship Id="rId4" Type="http://schemas.openxmlformats.org/officeDocument/2006/relationships/image" Target="../media/image20.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8" Type="http://schemas.openxmlformats.org/officeDocument/2006/relationships/slide" Target="../slides/slide16.xml"/><Relationship Id="rId3" Type="http://schemas.openxmlformats.org/officeDocument/2006/relationships/image" Target="../media/image19.png"/><Relationship Id="rId7" Type="http://schemas.openxmlformats.org/officeDocument/2006/relationships/slide" Target="../slides/slide34.xml"/><Relationship Id="rId2" Type="http://schemas.openxmlformats.org/officeDocument/2006/relationships/slide" Target="../slides/slide3.xml"/><Relationship Id="rId1" Type="http://schemas.openxmlformats.org/officeDocument/2006/relationships/slideMaster" Target="../slideMasters/slideMaster6.xml"/><Relationship Id="rId6" Type="http://schemas.openxmlformats.org/officeDocument/2006/relationships/slide" Target="../slides/slide13.xml"/><Relationship Id="rId5" Type="http://schemas.openxmlformats.org/officeDocument/2006/relationships/slide" Target="../slides/slide6.xml"/><Relationship Id="rId4" Type="http://schemas.openxmlformats.org/officeDocument/2006/relationships/image" Target="../media/image20.svg"/></Relationships>
</file>

<file path=ppt/slideLayouts/_rels/slideLayout231.xml.rels><?xml version="1.0" encoding="UTF-8" standalone="yes"?>
<Relationships xmlns="http://schemas.openxmlformats.org/package/2006/relationships"><Relationship Id="rId8" Type="http://schemas.openxmlformats.org/officeDocument/2006/relationships/slide" Target="../slides/slide16.xml"/><Relationship Id="rId3" Type="http://schemas.openxmlformats.org/officeDocument/2006/relationships/image" Target="../media/image19.png"/><Relationship Id="rId7" Type="http://schemas.openxmlformats.org/officeDocument/2006/relationships/slide" Target="../slides/slide34.xml"/><Relationship Id="rId2" Type="http://schemas.openxmlformats.org/officeDocument/2006/relationships/slide" Target="../slides/slide3.xml"/><Relationship Id="rId1" Type="http://schemas.openxmlformats.org/officeDocument/2006/relationships/slideMaster" Target="../slideMasters/slideMaster6.xml"/><Relationship Id="rId6" Type="http://schemas.openxmlformats.org/officeDocument/2006/relationships/slide" Target="../slides/slide13.xml"/><Relationship Id="rId5" Type="http://schemas.openxmlformats.org/officeDocument/2006/relationships/slide" Target="../slides/slide6.xml"/><Relationship Id="rId4" Type="http://schemas.openxmlformats.org/officeDocument/2006/relationships/image" Target="../media/image20.svg"/></Relationships>
</file>

<file path=ppt/slideLayouts/_rels/slideLayout232.xml.rels><?xml version="1.0" encoding="UTF-8" standalone="yes"?>
<Relationships xmlns="http://schemas.openxmlformats.org/package/2006/relationships"><Relationship Id="rId8" Type="http://schemas.openxmlformats.org/officeDocument/2006/relationships/slide" Target="../slides/slide16.xml"/><Relationship Id="rId3" Type="http://schemas.openxmlformats.org/officeDocument/2006/relationships/image" Target="../media/image19.png"/><Relationship Id="rId7" Type="http://schemas.openxmlformats.org/officeDocument/2006/relationships/slide" Target="../slides/slide34.xml"/><Relationship Id="rId2" Type="http://schemas.openxmlformats.org/officeDocument/2006/relationships/slide" Target="../slides/slide3.xml"/><Relationship Id="rId1" Type="http://schemas.openxmlformats.org/officeDocument/2006/relationships/slideMaster" Target="../slideMasters/slideMaster6.xml"/><Relationship Id="rId6" Type="http://schemas.openxmlformats.org/officeDocument/2006/relationships/slide" Target="../slides/slide13.xml"/><Relationship Id="rId5" Type="http://schemas.openxmlformats.org/officeDocument/2006/relationships/slide" Target="../slides/slide6.xml"/><Relationship Id="rId4" Type="http://schemas.openxmlformats.org/officeDocument/2006/relationships/image" Target="../media/image20.svg"/></Relationships>
</file>

<file path=ppt/slideLayouts/_rels/slideLayout233.xml.rels><?xml version="1.0" encoding="UTF-8" standalone="yes"?>
<Relationships xmlns="http://schemas.openxmlformats.org/package/2006/relationships"><Relationship Id="rId8" Type="http://schemas.openxmlformats.org/officeDocument/2006/relationships/slide" Target="../slides/slide16.xml"/><Relationship Id="rId3" Type="http://schemas.openxmlformats.org/officeDocument/2006/relationships/image" Target="../media/image19.png"/><Relationship Id="rId7" Type="http://schemas.openxmlformats.org/officeDocument/2006/relationships/slide" Target="../slides/slide34.xml"/><Relationship Id="rId2" Type="http://schemas.openxmlformats.org/officeDocument/2006/relationships/slide" Target="../slides/slide3.xml"/><Relationship Id="rId1" Type="http://schemas.openxmlformats.org/officeDocument/2006/relationships/slideMaster" Target="../slideMasters/slideMaster6.xml"/><Relationship Id="rId6" Type="http://schemas.openxmlformats.org/officeDocument/2006/relationships/slide" Target="../slides/slide13.xml"/><Relationship Id="rId5" Type="http://schemas.openxmlformats.org/officeDocument/2006/relationships/slide" Target="../slides/slide6.xml"/><Relationship Id="rId4" Type="http://schemas.openxmlformats.org/officeDocument/2006/relationships/image" Target="../media/image20.svg"/></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14.jpeg"/></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24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24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24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5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8.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21.png"/></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23.jpeg"/></Relationships>
</file>

<file path=ppt/slideLayouts/_rels/slideLayout25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7.jpeg"/></Relationships>
</file>

<file path=ppt/slideLayouts/_rels/slideLayout25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29.jpeg"/></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26.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27.jpeg"/></Relationships>
</file>

<file path=ppt/slideLayouts/_rels/slideLayout26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6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28.png"/></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27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27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27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8.xml"/><Relationship Id="rId1" Type="http://schemas.openxmlformats.org/officeDocument/2006/relationships/tags" Target="../tags/tag6.xml"/><Relationship Id="rId4" Type="http://schemas.openxmlformats.org/officeDocument/2006/relationships/image" Target="../media/image18.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Master" Target="../slideMasters/slideMaster9.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21.png"/></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23.jpeg"/></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7.jpeg"/></Relationships>
</file>

<file path=ppt/slideLayouts/_rels/slideLayout29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 Id="rId5" Type="http://schemas.openxmlformats.org/officeDocument/2006/relationships/image" Target="../media/image30.svg"/><Relationship Id="rId4" Type="http://schemas.openxmlformats.org/officeDocument/2006/relationships/image" Target="../media/image24.png"/></Relationships>
</file>

<file path=ppt/slideLayouts/_rels/slideLayout29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26.jpeg"/></Relationships>
</file>

<file path=ppt/slideLayouts/_rels/slideLayout29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27.jpeg"/></Relationships>
</file>

<file path=ppt/slideLayouts/_rels/slideLayout29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9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2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slide" Target="../slides/slide12.xml"/><Relationship Id="rId7" Type="http://schemas.openxmlformats.org/officeDocument/2006/relationships/image" Target="../media/image19.png"/><Relationship Id="rId2" Type="http://schemas.openxmlformats.org/officeDocument/2006/relationships/slide" Target="../slides/slide4.xml"/><Relationship Id="rId1" Type="http://schemas.openxmlformats.org/officeDocument/2006/relationships/slideMaster" Target="../slideMasters/slideMaster9.xml"/><Relationship Id="rId6" Type="http://schemas.openxmlformats.org/officeDocument/2006/relationships/slide" Target="../slides/slide2.xml"/><Relationship Id="rId5" Type="http://schemas.openxmlformats.org/officeDocument/2006/relationships/slide" Target="../slides/slide31.xml"/><Relationship Id="rId4" Type="http://schemas.openxmlformats.org/officeDocument/2006/relationships/slide" Target="../slides/slide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6.xml.rels><?xml version="1.0" encoding="UTF-8" standalone="yes"?>
<Relationships xmlns="http://schemas.openxmlformats.org/package/2006/relationships"><Relationship Id="rId8" Type="http://schemas.openxmlformats.org/officeDocument/2006/relationships/slide" Target="../slides/slide31.xml"/><Relationship Id="rId3" Type="http://schemas.openxmlformats.org/officeDocument/2006/relationships/image" Target="../media/image19.png"/><Relationship Id="rId7" Type="http://schemas.openxmlformats.org/officeDocument/2006/relationships/slide" Target="../slides/slide28.xml"/><Relationship Id="rId2" Type="http://schemas.openxmlformats.org/officeDocument/2006/relationships/slide" Target="../slides/slide2.xml"/><Relationship Id="rId1" Type="http://schemas.openxmlformats.org/officeDocument/2006/relationships/slideMaster" Target="../slideMasters/slideMaster9.xml"/><Relationship Id="rId6" Type="http://schemas.openxmlformats.org/officeDocument/2006/relationships/slide" Target="../slides/slide12.xml"/><Relationship Id="rId5" Type="http://schemas.openxmlformats.org/officeDocument/2006/relationships/slide" Target="../slides/slide4.xml"/><Relationship Id="rId4" Type="http://schemas.openxmlformats.org/officeDocument/2006/relationships/image" Target="../media/image31.svg"/></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8.xml.rels><?xml version="1.0" encoding="UTF-8" standalone="yes"?>
<Relationships xmlns="http://schemas.openxmlformats.org/package/2006/relationships"><Relationship Id="rId8" Type="http://schemas.openxmlformats.org/officeDocument/2006/relationships/slide" Target="../slides/slide31.xml"/><Relationship Id="rId3" Type="http://schemas.openxmlformats.org/officeDocument/2006/relationships/image" Target="../media/image19.png"/><Relationship Id="rId7" Type="http://schemas.openxmlformats.org/officeDocument/2006/relationships/slide" Target="../slides/slide28.xml"/><Relationship Id="rId2" Type="http://schemas.openxmlformats.org/officeDocument/2006/relationships/slide" Target="../slides/slide2.xml"/><Relationship Id="rId1" Type="http://schemas.openxmlformats.org/officeDocument/2006/relationships/slideMaster" Target="../slideMasters/slideMaster9.xml"/><Relationship Id="rId6" Type="http://schemas.openxmlformats.org/officeDocument/2006/relationships/slide" Target="../slides/slide12.xml"/><Relationship Id="rId5" Type="http://schemas.openxmlformats.org/officeDocument/2006/relationships/slide" Target="../slides/slide4.xml"/><Relationship Id="rId4" Type="http://schemas.openxmlformats.org/officeDocument/2006/relationships/image" Target="../media/image20.svg"/></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8" Type="http://schemas.openxmlformats.org/officeDocument/2006/relationships/slide" Target="../slides/slide31.xml"/><Relationship Id="rId3" Type="http://schemas.openxmlformats.org/officeDocument/2006/relationships/image" Target="../media/image19.png"/><Relationship Id="rId7" Type="http://schemas.openxmlformats.org/officeDocument/2006/relationships/slide" Target="../slides/slide28.xml"/><Relationship Id="rId2" Type="http://schemas.openxmlformats.org/officeDocument/2006/relationships/slide" Target="../slides/slide2.xml"/><Relationship Id="rId1" Type="http://schemas.openxmlformats.org/officeDocument/2006/relationships/slideMaster" Target="../slideMasters/slideMaster9.xml"/><Relationship Id="rId6" Type="http://schemas.openxmlformats.org/officeDocument/2006/relationships/slide" Target="../slides/slide12.xml"/><Relationship Id="rId5" Type="http://schemas.openxmlformats.org/officeDocument/2006/relationships/slide" Target="../slides/slide4.xml"/><Relationship Id="rId4" Type="http://schemas.openxmlformats.org/officeDocument/2006/relationships/image" Target="../media/image20.svg"/></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2.xml.rels><?xml version="1.0" encoding="UTF-8" standalone="yes"?>
<Relationships xmlns="http://schemas.openxmlformats.org/package/2006/relationships"><Relationship Id="rId8" Type="http://schemas.openxmlformats.org/officeDocument/2006/relationships/slide" Target="../slides/slide31.xml"/><Relationship Id="rId3" Type="http://schemas.openxmlformats.org/officeDocument/2006/relationships/image" Target="../media/image19.png"/><Relationship Id="rId7" Type="http://schemas.openxmlformats.org/officeDocument/2006/relationships/slide" Target="../slides/slide28.xml"/><Relationship Id="rId2" Type="http://schemas.openxmlformats.org/officeDocument/2006/relationships/slide" Target="../slides/slide2.xml"/><Relationship Id="rId1" Type="http://schemas.openxmlformats.org/officeDocument/2006/relationships/slideMaster" Target="../slideMasters/slideMaster9.xml"/><Relationship Id="rId6" Type="http://schemas.openxmlformats.org/officeDocument/2006/relationships/slide" Target="../slides/slide12.xml"/><Relationship Id="rId5" Type="http://schemas.openxmlformats.org/officeDocument/2006/relationships/slide" Target="../slides/slide4.xml"/><Relationship Id="rId4" Type="http://schemas.openxmlformats.org/officeDocument/2006/relationships/image" Target="../media/image20.svg"/></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4.xml.rels><?xml version="1.0" encoding="UTF-8" standalone="yes"?>
<Relationships xmlns="http://schemas.openxmlformats.org/package/2006/relationships"><Relationship Id="rId8" Type="http://schemas.openxmlformats.org/officeDocument/2006/relationships/slide" Target="../slides/slide31.xml"/><Relationship Id="rId3" Type="http://schemas.openxmlformats.org/officeDocument/2006/relationships/image" Target="../media/image19.png"/><Relationship Id="rId7" Type="http://schemas.openxmlformats.org/officeDocument/2006/relationships/slide" Target="../slides/slide28.xml"/><Relationship Id="rId2" Type="http://schemas.openxmlformats.org/officeDocument/2006/relationships/slide" Target="../slides/slide2.xml"/><Relationship Id="rId1" Type="http://schemas.openxmlformats.org/officeDocument/2006/relationships/slideMaster" Target="../slideMasters/slideMaster9.xml"/><Relationship Id="rId6" Type="http://schemas.openxmlformats.org/officeDocument/2006/relationships/slide" Target="../slides/slide12.xml"/><Relationship Id="rId5" Type="http://schemas.openxmlformats.org/officeDocument/2006/relationships/slide" Target="../slides/slide4.xml"/><Relationship Id="rId4" Type="http://schemas.openxmlformats.org/officeDocument/2006/relationships/image" Target="../media/image20.svg"/></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6.xml.rels><?xml version="1.0" encoding="UTF-8" standalone="yes"?>
<Relationships xmlns="http://schemas.openxmlformats.org/package/2006/relationships"><Relationship Id="rId8" Type="http://schemas.openxmlformats.org/officeDocument/2006/relationships/slide" Target="../slides/slide31.xml"/><Relationship Id="rId3" Type="http://schemas.openxmlformats.org/officeDocument/2006/relationships/image" Target="../media/image19.png"/><Relationship Id="rId7" Type="http://schemas.openxmlformats.org/officeDocument/2006/relationships/slide" Target="../slides/slide28.xml"/><Relationship Id="rId2" Type="http://schemas.openxmlformats.org/officeDocument/2006/relationships/slide" Target="../slides/slide2.xml"/><Relationship Id="rId1" Type="http://schemas.openxmlformats.org/officeDocument/2006/relationships/slideMaster" Target="../slideMasters/slideMaster9.xml"/><Relationship Id="rId6" Type="http://schemas.openxmlformats.org/officeDocument/2006/relationships/slide" Target="../slides/slide12.xml"/><Relationship Id="rId5" Type="http://schemas.openxmlformats.org/officeDocument/2006/relationships/slide" Target="../slides/slide4.xml"/><Relationship Id="rId4" Type="http://schemas.openxmlformats.org/officeDocument/2006/relationships/image" Target="../media/image31.svg"/></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8.xml.rels><?xml version="1.0" encoding="UTF-8" standalone="yes"?>
<Relationships xmlns="http://schemas.openxmlformats.org/package/2006/relationships"><Relationship Id="rId8" Type="http://schemas.openxmlformats.org/officeDocument/2006/relationships/slide" Target="../slides/slide31.xml"/><Relationship Id="rId3" Type="http://schemas.openxmlformats.org/officeDocument/2006/relationships/image" Target="../media/image19.png"/><Relationship Id="rId7" Type="http://schemas.openxmlformats.org/officeDocument/2006/relationships/slide" Target="../slides/slide28.xml"/><Relationship Id="rId2" Type="http://schemas.openxmlformats.org/officeDocument/2006/relationships/slide" Target="../slides/slide2.xml"/><Relationship Id="rId1" Type="http://schemas.openxmlformats.org/officeDocument/2006/relationships/slideMaster" Target="../slideMasters/slideMaster9.xml"/><Relationship Id="rId6" Type="http://schemas.openxmlformats.org/officeDocument/2006/relationships/slide" Target="../slides/slide12.xml"/><Relationship Id="rId5" Type="http://schemas.openxmlformats.org/officeDocument/2006/relationships/slide" Target="../slides/slide4.xml"/><Relationship Id="rId4" Type="http://schemas.openxmlformats.org/officeDocument/2006/relationships/image" Target="../media/image31.svg"/></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32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32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32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4.jpe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16.jpeg"/><Relationship Id="rId4" Type="http://schemas.openxmlformats.org/officeDocument/2006/relationships/image" Target="../media/image2.sv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4.jpe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7.jpe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3.xml"/><Relationship Id="rId1" Type="http://schemas.openxmlformats.org/officeDocument/2006/relationships/tags" Target="../tags/tag1.xml"/><Relationship Id="rId4" Type="http://schemas.openxmlformats.org/officeDocument/2006/relationships/image" Target="../media/image18.emf"/></Relationships>
</file>

<file path=ppt/slideLayouts/_rels/slideLayout83.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slideMaster" Target="../slideMasters/slideMaster3.xml"/><Relationship Id="rId4" Type="http://schemas.openxmlformats.org/officeDocument/2006/relationships/tags" Target="../tags/tag5.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6.jpe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7.jpe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8.jpe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9.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0.jpe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B9B688F-3869-4ECE-BE40-DE3ADDF3F07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5122888" y="4242380"/>
            <a:ext cx="3298775" cy="1857119"/>
          </a:xfrm>
          <a:prstGeom prst="rect">
            <a:avLst/>
          </a:prstGeom>
          <a:ln w="6350">
            <a:solidFill>
              <a:schemeClr val="accent2"/>
            </a:solidFill>
          </a:ln>
        </p:spPr>
      </p:pic>
      <p:pic>
        <p:nvPicPr>
          <p:cNvPr id="20" name="Picture 19">
            <a:extLst>
              <a:ext uri="{FF2B5EF4-FFF2-40B4-BE49-F238E27FC236}">
                <a16:creationId xmlns:a16="http://schemas.microsoft.com/office/drawing/2014/main" id="{5EB3950A-EFEF-4170-8936-5F3D5792ECB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bwMode="gray">
          <a:xfrm>
            <a:off x="8421497" y="4243004"/>
            <a:ext cx="3310128" cy="1856495"/>
          </a:xfrm>
          <a:prstGeom prst="rect">
            <a:avLst/>
          </a:prstGeom>
          <a:ln w="6350">
            <a:solidFill>
              <a:schemeClr val="accent2"/>
            </a:solidFill>
          </a:ln>
        </p:spPr>
      </p:pic>
      <p:sp>
        <p:nvSpPr>
          <p:cNvPr id="7" name="Rectangle 6">
            <a:extLst>
              <a:ext uri="{FF2B5EF4-FFF2-40B4-BE49-F238E27FC236}">
                <a16:creationId xmlns:a16="http://schemas.microsoft.com/office/drawing/2014/main" id="{43310477-1515-4A0A-A5E0-880E71B4E025}"/>
              </a:ext>
              <a:ext uri="{C183D7F6-B498-43B3-948B-1728B52AA6E4}">
                <adec:decorative xmlns:adec="http://schemas.microsoft.com/office/drawing/2017/decorative" val="1"/>
              </a:ext>
            </a:extLst>
          </p:cNvPr>
          <p:cNvSpPr/>
          <p:nvPr userDrawn="1"/>
        </p:nvSpPr>
        <p:spPr bwMode="gray">
          <a:xfrm>
            <a:off x="0" y="1"/>
            <a:ext cx="4556043" cy="6858002"/>
          </a:xfrm>
          <a:prstGeom prst="rect">
            <a:avLst/>
          </a:prstGeom>
          <a:solidFill>
            <a:srgbClr val="FBF9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sp>
        <p:nvSpPr>
          <p:cNvPr id="8" name="TextBox 7">
            <a:extLst>
              <a:ext uri="{FF2B5EF4-FFF2-40B4-BE49-F238E27FC236}">
                <a16:creationId xmlns:a16="http://schemas.microsoft.com/office/drawing/2014/main" id="{144308BD-A2EF-404E-BE32-E7DA086E8C83}"/>
              </a:ext>
            </a:extLst>
          </p:cNvPr>
          <p:cNvSpPr txBox="1"/>
          <p:nvPr userDrawn="1"/>
        </p:nvSpPr>
        <p:spPr bwMode="gray">
          <a:xfrm>
            <a:off x="824247" y="2825509"/>
            <a:ext cx="1758315" cy="1000274"/>
          </a:xfrm>
          <a:prstGeom prst="rect">
            <a:avLst/>
          </a:prstGeom>
          <a:noFill/>
        </p:spPr>
        <p:txBody>
          <a:bodyPr wrap="square" lIns="0" tIns="0" rIns="0" bIns="0" rtlCol="0">
            <a:spAutoFit/>
          </a:bodyPr>
          <a:lstStyle/>
          <a:p>
            <a:pPr algn="l">
              <a:spcBef>
                <a:spcPts val="714"/>
              </a:spcBef>
            </a:pPr>
            <a:r>
              <a:rPr lang="en-US" sz="6500" b="1">
                <a:solidFill>
                  <a:schemeClr val="accent6"/>
                </a:solidFill>
              </a:rPr>
              <a:t>16:9</a:t>
            </a:r>
          </a:p>
        </p:txBody>
      </p:sp>
      <p:sp>
        <p:nvSpPr>
          <p:cNvPr id="10" name="TextBox 9">
            <a:extLst>
              <a:ext uri="{FF2B5EF4-FFF2-40B4-BE49-F238E27FC236}">
                <a16:creationId xmlns:a16="http://schemas.microsoft.com/office/drawing/2014/main" id="{FD38DA28-EF8F-43D1-AD7F-CCB3640760DD}"/>
              </a:ext>
            </a:extLst>
          </p:cNvPr>
          <p:cNvSpPr txBox="1"/>
          <p:nvPr userDrawn="1"/>
        </p:nvSpPr>
        <p:spPr bwMode="gray">
          <a:xfrm>
            <a:off x="822196" y="4598065"/>
            <a:ext cx="3584240" cy="200055"/>
          </a:xfrm>
          <a:prstGeom prst="rect">
            <a:avLst/>
          </a:prstGeom>
          <a:noFill/>
        </p:spPr>
        <p:txBody>
          <a:bodyPr wrap="square" lIns="0" tIns="0" rIns="0" bIns="0" rtlCol="0">
            <a:spAutoFit/>
          </a:bodyPr>
          <a:lstStyle/>
          <a:p>
            <a:pPr algn="l">
              <a:spcBef>
                <a:spcPts val="714"/>
              </a:spcBef>
            </a:pPr>
            <a:r>
              <a:rPr lang="en-US" sz="1300" noProof="0">
                <a:solidFill>
                  <a:schemeClr val="tx1"/>
                </a:solidFill>
              </a:rPr>
              <a:t>Released January 2022</a:t>
            </a:r>
          </a:p>
        </p:txBody>
      </p:sp>
      <p:sp>
        <p:nvSpPr>
          <p:cNvPr id="22" name="TextBox 21">
            <a:extLst>
              <a:ext uri="{FF2B5EF4-FFF2-40B4-BE49-F238E27FC236}">
                <a16:creationId xmlns:a16="http://schemas.microsoft.com/office/drawing/2014/main" id="{3E57223A-B05B-4614-AAEA-675CF58D9E9B}"/>
              </a:ext>
            </a:extLst>
          </p:cNvPr>
          <p:cNvSpPr txBox="1"/>
          <p:nvPr userDrawn="1"/>
        </p:nvSpPr>
        <p:spPr bwMode="gray">
          <a:xfrm>
            <a:off x="824247" y="3597791"/>
            <a:ext cx="2436843" cy="615553"/>
          </a:xfrm>
          <a:prstGeom prst="rect">
            <a:avLst/>
          </a:prstGeom>
          <a:noFill/>
        </p:spPr>
        <p:txBody>
          <a:bodyPr wrap="square" lIns="0" tIns="0" rIns="0" bIns="0" rtlCol="0">
            <a:spAutoFit/>
          </a:bodyPr>
          <a:lstStyle/>
          <a:p>
            <a:pPr algn="l">
              <a:spcBef>
                <a:spcPts val="0"/>
              </a:spcBef>
            </a:pPr>
            <a:r>
              <a:rPr lang="en-US" sz="4000" b="0">
                <a:solidFill>
                  <a:schemeClr val="accent6"/>
                </a:solidFill>
              </a:rPr>
              <a:t>on-screen</a:t>
            </a:r>
          </a:p>
        </p:txBody>
      </p:sp>
      <p:pic>
        <p:nvPicPr>
          <p:cNvPr id="23" name="Optum logo" descr="Optum logo">
            <a:extLst>
              <a:ext uri="{FF2B5EF4-FFF2-40B4-BE49-F238E27FC236}">
                <a16:creationId xmlns:a16="http://schemas.microsoft.com/office/drawing/2014/main" id="{33540F47-FA69-40F1-B951-BB6DF057FA97}"/>
              </a:ext>
              <a:ext uri="{C183D7F6-B498-43B3-948B-1728B52AA6E4}">
                <adec:decorative xmlns:adec="http://schemas.microsoft.com/office/drawing/2017/decorative" val="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gray">
          <a:xfrm>
            <a:off x="824247" y="523904"/>
            <a:ext cx="2438884" cy="706174"/>
          </a:xfrm>
          <a:prstGeom prst="rect">
            <a:avLst/>
          </a:prstGeom>
        </p:spPr>
      </p:pic>
      <p:pic>
        <p:nvPicPr>
          <p:cNvPr id="17" name="Picture 16">
            <a:extLst>
              <a:ext uri="{FF2B5EF4-FFF2-40B4-BE49-F238E27FC236}">
                <a16:creationId xmlns:a16="http://schemas.microsoft.com/office/drawing/2014/main" id="{819BE298-EAEE-4EF5-9588-71610469B37B}"/>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bwMode="gray">
          <a:xfrm>
            <a:off x="5122888" y="525529"/>
            <a:ext cx="6606362" cy="3714176"/>
          </a:xfrm>
          <a:prstGeom prst="rect">
            <a:avLst/>
          </a:prstGeom>
          <a:ln w="6350">
            <a:solidFill>
              <a:schemeClr val="accent2"/>
            </a:solidFill>
          </a:ln>
        </p:spPr>
      </p:pic>
    </p:spTree>
    <p:extLst>
      <p:ext uri="{BB962C8B-B14F-4D97-AF65-F5344CB8AC3E}">
        <p14:creationId xmlns:p14="http://schemas.microsoft.com/office/powerpoint/2010/main" val="1934808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13F80B4D-94E3-497C-9014-7F8EABA417B7}"/>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Section headers</a:t>
            </a:r>
          </a:p>
        </p:txBody>
      </p:sp>
      <p:cxnSp>
        <p:nvCxnSpPr>
          <p:cNvPr id="4" name="Orange arrow">
            <a:extLst>
              <a:ext uri="{FF2B5EF4-FFF2-40B4-BE49-F238E27FC236}">
                <a16:creationId xmlns:a16="http://schemas.microsoft.com/office/drawing/2014/main" id="{5CA4857D-50A4-4F6E-8AC6-F53991E25BA7}"/>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044389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E8F05950-6299-4B4F-B254-8E9E230299D9}"/>
              </a:ext>
            </a:extLst>
          </p:cNvPr>
          <p:cNvSpPr>
            <a:spLocks noGrp="1"/>
          </p:cNvSpPr>
          <p:nvPr>
            <p:ph type="dt" sz="half" idx="10"/>
          </p:nvPr>
        </p:nvSpPr>
        <p:spPr bwMode="gray"/>
        <p:txBody>
          <a:bodyPr/>
          <a:lstStyle/>
          <a:p>
            <a:fld id="{91B49150-1D91-41AC-9706-7B003B9B505B}" type="datetime1">
              <a:rPr lang="en-US" smtClean="0"/>
              <a:t>2/25/2025</a:t>
            </a:fld>
            <a:endParaRPr lang="en-US"/>
          </a:p>
        </p:txBody>
      </p:sp>
      <p:sp>
        <p:nvSpPr>
          <p:cNvPr id="6" name="Slide Number Placeholder 5" hidden="1">
            <a:extLst>
              <a:ext uri="{FF2B5EF4-FFF2-40B4-BE49-F238E27FC236}">
                <a16:creationId xmlns:a16="http://schemas.microsoft.com/office/drawing/2014/main" id="{E92844E1-DCBE-4FE7-B46C-155141DCD59B}"/>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5" name="Footer Placeholder 4" hidden="1">
            <a:extLst>
              <a:ext uri="{FF2B5EF4-FFF2-40B4-BE49-F238E27FC236}">
                <a16:creationId xmlns:a16="http://schemas.microsoft.com/office/drawing/2014/main" id="{C6F9B0AB-0E2D-494E-B617-49AC025A7447}"/>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3" name="Content Placeholder 2">
            <a:extLst>
              <a:ext uri="{FF2B5EF4-FFF2-40B4-BE49-F238E27FC236}">
                <a16:creationId xmlns:a16="http://schemas.microsoft.com/office/drawing/2014/main" id="{97828B26-FB6F-4B30-8973-00FC53DA3EAD}"/>
              </a:ext>
            </a:extLst>
          </p:cNvPr>
          <p:cNvSpPr>
            <a:spLocks noGrp="1"/>
          </p:cNvSpPr>
          <p:nvPr>
            <p:ph idx="1" hasCustomPrompt="1"/>
          </p:nvPr>
        </p:nvSpPr>
        <p:spPr bwMode="gray">
          <a:xfrm>
            <a:off x="1524000" y="1557210"/>
            <a:ext cx="9144000" cy="393008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13F07F8-7529-498B-8D34-E0851EDB82CA}"/>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988636579"/>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792">
          <p15:clr>
            <a:srgbClr val="FBAE40"/>
          </p15:clr>
        </p15:guide>
        <p15:guide id="3" orient="horz" pos="344">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bg bwMode="gray">
      <p:bgRef idx="1001">
        <a:schemeClr val="bg1"/>
      </p:bgRef>
    </p:bg>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2A88930E-BBA5-4E1B-A5EF-DED17AD07096}"/>
              </a:ext>
            </a:extLst>
          </p:cNvPr>
          <p:cNvSpPr>
            <a:spLocks noGrp="1"/>
          </p:cNvSpPr>
          <p:nvPr>
            <p:ph type="dt" sz="half" idx="10"/>
          </p:nvPr>
        </p:nvSpPr>
        <p:spPr/>
        <p:txBody>
          <a:bodyPr/>
          <a:lstStyle/>
          <a:p>
            <a:fld id="{0979BA85-8310-4250-AB3A-A97C30E154CC}" type="datetime1">
              <a:rPr lang="en-US" smtClean="0"/>
              <a:t>2/25/2025</a:t>
            </a:fld>
            <a:endParaRPr lang="en-US"/>
          </a:p>
        </p:txBody>
      </p:sp>
      <p:sp>
        <p:nvSpPr>
          <p:cNvPr id="4" name="Slide Number Placeholder 3" hidden="1">
            <a:extLst>
              <a:ext uri="{FF2B5EF4-FFF2-40B4-BE49-F238E27FC236}">
                <a16:creationId xmlns:a16="http://schemas.microsoft.com/office/drawing/2014/main" id="{7F8E785F-27DE-459F-AC73-FAA76F4C475F}"/>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3" name="Footer Placeholder 2" hidden="1">
            <a:extLst>
              <a:ext uri="{FF2B5EF4-FFF2-40B4-BE49-F238E27FC236}">
                <a16:creationId xmlns:a16="http://schemas.microsoft.com/office/drawing/2014/main" id="{D820AF22-0BC8-4D54-AFFC-11C9299ACFC0}"/>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Tree>
    <p:extLst>
      <p:ext uri="{BB962C8B-B14F-4D97-AF65-F5344CB8AC3E}">
        <p14:creationId xmlns:p14="http://schemas.microsoft.com/office/powerpoint/2010/main" val="1235459879"/>
      </p:ext>
    </p:extLst>
  </p:cSld>
  <p:clrMapOvr>
    <a:masterClrMapping/>
  </p:clrMapOvr>
  <p:extLst>
    <p:ext uri="{DCECCB84-F9BA-43D5-87BE-67443E8EF086}">
      <p15:sldGuideLst xmlns:p15="http://schemas.microsoft.com/office/powerpoint/2012/main">
        <p15:guide id="1" orient="horz" pos="3776">
          <p15:clr>
            <a:srgbClr val="FBAE40"/>
          </p15:clr>
        </p15:guide>
        <p15:guide id="4" orient="horz" pos="344">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32CFB013-0FEF-48E9-80F2-E18D541C5EDC}"/>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Quotes/</a:t>
            </a:r>
            <a:br>
              <a:rPr lang="en-US" sz="15000" b="1">
                <a:solidFill>
                  <a:schemeClr val="bg1"/>
                </a:solidFill>
              </a:rPr>
            </a:br>
            <a:r>
              <a:rPr lang="en-US" sz="15000" b="1">
                <a:solidFill>
                  <a:schemeClr val="bg1"/>
                </a:solidFill>
              </a:rPr>
              <a:t>facts</a:t>
            </a:r>
          </a:p>
        </p:txBody>
      </p:sp>
      <p:cxnSp>
        <p:nvCxnSpPr>
          <p:cNvPr id="4" name="Orange arrow">
            <a:extLst>
              <a:ext uri="{FF2B5EF4-FFF2-40B4-BE49-F238E27FC236}">
                <a16:creationId xmlns:a16="http://schemas.microsoft.com/office/drawing/2014/main" id="{072CDE07-2C86-4CA9-AA97-FE831103A7B5}"/>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604223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2/25/2025</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Tree>
    <p:extLst>
      <p:ext uri="{BB962C8B-B14F-4D97-AF65-F5344CB8AC3E}">
        <p14:creationId xmlns:p14="http://schemas.microsoft.com/office/powerpoint/2010/main" val="74694879"/>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2/25/2025</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accent6"/>
                </a:solidFill>
              </a:defRPr>
            </a:lvl1pPr>
          </a:lstStyle>
          <a:p>
            <a:r>
              <a:rPr lang="en-US"/>
              <a:t>Insert attribution photo</a:t>
            </a:r>
          </a:p>
        </p:txBody>
      </p:sp>
    </p:spTree>
    <p:extLst>
      <p:ext uri="{BB962C8B-B14F-4D97-AF65-F5344CB8AC3E}">
        <p14:creationId xmlns:p14="http://schemas.microsoft.com/office/powerpoint/2010/main" val="2304320426"/>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Quote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2/25/2025</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Tree>
    <p:extLst>
      <p:ext uri="{BB962C8B-B14F-4D97-AF65-F5344CB8AC3E}">
        <p14:creationId xmlns:p14="http://schemas.microsoft.com/office/powerpoint/2010/main" val="72599283"/>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Quote with Photo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2/25/2025</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tx1"/>
                </a:solidFill>
              </a:defRPr>
            </a:lvl1pPr>
          </a:lstStyle>
          <a:p>
            <a:r>
              <a:rPr lang="en-US"/>
              <a:t>Insert attribution photo</a:t>
            </a:r>
          </a:p>
        </p:txBody>
      </p:sp>
    </p:spTree>
    <p:extLst>
      <p:ext uri="{BB962C8B-B14F-4D97-AF65-F5344CB8AC3E}">
        <p14:creationId xmlns:p14="http://schemas.microsoft.com/office/powerpoint/2010/main" val="3823882330"/>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Big Fact">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2/25/2025</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3924300"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3924300" y="3708424"/>
            <a:ext cx="4343400" cy="230832"/>
          </a:xfrm>
        </p:spPr>
        <p:txBody>
          <a:bodyPr>
            <a:spAutoFit/>
          </a:bodyPr>
          <a:lstStyle>
            <a:lvl1pPr algn="ctr">
              <a:defRPr sz="1500"/>
            </a:lvl1pPr>
          </a:lstStyle>
          <a:p>
            <a:pPr lvl="0"/>
            <a:r>
              <a:rPr lang="en-US"/>
              <a:t>Context about fact</a:t>
            </a:r>
          </a:p>
        </p:txBody>
      </p:sp>
    </p:spTree>
    <p:extLst>
      <p:ext uri="{BB962C8B-B14F-4D97-AF65-F5344CB8AC3E}">
        <p14:creationId xmlns:p14="http://schemas.microsoft.com/office/powerpoint/2010/main" val="1427319145"/>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Big Fact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2/25/2025</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1521502"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1521502" y="3708424"/>
            <a:ext cx="4343400" cy="230832"/>
          </a:xfrm>
        </p:spPr>
        <p:txBody>
          <a:bodyPr>
            <a:spAutoFit/>
          </a:bodyPr>
          <a:lstStyle>
            <a:lvl1pPr algn="ctr">
              <a:defRPr sz="1500"/>
            </a:lvl1pPr>
          </a:lstStyle>
          <a:p>
            <a:pPr lvl="0"/>
            <a:r>
              <a:rPr lang="en-US"/>
              <a:t>Context about fact</a:t>
            </a:r>
          </a:p>
        </p:txBody>
      </p:sp>
      <p:sp>
        <p:nvSpPr>
          <p:cNvPr id="7" name="Text Placeholder 5">
            <a:extLst>
              <a:ext uri="{FF2B5EF4-FFF2-40B4-BE49-F238E27FC236}">
                <a16:creationId xmlns:a16="http://schemas.microsoft.com/office/drawing/2014/main" id="{9AC900CD-4561-4E07-9B13-BD98740C35AB}"/>
              </a:ext>
            </a:extLst>
          </p:cNvPr>
          <p:cNvSpPr>
            <a:spLocks noGrp="1"/>
          </p:cNvSpPr>
          <p:nvPr>
            <p:ph type="body" sz="quarter" idx="15" hasCustomPrompt="1"/>
          </p:nvPr>
        </p:nvSpPr>
        <p:spPr bwMode="gray">
          <a:xfrm>
            <a:off x="6330863"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8" name="Text Placeholder 8">
            <a:extLst>
              <a:ext uri="{FF2B5EF4-FFF2-40B4-BE49-F238E27FC236}">
                <a16:creationId xmlns:a16="http://schemas.microsoft.com/office/drawing/2014/main" id="{8AD4B4AB-AD99-4AC4-B37B-D2B3938FC3A2}"/>
              </a:ext>
            </a:extLst>
          </p:cNvPr>
          <p:cNvSpPr>
            <a:spLocks noGrp="1"/>
          </p:cNvSpPr>
          <p:nvPr>
            <p:ph type="body" sz="quarter" idx="16" hasCustomPrompt="1"/>
          </p:nvPr>
        </p:nvSpPr>
        <p:spPr bwMode="gray">
          <a:xfrm>
            <a:off x="6330863" y="3708424"/>
            <a:ext cx="4343400" cy="230832"/>
          </a:xfrm>
        </p:spPr>
        <p:txBody>
          <a:bodyPr>
            <a:spAutoFit/>
          </a:bodyPr>
          <a:lstStyle>
            <a:lvl1pPr algn="ctr">
              <a:defRPr sz="1500"/>
            </a:lvl1pPr>
          </a:lstStyle>
          <a:p>
            <a:pPr lvl="0"/>
            <a:r>
              <a:rPr lang="en-US"/>
              <a:t>Context about fact</a:t>
            </a:r>
          </a:p>
        </p:txBody>
      </p:sp>
    </p:spTree>
    <p:extLst>
      <p:ext uri="{BB962C8B-B14F-4D97-AF65-F5344CB8AC3E}">
        <p14:creationId xmlns:p14="http://schemas.microsoft.com/office/powerpoint/2010/main" val="2664827059"/>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63F147AB-BC07-4B04-AF4C-C611763A1EAE}"/>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Closing</a:t>
            </a:r>
          </a:p>
        </p:txBody>
      </p:sp>
      <p:cxnSp>
        <p:nvCxnSpPr>
          <p:cNvPr id="4" name="Orange arrow">
            <a:extLst>
              <a:ext uri="{FF2B5EF4-FFF2-40B4-BE49-F238E27FC236}">
                <a16:creationId xmlns:a16="http://schemas.microsoft.com/office/drawing/2014/main" id="{C96135BB-E1DE-4F71-B831-68F8DC213F8C}"/>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596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8BFB956A-C3EE-4CEE-8CC6-BB9E3DB82FC2}" type="datetime1">
              <a:rPr lang="en-US" smtClean="0"/>
              <a:t>2/25/2025</a:t>
            </a:fld>
            <a:endParaRPr lang="en-US"/>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Tree>
    <p:extLst>
      <p:ext uri="{BB962C8B-B14F-4D97-AF65-F5344CB8AC3E}">
        <p14:creationId xmlns:p14="http://schemas.microsoft.com/office/powerpoint/2010/main" val="318458712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6">
          <p15:clr>
            <a:srgbClr val="FBAE40"/>
          </p15:clr>
        </p15:guide>
        <p15:guide id="3" orient="horz" pos="2505">
          <p15:clr>
            <a:srgbClr val="FBAE40"/>
          </p15:clr>
        </p15:guide>
        <p15:guide id="4" orient="horz" pos="2679">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13" name="Warm white background">
            <a:extLst>
              <a:ext uri="{FF2B5EF4-FFF2-40B4-BE49-F238E27FC236}">
                <a16:creationId xmlns:a16="http://schemas.microsoft.com/office/drawing/2014/main" id="{7C3A9A97-61E4-4883-B3FD-88A5E8E0FF70}"/>
              </a:ext>
              <a:ext uri="{C183D7F6-B498-43B3-948B-1728B52AA6E4}">
                <adec:decorative xmlns:adec="http://schemas.microsoft.com/office/drawing/2017/decorative" val="1"/>
              </a:ext>
            </a:extLst>
          </p:cNvPr>
          <p:cNvSpPr/>
          <p:nvPr userDrawn="1"/>
        </p:nvSpPr>
        <p:spPr bwMode="gray">
          <a:xfrm>
            <a:off x="184404" y="182880"/>
            <a:ext cx="11823192" cy="6492240"/>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14" name="Boilerplate">
            <a:extLst>
              <a:ext uri="{FF2B5EF4-FFF2-40B4-BE49-F238E27FC236}">
                <a16:creationId xmlns:a16="http://schemas.microsoft.com/office/drawing/2014/main" id="{9EB9C69C-A308-416E-9EF4-CDCBABF60D86}"/>
              </a:ext>
            </a:extLst>
          </p:cNvPr>
          <p:cNvSpPr txBox="1"/>
          <p:nvPr userDrawn="1"/>
        </p:nvSpPr>
        <p:spPr bwMode="gray">
          <a:xfrm>
            <a:off x="3818873" y="5837129"/>
            <a:ext cx="4554255" cy="507831"/>
          </a:xfrm>
          <a:prstGeom prst="rect">
            <a:avLst/>
          </a:prstGeom>
          <a:noFill/>
        </p:spPr>
        <p:txBody>
          <a:bodyPr vert="horz" wrap="square" lIns="0" tIns="0" rIns="0" bIns="0" rtlCol="0">
            <a:spAutoFit/>
          </a:bodyPr>
          <a:lstStyle/>
          <a:p>
            <a:pPr algn="ctr">
              <a:spcBef>
                <a:spcPts val="600"/>
              </a:spcBef>
            </a:pPr>
            <a:r>
              <a:rPr lang="en-US" sz="700" b="0" i="0" u="none" baseline="0">
                <a:solidFill>
                  <a:schemeClr val="tx1"/>
                </a:solidFill>
                <a:latin typeface="+mn-lt"/>
              </a:rPr>
              <a:t>Optum is a registered trademark of Optum, Inc. in the U.S. and other jurisdictions. All other brand or product names are the property of their respective owners. Because we are continuously improving our products and services, Optum reserves the right to change specifications without prior notice. Optum is an equal opportunity employer.</a:t>
            </a:r>
          </a:p>
          <a:p>
            <a:pPr algn="ctr">
              <a:spcBef>
                <a:spcPts val="600"/>
              </a:spcBef>
            </a:pPr>
            <a:r>
              <a:rPr lang="en-US" sz="700" b="0" i="0" u="none" baseline="0">
                <a:solidFill>
                  <a:schemeClr val="tx1"/>
                </a:solidFill>
                <a:latin typeface="+mn-lt"/>
              </a:rPr>
              <a:t>© 2022 Optum, Inc. All rights reserved. </a:t>
            </a:r>
          </a:p>
        </p:txBody>
      </p:sp>
      <p:pic>
        <p:nvPicPr>
          <p:cNvPr id="6" name="Optum logo" descr="Optum logo">
            <a:extLst>
              <a:ext uri="{FF2B5EF4-FFF2-40B4-BE49-F238E27FC236}">
                <a16:creationId xmlns:a16="http://schemas.microsoft.com/office/drawing/2014/main" id="{89BF741E-7372-4DA5-9FBB-22AB498402A5}"/>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051941" y="2837147"/>
            <a:ext cx="4088119" cy="1183707"/>
          </a:xfrm>
          <a:prstGeom prst="rect">
            <a:avLst/>
          </a:prstGeom>
        </p:spPr>
      </p:pic>
    </p:spTree>
    <p:extLst>
      <p:ext uri="{BB962C8B-B14F-4D97-AF65-F5344CB8AC3E}">
        <p14:creationId xmlns:p14="http://schemas.microsoft.com/office/powerpoint/2010/main" val="312066974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C40000"/>
        </a:solidFill>
        <a:effectLst/>
      </p:bgPr>
    </p:bg>
    <p:spTree>
      <p:nvGrpSpPr>
        <p:cNvPr id="1" name=""/>
        <p:cNvGrpSpPr/>
        <p:nvPr/>
      </p:nvGrpSpPr>
      <p:grpSpPr>
        <a:xfrm>
          <a:off x="0" y="0"/>
          <a:ext cx="0" cy="0"/>
          <a:chOff x="0" y="0"/>
          <a:chExt cx="0" cy="0"/>
        </a:xfrm>
      </p:grpSpPr>
      <p:sp>
        <p:nvSpPr>
          <p:cNvPr id="11" name="TextBox 1">
            <a:extLst>
              <a:ext uri="{FF2B5EF4-FFF2-40B4-BE49-F238E27FC236}">
                <a16:creationId xmlns:a16="http://schemas.microsoft.com/office/drawing/2014/main" id="{B0B3D229-4274-4EDF-910A-B6C2E87EC949}"/>
              </a:ext>
            </a:extLst>
          </p:cNvPr>
          <p:cNvSpPr txBox="1"/>
          <p:nvPr userDrawn="1"/>
        </p:nvSpPr>
        <p:spPr bwMode="gray">
          <a:xfrm>
            <a:off x="742998" y="312763"/>
            <a:ext cx="9891327" cy="6232475"/>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Layouts not for use.</a:t>
            </a:r>
          </a:p>
        </p:txBody>
      </p:sp>
      <p:cxnSp>
        <p:nvCxnSpPr>
          <p:cNvPr id="4" name="Orange arrow">
            <a:extLst>
              <a:ext uri="{FF2B5EF4-FFF2-40B4-BE49-F238E27FC236}">
                <a16:creationId xmlns:a16="http://schemas.microsoft.com/office/drawing/2014/main" id="{F3C0B7D9-B70B-4C5C-87F9-2330B866F444}"/>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56710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EAF0C85-44B2-4CC0-932D-2F9ADF1FFD31}"/>
              </a:ext>
            </a:extLst>
          </p:cNvPr>
          <p:cNvSpPr>
            <a:spLocks noGrp="1"/>
          </p:cNvSpPr>
          <p:nvPr>
            <p:ph type="subTitle" idx="1" hasCustomPrompt="1"/>
          </p:nvPr>
        </p:nvSpPr>
        <p:spPr bwMode="gray">
          <a:xfrm>
            <a:off x="1524000" y="3602038"/>
            <a:ext cx="9144000" cy="1130600"/>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This layout is not intended for use within Optum presentations.</a:t>
            </a:r>
          </a:p>
        </p:txBody>
      </p:sp>
      <p:sp>
        <p:nvSpPr>
          <p:cNvPr id="4" name="Date Placeholder 3">
            <a:extLst>
              <a:ext uri="{FF2B5EF4-FFF2-40B4-BE49-F238E27FC236}">
                <a16:creationId xmlns:a16="http://schemas.microsoft.com/office/drawing/2014/main" id="{372CD502-C58E-4BBA-9A0D-8801688B5209}"/>
              </a:ext>
            </a:extLst>
          </p:cNvPr>
          <p:cNvSpPr>
            <a:spLocks noGrp="1"/>
          </p:cNvSpPr>
          <p:nvPr>
            <p:ph type="dt" sz="half" idx="10"/>
          </p:nvPr>
        </p:nvSpPr>
        <p:spPr bwMode="gray"/>
        <p:txBody>
          <a:bodyPr/>
          <a:lstStyle/>
          <a:p>
            <a:fld id="{62F8985E-27B6-4353-B1C2-FF7D91FB676E}" type="datetime1">
              <a:rPr lang="en-US" smtClean="0"/>
              <a:t>2/25/2025</a:t>
            </a:fld>
            <a:endParaRPr lang="en-US"/>
          </a:p>
        </p:txBody>
      </p:sp>
      <p:sp>
        <p:nvSpPr>
          <p:cNvPr id="5" name="Footer Placeholder 4">
            <a:extLst>
              <a:ext uri="{FF2B5EF4-FFF2-40B4-BE49-F238E27FC236}">
                <a16:creationId xmlns:a16="http://schemas.microsoft.com/office/drawing/2014/main" id="{6A126410-8F3C-4F0B-B7C5-2D48B3EF1A6A}"/>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D02FE67C-069E-48A9-B723-DEF10C50C01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7" name="TextBox 6">
            <a:extLst>
              <a:ext uri="{FF2B5EF4-FFF2-40B4-BE49-F238E27FC236}">
                <a16:creationId xmlns:a16="http://schemas.microsoft.com/office/drawing/2014/main" id="{57B99AAD-1C70-4066-97B8-7CB0AFCDBCB0}"/>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8" name="Multiply 45" descr="A large &quot;x&quot; indicating that this layout is not approved for use.">
            <a:extLst>
              <a:ext uri="{FF2B5EF4-FFF2-40B4-BE49-F238E27FC236}">
                <a16:creationId xmlns:a16="http://schemas.microsoft.com/office/drawing/2014/main" id="{CC7F2822-6E66-4825-AC91-8ACF317F5B78}"/>
              </a:ext>
              <a:ext uri="{C183D7F6-B498-43B3-948B-1728B52AA6E4}">
                <adec:decorative xmlns:adec="http://schemas.microsoft.com/office/drawing/2017/decorative" val="0"/>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
        <p:nvSpPr>
          <p:cNvPr id="2" name="Title 1">
            <a:extLst>
              <a:ext uri="{FF2B5EF4-FFF2-40B4-BE49-F238E27FC236}">
                <a16:creationId xmlns:a16="http://schemas.microsoft.com/office/drawing/2014/main" id="{B7568664-50C7-4DB8-8C47-CFB226FB188C}"/>
              </a:ext>
            </a:extLst>
          </p:cNvPr>
          <p:cNvSpPr>
            <a:spLocks noGrp="1"/>
          </p:cNvSpPr>
          <p:nvPr>
            <p:ph type="ctrTitle" hasCustomPrompt="1"/>
          </p:nvPr>
        </p:nvSpPr>
        <p:spPr bwMode="gray">
          <a:xfrm>
            <a:off x="1524000" y="2886715"/>
            <a:ext cx="9144000" cy="623248"/>
          </a:xfrm>
        </p:spPr>
        <p:txBody>
          <a:bodyPr anchor="b"/>
          <a:lstStyle>
            <a:lvl1pPr algn="ctr">
              <a:defRPr sz="4500"/>
            </a:lvl1pPr>
          </a:lstStyle>
          <a:p>
            <a:r>
              <a:rPr lang="en-US"/>
              <a:t>Not for use. Microsoft default.</a:t>
            </a:r>
          </a:p>
        </p:txBody>
      </p:sp>
    </p:spTree>
    <p:extLst>
      <p:ext uri="{BB962C8B-B14F-4D97-AF65-F5344CB8AC3E}">
        <p14:creationId xmlns:p14="http://schemas.microsoft.com/office/powerpoint/2010/main" val="573333335"/>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B14AA-3234-4FFB-B4D3-512ED6FA45CB}"/>
              </a:ext>
            </a:extLst>
          </p:cNvPr>
          <p:cNvSpPr>
            <a:spLocks noGrp="1"/>
          </p:cNvSpPr>
          <p:nvPr>
            <p:ph type="title" hasCustomPrompt="1"/>
          </p:nvPr>
        </p:nvSpPr>
        <p:spPr bwMode="gray">
          <a:xfrm>
            <a:off x="457199" y="555639"/>
            <a:ext cx="11274425" cy="304699"/>
          </a:xfrm>
        </p:spPr>
        <p:txBody>
          <a:bodyPr/>
          <a:lstStyle>
            <a:lvl1pPr>
              <a:defRPr/>
            </a:lvl1pPr>
          </a:lstStyle>
          <a:p>
            <a:r>
              <a:rPr lang="en-US"/>
              <a:t>Not for use. This is a Microsoft default.</a:t>
            </a:r>
          </a:p>
        </p:txBody>
      </p:sp>
      <p:sp>
        <p:nvSpPr>
          <p:cNvPr id="3" name="Content Placeholder 2">
            <a:extLst>
              <a:ext uri="{FF2B5EF4-FFF2-40B4-BE49-F238E27FC236}">
                <a16:creationId xmlns:a16="http://schemas.microsoft.com/office/drawing/2014/main" id="{4ABCB17D-A7A6-41F6-83CB-566500CE0480}"/>
              </a:ext>
            </a:extLst>
          </p:cNvPr>
          <p:cNvSpPr>
            <a:spLocks noGrp="1"/>
          </p:cNvSpPr>
          <p:nvPr>
            <p:ph sz="half" idx="1" hasCustomPrompt="1"/>
          </p:nvPr>
        </p:nvSpPr>
        <p:spPr bwMode="gray">
          <a:xfrm>
            <a:off x="838200" y="1469765"/>
            <a:ext cx="5181600" cy="4351338"/>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EF25F9-31AF-45D7-90BD-D4D634628BC9}"/>
              </a:ext>
            </a:extLst>
          </p:cNvPr>
          <p:cNvSpPr>
            <a:spLocks noGrp="1"/>
          </p:cNvSpPr>
          <p:nvPr>
            <p:ph sz="half" idx="2" hasCustomPrompt="1"/>
          </p:nvPr>
        </p:nvSpPr>
        <p:spPr bwMode="gray">
          <a:xfrm>
            <a:off x="6172200" y="1469765"/>
            <a:ext cx="5181600" cy="4351338"/>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220815-B520-464A-809E-9A762EE28066}"/>
              </a:ext>
            </a:extLst>
          </p:cNvPr>
          <p:cNvSpPr>
            <a:spLocks noGrp="1"/>
          </p:cNvSpPr>
          <p:nvPr>
            <p:ph type="dt" sz="half" idx="10"/>
          </p:nvPr>
        </p:nvSpPr>
        <p:spPr bwMode="gray"/>
        <p:txBody>
          <a:bodyPr/>
          <a:lstStyle/>
          <a:p>
            <a:fld id="{DFC8DD5C-8FB7-4018-9662-98EAE87793EC}" type="datetime1">
              <a:rPr lang="en-US" smtClean="0"/>
              <a:t>2/25/2025</a:t>
            </a:fld>
            <a:endParaRPr lang="en-US"/>
          </a:p>
        </p:txBody>
      </p:sp>
      <p:sp>
        <p:nvSpPr>
          <p:cNvPr id="6" name="Footer Placeholder 5">
            <a:extLst>
              <a:ext uri="{FF2B5EF4-FFF2-40B4-BE49-F238E27FC236}">
                <a16:creationId xmlns:a16="http://schemas.microsoft.com/office/drawing/2014/main" id="{562DD608-68C8-4550-8B5B-0AD9AE479018}"/>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469831F6-C4D6-424D-B187-C11B57AE40DB}"/>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8" name="TextBox 7">
            <a:extLst>
              <a:ext uri="{FF2B5EF4-FFF2-40B4-BE49-F238E27FC236}">
                <a16:creationId xmlns:a16="http://schemas.microsoft.com/office/drawing/2014/main" id="{CD70083E-4733-4C8E-B27B-09B287FF1688}"/>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9" name="Multiply 45" descr="A large &quot;x&quot; indicating that this layout is not approved for use.">
            <a:extLst>
              <a:ext uri="{FF2B5EF4-FFF2-40B4-BE49-F238E27FC236}">
                <a16:creationId xmlns:a16="http://schemas.microsoft.com/office/drawing/2014/main" id="{E3B84647-6F26-4054-9D48-B442E97479F6}"/>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50800" cap="rnd"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3694286346"/>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8E2E3-6B30-46B0-B4B4-027D6D07175E}"/>
              </a:ext>
            </a:extLst>
          </p:cNvPr>
          <p:cNvSpPr>
            <a:spLocks noGrp="1"/>
          </p:cNvSpPr>
          <p:nvPr>
            <p:ph type="title" hasCustomPrompt="1"/>
          </p:nvPr>
        </p:nvSpPr>
        <p:spPr bwMode="gray">
          <a:xfrm>
            <a:off x="457199" y="555639"/>
            <a:ext cx="11274426" cy="304699"/>
          </a:xfrm>
        </p:spPr>
        <p:txBody>
          <a:bodyPr/>
          <a:lstStyle>
            <a:lvl1pPr>
              <a:defRPr/>
            </a:lvl1pPr>
          </a:lstStyle>
          <a:p>
            <a:r>
              <a:rPr lang="en-US"/>
              <a:t>Not for use. This is a Microsoft default.</a:t>
            </a:r>
          </a:p>
        </p:txBody>
      </p:sp>
      <p:sp>
        <p:nvSpPr>
          <p:cNvPr id="3" name="Text Placeholder 2">
            <a:extLst>
              <a:ext uri="{FF2B5EF4-FFF2-40B4-BE49-F238E27FC236}">
                <a16:creationId xmlns:a16="http://schemas.microsoft.com/office/drawing/2014/main" id="{FCE00B74-BF12-4966-8AA7-173AC3483119}"/>
              </a:ext>
            </a:extLst>
          </p:cNvPr>
          <p:cNvSpPr>
            <a:spLocks noGrp="1"/>
          </p:cNvSpPr>
          <p:nvPr>
            <p:ph type="body" idx="1"/>
          </p:nvPr>
        </p:nvSpPr>
        <p:spPr bwMode="gray">
          <a:xfrm>
            <a:off x="839787" y="1469346"/>
            <a:ext cx="5184132" cy="823912"/>
          </a:xfrm>
        </p:spPr>
        <p:txBody>
          <a:bodyPr anchor="b"/>
          <a:lstStyle>
            <a:lvl1pPr marL="0" indent="0">
              <a:spcBef>
                <a:spcPts val="0"/>
              </a:spcBef>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024F8A-D5E1-459D-8864-ECDE8305BEE3}"/>
              </a:ext>
            </a:extLst>
          </p:cNvPr>
          <p:cNvSpPr>
            <a:spLocks noGrp="1"/>
          </p:cNvSpPr>
          <p:nvPr>
            <p:ph sz="half" idx="2" hasCustomPrompt="1"/>
          </p:nvPr>
        </p:nvSpPr>
        <p:spPr bwMode="gray">
          <a:xfrm>
            <a:off x="839787" y="2293257"/>
            <a:ext cx="5184132" cy="352784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AA130C-8D3A-4BEE-B54E-02D7DF9EEB6D}"/>
              </a:ext>
            </a:extLst>
          </p:cNvPr>
          <p:cNvSpPr>
            <a:spLocks noGrp="1"/>
          </p:cNvSpPr>
          <p:nvPr>
            <p:ph type="body" sz="quarter" idx="3"/>
          </p:nvPr>
        </p:nvSpPr>
        <p:spPr bwMode="gray">
          <a:xfrm>
            <a:off x="6172200" y="1469346"/>
            <a:ext cx="5183188" cy="823912"/>
          </a:xfrm>
        </p:spPr>
        <p:txBody>
          <a:bodyPr anchor="b"/>
          <a:lstStyle>
            <a:lvl1pPr marL="0" indent="0">
              <a:spcBef>
                <a:spcPts val="0"/>
              </a:spcBef>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475553-3346-44A6-9C9C-B79A3C596C9C}"/>
              </a:ext>
            </a:extLst>
          </p:cNvPr>
          <p:cNvSpPr>
            <a:spLocks noGrp="1"/>
          </p:cNvSpPr>
          <p:nvPr>
            <p:ph sz="quarter" idx="4" hasCustomPrompt="1"/>
          </p:nvPr>
        </p:nvSpPr>
        <p:spPr bwMode="gray">
          <a:xfrm>
            <a:off x="6172200" y="2293258"/>
            <a:ext cx="5183188" cy="3527844"/>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1E6BBF-F3E7-49D2-A6BF-EC70F1823AB9}"/>
              </a:ext>
            </a:extLst>
          </p:cNvPr>
          <p:cNvSpPr>
            <a:spLocks noGrp="1"/>
          </p:cNvSpPr>
          <p:nvPr>
            <p:ph type="dt" sz="half" idx="10"/>
          </p:nvPr>
        </p:nvSpPr>
        <p:spPr bwMode="gray"/>
        <p:txBody>
          <a:bodyPr/>
          <a:lstStyle/>
          <a:p>
            <a:fld id="{BA550BF9-5CC0-45E0-A929-0C64F4DB7AB1}" type="datetime1">
              <a:rPr lang="en-US" smtClean="0"/>
              <a:t>2/25/2025</a:t>
            </a:fld>
            <a:endParaRPr lang="en-US"/>
          </a:p>
        </p:txBody>
      </p:sp>
      <p:sp>
        <p:nvSpPr>
          <p:cNvPr id="8" name="Footer Placeholder 7">
            <a:extLst>
              <a:ext uri="{FF2B5EF4-FFF2-40B4-BE49-F238E27FC236}">
                <a16:creationId xmlns:a16="http://schemas.microsoft.com/office/drawing/2014/main" id="{208D5CB4-1D71-40A2-9087-19CAB8292F6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9" name="Slide Number Placeholder 8">
            <a:extLst>
              <a:ext uri="{FF2B5EF4-FFF2-40B4-BE49-F238E27FC236}">
                <a16:creationId xmlns:a16="http://schemas.microsoft.com/office/drawing/2014/main" id="{64858ABD-186B-4697-ADA0-B1768243BB6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10" name="TextBox 9">
            <a:extLst>
              <a:ext uri="{FF2B5EF4-FFF2-40B4-BE49-F238E27FC236}">
                <a16:creationId xmlns:a16="http://schemas.microsoft.com/office/drawing/2014/main" id="{E00E51F3-FA16-4CC6-97C6-6EECCB9AFCBD}"/>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11" name="Multiply 45" descr="A large &quot;x&quot; indicating that this layout is not approved for use.">
            <a:extLst>
              <a:ext uri="{FF2B5EF4-FFF2-40B4-BE49-F238E27FC236}">
                <a16:creationId xmlns:a16="http://schemas.microsoft.com/office/drawing/2014/main" id="{08AB274D-12CA-4F3C-A2F4-FCB00909EC9C}"/>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2147373752"/>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F8FED-F893-4202-9729-070B73F89088}"/>
              </a:ext>
            </a:extLst>
          </p:cNvPr>
          <p:cNvSpPr>
            <a:spLocks noGrp="1"/>
          </p:cNvSpPr>
          <p:nvPr>
            <p:ph type="title" hasCustomPrompt="1"/>
          </p:nvPr>
        </p:nvSpPr>
        <p:spPr bwMode="gray">
          <a:xfrm>
            <a:off x="839788" y="959472"/>
            <a:ext cx="3932237" cy="609398"/>
          </a:xfrm>
        </p:spPr>
        <p:txBody>
          <a:bodyPr anchor="b"/>
          <a:lstStyle>
            <a:lvl1pPr>
              <a:defRPr sz="2200"/>
            </a:lvl1pPr>
          </a:lstStyle>
          <a:p>
            <a:r>
              <a:rPr lang="en-US"/>
              <a:t>Not for use. This is a Microsoft default.</a:t>
            </a:r>
          </a:p>
        </p:txBody>
      </p:sp>
      <p:sp>
        <p:nvSpPr>
          <p:cNvPr id="3" name="Content Placeholder 2">
            <a:extLst>
              <a:ext uri="{FF2B5EF4-FFF2-40B4-BE49-F238E27FC236}">
                <a16:creationId xmlns:a16="http://schemas.microsoft.com/office/drawing/2014/main" id="{FAAB0851-1B55-4EF9-9DB6-030D02FC7FC5}"/>
              </a:ext>
            </a:extLst>
          </p:cNvPr>
          <p:cNvSpPr>
            <a:spLocks noGrp="1"/>
          </p:cNvSpPr>
          <p:nvPr>
            <p:ph idx="1" hasCustomPrompt="1"/>
          </p:nvPr>
        </p:nvSpPr>
        <p:spPr bwMode="gray">
          <a:xfrm>
            <a:off x="5183188" y="959471"/>
            <a:ext cx="6172200" cy="4531785"/>
          </a:xfrm>
        </p:spPr>
        <p:txBody>
          <a:bodyPr/>
          <a:lstStyle>
            <a:lvl1pPr>
              <a:defRPr sz="18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CF252D-B8C8-459E-A3CF-ADE2DCB40929}"/>
              </a:ext>
            </a:extLst>
          </p:cNvPr>
          <p:cNvSpPr>
            <a:spLocks noGrp="1"/>
          </p:cNvSpPr>
          <p:nvPr>
            <p:ph type="body" sz="half" idx="2" hasCustomPrompt="1"/>
          </p:nvPr>
        </p:nvSpPr>
        <p:spPr bwMode="gray">
          <a:xfrm>
            <a:off x="839788" y="1568869"/>
            <a:ext cx="3932237" cy="3922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layout is not intended for use within Optum presentations.</a:t>
            </a:r>
          </a:p>
        </p:txBody>
      </p:sp>
      <p:sp>
        <p:nvSpPr>
          <p:cNvPr id="5" name="Date Placeholder 4">
            <a:extLst>
              <a:ext uri="{FF2B5EF4-FFF2-40B4-BE49-F238E27FC236}">
                <a16:creationId xmlns:a16="http://schemas.microsoft.com/office/drawing/2014/main" id="{B5E4B62D-C99F-4CC3-9E19-1114B3E55C1F}"/>
              </a:ext>
            </a:extLst>
          </p:cNvPr>
          <p:cNvSpPr>
            <a:spLocks noGrp="1"/>
          </p:cNvSpPr>
          <p:nvPr>
            <p:ph type="dt" sz="half" idx="10"/>
          </p:nvPr>
        </p:nvSpPr>
        <p:spPr bwMode="gray"/>
        <p:txBody>
          <a:bodyPr/>
          <a:lstStyle/>
          <a:p>
            <a:fld id="{49DC409E-992A-4539-8EF9-A32E9543A062}" type="datetime1">
              <a:rPr lang="en-US" smtClean="0"/>
              <a:t>2/25/2025</a:t>
            </a:fld>
            <a:endParaRPr lang="en-US"/>
          </a:p>
        </p:txBody>
      </p:sp>
      <p:sp>
        <p:nvSpPr>
          <p:cNvPr id="6" name="Footer Placeholder 5">
            <a:extLst>
              <a:ext uri="{FF2B5EF4-FFF2-40B4-BE49-F238E27FC236}">
                <a16:creationId xmlns:a16="http://schemas.microsoft.com/office/drawing/2014/main" id="{1F63B6A4-E537-4167-B34F-EDFE426E1E8F}"/>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D8D5DB69-D84E-44DD-8501-317F2D6B91BC}"/>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9" name="TextBox 8">
            <a:extLst>
              <a:ext uri="{FF2B5EF4-FFF2-40B4-BE49-F238E27FC236}">
                <a16:creationId xmlns:a16="http://schemas.microsoft.com/office/drawing/2014/main" id="{2A212493-ED92-4B1B-901F-F8694A916BCD}"/>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10" name="Multiply 45" descr="A large &quot;x&quot; indicating that this layout is not approved for use.">
            <a:extLst>
              <a:ext uri="{FF2B5EF4-FFF2-40B4-BE49-F238E27FC236}">
                <a16:creationId xmlns:a16="http://schemas.microsoft.com/office/drawing/2014/main" id="{6CB82732-EB0E-440B-A61E-F00B16BF0965}"/>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1366175209"/>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1F256-EE8B-4C42-8A9F-D709E45FC9CE}"/>
              </a:ext>
            </a:extLst>
          </p:cNvPr>
          <p:cNvSpPr>
            <a:spLocks noGrp="1"/>
          </p:cNvSpPr>
          <p:nvPr>
            <p:ph type="title" hasCustomPrompt="1"/>
          </p:nvPr>
        </p:nvSpPr>
        <p:spPr bwMode="gray">
          <a:xfrm>
            <a:off x="839788" y="959472"/>
            <a:ext cx="3932237" cy="609398"/>
          </a:xfrm>
        </p:spPr>
        <p:txBody>
          <a:bodyPr anchor="b"/>
          <a:lstStyle>
            <a:lvl1pPr>
              <a:defRPr sz="2200"/>
            </a:lvl1pPr>
          </a:lstStyle>
          <a:p>
            <a:r>
              <a:rPr lang="en-US"/>
              <a:t>Not for use. This is a Microsoft default.</a:t>
            </a:r>
          </a:p>
        </p:txBody>
      </p:sp>
      <p:sp>
        <p:nvSpPr>
          <p:cNvPr id="3" name="Picture Placeholder 2">
            <a:extLst>
              <a:ext uri="{FF2B5EF4-FFF2-40B4-BE49-F238E27FC236}">
                <a16:creationId xmlns:a16="http://schemas.microsoft.com/office/drawing/2014/main" id="{F9491D2A-A402-47AC-9A86-6002422F21C9}"/>
              </a:ext>
            </a:extLst>
          </p:cNvPr>
          <p:cNvSpPr>
            <a:spLocks noGrp="1"/>
          </p:cNvSpPr>
          <p:nvPr>
            <p:ph type="pic" idx="1"/>
          </p:nvPr>
        </p:nvSpPr>
        <p:spPr bwMode="gray">
          <a:xfrm>
            <a:off x="5183188" y="959471"/>
            <a:ext cx="6172200" cy="4531785"/>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2DB0F51-CDD0-41D4-A559-624A4917070B}"/>
              </a:ext>
            </a:extLst>
          </p:cNvPr>
          <p:cNvSpPr>
            <a:spLocks noGrp="1"/>
          </p:cNvSpPr>
          <p:nvPr>
            <p:ph type="body" sz="half" idx="2" hasCustomPrompt="1"/>
          </p:nvPr>
        </p:nvSpPr>
        <p:spPr bwMode="gray">
          <a:xfrm>
            <a:off x="839788" y="1568869"/>
            <a:ext cx="3932237" cy="3922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layout is not intended for use within Optum presentations.</a:t>
            </a:r>
          </a:p>
        </p:txBody>
      </p:sp>
      <p:sp>
        <p:nvSpPr>
          <p:cNvPr id="5" name="Date Placeholder 4">
            <a:extLst>
              <a:ext uri="{FF2B5EF4-FFF2-40B4-BE49-F238E27FC236}">
                <a16:creationId xmlns:a16="http://schemas.microsoft.com/office/drawing/2014/main" id="{14CD89A7-8ADC-4D39-B15F-96B3FCC81854}"/>
              </a:ext>
            </a:extLst>
          </p:cNvPr>
          <p:cNvSpPr>
            <a:spLocks noGrp="1"/>
          </p:cNvSpPr>
          <p:nvPr>
            <p:ph type="dt" sz="half" idx="10"/>
          </p:nvPr>
        </p:nvSpPr>
        <p:spPr bwMode="gray"/>
        <p:txBody>
          <a:bodyPr/>
          <a:lstStyle/>
          <a:p>
            <a:fld id="{93CC6C9D-7D35-441A-8E7D-B481D2DC7F21}" type="datetime1">
              <a:rPr lang="en-US" smtClean="0"/>
              <a:t>2/25/2025</a:t>
            </a:fld>
            <a:endParaRPr lang="en-US"/>
          </a:p>
        </p:txBody>
      </p:sp>
      <p:sp>
        <p:nvSpPr>
          <p:cNvPr id="6" name="Footer Placeholder 5">
            <a:extLst>
              <a:ext uri="{FF2B5EF4-FFF2-40B4-BE49-F238E27FC236}">
                <a16:creationId xmlns:a16="http://schemas.microsoft.com/office/drawing/2014/main" id="{17F543A3-3277-40A0-B1C2-CADD5AB0387B}"/>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F13D95E8-D049-4386-B18A-005E7667328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9" name="TextBox 8">
            <a:extLst>
              <a:ext uri="{FF2B5EF4-FFF2-40B4-BE49-F238E27FC236}">
                <a16:creationId xmlns:a16="http://schemas.microsoft.com/office/drawing/2014/main" id="{349FD152-129D-41A4-81CE-BC9A8DCD0B3A}"/>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10" name="Multiply 45" descr="A large &quot;x&quot; indicating that this layout is not approved for use.">
            <a:extLst>
              <a:ext uri="{FF2B5EF4-FFF2-40B4-BE49-F238E27FC236}">
                <a16:creationId xmlns:a16="http://schemas.microsoft.com/office/drawing/2014/main" id="{66B6567B-A13A-474B-8D2F-ECF1267DF687}"/>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1048161672"/>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9D853-E248-4BE3-8F8C-4FF1369CBDAE}"/>
              </a:ext>
            </a:extLst>
          </p:cNvPr>
          <p:cNvSpPr>
            <a:spLocks noGrp="1"/>
          </p:cNvSpPr>
          <p:nvPr>
            <p:ph type="title" hasCustomPrompt="1"/>
          </p:nvPr>
        </p:nvSpPr>
        <p:spPr bwMode="gray"/>
        <p:txBody>
          <a:bodyPr/>
          <a:lstStyle/>
          <a:p>
            <a:r>
              <a:rPr lang="en-US"/>
              <a:t>Not for use. This is a Microsoft default.</a:t>
            </a:r>
          </a:p>
        </p:txBody>
      </p:sp>
      <p:sp>
        <p:nvSpPr>
          <p:cNvPr id="3" name="Vertical Text Placeholder 2">
            <a:extLst>
              <a:ext uri="{FF2B5EF4-FFF2-40B4-BE49-F238E27FC236}">
                <a16:creationId xmlns:a16="http://schemas.microsoft.com/office/drawing/2014/main" id="{E7268BF8-16E9-442C-865D-E015BE37821F}"/>
              </a:ext>
            </a:extLst>
          </p:cNvPr>
          <p:cNvSpPr>
            <a:spLocks noGrp="1"/>
          </p:cNvSpPr>
          <p:nvPr>
            <p:ph type="body" orient="vert" idx="1" hasCustomPrompt="1"/>
          </p:nvPr>
        </p:nvSpPr>
        <p:spPr bwMode="gray">
          <a:xfrm>
            <a:off x="1524000" y="1468197"/>
            <a:ext cx="9144000" cy="3930085"/>
          </a:xfrm>
        </p:spPr>
        <p:txBody>
          <a:bodyPr vert="eaVert"/>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B24B87-31C9-4BD9-B6CB-469EE19051A3}"/>
              </a:ext>
            </a:extLst>
          </p:cNvPr>
          <p:cNvSpPr>
            <a:spLocks noGrp="1"/>
          </p:cNvSpPr>
          <p:nvPr>
            <p:ph type="dt" sz="half" idx="10"/>
          </p:nvPr>
        </p:nvSpPr>
        <p:spPr bwMode="gray"/>
        <p:txBody>
          <a:bodyPr/>
          <a:lstStyle/>
          <a:p>
            <a:fld id="{BA27F08E-62AF-4984-9352-B1BF15FE0584}" type="datetime1">
              <a:rPr lang="en-US" smtClean="0"/>
              <a:t>2/25/2025</a:t>
            </a:fld>
            <a:endParaRPr lang="en-US"/>
          </a:p>
        </p:txBody>
      </p:sp>
      <p:sp>
        <p:nvSpPr>
          <p:cNvPr id="5" name="Footer Placeholder 4">
            <a:extLst>
              <a:ext uri="{FF2B5EF4-FFF2-40B4-BE49-F238E27FC236}">
                <a16:creationId xmlns:a16="http://schemas.microsoft.com/office/drawing/2014/main" id="{0765FB1D-8B17-4CDB-BAAD-56DCBE7C6507}"/>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A563E8E-48A6-4825-9CB7-1E5880454802}"/>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7" name="TextBox 6">
            <a:extLst>
              <a:ext uri="{FF2B5EF4-FFF2-40B4-BE49-F238E27FC236}">
                <a16:creationId xmlns:a16="http://schemas.microsoft.com/office/drawing/2014/main" id="{C2B6F59F-8687-492F-A2D4-E8EBFECAC4AB}"/>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8" name="Multiply 45" descr="A large &quot;x&quot; indicating that this layout is not approved for use.">
            <a:extLst>
              <a:ext uri="{FF2B5EF4-FFF2-40B4-BE49-F238E27FC236}">
                <a16:creationId xmlns:a16="http://schemas.microsoft.com/office/drawing/2014/main" id="{340CE423-4A52-449C-9C78-E284D9A049E1}"/>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1844917580"/>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B8F935-64F2-4650-80FF-CFD09440797C}"/>
              </a:ext>
            </a:extLst>
          </p:cNvPr>
          <p:cNvSpPr>
            <a:spLocks noGrp="1"/>
          </p:cNvSpPr>
          <p:nvPr>
            <p:ph type="title" orient="vert" hasCustomPrompt="1"/>
          </p:nvPr>
        </p:nvSpPr>
        <p:spPr bwMode="gray">
          <a:xfrm>
            <a:off x="10945256" y="546100"/>
            <a:ext cx="786369" cy="5297292"/>
          </a:xfrm>
        </p:spPr>
        <p:txBody>
          <a:bodyPr vert="eaVert"/>
          <a:lstStyle/>
          <a:p>
            <a:r>
              <a:rPr lang="en-US"/>
              <a:t>Not for use. This is a Microsoft default.</a:t>
            </a:r>
          </a:p>
        </p:txBody>
      </p:sp>
      <p:sp>
        <p:nvSpPr>
          <p:cNvPr id="3" name="Vertical Text Placeholder 2">
            <a:extLst>
              <a:ext uri="{FF2B5EF4-FFF2-40B4-BE49-F238E27FC236}">
                <a16:creationId xmlns:a16="http://schemas.microsoft.com/office/drawing/2014/main" id="{1A0DAF3A-9FF6-438D-AEE6-0F69D361006E}"/>
              </a:ext>
            </a:extLst>
          </p:cNvPr>
          <p:cNvSpPr>
            <a:spLocks noGrp="1"/>
          </p:cNvSpPr>
          <p:nvPr>
            <p:ph type="body" orient="vert" idx="1" hasCustomPrompt="1"/>
          </p:nvPr>
        </p:nvSpPr>
        <p:spPr bwMode="gray">
          <a:xfrm>
            <a:off x="3058556" y="546100"/>
            <a:ext cx="7734300" cy="5297292"/>
          </a:xfrm>
        </p:spPr>
        <p:txBody>
          <a:bodyPr vert="eaVert"/>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08046B-162A-46A6-A5E8-53242F87888E}"/>
              </a:ext>
            </a:extLst>
          </p:cNvPr>
          <p:cNvSpPr>
            <a:spLocks noGrp="1"/>
          </p:cNvSpPr>
          <p:nvPr>
            <p:ph type="dt" sz="half" idx="10"/>
          </p:nvPr>
        </p:nvSpPr>
        <p:spPr bwMode="gray"/>
        <p:txBody>
          <a:bodyPr/>
          <a:lstStyle/>
          <a:p>
            <a:fld id="{64BD37AA-1D3A-4134-B436-1DCEC1BAB4B1}" type="datetime1">
              <a:rPr lang="en-US" smtClean="0"/>
              <a:t>2/25/2025</a:t>
            </a:fld>
            <a:endParaRPr lang="en-US"/>
          </a:p>
        </p:txBody>
      </p:sp>
      <p:sp>
        <p:nvSpPr>
          <p:cNvPr id="5" name="Footer Placeholder 4">
            <a:extLst>
              <a:ext uri="{FF2B5EF4-FFF2-40B4-BE49-F238E27FC236}">
                <a16:creationId xmlns:a16="http://schemas.microsoft.com/office/drawing/2014/main" id="{9D3EA6C7-F505-4DA8-9747-410A859FC904}"/>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8DD75DA2-D743-4167-8A0F-F9B035E62107}"/>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7" name="TextBox 6">
            <a:extLst>
              <a:ext uri="{FF2B5EF4-FFF2-40B4-BE49-F238E27FC236}">
                <a16:creationId xmlns:a16="http://schemas.microsoft.com/office/drawing/2014/main" id="{C05104E2-CEF6-4BD8-B7C0-2C8692A17794}"/>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8" name="Multiply 45" descr="A large &quot;x&quot; indicating that this layout is not approved for use.">
            <a:extLst>
              <a:ext uri="{FF2B5EF4-FFF2-40B4-BE49-F238E27FC236}">
                <a16:creationId xmlns:a16="http://schemas.microsoft.com/office/drawing/2014/main" id="{D8807564-3DF6-491D-A764-145269B5B371}"/>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2241877864"/>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365760" y="914400"/>
            <a:ext cx="11460480" cy="5486400"/>
          </a:xfrm>
          <a:prstGeom prst="rect">
            <a:avLst/>
          </a:prstGeom>
        </p:spPr>
        <p:txBody>
          <a:bodyPr/>
          <a:lstStyle>
            <a:lvl1pPr marL="274320" indent="-274320">
              <a:spcBef>
                <a:spcPts val="300"/>
              </a:spcBef>
              <a:spcAft>
                <a:spcPts val="300"/>
              </a:spcAft>
              <a:defRPr sz="1200"/>
            </a:lvl1pPr>
            <a:lvl2pPr marL="548640" indent="-274320">
              <a:spcBef>
                <a:spcPts val="300"/>
              </a:spcBef>
              <a:spcAft>
                <a:spcPts val="300"/>
              </a:spcAft>
              <a:defRPr sz="1200"/>
            </a:lvl2pPr>
            <a:lvl3pPr marL="822960" indent="-274320">
              <a:spcBef>
                <a:spcPts val="300"/>
              </a:spcBef>
              <a:spcAft>
                <a:spcPts val="300"/>
              </a:spcAft>
              <a:defRPr sz="1100"/>
            </a:lvl3pPr>
            <a:lvl4pPr marL="1097280" indent="-274320">
              <a:spcBef>
                <a:spcPts val="300"/>
              </a:spcBef>
              <a:spcAft>
                <a:spcPts val="300"/>
              </a:spcAft>
              <a:defRPr sz="1050"/>
            </a:lvl4pPr>
            <a:lvl5pPr marL="1371600" indent="-274320">
              <a:spcBef>
                <a:spcPts val="300"/>
              </a:spcBef>
              <a:spcAft>
                <a:spcPts val="300"/>
              </a:spcAf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2"/>
          <p:cNvSpPr>
            <a:spLocks noGrp="1"/>
          </p:cNvSpPr>
          <p:nvPr>
            <p:ph type="sldNum" sz="quarter" idx="10"/>
          </p:nvPr>
        </p:nvSpPr>
        <p:spPr>
          <a:xfrm>
            <a:off x="11525136" y="6699910"/>
            <a:ext cx="609600" cy="30778"/>
          </a:xfrm>
        </p:spPr>
        <p:txBody>
          <a:bodyPr/>
          <a:lstStyle/>
          <a:p>
            <a:pPr defTabSz="457200"/>
            <a:fld id="{61E112CC-F5C7-5E43-8EAA-F554FEB5E453}" type="slidenum">
              <a:rPr lang="en-US" smtClean="0">
                <a:solidFill>
                  <a:srgbClr val="005EB8"/>
                </a:solidFill>
              </a:rPr>
              <a:pPr defTabSz="457200"/>
              <a:t>‹#›</a:t>
            </a:fld>
            <a:endParaRPr lang="en-US">
              <a:solidFill>
                <a:srgbClr val="005EB8"/>
              </a:solidFill>
            </a:endParaRPr>
          </a:p>
        </p:txBody>
      </p:sp>
      <p:sp>
        <p:nvSpPr>
          <p:cNvPr id="2" name="Title 1"/>
          <p:cNvSpPr>
            <a:spLocks noGrp="1"/>
          </p:cNvSpPr>
          <p:nvPr>
            <p:ph type="title"/>
          </p:nvPr>
        </p:nvSpPr>
        <p:spPr>
          <a:xfrm>
            <a:off x="365760" y="0"/>
            <a:ext cx="11768976" cy="731520"/>
          </a:xfrm>
          <a:prstGeom prst="rect">
            <a:avLst/>
          </a:prstGeom>
        </p:spPr>
        <p:txBody>
          <a:bodyPr vert="horz" lIns="91440" tIns="45720" rIns="91440" bIns="45720" rtlCol="0" anchor="b">
            <a:normAutofit/>
          </a:bodyPr>
          <a:lstStyle>
            <a:lvl1pPr>
              <a:defRPr lang="en-GB"/>
            </a:lvl1pPr>
          </a:lstStyle>
          <a:p>
            <a:pPr lvl="0"/>
            <a:r>
              <a:rPr lang="en-US"/>
              <a:t>Click to edit Master title style</a:t>
            </a:r>
            <a:endParaRPr lang="en-GB"/>
          </a:p>
        </p:txBody>
      </p:sp>
    </p:spTree>
    <p:extLst>
      <p:ext uri="{BB962C8B-B14F-4D97-AF65-F5344CB8AC3E}">
        <p14:creationId xmlns:p14="http://schemas.microsoft.com/office/powerpoint/2010/main" val="278077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02">
    <p:bg>
      <p:bgRef idx="1001">
        <a:schemeClr val="bg2"/>
      </p:bgRef>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53CF638C-039E-4A48-A8EB-E2D0262E67A1}" type="datetime1">
              <a:rPr lang="en-US" smtClean="0"/>
              <a:t>2/25/2025</a:t>
            </a:fld>
            <a:endParaRPr lang="en-US"/>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Tree>
    <p:extLst>
      <p:ext uri="{BB962C8B-B14F-4D97-AF65-F5344CB8AC3E}">
        <p14:creationId xmlns:p14="http://schemas.microsoft.com/office/powerpoint/2010/main" val="168458253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7">
          <p15:clr>
            <a:srgbClr val="FBAE40"/>
          </p15:clr>
        </p15:guide>
        <p15:guide id="3" orient="horz" pos="2505">
          <p15:clr>
            <a:srgbClr val="FBAE40"/>
          </p15:clr>
        </p15:guide>
        <p15:guide id="4" orient="horz" pos="2679">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4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2/25/2025</a:t>
            </a:fld>
            <a:endParaRPr lang="en-US"/>
          </a:p>
        </p:txBody>
      </p:sp>
      <p:sp>
        <p:nvSpPr>
          <p:cNvPr id="84" name="Title 1">
            <a:extLst>
              <a:ext uri="{FF2B5EF4-FFF2-40B4-BE49-F238E27FC236}">
                <a16:creationId xmlns:a16="http://schemas.microsoft.com/office/drawing/2014/main" id="{F78A2DEF-E0F2-3CAE-DA48-3A3EACD36706}"/>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2" name="Group 1">
            <a:extLst>
              <a:ext uri="{FF2B5EF4-FFF2-40B4-BE49-F238E27FC236}">
                <a16:creationId xmlns:a16="http://schemas.microsoft.com/office/drawing/2014/main" id="{7DC38446-76C1-D031-9833-C9E7B4B154DE}"/>
              </a:ext>
            </a:extLst>
          </p:cNvPr>
          <p:cNvGrpSpPr/>
          <p:nvPr userDrawn="1"/>
        </p:nvGrpSpPr>
        <p:grpSpPr>
          <a:xfrm>
            <a:off x="0" y="6263640"/>
            <a:ext cx="12192000" cy="594360"/>
            <a:chOff x="0" y="6263640"/>
            <a:chExt cx="12192000" cy="594360"/>
          </a:xfrm>
        </p:grpSpPr>
        <p:sp>
          <p:nvSpPr>
            <p:cNvPr id="4" name="Rectangle 3">
              <a:extLst>
                <a:ext uri="{FF2B5EF4-FFF2-40B4-BE49-F238E27FC236}">
                  <a16:creationId xmlns:a16="http://schemas.microsoft.com/office/drawing/2014/main" id="{EB730BA7-B2B8-6BF7-C538-FE927F2C7B08}"/>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5" name="Group 4">
              <a:extLst>
                <a:ext uri="{FF2B5EF4-FFF2-40B4-BE49-F238E27FC236}">
                  <a16:creationId xmlns:a16="http://schemas.microsoft.com/office/drawing/2014/main" id="{30300517-CF48-5BF8-C6FD-7AFD010A9B99}"/>
                </a:ext>
              </a:extLst>
            </p:cNvPr>
            <p:cNvGrpSpPr/>
            <p:nvPr userDrawn="1"/>
          </p:nvGrpSpPr>
          <p:grpSpPr>
            <a:xfrm>
              <a:off x="10470557" y="6414521"/>
              <a:ext cx="1137612" cy="292599"/>
              <a:chOff x="10470557" y="6421187"/>
              <a:chExt cx="1137612" cy="292599"/>
            </a:xfrm>
          </p:grpSpPr>
          <p:grpSp>
            <p:nvGrpSpPr>
              <p:cNvPr id="7" name="Group 6">
                <a:extLst>
                  <a:ext uri="{FF2B5EF4-FFF2-40B4-BE49-F238E27FC236}">
                    <a16:creationId xmlns:a16="http://schemas.microsoft.com/office/drawing/2014/main" id="{2D5C970E-765F-1BD4-F363-1AAA47A98BDF}"/>
                  </a:ext>
                </a:extLst>
              </p:cNvPr>
              <p:cNvGrpSpPr/>
              <p:nvPr userDrawn="1"/>
            </p:nvGrpSpPr>
            <p:grpSpPr>
              <a:xfrm>
                <a:off x="10470557" y="6421187"/>
                <a:ext cx="295764" cy="292598"/>
                <a:chOff x="10470557" y="5875580"/>
                <a:chExt cx="295764" cy="292598"/>
              </a:xfrm>
            </p:grpSpPr>
            <p:sp>
              <p:nvSpPr>
                <p:cNvPr id="18" name="Freeform 17">
                  <a:hlinkClick r:id="" action="ppaction://hlinkshowjump?jump=previousslide"/>
                  <a:extLst>
                    <a:ext uri="{FF2B5EF4-FFF2-40B4-BE49-F238E27FC236}">
                      <a16:creationId xmlns:a16="http://schemas.microsoft.com/office/drawing/2014/main" id="{A51BAEA4-D91E-7F65-68F0-278580D7F3D7}"/>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89844852-C93D-7711-8664-8DF454000915}"/>
                    </a:ext>
                  </a:extLst>
                </p:cNvPr>
                <p:cNvGrpSpPr/>
                <p:nvPr userDrawn="1"/>
              </p:nvGrpSpPr>
              <p:grpSpPr>
                <a:xfrm>
                  <a:off x="10470557" y="5875580"/>
                  <a:ext cx="295764" cy="292598"/>
                  <a:chOff x="10470558" y="5855052"/>
                  <a:chExt cx="295764" cy="292598"/>
                </a:xfrm>
              </p:grpSpPr>
              <p:sp>
                <p:nvSpPr>
                  <p:cNvPr id="20" name="Freeform 19">
                    <a:hlinkClick r:id="" action="ppaction://hlinkshowjump?jump=lastslideviewed"/>
                    <a:extLst>
                      <a:ext uri="{FF2B5EF4-FFF2-40B4-BE49-F238E27FC236}">
                        <a16:creationId xmlns:a16="http://schemas.microsoft.com/office/drawing/2014/main" id="{DCDD6D1E-8C7A-2EB4-6B79-E5A1C19EE5AA}"/>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76ED878D-3E06-9220-6EB1-49503FF05072}"/>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8" name="Group 7">
                <a:extLst>
                  <a:ext uri="{FF2B5EF4-FFF2-40B4-BE49-F238E27FC236}">
                    <a16:creationId xmlns:a16="http://schemas.microsoft.com/office/drawing/2014/main" id="{953AB9C2-93DD-BD77-2584-1A46846F3E51}"/>
                  </a:ext>
                </a:extLst>
              </p:cNvPr>
              <p:cNvGrpSpPr/>
              <p:nvPr userDrawn="1"/>
            </p:nvGrpSpPr>
            <p:grpSpPr>
              <a:xfrm>
                <a:off x="11312405" y="6421187"/>
                <a:ext cx="295764" cy="292599"/>
                <a:chOff x="11312405" y="5875587"/>
                <a:chExt cx="295764" cy="292599"/>
              </a:xfrm>
            </p:grpSpPr>
            <p:sp>
              <p:nvSpPr>
                <p:cNvPr id="14" name="Freeform 13">
                  <a:hlinkClick r:id="" action="ppaction://hlinkshowjump?jump=nextslide"/>
                  <a:extLst>
                    <a:ext uri="{FF2B5EF4-FFF2-40B4-BE49-F238E27FC236}">
                      <a16:creationId xmlns:a16="http://schemas.microsoft.com/office/drawing/2014/main" id="{DE1A8361-4B7B-5588-313B-BEE1B3C5AF0A}"/>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1DE63A40-78E0-E26A-F1E9-74847CC55DD8}"/>
                    </a:ext>
                  </a:extLst>
                </p:cNvPr>
                <p:cNvGrpSpPr/>
                <p:nvPr userDrawn="1"/>
              </p:nvGrpSpPr>
              <p:grpSpPr>
                <a:xfrm>
                  <a:off x="11312405" y="5875587"/>
                  <a:ext cx="295764" cy="292599"/>
                  <a:chOff x="11297334" y="5855058"/>
                  <a:chExt cx="295764" cy="292599"/>
                </a:xfrm>
              </p:grpSpPr>
              <p:sp>
                <p:nvSpPr>
                  <p:cNvPr id="16" name="Freeform 15">
                    <a:hlinkClick r:id="" action="ppaction://hlinkshowjump?jump=nextslide"/>
                    <a:extLst>
                      <a:ext uri="{FF2B5EF4-FFF2-40B4-BE49-F238E27FC236}">
                        <a16:creationId xmlns:a16="http://schemas.microsoft.com/office/drawing/2014/main" id="{19B76ED5-26AE-886F-3D19-4DADF984965D}"/>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 action="ppaction://hlinkshowjump?jump=nextslide"/>
                    <a:extLst>
                      <a:ext uri="{FF2B5EF4-FFF2-40B4-BE49-F238E27FC236}">
                        <a16:creationId xmlns:a16="http://schemas.microsoft.com/office/drawing/2014/main" id="{A047B258-C5EA-282F-8C0D-99DBF47DFF6F}"/>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9" name="Group 8">
                <a:extLst>
                  <a:ext uri="{FF2B5EF4-FFF2-40B4-BE49-F238E27FC236}">
                    <a16:creationId xmlns:a16="http://schemas.microsoft.com/office/drawing/2014/main" id="{9FF0BE67-14D4-349D-D6AF-0E32EBA02DCE}"/>
                  </a:ext>
                </a:extLst>
              </p:cNvPr>
              <p:cNvGrpSpPr/>
              <p:nvPr userDrawn="1"/>
            </p:nvGrpSpPr>
            <p:grpSpPr>
              <a:xfrm>
                <a:off x="10891481" y="6421187"/>
                <a:ext cx="295764" cy="292599"/>
                <a:chOff x="10883946" y="5644499"/>
                <a:chExt cx="295764" cy="292599"/>
              </a:xfrm>
            </p:grpSpPr>
            <p:sp>
              <p:nvSpPr>
                <p:cNvPr id="10" name="Freeform 9">
                  <a:hlinkClick r:id="rId2" action="ppaction://hlinksldjump"/>
                  <a:extLst>
                    <a:ext uri="{FF2B5EF4-FFF2-40B4-BE49-F238E27FC236}">
                      <a16:creationId xmlns:a16="http://schemas.microsoft.com/office/drawing/2014/main" id="{C8440821-9D1D-8908-69CF-5FFE8ACB5809}"/>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1" name="Group 10">
                  <a:extLst>
                    <a:ext uri="{FF2B5EF4-FFF2-40B4-BE49-F238E27FC236}">
                      <a16:creationId xmlns:a16="http://schemas.microsoft.com/office/drawing/2014/main" id="{D915C08C-3D7C-83B9-97E1-96C59EBAF5CC}"/>
                    </a:ext>
                  </a:extLst>
                </p:cNvPr>
                <p:cNvGrpSpPr/>
                <p:nvPr userDrawn="1"/>
              </p:nvGrpSpPr>
              <p:grpSpPr>
                <a:xfrm>
                  <a:off x="10883946" y="5644499"/>
                  <a:ext cx="295764" cy="292599"/>
                  <a:chOff x="10899016" y="5855059"/>
                  <a:chExt cx="295764" cy="292599"/>
                </a:xfrm>
              </p:grpSpPr>
              <p:sp>
                <p:nvSpPr>
                  <p:cNvPr id="12" name="Freeform 11">
                    <a:extLst>
                      <a:ext uri="{FF2B5EF4-FFF2-40B4-BE49-F238E27FC236}">
                        <a16:creationId xmlns:a16="http://schemas.microsoft.com/office/drawing/2014/main" id="{8BFF755E-1DEB-D1A5-1A20-2FBA4F44B081}"/>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3" name="Freeform 12">
                    <a:hlinkClick r:id="rId2" action="ppaction://hlinksldjump"/>
                    <a:extLst>
                      <a:ext uri="{FF2B5EF4-FFF2-40B4-BE49-F238E27FC236}">
                        <a16:creationId xmlns:a16="http://schemas.microsoft.com/office/drawing/2014/main" id="{1BEA9319-7B5D-1AB2-C218-FDB4334C4199}"/>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6" name="Graphic 5">
              <a:extLst>
                <a:ext uri="{FF2B5EF4-FFF2-40B4-BE49-F238E27FC236}">
                  <a16:creationId xmlns:a16="http://schemas.microsoft.com/office/drawing/2014/main" id="{B3E8763A-5B09-C42F-3833-B34154CC819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2" name="Rounded Rectangle 21">
            <a:hlinkClick r:id="rId2" action="ppaction://hlinksldjump"/>
            <a:extLst>
              <a:ext uri="{FF2B5EF4-FFF2-40B4-BE49-F238E27FC236}">
                <a16:creationId xmlns:a16="http://schemas.microsoft.com/office/drawing/2014/main" id="{7B9F7538-99CE-86D0-A6E6-025F8E27F98F}"/>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3" name="Rounded Rectangle 22">
            <a:hlinkClick r:id="rId5" action="ppaction://hlinksldjump"/>
            <a:extLst>
              <a:ext uri="{FF2B5EF4-FFF2-40B4-BE49-F238E27FC236}">
                <a16:creationId xmlns:a16="http://schemas.microsoft.com/office/drawing/2014/main" id="{419BAA88-EAFE-939E-F6A0-C1D38552D934}"/>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4" name="Rounded Rectangle 23">
            <a:hlinkClick r:id="rId6" action="ppaction://hlinksldjump"/>
            <a:extLst>
              <a:ext uri="{FF2B5EF4-FFF2-40B4-BE49-F238E27FC236}">
                <a16:creationId xmlns:a16="http://schemas.microsoft.com/office/drawing/2014/main" id="{D0BA7711-21AB-1B6D-05DD-18C1977430DA}"/>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5" name="Rounded Rectangle 24">
            <a:hlinkClick r:id="" action="ppaction://noaction"/>
            <a:extLst>
              <a:ext uri="{FF2B5EF4-FFF2-40B4-BE49-F238E27FC236}">
                <a16:creationId xmlns:a16="http://schemas.microsoft.com/office/drawing/2014/main" id="{D5076982-33CE-E68A-A010-D42CA99B865C}"/>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26" name="Rounded Rectangle 25">
            <a:hlinkClick r:id="rId7" action="ppaction://hlinksldjump"/>
            <a:extLst>
              <a:ext uri="{FF2B5EF4-FFF2-40B4-BE49-F238E27FC236}">
                <a16:creationId xmlns:a16="http://schemas.microsoft.com/office/drawing/2014/main" id="{7ED295C5-4772-E102-5503-4C11DAB780EF}"/>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27" name="Rounded Rectangle 26">
            <a:hlinkClick r:id="" action="ppaction://noaction"/>
            <a:extLst>
              <a:ext uri="{FF2B5EF4-FFF2-40B4-BE49-F238E27FC236}">
                <a16:creationId xmlns:a16="http://schemas.microsoft.com/office/drawing/2014/main" id="{1E30FD4F-C22F-26AC-460E-0E41EE3DB81A}"/>
              </a:ext>
            </a:extLst>
          </p:cNvPr>
          <p:cNvSpPr/>
          <p:nvPr userDrawn="1"/>
        </p:nvSpPr>
        <p:spPr bwMode="gray">
          <a:xfrm>
            <a:off x="8045289" y="181294"/>
            <a:ext cx="1205346"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Analysis</a:t>
            </a:r>
          </a:p>
        </p:txBody>
      </p:sp>
      <p:sp>
        <p:nvSpPr>
          <p:cNvPr id="28" name="Rounded Rectangle 27">
            <a:hlinkClick r:id="" action="ppaction://noaction"/>
            <a:extLst>
              <a:ext uri="{FF2B5EF4-FFF2-40B4-BE49-F238E27FC236}">
                <a16:creationId xmlns:a16="http://schemas.microsoft.com/office/drawing/2014/main" id="{58F76A85-8A16-8234-C041-13E0FAF0EDF8}"/>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29" name="Rounded Rectangle 28">
            <a:hlinkClick r:id="" action="ppaction://noaction"/>
            <a:extLst>
              <a:ext uri="{FF2B5EF4-FFF2-40B4-BE49-F238E27FC236}">
                <a16:creationId xmlns:a16="http://schemas.microsoft.com/office/drawing/2014/main" id="{9C3983D5-CC0D-B028-7EB2-2A894896C975}"/>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1942917897"/>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B9B688F-3869-4ECE-BE40-DE3ADDF3F07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5122888" y="4242380"/>
            <a:ext cx="3298775" cy="1857119"/>
          </a:xfrm>
          <a:prstGeom prst="rect">
            <a:avLst/>
          </a:prstGeom>
          <a:ln w="6350">
            <a:solidFill>
              <a:schemeClr val="accent2"/>
            </a:solidFill>
          </a:ln>
        </p:spPr>
      </p:pic>
      <p:pic>
        <p:nvPicPr>
          <p:cNvPr id="20" name="Picture 19">
            <a:extLst>
              <a:ext uri="{FF2B5EF4-FFF2-40B4-BE49-F238E27FC236}">
                <a16:creationId xmlns:a16="http://schemas.microsoft.com/office/drawing/2014/main" id="{5EB3950A-EFEF-4170-8936-5F3D5792ECB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bwMode="gray">
          <a:xfrm>
            <a:off x="8421497" y="4243004"/>
            <a:ext cx="3310128" cy="1856495"/>
          </a:xfrm>
          <a:prstGeom prst="rect">
            <a:avLst/>
          </a:prstGeom>
          <a:ln w="6350">
            <a:solidFill>
              <a:schemeClr val="accent2"/>
            </a:solidFill>
          </a:ln>
        </p:spPr>
      </p:pic>
      <p:sp>
        <p:nvSpPr>
          <p:cNvPr id="7" name="Rectangle 6">
            <a:extLst>
              <a:ext uri="{FF2B5EF4-FFF2-40B4-BE49-F238E27FC236}">
                <a16:creationId xmlns:a16="http://schemas.microsoft.com/office/drawing/2014/main" id="{43310477-1515-4A0A-A5E0-880E71B4E025}"/>
              </a:ext>
              <a:ext uri="{C183D7F6-B498-43B3-948B-1728B52AA6E4}">
                <adec:decorative xmlns:adec="http://schemas.microsoft.com/office/drawing/2017/decorative" val="1"/>
              </a:ext>
            </a:extLst>
          </p:cNvPr>
          <p:cNvSpPr/>
          <p:nvPr userDrawn="1"/>
        </p:nvSpPr>
        <p:spPr bwMode="gray">
          <a:xfrm>
            <a:off x="0" y="1"/>
            <a:ext cx="4556043" cy="6858002"/>
          </a:xfrm>
          <a:prstGeom prst="rect">
            <a:avLst/>
          </a:prstGeom>
          <a:solidFill>
            <a:srgbClr val="FBF9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sp>
        <p:nvSpPr>
          <p:cNvPr id="8" name="TextBox 7">
            <a:extLst>
              <a:ext uri="{FF2B5EF4-FFF2-40B4-BE49-F238E27FC236}">
                <a16:creationId xmlns:a16="http://schemas.microsoft.com/office/drawing/2014/main" id="{144308BD-A2EF-404E-BE32-E7DA086E8C83}"/>
              </a:ext>
            </a:extLst>
          </p:cNvPr>
          <p:cNvSpPr txBox="1"/>
          <p:nvPr userDrawn="1"/>
        </p:nvSpPr>
        <p:spPr bwMode="gray">
          <a:xfrm>
            <a:off x="824247" y="2825509"/>
            <a:ext cx="1758315" cy="1000274"/>
          </a:xfrm>
          <a:prstGeom prst="rect">
            <a:avLst/>
          </a:prstGeom>
          <a:noFill/>
        </p:spPr>
        <p:txBody>
          <a:bodyPr wrap="square" lIns="0" tIns="0" rIns="0" bIns="0" rtlCol="0">
            <a:spAutoFit/>
          </a:bodyPr>
          <a:lstStyle/>
          <a:p>
            <a:pPr algn="l">
              <a:spcBef>
                <a:spcPts val="714"/>
              </a:spcBef>
            </a:pPr>
            <a:r>
              <a:rPr lang="en-US" sz="6500" b="1">
                <a:solidFill>
                  <a:schemeClr val="accent6"/>
                </a:solidFill>
              </a:rPr>
              <a:t>16:9</a:t>
            </a:r>
          </a:p>
        </p:txBody>
      </p:sp>
      <p:sp>
        <p:nvSpPr>
          <p:cNvPr id="10" name="TextBox 9">
            <a:extLst>
              <a:ext uri="{FF2B5EF4-FFF2-40B4-BE49-F238E27FC236}">
                <a16:creationId xmlns:a16="http://schemas.microsoft.com/office/drawing/2014/main" id="{FD38DA28-EF8F-43D1-AD7F-CCB3640760DD}"/>
              </a:ext>
            </a:extLst>
          </p:cNvPr>
          <p:cNvSpPr txBox="1"/>
          <p:nvPr userDrawn="1"/>
        </p:nvSpPr>
        <p:spPr bwMode="gray">
          <a:xfrm>
            <a:off x="822196" y="4598065"/>
            <a:ext cx="3584240" cy="200055"/>
          </a:xfrm>
          <a:prstGeom prst="rect">
            <a:avLst/>
          </a:prstGeom>
          <a:noFill/>
        </p:spPr>
        <p:txBody>
          <a:bodyPr wrap="square" lIns="0" tIns="0" rIns="0" bIns="0" rtlCol="0">
            <a:spAutoFit/>
          </a:bodyPr>
          <a:lstStyle/>
          <a:p>
            <a:pPr algn="l">
              <a:spcBef>
                <a:spcPts val="714"/>
              </a:spcBef>
            </a:pPr>
            <a:r>
              <a:rPr lang="en-US" sz="1300" noProof="0">
                <a:solidFill>
                  <a:schemeClr val="tx1"/>
                </a:solidFill>
              </a:rPr>
              <a:t>Released February 2022</a:t>
            </a:r>
          </a:p>
        </p:txBody>
      </p:sp>
      <p:sp>
        <p:nvSpPr>
          <p:cNvPr id="22" name="TextBox 21">
            <a:extLst>
              <a:ext uri="{FF2B5EF4-FFF2-40B4-BE49-F238E27FC236}">
                <a16:creationId xmlns:a16="http://schemas.microsoft.com/office/drawing/2014/main" id="{3E57223A-B05B-4614-AAEA-675CF58D9E9B}"/>
              </a:ext>
            </a:extLst>
          </p:cNvPr>
          <p:cNvSpPr txBox="1"/>
          <p:nvPr userDrawn="1"/>
        </p:nvSpPr>
        <p:spPr bwMode="gray">
          <a:xfrm>
            <a:off x="824247" y="3597791"/>
            <a:ext cx="2436843" cy="615553"/>
          </a:xfrm>
          <a:prstGeom prst="rect">
            <a:avLst/>
          </a:prstGeom>
          <a:noFill/>
        </p:spPr>
        <p:txBody>
          <a:bodyPr wrap="square" lIns="0" tIns="0" rIns="0" bIns="0" rtlCol="0">
            <a:spAutoFit/>
          </a:bodyPr>
          <a:lstStyle/>
          <a:p>
            <a:pPr algn="l">
              <a:spcBef>
                <a:spcPts val="0"/>
              </a:spcBef>
            </a:pPr>
            <a:r>
              <a:rPr lang="en-US" sz="4000" b="0">
                <a:solidFill>
                  <a:schemeClr val="accent6"/>
                </a:solidFill>
              </a:rPr>
              <a:t>on-screen</a:t>
            </a:r>
          </a:p>
        </p:txBody>
      </p:sp>
      <p:pic>
        <p:nvPicPr>
          <p:cNvPr id="23" name="Optum logo" descr="Optum logo">
            <a:extLst>
              <a:ext uri="{FF2B5EF4-FFF2-40B4-BE49-F238E27FC236}">
                <a16:creationId xmlns:a16="http://schemas.microsoft.com/office/drawing/2014/main" id="{33540F47-FA69-40F1-B951-BB6DF057FA97}"/>
              </a:ext>
              <a:ext uri="{C183D7F6-B498-43B3-948B-1728B52AA6E4}">
                <adec:decorative xmlns:adec="http://schemas.microsoft.com/office/drawing/2017/decorative" val="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gray">
          <a:xfrm>
            <a:off x="824247" y="523904"/>
            <a:ext cx="2438884" cy="706174"/>
          </a:xfrm>
          <a:prstGeom prst="rect">
            <a:avLst/>
          </a:prstGeom>
        </p:spPr>
      </p:pic>
      <p:pic>
        <p:nvPicPr>
          <p:cNvPr id="17" name="Picture 16">
            <a:extLst>
              <a:ext uri="{FF2B5EF4-FFF2-40B4-BE49-F238E27FC236}">
                <a16:creationId xmlns:a16="http://schemas.microsoft.com/office/drawing/2014/main" id="{819BE298-EAEE-4EF5-9588-71610469B37B}"/>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bwMode="gray">
          <a:xfrm>
            <a:off x="5122888" y="525529"/>
            <a:ext cx="6606362" cy="3714176"/>
          </a:xfrm>
          <a:prstGeom prst="rect">
            <a:avLst/>
          </a:prstGeom>
          <a:ln w="6350">
            <a:solidFill>
              <a:schemeClr val="accent2"/>
            </a:solidFill>
          </a:ln>
        </p:spPr>
      </p:pic>
    </p:spTree>
    <p:extLst>
      <p:ext uri="{BB962C8B-B14F-4D97-AF65-F5344CB8AC3E}">
        <p14:creationId xmlns:p14="http://schemas.microsoft.com/office/powerpoint/2010/main" val="423171925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cxnSp>
        <p:nvCxnSpPr>
          <p:cNvPr id="10" name="Orange arrow">
            <a:extLst>
              <a:ext uri="{FF2B5EF4-FFF2-40B4-BE49-F238E27FC236}">
                <a16:creationId xmlns:a16="http://schemas.microsoft.com/office/drawing/2014/main" id="{D7EC898B-19BB-48BB-BC12-6D8AA83D7AD6}"/>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
        <p:nvSpPr>
          <p:cNvPr id="11" name="TextBox 1">
            <a:extLst>
              <a:ext uri="{FF2B5EF4-FFF2-40B4-BE49-F238E27FC236}">
                <a16:creationId xmlns:a16="http://schemas.microsoft.com/office/drawing/2014/main" id="{43EA1280-EBAC-4C3E-A925-EA7813219784}"/>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Covers</a:t>
            </a:r>
          </a:p>
        </p:txBody>
      </p:sp>
    </p:spTree>
    <p:extLst>
      <p:ext uri="{BB962C8B-B14F-4D97-AF65-F5344CB8AC3E}">
        <p14:creationId xmlns:p14="http://schemas.microsoft.com/office/powerpoint/2010/main" val="46618888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32546DB0-88F2-4EC8-91FB-D7E51BBBDDDF}" type="datetime1">
              <a:rPr lang="en-US" smtClean="0"/>
              <a:t>2/25/2025</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3" name="Picture 12">
            <a:extLst>
              <a:ext uri="{FF2B5EF4-FFF2-40B4-BE49-F238E27FC236}">
                <a16:creationId xmlns:a16="http://schemas.microsoft.com/office/drawing/2014/main" id="{BDE252CA-B7C1-4F2D-A934-EB57E92D84C6}"/>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0"/>
            <a:ext cx="6175248" cy="6858000"/>
          </a:xfrm>
          <a:prstGeom prst="rect">
            <a:avLst/>
          </a:prstGeom>
        </p:spPr>
      </p:pic>
    </p:spTree>
    <p:extLst>
      <p:ext uri="{BB962C8B-B14F-4D97-AF65-F5344CB8AC3E}">
        <p14:creationId xmlns:p14="http://schemas.microsoft.com/office/powerpoint/2010/main" val="2932069635"/>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2/25/2025</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24" name="Picture 23">
            <a:extLst>
              <a:ext uri="{FF2B5EF4-FFF2-40B4-BE49-F238E27FC236}">
                <a16:creationId xmlns:a16="http://schemas.microsoft.com/office/drawing/2014/main" id="{0FC9DEF5-8784-475B-B82B-3A69645F62EA}"/>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0"/>
            <a:ext cx="6175248" cy="6858000"/>
          </a:xfrm>
          <a:prstGeom prst="rect">
            <a:avLst/>
          </a:prstGeom>
        </p:spPr>
      </p:pic>
    </p:spTree>
    <p:extLst>
      <p:ext uri="{BB962C8B-B14F-4D97-AF65-F5344CB8AC3E}">
        <p14:creationId xmlns:p14="http://schemas.microsoft.com/office/powerpoint/2010/main" val="2392317378"/>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Cover 03">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2/25/2025</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2" name="Picture 11">
            <a:extLst>
              <a:ext uri="{FF2B5EF4-FFF2-40B4-BE49-F238E27FC236}">
                <a16:creationId xmlns:a16="http://schemas.microsoft.com/office/drawing/2014/main" id="{12FF9B2B-62EB-453D-883A-F3D1C5D129E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49" y="0"/>
            <a:ext cx="6175248" cy="6858000"/>
          </a:xfrm>
          <a:prstGeom prst="rect">
            <a:avLst/>
          </a:prstGeom>
        </p:spPr>
      </p:pic>
    </p:spTree>
    <p:extLst>
      <p:ext uri="{BB962C8B-B14F-4D97-AF65-F5344CB8AC3E}">
        <p14:creationId xmlns:p14="http://schemas.microsoft.com/office/powerpoint/2010/main" val="859069276"/>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Cover 04">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2/25/2025</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2" name="Picture 11">
            <a:extLst>
              <a:ext uri="{FF2B5EF4-FFF2-40B4-BE49-F238E27FC236}">
                <a16:creationId xmlns:a16="http://schemas.microsoft.com/office/drawing/2014/main" id="{F8836543-6FF7-41D0-B888-CCACA6E60FE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1"/>
            <a:ext cx="6175247" cy="6857999"/>
          </a:xfrm>
          <a:prstGeom prst="rect">
            <a:avLst/>
          </a:prstGeom>
        </p:spPr>
      </p:pic>
    </p:spTree>
    <p:extLst>
      <p:ext uri="{BB962C8B-B14F-4D97-AF65-F5344CB8AC3E}">
        <p14:creationId xmlns:p14="http://schemas.microsoft.com/office/powerpoint/2010/main" val="2532393537"/>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Cover 05">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2/25/2025</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3" name="Picture 12">
            <a:extLst>
              <a:ext uri="{FF2B5EF4-FFF2-40B4-BE49-F238E27FC236}">
                <a16:creationId xmlns:a16="http://schemas.microsoft.com/office/drawing/2014/main" id="{998D147F-F514-40D3-9F83-705EE8693EF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9486" y="6071"/>
            <a:ext cx="6169779" cy="6851927"/>
          </a:xfrm>
          <a:prstGeom prst="rect">
            <a:avLst/>
          </a:prstGeom>
        </p:spPr>
      </p:pic>
    </p:spTree>
    <p:extLst>
      <p:ext uri="{BB962C8B-B14F-4D97-AF65-F5344CB8AC3E}">
        <p14:creationId xmlns:p14="http://schemas.microsoft.com/office/powerpoint/2010/main" val="2634410162"/>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Cover 06">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B7117D9-92EC-4145-9CC6-3498381960D2}" type="datetime1">
              <a:rPr lang="en-US" smtClean="0"/>
              <a:t>2/25/2025</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4" name="Picture Placeholder 3">
            <a:extLst>
              <a:ext uri="{FF2B5EF4-FFF2-40B4-BE49-F238E27FC236}">
                <a16:creationId xmlns:a16="http://schemas.microsoft.com/office/drawing/2014/main" id="{8CD0ED72-F2BF-4DE5-8A8E-A97770B1058A}"/>
              </a:ext>
            </a:extLst>
          </p:cNvPr>
          <p:cNvSpPr>
            <a:spLocks noGrp="1"/>
          </p:cNvSpPr>
          <p:nvPr>
            <p:ph type="pic" sz="quarter" idx="15" hasCustomPrompt="1"/>
          </p:nvPr>
        </p:nvSpPr>
        <p:spPr bwMode="gray">
          <a:xfrm>
            <a:off x="6019800" y="0"/>
            <a:ext cx="6172200" cy="6858000"/>
          </a:xfrm>
          <a:solidFill>
            <a:schemeClr val="bg1"/>
          </a:solidFill>
        </p:spPr>
        <p:txBody>
          <a:bodyPr lIns="914400" rIns="914400">
            <a:normAutofit/>
          </a:bodyPr>
          <a:lstStyle>
            <a:lvl1pPr algn="ctr">
              <a:defRPr sz="1400"/>
            </a:lvl1pPr>
          </a:lstStyle>
          <a:p>
            <a:br>
              <a:rPr lang="en-US"/>
            </a:br>
            <a:br>
              <a:rPr lang="en-US"/>
            </a:br>
            <a:r>
              <a:rPr lang="en-US"/>
              <a:t>An image should be inserted into this region, but the dimensions should remain unchanged. To access brand approved photography, visit: library.optum.com.</a:t>
            </a:r>
            <a:br>
              <a:rPr lang="en-US"/>
            </a:br>
            <a:br>
              <a:rPr lang="en-US"/>
            </a:br>
            <a:r>
              <a:rPr lang="en-US"/>
              <a:t>Accessing the above library requires users to be a part of a SECURE group: Optum_Library_Access_Photography.</a:t>
            </a:r>
            <a:br>
              <a:rPr lang="en-US"/>
            </a:br>
            <a:br>
              <a:rPr lang="en-US"/>
            </a:br>
            <a:r>
              <a:rPr lang="en-US"/>
              <a:t>Request access via Secure if necessary.</a:t>
            </a:r>
          </a:p>
        </p:txBody>
      </p:sp>
    </p:spTree>
    <p:extLst>
      <p:ext uri="{BB962C8B-B14F-4D97-AF65-F5344CB8AC3E}">
        <p14:creationId xmlns:p14="http://schemas.microsoft.com/office/powerpoint/2010/main" val="4032678705"/>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Cover - Promise">
    <p:bg>
      <p:bgPr>
        <a:solidFill>
          <a:schemeClr val="bg1"/>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2/25/2025</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518883"/>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5" name="Picture 8" descr="Icon&#10;&#10;Description automatically generated">
            <a:extLst>
              <a:ext uri="{FF2B5EF4-FFF2-40B4-BE49-F238E27FC236}">
                <a16:creationId xmlns:a16="http://schemas.microsoft.com/office/drawing/2014/main" id="{548F7AB9-C07C-44D3-A45A-509D3091F2E3}"/>
              </a:ext>
            </a:extLst>
          </p:cNvPr>
          <p:cNvPicPr>
            <a:picLocks noChangeAspect="1"/>
          </p:cNvPicPr>
          <p:nvPr userDrawn="1"/>
        </p:nvPicPr>
        <p:blipFill rotWithShape="1">
          <a:blip r:embed="rId4"/>
          <a:srcRect l="24691" r="24691"/>
          <a:stretch/>
        </p:blipFill>
        <p:spPr bwMode="gray">
          <a:xfrm>
            <a:off x="6019800" y="0"/>
            <a:ext cx="6172200" cy="6858000"/>
          </a:xfrm>
          <a:prstGeom prst="rect">
            <a:avLst/>
          </a:prstGeom>
          <a:solidFill>
            <a:schemeClr val="bg2"/>
          </a:solidFill>
        </p:spPr>
      </p:pic>
      <p:sp>
        <p:nvSpPr>
          <p:cNvPr id="10" name="TextBox 9">
            <a:extLst>
              <a:ext uri="{FF2B5EF4-FFF2-40B4-BE49-F238E27FC236}">
                <a16:creationId xmlns:a16="http://schemas.microsoft.com/office/drawing/2014/main" id="{AAF8C1F7-0FC5-4BD5-896B-5EB9642D0AC1}"/>
              </a:ext>
            </a:extLst>
          </p:cNvPr>
          <p:cNvSpPr txBox="1"/>
          <p:nvPr userDrawn="1"/>
        </p:nvSpPr>
        <p:spPr bwMode="gray">
          <a:xfrm>
            <a:off x="463462" y="3592370"/>
            <a:ext cx="4015946" cy="623248"/>
          </a:xfrm>
          <a:prstGeom prst="rect">
            <a:avLst/>
          </a:prstGeom>
          <a:noFill/>
        </p:spPr>
        <p:txBody>
          <a:bodyPr vert="horz" wrap="square" lIns="0" tIns="0" rIns="0" bIns="0" rtlCol="0">
            <a:spAutoFit/>
          </a:bodyPr>
          <a:lstStyle/>
          <a:p>
            <a:pPr algn="l">
              <a:lnSpc>
                <a:spcPct val="90000"/>
              </a:lnSpc>
              <a:spcBef>
                <a:spcPts val="600"/>
              </a:spcBef>
            </a:pPr>
            <a:r>
              <a:rPr lang="en-US" sz="4500" b="1">
                <a:solidFill>
                  <a:schemeClr val="accent6"/>
                </a:solidFill>
              </a:rPr>
              <a:t>Better, for you</a:t>
            </a:r>
          </a:p>
        </p:txBody>
      </p:sp>
    </p:spTree>
    <p:extLst>
      <p:ext uri="{BB962C8B-B14F-4D97-AF65-F5344CB8AC3E}">
        <p14:creationId xmlns:p14="http://schemas.microsoft.com/office/powerpoint/2010/main" val="648218551"/>
      </p:ext>
    </p:extLst>
  </p:cSld>
  <p:clrMapOvr>
    <a:masterClrMapping/>
  </p:clrMapOvr>
  <p:extLst>
    <p:ext uri="{DCECCB84-F9BA-43D5-87BE-67443E8EF086}">
      <p15:sldGuideLst xmlns:p15="http://schemas.microsoft.com/office/powerpoint/2012/main">
        <p15:guide id="2" pos="3259">
          <p15:clr>
            <a:srgbClr val="FBAE40"/>
          </p15:clr>
        </p15:guide>
        <p15:guide id="4" orient="horz" pos="2845">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Standard layouts</a:t>
            </a:r>
          </a:p>
        </p:txBody>
      </p:sp>
      <p:cxnSp>
        <p:nvCxnSpPr>
          <p:cNvPr id="4" name="Orange 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036386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13F80B4D-94E3-497C-9014-7F8EABA417B7}"/>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Section headers</a:t>
            </a:r>
          </a:p>
        </p:txBody>
      </p:sp>
      <p:cxnSp>
        <p:nvCxnSpPr>
          <p:cNvPr id="4" name="Orange arrow">
            <a:extLst>
              <a:ext uri="{FF2B5EF4-FFF2-40B4-BE49-F238E27FC236}">
                <a16:creationId xmlns:a16="http://schemas.microsoft.com/office/drawing/2014/main" id="{5CA4857D-50A4-4F6E-8AC6-F53991E25BA7}"/>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675974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8BFB956A-C3EE-4CEE-8CC6-BB9E3DB82FC2}" type="datetime1">
              <a:rPr lang="en-US" smtClean="0"/>
              <a:t>2/25/2025</a:t>
            </a:fld>
            <a:endParaRPr lang="en-US"/>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Tree>
    <p:extLst>
      <p:ext uri="{BB962C8B-B14F-4D97-AF65-F5344CB8AC3E}">
        <p14:creationId xmlns:p14="http://schemas.microsoft.com/office/powerpoint/2010/main" val="62517218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6">
          <p15:clr>
            <a:srgbClr val="FBAE40"/>
          </p15:clr>
        </p15:guide>
        <p15:guide id="3" orient="horz" pos="2505">
          <p15:clr>
            <a:srgbClr val="FBAE40"/>
          </p15:clr>
        </p15:guide>
        <p15:guide id="4" orient="horz" pos="2679">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Section Header 02">
    <p:bg>
      <p:bgRef idx="1001">
        <a:schemeClr val="bg2"/>
      </p:bgRef>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53CF638C-039E-4A48-A8EB-E2D0262E67A1}" type="datetime1">
              <a:rPr lang="en-US" smtClean="0"/>
              <a:t>2/25/2025</a:t>
            </a:fld>
            <a:endParaRPr lang="en-US"/>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Tree>
    <p:extLst>
      <p:ext uri="{BB962C8B-B14F-4D97-AF65-F5344CB8AC3E}">
        <p14:creationId xmlns:p14="http://schemas.microsoft.com/office/powerpoint/2010/main" val="104856715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7">
          <p15:clr>
            <a:srgbClr val="FBAE40"/>
          </p15:clr>
        </p15:guide>
        <p15:guide id="3" orient="horz" pos="2505">
          <p15:clr>
            <a:srgbClr val="FBAE40"/>
          </p15:clr>
        </p15:guide>
        <p15:guide id="4" orient="horz" pos="2679">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Standard layouts</a:t>
            </a:r>
          </a:p>
        </p:txBody>
      </p:sp>
      <p:cxnSp>
        <p:nvCxnSpPr>
          <p:cNvPr id="4" name="Orange 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554775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p:txBody>
          <a:bodyPr/>
          <a:lstStyle/>
          <a:p>
            <a:fld id="{6017203D-7AF0-48CF-9AA1-1400585FFB1C}" type="datetime1">
              <a:rPr lang="en-US" smtClean="0"/>
              <a:t>2/25/2025</a:t>
            </a:fld>
            <a:endParaRPr lang="en-US"/>
          </a:p>
        </p:txBody>
      </p:sp>
      <p:sp>
        <p:nvSpPr>
          <p:cNvPr id="5" name="Slide Number Placeholder 4" hidden="1">
            <a:extLst>
              <a:ext uri="{FF2B5EF4-FFF2-40B4-BE49-F238E27FC236}">
                <a16:creationId xmlns:a16="http://schemas.microsoft.com/office/drawing/2014/main" id="{C408F62C-9090-4EA7-BBD2-481410405BBE}"/>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4" name="Footer Placeholder 3" hidden="1">
            <a:extLst>
              <a:ext uri="{FF2B5EF4-FFF2-40B4-BE49-F238E27FC236}">
                <a16:creationId xmlns:a16="http://schemas.microsoft.com/office/drawing/2014/main" id="{F7BFA8CA-0947-4A58-87AE-004F617F47B1}"/>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2649554387"/>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2/25/2025</a:t>
            </a:fld>
            <a:endParaRPr lang="en-US"/>
          </a:p>
        </p:txBody>
      </p:sp>
      <p:sp>
        <p:nvSpPr>
          <p:cNvPr id="5" name="Slide Number Placeholder 4" hidden="1">
            <a:extLst>
              <a:ext uri="{FF2B5EF4-FFF2-40B4-BE49-F238E27FC236}">
                <a16:creationId xmlns:a16="http://schemas.microsoft.com/office/drawing/2014/main" id="{CFBBDC95-8D51-42CB-B4C0-9B8E3C030FAA}"/>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20A558EA-9255-4DE1-B9D1-B0557684C783}"/>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8" name="Subtitle placeholder">
            <a:extLst>
              <a:ext uri="{FF2B5EF4-FFF2-40B4-BE49-F238E27FC236}">
                <a16:creationId xmlns:a16="http://schemas.microsoft.com/office/drawing/2014/main" id="{760BD2C6-F5E4-43C7-9A69-D1113FFABFA9}"/>
              </a:ext>
            </a:extLst>
          </p:cNvPr>
          <p:cNvSpPr>
            <a:spLocks noGrp="1"/>
          </p:cNvSpPr>
          <p:nvPr>
            <p:ph type="body" sz="quarter" idx="13" hasCustomPrompt="1"/>
          </p:nvPr>
        </p:nvSpPr>
        <p:spPr bwMode="gray">
          <a:xfrm>
            <a:off x="457198" y="958653"/>
            <a:ext cx="9601200" cy="269304"/>
          </a:xfrm>
        </p:spPr>
        <p:txBody>
          <a:bodyPr wrap="square">
            <a:spAutoFit/>
          </a:bodyPr>
          <a:lstStyle>
            <a:lvl1pPr>
              <a:lnSpc>
                <a:spcPct val="100000"/>
              </a:lnSpc>
              <a:spcBef>
                <a:spcPts val="0"/>
              </a:spcBef>
              <a:defRPr sz="1750" b="1">
                <a:solidFill>
                  <a:schemeClr val="accent6"/>
                </a:solidFill>
              </a:defRPr>
            </a:lvl1pPr>
          </a:lstStyle>
          <a:p>
            <a:pPr lvl="0"/>
            <a:r>
              <a:rPr lang="en-US"/>
              <a:t>Slide subtitle; Arial 17.5pt bold, sentence case (1 line)</a:t>
            </a:r>
          </a:p>
        </p:txBody>
      </p:sp>
      <p:sp>
        <p:nvSpPr>
          <p:cNvPr id="2" name="Title 1">
            <a:extLst>
              <a:ext uri="{FF2B5EF4-FFF2-40B4-BE49-F238E27FC236}">
                <a16:creationId xmlns:a16="http://schemas.microsoft.com/office/drawing/2014/main" id="{70871777-1CC4-46CB-8EB7-B1DE3217D445}"/>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1862291816"/>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Two Lines">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371431DB-E6A6-49C5-8087-27C6A3B2A54B}"/>
              </a:ext>
            </a:extLst>
          </p:cNvPr>
          <p:cNvSpPr>
            <a:spLocks noGrp="1"/>
          </p:cNvSpPr>
          <p:nvPr>
            <p:ph type="dt" sz="half" idx="10"/>
          </p:nvPr>
        </p:nvSpPr>
        <p:spPr/>
        <p:txBody>
          <a:bodyPr/>
          <a:lstStyle/>
          <a:p>
            <a:fld id="{C9C2E934-DCF6-42A5-85FE-8C1CB869FF21}" type="datetime1">
              <a:rPr lang="en-US" smtClean="0"/>
              <a:t>2/25/2025</a:t>
            </a:fld>
            <a:endParaRPr lang="en-US"/>
          </a:p>
        </p:txBody>
      </p:sp>
      <p:sp>
        <p:nvSpPr>
          <p:cNvPr id="8" name="Slide Number Placeholder 7" hidden="1">
            <a:extLst>
              <a:ext uri="{FF2B5EF4-FFF2-40B4-BE49-F238E27FC236}">
                <a16:creationId xmlns:a16="http://schemas.microsoft.com/office/drawing/2014/main" id="{8B45D769-A041-452F-B2B9-DCBF82634579}"/>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2F19E74A-0080-4967-9833-9ACB7226DDE7}"/>
              </a:ext>
            </a:extLst>
          </p:cNvPr>
          <p:cNvSpPr>
            <a:spLocks noGrp="1"/>
          </p:cNvSpPr>
          <p:nvPr>
            <p:ph type="ftr" sz="quarter" idx="11"/>
          </p:nvPr>
        </p:nvSpPr>
        <p:spPr/>
        <p:txBody>
          <a:bodyPr/>
          <a:lstStyle/>
          <a:p>
            <a:r>
              <a:rPr lang="en-US"/>
              <a:t>Confidential property of Optum. Do not distribute or reproduce without express permission from Optum.</a:t>
            </a:r>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555639"/>
            <a:ext cx="9601200" cy="609398"/>
          </a:xfrm>
        </p:spPr>
        <p:txBody>
          <a:bodyPr/>
          <a:lstStyle>
            <a:lvl1pPr>
              <a:defRPr/>
            </a:lvl1pPr>
          </a:lstStyle>
          <a:p>
            <a:r>
              <a:rPr lang="en-US"/>
              <a:t>Slide title; Arial 22pt bold, sentence case. This layout accommodates a slide title that extends downward to a second line (max. 2 lines).</a:t>
            </a:r>
          </a:p>
        </p:txBody>
      </p:sp>
    </p:spTree>
    <p:extLst>
      <p:ext uri="{BB962C8B-B14F-4D97-AF65-F5344CB8AC3E}">
        <p14:creationId xmlns:p14="http://schemas.microsoft.com/office/powerpoint/2010/main" val="1781435296"/>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1016">
          <p15:clr>
            <a:srgbClr val="FBAE40"/>
          </p15:clr>
        </p15:guide>
        <p15:guide id="4" orient="horz" pos="344">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E8F05950-6299-4B4F-B254-8E9E230299D9}"/>
              </a:ext>
            </a:extLst>
          </p:cNvPr>
          <p:cNvSpPr>
            <a:spLocks noGrp="1"/>
          </p:cNvSpPr>
          <p:nvPr>
            <p:ph type="dt" sz="half" idx="10"/>
          </p:nvPr>
        </p:nvSpPr>
        <p:spPr bwMode="gray"/>
        <p:txBody>
          <a:bodyPr/>
          <a:lstStyle/>
          <a:p>
            <a:fld id="{91B49150-1D91-41AC-9706-7B003B9B505B}" type="datetime1">
              <a:rPr lang="en-US" smtClean="0"/>
              <a:t>2/25/2025</a:t>
            </a:fld>
            <a:endParaRPr lang="en-US"/>
          </a:p>
        </p:txBody>
      </p:sp>
      <p:sp>
        <p:nvSpPr>
          <p:cNvPr id="6" name="Slide Number Placeholder 5" hidden="1">
            <a:extLst>
              <a:ext uri="{FF2B5EF4-FFF2-40B4-BE49-F238E27FC236}">
                <a16:creationId xmlns:a16="http://schemas.microsoft.com/office/drawing/2014/main" id="{E92844E1-DCBE-4FE7-B46C-155141DCD59B}"/>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5" name="Footer Placeholder 4" hidden="1">
            <a:extLst>
              <a:ext uri="{FF2B5EF4-FFF2-40B4-BE49-F238E27FC236}">
                <a16:creationId xmlns:a16="http://schemas.microsoft.com/office/drawing/2014/main" id="{C6F9B0AB-0E2D-494E-B617-49AC025A7447}"/>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3" name="Content Placeholder 2">
            <a:extLst>
              <a:ext uri="{FF2B5EF4-FFF2-40B4-BE49-F238E27FC236}">
                <a16:creationId xmlns:a16="http://schemas.microsoft.com/office/drawing/2014/main" id="{97828B26-FB6F-4B30-8973-00FC53DA3EAD}"/>
              </a:ext>
            </a:extLst>
          </p:cNvPr>
          <p:cNvSpPr>
            <a:spLocks noGrp="1"/>
          </p:cNvSpPr>
          <p:nvPr>
            <p:ph idx="1" hasCustomPrompt="1"/>
          </p:nvPr>
        </p:nvSpPr>
        <p:spPr bwMode="gray">
          <a:xfrm>
            <a:off x="1524000" y="1557210"/>
            <a:ext cx="9144000" cy="393008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13F07F8-7529-498B-8D34-E0851EDB82CA}"/>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382062182"/>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792">
          <p15:clr>
            <a:srgbClr val="FBAE40"/>
          </p15:clr>
        </p15:guide>
        <p15:guide id="3" orient="horz" pos="344">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bg bwMode="gray">
      <p:bgRef idx="1001">
        <a:schemeClr val="bg1"/>
      </p:bgRef>
    </p:bg>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2A88930E-BBA5-4E1B-A5EF-DED17AD07096}"/>
              </a:ext>
            </a:extLst>
          </p:cNvPr>
          <p:cNvSpPr>
            <a:spLocks noGrp="1"/>
          </p:cNvSpPr>
          <p:nvPr>
            <p:ph type="dt" sz="half" idx="10"/>
          </p:nvPr>
        </p:nvSpPr>
        <p:spPr/>
        <p:txBody>
          <a:bodyPr/>
          <a:lstStyle/>
          <a:p>
            <a:fld id="{0979BA85-8310-4250-AB3A-A97C30E154CC}" type="datetime1">
              <a:rPr lang="en-US" smtClean="0"/>
              <a:t>2/25/2025</a:t>
            </a:fld>
            <a:endParaRPr lang="en-US"/>
          </a:p>
        </p:txBody>
      </p:sp>
      <p:sp>
        <p:nvSpPr>
          <p:cNvPr id="4" name="Slide Number Placeholder 3" hidden="1">
            <a:extLst>
              <a:ext uri="{FF2B5EF4-FFF2-40B4-BE49-F238E27FC236}">
                <a16:creationId xmlns:a16="http://schemas.microsoft.com/office/drawing/2014/main" id="{7F8E785F-27DE-459F-AC73-FAA76F4C475F}"/>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3" name="Footer Placeholder 2" hidden="1">
            <a:extLst>
              <a:ext uri="{FF2B5EF4-FFF2-40B4-BE49-F238E27FC236}">
                <a16:creationId xmlns:a16="http://schemas.microsoft.com/office/drawing/2014/main" id="{D820AF22-0BC8-4D54-AFFC-11C9299ACFC0}"/>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Tree>
    <p:extLst>
      <p:ext uri="{BB962C8B-B14F-4D97-AF65-F5344CB8AC3E}">
        <p14:creationId xmlns:p14="http://schemas.microsoft.com/office/powerpoint/2010/main" val="3625812894"/>
      </p:ext>
    </p:extLst>
  </p:cSld>
  <p:clrMapOvr>
    <a:masterClrMapping/>
  </p:clrMapOvr>
  <p:extLst>
    <p:ext uri="{DCECCB84-F9BA-43D5-87BE-67443E8EF086}">
      <p15:sldGuideLst xmlns:p15="http://schemas.microsoft.com/office/powerpoint/2012/main">
        <p15:guide id="1" orient="horz" pos="3776">
          <p15:clr>
            <a:srgbClr val="FBAE40"/>
          </p15:clr>
        </p15:guide>
        <p15:guide id="4" orient="horz" pos="344">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32CFB013-0FEF-48E9-80F2-E18D541C5EDC}"/>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Quotes/</a:t>
            </a:r>
            <a:br>
              <a:rPr lang="en-US" sz="15000" b="1">
                <a:solidFill>
                  <a:schemeClr val="bg1"/>
                </a:solidFill>
              </a:rPr>
            </a:br>
            <a:r>
              <a:rPr lang="en-US" sz="15000" b="1">
                <a:solidFill>
                  <a:schemeClr val="bg1"/>
                </a:solidFill>
              </a:rPr>
              <a:t>facts</a:t>
            </a:r>
          </a:p>
        </p:txBody>
      </p:sp>
      <p:cxnSp>
        <p:nvCxnSpPr>
          <p:cNvPr id="4" name="Orange arrow">
            <a:extLst>
              <a:ext uri="{FF2B5EF4-FFF2-40B4-BE49-F238E27FC236}">
                <a16:creationId xmlns:a16="http://schemas.microsoft.com/office/drawing/2014/main" id="{072CDE07-2C86-4CA9-AA97-FE831103A7B5}"/>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8512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p:txBody>
          <a:bodyPr/>
          <a:lstStyle/>
          <a:p>
            <a:fld id="{6017203D-7AF0-48CF-9AA1-1400585FFB1C}" type="datetime1">
              <a:rPr lang="en-US" smtClean="0"/>
              <a:t>2/25/2025</a:t>
            </a:fld>
            <a:endParaRPr lang="en-US"/>
          </a:p>
        </p:txBody>
      </p:sp>
      <p:sp>
        <p:nvSpPr>
          <p:cNvPr id="5" name="Slide Number Placeholder 4" hidden="1">
            <a:extLst>
              <a:ext uri="{FF2B5EF4-FFF2-40B4-BE49-F238E27FC236}">
                <a16:creationId xmlns:a16="http://schemas.microsoft.com/office/drawing/2014/main" id="{C408F62C-9090-4EA7-BBD2-481410405BBE}"/>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4" name="Footer Placeholder 3" hidden="1">
            <a:extLst>
              <a:ext uri="{FF2B5EF4-FFF2-40B4-BE49-F238E27FC236}">
                <a16:creationId xmlns:a16="http://schemas.microsoft.com/office/drawing/2014/main" id="{F7BFA8CA-0947-4A58-87AE-004F617F47B1}"/>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2873752952"/>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2/25/2025</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Tree>
    <p:extLst>
      <p:ext uri="{BB962C8B-B14F-4D97-AF65-F5344CB8AC3E}">
        <p14:creationId xmlns:p14="http://schemas.microsoft.com/office/powerpoint/2010/main" val="4107080436"/>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2/25/2025</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accent6"/>
                </a:solidFill>
              </a:defRPr>
            </a:lvl1pPr>
          </a:lstStyle>
          <a:p>
            <a:r>
              <a:rPr lang="en-US"/>
              <a:t>Insert attribution photo</a:t>
            </a:r>
          </a:p>
        </p:txBody>
      </p:sp>
    </p:spTree>
    <p:extLst>
      <p:ext uri="{BB962C8B-B14F-4D97-AF65-F5344CB8AC3E}">
        <p14:creationId xmlns:p14="http://schemas.microsoft.com/office/powerpoint/2010/main" val="792896730"/>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Quote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2/25/2025</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Tree>
    <p:extLst>
      <p:ext uri="{BB962C8B-B14F-4D97-AF65-F5344CB8AC3E}">
        <p14:creationId xmlns:p14="http://schemas.microsoft.com/office/powerpoint/2010/main" val="502176684"/>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Quote with Photo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2/25/2025</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tx1"/>
                </a:solidFill>
              </a:defRPr>
            </a:lvl1pPr>
          </a:lstStyle>
          <a:p>
            <a:r>
              <a:rPr lang="en-US"/>
              <a:t>Insert attribution photo</a:t>
            </a:r>
          </a:p>
        </p:txBody>
      </p:sp>
    </p:spTree>
    <p:extLst>
      <p:ext uri="{BB962C8B-B14F-4D97-AF65-F5344CB8AC3E}">
        <p14:creationId xmlns:p14="http://schemas.microsoft.com/office/powerpoint/2010/main" val="2573862806"/>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Big Fact">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2/25/2025</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3924300"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3924300" y="3708424"/>
            <a:ext cx="4343400" cy="230832"/>
          </a:xfrm>
        </p:spPr>
        <p:txBody>
          <a:bodyPr>
            <a:spAutoFit/>
          </a:bodyPr>
          <a:lstStyle>
            <a:lvl1pPr algn="ctr">
              <a:defRPr sz="1500"/>
            </a:lvl1pPr>
          </a:lstStyle>
          <a:p>
            <a:pPr lvl="0"/>
            <a:r>
              <a:rPr lang="en-US"/>
              <a:t>Context about fact</a:t>
            </a:r>
          </a:p>
        </p:txBody>
      </p:sp>
    </p:spTree>
    <p:extLst>
      <p:ext uri="{BB962C8B-B14F-4D97-AF65-F5344CB8AC3E}">
        <p14:creationId xmlns:p14="http://schemas.microsoft.com/office/powerpoint/2010/main" val="1742084426"/>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Big Fact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2/25/2025</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1521502"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1521502" y="3708424"/>
            <a:ext cx="4343400" cy="230832"/>
          </a:xfrm>
        </p:spPr>
        <p:txBody>
          <a:bodyPr>
            <a:spAutoFit/>
          </a:bodyPr>
          <a:lstStyle>
            <a:lvl1pPr algn="ctr">
              <a:defRPr sz="1500"/>
            </a:lvl1pPr>
          </a:lstStyle>
          <a:p>
            <a:pPr lvl="0"/>
            <a:r>
              <a:rPr lang="en-US"/>
              <a:t>Context about fact</a:t>
            </a:r>
          </a:p>
        </p:txBody>
      </p:sp>
      <p:sp>
        <p:nvSpPr>
          <p:cNvPr id="7" name="Text Placeholder 5">
            <a:extLst>
              <a:ext uri="{FF2B5EF4-FFF2-40B4-BE49-F238E27FC236}">
                <a16:creationId xmlns:a16="http://schemas.microsoft.com/office/drawing/2014/main" id="{9AC900CD-4561-4E07-9B13-BD98740C35AB}"/>
              </a:ext>
            </a:extLst>
          </p:cNvPr>
          <p:cNvSpPr>
            <a:spLocks noGrp="1"/>
          </p:cNvSpPr>
          <p:nvPr>
            <p:ph type="body" sz="quarter" idx="15" hasCustomPrompt="1"/>
          </p:nvPr>
        </p:nvSpPr>
        <p:spPr bwMode="gray">
          <a:xfrm>
            <a:off x="6330863"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8" name="Text Placeholder 8">
            <a:extLst>
              <a:ext uri="{FF2B5EF4-FFF2-40B4-BE49-F238E27FC236}">
                <a16:creationId xmlns:a16="http://schemas.microsoft.com/office/drawing/2014/main" id="{8AD4B4AB-AD99-4AC4-B37B-D2B3938FC3A2}"/>
              </a:ext>
            </a:extLst>
          </p:cNvPr>
          <p:cNvSpPr>
            <a:spLocks noGrp="1"/>
          </p:cNvSpPr>
          <p:nvPr>
            <p:ph type="body" sz="quarter" idx="16" hasCustomPrompt="1"/>
          </p:nvPr>
        </p:nvSpPr>
        <p:spPr bwMode="gray">
          <a:xfrm>
            <a:off x="6330863" y="3708424"/>
            <a:ext cx="4343400" cy="230832"/>
          </a:xfrm>
        </p:spPr>
        <p:txBody>
          <a:bodyPr>
            <a:spAutoFit/>
          </a:bodyPr>
          <a:lstStyle>
            <a:lvl1pPr algn="ctr">
              <a:defRPr sz="1500"/>
            </a:lvl1pPr>
          </a:lstStyle>
          <a:p>
            <a:pPr lvl="0"/>
            <a:r>
              <a:rPr lang="en-US"/>
              <a:t>Context about fact</a:t>
            </a:r>
          </a:p>
        </p:txBody>
      </p:sp>
    </p:spTree>
    <p:extLst>
      <p:ext uri="{BB962C8B-B14F-4D97-AF65-F5344CB8AC3E}">
        <p14:creationId xmlns:p14="http://schemas.microsoft.com/office/powerpoint/2010/main" val="1619320489"/>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63F147AB-BC07-4B04-AF4C-C611763A1EAE}"/>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Closing</a:t>
            </a:r>
          </a:p>
        </p:txBody>
      </p:sp>
      <p:cxnSp>
        <p:nvCxnSpPr>
          <p:cNvPr id="4" name="Orange arrow">
            <a:extLst>
              <a:ext uri="{FF2B5EF4-FFF2-40B4-BE49-F238E27FC236}">
                <a16:creationId xmlns:a16="http://schemas.microsoft.com/office/drawing/2014/main" id="{C96135BB-E1DE-4F71-B831-68F8DC213F8C}"/>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130046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13" name="Warm white background">
            <a:extLst>
              <a:ext uri="{FF2B5EF4-FFF2-40B4-BE49-F238E27FC236}">
                <a16:creationId xmlns:a16="http://schemas.microsoft.com/office/drawing/2014/main" id="{7C3A9A97-61E4-4883-B3FD-88A5E8E0FF70}"/>
              </a:ext>
              <a:ext uri="{C183D7F6-B498-43B3-948B-1728B52AA6E4}">
                <adec:decorative xmlns:adec="http://schemas.microsoft.com/office/drawing/2017/decorative" val="1"/>
              </a:ext>
            </a:extLst>
          </p:cNvPr>
          <p:cNvSpPr/>
          <p:nvPr userDrawn="1"/>
        </p:nvSpPr>
        <p:spPr bwMode="gray">
          <a:xfrm>
            <a:off x="184404" y="182880"/>
            <a:ext cx="11823192" cy="6492240"/>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14" name="Boilerplate">
            <a:extLst>
              <a:ext uri="{FF2B5EF4-FFF2-40B4-BE49-F238E27FC236}">
                <a16:creationId xmlns:a16="http://schemas.microsoft.com/office/drawing/2014/main" id="{9EB9C69C-A308-416E-9EF4-CDCBABF60D86}"/>
              </a:ext>
            </a:extLst>
          </p:cNvPr>
          <p:cNvSpPr txBox="1"/>
          <p:nvPr userDrawn="1"/>
        </p:nvSpPr>
        <p:spPr bwMode="gray">
          <a:xfrm>
            <a:off x="3818873" y="5837129"/>
            <a:ext cx="4554255" cy="507831"/>
          </a:xfrm>
          <a:prstGeom prst="rect">
            <a:avLst/>
          </a:prstGeom>
          <a:noFill/>
        </p:spPr>
        <p:txBody>
          <a:bodyPr vert="horz" wrap="square" lIns="0" tIns="0" rIns="0" bIns="0" rtlCol="0">
            <a:spAutoFit/>
          </a:bodyPr>
          <a:lstStyle/>
          <a:p>
            <a:pPr algn="ctr">
              <a:spcBef>
                <a:spcPts val="600"/>
              </a:spcBef>
            </a:pPr>
            <a:r>
              <a:rPr lang="en-US" sz="700" b="0" i="0" u="none" baseline="0">
                <a:solidFill>
                  <a:schemeClr val="tx1"/>
                </a:solidFill>
                <a:latin typeface="+mn-lt"/>
              </a:rPr>
              <a:t>Optum is a registered trademark of Optum, Inc. in the U.S. and other jurisdictions. All other brand or product names are the property of their respective owners. Because we are continuously improving our products and services, Optum reserves the right to change specifications without prior notice. Optum is an equal opportunity employer.</a:t>
            </a:r>
          </a:p>
          <a:p>
            <a:pPr algn="ctr">
              <a:spcBef>
                <a:spcPts val="600"/>
              </a:spcBef>
            </a:pPr>
            <a:r>
              <a:rPr lang="en-US" sz="700" b="0" i="0" u="none" baseline="0">
                <a:solidFill>
                  <a:schemeClr val="tx1"/>
                </a:solidFill>
                <a:latin typeface="+mn-lt"/>
              </a:rPr>
              <a:t>© 2022 Optum, Inc. All rights reserved. </a:t>
            </a:r>
          </a:p>
        </p:txBody>
      </p:sp>
      <p:pic>
        <p:nvPicPr>
          <p:cNvPr id="6" name="Optum logo" descr="Optum logo">
            <a:extLst>
              <a:ext uri="{FF2B5EF4-FFF2-40B4-BE49-F238E27FC236}">
                <a16:creationId xmlns:a16="http://schemas.microsoft.com/office/drawing/2014/main" id="{89BF741E-7372-4DA5-9FBB-22AB498402A5}"/>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051941" y="2837147"/>
            <a:ext cx="4088119" cy="1183707"/>
          </a:xfrm>
          <a:prstGeom prst="rect">
            <a:avLst/>
          </a:prstGeom>
        </p:spPr>
      </p:pic>
    </p:spTree>
    <p:extLst>
      <p:ext uri="{BB962C8B-B14F-4D97-AF65-F5344CB8AC3E}">
        <p14:creationId xmlns:p14="http://schemas.microsoft.com/office/powerpoint/2010/main" val="179251353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C40000"/>
        </a:solidFill>
        <a:effectLst/>
      </p:bgPr>
    </p:bg>
    <p:spTree>
      <p:nvGrpSpPr>
        <p:cNvPr id="1" name=""/>
        <p:cNvGrpSpPr/>
        <p:nvPr/>
      </p:nvGrpSpPr>
      <p:grpSpPr>
        <a:xfrm>
          <a:off x="0" y="0"/>
          <a:ext cx="0" cy="0"/>
          <a:chOff x="0" y="0"/>
          <a:chExt cx="0" cy="0"/>
        </a:xfrm>
      </p:grpSpPr>
      <p:sp>
        <p:nvSpPr>
          <p:cNvPr id="11" name="TextBox 1">
            <a:extLst>
              <a:ext uri="{FF2B5EF4-FFF2-40B4-BE49-F238E27FC236}">
                <a16:creationId xmlns:a16="http://schemas.microsoft.com/office/drawing/2014/main" id="{B0B3D229-4274-4EDF-910A-B6C2E87EC949}"/>
              </a:ext>
            </a:extLst>
          </p:cNvPr>
          <p:cNvSpPr txBox="1"/>
          <p:nvPr userDrawn="1"/>
        </p:nvSpPr>
        <p:spPr bwMode="gray">
          <a:xfrm>
            <a:off x="742998" y="312763"/>
            <a:ext cx="9891327" cy="6232475"/>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Layouts not for use.</a:t>
            </a:r>
          </a:p>
        </p:txBody>
      </p:sp>
      <p:cxnSp>
        <p:nvCxnSpPr>
          <p:cNvPr id="4" name="Orange arrow">
            <a:extLst>
              <a:ext uri="{FF2B5EF4-FFF2-40B4-BE49-F238E27FC236}">
                <a16:creationId xmlns:a16="http://schemas.microsoft.com/office/drawing/2014/main" id="{F3C0B7D9-B70B-4C5C-87F9-2330B866F444}"/>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487111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EAF0C85-44B2-4CC0-932D-2F9ADF1FFD31}"/>
              </a:ext>
            </a:extLst>
          </p:cNvPr>
          <p:cNvSpPr>
            <a:spLocks noGrp="1"/>
          </p:cNvSpPr>
          <p:nvPr>
            <p:ph type="subTitle" idx="1" hasCustomPrompt="1"/>
          </p:nvPr>
        </p:nvSpPr>
        <p:spPr bwMode="gray">
          <a:xfrm>
            <a:off x="1524000" y="3602038"/>
            <a:ext cx="9144000" cy="1130600"/>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This layout is not intended for use within Optum presentations.</a:t>
            </a:r>
          </a:p>
        </p:txBody>
      </p:sp>
      <p:sp>
        <p:nvSpPr>
          <p:cNvPr id="4" name="Date Placeholder 3">
            <a:extLst>
              <a:ext uri="{FF2B5EF4-FFF2-40B4-BE49-F238E27FC236}">
                <a16:creationId xmlns:a16="http://schemas.microsoft.com/office/drawing/2014/main" id="{372CD502-C58E-4BBA-9A0D-8801688B5209}"/>
              </a:ext>
            </a:extLst>
          </p:cNvPr>
          <p:cNvSpPr>
            <a:spLocks noGrp="1"/>
          </p:cNvSpPr>
          <p:nvPr>
            <p:ph type="dt" sz="half" idx="10"/>
          </p:nvPr>
        </p:nvSpPr>
        <p:spPr bwMode="gray"/>
        <p:txBody>
          <a:bodyPr/>
          <a:lstStyle/>
          <a:p>
            <a:fld id="{62F8985E-27B6-4353-B1C2-FF7D91FB676E}" type="datetime1">
              <a:rPr lang="en-US" smtClean="0"/>
              <a:t>2/25/2025</a:t>
            </a:fld>
            <a:endParaRPr lang="en-US"/>
          </a:p>
        </p:txBody>
      </p:sp>
      <p:sp>
        <p:nvSpPr>
          <p:cNvPr id="5" name="Footer Placeholder 4">
            <a:extLst>
              <a:ext uri="{FF2B5EF4-FFF2-40B4-BE49-F238E27FC236}">
                <a16:creationId xmlns:a16="http://schemas.microsoft.com/office/drawing/2014/main" id="{6A126410-8F3C-4F0B-B7C5-2D48B3EF1A6A}"/>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D02FE67C-069E-48A9-B723-DEF10C50C01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7" name="TextBox 6">
            <a:extLst>
              <a:ext uri="{FF2B5EF4-FFF2-40B4-BE49-F238E27FC236}">
                <a16:creationId xmlns:a16="http://schemas.microsoft.com/office/drawing/2014/main" id="{57B99AAD-1C70-4066-97B8-7CB0AFCDBCB0}"/>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8" name="Multiply 45" descr="A large &quot;x&quot; indicating that this layout is not approved for use.">
            <a:extLst>
              <a:ext uri="{FF2B5EF4-FFF2-40B4-BE49-F238E27FC236}">
                <a16:creationId xmlns:a16="http://schemas.microsoft.com/office/drawing/2014/main" id="{CC7F2822-6E66-4825-AC91-8ACF317F5B78}"/>
              </a:ext>
              <a:ext uri="{C183D7F6-B498-43B3-948B-1728B52AA6E4}">
                <adec:decorative xmlns:adec="http://schemas.microsoft.com/office/drawing/2017/decorative" val="0"/>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
        <p:nvSpPr>
          <p:cNvPr id="2" name="Title 1">
            <a:extLst>
              <a:ext uri="{FF2B5EF4-FFF2-40B4-BE49-F238E27FC236}">
                <a16:creationId xmlns:a16="http://schemas.microsoft.com/office/drawing/2014/main" id="{B7568664-50C7-4DB8-8C47-CFB226FB188C}"/>
              </a:ext>
            </a:extLst>
          </p:cNvPr>
          <p:cNvSpPr>
            <a:spLocks noGrp="1"/>
          </p:cNvSpPr>
          <p:nvPr>
            <p:ph type="ctrTitle" hasCustomPrompt="1"/>
          </p:nvPr>
        </p:nvSpPr>
        <p:spPr bwMode="gray">
          <a:xfrm>
            <a:off x="1524000" y="2886715"/>
            <a:ext cx="9144000" cy="623248"/>
          </a:xfrm>
        </p:spPr>
        <p:txBody>
          <a:bodyPr anchor="b"/>
          <a:lstStyle>
            <a:lvl1pPr algn="ctr">
              <a:defRPr sz="4500"/>
            </a:lvl1pPr>
          </a:lstStyle>
          <a:p>
            <a:r>
              <a:rPr lang="en-US"/>
              <a:t>Not for use. Microsoft default.</a:t>
            </a:r>
          </a:p>
        </p:txBody>
      </p:sp>
    </p:spTree>
    <p:extLst>
      <p:ext uri="{BB962C8B-B14F-4D97-AF65-F5344CB8AC3E}">
        <p14:creationId xmlns:p14="http://schemas.microsoft.com/office/powerpoint/2010/main" val="4152567978"/>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2/25/2025</a:t>
            </a:fld>
            <a:endParaRPr lang="en-US"/>
          </a:p>
        </p:txBody>
      </p:sp>
      <p:sp>
        <p:nvSpPr>
          <p:cNvPr id="5" name="Slide Number Placeholder 4" hidden="1">
            <a:extLst>
              <a:ext uri="{FF2B5EF4-FFF2-40B4-BE49-F238E27FC236}">
                <a16:creationId xmlns:a16="http://schemas.microsoft.com/office/drawing/2014/main" id="{CFBBDC95-8D51-42CB-B4C0-9B8E3C030FAA}"/>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20A558EA-9255-4DE1-B9D1-B0557684C783}"/>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8" name="Subtitle placeholder">
            <a:extLst>
              <a:ext uri="{FF2B5EF4-FFF2-40B4-BE49-F238E27FC236}">
                <a16:creationId xmlns:a16="http://schemas.microsoft.com/office/drawing/2014/main" id="{760BD2C6-F5E4-43C7-9A69-D1113FFABFA9}"/>
              </a:ext>
            </a:extLst>
          </p:cNvPr>
          <p:cNvSpPr>
            <a:spLocks noGrp="1"/>
          </p:cNvSpPr>
          <p:nvPr>
            <p:ph type="body" sz="quarter" idx="13" hasCustomPrompt="1"/>
          </p:nvPr>
        </p:nvSpPr>
        <p:spPr bwMode="gray">
          <a:xfrm>
            <a:off x="457198" y="958653"/>
            <a:ext cx="9601200" cy="269304"/>
          </a:xfrm>
        </p:spPr>
        <p:txBody>
          <a:bodyPr wrap="square">
            <a:spAutoFit/>
          </a:bodyPr>
          <a:lstStyle>
            <a:lvl1pPr>
              <a:lnSpc>
                <a:spcPct val="100000"/>
              </a:lnSpc>
              <a:spcBef>
                <a:spcPts val="0"/>
              </a:spcBef>
              <a:defRPr sz="1750" b="1">
                <a:solidFill>
                  <a:schemeClr val="accent6"/>
                </a:solidFill>
              </a:defRPr>
            </a:lvl1pPr>
          </a:lstStyle>
          <a:p>
            <a:pPr lvl="0"/>
            <a:r>
              <a:rPr lang="en-US"/>
              <a:t>Slide subtitle; Arial 17.5pt bold, sentence case (1 line)</a:t>
            </a:r>
          </a:p>
        </p:txBody>
      </p:sp>
      <p:sp>
        <p:nvSpPr>
          <p:cNvPr id="2" name="Title 1">
            <a:extLst>
              <a:ext uri="{FF2B5EF4-FFF2-40B4-BE49-F238E27FC236}">
                <a16:creationId xmlns:a16="http://schemas.microsoft.com/office/drawing/2014/main" id="{70871777-1CC4-46CB-8EB7-B1DE3217D445}"/>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2898303263"/>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B14AA-3234-4FFB-B4D3-512ED6FA45CB}"/>
              </a:ext>
            </a:extLst>
          </p:cNvPr>
          <p:cNvSpPr>
            <a:spLocks noGrp="1"/>
          </p:cNvSpPr>
          <p:nvPr>
            <p:ph type="title" hasCustomPrompt="1"/>
          </p:nvPr>
        </p:nvSpPr>
        <p:spPr bwMode="gray">
          <a:xfrm>
            <a:off x="457199" y="555639"/>
            <a:ext cx="11274425" cy="304699"/>
          </a:xfrm>
        </p:spPr>
        <p:txBody>
          <a:bodyPr/>
          <a:lstStyle>
            <a:lvl1pPr>
              <a:defRPr/>
            </a:lvl1pPr>
          </a:lstStyle>
          <a:p>
            <a:r>
              <a:rPr lang="en-US"/>
              <a:t>Not for use. This is a Microsoft default.</a:t>
            </a:r>
          </a:p>
        </p:txBody>
      </p:sp>
      <p:sp>
        <p:nvSpPr>
          <p:cNvPr id="3" name="Content Placeholder 2">
            <a:extLst>
              <a:ext uri="{FF2B5EF4-FFF2-40B4-BE49-F238E27FC236}">
                <a16:creationId xmlns:a16="http://schemas.microsoft.com/office/drawing/2014/main" id="{4ABCB17D-A7A6-41F6-83CB-566500CE0480}"/>
              </a:ext>
            </a:extLst>
          </p:cNvPr>
          <p:cNvSpPr>
            <a:spLocks noGrp="1"/>
          </p:cNvSpPr>
          <p:nvPr>
            <p:ph sz="half" idx="1" hasCustomPrompt="1"/>
          </p:nvPr>
        </p:nvSpPr>
        <p:spPr bwMode="gray">
          <a:xfrm>
            <a:off x="838200" y="1469765"/>
            <a:ext cx="5181600" cy="4351338"/>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EF25F9-31AF-45D7-90BD-D4D634628BC9}"/>
              </a:ext>
            </a:extLst>
          </p:cNvPr>
          <p:cNvSpPr>
            <a:spLocks noGrp="1"/>
          </p:cNvSpPr>
          <p:nvPr>
            <p:ph sz="half" idx="2" hasCustomPrompt="1"/>
          </p:nvPr>
        </p:nvSpPr>
        <p:spPr bwMode="gray">
          <a:xfrm>
            <a:off x="6172200" y="1469765"/>
            <a:ext cx="5181600" cy="4351338"/>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220815-B520-464A-809E-9A762EE28066}"/>
              </a:ext>
            </a:extLst>
          </p:cNvPr>
          <p:cNvSpPr>
            <a:spLocks noGrp="1"/>
          </p:cNvSpPr>
          <p:nvPr>
            <p:ph type="dt" sz="half" idx="10"/>
          </p:nvPr>
        </p:nvSpPr>
        <p:spPr bwMode="gray"/>
        <p:txBody>
          <a:bodyPr/>
          <a:lstStyle/>
          <a:p>
            <a:fld id="{DFC8DD5C-8FB7-4018-9662-98EAE87793EC}" type="datetime1">
              <a:rPr lang="en-US" smtClean="0"/>
              <a:t>2/25/2025</a:t>
            </a:fld>
            <a:endParaRPr lang="en-US"/>
          </a:p>
        </p:txBody>
      </p:sp>
      <p:sp>
        <p:nvSpPr>
          <p:cNvPr id="6" name="Footer Placeholder 5">
            <a:extLst>
              <a:ext uri="{FF2B5EF4-FFF2-40B4-BE49-F238E27FC236}">
                <a16:creationId xmlns:a16="http://schemas.microsoft.com/office/drawing/2014/main" id="{562DD608-68C8-4550-8B5B-0AD9AE479018}"/>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469831F6-C4D6-424D-B187-C11B57AE40DB}"/>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8" name="TextBox 7">
            <a:extLst>
              <a:ext uri="{FF2B5EF4-FFF2-40B4-BE49-F238E27FC236}">
                <a16:creationId xmlns:a16="http://schemas.microsoft.com/office/drawing/2014/main" id="{CD70083E-4733-4C8E-B27B-09B287FF1688}"/>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9" name="Multiply 45" descr="A large &quot;x&quot; indicating that this layout is not approved for use.">
            <a:extLst>
              <a:ext uri="{FF2B5EF4-FFF2-40B4-BE49-F238E27FC236}">
                <a16:creationId xmlns:a16="http://schemas.microsoft.com/office/drawing/2014/main" id="{E3B84647-6F26-4054-9D48-B442E97479F6}"/>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50800" cap="rnd"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2566190735"/>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8E2E3-6B30-46B0-B4B4-027D6D07175E}"/>
              </a:ext>
            </a:extLst>
          </p:cNvPr>
          <p:cNvSpPr>
            <a:spLocks noGrp="1"/>
          </p:cNvSpPr>
          <p:nvPr>
            <p:ph type="title" hasCustomPrompt="1"/>
          </p:nvPr>
        </p:nvSpPr>
        <p:spPr bwMode="gray">
          <a:xfrm>
            <a:off x="457199" y="555639"/>
            <a:ext cx="11274426" cy="304699"/>
          </a:xfrm>
        </p:spPr>
        <p:txBody>
          <a:bodyPr/>
          <a:lstStyle>
            <a:lvl1pPr>
              <a:defRPr/>
            </a:lvl1pPr>
          </a:lstStyle>
          <a:p>
            <a:r>
              <a:rPr lang="en-US"/>
              <a:t>Not for use. This is a Microsoft default.</a:t>
            </a:r>
          </a:p>
        </p:txBody>
      </p:sp>
      <p:sp>
        <p:nvSpPr>
          <p:cNvPr id="3" name="Text Placeholder 2">
            <a:extLst>
              <a:ext uri="{FF2B5EF4-FFF2-40B4-BE49-F238E27FC236}">
                <a16:creationId xmlns:a16="http://schemas.microsoft.com/office/drawing/2014/main" id="{FCE00B74-BF12-4966-8AA7-173AC3483119}"/>
              </a:ext>
            </a:extLst>
          </p:cNvPr>
          <p:cNvSpPr>
            <a:spLocks noGrp="1"/>
          </p:cNvSpPr>
          <p:nvPr>
            <p:ph type="body" idx="1"/>
          </p:nvPr>
        </p:nvSpPr>
        <p:spPr bwMode="gray">
          <a:xfrm>
            <a:off x="839787" y="1469346"/>
            <a:ext cx="5184132" cy="823912"/>
          </a:xfrm>
        </p:spPr>
        <p:txBody>
          <a:bodyPr anchor="b"/>
          <a:lstStyle>
            <a:lvl1pPr marL="0" indent="0">
              <a:spcBef>
                <a:spcPts val="0"/>
              </a:spcBef>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024F8A-D5E1-459D-8864-ECDE8305BEE3}"/>
              </a:ext>
            </a:extLst>
          </p:cNvPr>
          <p:cNvSpPr>
            <a:spLocks noGrp="1"/>
          </p:cNvSpPr>
          <p:nvPr>
            <p:ph sz="half" idx="2" hasCustomPrompt="1"/>
          </p:nvPr>
        </p:nvSpPr>
        <p:spPr bwMode="gray">
          <a:xfrm>
            <a:off x="839787" y="2293257"/>
            <a:ext cx="5184132" cy="352784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AA130C-8D3A-4BEE-B54E-02D7DF9EEB6D}"/>
              </a:ext>
            </a:extLst>
          </p:cNvPr>
          <p:cNvSpPr>
            <a:spLocks noGrp="1"/>
          </p:cNvSpPr>
          <p:nvPr>
            <p:ph type="body" sz="quarter" idx="3"/>
          </p:nvPr>
        </p:nvSpPr>
        <p:spPr bwMode="gray">
          <a:xfrm>
            <a:off x="6172200" y="1469346"/>
            <a:ext cx="5183188" cy="823912"/>
          </a:xfrm>
        </p:spPr>
        <p:txBody>
          <a:bodyPr anchor="b"/>
          <a:lstStyle>
            <a:lvl1pPr marL="0" indent="0">
              <a:spcBef>
                <a:spcPts val="0"/>
              </a:spcBef>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475553-3346-44A6-9C9C-B79A3C596C9C}"/>
              </a:ext>
            </a:extLst>
          </p:cNvPr>
          <p:cNvSpPr>
            <a:spLocks noGrp="1"/>
          </p:cNvSpPr>
          <p:nvPr>
            <p:ph sz="quarter" idx="4" hasCustomPrompt="1"/>
          </p:nvPr>
        </p:nvSpPr>
        <p:spPr bwMode="gray">
          <a:xfrm>
            <a:off x="6172200" y="2293258"/>
            <a:ext cx="5183188" cy="3527844"/>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1E6BBF-F3E7-49D2-A6BF-EC70F1823AB9}"/>
              </a:ext>
            </a:extLst>
          </p:cNvPr>
          <p:cNvSpPr>
            <a:spLocks noGrp="1"/>
          </p:cNvSpPr>
          <p:nvPr>
            <p:ph type="dt" sz="half" idx="10"/>
          </p:nvPr>
        </p:nvSpPr>
        <p:spPr bwMode="gray"/>
        <p:txBody>
          <a:bodyPr/>
          <a:lstStyle/>
          <a:p>
            <a:fld id="{BA550BF9-5CC0-45E0-A929-0C64F4DB7AB1}" type="datetime1">
              <a:rPr lang="en-US" smtClean="0"/>
              <a:t>2/25/2025</a:t>
            </a:fld>
            <a:endParaRPr lang="en-US"/>
          </a:p>
        </p:txBody>
      </p:sp>
      <p:sp>
        <p:nvSpPr>
          <p:cNvPr id="8" name="Footer Placeholder 7">
            <a:extLst>
              <a:ext uri="{FF2B5EF4-FFF2-40B4-BE49-F238E27FC236}">
                <a16:creationId xmlns:a16="http://schemas.microsoft.com/office/drawing/2014/main" id="{208D5CB4-1D71-40A2-9087-19CAB8292F6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9" name="Slide Number Placeholder 8">
            <a:extLst>
              <a:ext uri="{FF2B5EF4-FFF2-40B4-BE49-F238E27FC236}">
                <a16:creationId xmlns:a16="http://schemas.microsoft.com/office/drawing/2014/main" id="{64858ABD-186B-4697-ADA0-B1768243BB6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10" name="TextBox 9">
            <a:extLst>
              <a:ext uri="{FF2B5EF4-FFF2-40B4-BE49-F238E27FC236}">
                <a16:creationId xmlns:a16="http://schemas.microsoft.com/office/drawing/2014/main" id="{E00E51F3-FA16-4CC6-97C6-6EECCB9AFCBD}"/>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11" name="Multiply 45" descr="A large &quot;x&quot; indicating that this layout is not approved for use.">
            <a:extLst>
              <a:ext uri="{FF2B5EF4-FFF2-40B4-BE49-F238E27FC236}">
                <a16:creationId xmlns:a16="http://schemas.microsoft.com/office/drawing/2014/main" id="{08AB274D-12CA-4F3C-A2F4-FCB00909EC9C}"/>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3737939912"/>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F8FED-F893-4202-9729-070B73F89088}"/>
              </a:ext>
            </a:extLst>
          </p:cNvPr>
          <p:cNvSpPr>
            <a:spLocks noGrp="1"/>
          </p:cNvSpPr>
          <p:nvPr>
            <p:ph type="title" hasCustomPrompt="1"/>
          </p:nvPr>
        </p:nvSpPr>
        <p:spPr bwMode="gray">
          <a:xfrm>
            <a:off x="839788" y="959472"/>
            <a:ext cx="3932237" cy="609398"/>
          </a:xfrm>
        </p:spPr>
        <p:txBody>
          <a:bodyPr anchor="b"/>
          <a:lstStyle>
            <a:lvl1pPr>
              <a:defRPr sz="2200"/>
            </a:lvl1pPr>
          </a:lstStyle>
          <a:p>
            <a:r>
              <a:rPr lang="en-US"/>
              <a:t>Not for use. This is a Microsoft default.</a:t>
            </a:r>
          </a:p>
        </p:txBody>
      </p:sp>
      <p:sp>
        <p:nvSpPr>
          <p:cNvPr id="3" name="Content Placeholder 2">
            <a:extLst>
              <a:ext uri="{FF2B5EF4-FFF2-40B4-BE49-F238E27FC236}">
                <a16:creationId xmlns:a16="http://schemas.microsoft.com/office/drawing/2014/main" id="{FAAB0851-1B55-4EF9-9DB6-030D02FC7FC5}"/>
              </a:ext>
            </a:extLst>
          </p:cNvPr>
          <p:cNvSpPr>
            <a:spLocks noGrp="1"/>
          </p:cNvSpPr>
          <p:nvPr>
            <p:ph idx="1" hasCustomPrompt="1"/>
          </p:nvPr>
        </p:nvSpPr>
        <p:spPr bwMode="gray">
          <a:xfrm>
            <a:off x="5183188" y="959471"/>
            <a:ext cx="6172200" cy="4531785"/>
          </a:xfrm>
        </p:spPr>
        <p:txBody>
          <a:bodyPr/>
          <a:lstStyle>
            <a:lvl1pPr>
              <a:defRPr sz="18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CF252D-B8C8-459E-A3CF-ADE2DCB40929}"/>
              </a:ext>
            </a:extLst>
          </p:cNvPr>
          <p:cNvSpPr>
            <a:spLocks noGrp="1"/>
          </p:cNvSpPr>
          <p:nvPr>
            <p:ph type="body" sz="half" idx="2" hasCustomPrompt="1"/>
          </p:nvPr>
        </p:nvSpPr>
        <p:spPr bwMode="gray">
          <a:xfrm>
            <a:off x="839788" y="1568869"/>
            <a:ext cx="3932237" cy="3922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layout is not intended for use within Optum presentations.</a:t>
            </a:r>
          </a:p>
        </p:txBody>
      </p:sp>
      <p:sp>
        <p:nvSpPr>
          <p:cNvPr id="5" name="Date Placeholder 4">
            <a:extLst>
              <a:ext uri="{FF2B5EF4-FFF2-40B4-BE49-F238E27FC236}">
                <a16:creationId xmlns:a16="http://schemas.microsoft.com/office/drawing/2014/main" id="{B5E4B62D-C99F-4CC3-9E19-1114B3E55C1F}"/>
              </a:ext>
            </a:extLst>
          </p:cNvPr>
          <p:cNvSpPr>
            <a:spLocks noGrp="1"/>
          </p:cNvSpPr>
          <p:nvPr>
            <p:ph type="dt" sz="half" idx="10"/>
          </p:nvPr>
        </p:nvSpPr>
        <p:spPr bwMode="gray"/>
        <p:txBody>
          <a:bodyPr/>
          <a:lstStyle/>
          <a:p>
            <a:fld id="{49DC409E-992A-4539-8EF9-A32E9543A062}" type="datetime1">
              <a:rPr lang="en-US" smtClean="0"/>
              <a:t>2/25/2025</a:t>
            </a:fld>
            <a:endParaRPr lang="en-US"/>
          </a:p>
        </p:txBody>
      </p:sp>
      <p:sp>
        <p:nvSpPr>
          <p:cNvPr id="6" name="Footer Placeholder 5">
            <a:extLst>
              <a:ext uri="{FF2B5EF4-FFF2-40B4-BE49-F238E27FC236}">
                <a16:creationId xmlns:a16="http://schemas.microsoft.com/office/drawing/2014/main" id="{1F63B6A4-E537-4167-B34F-EDFE426E1E8F}"/>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D8D5DB69-D84E-44DD-8501-317F2D6B91BC}"/>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9" name="TextBox 8">
            <a:extLst>
              <a:ext uri="{FF2B5EF4-FFF2-40B4-BE49-F238E27FC236}">
                <a16:creationId xmlns:a16="http://schemas.microsoft.com/office/drawing/2014/main" id="{2A212493-ED92-4B1B-901F-F8694A916BCD}"/>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10" name="Multiply 45" descr="A large &quot;x&quot; indicating that this layout is not approved for use.">
            <a:extLst>
              <a:ext uri="{FF2B5EF4-FFF2-40B4-BE49-F238E27FC236}">
                <a16:creationId xmlns:a16="http://schemas.microsoft.com/office/drawing/2014/main" id="{6CB82732-EB0E-440B-A61E-F00B16BF0965}"/>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3402692172"/>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1F256-EE8B-4C42-8A9F-D709E45FC9CE}"/>
              </a:ext>
            </a:extLst>
          </p:cNvPr>
          <p:cNvSpPr>
            <a:spLocks noGrp="1"/>
          </p:cNvSpPr>
          <p:nvPr>
            <p:ph type="title" hasCustomPrompt="1"/>
          </p:nvPr>
        </p:nvSpPr>
        <p:spPr bwMode="gray">
          <a:xfrm>
            <a:off x="839788" y="959472"/>
            <a:ext cx="3932237" cy="609398"/>
          </a:xfrm>
        </p:spPr>
        <p:txBody>
          <a:bodyPr anchor="b"/>
          <a:lstStyle>
            <a:lvl1pPr>
              <a:defRPr sz="2200"/>
            </a:lvl1pPr>
          </a:lstStyle>
          <a:p>
            <a:r>
              <a:rPr lang="en-US"/>
              <a:t>Not for use. This is a Microsoft default.</a:t>
            </a:r>
          </a:p>
        </p:txBody>
      </p:sp>
      <p:sp>
        <p:nvSpPr>
          <p:cNvPr id="3" name="Picture Placeholder 2">
            <a:extLst>
              <a:ext uri="{FF2B5EF4-FFF2-40B4-BE49-F238E27FC236}">
                <a16:creationId xmlns:a16="http://schemas.microsoft.com/office/drawing/2014/main" id="{F9491D2A-A402-47AC-9A86-6002422F21C9}"/>
              </a:ext>
            </a:extLst>
          </p:cNvPr>
          <p:cNvSpPr>
            <a:spLocks noGrp="1"/>
          </p:cNvSpPr>
          <p:nvPr>
            <p:ph type="pic" idx="1"/>
          </p:nvPr>
        </p:nvSpPr>
        <p:spPr bwMode="gray">
          <a:xfrm>
            <a:off x="5183188" y="959471"/>
            <a:ext cx="6172200" cy="4531785"/>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2DB0F51-CDD0-41D4-A559-624A4917070B}"/>
              </a:ext>
            </a:extLst>
          </p:cNvPr>
          <p:cNvSpPr>
            <a:spLocks noGrp="1"/>
          </p:cNvSpPr>
          <p:nvPr>
            <p:ph type="body" sz="half" idx="2" hasCustomPrompt="1"/>
          </p:nvPr>
        </p:nvSpPr>
        <p:spPr bwMode="gray">
          <a:xfrm>
            <a:off x="839788" y="1568869"/>
            <a:ext cx="3932237" cy="3922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layout is not intended for use within Optum presentations.</a:t>
            </a:r>
          </a:p>
        </p:txBody>
      </p:sp>
      <p:sp>
        <p:nvSpPr>
          <p:cNvPr id="5" name="Date Placeholder 4">
            <a:extLst>
              <a:ext uri="{FF2B5EF4-FFF2-40B4-BE49-F238E27FC236}">
                <a16:creationId xmlns:a16="http://schemas.microsoft.com/office/drawing/2014/main" id="{14CD89A7-8ADC-4D39-B15F-96B3FCC81854}"/>
              </a:ext>
            </a:extLst>
          </p:cNvPr>
          <p:cNvSpPr>
            <a:spLocks noGrp="1"/>
          </p:cNvSpPr>
          <p:nvPr>
            <p:ph type="dt" sz="half" idx="10"/>
          </p:nvPr>
        </p:nvSpPr>
        <p:spPr bwMode="gray"/>
        <p:txBody>
          <a:bodyPr/>
          <a:lstStyle/>
          <a:p>
            <a:fld id="{93CC6C9D-7D35-441A-8E7D-B481D2DC7F21}" type="datetime1">
              <a:rPr lang="en-US" smtClean="0"/>
              <a:t>2/25/2025</a:t>
            </a:fld>
            <a:endParaRPr lang="en-US"/>
          </a:p>
        </p:txBody>
      </p:sp>
      <p:sp>
        <p:nvSpPr>
          <p:cNvPr id="6" name="Footer Placeholder 5">
            <a:extLst>
              <a:ext uri="{FF2B5EF4-FFF2-40B4-BE49-F238E27FC236}">
                <a16:creationId xmlns:a16="http://schemas.microsoft.com/office/drawing/2014/main" id="{17F543A3-3277-40A0-B1C2-CADD5AB0387B}"/>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F13D95E8-D049-4386-B18A-005E7667328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9" name="TextBox 8">
            <a:extLst>
              <a:ext uri="{FF2B5EF4-FFF2-40B4-BE49-F238E27FC236}">
                <a16:creationId xmlns:a16="http://schemas.microsoft.com/office/drawing/2014/main" id="{349FD152-129D-41A4-81CE-BC9A8DCD0B3A}"/>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10" name="Multiply 45" descr="A large &quot;x&quot; indicating that this layout is not approved for use.">
            <a:extLst>
              <a:ext uri="{FF2B5EF4-FFF2-40B4-BE49-F238E27FC236}">
                <a16:creationId xmlns:a16="http://schemas.microsoft.com/office/drawing/2014/main" id="{66B6567B-A13A-474B-8D2F-ECF1267DF687}"/>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2379322623"/>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9D853-E248-4BE3-8F8C-4FF1369CBDAE}"/>
              </a:ext>
            </a:extLst>
          </p:cNvPr>
          <p:cNvSpPr>
            <a:spLocks noGrp="1"/>
          </p:cNvSpPr>
          <p:nvPr>
            <p:ph type="title" hasCustomPrompt="1"/>
          </p:nvPr>
        </p:nvSpPr>
        <p:spPr bwMode="gray"/>
        <p:txBody>
          <a:bodyPr/>
          <a:lstStyle/>
          <a:p>
            <a:r>
              <a:rPr lang="en-US"/>
              <a:t>Not for use. This is a Microsoft default.</a:t>
            </a:r>
          </a:p>
        </p:txBody>
      </p:sp>
      <p:sp>
        <p:nvSpPr>
          <p:cNvPr id="3" name="Vertical Text Placeholder 2">
            <a:extLst>
              <a:ext uri="{FF2B5EF4-FFF2-40B4-BE49-F238E27FC236}">
                <a16:creationId xmlns:a16="http://schemas.microsoft.com/office/drawing/2014/main" id="{E7268BF8-16E9-442C-865D-E015BE37821F}"/>
              </a:ext>
            </a:extLst>
          </p:cNvPr>
          <p:cNvSpPr>
            <a:spLocks noGrp="1"/>
          </p:cNvSpPr>
          <p:nvPr>
            <p:ph type="body" orient="vert" idx="1" hasCustomPrompt="1"/>
          </p:nvPr>
        </p:nvSpPr>
        <p:spPr bwMode="gray">
          <a:xfrm>
            <a:off x="1524000" y="1468197"/>
            <a:ext cx="9144000" cy="3930085"/>
          </a:xfrm>
        </p:spPr>
        <p:txBody>
          <a:bodyPr vert="eaVert"/>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B24B87-31C9-4BD9-B6CB-469EE19051A3}"/>
              </a:ext>
            </a:extLst>
          </p:cNvPr>
          <p:cNvSpPr>
            <a:spLocks noGrp="1"/>
          </p:cNvSpPr>
          <p:nvPr>
            <p:ph type="dt" sz="half" idx="10"/>
          </p:nvPr>
        </p:nvSpPr>
        <p:spPr bwMode="gray"/>
        <p:txBody>
          <a:bodyPr/>
          <a:lstStyle/>
          <a:p>
            <a:fld id="{BA27F08E-62AF-4984-9352-B1BF15FE0584}" type="datetime1">
              <a:rPr lang="en-US" smtClean="0"/>
              <a:t>2/25/2025</a:t>
            </a:fld>
            <a:endParaRPr lang="en-US"/>
          </a:p>
        </p:txBody>
      </p:sp>
      <p:sp>
        <p:nvSpPr>
          <p:cNvPr id="5" name="Footer Placeholder 4">
            <a:extLst>
              <a:ext uri="{FF2B5EF4-FFF2-40B4-BE49-F238E27FC236}">
                <a16:creationId xmlns:a16="http://schemas.microsoft.com/office/drawing/2014/main" id="{0765FB1D-8B17-4CDB-BAAD-56DCBE7C6507}"/>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A563E8E-48A6-4825-9CB7-1E5880454802}"/>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7" name="TextBox 6">
            <a:extLst>
              <a:ext uri="{FF2B5EF4-FFF2-40B4-BE49-F238E27FC236}">
                <a16:creationId xmlns:a16="http://schemas.microsoft.com/office/drawing/2014/main" id="{C2B6F59F-8687-492F-A2D4-E8EBFECAC4AB}"/>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8" name="Multiply 45" descr="A large &quot;x&quot; indicating that this layout is not approved for use.">
            <a:extLst>
              <a:ext uri="{FF2B5EF4-FFF2-40B4-BE49-F238E27FC236}">
                <a16:creationId xmlns:a16="http://schemas.microsoft.com/office/drawing/2014/main" id="{340CE423-4A52-449C-9C78-E284D9A049E1}"/>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1215686412"/>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B8F935-64F2-4650-80FF-CFD09440797C}"/>
              </a:ext>
            </a:extLst>
          </p:cNvPr>
          <p:cNvSpPr>
            <a:spLocks noGrp="1"/>
          </p:cNvSpPr>
          <p:nvPr>
            <p:ph type="title" orient="vert" hasCustomPrompt="1"/>
          </p:nvPr>
        </p:nvSpPr>
        <p:spPr bwMode="gray">
          <a:xfrm>
            <a:off x="10945256" y="546100"/>
            <a:ext cx="786369" cy="5297292"/>
          </a:xfrm>
        </p:spPr>
        <p:txBody>
          <a:bodyPr vert="eaVert"/>
          <a:lstStyle/>
          <a:p>
            <a:r>
              <a:rPr lang="en-US"/>
              <a:t>Not for use. This is a Microsoft default.</a:t>
            </a:r>
          </a:p>
        </p:txBody>
      </p:sp>
      <p:sp>
        <p:nvSpPr>
          <p:cNvPr id="3" name="Vertical Text Placeholder 2">
            <a:extLst>
              <a:ext uri="{FF2B5EF4-FFF2-40B4-BE49-F238E27FC236}">
                <a16:creationId xmlns:a16="http://schemas.microsoft.com/office/drawing/2014/main" id="{1A0DAF3A-9FF6-438D-AEE6-0F69D361006E}"/>
              </a:ext>
            </a:extLst>
          </p:cNvPr>
          <p:cNvSpPr>
            <a:spLocks noGrp="1"/>
          </p:cNvSpPr>
          <p:nvPr>
            <p:ph type="body" orient="vert" idx="1" hasCustomPrompt="1"/>
          </p:nvPr>
        </p:nvSpPr>
        <p:spPr bwMode="gray">
          <a:xfrm>
            <a:off x="3058556" y="546100"/>
            <a:ext cx="7734300" cy="5297292"/>
          </a:xfrm>
        </p:spPr>
        <p:txBody>
          <a:bodyPr vert="eaVert"/>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08046B-162A-46A6-A5E8-53242F87888E}"/>
              </a:ext>
            </a:extLst>
          </p:cNvPr>
          <p:cNvSpPr>
            <a:spLocks noGrp="1"/>
          </p:cNvSpPr>
          <p:nvPr>
            <p:ph type="dt" sz="half" idx="10"/>
          </p:nvPr>
        </p:nvSpPr>
        <p:spPr bwMode="gray"/>
        <p:txBody>
          <a:bodyPr/>
          <a:lstStyle/>
          <a:p>
            <a:fld id="{64BD37AA-1D3A-4134-B436-1DCEC1BAB4B1}" type="datetime1">
              <a:rPr lang="en-US" smtClean="0"/>
              <a:t>2/25/2025</a:t>
            </a:fld>
            <a:endParaRPr lang="en-US"/>
          </a:p>
        </p:txBody>
      </p:sp>
      <p:sp>
        <p:nvSpPr>
          <p:cNvPr id="5" name="Footer Placeholder 4">
            <a:extLst>
              <a:ext uri="{FF2B5EF4-FFF2-40B4-BE49-F238E27FC236}">
                <a16:creationId xmlns:a16="http://schemas.microsoft.com/office/drawing/2014/main" id="{9D3EA6C7-F505-4DA8-9747-410A859FC904}"/>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8DD75DA2-D743-4167-8A0F-F9B035E62107}"/>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7" name="TextBox 6">
            <a:extLst>
              <a:ext uri="{FF2B5EF4-FFF2-40B4-BE49-F238E27FC236}">
                <a16:creationId xmlns:a16="http://schemas.microsoft.com/office/drawing/2014/main" id="{C05104E2-CEF6-4BD8-B7C0-2C8692A17794}"/>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8" name="Multiply 45" descr="A large &quot;x&quot; indicating that this layout is not approved for use.">
            <a:extLst>
              <a:ext uri="{FF2B5EF4-FFF2-40B4-BE49-F238E27FC236}">
                <a16:creationId xmlns:a16="http://schemas.microsoft.com/office/drawing/2014/main" id="{D8807564-3DF6-491D-A764-145269B5B371}"/>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1551526891"/>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a:xfrm>
            <a:off x="8737600" y="6487322"/>
            <a:ext cx="2844800" cy="30778"/>
          </a:xfrm>
        </p:spPr>
        <p:txBody>
          <a:bodyPr/>
          <a:lstStyle>
            <a:lvl1pPr>
              <a:defRPr/>
            </a:lvl1pPr>
          </a:lstStyle>
          <a:p>
            <a:fld id="{D66C4C68-9C76-5449-BBA0-107A51179E14}" type="slidenum">
              <a:rPr lang="en-US" smtClean="0">
                <a:solidFill>
                  <a:srgbClr val="005EB8"/>
                </a:solidFill>
              </a:rPr>
              <a:pPr/>
              <a:t>‹#›</a:t>
            </a:fld>
            <a:endParaRPr lang="en-US">
              <a:solidFill>
                <a:srgbClr val="005EB8"/>
              </a:solidFill>
            </a:endParaRPr>
          </a:p>
        </p:txBody>
      </p:sp>
      <p:sp>
        <p:nvSpPr>
          <p:cNvPr id="6" name="Title 1"/>
          <p:cNvSpPr>
            <a:spLocks noGrp="1"/>
          </p:cNvSpPr>
          <p:nvPr>
            <p:ph type="title"/>
          </p:nvPr>
        </p:nvSpPr>
        <p:spPr>
          <a:xfrm>
            <a:off x="431371" y="228601"/>
            <a:ext cx="9809087" cy="667725"/>
          </a:xfrm>
        </p:spPr>
        <p:txBody>
          <a:bodyPr>
            <a:normAutofit/>
          </a:bodyPr>
          <a:lstStyle>
            <a:lvl1pPr>
              <a:defRPr sz="1600"/>
            </a:lvl1pPr>
          </a:lstStyle>
          <a:p>
            <a:r>
              <a:rPr lang="en-US"/>
              <a:t>Click to edit Master title style</a:t>
            </a:r>
          </a:p>
        </p:txBody>
      </p:sp>
      <p:sp>
        <p:nvSpPr>
          <p:cNvPr id="9" name="Text Placeholder 8"/>
          <p:cNvSpPr>
            <a:spLocks noGrp="1"/>
          </p:cNvSpPr>
          <p:nvPr>
            <p:ph type="body" sz="quarter" idx="11"/>
          </p:nvPr>
        </p:nvSpPr>
        <p:spPr>
          <a:xfrm>
            <a:off x="406400" y="1066800"/>
            <a:ext cx="11379200" cy="5098504"/>
          </a:xfrm>
          <a:prstGeom prst="rect">
            <a:avLst/>
          </a:prstGeom>
        </p:spPr>
        <p:txBody>
          <a:bodyPr/>
          <a:lstStyle>
            <a:lvl1pPr>
              <a:defRPr sz="1200">
                <a:latin typeface="+mn-lt"/>
              </a:defRPr>
            </a:lvl1pPr>
            <a:lvl2pPr>
              <a:defRPr sz="1200">
                <a:latin typeface="+mn-lt"/>
              </a:defRPr>
            </a:lvl2pPr>
            <a:lvl3pPr>
              <a:defRPr sz="1200">
                <a:latin typeface="+mn-lt"/>
              </a:defRPr>
            </a:lvl3pPr>
            <a:lvl4pPr>
              <a:defRPr sz="1200">
                <a:latin typeface="+mn-lt"/>
              </a:defRPr>
            </a:lvl4pPr>
            <a:lvl5pPr>
              <a:defRPr sz="12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078588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4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58" y="0"/>
            <a:ext cx="11768977" cy="731520"/>
          </a:xfrm>
          <a:prstGeom prst="rect">
            <a:avLst/>
          </a:prstGeom>
        </p:spPr>
        <p:txBody>
          <a:bodyPr vert="horz" lIns="91440" tIns="45720" rIns="91440" bIns="45720" rtlCol="0" anchor="b">
            <a:normAutofit/>
          </a:bodyPr>
          <a:lstStyle>
            <a:lvl1pPr>
              <a:defRPr lang="en-US" dirty="0"/>
            </a:lvl1pPr>
          </a:lstStyle>
          <a:p>
            <a:pPr lvl="0"/>
            <a:r>
              <a:rPr lang="en-US"/>
              <a:t>Four items layout</a:t>
            </a:r>
          </a:p>
        </p:txBody>
      </p:sp>
      <p:sp>
        <p:nvSpPr>
          <p:cNvPr id="8" name="Text Placeholder 7"/>
          <p:cNvSpPr>
            <a:spLocks noGrp="1"/>
          </p:cNvSpPr>
          <p:nvPr>
            <p:ph type="body" sz="quarter" idx="14" hasCustomPrompt="1"/>
          </p:nvPr>
        </p:nvSpPr>
        <p:spPr>
          <a:xfrm>
            <a:off x="365760" y="914401"/>
            <a:ext cx="2743200" cy="663575"/>
          </a:xfrm>
          <a:prstGeom prst="rect">
            <a:avLst/>
          </a:prstGeom>
          <a:solidFill>
            <a:schemeClr val="tx2"/>
          </a:solidFill>
        </p:spPr>
        <p:txBody>
          <a:bodyPr lIns="137160" anchor="ctr"/>
          <a:lstStyle>
            <a:lvl1pPr marL="0" indent="0" algn="ctr">
              <a:lnSpc>
                <a:spcPct val="90000"/>
              </a:lnSpc>
              <a:spcBef>
                <a:spcPts val="0"/>
              </a:spcBef>
              <a:spcAft>
                <a:spcPts val="0"/>
              </a:spcAft>
              <a:buNone/>
              <a:defRPr sz="1400">
                <a:solidFill>
                  <a:schemeClr val="bg1"/>
                </a:solidFill>
              </a:defRPr>
            </a:lvl1pPr>
          </a:lstStyle>
          <a:p>
            <a:pPr lvl="0"/>
            <a:r>
              <a:rPr lang="en-US"/>
              <a:t> Header</a:t>
            </a:r>
          </a:p>
        </p:txBody>
      </p:sp>
      <p:sp>
        <p:nvSpPr>
          <p:cNvPr id="27" name="Text Placeholder 7"/>
          <p:cNvSpPr>
            <a:spLocks noGrp="1"/>
          </p:cNvSpPr>
          <p:nvPr>
            <p:ph type="body" sz="quarter" idx="15" hasCustomPrompt="1"/>
          </p:nvPr>
        </p:nvSpPr>
        <p:spPr>
          <a:xfrm>
            <a:off x="3271520" y="914401"/>
            <a:ext cx="2743200" cy="663575"/>
          </a:xfrm>
          <a:prstGeom prst="rect">
            <a:avLst/>
          </a:prstGeom>
          <a:solidFill>
            <a:schemeClr val="accent2"/>
          </a:solidFill>
        </p:spPr>
        <p:txBody>
          <a:bodyPr lIns="137160" anchor="ctr"/>
          <a:lstStyle>
            <a:lvl1pPr marL="0" indent="0" algn="ctr">
              <a:lnSpc>
                <a:spcPct val="90000"/>
              </a:lnSpc>
              <a:spcBef>
                <a:spcPts val="0"/>
              </a:spcBef>
              <a:spcAft>
                <a:spcPts val="0"/>
              </a:spcAft>
              <a:buNone/>
              <a:defRPr sz="1400">
                <a:solidFill>
                  <a:schemeClr val="bg1"/>
                </a:solidFill>
              </a:defRPr>
            </a:lvl1pPr>
          </a:lstStyle>
          <a:p>
            <a:pPr lvl="0"/>
            <a:r>
              <a:rPr lang="en-US"/>
              <a:t>Header</a:t>
            </a:r>
          </a:p>
        </p:txBody>
      </p:sp>
      <p:sp>
        <p:nvSpPr>
          <p:cNvPr id="28" name="Text Placeholder 7"/>
          <p:cNvSpPr>
            <a:spLocks noGrp="1"/>
          </p:cNvSpPr>
          <p:nvPr>
            <p:ph type="body" sz="quarter" idx="16" hasCustomPrompt="1"/>
          </p:nvPr>
        </p:nvSpPr>
        <p:spPr>
          <a:xfrm>
            <a:off x="6177280" y="914401"/>
            <a:ext cx="2743200" cy="663575"/>
          </a:xfrm>
          <a:prstGeom prst="rect">
            <a:avLst/>
          </a:prstGeom>
          <a:solidFill>
            <a:schemeClr val="accent4"/>
          </a:solidFill>
        </p:spPr>
        <p:txBody>
          <a:bodyPr lIns="137160" anchor="ctr"/>
          <a:lstStyle>
            <a:lvl1pPr marL="0" indent="0" algn="ctr">
              <a:lnSpc>
                <a:spcPct val="90000"/>
              </a:lnSpc>
              <a:spcBef>
                <a:spcPts val="0"/>
              </a:spcBef>
              <a:spcAft>
                <a:spcPts val="0"/>
              </a:spcAft>
              <a:buNone/>
              <a:defRPr sz="1400">
                <a:solidFill>
                  <a:schemeClr val="bg1"/>
                </a:solidFill>
              </a:defRPr>
            </a:lvl1pPr>
          </a:lstStyle>
          <a:p>
            <a:pPr lvl="0"/>
            <a:r>
              <a:rPr lang="en-US"/>
              <a:t>Header</a:t>
            </a:r>
          </a:p>
        </p:txBody>
      </p:sp>
      <p:sp>
        <p:nvSpPr>
          <p:cNvPr id="29" name="Text Placeholder 7"/>
          <p:cNvSpPr>
            <a:spLocks noGrp="1"/>
          </p:cNvSpPr>
          <p:nvPr>
            <p:ph type="body" sz="quarter" idx="17" hasCustomPrompt="1"/>
          </p:nvPr>
        </p:nvSpPr>
        <p:spPr>
          <a:xfrm>
            <a:off x="9083040" y="914401"/>
            <a:ext cx="2743200" cy="663575"/>
          </a:xfrm>
          <a:prstGeom prst="rect">
            <a:avLst/>
          </a:prstGeom>
          <a:solidFill>
            <a:schemeClr val="accent1"/>
          </a:solidFill>
        </p:spPr>
        <p:txBody>
          <a:bodyPr lIns="137160" anchor="ctr"/>
          <a:lstStyle>
            <a:lvl1pPr marL="0" indent="0" algn="ctr">
              <a:lnSpc>
                <a:spcPct val="90000"/>
              </a:lnSpc>
              <a:spcBef>
                <a:spcPts val="0"/>
              </a:spcBef>
              <a:spcAft>
                <a:spcPts val="0"/>
              </a:spcAft>
              <a:buNone/>
              <a:defRPr sz="1400">
                <a:solidFill>
                  <a:schemeClr val="bg1"/>
                </a:solidFill>
              </a:defRPr>
            </a:lvl1pPr>
          </a:lstStyle>
          <a:p>
            <a:pPr lvl="0"/>
            <a:r>
              <a:rPr lang="en-US"/>
              <a:t>Header</a:t>
            </a:r>
          </a:p>
        </p:txBody>
      </p:sp>
      <p:sp>
        <p:nvSpPr>
          <p:cNvPr id="31" name="Text Placeholder 7"/>
          <p:cNvSpPr>
            <a:spLocks noGrp="1"/>
          </p:cNvSpPr>
          <p:nvPr>
            <p:ph type="body" sz="quarter" idx="19" hasCustomPrompt="1"/>
          </p:nvPr>
        </p:nvSpPr>
        <p:spPr>
          <a:xfrm>
            <a:off x="365760" y="1645920"/>
            <a:ext cx="2743200" cy="4572000"/>
          </a:xfrm>
          <a:prstGeom prst="rect">
            <a:avLst/>
          </a:prstGeom>
          <a:solidFill>
            <a:srgbClr val="F2F2F2"/>
          </a:solidFill>
        </p:spPr>
        <p:txBody>
          <a:bodyPr/>
          <a:lstStyle>
            <a:lvl1pPr>
              <a:defRPr lang="en-US" sz="1200" dirty="0"/>
            </a:lvl1pPr>
          </a:lstStyle>
          <a:p>
            <a:pPr marL="274320" lvl="0" indent="-274320">
              <a:spcBef>
                <a:spcPts val="300"/>
              </a:spcBef>
              <a:spcAft>
                <a:spcPts val="300"/>
              </a:spcAft>
            </a:pPr>
            <a:r>
              <a:rPr lang="en-US"/>
              <a:t>Click to add Text here</a:t>
            </a:r>
          </a:p>
        </p:txBody>
      </p:sp>
      <p:sp>
        <p:nvSpPr>
          <p:cNvPr id="32" name="Text Placeholder 7"/>
          <p:cNvSpPr>
            <a:spLocks noGrp="1"/>
          </p:cNvSpPr>
          <p:nvPr>
            <p:ph type="body" sz="quarter" idx="20" hasCustomPrompt="1"/>
          </p:nvPr>
        </p:nvSpPr>
        <p:spPr>
          <a:xfrm>
            <a:off x="3271520" y="1645920"/>
            <a:ext cx="2743200" cy="4572000"/>
          </a:xfrm>
          <a:prstGeom prst="rect">
            <a:avLst/>
          </a:prstGeom>
          <a:solidFill>
            <a:srgbClr val="F2F2F2"/>
          </a:solidFill>
        </p:spPr>
        <p:txBody>
          <a:bodyPr/>
          <a:lstStyle>
            <a:lvl1pPr>
              <a:defRPr lang="en-US" sz="1200" dirty="0"/>
            </a:lvl1pPr>
          </a:lstStyle>
          <a:p>
            <a:pPr marL="274320" lvl="0" indent="-274320">
              <a:spcBef>
                <a:spcPts val="300"/>
              </a:spcBef>
              <a:spcAft>
                <a:spcPts val="300"/>
              </a:spcAft>
            </a:pPr>
            <a:r>
              <a:rPr lang="en-US"/>
              <a:t>Click to add Text here </a:t>
            </a:r>
          </a:p>
        </p:txBody>
      </p:sp>
      <p:sp>
        <p:nvSpPr>
          <p:cNvPr id="33" name="Text Placeholder 7"/>
          <p:cNvSpPr>
            <a:spLocks noGrp="1"/>
          </p:cNvSpPr>
          <p:nvPr>
            <p:ph type="body" sz="quarter" idx="21" hasCustomPrompt="1"/>
          </p:nvPr>
        </p:nvSpPr>
        <p:spPr>
          <a:xfrm>
            <a:off x="6177280" y="1645920"/>
            <a:ext cx="2743200" cy="4572000"/>
          </a:xfrm>
          <a:prstGeom prst="rect">
            <a:avLst/>
          </a:prstGeom>
          <a:solidFill>
            <a:srgbClr val="F2F2F2"/>
          </a:solidFill>
        </p:spPr>
        <p:txBody>
          <a:bodyPr/>
          <a:lstStyle>
            <a:lvl1pPr>
              <a:defRPr lang="en-US" sz="1200" dirty="0"/>
            </a:lvl1pPr>
          </a:lstStyle>
          <a:p>
            <a:pPr marL="274320" lvl="0" indent="-274320">
              <a:spcBef>
                <a:spcPts val="300"/>
              </a:spcBef>
              <a:spcAft>
                <a:spcPts val="300"/>
              </a:spcAft>
            </a:pPr>
            <a:r>
              <a:rPr lang="en-US"/>
              <a:t>Click to add Text here</a:t>
            </a:r>
          </a:p>
        </p:txBody>
      </p:sp>
      <p:sp>
        <p:nvSpPr>
          <p:cNvPr id="34" name="Text Placeholder 7"/>
          <p:cNvSpPr>
            <a:spLocks noGrp="1"/>
          </p:cNvSpPr>
          <p:nvPr>
            <p:ph type="body" sz="quarter" idx="22" hasCustomPrompt="1"/>
          </p:nvPr>
        </p:nvSpPr>
        <p:spPr>
          <a:xfrm>
            <a:off x="9083040" y="1645920"/>
            <a:ext cx="2743200" cy="4572000"/>
          </a:xfrm>
          <a:prstGeom prst="rect">
            <a:avLst/>
          </a:prstGeom>
          <a:solidFill>
            <a:srgbClr val="F2F2F2"/>
          </a:solidFill>
        </p:spPr>
        <p:txBody>
          <a:bodyPr/>
          <a:lstStyle>
            <a:lvl1pPr>
              <a:defRPr lang="en-US" sz="1200" dirty="0"/>
            </a:lvl1pPr>
          </a:lstStyle>
          <a:p>
            <a:pPr marL="274320" lvl="0" indent="-274320">
              <a:spcBef>
                <a:spcPts val="300"/>
              </a:spcBef>
              <a:spcAft>
                <a:spcPts val="300"/>
              </a:spcAft>
            </a:pPr>
            <a:r>
              <a:rPr lang="en-US"/>
              <a:t>Click to add Text here</a:t>
            </a:r>
          </a:p>
        </p:txBody>
      </p:sp>
      <p:sp>
        <p:nvSpPr>
          <p:cNvPr id="12" name="Slide Number Placeholder 2"/>
          <p:cNvSpPr>
            <a:spLocks noGrp="1"/>
          </p:cNvSpPr>
          <p:nvPr>
            <p:ph type="sldNum" sz="quarter" idx="10"/>
          </p:nvPr>
        </p:nvSpPr>
        <p:spPr>
          <a:xfrm>
            <a:off x="11525136" y="6699910"/>
            <a:ext cx="609600" cy="30778"/>
          </a:xfrm>
        </p:spPr>
        <p:txBody>
          <a:bodyPr/>
          <a:lstStyle>
            <a:lvl1pPr>
              <a:defRPr/>
            </a:lvl1pPr>
          </a:lstStyle>
          <a:p>
            <a:fld id="{D66C4C68-9C76-5449-BBA0-107A51179E14}" type="slidenum">
              <a:rPr lang="en-US" smtClean="0">
                <a:solidFill>
                  <a:srgbClr val="005EB8"/>
                </a:solidFill>
              </a:rPr>
              <a:pPr/>
              <a:t>‹#›</a:t>
            </a:fld>
            <a:endParaRPr lang="en-US">
              <a:solidFill>
                <a:srgbClr val="005EB8"/>
              </a:solidFill>
            </a:endParaRPr>
          </a:p>
        </p:txBody>
      </p:sp>
    </p:spTree>
    <p:extLst>
      <p:ext uri="{BB962C8B-B14F-4D97-AF65-F5344CB8AC3E}">
        <p14:creationId xmlns:p14="http://schemas.microsoft.com/office/powerpoint/2010/main" val="393513253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58" y="0"/>
            <a:ext cx="11768977" cy="731520"/>
          </a:xfrm>
          <a:prstGeom prst="rect">
            <a:avLst/>
          </a:prstGeom>
        </p:spPr>
        <p:txBody>
          <a:bodyPr vert="horz" lIns="91440" tIns="45720" rIns="91440" bIns="45720" rtlCol="0" anchor="b">
            <a:normAutofit/>
          </a:bodyPr>
          <a:lstStyle>
            <a:lvl1pPr>
              <a:defRPr lang="en-US" sz="2000" dirty="0"/>
            </a:lvl1pPr>
          </a:lstStyle>
          <a:p>
            <a:pPr lvl="0"/>
            <a:r>
              <a:rPr lang="en-US"/>
              <a:t>Two items layout</a:t>
            </a:r>
          </a:p>
        </p:txBody>
      </p:sp>
      <p:sp>
        <p:nvSpPr>
          <p:cNvPr id="8" name="Text Placeholder 7"/>
          <p:cNvSpPr>
            <a:spLocks noGrp="1"/>
          </p:cNvSpPr>
          <p:nvPr>
            <p:ph type="body" sz="quarter" idx="14" hasCustomPrompt="1"/>
          </p:nvPr>
        </p:nvSpPr>
        <p:spPr>
          <a:xfrm>
            <a:off x="365760" y="914401"/>
            <a:ext cx="5486400" cy="663575"/>
          </a:xfrm>
          <a:prstGeom prst="rect">
            <a:avLst/>
          </a:prstGeom>
          <a:solidFill>
            <a:schemeClr val="tx2"/>
          </a:solidFill>
        </p:spPr>
        <p:txBody>
          <a:bodyPr lIns="137160" anchor="ctr"/>
          <a:lstStyle>
            <a:lvl1pPr marL="0" indent="0" algn="ctr">
              <a:lnSpc>
                <a:spcPct val="90000"/>
              </a:lnSpc>
              <a:spcBef>
                <a:spcPts val="0"/>
              </a:spcBef>
              <a:spcAft>
                <a:spcPts val="0"/>
              </a:spcAft>
              <a:buNone/>
              <a:defRPr sz="1400">
                <a:solidFill>
                  <a:schemeClr val="bg1"/>
                </a:solidFill>
              </a:defRPr>
            </a:lvl1pPr>
          </a:lstStyle>
          <a:p>
            <a:pPr lvl="0"/>
            <a:r>
              <a:rPr lang="en-US"/>
              <a:t>Header</a:t>
            </a:r>
          </a:p>
        </p:txBody>
      </p:sp>
      <p:sp>
        <p:nvSpPr>
          <p:cNvPr id="28" name="Text Placeholder 7"/>
          <p:cNvSpPr>
            <a:spLocks noGrp="1"/>
          </p:cNvSpPr>
          <p:nvPr>
            <p:ph type="body" sz="quarter" idx="16" hasCustomPrompt="1"/>
          </p:nvPr>
        </p:nvSpPr>
        <p:spPr>
          <a:xfrm>
            <a:off x="6339840" y="914401"/>
            <a:ext cx="5486400" cy="663575"/>
          </a:xfrm>
          <a:prstGeom prst="rect">
            <a:avLst/>
          </a:prstGeom>
          <a:solidFill>
            <a:schemeClr val="accent2"/>
          </a:solidFill>
        </p:spPr>
        <p:txBody>
          <a:bodyPr lIns="137160" anchor="ctr"/>
          <a:lstStyle>
            <a:lvl1pPr marL="0" indent="0" algn="ctr">
              <a:lnSpc>
                <a:spcPct val="90000"/>
              </a:lnSpc>
              <a:spcBef>
                <a:spcPts val="0"/>
              </a:spcBef>
              <a:spcAft>
                <a:spcPts val="0"/>
              </a:spcAft>
              <a:buNone/>
              <a:defRPr sz="1400">
                <a:solidFill>
                  <a:schemeClr val="bg1"/>
                </a:solidFill>
              </a:defRPr>
            </a:lvl1pPr>
          </a:lstStyle>
          <a:p>
            <a:pPr lvl="0"/>
            <a:r>
              <a:rPr lang="en-US"/>
              <a:t>Header</a:t>
            </a:r>
          </a:p>
        </p:txBody>
      </p:sp>
      <p:sp>
        <p:nvSpPr>
          <p:cNvPr id="31" name="Text Placeholder 7"/>
          <p:cNvSpPr>
            <a:spLocks noGrp="1"/>
          </p:cNvSpPr>
          <p:nvPr>
            <p:ph type="body" sz="quarter" idx="19" hasCustomPrompt="1"/>
          </p:nvPr>
        </p:nvSpPr>
        <p:spPr>
          <a:xfrm>
            <a:off x="365760" y="1645920"/>
            <a:ext cx="5486400" cy="4572000"/>
          </a:xfrm>
          <a:prstGeom prst="rect">
            <a:avLst/>
          </a:prstGeom>
          <a:solidFill>
            <a:srgbClr val="F2F2F2"/>
          </a:solidFill>
        </p:spPr>
        <p:txBody>
          <a:bodyPr/>
          <a:lstStyle>
            <a:lvl1pPr marL="182880" indent="-182880">
              <a:defRPr lang="en-US" sz="1200" dirty="0"/>
            </a:lvl1pPr>
          </a:lstStyle>
          <a:p>
            <a:pPr marL="274320" lvl="0" indent="-274320">
              <a:spcBef>
                <a:spcPts val="300"/>
              </a:spcBef>
              <a:spcAft>
                <a:spcPts val="300"/>
              </a:spcAft>
            </a:pPr>
            <a:r>
              <a:rPr lang="en-US"/>
              <a:t>Click to add text here</a:t>
            </a:r>
          </a:p>
        </p:txBody>
      </p:sp>
      <p:sp>
        <p:nvSpPr>
          <p:cNvPr id="33" name="Text Placeholder 7"/>
          <p:cNvSpPr>
            <a:spLocks noGrp="1"/>
          </p:cNvSpPr>
          <p:nvPr>
            <p:ph type="body" sz="quarter" idx="21" hasCustomPrompt="1"/>
          </p:nvPr>
        </p:nvSpPr>
        <p:spPr>
          <a:xfrm>
            <a:off x="6339840" y="1645920"/>
            <a:ext cx="5486400" cy="4572000"/>
          </a:xfrm>
          <a:prstGeom prst="rect">
            <a:avLst/>
          </a:prstGeom>
          <a:solidFill>
            <a:srgbClr val="F2F2F2"/>
          </a:solidFill>
        </p:spPr>
        <p:txBody>
          <a:bodyPr/>
          <a:lstStyle>
            <a:lvl1pPr>
              <a:defRPr lang="en-US" sz="1200" dirty="0"/>
            </a:lvl1pPr>
          </a:lstStyle>
          <a:p>
            <a:pPr marL="274320" lvl="0" indent="-274320">
              <a:spcBef>
                <a:spcPts val="300"/>
              </a:spcBef>
              <a:spcAft>
                <a:spcPts val="300"/>
              </a:spcAft>
            </a:pPr>
            <a:r>
              <a:rPr lang="en-US"/>
              <a:t>Click to add text here</a:t>
            </a:r>
          </a:p>
        </p:txBody>
      </p:sp>
      <p:sp>
        <p:nvSpPr>
          <p:cNvPr id="9" name="Slide Number Placeholder 2"/>
          <p:cNvSpPr>
            <a:spLocks noGrp="1"/>
          </p:cNvSpPr>
          <p:nvPr>
            <p:ph type="sldNum" sz="quarter" idx="10"/>
          </p:nvPr>
        </p:nvSpPr>
        <p:spPr>
          <a:xfrm>
            <a:off x="11525136" y="6699910"/>
            <a:ext cx="609600" cy="30778"/>
          </a:xfrm>
        </p:spPr>
        <p:txBody>
          <a:bodyPr/>
          <a:lstStyle>
            <a:lvl1pPr>
              <a:defRPr/>
            </a:lvl1pPr>
          </a:lstStyle>
          <a:p>
            <a:fld id="{D66C4C68-9C76-5449-BBA0-107A51179E14}" type="slidenum">
              <a:rPr lang="en-US" smtClean="0">
                <a:solidFill>
                  <a:srgbClr val="005EB8"/>
                </a:solidFill>
              </a:rPr>
              <a:pPr/>
              <a:t>‹#›</a:t>
            </a:fld>
            <a:endParaRPr lang="en-US">
              <a:solidFill>
                <a:srgbClr val="005EB8"/>
              </a:solidFill>
            </a:endParaRPr>
          </a:p>
        </p:txBody>
      </p:sp>
    </p:spTree>
    <p:extLst>
      <p:ext uri="{BB962C8B-B14F-4D97-AF65-F5344CB8AC3E}">
        <p14:creationId xmlns:p14="http://schemas.microsoft.com/office/powerpoint/2010/main" val="356307665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65760" y="426821"/>
            <a:ext cx="11768976" cy="304699"/>
          </a:xfrm>
          <a:prstGeom prst="rect">
            <a:avLst/>
          </a:prstGeom>
        </p:spPr>
        <p:txBody>
          <a:bodyPr anchor="b"/>
          <a:lstStyle/>
          <a:p>
            <a:r>
              <a:rPr lang="en-US"/>
              <a:t>Click to edit Master title style</a:t>
            </a:r>
            <a:endParaRPr lang="en-GB"/>
          </a:p>
        </p:txBody>
      </p:sp>
      <p:sp>
        <p:nvSpPr>
          <p:cNvPr id="4" name="Text Placeholder 7"/>
          <p:cNvSpPr>
            <a:spLocks noGrp="1"/>
          </p:cNvSpPr>
          <p:nvPr>
            <p:ph type="body" sz="quarter" idx="14" hasCustomPrompt="1"/>
          </p:nvPr>
        </p:nvSpPr>
        <p:spPr>
          <a:xfrm>
            <a:off x="365760" y="914401"/>
            <a:ext cx="5486400" cy="663575"/>
          </a:xfrm>
          <a:prstGeom prst="rect">
            <a:avLst/>
          </a:prstGeom>
          <a:solidFill>
            <a:schemeClr val="tx2"/>
          </a:solidFill>
        </p:spPr>
        <p:txBody>
          <a:bodyPr lIns="137160" anchor="ctr"/>
          <a:lstStyle>
            <a:lvl1pPr marL="0" indent="0" algn="ctr">
              <a:lnSpc>
                <a:spcPct val="90000"/>
              </a:lnSpc>
              <a:spcBef>
                <a:spcPts val="0"/>
              </a:spcBef>
              <a:spcAft>
                <a:spcPts val="0"/>
              </a:spcAft>
              <a:buNone/>
              <a:defRPr sz="1400">
                <a:solidFill>
                  <a:schemeClr val="bg1"/>
                </a:solidFill>
              </a:defRPr>
            </a:lvl1pPr>
          </a:lstStyle>
          <a:p>
            <a:pPr lvl="0"/>
            <a:r>
              <a:rPr lang="en-US"/>
              <a:t> Header</a:t>
            </a:r>
          </a:p>
        </p:txBody>
      </p:sp>
      <p:sp>
        <p:nvSpPr>
          <p:cNvPr id="5" name="Text Placeholder 7"/>
          <p:cNvSpPr>
            <a:spLocks noGrp="1"/>
          </p:cNvSpPr>
          <p:nvPr>
            <p:ph type="body" sz="quarter" idx="15" hasCustomPrompt="1"/>
          </p:nvPr>
        </p:nvSpPr>
        <p:spPr>
          <a:xfrm>
            <a:off x="6339840" y="914401"/>
            <a:ext cx="5486400" cy="663575"/>
          </a:xfrm>
          <a:prstGeom prst="rect">
            <a:avLst/>
          </a:prstGeom>
          <a:solidFill>
            <a:schemeClr val="accent2"/>
          </a:solidFill>
        </p:spPr>
        <p:txBody>
          <a:bodyPr lIns="137160" anchor="ctr"/>
          <a:lstStyle>
            <a:lvl1pPr marL="0" indent="0" algn="ctr">
              <a:lnSpc>
                <a:spcPct val="90000"/>
              </a:lnSpc>
              <a:spcBef>
                <a:spcPts val="0"/>
              </a:spcBef>
              <a:spcAft>
                <a:spcPts val="0"/>
              </a:spcAft>
              <a:buNone/>
              <a:defRPr sz="1400">
                <a:solidFill>
                  <a:schemeClr val="bg1"/>
                </a:solidFill>
              </a:defRPr>
            </a:lvl1pPr>
          </a:lstStyle>
          <a:p>
            <a:pPr lvl="0"/>
            <a:r>
              <a:rPr lang="en-US"/>
              <a:t>Header</a:t>
            </a:r>
          </a:p>
        </p:txBody>
      </p:sp>
      <p:sp>
        <p:nvSpPr>
          <p:cNvPr id="6" name="Text Placeholder 7"/>
          <p:cNvSpPr>
            <a:spLocks noGrp="1"/>
          </p:cNvSpPr>
          <p:nvPr>
            <p:ph type="body" sz="quarter" idx="16" hasCustomPrompt="1"/>
          </p:nvPr>
        </p:nvSpPr>
        <p:spPr>
          <a:xfrm>
            <a:off x="365760" y="3810001"/>
            <a:ext cx="5486400" cy="663575"/>
          </a:xfrm>
          <a:prstGeom prst="rect">
            <a:avLst/>
          </a:prstGeom>
          <a:solidFill>
            <a:schemeClr val="accent4"/>
          </a:solidFill>
        </p:spPr>
        <p:txBody>
          <a:bodyPr lIns="137160" anchor="ctr"/>
          <a:lstStyle>
            <a:lvl1pPr marL="0" indent="0" algn="ctr">
              <a:lnSpc>
                <a:spcPct val="90000"/>
              </a:lnSpc>
              <a:spcBef>
                <a:spcPts val="0"/>
              </a:spcBef>
              <a:spcAft>
                <a:spcPts val="0"/>
              </a:spcAft>
              <a:buNone/>
              <a:defRPr sz="1400">
                <a:solidFill>
                  <a:schemeClr val="bg1"/>
                </a:solidFill>
              </a:defRPr>
            </a:lvl1pPr>
          </a:lstStyle>
          <a:p>
            <a:pPr lvl="0"/>
            <a:r>
              <a:rPr lang="en-US"/>
              <a:t>Header</a:t>
            </a:r>
          </a:p>
        </p:txBody>
      </p:sp>
      <p:sp>
        <p:nvSpPr>
          <p:cNvPr id="7" name="Text Placeholder 7"/>
          <p:cNvSpPr>
            <a:spLocks noGrp="1"/>
          </p:cNvSpPr>
          <p:nvPr>
            <p:ph type="body" sz="quarter" idx="17" hasCustomPrompt="1"/>
          </p:nvPr>
        </p:nvSpPr>
        <p:spPr>
          <a:xfrm>
            <a:off x="6339840" y="3810001"/>
            <a:ext cx="5486400" cy="663575"/>
          </a:xfrm>
          <a:prstGeom prst="rect">
            <a:avLst/>
          </a:prstGeom>
          <a:solidFill>
            <a:schemeClr val="accent1"/>
          </a:solidFill>
        </p:spPr>
        <p:txBody>
          <a:bodyPr lIns="137160" anchor="ctr"/>
          <a:lstStyle>
            <a:lvl1pPr marL="0" indent="0" algn="ctr">
              <a:lnSpc>
                <a:spcPct val="90000"/>
              </a:lnSpc>
              <a:spcBef>
                <a:spcPts val="0"/>
              </a:spcBef>
              <a:spcAft>
                <a:spcPts val="0"/>
              </a:spcAft>
              <a:buNone/>
              <a:defRPr sz="1400">
                <a:solidFill>
                  <a:schemeClr val="bg1"/>
                </a:solidFill>
              </a:defRPr>
            </a:lvl1pPr>
          </a:lstStyle>
          <a:p>
            <a:pPr lvl="0"/>
            <a:r>
              <a:rPr lang="en-US"/>
              <a:t>Header</a:t>
            </a:r>
          </a:p>
        </p:txBody>
      </p:sp>
      <p:sp>
        <p:nvSpPr>
          <p:cNvPr id="8" name="Text Placeholder 7"/>
          <p:cNvSpPr>
            <a:spLocks noGrp="1"/>
          </p:cNvSpPr>
          <p:nvPr>
            <p:ph type="body" sz="quarter" idx="19" hasCustomPrompt="1"/>
          </p:nvPr>
        </p:nvSpPr>
        <p:spPr>
          <a:xfrm>
            <a:off x="365760" y="1597792"/>
            <a:ext cx="5486400" cy="2103120"/>
          </a:xfrm>
          <a:prstGeom prst="rect">
            <a:avLst/>
          </a:prstGeom>
          <a:solidFill>
            <a:srgbClr val="F2F2F2"/>
          </a:solidFill>
        </p:spPr>
        <p:txBody>
          <a:bodyPr/>
          <a:lstStyle>
            <a:lvl1pPr marL="182880" indent="-182880">
              <a:defRPr lang="en-US" sz="1200" dirty="0"/>
            </a:lvl1pPr>
          </a:lstStyle>
          <a:p>
            <a:pPr marL="274320" lvl="0" indent="-274320">
              <a:spcBef>
                <a:spcPts val="300"/>
              </a:spcBef>
              <a:spcAft>
                <a:spcPts val="300"/>
              </a:spcAft>
            </a:pPr>
            <a:r>
              <a:rPr lang="en-US"/>
              <a:t>Click to add Text here</a:t>
            </a:r>
          </a:p>
        </p:txBody>
      </p:sp>
      <p:sp>
        <p:nvSpPr>
          <p:cNvPr id="9" name="Text Placeholder 7"/>
          <p:cNvSpPr>
            <a:spLocks noGrp="1"/>
          </p:cNvSpPr>
          <p:nvPr>
            <p:ph type="body" sz="quarter" idx="20" hasCustomPrompt="1"/>
          </p:nvPr>
        </p:nvSpPr>
        <p:spPr>
          <a:xfrm>
            <a:off x="6339840" y="1597792"/>
            <a:ext cx="5486400" cy="2103120"/>
          </a:xfrm>
          <a:prstGeom prst="rect">
            <a:avLst/>
          </a:prstGeom>
          <a:solidFill>
            <a:srgbClr val="F2F2F2"/>
          </a:solidFill>
        </p:spPr>
        <p:txBody>
          <a:bodyPr/>
          <a:lstStyle>
            <a:lvl1pPr marL="182880" indent="-182880">
              <a:defRPr lang="en-US" sz="1200" dirty="0"/>
            </a:lvl1pPr>
          </a:lstStyle>
          <a:p>
            <a:pPr marL="274320" lvl="0" indent="-274320">
              <a:spcBef>
                <a:spcPts val="300"/>
              </a:spcBef>
              <a:spcAft>
                <a:spcPts val="300"/>
              </a:spcAft>
            </a:pPr>
            <a:r>
              <a:rPr lang="en-US"/>
              <a:t>Click to add Text here </a:t>
            </a:r>
          </a:p>
        </p:txBody>
      </p:sp>
      <p:sp>
        <p:nvSpPr>
          <p:cNvPr id="10" name="Text Placeholder 7"/>
          <p:cNvSpPr>
            <a:spLocks noGrp="1"/>
          </p:cNvSpPr>
          <p:nvPr>
            <p:ph type="body" sz="quarter" idx="21" hasCustomPrompt="1"/>
          </p:nvPr>
        </p:nvSpPr>
        <p:spPr>
          <a:xfrm>
            <a:off x="365760" y="4493392"/>
            <a:ext cx="5486400" cy="2103120"/>
          </a:xfrm>
          <a:prstGeom prst="rect">
            <a:avLst/>
          </a:prstGeom>
          <a:solidFill>
            <a:srgbClr val="F2F2F2"/>
          </a:solidFill>
        </p:spPr>
        <p:txBody>
          <a:bodyPr/>
          <a:lstStyle>
            <a:lvl1pPr marL="182880" indent="-182880">
              <a:defRPr lang="en-US" sz="1200" dirty="0"/>
            </a:lvl1pPr>
          </a:lstStyle>
          <a:p>
            <a:pPr marL="274320" lvl="0" indent="-274320">
              <a:spcBef>
                <a:spcPts val="300"/>
              </a:spcBef>
              <a:spcAft>
                <a:spcPts val="300"/>
              </a:spcAft>
            </a:pPr>
            <a:r>
              <a:rPr lang="en-US"/>
              <a:t>Click to add Text here</a:t>
            </a:r>
          </a:p>
        </p:txBody>
      </p:sp>
      <p:sp>
        <p:nvSpPr>
          <p:cNvPr id="11" name="Text Placeholder 7"/>
          <p:cNvSpPr>
            <a:spLocks noGrp="1"/>
          </p:cNvSpPr>
          <p:nvPr>
            <p:ph type="body" sz="quarter" idx="22" hasCustomPrompt="1"/>
          </p:nvPr>
        </p:nvSpPr>
        <p:spPr>
          <a:xfrm>
            <a:off x="6339840" y="4493392"/>
            <a:ext cx="5486400" cy="2103120"/>
          </a:xfrm>
          <a:prstGeom prst="rect">
            <a:avLst/>
          </a:prstGeom>
          <a:solidFill>
            <a:srgbClr val="F2F2F2"/>
          </a:solidFill>
        </p:spPr>
        <p:txBody>
          <a:bodyPr/>
          <a:lstStyle>
            <a:lvl1pPr marL="182880" indent="-182880">
              <a:defRPr lang="en-US" sz="1200" dirty="0"/>
            </a:lvl1pPr>
          </a:lstStyle>
          <a:p>
            <a:pPr marL="274320" lvl="0" indent="-274320">
              <a:spcBef>
                <a:spcPts val="300"/>
              </a:spcBef>
              <a:spcAft>
                <a:spcPts val="300"/>
              </a:spcAft>
            </a:pPr>
            <a:r>
              <a:rPr lang="en-US"/>
              <a:t>Click to add Text here</a:t>
            </a:r>
          </a:p>
        </p:txBody>
      </p:sp>
      <p:sp>
        <p:nvSpPr>
          <p:cNvPr id="12" name="Slide Number Placeholder 2"/>
          <p:cNvSpPr>
            <a:spLocks noGrp="1"/>
          </p:cNvSpPr>
          <p:nvPr>
            <p:ph type="sldNum" sz="quarter" idx="10"/>
          </p:nvPr>
        </p:nvSpPr>
        <p:spPr>
          <a:xfrm>
            <a:off x="11525136" y="6699910"/>
            <a:ext cx="609600" cy="30778"/>
          </a:xfrm>
        </p:spPr>
        <p:txBody>
          <a:bodyPr/>
          <a:lstStyle>
            <a:lvl1pPr>
              <a:defRPr/>
            </a:lvl1pPr>
          </a:lstStyle>
          <a:p>
            <a:fld id="{D66C4C68-9C76-5449-BBA0-107A51179E14}" type="slidenum">
              <a:rPr lang="en-US" smtClean="0">
                <a:solidFill>
                  <a:srgbClr val="005EB8"/>
                </a:solidFill>
              </a:rPr>
              <a:pPr/>
              <a:t>‹#›</a:t>
            </a:fld>
            <a:endParaRPr lang="en-US">
              <a:solidFill>
                <a:srgbClr val="005EB8"/>
              </a:solidFill>
            </a:endParaRPr>
          </a:p>
        </p:txBody>
      </p:sp>
    </p:spTree>
    <p:extLst>
      <p:ext uri="{BB962C8B-B14F-4D97-AF65-F5344CB8AC3E}">
        <p14:creationId xmlns:p14="http://schemas.microsoft.com/office/powerpoint/2010/main" val="25415313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Two Lines">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371431DB-E6A6-49C5-8087-27C6A3B2A54B}"/>
              </a:ext>
            </a:extLst>
          </p:cNvPr>
          <p:cNvSpPr>
            <a:spLocks noGrp="1"/>
          </p:cNvSpPr>
          <p:nvPr>
            <p:ph type="dt" sz="half" idx="10"/>
          </p:nvPr>
        </p:nvSpPr>
        <p:spPr/>
        <p:txBody>
          <a:bodyPr/>
          <a:lstStyle/>
          <a:p>
            <a:fld id="{C9C2E934-DCF6-42A5-85FE-8C1CB869FF21}" type="datetime1">
              <a:rPr lang="en-US" smtClean="0"/>
              <a:t>2/25/2025</a:t>
            </a:fld>
            <a:endParaRPr lang="en-US"/>
          </a:p>
        </p:txBody>
      </p:sp>
      <p:sp>
        <p:nvSpPr>
          <p:cNvPr id="8" name="Slide Number Placeholder 7" hidden="1">
            <a:extLst>
              <a:ext uri="{FF2B5EF4-FFF2-40B4-BE49-F238E27FC236}">
                <a16:creationId xmlns:a16="http://schemas.microsoft.com/office/drawing/2014/main" id="{8B45D769-A041-452F-B2B9-DCBF82634579}"/>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2F19E74A-0080-4967-9833-9ACB7226DDE7}"/>
              </a:ext>
            </a:extLst>
          </p:cNvPr>
          <p:cNvSpPr>
            <a:spLocks noGrp="1"/>
          </p:cNvSpPr>
          <p:nvPr>
            <p:ph type="ftr" sz="quarter" idx="11"/>
          </p:nvPr>
        </p:nvSpPr>
        <p:spPr/>
        <p:txBody>
          <a:bodyPr/>
          <a:lstStyle/>
          <a:p>
            <a:r>
              <a:rPr lang="en-US"/>
              <a:t>Confidential property of Optum. Do not distribute or reproduce without express permission from Optum.</a:t>
            </a:r>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555639"/>
            <a:ext cx="9601200" cy="609398"/>
          </a:xfrm>
        </p:spPr>
        <p:txBody>
          <a:bodyPr/>
          <a:lstStyle>
            <a:lvl1pPr>
              <a:defRPr/>
            </a:lvl1pPr>
          </a:lstStyle>
          <a:p>
            <a:r>
              <a:rPr lang="en-US"/>
              <a:t>Slide title; Arial 22pt bold, sentence case. This layout accommodates a slide title that extends downward to a second line (max. 2 lines).</a:t>
            </a:r>
          </a:p>
        </p:txBody>
      </p:sp>
    </p:spTree>
    <p:extLst>
      <p:ext uri="{BB962C8B-B14F-4D97-AF65-F5344CB8AC3E}">
        <p14:creationId xmlns:p14="http://schemas.microsoft.com/office/powerpoint/2010/main" val="2863022265"/>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1016">
          <p15:clr>
            <a:srgbClr val="FBAE40"/>
          </p15:clr>
        </p15:guide>
        <p15:guide id="4" orient="horz" pos="344">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365760" y="914400"/>
            <a:ext cx="11460480" cy="5486400"/>
          </a:xfrm>
          <a:prstGeom prst="rect">
            <a:avLst/>
          </a:prstGeom>
        </p:spPr>
        <p:txBody>
          <a:bodyPr/>
          <a:lstStyle>
            <a:lvl1pPr marL="274320" indent="-274320">
              <a:spcBef>
                <a:spcPts val="300"/>
              </a:spcBef>
              <a:spcAft>
                <a:spcPts val="300"/>
              </a:spcAft>
              <a:defRPr sz="1200"/>
            </a:lvl1pPr>
            <a:lvl2pPr marL="548640" indent="-274320">
              <a:spcBef>
                <a:spcPts val="300"/>
              </a:spcBef>
              <a:spcAft>
                <a:spcPts val="300"/>
              </a:spcAft>
              <a:defRPr sz="1200"/>
            </a:lvl2pPr>
            <a:lvl3pPr marL="822960" indent="-274320">
              <a:spcBef>
                <a:spcPts val="300"/>
              </a:spcBef>
              <a:spcAft>
                <a:spcPts val="300"/>
              </a:spcAft>
              <a:defRPr sz="1100"/>
            </a:lvl3pPr>
            <a:lvl4pPr marL="1097280" indent="-274320">
              <a:spcBef>
                <a:spcPts val="300"/>
              </a:spcBef>
              <a:spcAft>
                <a:spcPts val="300"/>
              </a:spcAft>
              <a:defRPr sz="1050"/>
            </a:lvl4pPr>
            <a:lvl5pPr marL="1371600" indent="-274320">
              <a:spcBef>
                <a:spcPts val="300"/>
              </a:spcBef>
              <a:spcAft>
                <a:spcPts val="300"/>
              </a:spcAf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2"/>
          <p:cNvSpPr>
            <a:spLocks noGrp="1"/>
          </p:cNvSpPr>
          <p:nvPr>
            <p:ph type="sldNum" sz="quarter" idx="10"/>
          </p:nvPr>
        </p:nvSpPr>
        <p:spPr>
          <a:xfrm>
            <a:off x="11525136" y="6699910"/>
            <a:ext cx="609600" cy="30778"/>
          </a:xfrm>
        </p:spPr>
        <p:txBody>
          <a:bodyPr/>
          <a:lstStyle/>
          <a:p>
            <a:pPr defTabSz="457200"/>
            <a:fld id="{61E112CC-F5C7-5E43-8EAA-F554FEB5E453}" type="slidenum">
              <a:rPr lang="en-US" smtClean="0">
                <a:solidFill>
                  <a:srgbClr val="005EB8"/>
                </a:solidFill>
              </a:rPr>
              <a:pPr defTabSz="457200"/>
              <a:t>‹#›</a:t>
            </a:fld>
            <a:endParaRPr lang="en-US">
              <a:solidFill>
                <a:srgbClr val="005EB8"/>
              </a:solidFill>
            </a:endParaRPr>
          </a:p>
        </p:txBody>
      </p:sp>
      <p:sp>
        <p:nvSpPr>
          <p:cNvPr id="2" name="Title 1"/>
          <p:cNvSpPr>
            <a:spLocks noGrp="1"/>
          </p:cNvSpPr>
          <p:nvPr>
            <p:ph type="title"/>
          </p:nvPr>
        </p:nvSpPr>
        <p:spPr>
          <a:xfrm>
            <a:off x="365760" y="0"/>
            <a:ext cx="11768976" cy="731520"/>
          </a:xfrm>
          <a:prstGeom prst="rect">
            <a:avLst/>
          </a:prstGeom>
        </p:spPr>
        <p:txBody>
          <a:bodyPr vert="horz" lIns="91440" tIns="45720" rIns="91440" bIns="45720" rtlCol="0" anchor="b">
            <a:normAutofit/>
          </a:bodyPr>
          <a:lstStyle>
            <a:lvl1pPr>
              <a:defRPr lang="en-GB"/>
            </a:lvl1pPr>
          </a:lstStyle>
          <a:p>
            <a:pPr lvl="0"/>
            <a:r>
              <a:rPr lang="en-US"/>
              <a:t>Click to edit Master title style</a:t>
            </a:r>
            <a:endParaRPr lang="en-GB"/>
          </a:p>
        </p:txBody>
      </p:sp>
    </p:spTree>
    <p:extLst>
      <p:ext uri="{BB962C8B-B14F-4D97-AF65-F5344CB8AC3E}">
        <p14:creationId xmlns:p14="http://schemas.microsoft.com/office/powerpoint/2010/main" val="100707278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3310477-1515-4A0A-A5E0-880E71B4E025}"/>
              </a:ext>
              <a:ext uri="{C183D7F6-B498-43B3-948B-1728B52AA6E4}">
                <adec:decorative xmlns:adec="http://schemas.microsoft.com/office/drawing/2017/decorative" val="1"/>
              </a:ext>
            </a:extLst>
          </p:cNvPr>
          <p:cNvSpPr/>
          <p:nvPr userDrawn="1"/>
        </p:nvSpPr>
        <p:spPr bwMode="gray">
          <a:xfrm>
            <a:off x="0" y="1"/>
            <a:ext cx="4556043" cy="6858002"/>
          </a:xfrm>
          <a:prstGeom prst="rect">
            <a:avLst/>
          </a:prstGeom>
          <a:solidFill>
            <a:srgbClr val="FBF9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pic>
        <p:nvPicPr>
          <p:cNvPr id="23" name="Optum logo" descr="Optum">
            <a:extLst>
              <a:ext uri="{FF2B5EF4-FFF2-40B4-BE49-F238E27FC236}">
                <a16:creationId xmlns:a16="http://schemas.microsoft.com/office/drawing/2014/main" id="{33540F47-FA69-40F1-B951-BB6DF057FA97}"/>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824247" y="523904"/>
            <a:ext cx="2438884" cy="706174"/>
          </a:xfrm>
          <a:prstGeom prst="rect">
            <a:avLst/>
          </a:prstGeom>
        </p:spPr>
      </p:pic>
      <p:sp>
        <p:nvSpPr>
          <p:cNvPr id="8" name="TextBox 7">
            <a:extLst>
              <a:ext uri="{FF2B5EF4-FFF2-40B4-BE49-F238E27FC236}">
                <a16:creationId xmlns:a16="http://schemas.microsoft.com/office/drawing/2014/main" id="{144308BD-A2EF-404E-BE32-E7DA086E8C83}"/>
              </a:ext>
            </a:extLst>
          </p:cNvPr>
          <p:cNvSpPr txBox="1"/>
          <p:nvPr userDrawn="1"/>
        </p:nvSpPr>
        <p:spPr bwMode="gray">
          <a:xfrm>
            <a:off x="824247" y="2404812"/>
            <a:ext cx="1758315" cy="1000274"/>
          </a:xfrm>
          <a:prstGeom prst="rect">
            <a:avLst/>
          </a:prstGeom>
          <a:noFill/>
        </p:spPr>
        <p:txBody>
          <a:bodyPr wrap="square" lIns="0" tIns="0" rIns="0" bIns="0" rtlCol="0">
            <a:spAutoFit/>
          </a:bodyPr>
          <a:lstStyle/>
          <a:p>
            <a:pPr algn="l">
              <a:spcBef>
                <a:spcPts val="714"/>
              </a:spcBef>
            </a:pPr>
            <a:r>
              <a:rPr lang="en-US" sz="6500" b="1">
                <a:solidFill>
                  <a:schemeClr val="accent6"/>
                </a:solidFill>
              </a:rPr>
              <a:t>16:9</a:t>
            </a:r>
          </a:p>
        </p:txBody>
      </p:sp>
      <p:sp>
        <p:nvSpPr>
          <p:cNvPr id="22" name="TextBox 21">
            <a:extLst>
              <a:ext uri="{FF2B5EF4-FFF2-40B4-BE49-F238E27FC236}">
                <a16:creationId xmlns:a16="http://schemas.microsoft.com/office/drawing/2014/main" id="{3E57223A-B05B-4614-AAEA-675CF58D9E9B}"/>
              </a:ext>
            </a:extLst>
          </p:cNvPr>
          <p:cNvSpPr txBox="1"/>
          <p:nvPr userDrawn="1"/>
        </p:nvSpPr>
        <p:spPr bwMode="gray">
          <a:xfrm>
            <a:off x="824247" y="3177094"/>
            <a:ext cx="2436843" cy="615553"/>
          </a:xfrm>
          <a:prstGeom prst="rect">
            <a:avLst/>
          </a:prstGeom>
          <a:noFill/>
        </p:spPr>
        <p:txBody>
          <a:bodyPr wrap="square" lIns="0" tIns="0" rIns="0" bIns="0" rtlCol="0">
            <a:spAutoFit/>
          </a:bodyPr>
          <a:lstStyle/>
          <a:p>
            <a:pPr algn="l">
              <a:spcBef>
                <a:spcPts val="0"/>
              </a:spcBef>
            </a:pPr>
            <a:r>
              <a:rPr lang="en-US" sz="4000" b="0">
                <a:solidFill>
                  <a:schemeClr val="accent6"/>
                </a:solidFill>
              </a:rPr>
              <a:t>on-screen</a:t>
            </a:r>
          </a:p>
        </p:txBody>
      </p:sp>
      <p:sp>
        <p:nvSpPr>
          <p:cNvPr id="10" name="TextBox 9">
            <a:extLst>
              <a:ext uri="{FF2B5EF4-FFF2-40B4-BE49-F238E27FC236}">
                <a16:creationId xmlns:a16="http://schemas.microsoft.com/office/drawing/2014/main" id="{FD38DA28-EF8F-43D1-AD7F-CCB3640760DD}"/>
              </a:ext>
            </a:extLst>
          </p:cNvPr>
          <p:cNvSpPr txBox="1"/>
          <p:nvPr userDrawn="1"/>
        </p:nvSpPr>
        <p:spPr bwMode="gray">
          <a:xfrm>
            <a:off x="822196" y="4177368"/>
            <a:ext cx="3584240" cy="200055"/>
          </a:xfrm>
          <a:prstGeom prst="rect">
            <a:avLst/>
          </a:prstGeom>
          <a:noFill/>
        </p:spPr>
        <p:txBody>
          <a:bodyPr wrap="square" lIns="0" tIns="0" rIns="0" bIns="0" rtlCol="0">
            <a:spAutoFit/>
          </a:bodyPr>
          <a:lstStyle/>
          <a:p>
            <a:pPr algn="l">
              <a:spcBef>
                <a:spcPts val="714"/>
              </a:spcBef>
            </a:pPr>
            <a:r>
              <a:rPr lang="en-US" sz="1300" noProof="0">
                <a:solidFill>
                  <a:schemeClr val="tx1"/>
                </a:solidFill>
              </a:rPr>
              <a:t>Released September 2023</a:t>
            </a:r>
          </a:p>
        </p:txBody>
      </p:sp>
      <p:pic>
        <p:nvPicPr>
          <p:cNvPr id="12" name="Picture 11" descr="Star icon">
            <a:extLst>
              <a:ext uri="{FF2B5EF4-FFF2-40B4-BE49-F238E27FC236}">
                <a16:creationId xmlns:a16="http://schemas.microsoft.com/office/drawing/2014/main" id="{82FEFB7F-0CFC-4989-B627-4D0D34B303E2}"/>
              </a:ext>
              <a:ext uri="{C183D7F6-B498-43B3-948B-1728B52AA6E4}">
                <adec:decorative xmlns:adec="http://schemas.microsoft.com/office/drawing/2017/decorative" val="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827390" y="4941778"/>
            <a:ext cx="587679" cy="587679"/>
          </a:xfrm>
          <a:prstGeom prst="rect">
            <a:avLst/>
          </a:prstGeom>
        </p:spPr>
      </p:pic>
      <p:sp>
        <p:nvSpPr>
          <p:cNvPr id="11" name="TextBox 10">
            <a:extLst>
              <a:ext uri="{FF2B5EF4-FFF2-40B4-BE49-F238E27FC236}">
                <a16:creationId xmlns:a16="http://schemas.microsoft.com/office/drawing/2014/main" id="{9145794E-DC8C-4B31-A9C2-C6C3CF44B391}"/>
              </a:ext>
            </a:extLst>
          </p:cNvPr>
          <p:cNvSpPr txBox="1"/>
          <p:nvPr userDrawn="1"/>
        </p:nvSpPr>
        <p:spPr bwMode="gray">
          <a:xfrm>
            <a:off x="822196" y="5589173"/>
            <a:ext cx="2834865" cy="507831"/>
          </a:xfrm>
          <a:prstGeom prst="rect">
            <a:avLst/>
          </a:prstGeom>
          <a:noFill/>
        </p:spPr>
        <p:txBody>
          <a:bodyPr wrap="square" lIns="0" tIns="0" rIns="0" bIns="0" rtlCol="0">
            <a:spAutoFit/>
          </a:bodyPr>
          <a:lstStyle/>
          <a:p>
            <a:pPr>
              <a:spcBef>
                <a:spcPts val="600"/>
              </a:spcBef>
            </a:pPr>
            <a:r>
              <a:rPr lang="en-US" sz="1100" b="1">
                <a:solidFill>
                  <a:schemeClr val="accent6"/>
                </a:solidFill>
              </a:rPr>
              <a:t>Reminder: </a:t>
            </a:r>
            <a:r>
              <a:rPr lang="en-US" sz="1100">
                <a:solidFill>
                  <a:schemeClr val="tx1"/>
                </a:solidFill>
              </a:rPr>
              <a:t>Download a new template from</a:t>
            </a:r>
            <a:br>
              <a:rPr lang="en-US" sz="1100">
                <a:solidFill>
                  <a:schemeClr val="tx1"/>
                </a:solidFill>
              </a:rPr>
            </a:br>
            <a:r>
              <a:rPr lang="en-US" sz="1100">
                <a:solidFill>
                  <a:schemeClr val="tx1"/>
                </a:solidFill>
              </a:rPr>
              <a:t>Optum Brand Center </a:t>
            </a:r>
            <a:r>
              <a:rPr lang="en-US" sz="1100" b="1">
                <a:solidFill>
                  <a:schemeClr val="tx1"/>
                </a:solidFill>
              </a:rPr>
              <a:t>each time</a:t>
            </a:r>
            <a:r>
              <a:rPr lang="en-US" sz="1100">
                <a:solidFill>
                  <a:schemeClr val="tx1"/>
                </a:solidFill>
              </a:rPr>
              <a:t> a document is started. Templates continuously evolve.</a:t>
            </a:r>
          </a:p>
        </p:txBody>
      </p:sp>
      <p:pic>
        <p:nvPicPr>
          <p:cNvPr id="17" name="Picture 16">
            <a:extLst>
              <a:ext uri="{FF2B5EF4-FFF2-40B4-BE49-F238E27FC236}">
                <a16:creationId xmlns:a16="http://schemas.microsoft.com/office/drawing/2014/main" id="{819BE298-EAEE-4EF5-9588-71610469B37B}"/>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bwMode="gray">
          <a:xfrm>
            <a:off x="5122888" y="525529"/>
            <a:ext cx="6606362" cy="3714175"/>
          </a:xfrm>
          <a:prstGeom prst="rect">
            <a:avLst/>
          </a:prstGeom>
          <a:ln w="6350">
            <a:solidFill>
              <a:schemeClr val="accent2"/>
            </a:solidFill>
          </a:ln>
        </p:spPr>
      </p:pic>
      <p:pic>
        <p:nvPicPr>
          <p:cNvPr id="18" name="Picture 17">
            <a:extLst>
              <a:ext uri="{FF2B5EF4-FFF2-40B4-BE49-F238E27FC236}">
                <a16:creationId xmlns:a16="http://schemas.microsoft.com/office/drawing/2014/main" id="{0B9B688F-3869-4ECE-BE40-DE3ADDF3F073}"/>
              </a:ext>
              <a:ext uri="{C183D7F6-B498-43B3-948B-1728B52AA6E4}">
                <adec:decorative xmlns:adec="http://schemas.microsoft.com/office/drawing/2017/decorative" val="1"/>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bwMode="gray">
          <a:xfrm>
            <a:off x="5122888" y="4245508"/>
            <a:ext cx="3298775" cy="1857119"/>
          </a:xfrm>
          <a:prstGeom prst="rect">
            <a:avLst/>
          </a:prstGeom>
          <a:ln w="6350">
            <a:solidFill>
              <a:schemeClr val="accent2"/>
            </a:solidFill>
          </a:ln>
        </p:spPr>
      </p:pic>
      <p:pic>
        <p:nvPicPr>
          <p:cNvPr id="4" name="Picture 3">
            <a:extLst>
              <a:ext uri="{FF2B5EF4-FFF2-40B4-BE49-F238E27FC236}">
                <a16:creationId xmlns:a16="http://schemas.microsoft.com/office/drawing/2014/main" id="{11A66DFB-0BA7-42B4-63AA-F29DED25E097}"/>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421497" y="4243004"/>
            <a:ext cx="3310128" cy="1859623"/>
          </a:xfrm>
          <a:prstGeom prst="rect">
            <a:avLst/>
          </a:prstGeom>
          <a:ln w="6350">
            <a:solidFill>
              <a:schemeClr val="accent2"/>
            </a:solidFill>
          </a:ln>
        </p:spPr>
      </p:pic>
    </p:spTree>
    <p:extLst>
      <p:ext uri="{BB962C8B-B14F-4D97-AF65-F5344CB8AC3E}">
        <p14:creationId xmlns:p14="http://schemas.microsoft.com/office/powerpoint/2010/main" val="270190060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1" name="TextBox 1">
            <a:extLst>
              <a:ext uri="{FF2B5EF4-FFF2-40B4-BE49-F238E27FC236}">
                <a16:creationId xmlns:a16="http://schemas.microsoft.com/office/drawing/2014/main" id="{43EA1280-EBAC-4C3E-A925-EA7813219784}"/>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Covers</a:t>
            </a:r>
          </a:p>
        </p:txBody>
      </p:sp>
      <p:cxnSp>
        <p:nvCxnSpPr>
          <p:cNvPr id="10" name="Arrow">
            <a:extLst>
              <a:ext uri="{FF2B5EF4-FFF2-40B4-BE49-F238E27FC236}">
                <a16:creationId xmlns:a16="http://schemas.microsoft.com/office/drawing/2014/main" id="{D7EC898B-19BB-48BB-BC12-6D8AA83D7AD6}"/>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228718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13" name="Picture 12" descr="A person lovingly touching a child on the chin while sitting on they're lap.">
            <a:extLst>
              <a:ext uri="{FF2B5EF4-FFF2-40B4-BE49-F238E27FC236}">
                <a16:creationId xmlns:a16="http://schemas.microsoft.com/office/drawing/2014/main" id="{BDE252CA-B7C1-4F2D-A934-EB57E92D84C6}"/>
              </a:ext>
              <a:ext uri="{C183D7F6-B498-43B3-948B-1728B52AA6E4}">
                <adec:decorative xmlns:adec="http://schemas.microsoft.com/office/drawing/2017/decorative" val="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0"/>
            <a:ext cx="6175248" cy="6858000"/>
          </a:xfrm>
          <a:prstGeom prst="rect">
            <a:avLst/>
          </a:prstGeom>
        </p:spPr>
      </p:pic>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32546DB0-88F2-4EC8-91FB-D7E51BBBDDDF}" type="datetime1">
              <a:rPr lang="en-US" smtClean="0"/>
              <a:t>2/25/2025</a:t>
            </a:fld>
            <a:endParaRPr lang="en-US"/>
          </a:p>
        </p:txBody>
      </p:sp>
    </p:spTree>
    <p:extLst>
      <p:ext uri="{BB962C8B-B14F-4D97-AF65-F5344CB8AC3E}">
        <p14:creationId xmlns:p14="http://schemas.microsoft.com/office/powerpoint/2010/main" val="2101589360"/>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24" name="Picture 23" descr="A doctor examining a patient by checking lymph nodes under the jaw line.">
            <a:extLst>
              <a:ext uri="{FF2B5EF4-FFF2-40B4-BE49-F238E27FC236}">
                <a16:creationId xmlns:a16="http://schemas.microsoft.com/office/drawing/2014/main" id="{0FC9DEF5-8784-475B-B82B-3A69645F62EA}"/>
              </a:ext>
              <a:ext uri="{C183D7F6-B498-43B3-948B-1728B52AA6E4}">
                <adec:decorative xmlns:adec="http://schemas.microsoft.com/office/drawing/2017/decorative" val="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0"/>
            <a:ext cx="6175248" cy="6858000"/>
          </a:xfrm>
          <a:prstGeom prst="rect">
            <a:avLst/>
          </a:prstGeom>
        </p:spPr>
      </p:pic>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2/25/2025</a:t>
            </a:fld>
            <a:endParaRPr lang="en-US"/>
          </a:p>
        </p:txBody>
      </p:sp>
    </p:spTree>
    <p:extLst>
      <p:ext uri="{BB962C8B-B14F-4D97-AF65-F5344CB8AC3E}">
        <p14:creationId xmlns:p14="http://schemas.microsoft.com/office/powerpoint/2010/main" val="1971485660"/>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Cover 03">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2/25/2025</a:t>
            </a:fld>
            <a:endParaRPr lang="en-US"/>
          </a:p>
        </p:txBody>
      </p:sp>
      <p:grpSp>
        <p:nvGrpSpPr>
          <p:cNvPr id="14" name="Group 13">
            <a:extLst>
              <a:ext uri="{FF2B5EF4-FFF2-40B4-BE49-F238E27FC236}">
                <a16:creationId xmlns:a16="http://schemas.microsoft.com/office/drawing/2014/main" id="{73C2F6C1-998B-8678-2054-1CEBF9F632F9}"/>
              </a:ext>
            </a:extLst>
          </p:cNvPr>
          <p:cNvGrpSpPr/>
          <p:nvPr userDrawn="1"/>
        </p:nvGrpSpPr>
        <p:grpSpPr>
          <a:xfrm>
            <a:off x="457200" y="5721954"/>
            <a:ext cx="2400300" cy="605790"/>
            <a:chOff x="457200" y="4823460"/>
            <a:chExt cx="2966632" cy="605790"/>
          </a:xfrm>
        </p:grpSpPr>
        <p:sp>
          <p:nvSpPr>
            <p:cNvPr id="13" name="Freeform 12">
              <a:hlinkClick r:id="" action="ppaction://hlinkshowjump?jump=nextslide"/>
              <a:extLst>
                <a:ext uri="{FF2B5EF4-FFF2-40B4-BE49-F238E27FC236}">
                  <a16:creationId xmlns:a16="http://schemas.microsoft.com/office/drawing/2014/main" id="{1B858B6E-030F-98C4-122C-8C57005ADD9D}"/>
                </a:ext>
              </a:extLst>
            </p:cNvPr>
            <p:cNvSpPr/>
            <p:nvPr userDrawn="1"/>
          </p:nvSpPr>
          <p:spPr bwMode="gray">
            <a:xfrm>
              <a:off x="457200" y="4823460"/>
              <a:ext cx="2966632" cy="605790"/>
            </a:xfrm>
            <a:custGeom>
              <a:avLst/>
              <a:gdLst>
                <a:gd name="connsiteX0" fmla="*/ 285750 w 2966632"/>
                <a:gd name="connsiteY0" fmla="*/ 0 h 605790"/>
                <a:gd name="connsiteX1" fmla="*/ 302895 w 2966632"/>
                <a:gd name="connsiteY1" fmla="*/ 0 h 605790"/>
                <a:gd name="connsiteX2" fmla="*/ 2640330 w 2966632"/>
                <a:gd name="connsiteY2" fmla="*/ 0 h 605790"/>
                <a:gd name="connsiteX3" fmla="*/ 2640330 w 2966632"/>
                <a:gd name="connsiteY3" fmla="*/ 2360 h 605790"/>
                <a:gd name="connsiteX4" fmla="*/ 2663737 w 2966632"/>
                <a:gd name="connsiteY4" fmla="*/ 0 h 605790"/>
                <a:gd name="connsiteX5" fmla="*/ 2966632 w 2966632"/>
                <a:gd name="connsiteY5" fmla="*/ 302895 h 605790"/>
                <a:gd name="connsiteX6" fmla="*/ 2663737 w 2966632"/>
                <a:gd name="connsiteY6" fmla="*/ 605790 h 605790"/>
                <a:gd name="connsiteX7" fmla="*/ 2640330 w 2966632"/>
                <a:gd name="connsiteY7" fmla="*/ 603431 h 605790"/>
                <a:gd name="connsiteX8" fmla="*/ 2640330 w 2966632"/>
                <a:gd name="connsiteY8" fmla="*/ 605790 h 605790"/>
                <a:gd name="connsiteX9" fmla="*/ 302895 w 2966632"/>
                <a:gd name="connsiteY9" fmla="*/ 605790 h 605790"/>
                <a:gd name="connsiteX10" fmla="*/ 285750 w 2966632"/>
                <a:gd name="connsiteY10" fmla="*/ 605790 h 605790"/>
                <a:gd name="connsiteX11" fmla="*/ 285750 w 2966632"/>
                <a:gd name="connsiteY11" fmla="*/ 604062 h 605790"/>
                <a:gd name="connsiteX12" fmla="*/ 241851 w 2966632"/>
                <a:gd name="connsiteY12" fmla="*/ 599636 h 605790"/>
                <a:gd name="connsiteX13" fmla="*/ 0 w 2966632"/>
                <a:gd name="connsiteY13" fmla="*/ 302895 h 605790"/>
                <a:gd name="connsiteX14" fmla="*/ 241851 w 2966632"/>
                <a:gd name="connsiteY14" fmla="*/ 6154 h 605790"/>
                <a:gd name="connsiteX15" fmla="*/ 285750 w 2966632"/>
                <a:gd name="connsiteY15" fmla="*/ 1729 h 605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66632" h="605790">
                  <a:moveTo>
                    <a:pt x="285750" y="0"/>
                  </a:moveTo>
                  <a:lnTo>
                    <a:pt x="302895" y="0"/>
                  </a:lnTo>
                  <a:lnTo>
                    <a:pt x="2640330" y="0"/>
                  </a:lnTo>
                  <a:lnTo>
                    <a:pt x="2640330" y="2360"/>
                  </a:lnTo>
                  <a:lnTo>
                    <a:pt x="2663737" y="0"/>
                  </a:lnTo>
                  <a:cubicBezTo>
                    <a:pt x="2831021" y="0"/>
                    <a:pt x="2966632" y="135611"/>
                    <a:pt x="2966632" y="302895"/>
                  </a:cubicBezTo>
                  <a:cubicBezTo>
                    <a:pt x="2966632" y="470179"/>
                    <a:pt x="2831021" y="605790"/>
                    <a:pt x="2663737" y="605790"/>
                  </a:cubicBezTo>
                  <a:lnTo>
                    <a:pt x="2640330" y="603431"/>
                  </a:lnTo>
                  <a:lnTo>
                    <a:pt x="2640330" y="605790"/>
                  </a:lnTo>
                  <a:lnTo>
                    <a:pt x="302895" y="605790"/>
                  </a:lnTo>
                  <a:lnTo>
                    <a:pt x="285750" y="605790"/>
                  </a:lnTo>
                  <a:lnTo>
                    <a:pt x="285750" y="604062"/>
                  </a:lnTo>
                  <a:lnTo>
                    <a:pt x="241851" y="599636"/>
                  </a:lnTo>
                  <a:cubicBezTo>
                    <a:pt x="103827" y="571393"/>
                    <a:pt x="0" y="449269"/>
                    <a:pt x="0" y="302895"/>
                  </a:cubicBezTo>
                  <a:cubicBezTo>
                    <a:pt x="0" y="156522"/>
                    <a:pt x="103827" y="34398"/>
                    <a:pt x="241851" y="6154"/>
                  </a:cubicBezTo>
                  <a:lnTo>
                    <a:pt x="285750" y="1729"/>
                  </a:lnTo>
                  <a:close/>
                </a:path>
              </a:pathLst>
            </a:cu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10" name="TextBox 9">
              <a:extLst>
                <a:ext uri="{FF2B5EF4-FFF2-40B4-BE49-F238E27FC236}">
                  <a16:creationId xmlns:a16="http://schemas.microsoft.com/office/drawing/2014/main" id="{F70B0789-6BC1-2F0F-D010-4B5589AA578B}"/>
                </a:ext>
              </a:extLst>
            </p:cNvPr>
            <p:cNvSpPr txBox="1"/>
            <p:nvPr userDrawn="1"/>
          </p:nvSpPr>
          <p:spPr bwMode="gray">
            <a:xfrm>
              <a:off x="457200" y="4957078"/>
              <a:ext cx="2966632" cy="338554"/>
            </a:xfrm>
            <a:prstGeom prst="rect">
              <a:avLst/>
            </a:prstGeom>
            <a:noFill/>
          </p:spPr>
          <p:txBody>
            <a:bodyPr vert="horz" wrap="square" lIns="0" tIns="0" rIns="0" bIns="0" rtlCol="0">
              <a:spAutoFit/>
            </a:bodyPr>
            <a:lstStyle/>
            <a:p>
              <a:pPr algn="ctr">
                <a:spcBef>
                  <a:spcPts val="600"/>
                </a:spcBef>
              </a:pPr>
              <a:r>
                <a:rPr lang="en-US" sz="2200" b="1">
                  <a:solidFill>
                    <a:schemeClr val="bg1"/>
                  </a:solidFill>
                </a:rPr>
                <a:t>Get started</a:t>
              </a:r>
            </a:p>
          </p:txBody>
        </p:sp>
      </p:grpSp>
      <p:sp>
        <p:nvSpPr>
          <p:cNvPr id="31" name="Freeform 30">
            <a:extLst>
              <a:ext uri="{FF2B5EF4-FFF2-40B4-BE49-F238E27FC236}">
                <a16:creationId xmlns:a16="http://schemas.microsoft.com/office/drawing/2014/main" id="{2A917D01-1452-D576-8CA6-1857A9CB5FE9}"/>
              </a:ext>
            </a:extLst>
          </p:cNvPr>
          <p:cNvSpPr/>
          <p:nvPr userDrawn="1"/>
        </p:nvSpPr>
        <p:spPr bwMode="gray">
          <a:xfrm>
            <a:off x="5755180" y="0"/>
            <a:ext cx="6449291" cy="6858000"/>
          </a:xfrm>
          <a:custGeom>
            <a:avLst/>
            <a:gdLst>
              <a:gd name="connsiteX0" fmla="*/ 1815398 w 6449291"/>
              <a:gd name="connsiteY0" fmla="*/ 0 h 6858000"/>
              <a:gd name="connsiteX1" fmla="*/ 6449291 w 6449291"/>
              <a:gd name="connsiteY1" fmla="*/ 0 h 6858000"/>
              <a:gd name="connsiteX2" fmla="*/ 6449291 w 6449291"/>
              <a:gd name="connsiteY2" fmla="*/ 6858000 h 6858000"/>
              <a:gd name="connsiteX3" fmla="*/ 1815398 w 6449291"/>
              <a:gd name="connsiteY3" fmla="*/ 6858000 h 6858000"/>
              <a:gd name="connsiteX4" fmla="*/ 1665371 w 6449291"/>
              <a:gd name="connsiteY4" fmla="*/ 6751314 h 6858000"/>
              <a:gd name="connsiteX5" fmla="*/ 0 w 6449291"/>
              <a:gd name="connsiteY5" fmla="*/ 3429000 h 6858000"/>
              <a:gd name="connsiteX6" fmla="*/ 1665371 w 6449291"/>
              <a:gd name="connsiteY6" fmla="*/ 106686 h 6858000"/>
              <a:gd name="connsiteX7" fmla="*/ 1815398 w 6449291"/>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49291" h="6858000">
                <a:moveTo>
                  <a:pt x="1815398" y="0"/>
                </a:moveTo>
                <a:lnTo>
                  <a:pt x="6449291" y="0"/>
                </a:lnTo>
                <a:lnTo>
                  <a:pt x="6449291" y="6858000"/>
                </a:lnTo>
                <a:lnTo>
                  <a:pt x="1815398" y="6858000"/>
                </a:lnTo>
                <a:lnTo>
                  <a:pt x="1665371" y="6751314"/>
                </a:lnTo>
                <a:cubicBezTo>
                  <a:pt x="654388" y="5995246"/>
                  <a:pt x="0" y="4788543"/>
                  <a:pt x="0" y="3429000"/>
                </a:cubicBezTo>
                <a:cubicBezTo>
                  <a:pt x="0" y="2069457"/>
                  <a:pt x="654388" y="862754"/>
                  <a:pt x="1665371" y="106686"/>
                </a:cubicBezTo>
                <a:lnTo>
                  <a:pt x="1815398" y="0"/>
                </a:lnTo>
                <a:close/>
              </a:path>
            </a:pathLst>
          </a:custGeom>
          <a:blipFill>
            <a:blip r:embed="rId4">
              <a:extLst>
                <a:ext uri="{96DAC541-7B7A-43D3-8B79-37D633B846F1}">
                  <asvg:svgBlip xmlns:asvg="http://schemas.microsoft.com/office/drawing/2016/SVG/main" r:embed="rId5"/>
                </a:ext>
              </a:extLst>
            </a:blip>
            <a:stretch>
              <a:fillRect/>
            </a:stretch>
          </a:blip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Tree>
    <p:extLst>
      <p:ext uri="{BB962C8B-B14F-4D97-AF65-F5344CB8AC3E}">
        <p14:creationId xmlns:p14="http://schemas.microsoft.com/office/powerpoint/2010/main" val="4248933323"/>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Cover 04">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12" name="Picture 11" descr="Two medical professionals reviewing information from a touchscreen on the wall while one holds a tablet.">
            <a:extLst>
              <a:ext uri="{FF2B5EF4-FFF2-40B4-BE49-F238E27FC236}">
                <a16:creationId xmlns:a16="http://schemas.microsoft.com/office/drawing/2014/main" id="{F8836543-6FF7-41D0-B888-CCACA6E60FE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1"/>
            <a:ext cx="6175247" cy="6857998"/>
          </a:xfrm>
          <a:prstGeom prst="rect">
            <a:avLst/>
          </a:prstGeom>
        </p:spPr>
      </p:pic>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2/25/2025</a:t>
            </a:fld>
            <a:endParaRPr lang="en-US"/>
          </a:p>
        </p:txBody>
      </p:sp>
    </p:spTree>
    <p:extLst>
      <p:ext uri="{BB962C8B-B14F-4D97-AF65-F5344CB8AC3E}">
        <p14:creationId xmlns:p14="http://schemas.microsoft.com/office/powerpoint/2010/main" val="1416001341"/>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Cover 05">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13" name="Picture 12" descr="Two people holding a young child who is eating a cooking. One person is kissing the child on the head while the other watches lovingly.">
            <a:extLst>
              <a:ext uri="{FF2B5EF4-FFF2-40B4-BE49-F238E27FC236}">
                <a16:creationId xmlns:a16="http://schemas.microsoft.com/office/drawing/2014/main" id="{998D147F-F514-40D3-9F83-705EE8693EF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9486" y="6071"/>
            <a:ext cx="6169779" cy="6851926"/>
          </a:xfrm>
          <a:prstGeom prst="rect">
            <a:avLst/>
          </a:prstGeom>
        </p:spPr>
      </p:pic>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2/25/2025</a:t>
            </a:fld>
            <a:endParaRPr lang="en-US"/>
          </a:p>
        </p:txBody>
      </p:sp>
    </p:spTree>
    <p:extLst>
      <p:ext uri="{BB962C8B-B14F-4D97-AF65-F5344CB8AC3E}">
        <p14:creationId xmlns:p14="http://schemas.microsoft.com/office/powerpoint/2010/main" val="4045259516"/>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Cover 06">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4" name="Picture Placeholder 3">
            <a:extLst>
              <a:ext uri="{FF2B5EF4-FFF2-40B4-BE49-F238E27FC236}">
                <a16:creationId xmlns:a16="http://schemas.microsoft.com/office/drawing/2014/main" id="{8CD0ED72-F2BF-4DE5-8A8E-A97770B1058A}"/>
              </a:ext>
              <a:ext uri="{C183D7F6-B498-43B3-948B-1728B52AA6E4}">
                <adec:decorative xmlns:adec="http://schemas.microsoft.com/office/drawing/2017/decorative" val="1"/>
              </a:ext>
            </a:extLst>
          </p:cNvPr>
          <p:cNvSpPr>
            <a:spLocks noGrp="1"/>
          </p:cNvSpPr>
          <p:nvPr>
            <p:ph type="pic" sz="quarter" idx="15" hasCustomPrompt="1"/>
          </p:nvPr>
        </p:nvSpPr>
        <p:spPr bwMode="gray">
          <a:xfrm>
            <a:off x="6019800" y="0"/>
            <a:ext cx="6172200" cy="6858000"/>
          </a:xfrm>
          <a:solidFill>
            <a:schemeClr val="bg1"/>
          </a:solidFill>
        </p:spPr>
        <p:txBody>
          <a:bodyPr lIns="914400" rIns="914400">
            <a:normAutofit/>
          </a:bodyPr>
          <a:lstStyle>
            <a:lvl1pPr algn="ctr">
              <a:defRPr sz="1400"/>
            </a:lvl1pPr>
          </a:lstStyle>
          <a:p>
            <a:br>
              <a:rPr lang="en-US"/>
            </a:br>
            <a:br>
              <a:rPr lang="en-US"/>
            </a:br>
            <a:r>
              <a:rPr lang="en-US"/>
              <a:t>An image should be inserted into this region, but the dimensions should remain unchanged. To access brand approved photography, visit: library.optum.com.</a:t>
            </a:r>
            <a:br>
              <a:rPr lang="en-US"/>
            </a:br>
            <a:br>
              <a:rPr lang="en-US"/>
            </a:br>
            <a:r>
              <a:rPr lang="en-US"/>
              <a:t>Accessing the above library requires users to be a part of a SECURE group: Optum_Library_Access_Photography.</a:t>
            </a:r>
            <a:br>
              <a:rPr lang="en-US"/>
            </a:br>
            <a:br>
              <a:rPr lang="en-US"/>
            </a:br>
            <a:r>
              <a:rPr lang="en-US"/>
              <a:t>Request access via Secure if necessary.</a:t>
            </a:r>
          </a:p>
        </p:txBody>
      </p:sp>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B7117D9-92EC-4145-9CC6-3498381960D2}" type="datetime1">
              <a:rPr lang="en-US" smtClean="0"/>
              <a:t>2/25/2025</a:t>
            </a:fld>
            <a:endParaRPr lang="en-US"/>
          </a:p>
        </p:txBody>
      </p:sp>
    </p:spTree>
    <p:extLst>
      <p:ext uri="{BB962C8B-B14F-4D97-AF65-F5344CB8AC3E}">
        <p14:creationId xmlns:p14="http://schemas.microsoft.com/office/powerpoint/2010/main" val="3197290277"/>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Cover - Promise">
    <p:bg>
      <p:bgPr>
        <a:solidFill>
          <a:schemeClr val="bg1"/>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10" name="TextBox 9">
            <a:extLst>
              <a:ext uri="{FF2B5EF4-FFF2-40B4-BE49-F238E27FC236}">
                <a16:creationId xmlns:a16="http://schemas.microsoft.com/office/drawing/2014/main" id="{AAF8C1F7-0FC5-4BD5-896B-5EB9642D0AC1}"/>
              </a:ext>
            </a:extLst>
          </p:cNvPr>
          <p:cNvSpPr txBox="1"/>
          <p:nvPr userDrawn="1"/>
        </p:nvSpPr>
        <p:spPr bwMode="gray">
          <a:xfrm>
            <a:off x="463462" y="3592370"/>
            <a:ext cx="4015946" cy="623248"/>
          </a:xfrm>
          <a:prstGeom prst="rect">
            <a:avLst/>
          </a:prstGeom>
          <a:noFill/>
        </p:spPr>
        <p:txBody>
          <a:bodyPr vert="horz" wrap="square" lIns="0" tIns="0" rIns="0" bIns="0" rtlCol="0">
            <a:spAutoFit/>
          </a:bodyPr>
          <a:lstStyle/>
          <a:p>
            <a:pPr algn="l">
              <a:lnSpc>
                <a:spcPct val="90000"/>
              </a:lnSpc>
              <a:spcBef>
                <a:spcPts val="600"/>
              </a:spcBef>
            </a:pPr>
            <a:r>
              <a:rPr lang="en-US" sz="4500" b="1">
                <a:solidFill>
                  <a:schemeClr val="accent6"/>
                </a:solidFill>
              </a:rPr>
              <a:t>Better, for you</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518883"/>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15" name="Picture 8" descr="Illustration of a person carrying an oversized heart.">
            <a:extLst>
              <a:ext uri="{FF2B5EF4-FFF2-40B4-BE49-F238E27FC236}">
                <a16:creationId xmlns:a16="http://schemas.microsoft.com/office/drawing/2014/main" id="{548F7AB9-C07C-44D3-A45A-509D3091F2E3}"/>
              </a:ext>
            </a:extLst>
          </p:cNvPr>
          <p:cNvPicPr>
            <a:picLocks noChangeAspect="1"/>
          </p:cNvPicPr>
          <p:nvPr userDrawn="1"/>
        </p:nvPicPr>
        <p:blipFill>
          <a:blip r:embed="rId4">
            <a:extLst>
              <a:ext uri="{28A0092B-C50C-407E-A947-70E740481C1C}">
                <a14:useLocalDpi xmlns:a14="http://schemas.microsoft.com/office/drawing/2010/main" val="0"/>
              </a:ext>
            </a:extLst>
          </a:blip>
          <a:srcRect l="24691" r="24691"/>
          <a:stretch/>
        </p:blipFill>
        <p:spPr bwMode="gray">
          <a:xfrm>
            <a:off x="6019800" y="0"/>
            <a:ext cx="6172200" cy="6858000"/>
          </a:xfrm>
          <a:prstGeom prst="rect">
            <a:avLst/>
          </a:prstGeom>
          <a:solidFill>
            <a:schemeClr val="bg2"/>
          </a:solidFill>
        </p:spPr>
      </p:pic>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2/25/2025</a:t>
            </a:fld>
            <a:endParaRPr lang="en-US"/>
          </a:p>
        </p:txBody>
      </p:sp>
    </p:spTree>
    <p:extLst>
      <p:ext uri="{BB962C8B-B14F-4D97-AF65-F5344CB8AC3E}">
        <p14:creationId xmlns:p14="http://schemas.microsoft.com/office/powerpoint/2010/main" val="1068264388"/>
      </p:ext>
    </p:extLst>
  </p:cSld>
  <p:clrMapOvr>
    <a:masterClrMapping/>
  </p:clrMapOvr>
  <p:extLst>
    <p:ext uri="{DCECCB84-F9BA-43D5-87BE-67443E8EF086}">
      <p15:sldGuideLst xmlns:p15="http://schemas.microsoft.com/office/powerpoint/2012/main">
        <p15:guide id="2" pos="3259">
          <p15:clr>
            <a:srgbClr val="FBAE40"/>
          </p15:clr>
        </p15:guide>
        <p15:guide id="4" orient="horz" pos="2845">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E8F05950-6299-4B4F-B254-8E9E230299D9}"/>
              </a:ext>
            </a:extLst>
          </p:cNvPr>
          <p:cNvSpPr>
            <a:spLocks noGrp="1"/>
          </p:cNvSpPr>
          <p:nvPr>
            <p:ph type="dt" sz="half" idx="10"/>
          </p:nvPr>
        </p:nvSpPr>
        <p:spPr bwMode="gray"/>
        <p:txBody>
          <a:bodyPr/>
          <a:lstStyle/>
          <a:p>
            <a:fld id="{91B49150-1D91-41AC-9706-7B003B9B505B}" type="datetime1">
              <a:rPr lang="en-US" smtClean="0"/>
              <a:t>2/25/2025</a:t>
            </a:fld>
            <a:endParaRPr lang="en-US"/>
          </a:p>
        </p:txBody>
      </p:sp>
      <p:sp>
        <p:nvSpPr>
          <p:cNvPr id="6" name="Slide Number Placeholder 5" hidden="1">
            <a:extLst>
              <a:ext uri="{FF2B5EF4-FFF2-40B4-BE49-F238E27FC236}">
                <a16:creationId xmlns:a16="http://schemas.microsoft.com/office/drawing/2014/main" id="{E92844E1-DCBE-4FE7-B46C-155141DCD59B}"/>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5" name="Footer Placeholder 4" hidden="1">
            <a:extLst>
              <a:ext uri="{FF2B5EF4-FFF2-40B4-BE49-F238E27FC236}">
                <a16:creationId xmlns:a16="http://schemas.microsoft.com/office/drawing/2014/main" id="{C6F9B0AB-0E2D-494E-B617-49AC025A7447}"/>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3" name="Content Placeholder 2">
            <a:extLst>
              <a:ext uri="{FF2B5EF4-FFF2-40B4-BE49-F238E27FC236}">
                <a16:creationId xmlns:a16="http://schemas.microsoft.com/office/drawing/2014/main" id="{97828B26-FB6F-4B30-8973-00FC53DA3EAD}"/>
              </a:ext>
            </a:extLst>
          </p:cNvPr>
          <p:cNvSpPr>
            <a:spLocks noGrp="1"/>
          </p:cNvSpPr>
          <p:nvPr>
            <p:ph idx="1" hasCustomPrompt="1"/>
          </p:nvPr>
        </p:nvSpPr>
        <p:spPr bwMode="gray">
          <a:xfrm>
            <a:off x="1524000" y="1557210"/>
            <a:ext cx="9144000" cy="393008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13F07F8-7529-498B-8D34-E0851EDB82CA}"/>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2120050535"/>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792">
          <p15:clr>
            <a:srgbClr val="FBAE40"/>
          </p15:clr>
        </p15:guide>
        <p15:guide id="3" orient="horz" pos="344">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13F80B4D-94E3-497C-9014-7F8EABA417B7}"/>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Section headers</a:t>
            </a:r>
          </a:p>
        </p:txBody>
      </p:sp>
      <p:cxnSp>
        <p:nvCxnSpPr>
          <p:cNvPr id="4" name="Arrow">
            <a:extLst>
              <a:ext uri="{FF2B5EF4-FFF2-40B4-BE49-F238E27FC236}">
                <a16:creationId xmlns:a16="http://schemas.microsoft.com/office/drawing/2014/main" id="{5CA4857D-50A4-4F6E-8AC6-F53991E25BA7}"/>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760448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5" name="Footer Placeholder 4">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8BFB956A-C3EE-4CEE-8CC6-BB9E3DB82FC2}" type="datetime1">
              <a:rPr lang="en-US" smtClean="0"/>
              <a:t>2/25/2025</a:t>
            </a:fld>
            <a:endParaRPr lang="en-US"/>
          </a:p>
        </p:txBody>
      </p:sp>
    </p:spTree>
    <p:extLst>
      <p:ext uri="{BB962C8B-B14F-4D97-AF65-F5344CB8AC3E}">
        <p14:creationId xmlns:p14="http://schemas.microsoft.com/office/powerpoint/2010/main" val="303464087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6">
          <p15:clr>
            <a:srgbClr val="FBAE40"/>
          </p15:clr>
        </p15:guide>
        <p15:guide id="3" orient="horz" pos="2505">
          <p15:clr>
            <a:srgbClr val="FBAE40"/>
          </p15:clr>
        </p15:guide>
        <p15:guide id="4" orient="horz" pos="2679">
          <p15:clr>
            <a:srgbClr val="FBAE40"/>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Section Header 0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5" name="Footer Placeholder 4">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53CF638C-039E-4A48-A8EB-E2D0262E67A1}" type="datetime1">
              <a:rPr lang="en-US" smtClean="0"/>
              <a:t>2/25/2025</a:t>
            </a:fld>
            <a:endParaRPr lang="en-US"/>
          </a:p>
        </p:txBody>
      </p:sp>
    </p:spTree>
    <p:extLst>
      <p:ext uri="{BB962C8B-B14F-4D97-AF65-F5344CB8AC3E}">
        <p14:creationId xmlns:p14="http://schemas.microsoft.com/office/powerpoint/2010/main" val="196173248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7">
          <p15:clr>
            <a:srgbClr val="FBAE40"/>
          </p15:clr>
        </p15:guide>
        <p15:guide id="3" orient="horz" pos="2505">
          <p15:clr>
            <a:srgbClr val="FBAE40"/>
          </p15:clr>
        </p15:guide>
        <p15:guide id="4" orient="horz" pos="2679">
          <p15:clr>
            <a:srgbClr val="FBAE40"/>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Home Master</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171007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p:txBody>
          <a:bodyPr/>
          <a:lstStyle/>
          <a:p>
            <a:fld id="{6017203D-7AF0-48CF-9AA1-1400585FFB1C}" type="datetime1">
              <a:rPr lang="en-US" smtClean="0"/>
              <a:t>2/25/2025</a:t>
            </a:fld>
            <a:endParaRPr lang="en-US"/>
          </a:p>
        </p:txBody>
      </p:sp>
      <p:sp>
        <p:nvSpPr>
          <p:cNvPr id="25" name="Rounded Rectangle 24">
            <a:extLst>
              <a:ext uri="{FF2B5EF4-FFF2-40B4-BE49-F238E27FC236}">
                <a16:creationId xmlns:a16="http://schemas.microsoft.com/office/drawing/2014/main" id="{926705AC-87EB-79DE-572E-8675615CF3A6}"/>
              </a:ext>
            </a:extLst>
          </p:cNvPr>
          <p:cNvSpPr/>
          <p:nvPr userDrawn="1"/>
        </p:nvSpPr>
        <p:spPr bwMode="gray">
          <a:xfrm>
            <a:off x="171452" y="181294"/>
            <a:ext cx="1205346"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Home</a:t>
            </a:r>
          </a:p>
        </p:txBody>
      </p:sp>
      <p:sp>
        <p:nvSpPr>
          <p:cNvPr id="26" name="Rounded Rectangle 25">
            <a:hlinkClick r:id="" action="ppaction://noaction"/>
            <a:extLst>
              <a:ext uri="{FF2B5EF4-FFF2-40B4-BE49-F238E27FC236}">
                <a16:creationId xmlns:a16="http://schemas.microsoft.com/office/drawing/2014/main" id="{EACDF201-78AF-EC8F-D219-42384EF99E4D}"/>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7" name="Rounded Rectangle 26">
            <a:hlinkClick r:id="" action="ppaction://noaction"/>
            <a:extLst>
              <a:ext uri="{FF2B5EF4-FFF2-40B4-BE49-F238E27FC236}">
                <a16:creationId xmlns:a16="http://schemas.microsoft.com/office/drawing/2014/main" id="{1646FCFB-3B00-3307-0741-068D82A65AD7}"/>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8" name="Rounded Rectangle 27">
            <a:hlinkClick r:id="" action="ppaction://noaction"/>
            <a:extLst>
              <a:ext uri="{FF2B5EF4-FFF2-40B4-BE49-F238E27FC236}">
                <a16:creationId xmlns:a16="http://schemas.microsoft.com/office/drawing/2014/main" id="{3AD54212-9186-E564-1DB4-886E70F4B696}"/>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29" name="Rounded Rectangle 28">
            <a:hlinkClick r:id="" action="ppaction://noaction"/>
            <a:extLst>
              <a:ext uri="{FF2B5EF4-FFF2-40B4-BE49-F238E27FC236}">
                <a16:creationId xmlns:a16="http://schemas.microsoft.com/office/drawing/2014/main" id="{4F900172-DD0F-C392-1B8B-88E84E461939}"/>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0" name="Rounded Rectangle 29">
            <a:hlinkClick r:id="" action="ppaction://noaction"/>
            <a:extLst>
              <a:ext uri="{FF2B5EF4-FFF2-40B4-BE49-F238E27FC236}">
                <a16:creationId xmlns:a16="http://schemas.microsoft.com/office/drawing/2014/main" id="{15F6904A-D726-EEFF-57F2-099C71C2D55C}"/>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1" name="Rounded Rectangle 30">
            <a:hlinkClick r:id="" action="ppaction://noaction"/>
            <a:extLst>
              <a:ext uri="{FF2B5EF4-FFF2-40B4-BE49-F238E27FC236}">
                <a16:creationId xmlns:a16="http://schemas.microsoft.com/office/drawing/2014/main" id="{904A1F7D-A36C-F24E-926C-CD087A1C7681}"/>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2" name="Rounded Rectangle 31">
            <a:hlinkClick r:id="" action="ppaction://noaction"/>
            <a:extLst>
              <a:ext uri="{FF2B5EF4-FFF2-40B4-BE49-F238E27FC236}">
                <a16:creationId xmlns:a16="http://schemas.microsoft.com/office/drawing/2014/main" id="{1D838C64-6B47-78A6-8529-C012BB101D8D}"/>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grpSp>
        <p:nvGrpSpPr>
          <p:cNvPr id="4" name="Group 3">
            <a:extLst>
              <a:ext uri="{FF2B5EF4-FFF2-40B4-BE49-F238E27FC236}">
                <a16:creationId xmlns:a16="http://schemas.microsoft.com/office/drawing/2014/main" id="{C73A1BB9-FBDA-782F-9B14-760E976D3FE0}"/>
              </a:ext>
            </a:extLst>
          </p:cNvPr>
          <p:cNvGrpSpPr/>
          <p:nvPr userDrawn="1"/>
        </p:nvGrpSpPr>
        <p:grpSpPr>
          <a:xfrm>
            <a:off x="0" y="6263640"/>
            <a:ext cx="12192000" cy="594360"/>
            <a:chOff x="0" y="6263640"/>
            <a:chExt cx="12192000" cy="594360"/>
          </a:xfrm>
        </p:grpSpPr>
        <p:sp>
          <p:nvSpPr>
            <p:cNvPr id="5" name="Rectangle 4">
              <a:extLst>
                <a:ext uri="{FF2B5EF4-FFF2-40B4-BE49-F238E27FC236}">
                  <a16:creationId xmlns:a16="http://schemas.microsoft.com/office/drawing/2014/main" id="{3F51E6F3-E785-980F-0C2D-931B2FA8FEAF}"/>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33" name="Group 32">
              <a:extLst>
                <a:ext uri="{FF2B5EF4-FFF2-40B4-BE49-F238E27FC236}">
                  <a16:creationId xmlns:a16="http://schemas.microsoft.com/office/drawing/2014/main" id="{6DF7CE6C-EC28-0C0F-880A-A39907637ED7}"/>
                </a:ext>
              </a:extLst>
            </p:cNvPr>
            <p:cNvGrpSpPr/>
            <p:nvPr userDrawn="1"/>
          </p:nvGrpSpPr>
          <p:grpSpPr>
            <a:xfrm>
              <a:off x="10470557" y="6414521"/>
              <a:ext cx="1137612" cy="292599"/>
              <a:chOff x="10470557" y="6421187"/>
              <a:chExt cx="1137612" cy="292599"/>
            </a:xfrm>
          </p:grpSpPr>
          <p:grpSp>
            <p:nvGrpSpPr>
              <p:cNvPr id="35" name="Group 34">
                <a:extLst>
                  <a:ext uri="{FF2B5EF4-FFF2-40B4-BE49-F238E27FC236}">
                    <a16:creationId xmlns:a16="http://schemas.microsoft.com/office/drawing/2014/main" id="{6438E9F0-6CE6-79A3-5972-B57E6AF16821}"/>
                  </a:ext>
                </a:extLst>
              </p:cNvPr>
              <p:cNvGrpSpPr/>
              <p:nvPr userDrawn="1"/>
            </p:nvGrpSpPr>
            <p:grpSpPr>
              <a:xfrm>
                <a:off x="10470557" y="6421187"/>
                <a:ext cx="295764" cy="292598"/>
                <a:chOff x="10470557" y="5875580"/>
                <a:chExt cx="295764" cy="292598"/>
              </a:xfrm>
            </p:grpSpPr>
            <p:sp>
              <p:nvSpPr>
                <p:cNvPr id="46" name="Freeform 45">
                  <a:hlinkClick r:id="" action="ppaction://hlinkshowjump?jump=previousslide"/>
                  <a:extLst>
                    <a:ext uri="{FF2B5EF4-FFF2-40B4-BE49-F238E27FC236}">
                      <a16:creationId xmlns:a16="http://schemas.microsoft.com/office/drawing/2014/main" id="{AC3B95BB-F377-D284-0D11-485AF4E41CD6}"/>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47" name="Group 46">
                  <a:extLst>
                    <a:ext uri="{FF2B5EF4-FFF2-40B4-BE49-F238E27FC236}">
                      <a16:creationId xmlns:a16="http://schemas.microsoft.com/office/drawing/2014/main" id="{466B14A2-1C90-1999-F4B4-C1F8F89A7AF0}"/>
                    </a:ext>
                  </a:extLst>
                </p:cNvPr>
                <p:cNvGrpSpPr/>
                <p:nvPr userDrawn="1"/>
              </p:nvGrpSpPr>
              <p:grpSpPr>
                <a:xfrm>
                  <a:off x="10470557" y="5875580"/>
                  <a:ext cx="295764" cy="292598"/>
                  <a:chOff x="10470558" y="5855052"/>
                  <a:chExt cx="295764" cy="292598"/>
                </a:xfrm>
              </p:grpSpPr>
              <p:sp>
                <p:nvSpPr>
                  <p:cNvPr id="48" name="Freeform 47">
                    <a:hlinkClick r:id="" action="ppaction://hlinkshowjump?jump=lastslideviewed"/>
                    <a:extLst>
                      <a:ext uri="{FF2B5EF4-FFF2-40B4-BE49-F238E27FC236}">
                        <a16:creationId xmlns:a16="http://schemas.microsoft.com/office/drawing/2014/main" id="{0DC130AC-B7B1-D60E-16F1-54C2BB5CE740}"/>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F117E149-6670-A038-74EA-5CCD7DC6F7CD}"/>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36" name="Group 35">
                <a:extLst>
                  <a:ext uri="{FF2B5EF4-FFF2-40B4-BE49-F238E27FC236}">
                    <a16:creationId xmlns:a16="http://schemas.microsoft.com/office/drawing/2014/main" id="{E7E03256-DDE1-B314-AAEA-2D889EACC4F4}"/>
                  </a:ext>
                </a:extLst>
              </p:cNvPr>
              <p:cNvGrpSpPr/>
              <p:nvPr userDrawn="1"/>
            </p:nvGrpSpPr>
            <p:grpSpPr>
              <a:xfrm>
                <a:off x="11312405" y="6421187"/>
                <a:ext cx="295764" cy="292599"/>
                <a:chOff x="11312405" y="5875587"/>
                <a:chExt cx="295764" cy="292599"/>
              </a:xfrm>
            </p:grpSpPr>
            <p:sp>
              <p:nvSpPr>
                <p:cNvPr id="42" name="Freeform 41">
                  <a:hlinkClick r:id="" action="ppaction://hlinkshowjump?jump=nextslide"/>
                  <a:extLst>
                    <a:ext uri="{FF2B5EF4-FFF2-40B4-BE49-F238E27FC236}">
                      <a16:creationId xmlns:a16="http://schemas.microsoft.com/office/drawing/2014/main" id="{E8696674-F9E4-3244-7FFA-8C895133895C}"/>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91752DED-ABD4-95FC-5555-C5A273810567}"/>
                    </a:ext>
                  </a:extLst>
                </p:cNvPr>
                <p:cNvGrpSpPr/>
                <p:nvPr userDrawn="1"/>
              </p:nvGrpSpPr>
              <p:grpSpPr>
                <a:xfrm>
                  <a:off x="11312405" y="5875587"/>
                  <a:ext cx="295764" cy="292599"/>
                  <a:chOff x="11297334" y="5855058"/>
                  <a:chExt cx="295764" cy="292599"/>
                </a:xfrm>
              </p:grpSpPr>
              <p:sp>
                <p:nvSpPr>
                  <p:cNvPr id="44" name="Freeform 43">
                    <a:hlinkClick r:id="" action="ppaction://hlinkshowjump?jump=nextslide"/>
                    <a:extLst>
                      <a:ext uri="{FF2B5EF4-FFF2-40B4-BE49-F238E27FC236}">
                        <a16:creationId xmlns:a16="http://schemas.microsoft.com/office/drawing/2014/main" id="{67E34EBF-9266-9E30-42DE-983DE367210B}"/>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45" name="Freeform 44">
                    <a:hlinkClick r:id="" action="ppaction://hlinkshowjump?jump=nextslide"/>
                    <a:extLst>
                      <a:ext uri="{FF2B5EF4-FFF2-40B4-BE49-F238E27FC236}">
                        <a16:creationId xmlns:a16="http://schemas.microsoft.com/office/drawing/2014/main" id="{18141A5F-D334-2EA2-3E47-FA3B0FCB6C45}"/>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37" name="Group 36">
                <a:extLst>
                  <a:ext uri="{FF2B5EF4-FFF2-40B4-BE49-F238E27FC236}">
                    <a16:creationId xmlns:a16="http://schemas.microsoft.com/office/drawing/2014/main" id="{FFB36D62-50C7-864B-0F59-86AD6DB8374A}"/>
                  </a:ext>
                </a:extLst>
              </p:cNvPr>
              <p:cNvGrpSpPr/>
              <p:nvPr userDrawn="1"/>
            </p:nvGrpSpPr>
            <p:grpSpPr>
              <a:xfrm>
                <a:off x="10891481" y="6421187"/>
                <a:ext cx="295764" cy="292599"/>
                <a:chOff x="10883946" y="5644499"/>
                <a:chExt cx="295764" cy="292599"/>
              </a:xfrm>
            </p:grpSpPr>
            <p:sp>
              <p:nvSpPr>
                <p:cNvPr id="38" name="Freeform 37">
                  <a:hlinkClick r:id="rId2" action="ppaction://hlinksldjump"/>
                  <a:extLst>
                    <a:ext uri="{FF2B5EF4-FFF2-40B4-BE49-F238E27FC236}">
                      <a16:creationId xmlns:a16="http://schemas.microsoft.com/office/drawing/2014/main" id="{57FB97AC-8807-6E77-B0FD-F7D1A8B91B8F}"/>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39" name="Group 38">
                  <a:extLst>
                    <a:ext uri="{FF2B5EF4-FFF2-40B4-BE49-F238E27FC236}">
                      <a16:creationId xmlns:a16="http://schemas.microsoft.com/office/drawing/2014/main" id="{424E2240-8B15-5419-76E8-D0A813758726}"/>
                    </a:ext>
                  </a:extLst>
                </p:cNvPr>
                <p:cNvGrpSpPr/>
                <p:nvPr userDrawn="1"/>
              </p:nvGrpSpPr>
              <p:grpSpPr>
                <a:xfrm>
                  <a:off x="10883946" y="5644499"/>
                  <a:ext cx="295764" cy="292599"/>
                  <a:chOff x="10899016" y="5855059"/>
                  <a:chExt cx="295764" cy="292599"/>
                </a:xfrm>
              </p:grpSpPr>
              <p:sp>
                <p:nvSpPr>
                  <p:cNvPr id="40" name="Freeform 39">
                    <a:extLst>
                      <a:ext uri="{FF2B5EF4-FFF2-40B4-BE49-F238E27FC236}">
                        <a16:creationId xmlns:a16="http://schemas.microsoft.com/office/drawing/2014/main" id="{E090815D-D44B-C941-E612-3C8AF33C6E76}"/>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41" name="Freeform 40">
                    <a:hlinkClick r:id="rId2" action="ppaction://hlinksldjump"/>
                    <a:extLst>
                      <a:ext uri="{FF2B5EF4-FFF2-40B4-BE49-F238E27FC236}">
                        <a16:creationId xmlns:a16="http://schemas.microsoft.com/office/drawing/2014/main" id="{93C90D8C-EF39-7EBB-78ED-157DFFFE7E3D}"/>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34" name="Graphic 33">
              <a:extLst>
                <a:ext uri="{FF2B5EF4-FFF2-40B4-BE49-F238E27FC236}">
                  <a16:creationId xmlns:a16="http://schemas.microsoft.com/office/drawing/2014/main" id="{2B23F912-6AF2-B3DC-E0EB-684484F6B3B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Tree>
    <p:extLst>
      <p:ext uri="{BB962C8B-B14F-4D97-AF65-F5344CB8AC3E}">
        <p14:creationId xmlns:p14="http://schemas.microsoft.com/office/powerpoint/2010/main" val="2939635425"/>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1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Why evaluate</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714188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2/25/2025</a:t>
            </a:fld>
            <a:endParaRPr lang="en-US"/>
          </a:p>
        </p:txBody>
      </p:sp>
      <p:grpSp>
        <p:nvGrpSpPr>
          <p:cNvPr id="62" name="Group 61">
            <a:extLst>
              <a:ext uri="{FF2B5EF4-FFF2-40B4-BE49-F238E27FC236}">
                <a16:creationId xmlns:a16="http://schemas.microsoft.com/office/drawing/2014/main" id="{F66CA77A-4286-AD29-EA13-383138B2F6D2}"/>
              </a:ext>
            </a:extLst>
          </p:cNvPr>
          <p:cNvGrpSpPr/>
          <p:nvPr userDrawn="1"/>
        </p:nvGrpSpPr>
        <p:grpSpPr>
          <a:xfrm>
            <a:off x="0" y="6263640"/>
            <a:ext cx="12192000" cy="594360"/>
            <a:chOff x="0" y="6263640"/>
            <a:chExt cx="12192000" cy="594360"/>
          </a:xfrm>
        </p:grpSpPr>
        <p:sp>
          <p:nvSpPr>
            <p:cNvPr id="63" name="Rectangle 62">
              <a:extLst>
                <a:ext uri="{FF2B5EF4-FFF2-40B4-BE49-F238E27FC236}">
                  <a16:creationId xmlns:a16="http://schemas.microsoft.com/office/drawing/2014/main" id="{008FB8DE-877F-ECA0-E2DE-8C7368D2F2A8}"/>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64" name="Group 63">
              <a:extLst>
                <a:ext uri="{FF2B5EF4-FFF2-40B4-BE49-F238E27FC236}">
                  <a16:creationId xmlns:a16="http://schemas.microsoft.com/office/drawing/2014/main" id="{B0C56835-688E-0CEC-D72C-4C1E956960B5}"/>
                </a:ext>
              </a:extLst>
            </p:cNvPr>
            <p:cNvGrpSpPr/>
            <p:nvPr userDrawn="1"/>
          </p:nvGrpSpPr>
          <p:grpSpPr>
            <a:xfrm>
              <a:off x="10470557" y="6414521"/>
              <a:ext cx="1137612" cy="292599"/>
              <a:chOff x="10470557" y="6421187"/>
              <a:chExt cx="1137612" cy="292599"/>
            </a:xfrm>
          </p:grpSpPr>
          <p:grpSp>
            <p:nvGrpSpPr>
              <p:cNvPr id="66" name="Group 65">
                <a:extLst>
                  <a:ext uri="{FF2B5EF4-FFF2-40B4-BE49-F238E27FC236}">
                    <a16:creationId xmlns:a16="http://schemas.microsoft.com/office/drawing/2014/main" id="{6CD09D0A-BC29-213A-A3CA-194512814F2C}"/>
                  </a:ext>
                </a:extLst>
              </p:cNvPr>
              <p:cNvGrpSpPr/>
              <p:nvPr userDrawn="1"/>
            </p:nvGrpSpPr>
            <p:grpSpPr>
              <a:xfrm>
                <a:off x="10470557" y="6421187"/>
                <a:ext cx="295764" cy="292598"/>
                <a:chOff x="10470557" y="5875580"/>
                <a:chExt cx="295764" cy="292598"/>
              </a:xfrm>
            </p:grpSpPr>
            <p:sp>
              <p:nvSpPr>
                <p:cNvPr id="77" name="Freeform 76">
                  <a:hlinkClick r:id="" action="ppaction://hlinkshowjump?jump=previousslide"/>
                  <a:extLst>
                    <a:ext uri="{FF2B5EF4-FFF2-40B4-BE49-F238E27FC236}">
                      <a16:creationId xmlns:a16="http://schemas.microsoft.com/office/drawing/2014/main" id="{A4AD2269-EBE5-A859-8A85-DBAF211DF354}"/>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78" name="Group 77">
                  <a:extLst>
                    <a:ext uri="{FF2B5EF4-FFF2-40B4-BE49-F238E27FC236}">
                      <a16:creationId xmlns:a16="http://schemas.microsoft.com/office/drawing/2014/main" id="{447EC931-D99C-97BB-DA71-108CE9ED1E71}"/>
                    </a:ext>
                  </a:extLst>
                </p:cNvPr>
                <p:cNvGrpSpPr/>
                <p:nvPr userDrawn="1"/>
              </p:nvGrpSpPr>
              <p:grpSpPr>
                <a:xfrm>
                  <a:off x="10470557" y="5875580"/>
                  <a:ext cx="295764" cy="292598"/>
                  <a:chOff x="10470558" y="5855052"/>
                  <a:chExt cx="295764" cy="292598"/>
                </a:xfrm>
              </p:grpSpPr>
              <p:sp>
                <p:nvSpPr>
                  <p:cNvPr id="79" name="Freeform 78">
                    <a:hlinkClick r:id="" action="ppaction://hlinkshowjump?jump=lastslideviewed"/>
                    <a:extLst>
                      <a:ext uri="{FF2B5EF4-FFF2-40B4-BE49-F238E27FC236}">
                        <a16:creationId xmlns:a16="http://schemas.microsoft.com/office/drawing/2014/main" id="{27EA49E2-86D3-710B-AB83-A1887A7A3942}"/>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1090AB4A-6F2D-851A-C5D1-25E9F9FC0EC0}"/>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67" name="Group 66">
                <a:extLst>
                  <a:ext uri="{FF2B5EF4-FFF2-40B4-BE49-F238E27FC236}">
                    <a16:creationId xmlns:a16="http://schemas.microsoft.com/office/drawing/2014/main" id="{6364C61C-7B74-6B53-0F1E-7FEAFA525BC6}"/>
                  </a:ext>
                </a:extLst>
              </p:cNvPr>
              <p:cNvGrpSpPr/>
              <p:nvPr userDrawn="1"/>
            </p:nvGrpSpPr>
            <p:grpSpPr>
              <a:xfrm>
                <a:off x="11312405" y="6421187"/>
                <a:ext cx="295764" cy="292599"/>
                <a:chOff x="11312405" y="5875587"/>
                <a:chExt cx="295764" cy="292599"/>
              </a:xfrm>
            </p:grpSpPr>
            <p:sp>
              <p:nvSpPr>
                <p:cNvPr id="73" name="Freeform 72">
                  <a:hlinkClick r:id="" action="ppaction://hlinkshowjump?jump=nextslide"/>
                  <a:extLst>
                    <a:ext uri="{FF2B5EF4-FFF2-40B4-BE49-F238E27FC236}">
                      <a16:creationId xmlns:a16="http://schemas.microsoft.com/office/drawing/2014/main" id="{3D0AE064-D90E-73E4-48AE-83D1BF1DBE8A}"/>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74" name="Group 73">
                  <a:extLst>
                    <a:ext uri="{FF2B5EF4-FFF2-40B4-BE49-F238E27FC236}">
                      <a16:creationId xmlns:a16="http://schemas.microsoft.com/office/drawing/2014/main" id="{F1DA0CCB-E40E-7A73-8FA8-D3054DAC4C4D}"/>
                    </a:ext>
                  </a:extLst>
                </p:cNvPr>
                <p:cNvGrpSpPr/>
                <p:nvPr userDrawn="1"/>
              </p:nvGrpSpPr>
              <p:grpSpPr>
                <a:xfrm>
                  <a:off x="11312405" y="5875587"/>
                  <a:ext cx="295764" cy="292599"/>
                  <a:chOff x="11297334" y="5855058"/>
                  <a:chExt cx="295764" cy="292599"/>
                </a:xfrm>
              </p:grpSpPr>
              <p:sp>
                <p:nvSpPr>
                  <p:cNvPr id="75" name="Freeform 74">
                    <a:hlinkClick r:id="" action="ppaction://hlinkshowjump?jump=nextslide"/>
                    <a:extLst>
                      <a:ext uri="{FF2B5EF4-FFF2-40B4-BE49-F238E27FC236}">
                        <a16:creationId xmlns:a16="http://schemas.microsoft.com/office/drawing/2014/main" id="{29B1742A-63B6-D8EB-F4BC-5F303EA437E9}"/>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76" name="Freeform 75">
                    <a:hlinkClick r:id="" action="ppaction://hlinkshowjump?jump=nextslide"/>
                    <a:extLst>
                      <a:ext uri="{FF2B5EF4-FFF2-40B4-BE49-F238E27FC236}">
                        <a16:creationId xmlns:a16="http://schemas.microsoft.com/office/drawing/2014/main" id="{0D4CC888-76AB-7F4C-54F9-989A69B14D93}"/>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68" name="Group 67">
                <a:extLst>
                  <a:ext uri="{FF2B5EF4-FFF2-40B4-BE49-F238E27FC236}">
                    <a16:creationId xmlns:a16="http://schemas.microsoft.com/office/drawing/2014/main" id="{0E8C6710-886E-E6C4-B8A3-638DFF00815C}"/>
                  </a:ext>
                </a:extLst>
              </p:cNvPr>
              <p:cNvGrpSpPr/>
              <p:nvPr userDrawn="1"/>
            </p:nvGrpSpPr>
            <p:grpSpPr>
              <a:xfrm>
                <a:off x="10891481" y="6421187"/>
                <a:ext cx="295764" cy="292599"/>
                <a:chOff x="10883946" y="5644499"/>
                <a:chExt cx="295764" cy="292599"/>
              </a:xfrm>
            </p:grpSpPr>
            <p:sp>
              <p:nvSpPr>
                <p:cNvPr id="69" name="Freeform 68">
                  <a:hlinkClick r:id="rId2" action="ppaction://hlinksldjump"/>
                  <a:extLst>
                    <a:ext uri="{FF2B5EF4-FFF2-40B4-BE49-F238E27FC236}">
                      <a16:creationId xmlns:a16="http://schemas.microsoft.com/office/drawing/2014/main" id="{D3CAA277-C6B5-364F-9A68-734C5187CBA2}"/>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70" name="Group 69">
                  <a:extLst>
                    <a:ext uri="{FF2B5EF4-FFF2-40B4-BE49-F238E27FC236}">
                      <a16:creationId xmlns:a16="http://schemas.microsoft.com/office/drawing/2014/main" id="{337EEE6F-447F-6158-B6A1-8130DCBDB918}"/>
                    </a:ext>
                  </a:extLst>
                </p:cNvPr>
                <p:cNvGrpSpPr/>
                <p:nvPr userDrawn="1"/>
              </p:nvGrpSpPr>
              <p:grpSpPr>
                <a:xfrm>
                  <a:off x="10883946" y="5644499"/>
                  <a:ext cx="295764" cy="292599"/>
                  <a:chOff x="10899016" y="5855059"/>
                  <a:chExt cx="295764" cy="292599"/>
                </a:xfrm>
              </p:grpSpPr>
              <p:sp>
                <p:nvSpPr>
                  <p:cNvPr id="71" name="Freeform 70">
                    <a:extLst>
                      <a:ext uri="{FF2B5EF4-FFF2-40B4-BE49-F238E27FC236}">
                        <a16:creationId xmlns:a16="http://schemas.microsoft.com/office/drawing/2014/main" id="{3BCEEC91-4616-3371-EEDC-E9FB14FB6F8D}"/>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72" name="Freeform 71">
                    <a:hlinkClick r:id="rId2" action="ppaction://hlinksldjump"/>
                    <a:extLst>
                      <a:ext uri="{FF2B5EF4-FFF2-40B4-BE49-F238E27FC236}">
                        <a16:creationId xmlns:a16="http://schemas.microsoft.com/office/drawing/2014/main" id="{31C7E4C3-98AF-A47B-662D-15BF33DCCD6E}"/>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65" name="Graphic 64">
              <a:extLst>
                <a:ext uri="{FF2B5EF4-FFF2-40B4-BE49-F238E27FC236}">
                  <a16:creationId xmlns:a16="http://schemas.microsoft.com/office/drawing/2014/main" id="{ED8DE116-B539-4BF7-FDFA-6916FD47DFE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81" name="Title 1">
            <a:extLst>
              <a:ext uri="{FF2B5EF4-FFF2-40B4-BE49-F238E27FC236}">
                <a16:creationId xmlns:a16="http://schemas.microsoft.com/office/drawing/2014/main" id="{42DF2C1E-0336-896F-ED45-B9AFB9B64077}"/>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sp>
        <p:nvSpPr>
          <p:cNvPr id="2" name="Rounded Rectangle 1">
            <a:hlinkClick r:id="rId2" action="ppaction://hlinksldjump"/>
            <a:extLst>
              <a:ext uri="{FF2B5EF4-FFF2-40B4-BE49-F238E27FC236}">
                <a16:creationId xmlns:a16="http://schemas.microsoft.com/office/drawing/2014/main" id="{4B113B11-A347-3CED-0A84-7703B0B16239}"/>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4" name="Rounded Rectangle 3">
            <a:hlinkClick r:id="" action="ppaction://noaction"/>
            <a:extLst>
              <a:ext uri="{FF2B5EF4-FFF2-40B4-BE49-F238E27FC236}">
                <a16:creationId xmlns:a16="http://schemas.microsoft.com/office/drawing/2014/main" id="{9885CC4F-57A6-4B52-22CD-4B1686BD12B3}"/>
              </a:ext>
            </a:extLst>
          </p:cNvPr>
          <p:cNvSpPr/>
          <p:nvPr userDrawn="1"/>
        </p:nvSpPr>
        <p:spPr bwMode="gray">
          <a:xfrm>
            <a:off x="1476747" y="181294"/>
            <a:ext cx="1437413"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Why evaluate</a:t>
            </a:r>
          </a:p>
        </p:txBody>
      </p:sp>
      <p:sp>
        <p:nvSpPr>
          <p:cNvPr id="5" name="Rounded Rectangle 4">
            <a:hlinkClick r:id="" action="ppaction://noaction"/>
            <a:extLst>
              <a:ext uri="{FF2B5EF4-FFF2-40B4-BE49-F238E27FC236}">
                <a16:creationId xmlns:a16="http://schemas.microsoft.com/office/drawing/2014/main" id="{327C5CF1-88ED-A122-AEF8-63E6AA03E2D0}"/>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6" name="Rounded Rectangle 5">
            <a:hlinkClick r:id="" action="ppaction://noaction"/>
            <a:extLst>
              <a:ext uri="{FF2B5EF4-FFF2-40B4-BE49-F238E27FC236}">
                <a16:creationId xmlns:a16="http://schemas.microsoft.com/office/drawing/2014/main" id="{A6B8EF91-89C8-1173-13F2-9D1C5DC614CF}"/>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7" name="Rounded Rectangle 6">
            <a:hlinkClick r:id="" action="ppaction://noaction"/>
            <a:extLst>
              <a:ext uri="{FF2B5EF4-FFF2-40B4-BE49-F238E27FC236}">
                <a16:creationId xmlns:a16="http://schemas.microsoft.com/office/drawing/2014/main" id="{0401E040-2397-8EB5-8FFC-5F362E0C91BD}"/>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8" name="Rounded Rectangle 7">
            <a:hlinkClick r:id="" action="ppaction://noaction"/>
            <a:extLst>
              <a:ext uri="{FF2B5EF4-FFF2-40B4-BE49-F238E27FC236}">
                <a16:creationId xmlns:a16="http://schemas.microsoft.com/office/drawing/2014/main" id="{97DC0897-0B59-6FB9-5773-C3A2DC9829B7}"/>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9" name="Rounded Rectangle 8">
            <a:hlinkClick r:id="" action="ppaction://noaction"/>
            <a:extLst>
              <a:ext uri="{FF2B5EF4-FFF2-40B4-BE49-F238E27FC236}">
                <a16:creationId xmlns:a16="http://schemas.microsoft.com/office/drawing/2014/main" id="{E19111B1-5468-B482-521D-020A7DB1C0A8}"/>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10" name="Rounded Rectangle 9">
            <a:hlinkClick r:id="" action="ppaction://noaction"/>
            <a:extLst>
              <a:ext uri="{FF2B5EF4-FFF2-40B4-BE49-F238E27FC236}">
                <a16:creationId xmlns:a16="http://schemas.microsoft.com/office/drawing/2014/main" id="{24065D56-4FEE-EF47-BE51-ADE1D4A87A0D}"/>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3018451389"/>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2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Measures</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244898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1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2/25/2025</a:t>
            </a:fld>
            <a:endParaRPr lang="en-US"/>
          </a:p>
        </p:txBody>
      </p:sp>
      <p:sp>
        <p:nvSpPr>
          <p:cNvPr id="77" name="Title 1">
            <a:extLst>
              <a:ext uri="{FF2B5EF4-FFF2-40B4-BE49-F238E27FC236}">
                <a16:creationId xmlns:a16="http://schemas.microsoft.com/office/drawing/2014/main" id="{2BB821C5-F8FF-D9B2-451F-33752669928D}"/>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4A889553-5BB0-F04B-0BBC-72880C0278E0}"/>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D2A10871-2BF9-B900-46B6-6E1ACAECE484}"/>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EF873D48-B81D-1442-CD4E-5789FF70961D}"/>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0E1244A3-84AC-443A-BC4D-BC7D454326CC}"/>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0EAD01CE-A888-E1CC-36AC-9FDBAC0588CF}"/>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CD61307C-7191-E11F-729A-CCB8F90E73BE}"/>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4668E442-FCD3-D799-113E-575ECF71CAAE}"/>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A82D5F16-AB48-EAD1-04DE-8EB8E0300ECE}"/>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74F5F51D-0F5C-78B7-ACD3-7E1F563D3B7A}"/>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7D8484F3-1473-017C-281B-93F054A6CC2F}"/>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CBE2509B-4D40-5638-F551-3B58B7D4CE16}"/>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44472CA0-90A1-4D26-1CFF-2BF56E4E96FA}"/>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AE01635F-5FB7-F035-BE5D-EE30CA4B697A}"/>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038F3E30-5EE8-4661-4A8A-D196BEFEE73A}"/>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2612CEA3-1B3F-A7E7-5F5D-9DC8D55C6E4E}"/>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5ADD830F-20C7-F11E-9462-267ACF5E1D16}"/>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EE6640D2-A14F-3B06-0CB6-77CC459A9757}"/>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97F3AAA0-B92D-E4D2-CBA2-01594D7AAB08}"/>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F6754C94-0EFA-1D32-A7DA-64D48665505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7" name="Rounded Rectangle 26">
            <a:hlinkClick r:id="rId2" action="ppaction://hlinksldjump"/>
            <a:extLst>
              <a:ext uri="{FF2B5EF4-FFF2-40B4-BE49-F238E27FC236}">
                <a16:creationId xmlns:a16="http://schemas.microsoft.com/office/drawing/2014/main" id="{32803B2B-A536-F99A-0E9E-E3D187746ED4}"/>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8" name="Rounded Rectangle 27">
            <a:hlinkClick r:id="" action="ppaction://noaction"/>
            <a:extLst>
              <a:ext uri="{FF2B5EF4-FFF2-40B4-BE49-F238E27FC236}">
                <a16:creationId xmlns:a16="http://schemas.microsoft.com/office/drawing/2014/main" id="{31BC24E9-975C-DCC7-9C4E-8CD38F3F9CF6}"/>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9" name="Rounded Rectangle 28">
            <a:hlinkClick r:id="" action="ppaction://noaction"/>
            <a:extLst>
              <a:ext uri="{FF2B5EF4-FFF2-40B4-BE49-F238E27FC236}">
                <a16:creationId xmlns:a16="http://schemas.microsoft.com/office/drawing/2014/main" id="{9CD6F4F9-E2F3-FB2B-96A8-8C8D0E5C48B8}"/>
              </a:ext>
            </a:extLst>
          </p:cNvPr>
          <p:cNvSpPr/>
          <p:nvPr userDrawn="1"/>
        </p:nvSpPr>
        <p:spPr bwMode="gray">
          <a:xfrm>
            <a:off x="3014109" y="181294"/>
            <a:ext cx="1437413"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Measures</a:t>
            </a:r>
          </a:p>
        </p:txBody>
      </p:sp>
      <p:sp>
        <p:nvSpPr>
          <p:cNvPr id="30" name="Rounded Rectangle 29">
            <a:hlinkClick r:id="" action="ppaction://noaction"/>
            <a:extLst>
              <a:ext uri="{FF2B5EF4-FFF2-40B4-BE49-F238E27FC236}">
                <a16:creationId xmlns:a16="http://schemas.microsoft.com/office/drawing/2014/main" id="{6AC124E8-8258-6761-EFB4-49563924FE08}"/>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31" name="Rounded Rectangle 30">
            <a:hlinkClick r:id="" action="ppaction://noaction"/>
            <a:extLst>
              <a:ext uri="{FF2B5EF4-FFF2-40B4-BE49-F238E27FC236}">
                <a16:creationId xmlns:a16="http://schemas.microsoft.com/office/drawing/2014/main" id="{B83C7973-4AD1-5292-21E1-E8320845B05C}"/>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2" name="Rounded Rectangle 31">
            <a:hlinkClick r:id="" action="ppaction://noaction"/>
            <a:extLst>
              <a:ext uri="{FF2B5EF4-FFF2-40B4-BE49-F238E27FC236}">
                <a16:creationId xmlns:a16="http://schemas.microsoft.com/office/drawing/2014/main" id="{23B8CE53-EA84-E357-E946-28AFA4EA49A0}"/>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3" name="Rounded Rectangle 32">
            <a:hlinkClick r:id="" action="ppaction://noaction"/>
            <a:extLst>
              <a:ext uri="{FF2B5EF4-FFF2-40B4-BE49-F238E27FC236}">
                <a16:creationId xmlns:a16="http://schemas.microsoft.com/office/drawing/2014/main" id="{D658F8F3-F114-D30A-0639-05EC9DA0CA20}"/>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9" name="Rounded Rectangle 38">
            <a:hlinkClick r:id="" action="ppaction://noaction"/>
            <a:extLst>
              <a:ext uri="{FF2B5EF4-FFF2-40B4-BE49-F238E27FC236}">
                <a16:creationId xmlns:a16="http://schemas.microsoft.com/office/drawing/2014/main" id="{AC25DFD6-7207-B6EA-D5DF-3A19ACC6658D}"/>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695693580"/>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3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10595562"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Things to think about</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791788" y="249428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20330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bwMode="gray">
      <p:bgRef idx="1001">
        <a:schemeClr val="bg1"/>
      </p:bgRef>
    </p:bg>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2A88930E-BBA5-4E1B-A5EF-DED17AD07096}"/>
              </a:ext>
            </a:extLst>
          </p:cNvPr>
          <p:cNvSpPr>
            <a:spLocks noGrp="1"/>
          </p:cNvSpPr>
          <p:nvPr>
            <p:ph type="dt" sz="half" idx="10"/>
          </p:nvPr>
        </p:nvSpPr>
        <p:spPr/>
        <p:txBody>
          <a:bodyPr/>
          <a:lstStyle/>
          <a:p>
            <a:fld id="{0979BA85-8310-4250-AB3A-A97C30E154CC}" type="datetime1">
              <a:rPr lang="en-US" smtClean="0"/>
              <a:t>2/25/2025</a:t>
            </a:fld>
            <a:endParaRPr lang="en-US"/>
          </a:p>
        </p:txBody>
      </p:sp>
      <p:sp>
        <p:nvSpPr>
          <p:cNvPr id="4" name="Slide Number Placeholder 3" hidden="1">
            <a:extLst>
              <a:ext uri="{FF2B5EF4-FFF2-40B4-BE49-F238E27FC236}">
                <a16:creationId xmlns:a16="http://schemas.microsoft.com/office/drawing/2014/main" id="{7F8E785F-27DE-459F-AC73-FAA76F4C475F}"/>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3" name="Footer Placeholder 2" hidden="1">
            <a:extLst>
              <a:ext uri="{FF2B5EF4-FFF2-40B4-BE49-F238E27FC236}">
                <a16:creationId xmlns:a16="http://schemas.microsoft.com/office/drawing/2014/main" id="{D820AF22-0BC8-4D54-AFFC-11C9299ACFC0}"/>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Tree>
    <p:extLst>
      <p:ext uri="{BB962C8B-B14F-4D97-AF65-F5344CB8AC3E}">
        <p14:creationId xmlns:p14="http://schemas.microsoft.com/office/powerpoint/2010/main" val="1137873514"/>
      </p:ext>
    </p:extLst>
  </p:cSld>
  <p:clrMapOvr>
    <a:masterClrMapping/>
  </p:clrMapOvr>
  <p:extLst>
    <p:ext uri="{DCECCB84-F9BA-43D5-87BE-67443E8EF086}">
      <p15:sldGuideLst xmlns:p15="http://schemas.microsoft.com/office/powerpoint/2012/main">
        <p15:guide id="1" orient="horz" pos="3776">
          <p15:clr>
            <a:srgbClr val="FBAE40"/>
          </p15:clr>
        </p15:guide>
        <p15:guide id="4" orient="horz" pos="344">
          <p15:clr>
            <a:srgbClr val="FBAE4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2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2/25/2025</a:t>
            </a:fld>
            <a:endParaRPr lang="en-US"/>
          </a:p>
        </p:txBody>
      </p:sp>
      <p:sp>
        <p:nvSpPr>
          <p:cNvPr id="77" name="Title 1">
            <a:extLst>
              <a:ext uri="{FF2B5EF4-FFF2-40B4-BE49-F238E27FC236}">
                <a16:creationId xmlns:a16="http://schemas.microsoft.com/office/drawing/2014/main" id="{257910ED-6A1D-1548-0067-938C1EBF72D2}"/>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25B6ED36-A9AF-7E7C-2BEC-B6D8E1902F0B}"/>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3AE6C7F7-F012-F45C-70FC-FC3DA45DF3F3}"/>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8224051F-6F8C-24B3-ECE2-A8C1785AB9C8}"/>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FB8978AA-C3A5-7818-37C2-764725FC6015}"/>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C1055A51-6FA7-72D0-EB23-5844DDB3F98F}"/>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0678794F-55A1-0961-67B9-E91A1A046F15}"/>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55321271-FE35-DAC9-A620-06B6F49B6F0C}"/>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2A59509D-92A5-DB0A-0C33-3A9C2FC8CB03}"/>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26534AC8-34E7-924A-ED7C-68C1FA3E959A}"/>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9805A74E-0F89-8B30-7EDA-05A05D2EEF1D}"/>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1CEB0E29-6ABB-85D0-ADEF-B8717DDB2D51}"/>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EA4B0747-F7C7-725E-3D0E-632666250991}"/>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DCADC0F2-9355-1F8D-C754-66F048BFDDFA}"/>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0BD7FAF6-5EAD-DA8D-98FF-2ECE156C0E2D}"/>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DEC70CE4-6DEA-D6B9-23D3-671D5F5010E6}"/>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2CB0FB82-9417-DA85-CE30-EBD7C7B635E7}"/>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8EDFCBD2-7A4E-B56A-977A-488C219A8D6D}"/>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6EC581A1-1A1E-E9A5-39F7-38AF64E14617}"/>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79A42888-8A47-DA49-B2FF-A37F0FF21B7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6" name="Rounded Rectangle 25">
            <a:hlinkClick r:id="rId2" action="ppaction://hlinksldjump"/>
            <a:extLst>
              <a:ext uri="{FF2B5EF4-FFF2-40B4-BE49-F238E27FC236}">
                <a16:creationId xmlns:a16="http://schemas.microsoft.com/office/drawing/2014/main" id="{69F0B129-8AC4-00D3-A74D-C764BAA25636}"/>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7" name="Rounded Rectangle 26">
            <a:hlinkClick r:id="" action="ppaction://noaction"/>
            <a:extLst>
              <a:ext uri="{FF2B5EF4-FFF2-40B4-BE49-F238E27FC236}">
                <a16:creationId xmlns:a16="http://schemas.microsoft.com/office/drawing/2014/main" id="{867EE82B-A2B3-52E7-4DC4-0503022C39A5}"/>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8" name="Rounded Rectangle 27">
            <a:hlinkClick r:id="" action="ppaction://noaction"/>
            <a:extLst>
              <a:ext uri="{FF2B5EF4-FFF2-40B4-BE49-F238E27FC236}">
                <a16:creationId xmlns:a16="http://schemas.microsoft.com/office/drawing/2014/main" id="{0694DF77-4470-0660-6EC7-C912E3FB64C5}"/>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9" name="Rounded Rectangle 28">
            <a:hlinkClick r:id="" action="ppaction://noaction"/>
            <a:extLst>
              <a:ext uri="{FF2B5EF4-FFF2-40B4-BE49-F238E27FC236}">
                <a16:creationId xmlns:a16="http://schemas.microsoft.com/office/drawing/2014/main" id="{0F599FF0-F2F0-C657-B9E9-EF332E272EEA}"/>
              </a:ext>
            </a:extLst>
          </p:cNvPr>
          <p:cNvSpPr/>
          <p:nvPr userDrawn="1"/>
        </p:nvSpPr>
        <p:spPr bwMode="gray">
          <a:xfrm>
            <a:off x="4551471" y="181294"/>
            <a:ext cx="2088574"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Things to think about</a:t>
            </a:r>
          </a:p>
        </p:txBody>
      </p:sp>
      <p:sp>
        <p:nvSpPr>
          <p:cNvPr id="30" name="Rounded Rectangle 29">
            <a:hlinkClick r:id="" action="ppaction://noaction"/>
            <a:extLst>
              <a:ext uri="{FF2B5EF4-FFF2-40B4-BE49-F238E27FC236}">
                <a16:creationId xmlns:a16="http://schemas.microsoft.com/office/drawing/2014/main" id="{4DB36C2C-01F2-8922-FC42-90F70C488298}"/>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1" name="Rounded Rectangle 30">
            <a:hlinkClick r:id="" action="ppaction://noaction"/>
            <a:extLst>
              <a:ext uri="{FF2B5EF4-FFF2-40B4-BE49-F238E27FC236}">
                <a16:creationId xmlns:a16="http://schemas.microsoft.com/office/drawing/2014/main" id="{115DFD19-1967-077D-E2F0-9B0E981CE8D2}"/>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2" name="Rounded Rectangle 31">
            <a:hlinkClick r:id="" action="ppaction://noaction"/>
            <a:extLst>
              <a:ext uri="{FF2B5EF4-FFF2-40B4-BE49-F238E27FC236}">
                <a16:creationId xmlns:a16="http://schemas.microsoft.com/office/drawing/2014/main" id="{98FDF215-3DE4-3996-C753-F07A58CA6F9F}"/>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3" name="Rounded Rectangle 32">
            <a:hlinkClick r:id="" action="ppaction://noaction"/>
            <a:extLst>
              <a:ext uri="{FF2B5EF4-FFF2-40B4-BE49-F238E27FC236}">
                <a16:creationId xmlns:a16="http://schemas.microsoft.com/office/drawing/2014/main" id="{A3FBA3B4-3AB6-EA3B-5B65-E5DBDE74F70E}"/>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930575252"/>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4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10595562"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Design</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791788" y="249428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746644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3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2/25/2025</a:t>
            </a:fld>
            <a:endParaRPr lang="en-US"/>
          </a:p>
        </p:txBody>
      </p:sp>
      <p:sp>
        <p:nvSpPr>
          <p:cNvPr id="77" name="Title 1">
            <a:extLst>
              <a:ext uri="{FF2B5EF4-FFF2-40B4-BE49-F238E27FC236}">
                <a16:creationId xmlns:a16="http://schemas.microsoft.com/office/drawing/2014/main" id="{9A27F738-B7D4-1B5F-9008-A6A9BBFA7CC2}"/>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88AA39EE-DE51-C260-2400-70F29592068F}"/>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2758B2A7-CAAE-0085-ED33-0D26B1279424}"/>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2AA2B88A-2806-8B27-094B-A3888BEA70E7}"/>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82BD43BB-10C0-2336-AE68-B82A473063AA}"/>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C1A4C0A5-6918-BE42-980D-7B826D13AFD9}"/>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EECCCE90-C172-67AE-39AA-828CF134D1E4}"/>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AADD7065-C0E7-3BDA-45C4-AA0DBDDFA346}"/>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8DA94D7E-5C6E-44EC-35CC-33E858E87AC0}"/>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34EDC340-A208-3F8C-B002-2AFFD5D19CA3}"/>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8FB24EED-82CF-A920-465C-3E93751006DA}"/>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1905AA43-BA59-B288-8C11-FF9A239AD39B}"/>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A8FC79E9-B4DF-1A2F-A395-90EE99B327B9}"/>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166F6739-2B25-B29A-6426-D31D7EE7997A}"/>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C55A16B2-096E-ABBA-8688-564D5B9F7AE4}"/>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69F0B205-0F10-A7A9-932C-308878596ECD}"/>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80AB32F1-99AF-6369-5B8D-1CAE4EF5499E}"/>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9D7C9DDC-9231-FABF-B802-80BCAC21EB37}"/>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6B21F661-335E-3355-5029-95C93BFFCF5E}"/>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53757A7D-CE2B-5289-4F2F-DAF0164723F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6" name="Rounded Rectangle 25">
            <a:hlinkClick r:id="rId2" action="ppaction://hlinksldjump"/>
            <a:extLst>
              <a:ext uri="{FF2B5EF4-FFF2-40B4-BE49-F238E27FC236}">
                <a16:creationId xmlns:a16="http://schemas.microsoft.com/office/drawing/2014/main" id="{8C18FA78-4F6D-6394-49B6-D5333818559A}"/>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7" name="Rounded Rectangle 26">
            <a:hlinkClick r:id="" action="ppaction://noaction"/>
            <a:extLst>
              <a:ext uri="{FF2B5EF4-FFF2-40B4-BE49-F238E27FC236}">
                <a16:creationId xmlns:a16="http://schemas.microsoft.com/office/drawing/2014/main" id="{1A13D722-DC4F-7843-2282-4E3BA5DE807A}"/>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8" name="Rounded Rectangle 27">
            <a:hlinkClick r:id="" action="ppaction://noaction"/>
            <a:extLst>
              <a:ext uri="{FF2B5EF4-FFF2-40B4-BE49-F238E27FC236}">
                <a16:creationId xmlns:a16="http://schemas.microsoft.com/office/drawing/2014/main" id="{D5A09F60-4EB3-40AE-4D9B-CAAC526EB8D0}"/>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9" name="Rounded Rectangle 28">
            <a:hlinkClick r:id="" action="ppaction://noaction"/>
            <a:extLst>
              <a:ext uri="{FF2B5EF4-FFF2-40B4-BE49-F238E27FC236}">
                <a16:creationId xmlns:a16="http://schemas.microsoft.com/office/drawing/2014/main" id="{832AF0FA-21E3-AA1E-FC2A-359FC0AE6AD7}"/>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30" name="Rounded Rectangle 29">
            <a:hlinkClick r:id="" action="ppaction://noaction"/>
            <a:extLst>
              <a:ext uri="{FF2B5EF4-FFF2-40B4-BE49-F238E27FC236}">
                <a16:creationId xmlns:a16="http://schemas.microsoft.com/office/drawing/2014/main" id="{3E8FDEC4-76BF-335C-DA93-A0DF932E85EE}"/>
              </a:ext>
            </a:extLst>
          </p:cNvPr>
          <p:cNvSpPr/>
          <p:nvPr userDrawn="1"/>
        </p:nvSpPr>
        <p:spPr bwMode="gray">
          <a:xfrm>
            <a:off x="6739994" y="181294"/>
            <a:ext cx="1205346"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Design</a:t>
            </a:r>
          </a:p>
        </p:txBody>
      </p:sp>
      <p:sp>
        <p:nvSpPr>
          <p:cNvPr id="31" name="Rounded Rectangle 30">
            <a:hlinkClick r:id="" action="ppaction://noaction"/>
            <a:extLst>
              <a:ext uri="{FF2B5EF4-FFF2-40B4-BE49-F238E27FC236}">
                <a16:creationId xmlns:a16="http://schemas.microsoft.com/office/drawing/2014/main" id="{E02FB275-1455-38AD-3BD2-4C96F4332237}"/>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2" name="Rounded Rectangle 31">
            <a:hlinkClick r:id="" action="ppaction://noaction"/>
            <a:extLst>
              <a:ext uri="{FF2B5EF4-FFF2-40B4-BE49-F238E27FC236}">
                <a16:creationId xmlns:a16="http://schemas.microsoft.com/office/drawing/2014/main" id="{F3F92BCD-F35E-3162-8D8F-E4152EAE2299}"/>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3" name="Rounded Rectangle 32">
            <a:hlinkClick r:id="" action="ppaction://noaction"/>
            <a:extLst>
              <a:ext uri="{FF2B5EF4-FFF2-40B4-BE49-F238E27FC236}">
                <a16:creationId xmlns:a16="http://schemas.microsoft.com/office/drawing/2014/main" id="{6CF99D6D-3FCF-5562-07D1-20A48BB386F1}"/>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187587628"/>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5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10595562"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Analysis</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791788" y="249428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493200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4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2/25/2025</a:t>
            </a:fld>
            <a:endParaRPr lang="en-US"/>
          </a:p>
        </p:txBody>
      </p:sp>
      <p:sp>
        <p:nvSpPr>
          <p:cNvPr id="84" name="Title 1">
            <a:extLst>
              <a:ext uri="{FF2B5EF4-FFF2-40B4-BE49-F238E27FC236}">
                <a16:creationId xmlns:a16="http://schemas.microsoft.com/office/drawing/2014/main" id="{F78A2DEF-E0F2-3CAE-DA48-3A3EACD36706}"/>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2" name="Group 1">
            <a:extLst>
              <a:ext uri="{FF2B5EF4-FFF2-40B4-BE49-F238E27FC236}">
                <a16:creationId xmlns:a16="http://schemas.microsoft.com/office/drawing/2014/main" id="{7DC38446-76C1-D031-9833-C9E7B4B154DE}"/>
              </a:ext>
            </a:extLst>
          </p:cNvPr>
          <p:cNvGrpSpPr/>
          <p:nvPr userDrawn="1"/>
        </p:nvGrpSpPr>
        <p:grpSpPr>
          <a:xfrm>
            <a:off x="0" y="6263640"/>
            <a:ext cx="12192000" cy="594360"/>
            <a:chOff x="0" y="6263640"/>
            <a:chExt cx="12192000" cy="594360"/>
          </a:xfrm>
        </p:grpSpPr>
        <p:sp>
          <p:nvSpPr>
            <p:cNvPr id="4" name="Rectangle 3">
              <a:extLst>
                <a:ext uri="{FF2B5EF4-FFF2-40B4-BE49-F238E27FC236}">
                  <a16:creationId xmlns:a16="http://schemas.microsoft.com/office/drawing/2014/main" id="{EB730BA7-B2B8-6BF7-C538-FE927F2C7B08}"/>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5" name="Group 4">
              <a:extLst>
                <a:ext uri="{FF2B5EF4-FFF2-40B4-BE49-F238E27FC236}">
                  <a16:creationId xmlns:a16="http://schemas.microsoft.com/office/drawing/2014/main" id="{30300517-CF48-5BF8-C6FD-7AFD010A9B99}"/>
                </a:ext>
              </a:extLst>
            </p:cNvPr>
            <p:cNvGrpSpPr/>
            <p:nvPr userDrawn="1"/>
          </p:nvGrpSpPr>
          <p:grpSpPr>
            <a:xfrm>
              <a:off x="10470557" y="6414521"/>
              <a:ext cx="1137612" cy="292599"/>
              <a:chOff x="10470557" y="6421187"/>
              <a:chExt cx="1137612" cy="292599"/>
            </a:xfrm>
          </p:grpSpPr>
          <p:grpSp>
            <p:nvGrpSpPr>
              <p:cNvPr id="7" name="Group 6">
                <a:extLst>
                  <a:ext uri="{FF2B5EF4-FFF2-40B4-BE49-F238E27FC236}">
                    <a16:creationId xmlns:a16="http://schemas.microsoft.com/office/drawing/2014/main" id="{2D5C970E-765F-1BD4-F363-1AAA47A98BDF}"/>
                  </a:ext>
                </a:extLst>
              </p:cNvPr>
              <p:cNvGrpSpPr/>
              <p:nvPr userDrawn="1"/>
            </p:nvGrpSpPr>
            <p:grpSpPr>
              <a:xfrm>
                <a:off x="10470557" y="6421187"/>
                <a:ext cx="295764" cy="292598"/>
                <a:chOff x="10470557" y="5875580"/>
                <a:chExt cx="295764" cy="292598"/>
              </a:xfrm>
            </p:grpSpPr>
            <p:sp>
              <p:nvSpPr>
                <p:cNvPr id="18" name="Freeform 17">
                  <a:hlinkClick r:id="" action="ppaction://hlinkshowjump?jump=previousslide"/>
                  <a:extLst>
                    <a:ext uri="{FF2B5EF4-FFF2-40B4-BE49-F238E27FC236}">
                      <a16:creationId xmlns:a16="http://schemas.microsoft.com/office/drawing/2014/main" id="{A51BAEA4-D91E-7F65-68F0-278580D7F3D7}"/>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89844852-C93D-7711-8664-8DF454000915}"/>
                    </a:ext>
                  </a:extLst>
                </p:cNvPr>
                <p:cNvGrpSpPr/>
                <p:nvPr userDrawn="1"/>
              </p:nvGrpSpPr>
              <p:grpSpPr>
                <a:xfrm>
                  <a:off x="10470557" y="5875580"/>
                  <a:ext cx="295764" cy="292598"/>
                  <a:chOff x="10470558" y="5855052"/>
                  <a:chExt cx="295764" cy="292598"/>
                </a:xfrm>
              </p:grpSpPr>
              <p:sp>
                <p:nvSpPr>
                  <p:cNvPr id="20" name="Freeform 19">
                    <a:hlinkClick r:id="" action="ppaction://hlinkshowjump?jump=lastslideviewed"/>
                    <a:extLst>
                      <a:ext uri="{FF2B5EF4-FFF2-40B4-BE49-F238E27FC236}">
                        <a16:creationId xmlns:a16="http://schemas.microsoft.com/office/drawing/2014/main" id="{DCDD6D1E-8C7A-2EB4-6B79-E5A1C19EE5AA}"/>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76ED878D-3E06-9220-6EB1-49503FF05072}"/>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8" name="Group 7">
                <a:extLst>
                  <a:ext uri="{FF2B5EF4-FFF2-40B4-BE49-F238E27FC236}">
                    <a16:creationId xmlns:a16="http://schemas.microsoft.com/office/drawing/2014/main" id="{953AB9C2-93DD-BD77-2584-1A46846F3E51}"/>
                  </a:ext>
                </a:extLst>
              </p:cNvPr>
              <p:cNvGrpSpPr/>
              <p:nvPr userDrawn="1"/>
            </p:nvGrpSpPr>
            <p:grpSpPr>
              <a:xfrm>
                <a:off x="11312405" y="6421187"/>
                <a:ext cx="295764" cy="292599"/>
                <a:chOff x="11312405" y="5875587"/>
                <a:chExt cx="295764" cy="292599"/>
              </a:xfrm>
            </p:grpSpPr>
            <p:sp>
              <p:nvSpPr>
                <p:cNvPr id="14" name="Freeform 13">
                  <a:hlinkClick r:id="" action="ppaction://hlinkshowjump?jump=nextslide"/>
                  <a:extLst>
                    <a:ext uri="{FF2B5EF4-FFF2-40B4-BE49-F238E27FC236}">
                      <a16:creationId xmlns:a16="http://schemas.microsoft.com/office/drawing/2014/main" id="{DE1A8361-4B7B-5588-313B-BEE1B3C5AF0A}"/>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1DE63A40-78E0-E26A-F1E9-74847CC55DD8}"/>
                    </a:ext>
                  </a:extLst>
                </p:cNvPr>
                <p:cNvGrpSpPr/>
                <p:nvPr userDrawn="1"/>
              </p:nvGrpSpPr>
              <p:grpSpPr>
                <a:xfrm>
                  <a:off x="11312405" y="5875587"/>
                  <a:ext cx="295764" cy="292599"/>
                  <a:chOff x="11297334" y="5855058"/>
                  <a:chExt cx="295764" cy="292599"/>
                </a:xfrm>
              </p:grpSpPr>
              <p:sp>
                <p:nvSpPr>
                  <p:cNvPr id="16" name="Freeform 15">
                    <a:hlinkClick r:id="" action="ppaction://hlinkshowjump?jump=nextslide"/>
                    <a:extLst>
                      <a:ext uri="{FF2B5EF4-FFF2-40B4-BE49-F238E27FC236}">
                        <a16:creationId xmlns:a16="http://schemas.microsoft.com/office/drawing/2014/main" id="{19B76ED5-26AE-886F-3D19-4DADF984965D}"/>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 action="ppaction://hlinkshowjump?jump=nextslide"/>
                    <a:extLst>
                      <a:ext uri="{FF2B5EF4-FFF2-40B4-BE49-F238E27FC236}">
                        <a16:creationId xmlns:a16="http://schemas.microsoft.com/office/drawing/2014/main" id="{A047B258-C5EA-282F-8C0D-99DBF47DFF6F}"/>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9" name="Group 8">
                <a:extLst>
                  <a:ext uri="{FF2B5EF4-FFF2-40B4-BE49-F238E27FC236}">
                    <a16:creationId xmlns:a16="http://schemas.microsoft.com/office/drawing/2014/main" id="{9FF0BE67-14D4-349D-D6AF-0E32EBA02DCE}"/>
                  </a:ext>
                </a:extLst>
              </p:cNvPr>
              <p:cNvGrpSpPr/>
              <p:nvPr userDrawn="1"/>
            </p:nvGrpSpPr>
            <p:grpSpPr>
              <a:xfrm>
                <a:off x="10891481" y="6421187"/>
                <a:ext cx="295764" cy="292599"/>
                <a:chOff x="10883946" y="5644499"/>
                <a:chExt cx="295764" cy="292599"/>
              </a:xfrm>
            </p:grpSpPr>
            <p:sp>
              <p:nvSpPr>
                <p:cNvPr id="10" name="Freeform 9">
                  <a:hlinkClick r:id="rId2" action="ppaction://hlinksldjump"/>
                  <a:extLst>
                    <a:ext uri="{FF2B5EF4-FFF2-40B4-BE49-F238E27FC236}">
                      <a16:creationId xmlns:a16="http://schemas.microsoft.com/office/drawing/2014/main" id="{C8440821-9D1D-8908-69CF-5FFE8ACB5809}"/>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1" name="Group 10">
                  <a:extLst>
                    <a:ext uri="{FF2B5EF4-FFF2-40B4-BE49-F238E27FC236}">
                      <a16:creationId xmlns:a16="http://schemas.microsoft.com/office/drawing/2014/main" id="{D915C08C-3D7C-83B9-97E1-96C59EBAF5CC}"/>
                    </a:ext>
                  </a:extLst>
                </p:cNvPr>
                <p:cNvGrpSpPr/>
                <p:nvPr userDrawn="1"/>
              </p:nvGrpSpPr>
              <p:grpSpPr>
                <a:xfrm>
                  <a:off x="10883946" y="5644499"/>
                  <a:ext cx="295764" cy="292599"/>
                  <a:chOff x="10899016" y="5855059"/>
                  <a:chExt cx="295764" cy="292599"/>
                </a:xfrm>
              </p:grpSpPr>
              <p:sp>
                <p:nvSpPr>
                  <p:cNvPr id="12" name="Freeform 11">
                    <a:extLst>
                      <a:ext uri="{FF2B5EF4-FFF2-40B4-BE49-F238E27FC236}">
                        <a16:creationId xmlns:a16="http://schemas.microsoft.com/office/drawing/2014/main" id="{8BFF755E-1DEB-D1A5-1A20-2FBA4F44B081}"/>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3" name="Freeform 12">
                    <a:hlinkClick r:id="rId2" action="ppaction://hlinksldjump"/>
                    <a:extLst>
                      <a:ext uri="{FF2B5EF4-FFF2-40B4-BE49-F238E27FC236}">
                        <a16:creationId xmlns:a16="http://schemas.microsoft.com/office/drawing/2014/main" id="{1BEA9319-7B5D-1AB2-C218-FDB4334C4199}"/>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6" name="Graphic 5">
              <a:extLst>
                <a:ext uri="{FF2B5EF4-FFF2-40B4-BE49-F238E27FC236}">
                  <a16:creationId xmlns:a16="http://schemas.microsoft.com/office/drawing/2014/main" id="{B3E8763A-5B09-C42F-3833-B34154CC819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2" name="Rounded Rectangle 21">
            <a:hlinkClick r:id="rId2" action="ppaction://hlinksldjump"/>
            <a:extLst>
              <a:ext uri="{FF2B5EF4-FFF2-40B4-BE49-F238E27FC236}">
                <a16:creationId xmlns:a16="http://schemas.microsoft.com/office/drawing/2014/main" id="{7B9F7538-99CE-86D0-A6E6-025F8E27F98F}"/>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3" name="Rounded Rectangle 22">
            <a:hlinkClick r:id="" action="ppaction://noaction"/>
            <a:extLst>
              <a:ext uri="{FF2B5EF4-FFF2-40B4-BE49-F238E27FC236}">
                <a16:creationId xmlns:a16="http://schemas.microsoft.com/office/drawing/2014/main" id="{419BAA88-EAFE-939E-F6A0-C1D38552D934}"/>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4" name="Rounded Rectangle 23">
            <a:hlinkClick r:id="" action="ppaction://noaction"/>
            <a:extLst>
              <a:ext uri="{FF2B5EF4-FFF2-40B4-BE49-F238E27FC236}">
                <a16:creationId xmlns:a16="http://schemas.microsoft.com/office/drawing/2014/main" id="{D0BA7711-21AB-1B6D-05DD-18C1977430DA}"/>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5" name="Rounded Rectangle 24">
            <a:hlinkClick r:id="" action="ppaction://noaction"/>
            <a:extLst>
              <a:ext uri="{FF2B5EF4-FFF2-40B4-BE49-F238E27FC236}">
                <a16:creationId xmlns:a16="http://schemas.microsoft.com/office/drawing/2014/main" id="{D5076982-33CE-E68A-A010-D42CA99B865C}"/>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26" name="Rounded Rectangle 25">
            <a:hlinkClick r:id="" action="ppaction://noaction"/>
            <a:extLst>
              <a:ext uri="{FF2B5EF4-FFF2-40B4-BE49-F238E27FC236}">
                <a16:creationId xmlns:a16="http://schemas.microsoft.com/office/drawing/2014/main" id="{7ED295C5-4772-E102-5503-4C11DAB780EF}"/>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27" name="Rounded Rectangle 26">
            <a:hlinkClick r:id="" action="ppaction://noaction"/>
            <a:extLst>
              <a:ext uri="{FF2B5EF4-FFF2-40B4-BE49-F238E27FC236}">
                <a16:creationId xmlns:a16="http://schemas.microsoft.com/office/drawing/2014/main" id="{1E30FD4F-C22F-26AC-460E-0E41EE3DB81A}"/>
              </a:ext>
            </a:extLst>
          </p:cNvPr>
          <p:cNvSpPr/>
          <p:nvPr userDrawn="1"/>
        </p:nvSpPr>
        <p:spPr bwMode="gray">
          <a:xfrm>
            <a:off x="8045289" y="181294"/>
            <a:ext cx="1205346"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Analysis</a:t>
            </a:r>
          </a:p>
        </p:txBody>
      </p:sp>
      <p:sp>
        <p:nvSpPr>
          <p:cNvPr id="28" name="Rounded Rectangle 27">
            <a:hlinkClick r:id="" action="ppaction://noaction"/>
            <a:extLst>
              <a:ext uri="{FF2B5EF4-FFF2-40B4-BE49-F238E27FC236}">
                <a16:creationId xmlns:a16="http://schemas.microsoft.com/office/drawing/2014/main" id="{58F76A85-8A16-8234-C041-13E0FAF0EDF8}"/>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29" name="Rounded Rectangle 28">
            <a:hlinkClick r:id="" action="ppaction://noaction"/>
            <a:extLst>
              <a:ext uri="{FF2B5EF4-FFF2-40B4-BE49-F238E27FC236}">
                <a16:creationId xmlns:a16="http://schemas.microsoft.com/office/drawing/2014/main" id="{9C3983D5-CC0D-B028-7EB2-2A894896C975}"/>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1503616172"/>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6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10595562" cy="1800493"/>
          </a:xfrm>
          <a:prstGeom prst="rect">
            <a:avLst/>
          </a:prstGeom>
          <a:noFill/>
        </p:spPr>
        <p:txBody>
          <a:bodyPr wrap="square" lIns="0" tIns="0" rIns="0" bIns="0" rtlCol="0">
            <a:spAutoFit/>
          </a:bodyPr>
          <a:lstStyle/>
          <a:p>
            <a:pPr>
              <a:lnSpc>
                <a:spcPct val="90000"/>
              </a:lnSpc>
              <a:spcBef>
                <a:spcPts val="0"/>
              </a:spcBef>
            </a:pPr>
            <a:r>
              <a:rPr lang="en-US" sz="13000" b="1">
                <a:solidFill>
                  <a:schemeClr val="bg1"/>
                </a:solidFill>
              </a:rPr>
              <a:t>Conclusions</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791788" y="420116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287097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5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2/25/2025</a:t>
            </a:fld>
            <a:endParaRPr lang="en-US"/>
          </a:p>
        </p:txBody>
      </p:sp>
      <p:sp>
        <p:nvSpPr>
          <p:cNvPr id="77" name="Title 1">
            <a:extLst>
              <a:ext uri="{FF2B5EF4-FFF2-40B4-BE49-F238E27FC236}">
                <a16:creationId xmlns:a16="http://schemas.microsoft.com/office/drawing/2014/main" id="{4040B1B0-94FF-AE7D-58A4-D12DE42A45D7}"/>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60E3F298-9601-E081-1C57-C9D211FA891D}"/>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032BE9D1-CC90-47A0-BDDC-D1B7B9B3F940}"/>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D80D7EB3-E127-9D51-508E-6CE15D130721}"/>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E9F33E83-8BAF-FB9C-0724-4FE36F430A45}"/>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9972115F-D00C-7AAE-3AC6-A27C41C90A36}"/>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7588BC92-D542-8954-9FB9-E8DA79722892}"/>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A03D8FC9-3E6A-123B-33E0-9841F9B35EB7}"/>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A9416C43-D7D9-0925-3B06-0031512B8253}"/>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CACB35B5-9EB8-CA8E-8AFB-988B8E2A6E9A}"/>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D9350A68-445D-0250-7ED5-1E4B84888AD3}"/>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B5D86EF8-3C33-31C8-4373-E72644DEB717}"/>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AC66A0B8-1483-3AB1-7280-26D0EFAC12DF}"/>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31CB6DBB-54CD-F1DB-1584-82A75EB2648F}"/>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77DD0EE3-D542-9F13-AE11-362D4B8CCC69}"/>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DEF93110-0F6E-6D18-508D-2131B77BE415}"/>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6195D5AE-BBF3-4D02-0138-8DFC37EF58F9}"/>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EC5F858E-6D99-13F1-861E-C424BE990496}"/>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A8FD4CB3-6498-5326-0BF6-70258C2E9B8D}"/>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A55C39C3-915C-AEB9-0009-E012E5CB12B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6" name="Rounded Rectangle 25">
            <a:hlinkClick r:id="rId2" action="ppaction://hlinksldjump"/>
            <a:extLst>
              <a:ext uri="{FF2B5EF4-FFF2-40B4-BE49-F238E27FC236}">
                <a16:creationId xmlns:a16="http://schemas.microsoft.com/office/drawing/2014/main" id="{7FC21B2C-F1A6-A664-30C0-BE023920F4A1}"/>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7" name="Rounded Rectangle 26">
            <a:hlinkClick r:id="" action="ppaction://noaction"/>
            <a:extLst>
              <a:ext uri="{FF2B5EF4-FFF2-40B4-BE49-F238E27FC236}">
                <a16:creationId xmlns:a16="http://schemas.microsoft.com/office/drawing/2014/main" id="{B5C0A5CE-A157-21DA-939A-677E92E69E17}"/>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8" name="Rounded Rectangle 27">
            <a:hlinkClick r:id="" action="ppaction://noaction"/>
            <a:extLst>
              <a:ext uri="{FF2B5EF4-FFF2-40B4-BE49-F238E27FC236}">
                <a16:creationId xmlns:a16="http://schemas.microsoft.com/office/drawing/2014/main" id="{C7647B84-5B5A-8744-792C-77D9DE7E071A}"/>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9" name="Rounded Rectangle 28">
            <a:hlinkClick r:id="" action="ppaction://noaction"/>
            <a:extLst>
              <a:ext uri="{FF2B5EF4-FFF2-40B4-BE49-F238E27FC236}">
                <a16:creationId xmlns:a16="http://schemas.microsoft.com/office/drawing/2014/main" id="{83523DFF-21C0-0255-733D-9FEA80CCC7DA}"/>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30" name="Rounded Rectangle 29">
            <a:hlinkClick r:id="" action="ppaction://noaction"/>
            <a:extLst>
              <a:ext uri="{FF2B5EF4-FFF2-40B4-BE49-F238E27FC236}">
                <a16:creationId xmlns:a16="http://schemas.microsoft.com/office/drawing/2014/main" id="{FE9C6264-E5A2-1DBA-BD3A-8627E99FDA49}"/>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1" name="Rounded Rectangle 30">
            <a:hlinkClick r:id="" action="ppaction://noaction"/>
            <a:extLst>
              <a:ext uri="{FF2B5EF4-FFF2-40B4-BE49-F238E27FC236}">
                <a16:creationId xmlns:a16="http://schemas.microsoft.com/office/drawing/2014/main" id="{64411D57-6F79-31F0-16A0-364418FDCC05}"/>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2" name="Rounded Rectangle 31">
            <a:hlinkClick r:id="" action="ppaction://noaction"/>
            <a:extLst>
              <a:ext uri="{FF2B5EF4-FFF2-40B4-BE49-F238E27FC236}">
                <a16:creationId xmlns:a16="http://schemas.microsoft.com/office/drawing/2014/main" id="{3389AE9F-7CED-C27E-6E97-54253BB38849}"/>
              </a:ext>
            </a:extLst>
          </p:cNvPr>
          <p:cNvSpPr/>
          <p:nvPr userDrawn="1"/>
        </p:nvSpPr>
        <p:spPr bwMode="gray">
          <a:xfrm>
            <a:off x="9350584" y="181294"/>
            <a:ext cx="1285007"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Conclusions</a:t>
            </a:r>
          </a:p>
        </p:txBody>
      </p:sp>
      <p:sp>
        <p:nvSpPr>
          <p:cNvPr id="33" name="Rounded Rectangle 32">
            <a:hlinkClick r:id="" action="ppaction://noaction"/>
            <a:extLst>
              <a:ext uri="{FF2B5EF4-FFF2-40B4-BE49-F238E27FC236}">
                <a16:creationId xmlns:a16="http://schemas.microsoft.com/office/drawing/2014/main" id="{69F92239-9449-A443-A30D-02AC279C9499}"/>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3250300181"/>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7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10595562" cy="1800493"/>
          </a:xfrm>
          <a:prstGeom prst="rect">
            <a:avLst/>
          </a:prstGeom>
          <a:noFill/>
        </p:spPr>
        <p:txBody>
          <a:bodyPr wrap="square" lIns="0" tIns="0" rIns="0" bIns="0" rtlCol="0">
            <a:spAutoFit/>
          </a:bodyPr>
          <a:lstStyle/>
          <a:p>
            <a:pPr>
              <a:lnSpc>
                <a:spcPct val="90000"/>
              </a:lnSpc>
              <a:spcBef>
                <a:spcPts val="0"/>
              </a:spcBef>
            </a:pPr>
            <a:r>
              <a:rPr lang="en-US" sz="13000" b="1">
                <a:solidFill>
                  <a:schemeClr val="bg1"/>
                </a:solidFill>
              </a:rPr>
              <a:t>Resources</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791788" y="420116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497769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6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2/25/2025</a:t>
            </a:fld>
            <a:endParaRPr lang="en-US"/>
          </a:p>
        </p:txBody>
      </p:sp>
      <p:sp>
        <p:nvSpPr>
          <p:cNvPr id="77" name="Title 1">
            <a:extLst>
              <a:ext uri="{FF2B5EF4-FFF2-40B4-BE49-F238E27FC236}">
                <a16:creationId xmlns:a16="http://schemas.microsoft.com/office/drawing/2014/main" id="{5F224AD8-82B0-D808-77E6-AA25FBB946D7}"/>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43072619-1748-4088-AEED-9B06848B32EA}"/>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844C0CC5-3237-8EE2-83D1-D03B4F333085}"/>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E3872C89-D5BA-7AB4-FD05-A817AE86B03E}"/>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C181AD23-51E5-3EAF-D87B-F0314DAA86CB}"/>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39C14E80-4275-B32F-5938-C01A403728BF}"/>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5F9BE06A-A441-0C79-C34C-19900A7CED3A}"/>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3F767B8B-64A1-9BEE-7808-0C6E27E9E913}"/>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45266FE-A2F3-4408-1A60-421044D91F75}"/>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421700AD-728F-A2D0-BF7F-D2508849129C}"/>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191BF83A-898E-7D96-A81B-D889DB6CDA25}"/>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CD668BBE-AD31-8999-886A-A4EF13C03E4E}"/>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5BC80E6C-29FD-624E-BACC-ECD3284D188C}"/>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BF682BB8-B203-1ECB-CCA0-9FD96B9A31FE}"/>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B032C5CB-3B01-4CD8-3678-2DC539C56BED}"/>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410D9917-EDB4-A3BB-6BF7-25A975CAF293}"/>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A971E84A-66B8-19A5-971C-0771643D3706}"/>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20226248-4210-10CE-4A40-962F523AEA40}"/>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E8D99E01-67D1-8A74-699F-48B745F5AB18}"/>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7E773ADE-33D0-4A68-D5B6-8D91B15ED0E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6" name="Rounded Rectangle 25">
            <a:hlinkClick r:id="rId2" action="ppaction://hlinksldjump"/>
            <a:extLst>
              <a:ext uri="{FF2B5EF4-FFF2-40B4-BE49-F238E27FC236}">
                <a16:creationId xmlns:a16="http://schemas.microsoft.com/office/drawing/2014/main" id="{51EEF812-2384-90E0-ADA9-F7FB18C16975}"/>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7" name="Rounded Rectangle 26">
            <a:hlinkClick r:id="" action="ppaction://noaction"/>
            <a:extLst>
              <a:ext uri="{FF2B5EF4-FFF2-40B4-BE49-F238E27FC236}">
                <a16:creationId xmlns:a16="http://schemas.microsoft.com/office/drawing/2014/main" id="{F3B0561C-DBFC-0150-298C-77DBEE482808}"/>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8" name="Rounded Rectangle 27">
            <a:hlinkClick r:id="" action="ppaction://noaction"/>
            <a:extLst>
              <a:ext uri="{FF2B5EF4-FFF2-40B4-BE49-F238E27FC236}">
                <a16:creationId xmlns:a16="http://schemas.microsoft.com/office/drawing/2014/main" id="{5931CB37-9065-B9B8-59FB-FB52C4FDD7D6}"/>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9" name="Rounded Rectangle 28">
            <a:hlinkClick r:id="" action="ppaction://noaction"/>
            <a:extLst>
              <a:ext uri="{FF2B5EF4-FFF2-40B4-BE49-F238E27FC236}">
                <a16:creationId xmlns:a16="http://schemas.microsoft.com/office/drawing/2014/main" id="{77906EE6-8016-33D0-FA85-F49C889BC43B}"/>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30" name="Rounded Rectangle 29">
            <a:hlinkClick r:id="" action="ppaction://noaction"/>
            <a:extLst>
              <a:ext uri="{FF2B5EF4-FFF2-40B4-BE49-F238E27FC236}">
                <a16:creationId xmlns:a16="http://schemas.microsoft.com/office/drawing/2014/main" id="{C9607A31-0429-6B9E-A1DE-CF02E260710E}"/>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1" name="Rounded Rectangle 30">
            <a:hlinkClick r:id="" action="ppaction://noaction"/>
            <a:extLst>
              <a:ext uri="{FF2B5EF4-FFF2-40B4-BE49-F238E27FC236}">
                <a16:creationId xmlns:a16="http://schemas.microsoft.com/office/drawing/2014/main" id="{1BB61EC0-D432-1FDE-7A3D-437E9C487DA4}"/>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2" name="Rounded Rectangle 31">
            <a:hlinkClick r:id="" action="ppaction://noaction"/>
            <a:extLst>
              <a:ext uri="{FF2B5EF4-FFF2-40B4-BE49-F238E27FC236}">
                <a16:creationId xmlns:a16="http://schemas.microsoft.com/office/drawing/2014/main" id="{86B86E91-C99C-4871-067A-5F84CB5A5DF6}"/>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3" name="Rounded Rectangle 32">
            <a:hlinkClick r:id="" action="ppaction://noaction"/>
            <a:extLst>
              <a:ext uri="{FF2B5EF4-FFF2-40B4-BE49-F238E27FC236}">
                <a16:creationId xmlns:a16="http://schemas.microsoft.com/office/drawing/2014/main" id="{DAE860AE-20FD-84FE-527A-39A45C7F6FCE}"/>
              </a:ext>
            </a:extLst>
          </p:cNvPr>
          <p:cNvSpPr/>
          <p:nvPr userDrawn="1"/>
        </p:nvSpPr>
        <p:spPr bwMode="gray">
          <a:xfrm>
            <a:off x="10735541" y="181294"/>
            <a:ext cx="1285007"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Resources</a:t>
            </a:r>
          </a:p>
        </p:txBody>
      </p:sp>
    </p:spTree>
    <p:extLst>
      <p:ext uri="{BB962C8B-B14F-4D97-AF65-F5344CB8AC3E}">
        <p14:creationId xmlns:p14="http://schemas.microsoft.com/office/powerpoint/2010/main" val="996912967"/>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Two 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555639"/>
            <a:ext cx="9601200" cy="609398"/>
          </a:xfrm>
        </p:spPr>
        <p:txBody>
          <a:bodyPr/>
          <a:lstStyle>
            <a:lvl1pPr>
              <a:defRPr/>
            </a:lvl1pPr>
          </a:lstStyle>
          <a:p>
            <a:r>
              <a:rPr lang="en-US"/>
              <a:t>Slide title; Arial 22pt bold, sentence case. This layout accommodates a slide title that extends downward to a second line (max. 2 lines).</a:t>
            </a:r>
          </a:p>
        </p:txBody>
      </p:sp>
      <p:sp>
        <p:nvSpPr>
          <p:cNvPr id="6" name="Date Placeholder 5" hidden="1">
            <a:extLst>
              <a:ext uri="{FF2B5EF4-FFF2-40B4-BE49-F238E27FC236}">
                <a16:creationId xmlns:a16="http://schemas.microsoft.com/office/drawing/2014/main" id="{371431DB-E6A6-49C5-8087-27C6A3B2A54B}"/>
              </a:ext>
            </a:extLst>
          </p:cNvPr>
          <p:cNvSpPr>
            <a:spLocks noGrp="1"/>
          </p:cNvSpPr>
          <p:nvPr>
            <p:ph type="dt" sz="half" idx="10"/>
          </p:nvPr>
        </p:nvSpPr>
        <p:spPr/>
        <p:txBody>
          <a:bodyPr/>
          <a:lstStyle/>
          <a:p>
            <a:fld id="{C9C2E934-DCF6-42A5-85FE-8C1CB869FF21}" type="datetime1">
              <a:rPr lang="en-US" smtClean="0"/>
              <a:t>2/25/2025</a:t>
            </a:fld>
            <a:endParaRPr lang="en-US"/>
          </a:p>
        </p:txBody>
      </p:sp>
    </p:spTree>
    <p:extLst>
      <p:ext uri="{BB962C8B-B14F-4D97-AF65-F5344CB8AC3E}">
        <p14:creationId xmlns:p14="http://schemas.microsoft.com/office/powerpoint/2010/main" val="2110208425"/>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1016">
          <p15:clr>
            <a:srgbClr val="FBAE40"/>
          </p15:clr>
        </p15:guide>
        <p15:guide id="4" orient="horz" pos="34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32CFB013-0FEF-48E9-80F2-E18D541C5EDC}"/>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Quotes/</a:t>
            </a:r>
            <a:br>
              <a:rPr lang="en-US" sz="15000" b="1">
                <a:solidFill>
                  <a:schemeClr val="bg1"/>
                </a:solidFill>
              </a:rPr>
            </a:br>
            <a:r>
              <a:rPr lang="en-US" sz="15000" b="1">
                <a:solidFill>
                  <a:schemeClr val="bg1"/>
                </a:solidFill>
              </a:rPr>
              <a:t>facts</a:t>
            </a:r>
          </a:p>
        </p:txBody>
      </p:sp>
      <p:cxnSp>
        <p:nvCxnSpPr>
          <p:cNvPr id="4" name="Orange arrow">
            <a:extLst>
              <a:ext uri="{FF2B5EF4-FFF2-40B4-BE49-F238E27FC236}">
                <a16:creationId xmlns:a16="http://schemas.microsoft.com/office/drawing/2014/main" id="{072CDE07-2C86-4CA9-AA97-FE831103A7B5}"/>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747797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F07F8-7529-498B-8D34-E0851EDB82CA}"/>
              </a:ext>
            </a:extLst>
          </p:cNvPr>
          <p:cNvSpPr>
            <a:spLocks noGrp="1"/>
          </p:cNvSpPr>
          <p:nvPr>
            <p:ph type="title" hasCustomPrompt="1"/>
          </p:nvPr>
        </p:nvSpPr>
        <p:spPr bwMode="gray"/>
        <p:txBody>
          <a:bodyPr/>
          <a:lstStyle>
            <a:lvl1pPr>
              <a:defRPr/>
            </a:lvl1pPr>
          </a:lstStyle>
          <a:p>
            <a:r>
              <a:rPr lang="en-US"/>
              <a:t>Slide title; Arial 22pt bold, sentence case (1 line)</a:t>
            </a:r>
          </a:p>
        </p:txBody>
      </p:sp>
      <p:sp>
        <p:nvSpPr>
          <p:cNvPr id="3" name="Content Placeholder 2">
            <a:extLst>
              <a:ext uri="{FF2B5EF4-FFF2-40B4-BE49-F238E27FC236}">
                <a16:creationId xmlns:a16="http://schemas.microsoft.com/office/drawing/2014/main" id="{97828B26-FB6F-4B30-8973-00FC53DA3EAD}"/>
              </a:ext>
            </a:extLst>
          </p:cNvPr>
          <p:cNvSpPr>
            <a:spLocks noGrp="1"/>
          </p:cNvSpPr>
          <p:nvPr>
            <p:ph idx="1" hasCustomPrompt="1"/>
          </p:nvPr>
        </p:nvSpPr>
        <p:spPr bwMode="gray">
          <a:xfrm>
            <a:off x="1524000" y="1557210"/>
            <a:ext cx="9144000" cy="393008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6F9B0AB-0E2D-494E-B617-49AC025A7447}"/>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E92844E1-DCBE-4FE7-B46C-155141DCD59B}"/>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4" name="Date Placeholder 3" hidden="1">
            <a:extLst>
              <a:ext uri="{FF2B5EF4-FFF2-40B4-BE49-F238E27FC236}">
                <a16:creationId xmlns:a16="http://schemas.microsoft.com/office/drawing/2014/main" id="{E8F05950-6299-4B4F-B254-8E9E230299D9}"/>
              </a:ext>
            </a:extLst>
          </p:cNvPr>
          <p:cNvSpPr>
            <a:spLocks noGrp="1"/>
          </p:cNvSpPr>
          <p:nvPr>
            <p:ph type="dt" sz="half" idx="10"/>
          </p:nvPr>
        </p:nvSpPr>
        <p:spPr bwMode="gray"/>
        <p:txBody>
          <a:bodyPr/>
          <a:lstStyle/>
          <a:p>
            <a:fld id="{91B49150-1D91-41AC-9706-7B003B9B505B}" type="datetime1">
              <a:rPr lang="en-US" smtClean="0"/>
              <a:t>2/25/2025</a:t>
            </a:fld>
            <a:endParaRPr lang="en-US"/>
          </a:p>
        </p:txBody>
      </p:sp>
    </p:spTree>
    <p:extLst>
      <p:ext uri="{BB962C8B-B14F-4D97-AF65-F5344CB8AC3E}">
        <p14:creationId xmlns:p14="http://schemas.microsoft.com/office/powerpoint/2010/main" val="2959468937"/>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792">
          <p15:clr>
            <a:srgbClr val="FBAE40"/>
          </p15:clr>
        </p15:guide>
        <p15:guide id="3" orient="horz" pos="344">
          <p15:clr>
            <a:srgbClr val="FBAE40"/>
          </p15:clr>
        </p15:guide>
      </p15:sldGuideLst>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type="blank" preserve="1">
  <p:cSld name="Blank">
    <p:bg bwMode="gray">
      <p:bgRef idx="1001">
        <a:schemeClr val="bg1"/>
      </p:bgRef>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820AF22-0BC8-4D54-AFFC-11C9299ACFC0}"/>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4" name="Slide Number Placeholder 3">
            <a:extLst>
              <a:ext uri="{FF2B5EF4-FFF2-40B4-BE49-F238E27FC236}">
                <a16:creationId xmlns:a16="http://schemas.microsoft.com/office/drawing/2014/main" id="{7F8E785F-27DE-459F-AC73-FAA76F4C475F}"/>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2" name="Date Placeholder 1" hidden="1">
            <a:extLst>
              <a:ext uri="{FF2B5EF4-FFF2-40B4-BE49-F238E27FC236}">
                <a16:creationId xmlns:a16="http://schemas.microsoft.com/office/drawing/2014/main" id="{2A88930E-BBA5-4E1B-A5EF-DED17AD07096}"/>
              </a:ext>
            </a:extLst>
          </p:cNvPr>
          <p:cNvSpPr>
            <a:spLocks noGrp="1"/>
          </p:cNvSpPr>
          <p:nvPr>
            <p:ph type="dt" sz="half" idx="10"/>
          </p:nvPr>
        </p:nvSpPr>
        <p:spPr/>
        <p:txBody>
          <a:bodyPr/>
          <a:lstStyle/>
          <a:p>
            <a:fld id="{0979BA85-8310-4250-AB3A-A97C30E154CC}" type="datetime1">
              <a:rPr lang="en-US" smtClean="0"/>
              <a:t>2/25/2025</a:t>
            </a:fld>
            <a:endParaRPr lang="en-US"/>
          </a:p>
        </p:txBody>
      </p:sp>
    </p:spTree>
    <p:extLst>
      <p:ext uri="{BB962C8B-B14F-4D97-AF65-F5344CB8AC3E}">
        <p14:creationId xmlns:p14="http://schemas.microsoft.com/office/powerpoint/2010/main" val="196640196"/>
      </p:ext>
    </p:extLst>
  </p:cSld>
  <p:clrMapOvr>
    <a:masterClrMapping/>
  </p:clrMapOvr>
  <p:extLst>
    <p:ext uri="{DCECCB84-F9BA-43D5-87BE-67443E8EF086}">
      <p15:sldGuideLst xmlns:p15="http://schemas.microsoft.com/office/powerpoint/2012/main">
        <p15:guide id="1" orient="horz" pos="3776">
          <p15:clr>
            <a:srgbClr val="FBAE40"/>
          </p15:clr>
        </p15:guide>
        <p15:guide id="4" orient="horz" pos="344">
          <p15:clr>
            <a:srgbClr val="FBAE40"/>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32CFB013-0FEF-48E9-80F2-E18D541C5EDC}"/>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Quotes/</a:t>
            </a:r>
            <a:br>
              <a:rPr lang="en-US" sz="15000" b="1">
                <a:solidFill>
                  <a:schemeClr val="bg1"/>
                </a:solidFill>
              </a:rPr>
            </a:br>
            <a:r>
              <a:rPr lang="en-US" sz="15000" b="1">
                <a:solidFill>
                  <a:schemeClr val="bg1"/>
                </a:solidFill>
              </a:rPr>
              <a:t>facts</a:t>
            </a:r>
          </a:p>
        </p:txBody>
      </p:sp>
      <p:cxnSp>
        <p:nvCxnSpPr>
          <p:cNvPr id="4" name="Arrow">
            <a:extLst>
              <a:ext uri="{FF2B5EF4-FFF2-40B4-BE49-F238E27FC236}">
                <a16:creationId xmlns:a16="http://schemas.microsoft.com/office/drawing/2014/main" id="{072CDE07-2C86-4CA9-AA97-FE831103A7B5}"/>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83151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descr="Large, stylized quotation 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2/25/2025</a:t>
            </a:fld>
            <a:endParaRPr lang="en-US"/>
          </a:p>
        </p:txBody>
      </p:sp>
    </p:spTree>
    <p:extLst>
      <p:ext uri="{BB962C8B-B14F-4D97-AF65-F5344CB8AC3E}">
        <p14:creationId xmlns:p14="http://schemas.microsoft.com/office/powerpoint/2010/main" val="3174978528"/>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2" name="Quotemark" descr="Large, stylized quotation 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3" name="Picture Placeholder 7">
            <a:extLst>
              <a:ext uri="{FF2B5EF4-FFF2-40B4-BE49-F238E27FC236}">
                <a16:creationId xmlns:a16="http://schemas.microsoft.com/office/drawing/2014/main" id="{D951BDD7-02E7-4695-9F59-170E730D05B2}"/>
              </a:ext>
              <a:ext uri="{C183D7F6-B498-43B3-948B-1728B52AA6E4}">
                <adec:decorative xmlns:adec="http://schemas.microsoft.com/office/drawing/2017/decorative" val="1"/>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accent6"/>
                </a:solidFill>
              </a:defRPr>
            </a:lvl1pPr>
          </a:lstStyle>
          <a:p>
            <a:r>
              <a:rPr lang="en-US"/>
              <a:t>Insert attribution photo</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2/25/2025</a:t>
            </a:fld>
            <a:endParaRPr lang="en-US"/>
          </a:p>
        </p:txBody>
      </p:sp>
    </p:spTree>
    <p:extLst>
      <p:ext uri="{BB962C8B-B14F-4D97-AF65-F5344CB8AC3E}">
        <p14:creationId xmlns:p14="http://schemas.microsoft.com/office/powerpoint/2010/main" val="3580839440"/>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Quote 02">
    <p:spTree>
      <p:nvGrpSpPr>
        <p:cNvPr id="1" name=""/>
        <p:cNvGrpSpPr/>
        <p:nvPr/>
      </p:nvGrpSpPr>
      <p:grpSpPr>
        <a:xfrm>
          <a:off x="0" y="0"/>
          <a:ext cx="0" cy="0"/>
          <a:chOff x="0" y="0"/>
          <a:chExt cx="0" cy="0"/>
        </a:xfrm>
      </p:grpSpPr>
      <p:sp>
        <p:nvSpPr>
          <p:cNvPr id="7" name="Background box">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descr="Large, stylized quotation 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2/25/2025</a:t>
            </a:fld>
            <a:endParaRPr lang="en-US"/>
          </a:p>
        </p:txBody>
      </p:sp>
    </p:spTree>
    <p:extLst>
      <p:ext uri="{BB962C8B-B14F-4D97-AF65-F5344CB8AC3E}">
        <p14:creationId xmlns:p14="http://schemas.microsoft.com/office/powerpoint/2010/main" val="2401540547"/>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Quote with Photo 02">
    <p:spTree>
      <p:nvGrpSpPr>
        <p:cNvPr id="1" name=""/>
        <p:cNvGrpSpPr/>
        <p:nvPr/>
      </p:nvGrpSpPr>
      <p:grpSpPr>
        <a:xfrm>
          <a:off x="0" y="0"/>
          <a:ext cx="0" cy="0"/>
          <a:chOff x="0" y="0"/>
          <a:chExt cx="0" cy="0"/>
        </a:xfrm>
      </p:grpSpPr>
      <p:sp>
        <p:nvSpPr>
          <p:cNvPr id="7" name="Background box">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2" name="Quotemark" descr="Large, stylized quotation 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3" name="Picture Placeholder 7">
            <a:extLst>
              <a:ext uri="{FF2B5EF4-FFF2-40B4-BE49-F238E27FC236}">
                <a16:creationId xmlns:a16="http://schemas.microsoft.com/office/drawing/2014/main" id="{D951BDD7-02E7-4695-9F59-170E730D05B2}"/>
              </a:ext>
              <a:ext uri="{C183D7F6-B498-43B3-948B-1728B52AA6E4}">
                <adec:decorative xmlns:adec="http://schemas.microsoft.com/office/drawing/2017/decorative" val="1"/>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tx1"/>
                </a:solidFill>
              </a:defRPr>
            </a:lvl1pPr>
          </a:lstStyle>
          <a:p>
            <a:r>
              <a:rPr lang="en-US"/>
              <a:t>Insert attribution photo</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2/25/2025</a:t>
            </a:fld>
            <a:endParaRPr lang="en-US"/>
          </a:p>
        </p:txBody>
      </p:sp>
    </p:spTree>
    <p:extLst>
      <p:ext uri="{BB962C8B-B14F-4D97-AF65-F5344CB8AC3E}">
        <p14:creationId xmlns:p14="http://schemas.microsoft.com/office/powerpoint/2010/main" val="2731687290"/>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Big Fac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3924300"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3924300" y="3708424"/>
            <a:ext cx="4343400" cy="230832"/>
          </a:xfrm>
        </p:spPr>
        <p:txBody>
          <a:bodyPr>
            <a:spAutoFit/>
          </a:bodyPr>
          <a:lstStyle>
            <a:lvl1pPr algn="ctr">
              <a:defRPr sz="1500"/>
            </a:lvl1pPr>
          </a:lstStyle>
          <a:p>
            <a:pPr lvl="0"/>
            <a:r>
              <a:rPr lang="en-US"/>
              <a:t>Context about fact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2/25/2025</a:t>
            </a:fld>
            <a:endParaRPr lang="en-US"/>
          </a:p>
        </p:txBody>
      </p:sp>
    </p:spTree>
    <p:extLst>
      <p:ext uri="{BB962C8B-B14F-4D97-AF65-F5344CB8AC3E}">
        <p14:creationId xmlns:p14="http://schemas.microsoft.com/office/powerpoint/2010/main" val="2464857915"/>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Big Fact 02">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1521502"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1521502" y="3708424"/>
            <a:ext cx="4343400" cy="230832"/>
          </a:xfrm>
        </p:spPr>
        <p:txBody>
          <a:bodyPr>
            <a:spAutoFit/>
          </a:bodyPr>
          <a:lstStyle>
            <a:lvl1pPr algn="ctr">
              <a:defRPr sz="1500"/>
            </a:lvl1pPr>
          </a:lstStyle>
          <a:p>
            <a:pPr lvl="0"/>
            <a:r>
              <a:rPr lang="en-US"/>
              <a:t>Context about fact</a:t>
            </a:r>
          </a:p>
        </p:txBody>
      </p:sp>
      <p:sp>
        <p:nvSpPr>
          <p:cNvPr id="7" name="Text Placeholder 5">
            <a:extLst>
              <a:ext uri="{FF2B5EF4-FFF2-40B4-BE49-F238E27FC236}">
                <a16:creationId xmlns:a16="http://schemas.microsoft.com/office/drawing/2014/main" id="{9AC900CD-4561-4E07-9B13-BD98740C35AB}"/>
              </a:ext>
            </a:extLst>
          </p:cNvPr>
          <p:cNvSpPr>
            <a:spLocks noGrp="1"/>
          </p:cNvSpPr>
          <p:nvPr>
            <p:ph type="body" sz="quarter" idx="15" hasCustomPrompt="1"/>
          </p:nvPr>
        </p:nvSpPr>
        <p:spPr bwMode="gray">
          <a:xfrm>
            <a:off x="6330863"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8" name="Text Placeholder 8">
            <a:extLst>
              <a:ext uri="{FF2B5EF4-FFF2-40B4-BE49-F238E27FC236}">
                <a16:creationId xmlns:a16="http://schemas.microsoft.com/office/drawing/2014/main" id="{8AD4B4AB-AD99-4AC4-B37B-D2B3938FC3A2}"/>
              </a:ext>
            </a:extLst>
          </p:cNvPr>
          <p:cNvSpPr>
            <a:spLocks noGrp="1"/>
          </p:cNvSpPr>
          <p:nvPr>
            <p:ph type="body" sz="quarter" idx="16" hasCustomPrompt="1"/>
          </p:nvPr>
        </p:nvSpPr>
        <p:spPr bwMode="gray">
          <a:xfrm>
            <a:off x="6330863" y="3708424"/>
            <a:ext cx="4343400" cy="230832"/>
          </a:xfrm>
        </p:spPr>
        <p:txBody>
          <a:bodyPr>
            <a:spAutoFit/>
          </a:bodyPr>
          <a:lstStyle>
            <a:lvl1pPr algn="ctr">
              <a:defRPr sz="1500"/>
            </a:lvl1pPr>
          </a:lstStyle>
          <a:p>
            <a:pPr lvl="0"/>
            <a:r>
              <a:rPr lang="en-US"/>
              <a:t>Context about fact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2/25/2025</a:t>
            </a:fld>
            <a:endParaRPr lang="en-US"/>
          </a:p>
        </p:txBody>
      </p:sp>
    </p:spTree>
    <p:extLst>
      <p:ext uri="{BB962C8B-B14F-4D97-AF65-F5344CB8AC3E}">
        <p14:creationId xmlns:p14="http://schemas.microsoft.com/office/powerpoint/2010/main" val="3094429050"/>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63F147AB-BC07-4B04-AF4C-C611763A1EAE}"/>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Closing</a:t>
            </a:r>
          </a:p>
        </p:txBody>
      </p:sp>
      <p:cxnSp>
        <p:nvCxnSpPr>
          <p:cNvPr id="4" name="Arrow">
            <a:extLst>
              <a:ext uri="{FF2B5EF4-FFF2-40B4-BE49-F238E27FC236}">
                <a16:creationId xmlns:a16="http://schemas.microsoft.com/office/drawing/2014/main" id="{C96135BB-E1DE-4F71-B831-68F8DC213F8C}"/>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2904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cxnSp>
        <p:nvCxnSpPr>
          <p:cNvPr id="10" name="Orange arrow">
            <a:extLst>
              <a:ext uri="{FF2B5EF4-FFF2-40B4-BE49-F238E27FC236}">
                <a16:creationId xmlns:a16="http://schemas.microsoft.com/office/drawing/2014/main" id="{D7EC898B-19BB-48BB-BC12-6D8AA83D7AD6}"/>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
        <p:nvSpPr>
          <p:cNvPr id="11" name="TextBox 1">
            <a:extLst>
              <a:ext uri="{FF2B5EF4-FFF2-40B4-BE49-F238E27FC236}">
                <a16:creationId xmlns:a16="http://schemas.microsoft.com/office/drawing/2014/main" id="{43EA1280-EBAC-4C3E-A925-EA7813219784}"/>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Covers</a:t>
            </a:r>
          </a:p>
        </p:txBody>
      </p:sp>
    </p:spTree>
    <p:extLst>
      <p:ext uri="{BB962C8B-B14F-4D97-AF65-F5344CB8AC3E}">
        <p14:creationId xmlns:p14="http://schemas.microsoft.com/office/powerpoint/2010/main" val="40899658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2/25/2025</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Tree>
    <p:extLst>
      <p:ext uri="{BB962C8B-B14F-4D97-AF65-F5344CB8AC3E}">
        <p14:creationId xmlns:p14="http://schemas.microsoft.com/office/powerpoint/2010/main" val="1971547097"/>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13" name="Warm white background">
            <a:extLst>
              <a:ext uri="{FF2B5EF4-FFF2-40B4-BE49-F238E27FC236}">
                <a16:creationId xmlns:a16="http://schemas.microsoft.com/office/drawing/2014/main" id="{7C3A9A97-61E4-4883-B3FD-88A5E8E0FF70}"/>
              </a:ext>
              <a:ext uri="{C183D7F6-B498-43B3-948B-1728B52AA6E4}">
                <adec:decorative xmlns:adec="http://schemas.microsoft.com/office/drawing/2017/decorative" val="1"/>
              </a:ext>
            </a:extLst>
          </p:cNvPr>
          <p:cNvSpPr/>
          <p:nvPr userDrawn="1"/>
        </p:nvSpPr>
        <p:spPr bwMode="gray">
          <a:xfrm>
            <a:off x="184404" y="182880"/>
            <a:ext cx="11823192" cy="6492240"/>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6" name="Optum logo" descr="Optum">
            <a:extLst>
              <a:ext uri="{FF2B5EF4-FFF2-40B4-BE49-F238E27FC236}">
                <a16:creationId xmlns:a16="http://schemas.microsoft.com/office/drawing/2014/main" id="{89BF741E-7372-4DA5-9FBB-22AB498402A5}"/>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051941" y="2837147"/>
            <a:ext cx="4088119" cy="1183707"/>
          </a:xfrm>
          <a:prstGeom prst="rect">
            <a:avLst/>
          </a:prstGeom>
        </p:spPr>
      </p:pic>
      <p:sp>
        <p:nvSpPr>
          <p:cNvPr id="14" name="Boilerplate">
            <a:extLst>
              <a:ext uri="{FF2B5EF4-FFF2-40B4-BE49-F238E27FC236}">
                <a16:creationId xmlns:a16="http://schemas.microsoft.com/office/drawing/2014/main" id="{9EB9C69C-A308-416E-9EF4-CDCBABF60D86}"/>
              </a:ext>
            </a:extLst>
          </p:cNvPr>
          <p:cNvSpPr txBox="1"/>
          <p:nvPr userDrawn="1"/>
        </p:nvSpPr>
        <p:spPr bwMode="gray">
          <a:xfrm>
            <a:off x="3818873" y="5837129"/>
            <a:ext cx="4554255" cy="507831"/>
          </a:xfrm>
          <a:prstGeom prst="rect">
            <a:avLst/>
          </a:prstGeom>
          <a:noFill/>
        </p:spPr>
        <p:txBody>
          <a:bodyPr vert="horz" wrap="square" lIns="0" tIns="0" rIns="0" bIns="0" rtlCol="0">
            <a:spAutoFit/>
          </a:bodyPr>
          <a:lstStyle/>
          <a:p>
            <a:pPr algn="ctr">
              <a:spcBef>
                <a:spcPts val="600"/>
              </a:spcBef>
            </a:pPr>
            <a:r>
              <a:rPr lang="en-US" sz="700" b="0" i="0" u="none" baseline="0">
                <a:solidFill>
                  <a:schemeClr val="tx1"/>
                </a:solidFill>
                <a:latin typeface="+mn-lt"/>
              </a:rPr>
              <a:t>Optum is a registered trademark of Optum, Inc. in the U.S. and other jurisdictions. All other brand or product names are the property of their respective owners. Because we are continuously improving our products and services, Optum reserves the right to change specifications without prior notice. Optum is an equal opportunity employer.</a:t>
            </a:r>
          </a:p>
          <a:p>
            <a:pPr algn="ctr">
              <a:spcBef>
                <a:spcPts val="600"/>
              </a:spcBef>
            </a:pPr>
            <a:r>
              <a:rPr lang="en-US" sz="700" b="0" i="0" u="none" baseline="0">
                <a:solidFill>
                  <a:schemeClr val="tx1"/>
                </a:solidFill>
                <a:latin typeface="+mn-lt"/>
              </a:rPr>
              <a:t>© 2023 Optum, Inc. All rights reserved. </a:t>
            </a:r>
          </a:p>
        </p:txBody>
      </p:sp>
    </p:spTree>
    <p:extLst>
      <p:ext uri="{BB962C8B-B14F-4D97-AF65-F5344CB8AC3E}">
        <p14:creationId xmlns:p14="http://schemas.microsoft.com/office/powerpoint/2010/main" val="66828858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C40000"/>
        </a:solidFill>
        <a:effectLst/>
      </p:bgPr>
    </p:bg>
    <p:spTree>
      <p:nvGrpSpPr>
        <p:cNvPr id="1" name=""/>
        <p:cNvGrpSpPr/>
        <p:nvPr/>
      </p:nvGrpSpPr>
      <p:grpSpPr>
        <a:xfrm>
          <a:off x="0" y="0"/>
          <a:ext cx="0" cy="0"/>
          <a:chOff x="0" y="0"/>
          <a:chExt cx="0" cy="0"/>
        </a:xfrm>
      </p:grpSpPr>
      <p:sp>
        <p:nvSpPr>
          <p:cNvPr id="11" name="TextBox 1">
            <a:extLst>
              <a:ext uri="{FF2B5EF4-FFF2-40B4-BE49-F238E27FC236}">
                <a16:creationId xmlns:a16="http://schemas.microsoft.com/office/drawing/2014/main" id="{B0B3D229-4274-4EDF-910A-B6C2E87EC949}"/>
              </a:ext>
            </a:extLst>
          </p:cNvPr>
          <p:cNvSpPr txBox="1"/>
          <p:nvPr userDrawn="1"/>
        </p:nvSpPr>
        <p:spPr bwMode="gray">
          <a:xfrm>
            <a:off x="742998" y="312763"/>
            <a:ext cx="9891327" cy="6232475"/>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Layouts not for use.</a:t>
            </a:r>
          </a:p>
        </p:txBody>
      </p:sp>
      <p:cxnSp>
        <p:nvCxnSpPr>
          <p:cNvPr id="4" name="Arrow">
            <a:extLst>
              <a:ext uri="{FF2B5EF4-FFF2-40B4-BE49-F238E27FC236}">
                <a16:creationId xmlns:a16="http://schemas.microsoft.com/office/drawing/2014/main" id="{F3C0B7D9-B70B-4C5C-87F9-2330B866F444}"/>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208665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Freeform: Shape 8" descr="A large &quot;x&quot; indicating that this layout is not approved for use.">
            <a:extLst>
              <a:ext uri="{FF2B5EF4-FFF2-40B4-BE49-F238E27FC236}">
                <a16:creationId xmlns:a16="http://schemas.microsoft.com/office/drawing/2014/main" id="{F637101A-C75C-41F9-A59B-BB01DC6F1A81}"/>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7" name="TextBox 6">
            <a:extLst>
              <a:ext uri="{FF2B5EF4-FFF2-40B4-BE49-F238E27FC236}">
                <a16:creationId xmlns:a16="http://schemas.microsoft.com/office/drawing/2014/main" id="{57B99AAD-1C70-4066-97B8-7CB0AFCDBCB0}"/>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B7568664-50C7-4DB8-8C47-CFB226FB188C}"/>
              </a:ext>
            </a:extLst>
          </p:cNvPr>
          <p:cNvSpPr>
            <a:spLocks noGrp="1"/>
          </p:cNvSpPr>
          <p:nvPr>
            <p:ph type="ctrTitle" hasCustomPrompt="1"/>
          </p:nvPr>
        </p:nvSpPr>
        <p:spPr bwMode="gray">
          <a:xfrm>
            <a:off x="1524000" y="2886715"/>
            <a:ext cx="9144000" cy="623248"/>
          </a:xfrm>
        </p:spPr>
        <p:txBody>
          <a:bodyPr anchor="b"/>
          <a:lstStyle>
            <a:lvl1pPr algn="ctr">
              <a:defRPr sz="4500"/>
            </a:lvl1pPr>
          </a:lstStyle>
          <a:p>
            <a:r>
              <a:rPr lang="en-US"/>
              <a:t>Not for use. Microsoft default.</a:t>
            </a:r>
          </a:p>
        </p:txBody>
      </p:sp>
      <p:sp>
        <p:nvSpPr>
          <p:cNvPr id="3" name="Subtitle 2">
            <a:extLst>
              <a:ext uri="{FF2B5EF4-FFF2-40B4-BE49-F238E27FC236}">
                <a16:creationId xmlns:a16="http://schemas.microsoft.com/office/drawing/2014/main" id="{4EAF0C85-44B2-4CC0-932D-2F9ADF1FFD31}"/>
              </a:ext>
            </a:extLst>
          </p:cNvPr>
          <p:cNvSpPr>
            <a:spLocks noGrp="1"/>
          </p:cNvSpPr>
          <p:nvPr>
            <p:ph type="subTitle" idx="1" hasCustomPrompt="1"/>
          </p:nvPr>
        </p:nvSpPr>
        <p:spPr bwMode="gray">
          <a:xfrm>
            <a:off x="1524000" y="3602038"/>
            <a:ext cx="9144000" cy="1130600"/>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This layout is not intended for use within Optum presentations.</a:t>
            </a:r>
          </a:p>
        </p:txBody>
      </p:sp>
      <p:sp>
        <p:nvSpPr>
          <p:cNvPr id="5" name="Footer Placeholder 4">
            <a:extLst>
              <a:ext uri="{FF2B5EF4-FFF2-40B4-BE49-F238E27FC236}">
                <a16:creationId xmlns:a16="http://schemas.microsoft.com/office/drawing/2014/main" id="{6A126410-8F3C-4F0B-B7C5-2D48B3EF1A6A}"/>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D02FE67C-069E-48A9-B723-DEF10C50C01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4" name="Date Placeholder 3">
            <a:extLst>
              <a:ext uri="{FF2B5EF4-FFF2-40B4-BE49-F238E27FC236}">
                <a16:creationId xmlns:a16="http://schemas.microsoft.com/office/drawing/2014/main" id="{372CD502-C58E-4BBA-9A0D-8801688B5209}"/>
              </a:ext>
            </a:extLst>
          </p:cNvPr>
          <p:cNvSpPr>
            <a:spLocks noGrp="1"/>
          </p:cNvSpPr>
          <p:nvPr>
            <p:ph type="dt" sz="half" idx="10"/>
          </p:nvPr>
        </p:nvSpPr>
        <p:spPr bwMode="gray"/>
        <p:txBody>
          <a:bodyPr/>
          <a:lstStyle/>
          <a:p>
            <a:fld id="{62F8985E-27B6-4353-B1C2-FF7D91FB676E}" type="datetime1">
              <a:rPr lang="en-US" smtClean="0"/>
              <a:t>2/25/2025</a:t>
            </a:fld>
            <a:endParaRPr lang="en-US"/>
          </a:p>
        </p:txBody>
      </p:sp>
    </p:spTree>
    <p:extLst>
      <p:ext uri="{BB962C8B-B14F-4D97-AF65-F5344CB8AC3E}">
        <p14:creationId xmlns:p14="http://schemas.microsoft.com/office/powerpoint/2010/main" val="2593207738"/>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Freeform: Shape 9" descr="A large &quot;x&quot; indicating that this layout is not approved for use.">
            <a:extLst>
              <a:ext uri="{FF2B5EF4-FFF2-40B4-BE49-F238E27FC236}">
                <a16:creationId xmlns:a16="http://schemas.microsoft.com/office/drawing/2014/main" id="{B6B42EE6-B915-4BF1-8B9C-7DD5ACE2DD69}"/>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8" name="TextBox 7">
            <a:extLst>
              <a:ext uri="{FF2B5EF4-FFF2-40B4-BE49-F238E27FC236}">
                <a16:creationId xmlns:a16="http://schemas.microsoft.com/office/drawing/2014/main" id="{CD70083E-4733-4C8E-B27B-09B287FF1688}"/>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3A8B14AA-3234-4FFB-B4D3-512ED6FA45CB}"/>
              </a:ext>
            </a:extLst>
          </p:cNvPr>
          <p:cNvSpPr>
            <a:spLocks noGrp="1"/>
          </p:cNvSpPr>
          <p:nvPr>
            <p:ph type="title" hasCustomPrompt="1"/>
          </p:nvPr>
        </p:nvSpPr>
        <p:spPr bwMode="gray">
          <a:xfrm>
            <a:off x="457199" y="555639"/>
            <a:ext cx="11274425" cy="304699"/>
          </a:xfrm>
        </p:spPr>
        <p:txBody>
          <a:bodyPr/>
          <a:lstStyle>
            <a:lvl1pPr>
              <a:defRPr/>
            </a:lvl1pPr>
          </a:lstStyle>
          <a:p>
            <a:r>
              <a:rPr lang="en-US"/>
              <a:t>Not for use. This is a Microsoft default.</a:t>
            </a:r>
          </a:p>
        </p:txBody>
      </p:sp>
      <p:sp>
        <p:nvSpPr>
          <p:cNvPr id="3" name="Content Placeholder 2">
            <a:extLst>
              <a:ext uri="{FF2B5EF4-FFF2-40B4-BE49-F238E27FC236}">
                <a16:creationId xmlns:a16="http://schemas.microsoft.com/office/drawing/2014/main" id="{4ABCB17D-A7A6-41F6-83CB-566500CE0480}"/>
              </a:ext>
            </a:extLst>
          </p:cNvPr>
          <p:cNvSpPr>
            <a:spLocks noGrp="1"/>
          </p:cNvSpPr>
          <p:nvPr>
            <p:ph sz="half" idx="1" hasCustomPrompt="1"/>
          </p:nvPr>
        </p:nvSpPr>
        <p:spPr bwMode="gray">
          <a:xfrm>
            <a:off x="838200" y="1469765"/>
            <a:ext cx="5181600" cy="4351338"/>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EF25F9-31AF-45D7-90BD-D4D634628BC9}"/>
              </a:ext>
            </a:extLst>
          </p:cNvPr>
          <p:cNvSpPr>
            <a:spLocks noGrp="1"/>
          </p:cNvSpPr>
          <p:nvPr>
            <p:ph sz="half" idx="2" hasCustomPrompt="1"/>
          </p:nvPr>
        </p:nvSpPr>
        <p:spPr bwMode="gray">
          <a:xfrm>
            <a:off x="6172200" y="1469765"/>
            <a:ext cx="5181600" cy="4351338"/>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562DD608-68C8-4550-8B5B-0AD9AE479018}"/>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469831F6-C4D6-424D-B187-C11B57AE40DB}"/>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5" name="Date Placeholder 4">
            <a:extLst>
              <a:ext uri="{FF2B5EF4-FFF2-40B4-BE49-F238E27FC236}">
                <a16:creationId xmlns:a16="http://schemas.microsoft.com/office/drawing/2014/main" id="{9A220815-B520-464A-809E-9A762EE28066}"/>
              </a:ext>
            </a:extLst>
          </p:cNvPr>
          <p:cNvSpPr>
            <a:spLocks noGrp="1"/>
          </p:cNvSpPr>
          <p:nvPr>
            <p:ph type="dt" sz="half" idx="10"/>
          </p:nvPr>
        </p:nvSpPr>
        <p:spPr bwMode="gray"/>
        <p:txBody>
          <a:bodyPr/>
          <a:lstStyle/>
          <a:p>
            <a:fld id="{DFC8DD5C-8FB7-4018-9662-98EAE87793EC}" type="datetime1">
              <a:rPr lang="en-US" smtClean="0"/>
              <a:t>2/25/2025</a:t>
            </a:fld>
            <a:endParaRPr lang="en-US"/>
          </a:p>
        </p:txBody>
      </p:sp>
    </p:spTree>
    <p:extLst>
      <p:ext uri="{BB962C8B-B14F-4D97-AF65-F5344CB8AC3E}">
        <p14:creationId xmlns:p14="http://schemas.microsoft.com/office/powerpoint/2010/main" val="4246110858"/>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Freeform: Shape 11" descr="A large &quot;x&quot; indicating that this layout is not approved for use.">
            <a:extLst>
              <a:ext uri="{FF2B5EF4-FFF2-40B4-BE49-F238E27FC236}">
                <a16:creationId xmlns:a16="http://schemas.microsoft.com/office/drawing/2014/main" id="{1C70D576-33E1-4B49-8568-E8D97423AE77}"/>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10" name="TextBox 9">
            <a:extLst>
              <a:ext uri="{FF2B5EF4-FFF2-40B4-BE49-F238E27FC236}">
                <a16:creationId xmlns:a16="http://schemas.microsoft.com/office/drawing/2014/main" id="{E00E51F3-FA16-4CC6-97C6-6EECCB9AFCBD}"/>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CFA8E2E3-6B30-46B0-B4B4-027D6D07175E}"/>
              </a:ext>
            </a:extLst>
          </p:cNvPr>
          <p:cNvSpPr>
            <a:spLocks noGrp="1"/>
          </p:cNvSpPr>
          <p:nvPr>
            <p:ph type="title" hasCustomPrompt="1"/>
          </p:nvPr>
        </p:nvSpPr>
        <p:spPr bwMode="gray">
          <a:xfrm>
            <a:off x="457199" y="555639"/>
            <a:ext cx="11274426" cy="304699"/>
          </a:xfrm>
        </p:spPr>
        <p:txBody>
          <a:bodyPr/>
          <a:lstStyle>
            <a:lvl1pPr>
              <a:defRPr/>
            </a:lvl1pPr>
          </a:lstStyle>
          <a:p>
            <a:r>
              <a:rPr lang="en-US"/>
              <a:t>Not for use. This is a Microsoft default.</a:t>
            </a:r>
          </a:p>
        </p:txBody>
      </p:sp>
      <p:sp>
        <p:nvSpPr>
          <p:cNvPr id="3" name="Text Placeholder 2">
            <a:extLst>
              <a:ext uri="{FF2B5EF4-FFF2-40B4-BE49-F238E27FC236}">
                <a16:creationId xmlns:a16="http://schemas.microsoft.com/office/drawing/2014/main" id="{FCE00B74-BF12-4966-8AA7-173AC3483119}"/>
              </a:ext>
            </a:extLst>
          </p:cNvPr>
          <p:cNvSpPr>
            <a:spLocks noGrp="1"/>
          </p:cNvSpPr>
          <p:nvPr>
            <p:ph type="body" idx="1"/>
          </p:nvPr>
        </p:nvSpPr>
        <p:spPr bwMode="gray">
          <a:xfrm>
            <a:off x="839787" y="1469346"/>
            <a:ext cx="5184132" cy="823912"/>
          </a:xfrm>
        </p:spPr>
        <p:txBody>
          <a:bodyPr anchor="b"/>
          <a:lstStyle>
            <a:lvl1pPr marL="0" indent="0">
              <a:spcBef>
                <a:spcPts val="0"/>
              </a:spcBef>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1024F8A-D5E1-459D-8864-ECDE8305BEE3}"/>
              </a:ext>
            </a:extLst>
          </p:cNvPr>
          <p:cNvSpPr>
            <a:spLocks noGrp="1"/>
          </p:cNvSpPr>
          <p:nvPr>
            <p:ph sz="half" idx="2" hasCustomPrompt="1"/>
          </p:nvPr>
        </p:nvSpPr>
        <p:spPr bwMode="gray">
          <a:xfrm>
            <a:off x="839787" y="2293257"/>
            <a:ext cx="5184132" cy="352784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AA130C-8D3A-4BEE-B54E-02D7DF9EEB6D}"/>
              </a:ext>
            </a:extLst>
          </p:cNvPr>
          <p:cNvSpPr>
            <a:spLocks noGrp="1"/>
          </p:cNvSpPr>
          <p:nvPr>
            <p:ph type="body" sz="quarter" idx="3"/>
          </p:nvPr>
        </p:nvSpPr>
        <p:spPr bwMode="gray">
          <a:xfrm>
            <a:off x="6172200" y="1469346"/>
            <a:ext cx="5183188" cy="823912"/>
          </a:xfrm>
        </p:spPr>
        <p:txBody>
          <a:bodyPr anchor="b"/>
          <a:lstStyle>
            <a:lvl1pPr marL="0" indent="0">
              <a:spcBef>
                <a:spcPts val="0"/>
              </a:spcBef>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1475553-3346-44A6-9C9C-B79A3C596C9C}"/>
              </a:ext>
            </a:extLst>
          </p:cNvPr>
          <p:cNvSpPr>
            <a:spLocks noGrp="1"/>
          </p:cNvSpPr>
          <p:nvPr>
            <p:ph sz="quarter" idx="4" hasCustomPrompt="1"/>
          </p:nvPr>
        </p:nvSpPr>
        <p:spPr bwMode="gray">
          <a:xfrm>
            <a:off x="6172200" y="2293258"/>
            <a:ext cx="5183188" cy="3527844"/>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208D5CB4-1D71-40A2-9087-19CAB8292F6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9" name="Slide Number Placeholder 8">
            <a:extLst>
              <a:ext uri="{FF2B5EF4-FFF2-40B4-BE49-F238E27FC236}">
                <a16:creationId xmlns:a16="http://schemas.microsoft.com/office/drawing/2014/main" id="{64858ABD-186B-4697-ADA0-B1768243BB6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7" name="Date Placeholder 6">
            <a:extLst>
              <a:ext uri="{FF2B5EF4-FFF2-40B4-BE49-F238E27FC236}">
                <a16:creationId xmlns:a16="http://schemas.microsoft.com/office/drawing/2014/main" id="{A31E6BBF-F3E7-49D2-A6BF-EC70F1823AB9}"/>
              </a:ext>
            </a:extLst>
          </p:cNvPr>
          <p:cNvSpPr>
            <a:spLocks noGrp="1"/>
          </p:cNvSpPr>
          <p:nvPr>
            <p:ph type="dt" sz="half" idx="10"/>
          </p:nvPr>
        </p:nvSpPr>
        <p:spPr bwMode="gray"/>
        <p:txBody>
          <a:bodyPr/>
          <a:lstStyle/>
          <a:p>
            <a:fld id="{BA550BF9-5CC0-45E0-A929-0C64F4DB7AB1}" type="datetime1">
              <a:rPr lang="en-US" smtClean="0"/>
              <a:t>2/25/2025</a:t>
            </a:fld>
            <a:endParaRPr lang="en-US"/>
          </a:p>
        </p:txBody>
      </p:sp>
    </p:spTree>
    <p:extLst>
      <p:ext uri="{BB962C8B-B14F-4D97-AF65-F5344CB8AC3E}">
        <p14:creationId xmlns:p14="http://schemas.microsoft.com/office/powerpoint/2010/main" val="2869592887"/>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descr="A large &quot;x&quot; indicating that this layout is not approved for use.">
            <a:extLst>
              <a:ext uri="{FF2B5EF4-FFF2-40B4-BE49-F238E27FC236}">
                <a16:creationId xmlns:a16="http://schemas.microsoft.com/office/drawing/2014/main" id="{5F25F3A1-BD13-41CE-9176-E8CD536BC4D9}"/>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9" name="TextBox 8">
            <a:extLst>
              <a:ext uri="{FF2B5EF4-FFF2-40B4-BE49-F238E27FC236}">
                <a16:creationId xmlns:a16="http://schemas.microsoft.com/office/drawing/2014/main" id="{2A212493-ED92-4B1B-901F-F8694A916BCD}"/>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A12F8FED-F893-4202-9729-070B73F89088}"/>
              </a:ext>
            </a:extLst>
          </p:cNvPr>
          <p:cNvSpPr>
            <a:spLocks noGrp="1"/>
          </p:cNvSpPr>
          <p:nvPr>
            <p:ph type="title" hasCustomPrompt="1"/>
          </p:nvPr>
        </p:nvSpPr>
        <p:spPr bwMode="gray">
          <a:xfrm>
            <a:off x="839788" y="959472"/>
            <a:ext cx="3932237" cy="609398"/>
          </a:xfrm>
        </p:spPr>
        <p:txBody>
          <a:bodyPr anchor="b"/>
          <a:lstStyle>
            <a:lvl1pPr>
              <a:defRPr sz="2200"/>
            </a:lvl1pPr>
          </a:lstStyle>
          <a:p>
            <a:r>
              <a:rPr lang="en-US"/>
              <a:t>Not for use. This is a Microsoft default.</a:t>
            </a:r>
          </a:p>
        </p:txBody>
      </p:sp>
      <p:sp>
        <p:nvSpPr>
          <p:cNvPr id="4" name="Text Placeholder 3">
            <a:extLst>
              <a:ext uri="{FF2B5EF4-FFF2-40B4-BE49-F238E27FC236}">
                <a16:creationId xmlns:a16="http://schemas.microsoft.com/office/drawing/2014/main" id="{3CCF252D-B8C8-459E-A3CF-ADE2DCB40929}"/>
              </a:ext>
            </a:extLst>
          </p:cNvPr>
          <p:cNvSpPr>
            <a:spLocks noGrp="1"/>
          </p:cNvSpPr>
          <p:nvPr>
            <p:ph type="body" sz="half" idx="2" hasCustomPrompt="1"/>
          </p:nvPr>
        </p:nvSpPr>
        <p:spPr bwMode="gray">
          <a:xfrm>
            <a:off x="839788" y="1568869"/>
            <a:ext cx="3932237" cy="3922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layout is not intended for use within Optum presentations.</a:t>
            </a:r>
          </a:p>
        </p:txBody>
      </p:sp>
      <p:sp>
        <p:nvSpPr>
          <p:cNvPr id="3" name="Content Placeholder 2">
            <a:extLst>
              <a:ext uri="{FF2B5EF4-FFF2-40B4-BE49-F238E27FC236}">
                <a16:creationId xmlns:a16="http://schemas.microsoft.com/office/drawing/2014/main" id="{FAAB0851-1B55-4EF9-9DB6-030D02FC7FC5}"/>
              </a:ext>
            </a:extLst>
          </p:cNvPr>
          <p:cNvSpPr>
            <a:spLocks noGrp="1"/>
          </p:cNvSpPr>
          <p:nvPr>
            <p:ph idx="1" hasCustomPrompt="1"/>
          </p:nvPr>
        </p:nvSpPr>
        <p:spPr bwMode="gray">
          <a:xfrm>
            <a:off x="5183188" y="959471"/>
            <a:ext cx="6172200" cy="4531785"/>
          </a:xfrm>
        </p:spPr>
        <p:txBody>
          <a:bodyPr/>
          <a:lstStyle>
            <a:lvl1pPr>
              <a:defRPr sz="18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1F63B6A4-E537-4167-B34F-EDFE426E1E8F}"/>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D8D5DB69-D84E-44DD-8501-317F2D6B91BC}"/>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5" name="Date Placeholder 4">
            <a:extLst>
              <a:ext uri="{FF2B5EF4-FFF2-40B4-BE49-F238E27FC236}">
                <a16:creationId xmlns:a16="http://schemas.microsoft.com/office/drawing/2014/main" id="{B5E4B62D-C99F-4CC3-9E19-1114B3E55C1F}"/>
              </a:ext>
            </a:extLst>
          </p:cNvPr>
          <p:cNvSpPr>
            <a:spLocks noGrp="1"/>
          </p:cNvSpPr>
          <p:nvPr>
            <p:ph type="dt" sz="half" idx="10"/>
          </p:nvPr>
        </p:nvSpPr>
        <p:spPr bwMode="gray"/>
        <p:txBody>
          <a:bodyPr/>
          <a:lstStyle/>
          <a:p>
            <a:fld id="{49DC409E-992A-4539-8EF9-A32E9543A062}" type="datetime1">
              <a:rPr lang="en-US" smtClean="0"/>
              <a:t>2/25/2025</a:t>
            </a:fld>
            <a:endParaRPr lang="en-US"/>
          </a:p>
        </p:txBody>
      </p:sp>
    </p:spTree>
    <p:extLst>
      <p:ext uri="{BB962C8B-B14F-4D97-AF65-F5344CB8AC3E}">
        <p14:creationId xmlns:p14="http://schemas.microsoft.com/office/powerpoint/2010/main" val="2289458077"/>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descr="A large &quot;x&quot; indicating that this layout is not approved for use.">
            <a:extLst>
              <a:ext uri="{FF2B5EF4-FFF2-40B4-BE49-F238E27FC236}">
                <a16:creationId xmlns:a16="http://schemas.microsoft.com/office/drawing/2014/main" id="{60799103-2F70-4C44-9BCC-51D14763EF0E}"/>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9" name="TextBox 8">
            <a:extLst>
              <a:ext uri="{FF2B5EF4-FFF2-40B4-BE49-F238E27FC236}">
                <a16:creationId xmlns:a16="http://schemas.microsoft.com/office/drawing/2014/main" id="{349FD152-129D-41A4-81CE-BC9A8DCD0B3A}"/>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3871F256-EE8B-4C42-8A9F-D709E45FC9CE}"/>
              </a:ext>
            </a:extLst>
          </p:cNvPr>
          <p:cNvSpPr>
            <a:spLocks noGrp="1"/>
          </p:cNvSpPr>
          <p:nvPr>
            <p:ph type="title" hasCustomPrompt="1"/>
          </p:nvPr>
        </p:nvSpPr>
        <p:spPr bwMode="gray">
          <a:xfrm>
            <a:off x="839788" y="959472"/>
            <a:ext cx="3932237" cy="609398"/>
          </a:xfrm>
        </p:spPr>
        <p:txBody>
          <a:bodyPr anchor="b"/>
          <a:lstStyle>
            <a:lvl1pPr>
              <a:defRPr sz="2200"/>
            </a:lvl1pPr>
          </a:lstStyle>
          <a:p>
            <a:r>
              <a:rPr lang="en-US"/>
              <a:t>Not for use. This is a Microsoft default.</a:t>
            </a:r>
          </a:p>
        </p:txBody>
      </p:sp>
      <p:sp>
        <p:nvSpPr>
          <p:cNvPr id="4" name="Text Placeholder 3">
            <a:extLst>
              <a:ext uri="{FF2B5EF4-FFF2-40B4-BE49-F238E27FC236}">
                <a16:creationId xmlns:a16="http://schemas.microsoft.com/office/drawing/2014/main" id="{F2DB0F51-CDD0-41D4-A559-624A4917070B}"/>
              </a:ext>
            </a:extLst>
          </p:cNvPr>
          <p:cNvSpPr>
            <a:spLocks noGrp="1"/>
          </p:cNvSpPr>
          <p:nvPr>
            <p:ph type="body" sz="half" idx="2" hasCustomPrompt="1"/>
          </p:nvPr>
        </p:nvSpPr>
        <p:spPr bwMode="gray">
          <a:xfrm>
            <a:off x="839788" y="1568869"/>
            <a:ext cx="3932237" cy="3922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layout is not intended for use within Optum presentations.</a:t>
            </a:r>
          </a:p>
        </p:txBody>
      </p:sp>
      <p:sp>
        <p:nvSpPr>
          <p:cNvPr id="3" name="Picture Placeholder 2">
            <a:extLst>
              <a:ext uri="{FF2B5EF4-FFF2-40B4-BE49-F238E27FC236}">
                <a16:creationId xmlns:a16="http://schemas.microsoft.com/office/drawing/2014/main" id="{F9491D2A-A402-47AC-9A86-6002422F21C9}"/>
              </a:ext>
              <a:ext uri="{C183D7F6-B498-43B3-948B-1728B52AA6E4}">
                <adec:decorative xmlns:adec="http://schemas.microsoft.com/office/drawing/2017/decorative" val="1"/>
              </a:ext>
            </a:extLst>
          </p:cNvPr>
          <p:cNvSpPr>
            <a:spLocks noGrp="1"/>
          </p:cNvSpPr>
          <p:nvPr>
            <p:ph type="pic" idx="1"/>
          </p:nvPr>
        </p:nvSpPr>
        <p:spPr bwMode="gray">
          <a:xfrm>
            <a:off x="5183188" y="959471"/>
            <a:ext cx="6172200" cy="4531785"/>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6" name="Footer Placeholder 5">
            <a:extLst>
              <a:ext uri="{FF2B5EF4-FFF2-40B4-BE49-F238E27FC236}">
                <a16:creationId xmlns:a16="http://schemas.microsoft.com/office/drawing/2014/main" id="{17F543A3-3277-40A0-B1C2-CADD5AB0387B}"/>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F13D95E8-D049-4386-B18A-005E7667328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5" name="Date Placeholder 4">
            <a:extLst>
              <a:ext uri="{FF2B5EF4-FFF2-40B4-BE49-F238E27FC236}">
                <a16:creationId xmlns:a16="http://schemas.microsoft.com/office/drawing/2014/main" id="{14CD89A7-8ADC-4D39-B15F-96B3FCC81854}"/>
              </a:ext>
            </a:extLst>
          </p:cNvPr>
          <p:cNvSpPr>
            <a:spLocks noGrp="1"/>
          </p:cNvSpPr>
          <p:nvPr>
            <p:ph type="dt" sz="half" idx="10"/>
          </p:nvPr>
        </p:nvSpPr>
        <p:spPr bwMode="gray"/>
        <p:txBody>
          <a:bodyPr/>
          <a:lstStyle/>
          <a:p>
            <a:fld id="{93CC6C9D-7D35-441A-8E7D-B481D2DC7F21}" type="datetime1">
              <a:rPr lang="en-US" smtClean="0"/>
              <a:t>2/25/2025</a:t>
            </a:fld>
            <a:endParaRPr lang="en-US"/>
          </a:p>
        </p:txBody>
      </p:sp>
    </p:spTree>
    <p:extLst>
      <p:ext uri="{BB962C8B-B14F-4D97-AF65-F5344CB8AC3E}">
        <p14:creationId xmlns:p14="http://schemas.microsoft.com/office/powerpoint/2010/main" val="2889743235"/>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Freeform: Shape 8" descr="A large &quot;x&quot; indicating that this layout is not approved for use.">
            <a:extLst>
              <a:ext uri="{FF2B5EF4-FFF2-40B4-BE49-F238E27FC236}">
                <a16:creationId xmlns:a16="http://schemas.microsoft.com/office/drawing/2014/main" id="{22419F1F-051D-4EAB-BCEA-2B4614A0214F}"/>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7" name="TextBox 6">
            <a:extLst>
              <a:ext uri="{FF2B5EF4-FFF2-40B4-BE49-F238E27FC236}">
                <a16:creationId xmlns:a16="http://schemas.microsoft.com/office/drawing/2014/main" id="{C2B6F59F-8687-492F-A2D4-E8EBFECAC4AB}"/>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2E19D853-E248-4BE3-8F8C-4FF1369CBDAE}"/>
              </a:ext>
            </a:extLst>
          </p:cNvPr>
          <p:cNvSpPr>
            <a:spLocks noGrp="1"/>
          </p:cNvSpPr>
          <p:nvPr>
            <p:ph type="title" hasCustomPrompt="1"/>
          </p:nvPr>
        </p:nvSpPr>
        <p:spPr bwMode="gray"/>
        <p:txBody>
          <a:bodyPr/>
          <a:lstStyle/>
          <a:p>
            <a:r>
              <a:rPr lang="en-US"/>
              <a:t>Not for use. This is a Microsoft default.</a:t>
            </a:r>
          </a:p>
        </p:txBody>
      </p:sp>
      <p:sp>
        <p:nvSpPr>
          <p:cNvPr id="3" name="Vertical Text Placeholder 2">
            <a:extLst>
              <a:ext uri="{FF2B5EF4-FFF2-40B4-BE49-F238E27FC236}">
                <a16:creationId xmlns:a16="http://schemas.microsoft.com/office/drawing/2014/main" id="{E7268BF8-16E9-442C-865D-E015BE37821F}"/>
              </a:ext>
            </a:extLst>
          </p:cNvPr>
          <p:cNvSpPr>
            <a:spLocks noGrp="1"/>
          </p:cNvSpPr>
          <p:nvPr>
            <p:ph type="body" orient="vert" idx="1" hasCustomPrompt="1"/>
          </p:nvPr>
        </p:nvSpPr>
        <p:spPr bwMode="gray">
          <a:xfrm>
            <a:off x="1524000" y="1468197"/>
            <a:ext cx="9144000" cy="3930085"/>
          </a:xfrm>
        </p:spPr>
        <p:txBody>
          <a:bodyPr vert="eaVert"/>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765FB1D-8B17-4CDB-BAAD-56DCBE7C6507}"/>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A563E8E-48A6-4825-9CB7-1E5880454802}"/>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4" name="Date Placeholder 3">
            <a:extLst>
              <a:ext uri="{FF2B5EF4-FFF2-40B4-BE49-F238E27FC236}">
                <a16:creationId xmlns:a16="http://schemas.microsoft.com/office/drawing/2014/main" id="{DBB24B87-31C9-4BD9-B6CB-469EE19051A3}"/>
              </a:ext>
            </a:extLst>
          </p:cNvPr>
          <p:cNvSpPr>
            <a:spLocks noGrp="1"/>
          </p:cNvSpPr>
          <p:nvPr>
            <p:ph type="dt" sz="half" idx="10"/>
          </p:nvPr>
        </p:nvSpPr>
        <p:spPr bwMode="gray"/>
        <p:txBody>
          <a:bodyPr/>
          <a:lstStyle/>
          <a:p>
            <a:fld id="{BA27F08E-62AF-4984-9352-B1BF15FE0584}" type="datetime1">
              <a:rPr lang="en-US" smtClean="0"/>
              <a:t>2/25/2025</a:t>
            </a:fld>
            <a:endParaRPr lang="en-US"/>
          </a:p>
        </p:txBody>
      </p:sp>
    </p:spTree>
    <p:extLst>
      <p:ext uri="{BB962C8B-B14F-4D97-AF65-F5344CB8AC3E}">
        <p14:creationId xmlns:p14="http://schemas.microsoft.com/office/powerpoint/2010/main" val="1637880895"/>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Freeform: Shape 8" descr="A large &quot;x&quot; indicating that this layout is not approved for use.">
            <a:extLst>
              <a:ext uri="{FF2B5EF4-FFF2-40B4-BE49-F238E27FC236}">
                <a16:creationId xmlns:a16="http://schemas.microsoft.com/office/drawing/2014/main" id="{AB58FB46-F330-4E2D-8F18-92EB7F8636A2}"/>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7" name="TextBox 6">
            <a:extLst>
              <a:ext uri="{FF2B5EF4-FFF2-40B4-BE49-F238E27FC236}">
                <a16:creationId xmlns:a16="http://schemas.microsoft.com/office/drawing/2014/main" id="{C05104E2-CEF6-4BD8-B7C0-2C8692A17794}"/>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Vertical Title 1">
            <a:extLst>
              <a:ext uri="{FF2B5EF4-FFF2-40B4-BE49-F238E27FC236}">
                <a16:creationId xmlns:a16="http://schemas.microsoft.com/office/drawing/2014/main" id="{04B8F935-64F2-4650-80FF-CFD09440797C}"/>
              </a:ext>
            </a:extLst>
          </p:cNvPr>
          <p:cNvSpPr>
            <a:spLocks noGrp="1"/>
          </p:cNvSpPr>
          <p:nvPr>
            <p:ph type="title" orient="vert" hasCustomPrompt="1"/>
          </p:nvPr>
        </p:nvSpPr>
        <p:spPr bwMode="gray">
          <a:xfrm>
            <a:off x="10945256" y="546100"/>
            <a:ext cx="786369" cy="5297292"/>
          </a:xfrm>
        </p:spPr>
        <p:txBody>
          <a:bodyPr vert="eaVert"/>
          <a:lstStyle/>
          <a:p>
            <a:r>
              <a:rPr lang="en-US"/>
              <a:t>Not for use. This is a Microsoft default.</a:t>
            </a:r>
          </a:p>
        </p:txBody>
      </p:sp>
      <p:sp>
        <p:nvSpPr>
          <p:cNvPr id="3" name="Vertical Text Placeholder 2">
            <a:extLst>
              <a:ext uri="{FF2B5EF4-FFF2-40B4-BE49-F238E27FC236}">
                <a16:creationId xmlns:a16="http://schemas.microsoft.com/office/drawing/2014/main" id="{1A0DAF3A-9FF6-438D-AEE6-0F69D361006E}"/>
              </a:ext>
            </a:extLst>
          </p:cNvPr>
          <p:cNvSpPr>
            <a:spLocks noGrp="1"/>
          </p:cNvSpPr>
          <p:nvPr>
            <p:ph type="body" orient="vert" idx="1" hasCustomPrompt="1"/>
          </p:nvPr>
        </p:nvSpPr>
        <p:spPr bwMode="gray">
          <a:xfrm>
            <a:off x="3058556" y="546100"/>
            <a:ext cx="7734300" cy="5297292"/>
          </a:xfrm>
        </p:spPr>
        <p:txBody>
          <a:bodyPr vert="eaVert"/>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3EA6C7-F505-4DA8-9747-410A859FC904}"/>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8DD75DA2-D743-4167-8A0F-F9B035E62107}"/>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4" name="Date Placeholder 3">
            <a:extLst>
              <a:ext uri="{FF2B5EF4-FFF2-40B4-BE49-F238E27FC236}">
                <a16:creationId xmlns:a16="http://schemas.microsoft.com/office/drawing/2014/main" id="{DD08046B-162A-46A6-A5E8-53242F87888E}"/>
              </a:ext>
            </a:extLst>
          </p:cNvPr>
          <p:cNvSpPr>
            <a:spLocks noGrp="1"/>
          </p:cNvSpPr>
          <p:nvPr>
            <p:ph type="dt" sz="half" idx="10"/>
          </p:nvPr>
        </p:nvSpPr>
        <p:spPr bwMode="gray"/>
        <p:txBody>
          <a:bodyPr/>
          <a:lstStyle/>
          <a:p>
            <a:fld id="{64BD37AA-1D3A-4134-B436-1DCEC1BAB4B1}" type="datetime1">
              <a:rPr lang="en-US" smtClean="0"/>
              <a:t>2/25/2025</a:t>
            </a:fld>
            <a:endParaRPr lang="en-US"/>
          </a:p>
        </p:txBody>
      </p:sp>
    </p:spTree>
    <p:extLst>
      <p:ext uri="{BB962C8B-B14F-4D97-AF65-F5344CB8AC3E}">
        <p14:creationId xmlns:p14="http://schemas.microsoft.com/office/powerpoint/2010/main" val="160936538"/>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p:txBody>
          <a:bodyPr/>
          <a:lstStyle/>
          <a:p>
            <a:fld id="{6017203D-7AF0-48CF-9AA1-1400585FFB1C}" type="datetime1">
              <a:rPr lang="en-US" smtClean="0"/>
              <a:t>2/25/2025</a:t>
            </a:fld>
            <a:endParaRPr lang="en-US"/>
          </a:p>
        </p:txBody>
      </p:sp>
      <p:sp>
        <p:nvSpPr>
          <p:cNvPr id="25" name="Rounded Rectangle 24">
            <a:extLst>
              <a:ext uri="{FF2B5EF4-FFF2-40B4-BE49-F238E27FC236}">
                <a16:creationId xmlns:a16="http://schemas.microsoft.com/office/drawing/2014/main" id="{926705AC-87EB-79DE-572E-8675615CF3A6}"/>
              </a:ext>
            </a:extLst>
          </p:cNvPr>
          <p:cNvSpPr/>
          <p:nvPr userDrawn="1"/>
        </p:nvSpPr>
        <p:spPr bwMode="gray">
          <a:xfrm>
            <a:off x="171452" y="181294"/>
            <a:ext cx="1205346"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Home</a:t>
            </a:r>
          </a:p>
        </p:txBody>
      </p:sp>
      <p:sp>
        <p:nvSpPr>
          <p:cNvPr id="26" name="Rounded Rectangle 25">
            <a:hlinkClick r:id="rId2" action="ppaction://hlinksldjump"/>
            <a:extLst>
              <a:ext uri="{FF2B5EF4-FFF2-40B4-BE49-F238E27FC236}">
                <a16:creationId xmlns:a16="http://schemas.microsoft.com/office/drawing/2014/main" id="{EACDF201-78AF-EC8F-D219-42384EF99E4D}"/>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7" name="Rounded Rectangle 26">
            <a:hlinkClick r:id="" action="ppaction://noaction"/>
            <a:extLst>
              <a:ext uri="{FF2B5EF4-FFF2-40B4-BE49-F238E27FC236}">
                <a16:creationId xmlns:a16="http://schemas.microsoft.com/office/drawing/2014/main" id="{1646FCFB-3B00-3307-0741-068D82A65AD7}"/>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8" name="Rounded Rectangle 27">
            <a:hlinkClick r:id="" action="ppaction://noaction"/>
            <a:extLst>
              <a:ext uri="{FF2B5EF4-FFF2-40B4-BE49-F238E27FC236}">
                <a16:creationId xmlns:a16="http://schemas.microsoft.com/office/drawing/2014/main" id="{3AD54212-9186-E564-1DB4-886E70F4B696}"/>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29" name="Rounded Rectangle 28">
            <a:hlinkClick r:id="" action="ppaction://noaction"/>
            <a:extLst>
              <a:ext uri="{FF2B5EF4-FFF2-40B4-BE49-F238E27FC236}">
                <a16:creationId xmlns:a16="http://schemas.microsoft.com/office/drawing/2014/main" id="{4F900172-DD0F-C392-1B8B-88E84E461939}"/>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0" name="Rounded Rectangle 29">
            <a:hlinkClick r:id="" action="ppaction://noaction"/>
            <a:extLst>
              <a:ext uri="{FF2B5EF4-FFF2-40B4-BE49-F238E27FC236}">
                <a16:creationId xmlns:a16="http://schemas.microsoft.com/office/drawing/2014/main" id="{15F6904A-D726-EEFF-57F2-099C71C2D55C}"/>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1" name="Rounded Rectangle 30">
            <a:hlinkClick r:id="" action="ppaction://noaction"/>
            <a:extLst>
              <a:ext uri="{FF2B5EF4-FFF2-40B4-BE49-F238E27FC236}">
                <a16:creationId xmlns:a16="http://schemas.microsoft.com/office/drawing/2014/main" id="{904A1F7D-A36C-F24E-926C-CD087A1C7681}"/>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2" name="Rounded Rectangle 31">
            <a:hlinkClick r:id="" action="ppaction://noaction"/>
            <a:extLst>
              <a:ext uri="{FF2B5EF4-FFF2-40B4-BE49-F238E27FC236}">
                <a16:creationId xmlns:a16="http://schemas.microsoft.com/office/drawing/2014/main" id="{1D838C64-6B47-78A6-8529-C012BB101D8D}"/>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grpSp>
        <p:nvGrpSpPr>
          <p:cNvPr id="4" name="Group 3">
            <a:extLst>
              <a:ext uri="{FF2B5EF4-FFF2-40B4-BE49-F238E27FC236}">
                <a16:creationId xmlns:a16="http://schemas.microsoft.com/office/drawing/2014/main" id="{C73A1BB9-FBDA-782F-9B14-760E976D3FE0}"/>
              </a:ext>
            </a:extLst>
          </p:cNvPr>
          <p:cNvGrpSpPr/>
          <p:nvPr userDrawn="1"/>
        </p:nvGrpSpPr>
        <p:grpSpPr>
          <a:xfrm>
            <a:off x="0" y="6263640"/>
            <a:ext cx="12192000" cy="594360"/>
            <a:chOff x="0" y="6263640"/>
            <a:chExt cx="12192000" cy="594360"/>
          </a:xfrm>
        </p:grpSpPr>
        <p:sp>
          <p:nvSpPr>
            <p:cNvPr id="5" name="Rectangle 4">
              <a:extLst>
                <a:ext uri="{FF2B5EF4-FFF2-40B4-BE49-F238E27FC236}">
                  <a16:creationId xmlns:a16="http://schemas.microsoft.com/office/drawing/2014/main" id="{3F51E6F3-E785-980F-0C2D-931B2FA8FEAF}"/>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33" name="Group 32">
              <a:extLst>
                <a:ext uri="{FF2B5EF4-FFF2-40B4-BE49-F238E27FC236}">
                  <a16:creationId xmlns:a16="http://schemas.microsoft.com/office/drawing/2014/main" id="{6DF7CE6C-EC28-0C0F-880A-A39907637ED7}"/>
                </a:ext>
              </a:extLst>
            </p:cNvPr>
            <p:cNvGrpSpPr/>
            <p:nvPr userDrawn="1"/>
          </p:nvGrpSpPr>
          <p:grpSpPr>
            <a:xfrm>
              <a:off x="10470557" y="6414521"/>
              <a:ext cx="1137612" cy="292599"/>
              <a:chOff x="10470557" y="6421187"/>
              <a:chExt cx="1137612" cy="292599"/>
            </a:xfrm>
          </p:grpSpPr>
          <p:grpSp>
            <p:nvGrpSpPr>
              <p:cNvPr id="35" name="Group 34">
                <a:extLst>
                  <a:ext uri="{FF2B5EF4-FFF2-40B4-BE49-F238E27FC236}">
                    <a16:creationId xmlns:a16="http://schemas.microsoft.com/office/drawing/2014/main" id="{6438E9F0-6CE6-79A3-5972-B57E6AF16821}"/>
                  </a:ext>
                </a:extLst>
              </p:cNvPr>
              <p:cNvGrpSpPr/>
              <p:nvPr userDrawn="1"/>
            </p:nvGrpSpPr>
            <p:grpSpPr>
              <a:xfrm>
                <a:off x="10470557" y="6421187"/>
                <a:ext cx="295764" cy="292598"/>
                <a:chOff x="10470557" y="5875580"/>
                <a:chExt cx="295764" cy="292598"/>
              </a:xfrm>
            </p:grpSpPr>
            <p:sp>
              <p:nvSpPr>
                <p:cNvPr id="46" name="Freeform 45">
                  <a:hlinkClick r:id="" action="ppaction://hlinkshowjump?jump=previousslide"/>
                  <a:extLst>
                    <a:ext uri="{FF2B5EF4-FFF2-40B4-BE49-F238E27FC236}">
                      <a16:creationId xmlns:a16="http://schemas.microsoft.com/office/drawing/2014/main" id="{AC3B95BB-F377-D284-0D11-485AF4E41CD6}"/>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47" name="Group 46">
                  <a:extLst>
                    <a:ext uri="{FF2B5EF4-FFF2-40B4-BE49-F238E27FC236}">
                      <a16:creationId xmlns:a16="http://schemas.microsoft.com/office/drawing/2014/main" id="{466B14A2-1C90-1999-F4B4-C1F8F89A7AF0}"/>
                    </a:ext>
                  </a:extLst>
                </p:cNvPr>
                <p:cNvGrpSpPr/>
                <p:nvPr userDrawn="1"/>
              </p:nvGrpSpPr>
              <p:grpSpPr>
                <a:xfrm>
                  <a:off x="10470557" y="5875580"/>
                  <a:ext cx="295764" cy="292598"/>
                  <a:chOff x="10470558" y="5855052"/>
                  <a:chExt cx="295764" cy="292598"/>
                </a:xfrm>
              </p:grpSpPr>
              <p:sp>
                <p:nvSpPr>
                  <p:cNvPr id="48" name="Freeform 47">
                    <a:hlinkClick r:id="" action="ppaction://hlinkshowjump?jump=lastslideviewed"/>
                    <a:extLst>
                      <a:ext uri="{FF2B5EF4-FFF2-40B4-BE49-F238E27FC236}">
                        <a16:creationId xmlns:a16="http://schemas.microsoft.com/office/drawing/2014/main" id="{0DC130AC-B7B1-D60E-16F1-54C2BB5CE740}"/>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F117E149-6670-A038-74EA-5CCD7DC6F7CD}"/>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36" name="Group 35">
                <a:extLst>
                  <a:ext uri="{FF2B5EF4-FFF2-40B4-BE49-F238E27FC236}">
                    <a16:creationId xmlns:a16="http://schemas.microsoft.com/office/drawing/2014/main" id="{E7E03256-DDE1-B314-AAEA-2D889EACC4F4}"/>
                  </a:ext>
                </a:extLst>
              </p:cNvPr>
              <p:cNvGrpSpPr/>
              <p:nvPr userDrawn="1"/>
            </p:nvGrpSpPr>
            <p:grpSpPr>
              <a:xfrm>
                <a:off x="11312405" y="6421187"/>
                <a:ext cx="295764" cy="292599"/>
                <a:chOff x="11312405" y="5875587"/>
                <a:chExt cx="295764" cy="292599"/>
              </a:xfrm>
            </p:grpSpPr>
            <p:sp>
              <p:nvSpPr>
                <p:cNvPr id="42" name="Freeform 41">
                  <a:hlinkClick r:id="" action="ppaction://hlinkshowjump?jump=nextslide"/>
                  <a:extLst>
                    <a:ext uri="{FF2B5EF4-FFF2-40B4-BE49-F238E27FC236}">
                      <a16:creationId xmlns:a16="http://schemas.microsoft.com/office/drawing/2014/main" id="{E8696674-F9E4-3244-7FFA-8C895133895C}"/>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91752DED-ABD4-95FC-5555-C5A273810567}"/>
                    </a:ext>
                  </a:extLst>
                </p:cNvPr>
                <p:cNvGrpSpPr/>
                <p:nvPr userDrawn="1"/>
              </p:nvGrpSpPr>
              <p:grpSpPr>
                <a:xfrm>
                  <a:off x="11312405" y="5875587"/>
                  <a:ext cx="295764" cy="292599"/>
                  <a:chOff x="11297334" y="5855058"/>
                  <a:chExt cx="295764" cy="292599"/>
                </a:xfrm>
              </p:grpSpPr>
              <p:sp>
                <p:nvSpPr>
                  <p:cNvPr id="44" name="Freeform 43">
                    <a:hlinkClick r:id="" action="ppaction://hlinkshowjump?jump=nextslide"/>
                    <a:extLst>
                      <a:ext uri="{FF2B5EF4-FFF2-40B4-BE49-F238E27FC236}">
                        <a16:creationId xmlns:a16="http://schemas.microsoft.com/office/drawing/2014/main" id="{67E34EBF-9266-9E30-42DE-983DE367210B}"/>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45" name="Freeform 44">
                    <a:hlinkClick r:id="" action="ppaction://hlinkshowjump?jump=nextslide"/>
                    <a:extLst>
                      <a:ext uri="{FF2B5EF4-FFF2-40B4-BE49-F238E27FC236}">
                        <a16:creationId xmlns:a16="http://schemas.microsoft.com/office/drawing/2014/main" id="{18141A5F-D334-2EA2-3E47-FA3B0FCB6C45}"/>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37" name="Group 36">
                <a:extLst>
                  <a:ext uri="{FF2B5EF4-FFF2-40B4-BE49-F238E27FC236}">
                    <a16:creationId xmlns:a16="http://schemas.microsoft.com/office/drawing/2014/main" id="{FFB36D62-50C7-864B-0F59-86AD6DB8374A}"/>
                  </a:ext>
                </a:extLst>
              </p:cNvPr>
              <p:cNvGrpSpPr/>
              <p:nvPr userDrawn="1"/>
            </p:nvGrpSpPr>
            <p:grpSpPr>
              <a:xfrm>
                <a:off x="10891481" y="6421187"/>
                <a:ext cx="295764" cy="292599"/>
                <a:chOff x="10883946" y="5644499"/>
                <a:chExt cx="295764" cy="292599"/>
              </a:xfrm>
            </p:grpSpPr>
            <p:sp>
              <p:nvSpPr>
                <p:cNvPr id="38" name="Freeform 37">
                  <a:hlinkClick r:id="rId3" action="ppaction://hlinksldjump"/>
                  <a:extLst>
                    <a:ext uri="{FF2B5EF4-FFF2-40B4-BE49-F238E27FC236}">
                      <a16:creationId xmlns:a16="http://schemas.microsoft.com/office/drawing/2014/main" id="{57FB97AC-8807-6E77-B0FD-F7D1A8B91B8F}"/>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39" name="Group 38">
                  <a:extLst>
                    <a:ext uri="{FF2B5EF4-FFF2-40B4-BE49-F238E27FC236}">
                      <a16:creationId xmlns:a16="http://schemas.microsoft.com/office/drawing/2014/main" id="{424E2240-8B15-5419-76E8-D0A813758726}"/>
                    </a:ext>
                  </a:extLst>
                </p:cNvPr>
                <p:cNvGrpSpPr/>
                <p:nvPr userDrawn="1"/>
              </p:nvGrpSpPr>
              <p:grpSpPr>
                <a:xfrm>
                  <a:off x="10883946" y="5644499"/>
                  <a:ext cx="295764" cy="292599"/>
                  <a:chOff x="10899016" y="5855059"/>
                  <a:chExt cx="295764" cy="292599"/>
                </a:xfrm>
              </p:grpSpPr>
              <p:sp>
                <p:nvSpPr>
                  <p:cNvPr id="40" name="Freeform 39">
                    <a:extLst>
                      <a:ext uri="{FF2B5EF4-FFF2-40B4-BE49-F238E27FC236}">
                        <a16:creationId xmlns:a16="http://schemas.microsoft.com/office/drawing/2014/main" id="{E090815D-D44B-C941-E612-3C8AF33C6E76}"/>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41" name="Freeform 40">
                    <a:hlinkClick r:id="rId3" action="ppaction://hlinksldjump"/>
                    <a:extLst>
                      <a:ext uri="{FF2B5EF4-FFF2-40B4-BE49-F238E27FC236}">
                        <a16:creationId xmlns:a16="http://schemas.microsoft.com/office/drawing/2014/main" id="{93C90D8C-EF39-7EBB-78ED-157DFFFE7E3D}"/>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34" name="Graphic 33">
              <a:extLst>
                <a:ext uri="{FF2B5EF4-FFF2-40B4-BE49-F238E27FC236}">
                  <a16:creationId xmlns:a16="http://schemas.microsoft.com/office/drawing/2014/main" id="{2B23F912-6AF2-B3DC-E0EB-684484F6B3B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4182" y="6450021"/>
              <a:ext cx="769079" cy="221599"/>
            </a:xfrm>
            <a:prstGeom prst="rect">
              <a:avLst/>
            </a:prstGeom>
          </p:spPr>
        </p:pic>
      </p:grpSp>
    </p:spTree>
    <p:extLst>
      <p:ext uri="{BB962C8B-B14F-4D97-AF65-F5344CB8AC3E}">
        <p14:creationId xmlns:p14="http://schemas.microsoft.com/office/powerpoint/2010/main" val="3195248835"/>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2/25/2025</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accent6"/>
                </a:solidFill>
              </a:defRPr>
            </a:lvl1pPr>
          </a:lstStyle>
          <a:p>
            <a:r>
              <a:rPr lang="en-US"/>
              <a:t>Insert attribution photo</a:t>
            </a:r>
          </a:p>
        </p:txBody>
      </p:sp>
    </p:spTree>
    <p:extLst>
      <p:ext uri="{BB962C8B-B14F-4D97-AF65-F5344CB8AC3E}">
        <p14:creationId xmlns:p14="http://schemas.microsoft.com/office/powerpoint/2010/main" val="452039686"/>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13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2/25/2025</a:t>
            </a:fld>
            <a:endParaRPr lang="en-US"/>
          </a:p>
        </p:txBody>
      </p:sp>
      <p:sp>
        <p:nvSpPr>
          <p:cNvPr id="81" name="Title 1">
            <a:extLst>
              <a:ext uri="{FF2B5EF4-FFF2-40B4-BE49-F238E27FC236}">
                <a16:creationId xmlns:a16="http://schemas.microsoft.com/office/drawing/2014/main" id="{42DF2C1E-0336-896F-ED45-B9AFB9B64077}"/>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3398480973"/>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12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2/25/2025</a:t>
            </a:fld>
            <a:endParaRPr lang="en-US"/>
          </a:p>
        </p:txBody>
      </p:sp>
      <p:sp>
        <p:nvSpPr>
          <p:cNvPr id="77" name="Title 1">
            <a:extLst>
              <a:ext uri="{FF2B5EF4-FFF2-40B4-BE49-F238E27FC236}">
                <a16:creationId xmlns:a16="http://schemas.microsoft.com/office/drawing/2014/main" id="{2BB821C5-F8FF-D9B2-451F-33752669928D}"/>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4A889553-5BB0-F04B-0BBC-72880C0278E0}"/>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D2A10871-2BF9-B900-46B6-6E1ACAECE484}"/>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EF873D48-B81D-1442-CD4E-5789FF70961D}"/>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0E1244A3-84AC-443A-BC4D-BC7D454326CC}"/>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0EAD01CE-A888-E1CC-36AC-9FDBAC0588CF}"/>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CD61307C-7191-E11F-729A-CCB8F90E73BE}"/>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4668E442-FCD3-D799-113E-575ECF71CAAE}"/>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A82D5F16-AB48-EAD1-04DE-8EB8E0300ECE}"/>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74F5F51D-0F5C-78B7-ACD3-7E1F563D3B7A}"/>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7D8484F3-1473-017C-281B-93F054A6CC2F}"/>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CBE2509B-4D40-5638-F551-3B58B7D4CE16}"/>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44472CA0-90A1-4D26-1CFF-2BF56E4E96FA}"/>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AE01635F-5FB7-F035-BE5D-EE30CA4B697A}"/>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038F3E30-5EE8-4661-4A8A-D196BEFEE73A}"/>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2612CEA3-1B3F-A7E7-5F5D-9DC8D55C6E4E}"/>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5ADD830F-20C7-F11E-9462-267ACF5E1D16}"/>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EE6640D2-A14F-3B06-0CB6-77CC459A9757}"/>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97F3AAA0-B92D-E4D2-CBA2-01594D7AAB08}"/>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F6754C94-0EFA-1D32-A7DA-64D48665505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7" name="Rounded Rectangle 26">
            <a:hlinkClick r:id="rId2" action="ppaction://hlinksldjump"/>
            <a:extLst>
              <a:ext uri="{FF2B5EF4-FFF2-40B4-BE49-F238E27FC236}">
                <a16:creationId xmlns:a16="http://schemas.microsoft.com/office/drawing/2014/main" id="{32803B2B-A536-F99A-0E9E-E3D187746ED4}"/>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8" name="Rounded Rectangle 27">
            <a:hlinkClick r:id="rId5" action="ppaction://hlinksldjump"/>
            <a:extLst>
              <a:ext uri="{FF2B5EF4-FFF2-40B4-BE49-F238E27FC236}">
                <a16:creationId xmlns:a16="http://schemas.microsoft.com/office/drawing/2014/main" id="{31BC24E9-975C-DCC7-9C4E-8CD38F3F9CF6}"/>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9" name="Rounded Rectangle 28">
            <a:hlinkClick r:id="" action="ppaction://noaction"/>
            <a:extLst>
              <a:ext uri="{FF2B5EF4-FFF2-40B4-BE49-F238E27FC236}">
                <a16:creationId xmlns:a16="http://schemas.microsoft.com/office/drawing/2014/main" id="{9CD6F4F9-E2F3-FB2B-96A8-8C8D0E5C48B8}"/>
              </a:ext>
            </a:extLst>
          </p:cNvPr>
          <p:cNvSpPr/>
          <p:nvPr userDrawn="1"/>
        </p:nvSpPr>
        <p:spPr bwMode="gray">
          <a:xfrm>
            <a:off x="3014109" y="181294"/>
            <a:ext cx="1437413"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Measures</a:t>
            </a:r>
          </a:p>
        </p:txBody>
      </p:sp>
      <p:sp>
        <p:nvSpPr>
          <p:cNvPr id="30" name="Rounded Rectangle 29">
            <a:hlinkClick r:id="" action="ppaction://noaction"/>
            <a:extLst>
              <a:ext uri="{FF2B5EF4-FFF2-40B4-BE49-F238E27FC236}">
                <a16:creationId xmlns:a16="http://schemas.microsoft.com/office/drawing/2014/main" id="{6AC124E8-8258-6761-EFB4-49563924FE08}"/>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31" name="Rounded Rectangle 30">
            <a:hlinkClick r:id="" action="ppaction://noaction"/>
            <a:extLst>
              <a:ext uri="{FF2B5EF4-FFF2-40B4-BE49-F238E27FC236}">
                <a16:creationId xmlns:a16="http://schemas.microsoft.com/office/drawing/2014/main" id="{B83C7973-4AD1-5292-21E1-E8320845B05C}"/>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2" name="Rounded Rectangle 31">
            <a:hlinkClick r:id="" action="ppaction://noaction"/>
            <a:extLst>
              <a:ext uri="{FF2B5EF4-FFF2-40B4-BE49-F238E27FC236}">
                <a16:creationId xmlns:a16="http://schemas.microsoft.com/office/drawing/2014/main" id="{23B8CE53-EA84-E357-E946-28AFA4EA49A0}"/>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3" name="Rounded Rectangle 32">
            <a:hlinkClick r:id="" action="ppaction://noaction"/>
            <a:extLst>
              <a:ext uri="{FF2B5EF4-FFF2-40B4-BE49-F238E27FC236}">
                <a16:creationId xmlns:a16="http://schemas.microsoft.com/office/drawing/2014/main" id="{D658F8F3-F114-D30A-0639-05EC9DA0CA20}"/>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9" name="Rounded Rectangle 38">
            <a:hlinkClick r:id="" action="ppaction://noaction"/>
            <a:extLst>
              <a:ext uri="{FF2B5EF4-FFF2-40B4-BE49-F238E27FC236}">
                <a16:creationId xmlns:a16="http://schemas.microsoft.com/office/drawing/2014/main" id="{AC25DFD6-7207-B6EA-D5DF-3A19ACC6658D}"/>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2602398213"/>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11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2/25/2025</a:t>
            </a:fld>
            <a:endParaRPr lang="en-US"/>
          </a:p>
        </p:txBody>
      </p:sp>
      <p:sp>
        <p:nvSpPr>
          <p:cNvPr id="77" name="Title 1">
            <a:extLst>
              <a:ext uri="{FF2B5EF4-FFF2-40B4-BE49-F238E27FC236}">
                <a16:creationId xmlns:a16="http://schemas.microsoft.com/office/drawing/2014/main" id="{257910ED-6A1D-1548-0067-938C1EBF72D2}"/>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25B6ED36-A9AF-7E7C-2BEC-B6D8E1902F0B}"/>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3AE6C7F7-F012-F45C-70FC-FC3DA45DF3F3}"/>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8224051F-6F8C-24B3-ECE2-A8C1785AB9C8}"/>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FB8978AA-C3A5-7818-37C2-764725FC6015}"/>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C1055A51-6FA7-72D0-EB23-5844DDB3F98F}"/>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0678794F-55A1-0961-67B9-E91A1A046F15}"/>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55321271-FE35-DAC9-A620-06B6F49B6F0C}"/>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2A59509D-92A5-DB0A-0C33-3A9C2FC8CB03}"/>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26534AC8-34E7-924A-ED7C-68C1FA3E959A}"/>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9805A74E-0F89-8B30-7EDA-05A05D2EEF1D}"/>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1CEB0E29-6ABB-85D0-ADEF-B8717DDB2D51}"/>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EA4B0747-F7C7-725E-3D0E-632666250991}"/>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DCADC0F2-9355-1F8D-C754-66F048BFDDFA}"/>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0BD7FAF6-5EAD-DA8D-98FF-2ECE156C0E2D}"/>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DEC70CE4-6DEA-D6B9-23D3-671D5F5010E6}"/>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2CB0FB82-9417-DA85-CE30-EBD7C7B635E7}"/>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8EDFCBD2-7A4E-B56A-977A-488C219A8D6D}"/>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6EC581A1-1A1E-E9A5-39F7-38AF64E14617}"/>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79A42888-8A47-DA49-B2FF-A37F0FF21B7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6" name="Rounded Rectangle 25">
            <a:hlinkClick r:id="rId2" action="ppaction://hlinksldjump"/>
            <a:extLst>
              <a:ext uri="{FF2B5EF4-FFF2-40B4-BE49-F238E27FC236}">
                <a16:creationId xmlns:a16="http://schemas.microsoft.com/office/drawing/2014/main" id="{69F0B129-8AC4-00D3-A74D-C764BAA25636}"/>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7" name="Rounded Rectangle 26">
            <a:hlinkClick r:id="rId5" action="ppaction://hlinksldjump"/>
            <a:extLst>
              <a:ext uri="{FF2B5EF4-FFF2-40B4-BE49-F238E27FC236}">
                <a16:creationId xmlns:a16="http://schemas.microsoft.com/office/drawing/2014/main" id="{867EE82B-A2B3-52E7-4DC4-0503022C39A5}"/>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8" name="Rounded Rectangle 27">
            <a:hlinkClick r:id="" action="ppaction://noaction"/>
            <a:extLst>
              <a:ext uri="{FF2B5EF4-FFF2-40B4-BE49-F238E27FC236}">
                <a16:creationId xmlns:a16="http://schemas.microsoft.com/office/drawing/2014/main" id="{0694DF77-4470-0660-6EC7-C912E3FB64C5}"/>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9" name="Rounded Rectangle 28">
            <a:hlinkClick r:id="" action="ppaction://noaction"/>
            <a:extLst>
              <a:ext uri="{FF2B5EF4-FFF2-40B4-BE49-F238E27FC236}">
                <a16:creationId xmlns:a16="http://schemas.microsoft.com/office/drawing/2014/main" id="{0F599FF0-F2F0-C657-B9E9-EF332E272EEA}"/>
              </a:ext>
            </a:extLst>
          </p:cNvPr>
          <p:cNvSpPr/>
          <p:nvPr userDrawn="1"/>
        </p:nvSpPr>
        <p:spPr bwMode="gray">
          <a:xfrm>
            <a:off x="4551471" y="181294"/>
            <a:ext cx="2088574"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Things to think about</a:t>
            </a:r>
          </a:p>
        </p:txBody>
      </p:sp>
      <p:sp>
        <p:nvSpPr>
          <p:cNvPr id="30" name="Rounded Rectangle 29">
            <a:hlinkClick r:id="" action="ppaction://noaction"/>
            <a:extLst>
              <a:ext uri="{FF2B5EF4-FFF2-40B4-BE49-F238E27FC236}">
                <a16:creationId xmlns:a16="http://schemas.microsoft.com/office/drawing/2014/main" id="{4DB36C2C-01F2-8922-FC42-90F70C488298}"/>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1" name="Rounded Rectangle 30">
            <a:hlinkClick r:id="" action="ppaction://noaction"/>
            <a:extLst>
              <a:ext uri="{FF2B5EF4-FFF2-40B4-BE49-F238E27FC236}">
                <a16:creationId xmlns:a16="http://schemas.microsoft.com/office/drawing/2014/main" id="{115DFD19-1967-077D-E2F0-9B0E981CE8D2}"/>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2" name="Rounded Rectangle 31">
            <a:hlinkClick r:id="" action="ppaction://noaction"/>
            <a:extLst>
              <a:ext uri="{FF2B5EF4-FFF2-40B4-BE49-F238E27FC236}">
                <a16:creationId xmlns:a16="http://schemas.microsoft.com/office/drawing/2014/main" id="{98FDF215-3DE4-3996-C753-F07A58CA6F9F}"/>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3" name="Rounded Rectangle 32">
            <a:hlinkClick r:id="" action="ppaction://noaction"/>
            <a:extLst>
              <a:ext uri="{FF2B5EF4-FFF2-40B4-BE49-F238E27FC236}">
                <a16:creationId xmlns:a16="http://schemas.microsoft.com/office/drawing/2014/main" id="{A3FBA3B4-3AB6-EA3B-5B65-E5DBDE74F70E}"/>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3564142918"/>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10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2/25/2025</a:t>
            </a:fld>
            <a:endParaRPr lang="en-US"/>
          </a:p>
        </p:txBody>
      </p:sp>
      <p:sp>
        <p:nvSpPr>
          <p:cNvPr id="77" name="Title 1">
            <a:extLst>
              <a:ext uri="{FF2B5EF4-FFF2-40B4-BE49-F238E27FC236}">
                <a16:creationId xmlns:a16="http://schemas.microsoft.com/office/drawing/2014/main" id="{9A27F738-B7D4-1B5F-9008-A6A9BBFA7CC2}"/>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88AA39EE-DE51-C260-2400-70F29592068F}"/>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2758B2A7-CAAE-0085-ED33-0D26B1279424}"/>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2AA2B88A-2806-8B27-094B-A3888BEA70E7}"/>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82BD43BB-10C0-2336-AE68-B82A473063AA}"/>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C1A4C0A5-6918-BE42-980D-7B826D13AFD9}"/>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EECCCE90-C172-67AE-39AA-828CF134D1E4}"/>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AADD7065-C0E7-3BDA-45C4-AA0DBDDFA346}"/>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8DA94D7E-5C6E-44EC-35CC-33E858E87AC0}"/>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34EDC340-A208-3F8C-B002-2AFFD5D19CA3}"/>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8FB24EED-82CF-A920-465C-3E93751006DA}"/>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1905AA43-BA59-B288-8C11-FF9A239AD39B}"/>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A8FC79E9-B4DF-1A2F-A395-90EE99B327B9}"/>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166F6739-2B25-B29A-6426-D31D7EE7997A}"/>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C55A16B2-096E-ABBA-8688-564D5B9F7AE4}"/>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69F0B205-0F10-A7A9-932C-308878596ECD}"/>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80AB32F1-99AF-6369-5B8D-1CAE4EF5499E}"/>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9D7C9DDC-9231-FABF-B802-80BCAC21EB37}"/>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6B21F661-335E-3355-5029-95C93BFFCF5E}"/>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53757A7D-CE2B-5289-4F2F-DAF0164723F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6" name="Rounded Rectangle 25">
            <a:hlinkClick r:id="rId2" action="ppaction://hlinksldjump"/>
            <a:extLst>
              <a:ext uri="{FF2B5EF4-FFF2-40B4-BE49-F238E27FC236}">
                <a16:creationId xmlns:a16="http://schemas.microsoft.com/office/drawing/2014/main" id="{8C18FA78-4F6D-6394-49B6-D5333818559A}"/>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7" name="Rounded Rectangle 26">
            <a:hlinkClick r:id="rId5" action="ppaction://hlinksldjump"/>
            <a:extLst>
              <a:ext uri="{FF2B5EF4-FFF2-40B4-BE49-F238E27FC236}">
                <a16:creationId xmlns:a16="http://schemas.microsoft.com/office/drawing/2014/main" id="{1A13D722-DC4F-7843-2282-4E3BA5DE807A}"/>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8" name="Rounded Rectangle 27">
            <a:hlinkClick r:id="" action="ppaction://noaction"/>
            <a:extLst>
              <a:ext uri="{FF2B5EF4-FFF2-40B4-BE49-F238E27FC236}">
                <a16:creationId xmlns:a16="http://schemas.microsoft.com/office/drawing/2014/main" id="{D5A09F60-4EB3-40AE-4D9B-CAAC526EB8D0}"/>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9" name="Rounded Rectangle 28">
            <a:hlinkClick r:id="" action="ppaction://noaction"/>
            <a:extLst>
              <a:ext uri="{FF2B5EF4-FFF2-40B4-BE49-F238E27FC236}">
                <a16:creationId xmlns:a16="http://schemas.microsoft.com/office/drawing/2014/main" id="{832AF0FA-21E3-AA1E-FC2A-359FC0AE6AD7}"/>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30" name="Rounded Rectangle 29">
            <a:hlinkClick r:id="" action="ppaction://noaction"/>
            <a:extLst>
              <a:ext uri="{FF2B5EF4-FFF2-40B4-BE49-F238E27FC236}">
                <a16:creationId xmlns:a16="http://schemas.microsoft.com/office/drawing/2014/main" id="{3E8FDEC4-76BF-335C-DA93-A0DF932E85EE}"/>
              </a:ext>
            </a:extLst>
          </p:cNvPr>
          <p:cNvSpPr/>
          <p:nvPr userDrawn="1"/>
        </p:nvSpPr>
        <p:spPr bwMode="gray">
          <a:xfrm>
            <a:off x="6739994" y="181294"/>
            <a:ext cx="1205346"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Design</a:t>
            </a:r>
          </a:p>
        </p:txBody>
      </p:sp>
      <p:sp>
        <p:nvSpPr>
          <p:cNvPr id="31" name="Rounded Rectangle 30">
            <a:hlinkClick r:id="" action="ppaction://noaction"/>
            <a:extLst>
              <a:ext uri="{FF2B5EF4-FFF2-40B4-BE49-F238E27FC236}">
                <a16:creationId xmlns:a16="http://schemas.microsoft.com/office/drawing/2014/main" id="{E02FB275-1455-38AD-3BD2-4C96F4332237}"/>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2" name="Rounded Rectangle 31">
            <a:hlinkClick r:id="" action="ppaction://noaction"/>
            <a:extLst>
              <a:ext uri="{FF2B5EF4-FFF2-40B4-BE49-F238E27FC236}">
                <a16:creationId xmlns:a16="http://schemas.microsoft.com/office/drawing/2014/main" id="{F3F92BCD-F35E-3162-8D8F-E4152EAE2299}"/>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3" name="Rounded Rectangle 32">
            <a:hlinkClick r:id="" action="ppaction://noaction"/>
            <a:extLst>
              <a:ext uri="{FF2B5EF4-FFF2-40B4-BE49-F238E27FC236}">
                <a16:creationId xmlns:a16="http://schemas.microsoft.com/office/drawing/2014/main" id="{6CF99D6D-3FCF-5562-07D1-20A48BB386F1}"/>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3172477095"/>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9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2/25/2025</a:t>
            </a:fld>
            <a:endParaRPr lang="en-US"/>
          </a:p>
        </p:txBody>
      </p:sp>
      <p:sp>
        <p:nvSpPr>
          <p:cNvPr id="84" name="Title 1">
            <a:extLst>
              <a:ext uri="{FF2B5EF4-FFF2-40B4-BE49-F238E27FC236}">
                <a16:creationId xmlns:a16="http://schemas.microsoft.com/office/drawing/2014/main" id="{F78A2DEF-E0F2-3CAE-DA48-3A3EACD36706}"/>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2" name="Group 1">
            <a:extLst>
              <a:ext uri="{FF2B5EF4-FFF2-40B4-BE49-F238E27FC236}">
                <a16:creationId xmlns:a16="http://schemas.microsoft.com/office/drawing/2014/main" id="{7DC38446-76C1-D031-9833-C9E7B4B154DE}"/>
              </a:ext>
            </a:extLst>
          </p:cNvPr>
          <p:cNvGrpSpPr/>
          <p:nvPr userDrawn="1"/>
        </p:nvGrpSpPr>
        <p:grpSpPr>
          <a:xfrm>
            <a:off x="0" y="6263640"/>
            <a:ext cx="12192000" cy="594360"/>
            <a:chOff x="0" y="6263640"/>
            <a:chExt cx="12192000" cy="594360"/>
          </a:xfrm>
        </p:grpSpPr>
        <p:sp>
          <p:nvSpPr>
            <p:cNvPr id="4" name="Rectangle 3">
              <a:extLst>
                <a:ext uri="{FF2B5EF4-FFF2-40B4-BE49-F238E27FC236}">
                  <a16:creationId xmlns:a16="http://schemas.microsoft.com/office/drawing/2014/main" id="{EB730BA7-B2B8-6BF7-C538-FE927F2C7B08}"/>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5" name="Group 4">
              <a:extLst>
                <a:ext uri="{FF2B5EF4-FFF2-40B4-BE49-F238E27FC236}">
                  <a16:creationId xmlns:a16="http://schemas.microsoft.com/office/drawing/2014/main" id="{30300517-CF48-5BF8-C6FD-7AFD010A9B99}"/>
                </a:ext>
              </a:extLst>
            </p:cNvPr>
            <p:cNvGrpSpPr/>
            <p:nvPr userDrawn="1"/>
          </p:nvGrpSpPr>
          <p:grpSpPr>
            <a:xfrm>
              <a:off x="10470557" y="6414521"/>
              <a:ext cx="1137612" cy="292599"/>
              <a:chOff x="10470557" y="6421187"/>
              <a:chExt cx="1137612" cy="292599"/>
            </a:xfrm>
          </p:grpSpPr>
          <p:grpSp>
            <p:nvGrpSpPr>
              <p:cNvPr id="7" name="Group 6">
                <a:extLst>
                  <a:ext uri="{FF2B5EF4-FFF2-40B4-BE49-F238E27FC236}">
                    <a16:creationId xmlns:a16="http://schemas.microsoft.com/office/drawing/2014/main" id="{2D5C970E-765F-1BD4-F363-1AAA47A98BDF}"/>
                  </a:ext>
                </a:extLst>
              </p:cNvPr>
              <p:cNvGrpSpPr/>
              <p:nvPr userDrawn="1"/>
            </p:nvGrpSpPr>
            <p:grpSpPr>
              <a:xfrm>
                <a:off x="10470557" y="6421187"/>
                <a:ext cx="295764" cy="292598"/>
                <a:chOff x="10470557" y="5875580"/>
                <a:chExt cx="295764" cy="292598"/>
              </a:xfrm>
            </p:grpSpPr>
            <p:sp>
              <p:nvSpPr>
                <p:cNvPr id="18" name="Freeform 17">
                  <a:hlinkClick r:id="" action="ppaction://hlinkshowjump?jump=previousslide"/>
                  <a:extLst>
                    <a:ext uri="{FF2B5EF4-FFF2-40B4-BE49-F238E27FC236}">
                      <a16:creationId xmlns:a16="http://schemas.microsoft.com/office/drawing/2014/main" id="{A51BAEA4-D91E-7F65-68F0-278580D7F3D7}"/>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89844852-C93D-7711-8664-8DF454000915}"/>
                    </a:ext>
                  </a:extLst>
                </p:cNvPr>
                <p:cNvGrpSpPr/>
                <p:nvPr userDrawn="1"/>
              </p:nvGrpSpPr>
              <p:grpSpPr>
                <a:xfrm>
                  <a:off x="10470557" y="5875580"/>
                  <a:ext cx="295764" cy="292598"/>
                  <a:chOff x="10470558" y="5855052"/>
                  <a:chExt cx="295764" cy="292598"/>
                </a:xfrm>
              </p:grpSpPr>
              <p:sp>
                <p:nvSpPr>
                  <p:cNvPr id="20" name="Freeform 19">
                    <a:hlinkClick r:id="" action="ppaction://hlinkshowjump?jump=lastslideviewed"/>
                    <a:extLst>
                      <a:ext uri="{FF2B5EF4-FFF2-40B4-BE49-F238E27FC236}">
                        <a16:creationId xmlns:a16="http://schemas.microsoft.com/office/drawing/2014/main" id="{DCDD6D1E-8C7A-2EB4-6B79-E5A1C19EE5AA}"/>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76ED878D-3E06-9220-6EB1-49503FF05072}"/>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8" name="Group 7">
                <a:extLst>
                  <a:ext uri="{FF2B5EF4-FFF2-40B4-BE49-F238E27FC236}">
                    <a16:creationId xmlns:a16="http://schemas.microsoft.com/office/drawing/2014/main" id="{953AB9C2-93DD-BD77-2584-1A46846F3E51}"/>
                  </a:ext>
                </a:extLst>
              </p:cNvPr>
              <p:cNvGrpSpPr/>
              <p:nvPr userDrawn="1"/>
            </p:nvGrpSpPr>
            <p:grpSpPr>
              <a:xfrm>
                <a:off x="11312405" y="6421187"/>
                <a:ext cx="295764" cy="292599"/>
                <a:chOff x="11312405" y="5875587"/>
                <a:chExt cx="295764" cy="292599"/>
              </a:xfrm>
            </p:grpSpPr>
            <p:sp>
              <p:nvSpPr>
                <p:cNvPr id="14" name="Freeform 13">
                  <a:hlinkClick r:id="" action="ppaction://hlinkshowjump?jump=nextslide"/>
                  <a:extLst>
                    <a:ext uri="{FF2B5EF4-FFF2-40B4-BE49-F238E27FC236}">
                      <a16:creationId xmlns:a16="http://schemas.microsoft.com/office/drawing/2014/main" id="{DE1A8361-4B7B-5588-313B-BEE1B3C5AF0A}"/>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1DE63A40-78E0-E26A-F1E9-74847CC55DD8}"/>
                    </a:ext>
                  </a:extLst>
                </p:cNvPr>
                <p:cNvGrpSpPr/>
                <p:nvPr userDrawn="1"/>
              </p:nvGrpSpPr>
              <p:grpSpPr>
                <a:xfrm>
                  <a:off x="11312405" y="5875587"/>
                  <a:ext cx="295764" cy="292599"/>
                  <a:chOff x="11297334" y="5855058"/>
                  <a:chExt cx="295764" cy="292599"/>
                </a:xfrm>
              </p:grpSpPr>
              <p:sp>
                <p:nvSpPr>
                  <p:cNvPr id="16" name="Freeform 15">
                    <a:hlinkClick r:id="" action="ppaction://hlinkshowjump?jump=nextslide"/>
                    <a:extLst>
                      <a:ext uri="{FF2B5EF4-FFF2-40B4-BE49-F238E27FC236}">
                        <a16:creationId xmlns:a16="http://schemas.microsoft.com/office/drawing/2014/main" id="{19B76ED5-26AE-886F-3D19-4DADF984965D}"/>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 action="ppaction://hlinkshowjump?jump=nextslide"/>
                    <a:extLst>
                      <a:ext uri="{FF2B5EF4-FFF2-40B4-BE49-F238E27FC236}">
                        <a16:creationId xmlns:a16="http://schemas.microsoft.com/office/drawing/2014/main" id="{A047B258-C5EA-282F-8C0D-99DBF47DFF6F}"/>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9" name="Group 8">
                <a:extLst>
                  <a:ext uri="{FF2B5EF4-FFF2-40B4-BE49-F238E27FC236}">
                    <a16:creationId xmlns:a16="http://schemas.microsoft.com/office/drawing/2014/main" id="{9FF0BE67-14D4-349D-D6AF-0E32EBA02DCE}"/>
                  </a:ext>
                </a:extLst>
              </p:cNvPr>
              <p:cNvGrpSpPr/>
              <p:nvPr userDrawn="1"/>
            </p:nvGrpSpPr>
            <p:grpSpPr>
              <a:xfrm>
                <a:off x="10891481" y="6421187"/>
                <a:ext cx="295764" cy="292599"/>
                <a:chOff x="10883946" y="5644499"/>
                <a:chExt cx="295764" cy="292599"/>
              </a:xfrm>
            </p:grpSpPr>
            <p:sp>
              <p:nvSpPr>
                <p:cNvPr id="10" name="Freeform 9">
                  <a:hlinkClick r:id="rId2" action="ppaction://hlinksldjump"/>
                  <a:extLst>
                    <a:ext uri="{FF2B5EF4-FFF2-40B4-BE49-F238E27FC236}">
                      <a16:creationId xmlns:a16="http://schemas.microsoft.com/office/drawing/2014/main" id="{C8440821-9D1D-8908-69CF-5FFE8ACB5809}"/>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1" name="Group 10">
                  <a:extLst>
                    <a:ext uri="{FF2B5EF4-FFF2-40B4-BE49-F238E27FC236}">
                      <a16:creationId xmlns:a16="http://schemas.microsoft.com/office/drawing/2014/main" id="{D915C08C-3D7C-83B9-97E1-96C59EBAF5CC}"/>
                    </a:ext>
                  </a:extLst>
                </p:cNvPr>
                <p:cNvGrpSpPr/>
                <p:nvPr userDrawn="1"/>
              </p:nvGrpSpPr>
              <p:grpSpPr>
                <a:xfrm>
                  <a:off x="10883946" y="5644499"/>
                  <a:ext cx="295764" cy="292599"/>
                  <a:chOff x="10899016" y="5855059"/>
                  <a:chExt cx="295764" cy="292599"/>
                </a:xfrm>
              </p:grpSpPr>
              <p:sp>
                <p:nvSpPr>
                  <p:cNvPr id="12" name="Freeform 11">
                    <a:extLst>
                      <a:ext uri="{FF2B5EF4-FFF2-40B4-BE49-F238E27FC236}">
                        <a16:creationId xmlns:a16="http://schemas.microsoft.com/office/drawing/2014/main" id="{8BFF755E-1DEB-D1A5-1A20-2FBA4F44B081}"/>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3" name="Freeform 12">
                    <a:hlinkClick r:id="rId2" action="ppaction://hlinksldjump"/>
                    <a:extLst>
                      <a:ext uri="{FF2B5EF4-FFF2-40B4-BE49-F238E27FC236}">
                        <a16:creationId xmlns:a16="http://schemas.microsoft.com/office/drawing/2014/main" id="{1BEA9319-7B5D-1AB2-C218-FDB4334C4199}"/>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6" name="Graphic 5">
              <a:extLst>
                <a:ext uri="{FF2B5EF4-FFF2-40B4-BE49-F238E27FC236}">
                  <a16:creationId xmlns:a16="http://schemas.microsoft.com/office/drawing/2014/main" id="{B3E8763A-5B09-C42F-3833-B34154CC819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2" name="Rounded Rectangle 21">
            <a:hlinkClick r:id="rId2" action="ppaction://hlinksldjump"/>
            <a:extLst>
              <a:ext uri="{FF2B5EF4-FFF2-40B4-BE49-F238E27FC236}">
                <a16:creationId xmlns:a16="http://schemas.microsoft.com/office/drawing/2014/main" id="{7B9F7538-99CE-86D0-A6E6-025F8E27F98F}"/>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3" name="Rounded Rectangle 22">
            <a:hlinkClick r:id="rId5" action="ppaction://hlinksldjump"/>
            <a:extLst>
              <a:ext uri="{FF2B5EF4-FFF2-40B4-BE49-F238E27FC236}">
                <a16:creationId xmlns:a16="http://schemas.microsoft.com/office/drawing/2014/main" id="{419BAA88-EAFE-939E-F6A0-C1D38552D934}"/>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4" name="Rounded Rectangle 23">
            <a:hlinkClick r:id="" action="ppaction://noaction"/>
            <a:extLst>
              <a:ext uri="{FF2B5EF4-FFF2-40B4-BE49-F238E27FC236}">
                <a16:creationId xmlns:a16="http://schemas.microsoft.com/office/drawing/2014/main" id="{D0BA7711-21AB-1B6D-05DD-18C1977430DA}"/>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5" name="Rounded Rectangle 24">
            <a:hlinkClick r:id="" action="ppaction://noaction"/>
            <a:extLst>
              <a:ext uri="{FF2B5EF4-FFF2-40B4-BE49-F238E27FC236}">
                <a16:creationId xmlns:a16="http://schemas.microsoft.com/office/drawing/2014/main" id="{D5076982-33CE-E68A-A010-D42CA99B865C}"/>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26" name="Rounded Rectangle 25">
            <a:hlinkClick r:id="" action="ppaction://noaction"/>
            <a:extLst>
              <a:ext uri="{FF2B5EF4-FFF2-40B4-BE49-F238E27FC236}">
                <a16:creationId xmlns:a16="http://schemas.microsoft.com/office/drawing/2014/main" id="{7ED295C5-4772-E102-5503-4C11DAB780EF}"/>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27" name="Rounded Rectangle 26">
            <a:hlinkClick r:id="" action="ppaction://noaction"/>
            <a:extLst>
              <a:ext uri="{FF2B5EF4-FFF2-40B4-BE49-F238E27FC236}">
                <a16:creationId xmlns:a16="http://schemas.microsoft.com/office/drawing/2014/main" id="{1E30FD4F-C22F-26AC-460E-0E41EE3DB81A}"/>
              </a:ext>
            </a:extLst>
          </p:cNvPr>
          <p:cNvSpPr/>
          <p:nvPr userDrawn="1"/>
        </p:nvSpPr>
        <p:spPr bwMode="gray">
          <a:xfrm>
            <a:off x="8045289" y="181294"/>
            <a:ext cx="1205346"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Analysis</a:t>
            </a:r>
          </a:p>
        </p:txBody>
      </p:sp>
      <p:sp>
        <p:nvSpPr>
          <p:cNvPr id="28" name="Rounded Rectangle 27">
            <a:hlinkClick r:id="" action="ppaction://noaction"/>
            <a:extLst>
              <a:ext uri="{FF2B5EF4-FFF2-40B4-BE49-F238E27FC236}">
                <a16:creationId xmlns:a16="http://schemas.microsoft.com/office/drawing/2014/main" id="{58F76A85-8A16-8234-C041-13E0FAF0EDF8}"/>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29" name="Rounded Rectangle 28">
            <a:hlinkClick r:id="" action="ppaction://noaction"/>
            <a:extLst>
              <a:ext uri="{FF2B5EF4-FFF2-40B4-BE49-F238E27FC236}">
                <a16:creationId xmlns:a16="http://schemas.microsoft.com/office/drawing/2014/main" id="{9C3983D5-CC0D-B028-7EB2-2A894896C975}"/>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3298965693"/>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8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2/25/2025</a:t>
            </a:fld>
            <a:endParaRPr lang="en-US"/>
          </a:p>
        </p:txBody>
      </p:sp>
      <p:sp>
        <p:nvSpPr>
          <p:cNvPr id="77" name="Title 1">
            <a:extLst>
              <a:ext uri="{FF2B5EF4-FFF2-40B4-BE49-F238E27FC236}">
                <a16:creationId xmlns:a16="http://schemas.microsoft.com/office/drawing/2014/main" id="{4040B1B0-94FF-AE7D-58A4-D12DE42A45D7}"/>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60E3F298-9601-E081-1C57-C9D211FA891D}"/>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032BE9D1-CC90-47A0-BDDC-D1B7B9B3F940}"/>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D80D7EB3-E127-9D51-508E-6CE15D130721}"/>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E9F33E83-8BAF-FB9C-0724-4FE36F430A45}"/>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9972115F-D00C-7AAE-3AC6-A27C41C90A36}"/>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7588BC92-D542-8954-9FB9-E8DA79722892}"/>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A03D8FC9-3E6A-123B-33E0-9841F9B35EB7}"/>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A9416C43-D7D9-0925-3B06-0031512B8253}"/>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CACB35B5-9EB8-CA8E-8AFB-988B8E2A6E9A}"/>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D9350A68-445D-0250-7ED5-1E4B84888AD3}"/>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B5D86EF8-3C33-31C8-4373-E72644DEB717}"/>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AC66A0B8-1483-3AB1-7280-26D0EFAC12DF}"/>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31CB6DBB-54CD-F1DB-1584-82A75EB2648F}"/>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77DD0EE3-D542-9F13-AE11-362D4B8CCC69}"/>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DEF93110-0F6E-6D18-508D-2131B77BE415}"/>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6195D5AE-BBF3-4D02-0138-8DFC37EF58F9}"/>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EC5F858E-6D99-13F1-861E-C424BE990496}"/>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A8FD4CB3-6498-5326-0BF6-70258C2E9B8D}"/>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A55C39C3-915C-AEB9-0009-E012E5CB12B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6" name="Rounded Rectangle 25">
            <a:hlinkClick r:id="rId2" action="ppaction://hlinksldjump"/>
            <a:extLst>
              <a:ext uri="{FF2B5EF4-FFF2-40B4-BE49-F238E27FC236}">
                <a16:creationId xmlns:a16="http://schemas.microsoft.com/office/drawing/2014/main" id="{7FC21B2C-F1A6-A664-30C0-BE023920F4A1}"/>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7" name="Rounded Rectangle 26">
            <a:hlinkClick r:id="rId5" action="ppaction://hlinksldjump"/>
            <a:extLst>
              <a:ext uri="{FF2B5EF4-FFF2-40B4-BE49-F238E27FC236}">
                <a16:creationId xmlns:a16="http://schemas.microsoft.com/office/drawing/2014/main" id="{B5C0A5CE-A157-21DA-939A-677E92E69E17}"/>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8" name="Rounded Rectangle 27">
            <a:hlinkClick r:id="" action="ppaction://noaction"/>
            <a:extLst>
              <a:ext uri="{FF2B5EF4-FFF2-40B4-BE49-F238E27FC236}">
                <a16:creationId xmlns:a16="http://schemas.microsoft.com/office/drawing/2014/main" id="{C7647B84-5B5A-8744-792C-77D9DE7E071A}"/>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9" name="Rounded Rectangle 28">
            <a:hlinkClick r:id="" action="ppaction://noaction"/>
            <a:extLst>
              <a:ext uri="{FF2B5EF4-FFF2-40B4-BE49-F238E27FC236}">
                <a16:creationId xmlns:a16="http://schemas.microsoft.com/office/drawing/2014/main" id="{83523DFF-21C0-0255-733D-9FEA80CCC7DA}"/>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30" name="Rounded Rectangle 29">
            <a:hlinkClick r:id="" action="ppaction://noaction"/>
            <a:extLst>
              <a:ext uri="{FF2B5EF4-FFF2-40B4-BE49-F238E27FC236}">
                <a16:creationId xmlns:a16="http://schemas.microsoft.com/office/drawing/2014/main" id="{FE9C6264-E5A2-1DBA-BD3A-8627E99FDA49}"/>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1" name="Rounded Rectangle 30">
            <a:hlinkClick r:id="" action="ppaction://noaction"/>
            <a:extLst>
              <a:ext uri="{FF2B5EF4-FFF2-40B4-BE49-F238E27FC236}">
                <a16:creationId xmlns:a16="http://schemas.microsoft.com/office/drawing/2014/main" id="{64411D57-6F79-31F0-16A0-364418FDCC05}"/>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2" name="Rounded Rectangle 31">
            <a:hlinkClick r:id="" action="ppaction://noaction"/>
            <a:extLst>
              <a:ext uri="{FF2B5EF4-FFF2-40B4-BE49-F238E27FC236}">
                <a16:creationId xmlns:a16="http://schemas.microsoft.com/office/drawing/2014/main" id="{3389AE9F-7CED-C27E-6E97-54253BB38849}"/>
              </a:ext>
            </a:extLst>
          </p:cNvPr>
          <p:cNvSpPr/>
          <p:nvPr userDrawn="1"/>
        </p:nvSpPr>
        <p:spPr bwMode="gray">
          <a:xfrm>
            <a:off x="9350584" y="181294"/>
            <a:ext cx="1285007"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Conclusions</a:t>
            </a:r>
          </a:p>
        </p:txBody>
      </p:sp>
      <p:sp>
        <p:nvSpPr>
          <p:cNvPr id="33" name="Rounded Rectangle 32">
            <a:hlinkClick r:id="" action="ppaction://noaction"/>
            <a:extLst>
              <a:ext uri="{FF2B5EF4-FFF2-40B4-BE49-F238E27FC236}">
                <a16:creationId xmlns:a16="http://schemas.microsoft.com/office/drawing/2014/main" id="{69F92239-9449-A443-A30D-02AC279C9499}"/>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180725840"/>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7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2/25/2025</a:t>
            </a:fld>
            <a:endParaRPr lang="en-US"/>
          </a:p>
        </p:txBody>
      </p:sp>
      <p:sp>
        <p:nvSpPr>
          <p:cNvPr id="77" name="Title 1">
            <a:extLst>
              <a:ext uri="{FF2B5EF4-FFF2-40B4-BE49-F238E27FC236}">
                <a16:creationId xmlns:a16="http://schemas.microsoft.com/office/drawing/2014/main" id="{5F224AD8-82B0-D808-77E6-AA25FBB946D7}"/>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43072619-1748-4088-AEED-9B06848B32EA}"/>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844C0CC5-3237-8EE2-83D1-D03B4F333085}"/>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E3872C89-D5BA-7AB4-FD05-A817AE86B03E}"/>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C181AD23-51E5-3EAF-D87B-F0314DAA86CB}"/>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39C14E80-4275-B32F-5938-C01A403728BF}"/>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5F9BE06A-A441-0C79-C34C-19900A7CED3A}"/>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3F767B8B-64A1-9BEE-7808-0C6E27E9E913}"/>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45266FE-A2F3-4408-1A60-421044D91F75}"/>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421700AD-728F-A2D0-BF7F-D2508849129C}"/>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191BF83A-898E-7D96-A81B-D889DB6CDA25}"/>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CD668BBE-AD31-8999-886A-A4EF13C03E4E}"/>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5BC80E6C-29FD-624E-BACC-ECD3284D188C}"/>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BF682BB8-B203-1ECB-CCA0-9FD96B9A31FE}"/>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B032C5CB-3B01-4CD8-3678-2DC539C56BED}"/>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410D9917-EDB4-A3BB-6BF7-25A975CAF293}"/>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A971E84A-66B8-19A5-971C-0771643D3706}"/>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20226248-4210-10CE-4A40-962F523AEA40}"/>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E8D99E01-67D1-8A74-699F-48B745F5AB18}"/>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7E773ADE-33D0-4A68-D5B6-8D91B15ED0E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6" name="Rounded Rectangle 25">
            <a:hlinkClick r:id="rId2" action="ppaction://hlinksldjump"/>
            <a:extLst>
              <a:ext uri="{FF2B5EF4-FFF2-40B4-BE49-F238E27FC236}">
                <a16:creationId xmlns:a16="http://schemas.microsoft.com/office/drawing/2014/main" id="{51EEF812-2384-90E0-ADA9-F7FB18C16975}"/>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7" name="Rounded Rectangle 26">
            <a:hlinkClick r:id="rId5" action="ppaction://hlinksldjump"/>
            <a:extLst>
              <a:ext uri="{FF2B5EF4-FFF2-40B4-BE49-F238E27FC236}">
                <a16:creationId xmlns:a16="http://schemas.microsoft.com/office/drawing/2014/main" id="{F3B0561C-DBFC-0150-298C-77DBEE482808}"/>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8" name="Rounded Rectangle 27">
            <a:hlinkClick r:id="" action="ppaction://noaction"/>
            <a:extLst>
              <a:ext uri="{FF2B5EF4-FFF2-40B4-BE49-F238E27FC236}">
                <a16:creationId xmlns:a16="http://schemas.microsoft.com/office/drawing/2014/main" id="{5931CB37-9065-B9B8-59FB-FB52C4FDD7D6}"/>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9" name="Rounded Rectangle 28">
            <a:hlinkClick r:id="" action="ppaction://noaction"/>
            <a:extLst>
              <a:ext uri="{FF2B5EF4-FFF2-40B4-BE49-F238E27FC236}">
                <a16:creationId xmlns:a16="http://schemas.microsoft.com/office/drawing/2014/main" id="{77906EE6-8016-33D0-FA85-F49C889BC43B}"/>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30" name="Rounded Rectangle 29">
            <a:hlinkClick r:id="" action="ppaction://noaction"/>
            <a:extLst>
              <a:ext uri="{FF2B5EF4-FFF2-40B4-BE49-F238E27FC236}">
                <a16:creationId xmlns:a16="http://schemas.microsoft.com/office/drawing/2014/main" id="{C9607A31-0429-6B9E-A1DE-CF02E260710E}"/>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1" name="Rounded Rectangle 30">
            <a:hlinkClick r:id="" action="ppaction://noaction"/>
            <a:extLst>
              <a:ext uri="{FF2B5EF4-FFF2-40B4-BE49-F238E27FC236}">
                <a16:creationId xmlns:a16="http://schemas.microsoft.com/office/drawing/2014/main" id="{1BB61EC0-D432-1FDE-7A3D-437E9C487DA4}"/>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2" name="Rounded Rectangle 31">
            <a:hlinkClick r:id="" action="ppaction://noaction"/>
            <a:extLst>
              <a:ext uri="{FF2B5EF4-FFF2-40B4-BE49-F238E27FC236}">
                <a16:creationId xmlns:a16="http://schemas.microsoft.com/office/drawing/2014/main" id="{86B86E91-C99C-4871-067A-5F84CB5A5DF6}"/>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3" name="Rounded Rectangle 32">
            <a:hlinkClick r:id="" action="ppaction://noaction"/>
            <a:extLst>
              <a:ext uri="{FF2B5EF4-FFF2-40B4-BE49-F238E27FC236}">
                <a16:creationId xmlns:a16="http://schemas.microsoft.com/office/drawing/2014/main" id="{DAE860AE-20FD-84FE-527A-39A45C7F6FCE}"/>
              </a:ext>
            </a:extLst>
          </p:cNvPr>
          <p:cNvSpPr/>
          <p:nvPr userDrawn="1"/>
        </p:nvSpPr>
        <p:spPr bwMode="gray">
          <a:xfrm>
            <a:off x="10735541" y="181294"/>
            <a:ext cx="1285007"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Resources</a:t>
            </a:r>
          </a:p>
        </p:txBody>
      </p:sp>
    </p:spTree>
    <p:extLst>
      <p:ext uri="{BB962C8B-B14F-4D97-AF65-F5344CB8AC3E}">
        <p14:creationId xmlns:p14="http://schemas.microsoft.com/office/powerpoint/2010/main" val="3941984422"/>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20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2/25/2025</a:t>
            </a:fld>
            <a:endParaRPr lang="en-US"/>
          </a:p>
        </p:txBody>
      </p:sp>
      <p:grpSp>
        <p:nvGrpSpPr>
          <p:cNvPr id="62" name="Group 61">
            <a:extLst>
              <a:ext uri="{FF2B5EF4-FFF2-40B4-BE49-F238E27FC236}">
                <a16:creationId xmlns:a16="http://schemas.microsoft.com/office/drawing/2014/main" id="{F66CA77A-4286-AD29-EA13-383138B2F6D2}"/>
              </a:ext>
            </a:extLst>
          </p:cNvPr>
          <p:cNvGrpSpPr/>
          <p:nvPr userDrawn="1"/>
        </p:nvGrpSpPr>
        <p:grpSpPr>
          <a:xfrm>
            <a:off x="0" y="6263640"/>
            <a:ext cx="12192000" cy="594360"/>
            <a:chOff x="0" y="6263640"/>
            <a:chExt cx="12192000" cy="594360"/>
          </a:xfrm>
        </p:grpSpPr>
        <p:sp>
          <p:nvSpPr>
            <p:cNvPr id="63" name="Rectangle 62">
              <a:extLst>
                <a:ext uri="{FF2B5EF4-FFF2-40B4-BE49-F238E27FC236}">
                  <a16:creationId xmlns:a16="http://schemas.microsoft.com/office/drawing/2014/main" id="{008FB8DE-877F-ECA0-E2DE-8C7368D2F2A8}"/>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64" name="Group 63">
              <a:extLst>
                <a:ext uri="{FF2B5EF4-FFF2-40B4-BE49-F238E27FC236}">
                  <a16:creationId xmlns:a16="http://schemas.microsoft.com/office/drawing/2014/main" id="{B0C56835-688E-0CEC-D72C-4C1E956960B5}"/>
                </a:ext>
              </a:extLst>
            </p:cNvPr>
            <p:cNvGrpSpPr/>
            <p:nvPr userDrawn="1"/>
          </p:nvGrpSpPr>
          <p:grpSpPr>
            <a:xfrm>
              <a:off x="10470557" y="6414521"/>
              <a:ext cx="1137612" cy="292599"/>
              <a:chOff x="10470557" y="6421187"/>
              <a:chExt cx="1137612" cy="292599"/>
            </a:xfrm>
          </p:grpSpPr>
          <p:grpSp>
            <p:nvGrpSpPr>
              <p:cNvPr id="66" name="Group 65">
                <a:extLst>
                  <a:ext uri="{FF2B5EF4-FFF2-40B4-BE49-F238E27FC236}">
                    <a16:creationId xmlns:a16="http://schemas.microsoft.com/office/drawing/2014/main" id="{6CD09D0A-BC29-213A-A3CA-194512814F2C}"/>
                  </a:ext>
                </a:extLst>
              </p:cNvPr>
              <p:cNvGrpSpPr/>
              <p:nvPr userDrawn="1"/>
            </p:nvGrpSpPr>
            <p:grpSpPr>
              <a:xfrm>
                <a:off x="10470557" y="6421187"/>
                <a:ext cx="295764" cy="292598"/>
                <a:chOff x="10470557" y="5875580"/>
                <a:chExt cx="295764" cy="292598"/>
              </a:xfrm>
            </p:grpSpPr>
            <p:sp>
              <p:nvSpPr>
                <p:cNvPr id="77" name="Freeform 76">
                  <a:hlinkClick r:id="" action="ppaction://hlinkshowjump?jump=previousslide"/>
                  <a:extLst>
                    <a:ext uri="{FF2B5EF4-FFF2-40B4-BE49-F238E27FC236}">
                      <a16:creationId xmlns:a16="http://schemas.microsoft.com/office/drawing/2014/main" id="{A4AD2269-EBE5-A859-8A85-DBAF211DF354}"/>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78" name="Group 77">
                  <a:extLst>
                    <a:ext uri="{FF2B5EF4-FFF2-40B4-BE49-F238E27FC236}">
                      <a16:creationId xmlns:a16="http://schemas.microsoft.com/office/drawing/2014/main" id="{447EC931-D99C-97BB-DA71-108CE9ED1E71}"/>
                    </a:ext>
                  </a:extLst>
                </p:cNvPr>
                <p:cNvGrpSpPr/>
                <p:nvPr userDrawn="1"/>
              </p:nvGrpSpPr>
              <p:grpSpPr>
                <a:xfrm>
                  <a:off x="10470557" y="5875580"/>
                  <a:ext cx="295764" cy="292598"/>
                  <a:chOff x="10470558" y="5855052"/>
                  <a:chExt cx="295764" cy="292598"/>
                </a:xfrm>
              </p:grpSpPr>
              <p:sp>
                <p:nvSpPr>
                  <p:cNvPr id="79" name="Freeform 78">
                    <a:hlinkClick r:id="" action="ppaction://hlinkshowjump?jump=lastslideviewed"/>
                    <a:extLst>
                      <a:ext uri="{FF2B5EF4-FFF2-40B4-BE49-F238E27FC236}">
                        <a16:creationId xmlns:a16="http://schemas.microsoft.com/office/drawing/2014/main" id="{27EA49E2-86D3-710B-AB83-A1887A7A3942}"/>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1090AB4A-6F2D-851A-C5D1-25E9F9FC0EC0}"/>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67" name="Group 66">
                <a:extLst>
                  <a:ext uri="{FF2B5EF4-FFF2-40B4-BE49-F238E27FC236}">
                    <a16:creationId xmlns:a16="http://schemas.microsoft.com/office/drawing/2014/main" id="{6364C61C-7B74-6B53-0F1E-7FEAFA525BC6}"/>
                  </a:ext>
                </a:extLst>
              </p:cNvPr>
              <p:cNvGrpSpPr/>
              <p:nvPr userDrawn="1"/>
            </p:nvGrpSpPr>
            <p:grpSpPr>
              <a:xfrm>
                <a:off x="11312405" y="6421187"/>
                <a:ext cx="295764" cy="292599"/>
                <a:chOff x="11312405" y="5875587"/>
                <a:chExt cx="295764" cy="292599"/>
              </a:xfrm>
            </p:grpSpPr>
            <p:sp>
              <p:nvSpPr>
                <p:cNvPr id="73" name="Freeform 72">
                  <a:hlinkClick r:id="" action="ppaction://hlinkshowjump?jump=nextslide"/>
                  <a:extLst>
                    <a:ext uri="{FF2B5EF4-FFF2-40B4-BE49-F238E27FC236}">
                      <a16:creationId xmlns:a16="http://schemas.microsoft.com/office/drawing/2014/main" id="{3D0AE064-D90E-73E4-48AE-83D1BF1DBE8A}"/>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74" name="Group 73">
                  <a:extLst>
                    <a:ext uri="{FF2B5EF4-FFF2-40B4-BE49-F238E27FC236}">
                      <a16:creationId xmlns:a16="http://schemas.microsoft.com/office/drawing/2014/main" id="{F1DA0CCB-E40E-7A73-8FA8-D3054DAC4C4D}"/>
                    </a:ext>
                  </a:extLst>
                </p:cNvPr>
                <p:cNvGrpSpPr/>
                <p:nvPr userDrawn="1"/>
              </p:nvGrpSpPr>
              <p:grpSpPr>
                <a:xfrm>
                  <a:off x="11312405" y="5875587"/>
                  <a:ext cx="295764" cy="292599"/>
                  <a:chOff x="11297334" y="5855058"/>
                  <a:chExt cx="295764" cy="292599"/>
                </a:xfrm>
              </p:grpSpPr>
              <p:sp>
                <p:nvSpPr>
                  <p:cNvPr id="75" name="Freeform 74">
                    <a:hlinkClick r:id="" action="ppaction://hlinkshowjump?jump=nextslide"/>
                    <a:extLst>
                      <a:ext uri="{FF2B5EF4-FFF2-40B4-BE49-F238E27FC236}">
                        <a16:creationId xmlns:a16="http://schemas.microsoft.com/office/drawing/2014/main" id="{29B1742A-63B6-D8EB-F4BC-5F303EA437E9}"/>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76" name="Freeform 75">
                    <a:hlinkClick r:id="" action="ppaction://hlinkshowjump?jump=nextslide"/>
                    <a:extLst>
                      <a:ext uri="{FF2B5EF4-FFF2-40B4-BE49-F238E27FC236}">
                        <a16:creationId xmlns:a16="http://schemas.microsoft.com/office/drawing/2014/main" id="{0D4CC888-76AB-7F4C-54F9-989A69B14D93}"/>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68" name="Group 67">
                <a:extLst>
                  <a:ext uri="{FF2B5EF4-FFF2-40B4-BE49-F238E27FC236}">
                    <a16:creationId xmlns:a16="http://schemas.microsoft.com/office/drawing/2014/main" id="{0E8C6710-886E-E6C4-B8A3-638DFF00815C}"/>
                  </a:ext>
                </a:extLst>
              </p:cNvPr>
              <p:cNvGrpSpPr/>
              <p:nvPr userDrawn="1"/>
            </p:nvGrpSpPr>
            <p:grpSpPr>
              <a:xfrm>
                <a:off x="10891481" y="6421187"/>
                <a:ext cx="295764" cy="292599"/>
                <a:chOff x="10883946" y="5644499"/>
                <a:chExt cx="295764" cy="292599"/>
              </a:xfrm>
            </p:grpSpPr>
            <p:sp>
              <p:nvSpPr>
                <p:cNvPr id="69" name="Freeform 68">
                  <a:hlinkClick r:id="rId2" action="ppaction://hlinksldjump"/>
                  <a:extLst>
                    <a:ext uri="{FF2B5EF4-FFF2-40B4-BE49-F238E27FC236}">
                      <a16:creationId xmlns:a16="http://schemas.microsoft.com/office/drawing/2014/main" id="{D3CAA277-C6B5-364F-9A68-734C5187CBA2}"/>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70" name="Group 69">
                  <a:extLst>
                    <a:ext uri="{FF2B5EF4-FFF2-40B4-BE49-F238E27FC236}">
                      <a16:creationId xmlns:a16="http://schemas.microsoft.com/office/drawing/2014/main" id="{337EEE6F-447F-6158-B6A1-8130DCBDB918}"/>
                    </a:ext>
                  </a:extLst>
                </p:cNvPr>
                <p:cNvGrpSpPr/>
                <p:nvPr userDrawn="1"/>
              </p:nvGrpSpPr>
              <p:grpSpPr>
                <a:xfrm>
                  <a:off x="10883946" y="5644499"/>
                  <a:ext cx="295764" cy="292599"/>
                  <a:chOff x="10899016" y="5855059"/>
                  <a:chExt cx="295764" cy="292599"/>
                </a:xfrm>
              </p:grpSpPr>
              <p:sp>
                <p:nvSpPr>
                  <p:cNvPr id="71" name="Freeform 70">
                    <a:extLst>
                      <a:ext uri="{FF2B5EF4-FFF2-40B4-BE49-F238E27FC236}">
                        <a16:creationId xmlns:a16="http://schemas.microsoft.com/office/drawing/2014/main" id="{3BCEEC91-4616-3371-EEDC-E9FB14FB6F8D}"/>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72" name="Freeform 71">
                    <a:hlinkClick r:id="rId2" action="ppaction://hlinksldjump"/>
                    <a:extLst>
                      <a:ext uri="{FF2B5EF4-FFF2-40B4-BE49-F238E27FC236}">
                        <a16:creationId xmlns:a16="http://schemas.microsoft.com/office/drawing/2014/main" id="{31C7E4C3-98AF-A47B-662D-15BF33DCCD6E}"/>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65" name="Graphic 64">
              <a:extLst>
                <a:ext uri="{FF2B5EF4-FFF2-40B4-BE49-F238E27FC236}">
                  <a16:creationId xmlns:a16="http://schemas.microsoft.com/office/drawing/2014/main" id="{ED8DE116-B539-4BF7-FDFA-6916FD47DFE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81" name="Title 1">
            <a:extLst>
              <a:ext uri="{FF2B5EF4-FFF2-40B4-BE49-F238E27FC236}">
                <a16:creationId xmlns:a16="http://schemas.microsoft.com/office/drawing/2014/main" id="{42DF2C1E-0336-896F-ED45-B9AFB9B64077}"/>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sp>
        <p:nvSpPr>
          <p:cNvPr id="2" name="Rounded Rectangle 1">
            <a:hlinkClick r:id="rId2" action="ppaction://hlinksldjump"/>
            <a:extLst>
              <a:ext uri="{FF2B5EF4-FFF2-40B4-BE49-F238E27FC236}">
                <a16:creationId xmlns:a16="http://schemas.microsoft.com/office/drawing/2014/main" id="{4B113B11-A347-3CED-0A84-7703B0B16239}"/>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4" name="Rounded Rectangle 3">
            <a:hlinkClick r:id="rId5" action="ppaction://hlinksldjump"/>
            <a:extLst>
              <a:ext uri="{FF2B5EF4-FFF2-40B4-BE49-F238E27FC236}">
                <a16:creationId xmlns:a16="http://schemas.microsoft.com/office/drawing/2014/main" id="{9885CC4F-57A6-4B52-22CD-4B1686BD12B3}"/>
              </a:ext>
            </a:extLst>
          </p:cNvPr>
          <p:cNvSpPr/>
          <p:nvPr userDrawn="1"/>
        </p:nvSpPr>
        <p:spPr bwMode="gray">
          <a:xfrm>
            <a:off x="1476747" y="181294"/>
            <a:ext cx="1437413"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Why evaluate</a:t>
            </a:r>
          </a:p>
        </p:txBody>
      </p:sp>
      <p:sp>
        <p:nvSpPr>
          <p:cNvPr id="5" name="Rounded Rectangle 4">
            <a:hlinkClick r:id="" action="ppaction://noaction"/>
            <a:extLst>
              <a:ext uri="{FF2B5EF4-FFF2-40B4-BE49-F238E27FC236}">
                <a16:creationId xmlns:a16="http://schemas.microsoft.com/office/drawing/2014/main" id="{327C5CF1-88ED-A122-AEF8-63E6AA03E2D0}"/>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6" name="Rounded Rectangle 5">
            <a:hlinkClick r:id="" action="ppaction://noaction"/>
            <a:extLst>
              <a:ext uri="{FF2B5EF4-FFF2-40B4-BE49-F238E27FC236}">
                <a16:creationId xmlns:a16="http://schemas.microsoft.com/office/drawing/2014/main" id="{A6B8EF91-89C8-1173-13F2-9D1C5DC614CF}"/>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7" name="Rounded Rectangle 6">
            <a:hlinkClick r:id="" action="ppaction://noaction"/>
            <a:extLst>
              <a:ext uri="{FF2B5EF4-FFF2-40B4-BE49-F238E27FC236}">
                <a16:creationId xmlns:a16="http://schemas.microsoft.com/office/drawing/2014/main" id="{0401E040-2397-8EB5-8FFC-5F362E0C91BD}"/>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8" name="Rounded Rectangle 7">
            <a:hlinkClick r:id="" action="ppaction://noaction"/>
            <a:extLst>
              <a:ext uri="{FF2B5EF4-FFF2-40B4-BE49-F238E27FC236}">
                <a16:creationId xmlns:a16="http://schemas.microsoft.com/office/drawing/2014/main" id="{97DC0897-0B59-6FB9-5773-C3A2DC9829B7}"/>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9" name="Rounded Rectangle 8">
            <a:hlinkClick r:id="" action="ppaction://noaction"/>
            <a:extLst>
              <a:ext uri="{FF2B5EF4-FFF2-40B4-BE49-F238E27FC236}">
                <a16:creationId xmlns:a16="http://schemas.microsoft.com/office/drawing/2014/main" id="{E19111B1-5468-B482-521D-020A7DB1C0A8}"/>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10" name="Rounded Rectangle 9">
            <a:hlinkClick r:id="" action="ppaction://noaction"/>
            <a:extLst>
              <a:ext uri="{FF2B5EF4-FFF2-40B4-BE49-F238E27FC236}">
                <a16:creationId xmlns:a16="http://schemas.microsoft.com/office/drawing/2014/main" id="{24065D56-4FEE-EF47-BE51-ADE1D4A87A0D}"/>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2231657916"/>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p:txBody>
          <a:bodyPr/>
          <a:lstStyle/>
          <a:p>
            <a:fld id="{6017203D-7AF0-48CF-9AA1-1400585FFB1C}" type="datetime1">
              <a:rPr lang="en-US" smtClean="0"/>
              <a:t>2/25/2025</a:t>
            </a:fld>
            <a:endParaRPr lang="en-US"/>
          </a:p>
        </p:txBody>
      </p:sp>
      <p:sp>
        <p:nvSpPr>
          <p:cNvPr id="25" name="Rounded Rectangle 24">
            <a:extLst>
              <a:ext uri="{FF2B5EF4-FFF2-40B4-BE49-F238E27FC236}">
                <a16:creationId xmlns:a16="http://schemas.microsoft.com/office/drawing/2014/main" id="{926705AC-87EB-79DE-572E-8675615CF3A6}"/>
              </a:ext>
            </a:extLst>
          </p:cNvPr>
          <p:cNvSpPr/>
          <p:nvPr userDrawn="1"/>
        </p:nvSpPr>
        <p:spPr bwMode="gray">
          <a:xfrm>
            <a:off x="171452" y="181294"/>
            <a:ext cx="1205346"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Home</a:t>
            </a:r>
          </a:p>
        </p:txBody>
      </p:sp>
      <p:sp>
        <p:nvSpPr>
          <p:cNvPr id="26" name="Rounded Rectangle 25">
            <a:hlinkClick r:id="rId2" action="ppaction://hlinksldjump"/>
            <a:extLst>
              <a:ext uri="{FF2B5EF4-FFF2-40B4-BE49-F238E27FC236}">
                <a16:creationId xmlns:a16="http://schemas.microsoft.com/office/drawing/2014/main" id="{EACDF201-78AF-EC8F-D219-42384EF99E4D}"/>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7" name="Rounded Rectangle 26">
            <a:hlinkClick r:id="" action="ppaction://noaction"/>
            <a:extLst>
              <a:ext uri="{FF2B5EF4-FFF2-40B4-BE49-F238E27FC236}">
                <a16:creationId xmlns:a16="http://schemas.microsoft.com/office/drawing/2014/main" id="{1646FCFB-3B00-3307-0741-068D82A65AD7}"/>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8" name="Rounded Rectangle 27">
            <a:hlinkClick r:id="rId3" action="ppaction://hlinksldjump"/>
            <a:extLst>
              <a:ext uri="{FF2B5EF4-FFF2-40B4-BE49-F238E27FC236}">
                <a16:creationId xmlns:a16="http://schemas.microsoft.com/office/drawing/2014/main" id="{3AD54212-9186-E564-1DB4-886E70F4B696}"/>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29" name="Rounded Rectangle 28">
            <a:hlinkClick r:id="" action="ppaction://noaction"/>
            <a:extLst>
              <a:ext uri="{FF2B5EF4-FFF2-40B4-BE49-F238E27FC236}">
                <a16:creationId xmlns:a16="http://schemas.microsoft.com/office/drawing/2014/main" id="{4F900172-DD0F-C392-1B8B-88E84E461939}"/>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0" name="Rounded Rectangle 29">
            <a:hlinkClick r:id="" action="ppaction://noaction"/>
            <a:extLst>
              <a:ext uri="{FF2B5EF4-FFF2-40B4-BE49-F238E27FC236}">
                <a16:creationId xmlns:a16="http://schemas.microsoft.com/office/drawing/2014/main" id="{15F6904A-D726-EEFF-57F2-099C71C2D55C}"/>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1" name="Rounded Rectangle 30">
            <a:hlinkClick r:id="" action="ppaction://noaction"/>
            <a:extLst>
              <a:ext uri="{FF2B5EF4-FFF2-40B4-BE49-F238E27FC236}">
                <a16:creationId xmlns:a16="http://schemas.microsoft.com/office/drawing/2014/main" id="{904A1F7D-A36C-F24E-926C-CD087A1C7681}"/>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2" name="Rounded Rectangle 31">
            <a:hlinkClick r:id="" action="ppaction://noaction"/>
            <a:extLst>
              <a:ext uri="{FF2B5EF4-FFF2-40B4-BE49-F238E27FC236}">
                <a16:creationId xmlns:a16="http://schemas.microsoft.com/office/drawing/2014/main" id="{1D838C64-6B47-78A6-8529-C012BB101D8D}"/>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grpSp>
        <p:nvGrpSpPr>
          <p:cNvPr id="4" name="Group 3">
            <a:extLst>
              <a:ext uri="{FF2B5EF4-FFF2-40B4-BE49-F238E27FC236}">
                <a16:creationId xmlns:a16="http://schemas.microsoft.com/office/drawing/2014/main" id="{C73A1BB9-FBDA-782F-9B14-760E976D3FE0}"/>
              </a:ext>
            </a:extLst>
          </p:cNvPr>
          <p:cNvGrpSpPr/>
          <p:nvPr userDrawn="1"/>
        </p:nvGrpSpPr>
        <p:grpSpPr>
          <a:xfrm>
            <a:off x="0" y="6263640"/>
            <a:ext cx="12192000" cy="594360"/>
            <a:chOff x="0" y="6263640"/>
            <a:chExt cx="12192000" cy="594360"/>
          </a:xfrm>
        </p:grpSpPr>
        <p:sp>
          <p:nvSpPr>
            <p:cNvPr id="5" name="Rectangle 4">
              <a:extLst>
                <a:ext uri="{FF2B5EF4-FFF2-40B4-BE49-F238E27FC236}">
                  <a16:creationId xmlns:a16="http://schemas.microsoft.com/office/drawing/2014/main" id="{3F51E6F3-E785-980F-0C2D-931B2FA8FEAF}"/>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33" name="Group 32">
              <a:extLst>
                <a:ext uri="{FF2B5EF4-FFF2-40B4-BE49-F238E27FC236}">
                  <a16:creationId xmlns:a16="http://schemas.microsoft.com/office/drawing/2014/main" id="{6DF7CE6C-EC28-0C0F-880A-A39907637ED7}"/>
                </a:ext>
              </a:extLst>
            </p:cNvPr>
            <p:cNvGrpSpPr/>
            <p:nvPr userDrawn="1"/>
          </p:nvGrpSpPr>
          <p:grpSpPr>
            <a:xfrm>
              <a:off x="10470557" y="6414521"/>
              <a:ext cx="1137612" cy="292599"/>
              <a:chOff x="10470557" y="6421187"/>
              <a:chExt cx="1137612" cy="292599"/>
            </a:xfrm>
          </p:grpSpPr>
          <p:grpSp>
            <p:nvGrpSpPr>
              <p:cNvPr id="35" name="Group 34">
                <a:extLst>
                  <a:ext uri="{FF2B5EF4-FFF2-40B4-BE49-F238E27FC236}">
                    <a16:creationId xmlns:a16="http://schemas.microsoft.com/office/drawing/2014/main" id="{6438E9F0-6CE6-79A3-5972-B57E6AF16821}"/>
                  </a:ext>
                </a:extLst>
              </p:cNvPr>
              <p:cNvGrpSpPr/>
              <p:nvPr userDrawn="1"/>
            </p:nvGrpSpPr>
            <p:grpSpPr>
              <a:xfrm>
                <a:off x="10470557" y="6421187"/>
                <a:ext cx="295764" cy="292598"/>
                <a:chOff x="10470557" y="5875580"/>
                <a:chExt cx="295764" cy="292598"/>
              </a:xfrm>
            </p:grpSpPr>
            <p:sp>
              <p:nvSpPr>
                <p:cNvPr id="46" name="Freeform 45">
                  <a:hlinkClick r:id="" action="ppaction://hlinkshowjump?jump=previousslide"/>
                  <a:extLst>
                    <a:ext uri="{FF2B5EF4-FFF2-40B4-BE49-F238E27FC236}">
                      <a16:creationId xmlns:a16="http://schemas.microsoft.com/office/drawing/2014/main" id="{AC3B95BB-F377-D284-0D11-485AF4E41CD6}"/>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47" name="Group 46">
                  <a:extLst>
                    <a:ext uri="{FF2B5EF4-FFF2-40B4-BE49-F238E27FC236}">
                      <a16:creationId xmlns:a16="http://schemas.microsoft.com/office/drawing/2014/main" id="{466B14A2-1C90-1999-F4B4-C1F8F89A7AF0}"/>
                    </a:ext>
                  </a:extLst>
                </p:cNvPr>
                <p:cNvGrpSpPr/>
                <p:nvPr userDrawn="1"/>
              </p:nvGrpSpPr>
              <p:grpSpPr>
                <a:xfrm>
                  <a:off x="10470557" y="5875580"/>
                  <a:ext cx="295764" cy="292598"/>
                  <a:chOff x="10470558" y="5855052"/>
                  <a:chExt cx="295764" cy="292598"/>
                </a:xfrm>
              </p:grpSpPr>
              <p:sp>
                <p:nvSpPr>
                  <p:cNvPr id="48" name="Freeform 47">
                    <a:hlinkClick r:id="" action="ppaction://hlinkshowjump?jump=lastslideviewed"/>
                    <a:extLst>
                      <a:ext uri="{FF2B5EF4-FFF2-40B4-BE49-F238E27FC236}">
                        <a16:creationId xmlns:a16="http://schemas.microsoft.com/office/drawing/2014/main" id="{0DC130AC-B7B1-D60E-16F1-54C2BB5CE740}"/>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F117E149-6670-A038-74EA-5CCD7DC6F7CD}"/>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36" name="Group 35">
                <a:extLst>
                  <a:ext uri="{FF2B5EF4-FFF2-40B4-BE49-F238E27FC236}">
                    <a16:creationId xmlns:a16="http://schemas.microsoft.com/office/drawing/2014/main" id="{E7E03256-DDE1-B314-AAEA-2D889EACC4F4}"/>
                  </a:ext>
                </a:extLst>
              </p:cNvPr>
              <p:cNvGrpSpPr/>
              <p:nvPr userDrawn="1"/>
            </p:nvGrpSpPr>
            <p:grpSpPr>
              <a:xfrm>
                <a:off x="11312405" y="6421187"/>
                <a:ext cx="295764" cy="292599"/>
                <a:chOff x="11312405" y="5875587"/>
                <a:chExt cx="295764" cy="292599"/>
              </a:xfrm>
            </p:grpSpPr>
            <p:sp>
              <p:nvSpPr>
                <p:cNvPr id="42" name="Freeform 41">
                  <a:hlinkClick r:id="" action="ppaction://hlinkshowjump?jump=nextslide"/>
                  <a:extLst>
                    <a:ext uri="{FF2B5EF4-FFF2-40B4-BE49-F238E27FC236}">
                      <a16:creationId xmlns:a16="http://schemas.microsoft.com/office/drawing/2014/main" id="{E8696674-F9E4-3244-7FFA-8C895133895C}"/>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91752DED-ABD4-95FC-5555-C5A273810567}"/>
                    </a:ext>
                  </a:extLst>
                </p:cNvPr>
                <p:cNvGrpSpPr/>
                <p:nvPr userDrawn="1"/>
              </p:nvGrpSpPr>
              <p:grpSpPr>
                <a:xfrm>
                  <a:off x="11312405" y="5875587"/>
                  <a:ext cx="295764" cy="292599"/>
                  <a:chOff x="11297334" y="5855058"/>
                  <a:chExt cx="295764" cy="292599"/>
                </a:xfrm>
              </p:grpSpPr>
              <p:sp>
                <p:nvSpPr>
                  <p:cNvPr id="44" name="Freeform 43">
                    <a:hlinkClick r:id="" action="ppaction://hlinkshowjump?jump=nextslide"/>
                    <a:extLst>
                      <a:ext uri="{FF2B5EF4-FFF2-40B4-BE49-F238E27FC236}">
                        <a16:creationId xmlns:a16="http://schemas.microsoft.com/office/drawing/2014/main" id="{67E34EBF-9266-9E30-42DE-983DE367210B}"/>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45" name="Freeform 44">
                    <a:hlinkClick r:id="" action="ppaction://hlinkshowjump?jump=nextslide"/>
                    <a:extLst>
                      <a:ext uri="{FF2B5EF4-FFF2-40B4-BE49-F238E27FC236}">
                        <a16:creationId xmlns:a16="http://schemas.microsoft.com/office/drawing/2014/main" id="{18141A5F-D334-2EA2-3E47-FA3B0FCB6C45}"/>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37" name="Group 36">
                <a:extLst>
                  <a:ext uri="{FF2B5EF4-FFF2-40B4-BE49-F238E27FC236}">
                    <a16:creationId xmlns:a16="http://schemas.microsoft.com/office/drawing/2014/main" id="{FFB36D62-50C7-864B-0F59-86AD6DB8374A}"/>
                  </a:ext>
                </a:extLst>
              </p:cNvPr>
              <p:cNvGrpSpPr/>
              <p:nvPr userDrawn="1"/>
            </p:nvGrpSpPr>
            <p:grpSpPr>
              <a:xfrm>
                <a:off x="10891481" y="6421187"/>
                <a:ext cx="295764" cy="292599"/>
                <a:chOff x="10883946" y="5644499"/>
                <a:chExt cx="295764" cy="292599"/>
              </a:xfrm>
            </p:grpSpPr>
            <p:sp>
              <p:nvSpPr>
                <p:cNvPr id="38" name="Freeform 37">
                  <a:hlinkClick r:id="rId4" action="ppaction://hlinksldjump"/>
                  <a:extLst>
                    <a:ext uri="{FF2B5EF4-FFF2-40B4-BE49-F238E27FC236}">
                      <a16:creationId xmlns:a16="http://schemas.microsoft.com/office/drawing/2014/main" id="{57FB97AC-8807-6E77-B0FD-F7D1A8B91B8F}"/>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39" name="Group 38">
                  <a:extLst>
                    <a:ext uri="{FF2B5EF4-FFF2-40B4-BE49-F238E27FC236}">
                      <a16:creationId xmlns:a16="http://schemas.microsoft.com/office/drawing/2014/main" id="{424E2240-8B15-5419-76E8-D0A813758726}"/>
                    </a:ext>
                  </a:extLst>
                </p:cNvPr>
                <p:cNvGrpSpPr/>
                <p:nvPr userDrawn="1"/>
              </p:nvGrpSpPr>
              <p:grpSpPr>
                <a:xfrm>
                  <a:off x="10883946" y="5644499"/>
                  <a:ext cx="295764" cy="292599"/>
                  <a:chOff x="10899016" y="5855059"/>
                  <a:chExt cx="295764" cy="292599"/>
                </a:xfrm>
              </p:grpSpPr>
              <p:sp>
                <p:nvSpPr>
                  <p:cNvPr id="40" name="Freeform 39">
                    <a:extLst>
                      <a:ext uri="{FF2B5EF4-FFF2-40B4-BE49-F238E27FC236}">
                        <a16:creationId xmlns:a16="http://schemas.microsoft.com/office/drawing/2014/main" id="{E090815D-D44B-C941-E612-3C8AF33C6E76}"/>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41" name="Freeform 40">
                    <a:hlinkClick r:id="rId4" action="ppaction://hlinksldjump"/>
                    <a:extLst>
                      <a:ext uri="{FF2B5EF4-FFF2-40B4-BE49-F238E27FC236}">
                        <a16:creationId xmlns:a16="http://schemas.microsoft.com/office/drawing/2014/main" id="{93C90D8C-EF39-7EBB-78ED-157DFFFE7E3D}"/>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34" name="Graphic 33">
              <a:extLst>
                <a:ext uri="{FF2B5EF4-FFF2-40B4-BE49-F238E27FC236}">
                  <a16:creationId xmlns:a16="http://schemas.microsoft.com/office/drawing/2014/main" id="{2B23F912-6AF2-B3DC-E0EB-684484F6B3B6}"/>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4182" y="6450021"/>
              <a:ext cx="769079" cy="221599"/>
            </a:xfrm>
            <a:prstGeom prst="rect">
              <a:avLst/>
            </a:prstGeom>
          </p:spPr>
        </p:pic>
      </p:grpSp>
    </p:spTree>
    <p:extLst>
      <p:ext uri="{BB962C8B-B14F-4D97-AF65-F5344CB8AC3E}">
        <p14:creationId xmlns:p14="http://schemas.microsoft.com/office/powerpoint/2010/main" val="3100002195"/>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27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2/25/2025</a:t>
            </a:fld>
            <a:endParaRPr lang="en-US"/>
          </a:p>
        </p:txBody>
      </p:sp>
      <p:grpSp>
        <p:nvGrpSpPr>
          <p:cNvPr id="62" name="Group 61">
            <a:extLst>
              <a:ext uri="{FF2B5EF4-FFF2-40B4-BE49-F238E27FC236}">
                <a16:creationId xmlns:a16="http://schemas.microsoft.com/office/drawing/2014/main" id="{F66CA77A-4286-AD29-EA13-383138B2F6D2}"/>
              </a:ext>
            </a:extLst>
          </p:cNvPr>
          <p:cNvGrpSpPr/>
          <p:nvPr userDrawn="1"/>
        </p:nvGrpSpPr>
        <p:grpSpPr>
          <a:xfrm>
            <a:off x="0" y="6263640"/>
            <a:ext cx="12192000" cy="594360"/>
            <a:chOff x="0" y="6263640"/>
            <a:chExt cx="12192000" cy="594360"/>
          </a:xfrm>
        </p:grpSpPr>
        <p:sp>
          <p:nvSpPr>
            <p:cNvPr id="63" name="Rectangle 62">
              <a:extLst>
                <a:ext uri="{FF2B5EF4-FFF2-40B4-BE49-F238E27FC236}">
                  <a16:creationId xmlns:a16="http://schemas.microsoft.com/office/drawing/2014/main" id="{008FB8DE-877F-ECA0-E2DE-8C7368D2F2A8}"/>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64" name="Group 63">
              <a:extLst>
                <a:ext uri="{FF2B5EF4-FFF2-40B4-BE49-F238E27FC236}">
                  <a16:creationId xmlns:a16="http://schemas.microsoft.com/office/drawing/2014/main" id="{B0C56835-688E-0CEC-D72C-4C1E956960B5}"/>
                </a:ext>
              </a:extLst>
            </p:cNvPr>
            <p:cNvGrpSpPr/>
            <p:nvPr userDrawn="1"/>
          </p:nvGrpSpPr>
          <p:grpSpPr>
            <a:xfrm>
              <a:off x="10470557" y="6414521"/>
              <a:ext cx="1137612" cy="292599"/>
              <a:chOff x="10470557" y="6421187"/>
              <a:chExt cx="1137612" cy="292599"/>
            </a:xfrm>
          </p:grpSpPr>
          <p:grpSp>
            <p:nvGrpSpPr>
              <p:cNvPr id="66" name="Group 65">
                <a:extLst>
                  <a:ext uri="{FF2B5EF4-FFF2-40B4-BE49-F238E27FC236}">
                    <a16:creationId xmlns:a16="http://schemas.microsoft.com/office/drawing/2014/main" id="{6CD09D0A-BC29-213A-A3CA-194512814F2C}"/>
                  </a:ext>
                </a:extLst>
              </p:cNvPr>
              <p:cNvGrpSpPr/>
              <p:nvPr userDrawn="1"/>
            </p:nvGrpSpPr>
            <p:grpSpPr>
              <a:xfrm>
                <a:off x="10470557" y="6421187"/>
                <a:ext cx="295764" cy="292598"/>
                <a:chOff x="10470557" y="5875580"/>
                <a:chExt cx="295764" cy="292598"/>
              </a:xfrm>
            </p:grpSpPr>
            <p:sp>
              <p:nvSpPr>
                <p:cNvPr id="77" name="Freeform 76">
                  <a:hlinkClick r:id="" action="ppaction://hlinkshowjump?jump=previousslide"/>
                  <a:extLst>
                    <a:ext uri="{FF2B5EF4-FFF2-40B4-BE49-F238E27FC236}">
                      <a16:creationId xmlns:a16="http://schemas.microsoft.com/office/drawing/2014/main" id="{A4AD2269-EBE5-A859-8A85-DBAF211DF354}"/>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78" name="Group 77">
                  <a:extLst>
                    <a:ext uri="{FF2B5EF4-FFF2-40B4-BE49-F238E27FC236}">
                      <a16:creationId xmlns:a16="http://schemas.microsoft.com/office/drawing/2014/main" id="{447EC931-D99C-97BB-DA71-108CE9ED1E71}"/>
                    </a:ext>
                  </a:extLst>
                </p:cNvPr>
                <p:cNvGrpSpPr/>
                <p:nvPr userDrawn="1"/>
              </p:nvGrpSpPr>
              <p:grpSpPr>
                <a:xfrm>
                  <a:off x="10470557" y="5875580"/>
                  <a:ext cx="295764" cy="292598"/>
                  <a:chOff x="10470558" y="5855052"/>
                  <a:chExt cx="295764" cy="292598"/>
                </a:xfrm>
              </p:grpSpPr>
              <p:sp>
                <p:nvSpPr>
                  <p:cNvPr id="79" name="Freeform 78">
                    <a:hlinkClick r:id="" action="ppaction://hlinkshowjump?jump=lastslideviewed"/>
                    <a:extLst>
                      <a:ext uri="{FF2B5EF4-FFF2-40B4-BE49-F238E27FC236}">
                        <a16:creationId xmlns:a16="http://schemas.microsoft.com/office/drawing/2014/main" id="{27EA49E2-86D3-710B-AB83-A1887A7A3942}"/>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1090AB4A-6F2D-851A-C5D1-25E9F9FC0EC0}"/>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67" name="Group 66">
                <a:extLst>
                  <a:ext uri="{FF2B5EF4-FFF2-40B4-BE49-F238E27FC236}">
                    <a16:creationId xmlns:a16="http://schemas.microsoft.com/office/drawing/2014/main" id="{6364C61C-7B74-6B53-0F1E-7FEAFA525BC6}"/>
                  </a:ext>
                </a:extLst>
              </p:cNvPr>
              <p:cNvGrpSpPr/>
              <p:nvPr userDrawn="1"/>
            </p:nvGrpSpPr>
            <p:grpSpPr>
              <a:xfrm>
                <a:off x="11312405" y="6421187"/>
                <a:ext cx="295764" cy="292599"/>
                <a:chOff x="11312405" y="5875587"/>
                <a:chExt cx="295764" cy="292599"/>
              </a:xfrm>
            </p:grpSpPr>
            <p:sp>
              <p:nvSpPr>
                <p:cNvPr id="73" name="Freeform 72">
                  <a:hlinkClick r:id="" action="ppaction://hlinkshowjump?jump=nextslide"/>
                  <a:extLst>
                    <a:ext uri="{FF2B5EF4-FFF2-40B4-BE49-F238E27FC236}">
                      <a16:creationId xmlns:a16="http://schemas.microsoft.com/office/drawing/2014/main" id="{3D0AE064-D90E-73E4-48AE-83D1BF1DBE8A}"/>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74" name="Group 73">
                  <a:extLst>
                    <a:ext uri="{FF2B5EF4-FFF2-40B4-BE49-F238E27FC236}">
                      <a16:creationId xmlns:a16="http://schemas.microsoft.com/office/drawing/2014/main" id="{F1DA0CCB-E40E-7A73-8FA8-D3054DAC4C4D}"/>
                    </a:ext>
                  </a:extLst>
                </p:cNvPr>
                <p:cNvGrpSpPr/>
                <p:nvPr userDrawn="1"/>
              </p:nvGrpSpPr>
              <p:grpSpPr>
                <a:xfrm>
                  <a:off x="11312405" y="5875587"/>
                  <a:ext cx="295764" cy="292599"/>
                  <a:chOff x="11297334" y="5855058"/>
                  <a:chExt cx="295764" cy="292599"/>
                </a:xfrm>
              </p:grpSpPr>
              <p:sp>
                <p:nvSpPr>
                  <p:cNvPr id="75" name="Freeform 74">
                    <a:hlinkClick r:id="" action="ppaction://hlinkshowjump?jump=nextslide"/>
                    <a:extLst>
                      <a:ext uri="{FF2B5EF4-FFF2-40B4-BE49-F238E27FC236}">
                        <a16:creationId xmlns:a16="http://schemas.microsoft.com/office/drawing/2014/main" id="{29B1742A-63B6-D8EB-F4BC-5F303EA437E9}"/>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76" name="Freeform 75">
                    <a:hlinkClick r:id="" action="ppaction://hlinkshowjump?jump=nextslide"/>
                    <a:extLst>
                      <a:ext uri="{FF2B5EF4-FFF2-40B4-BE49-F238E27FC236}">
                        <a16:creationId xmlns:a16="http://schemas.microsoft.com/office/drawing/2014/main" id="{0D4CC888-76AB-7F4C-54F9-989A69B14D93}"/>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68" name="Group 67">
                <a:extLst>
                  <a:ext uri="{FF2B5EF4-FFF2-40B4-BE49-F238E27FC236}">
                    <a16:creationId xmlns:a16="http://schemas.microsoft.com/office/drawing/2014/main" id="{0E8C6710-886E-E6C4-B8A3-638DFF00815C}"/>
                  </a:ext>
                </a:extLst>
              </p:cNvPr>
              <p:cNvGrpSpPr/>
              <p:nvPr userDrawn="1"/>
            </p:nvGrpSpPr>
            <p:grpSpPr>
              <a:xfrm>
                <a:off x="10891481" y="6421187"/>
                <a:ext cx="295764" cy="292599"/>
                <a:chOff x="10883946" y="5644499"/>
                <a:chExt cx="295764" cy="292599"/>
              </a:xfrm>
            </p:grpSpPr>
            <p:sp>
              <p:nvSpPr>
                <p:cNvPr id="69" name="Freeform 68">
                  <a:hlinkClick r:id="rId2" action="ppaction://hlinksldjump"/>
                  <a:extLst>
                    <a:ext uri="{FF2B5EF4-FFF2-40B4-BE49-F238E27FC236}">
                      <a16:creationId xmlns:a16="http://schemas.microsoft.com/office/drawing/2014/main" id="{D3CAA277-C6B5-364F-9A68-734C5187CBA2}"/>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70" name="Group 69">
                  <a:extLst>
                    <a:ext uri="{FF2B5EF4-FFF2-40B4-BE49-F238E27FC236}">
                      <a16:creationId xmlns:a16="http://schemas.microsoft.com/office/drawing/2014/main" id="{337EEE6F-447F-6158-B6A1-8130DCBDB918}"/>
                    </a:ext>
                  </a:extLst>
                </p:cNvPr>
                <p:cNvGrpSpPr/>
                <p:nvPr userDrawn="1"/>
              </p:nvGrpSpPr>
              <p:grpSpPr>
                <a:xfrm>
                  <a:off x="10883946" y="5644499"/>
                  <a:ext cx="295764" cy="292599"/>
                  <a:chOff x="10899016" y="5855059"/>
                  <a:chExt cx="295764" cy="292599"/>
                </a:xfrm>
              </p:grpSpPr>
              <p:sp>
                <p:nvSpPr>
                  <p:cNvPr id="71" name="Freeform 70">
                    <a:extLst>
                      <a:ext uri="{FF2B5EF4-FFF2-40B4-BE49-F238E27FC236}">
                        <a16:creationId xmlns:a16="http://schemas.microsoft.com/office/drawing/2014/main" id="{3BCEEC91-4616-3371-EEDC-E9FB14FB6F8D}"/>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72" name="Freeform 71">
                    <a:hlinkClick r:id="rId2" action="ppaction://hlinksldjump"/>
                    <a:extLst>
                      <a:ext uri="{FF2B5EF4-FFF2-40B4-BE49-F238E27FC236}">
                        <a16:creationId xmlns:a16="http://schemas.microsoft.com/office/drawing/2014/main" id="{31C7E4C3-98AF-A47B-662D-15BF33DCCD6E}"/>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65" name="Graphic 64">
              <a:extLst>
                <a:ext uri="{FF2B5EF4-FFF2-40B4-BE49-F238E27FC236}">
                  <a16:creationId xmlns:a16="http://schemas.microsoft.com/office/drawing/2014/main" id="{ED8DE116-B539-4BF7-FDFA-6916FD47DFE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81" name="Title 1">
            <a:extLst>
              <a:ext uri="{FF2B5EF4-FFF2-40B4-BE49-F238E27FC236}">
                <a16:creationId xmlns:a16="http://schemas.microsoft.com/office/drawing/2014/main" id="{42DF2C1E-0336-896F-ED45-B9AFB9B64077}"/>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sp>
        <p:nvSpPr>
          <p:cNvPr id="2" name="Rounded Rectangle 1">
            <a:hlinkClick r:id="rId2" action="ppaction://hlinksldjump"/>
            <a:extLst>
              <a:ext uri="{FF2B5EF4-FFF2-40B4-BE49-F238E27FC236}">
                <a16:creationId xmlns:a16="http://schemas.microsoft.com/office/drawing/2014/main" id="{4B113B11-A347-3CED-0A84-7703B0B16239}"/>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4" name="Rounded Rectangle 3">
            <a:hlinkClick r:id="rId5" action="ppaction://hlinksldjump"/>
            <a:extLst>
              <a:ext uri="{FF2B5EF4-FFF2-40B4-BE49-F238E27FC236}">
                <a16:creationId xmlns:a16="http://schemas.microsoft.com/office/drawing/2014/main" id="{9885CC4F-57A6-4B52-22CD-4B1686BD12B3}"/>
              </a:ext>
            </a:extLst>
          </p:cNvPr>
          <p:cNvSpPr/>
          <p:nvPr userDrawn="1"/>
        </p:nvSpPr>
        <p:spPr bwMode="gray">
          <a:xfrm>
            <a:off x="1476747" y="181294"/>
            <a:ext cx="1437413"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Why evaluate</a:t>
            </a:r>
          </a:p>
        </p:txBody>
      </p:sp>
      <p:sp>
        <p:nvSpPr>
          <p:cNvPr id="5" name="Rounded Rectangle 4">
            <a:hlinkClick r:id="" action="ppaction://noaction"/>
            <a:extLst>
              <a:ext uri="{FF2B5EF4-FFF2-40B4-BE49-F238E27FC236}">
                <a16:creationId xmlns:a16="http://schemas.microsoft.com/office/drawing/2014/main" id="{327C5CF1-88ED-A122-AEF8-63E6AA03E2D0}"/>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6" name="Rounded Rectangle 5">
            <a:hlinkClick r:id="rId6" action="ppaction://hlinksldjump"/>
            <a:extLst>
              <a:ext uri="{FF2B5EF4-FFF2-40B4-BE49-F238E27FC236}">
                <a16:creationId xmlns:a16="http://schemas.microsoft.com/office/drawing/2014/main" id="{A6B8EF91-89C8-1173-13F2-9D1C5DC614CF}"/>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7" name="Rounded Rectangle 6">
            <a:hlinkClick r:id="" action="ppaction://noaction"/>
            <a:extLst>
              <a:ext uri="{FF2B5EF4-FFF2-40B4-BE49-F238E27FC236}">
                <a16:creationId xmlns:a16="http://schemas.microsoft.com/office/drawing/2014/main" id="{0401E040-2397-8EB5-8FFC-5F362E0C91BD}"/>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8" name="Rounded Rectangle 7">
            <a:hlinkClick r:id="" action="ppaction://noaction"/>
            <a:extLst>
              <a:ext uri="{FF2B5EF4-FFF2-40B4-BE49-F238E27FC236}">
                <a16:creationId xmlns:a16="http://schemas.microsoft.com/office/drawing/2014/main" id="{97DC0897-0B59-6FB9-5773-C3A2DC9829B7}"/>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9" name="Rounded Rectangle 8">
            <a:hlinkClick r:id="" action="ppaction://noaction"/>
            <a:extLst>
              <a:ext uri="{FF2B5EF4-FFF2-40B4-BE49-F238E27FC236}">
                <a16:creationId xmlns:a16="http://schemas.microsoft.com/office/drawing/2014/main" id="{E19111B1-5468-B482-521D-020A7DB1C0A8}"/>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10" name="Rounded Rectangle 9">
            <a:hlinkClick r:id="" action="ppaction://noaction"/>
            <a:extLst>
              <a:ext uri="{FF2B5EF4-FFF2-40B4-BE49-F238E27FC236}">
                <a16:creationId xmlns:a16="http://schemas.microsoft.com/office/drawing/2014/main" id="{24065D56-4FEE-EF47-BE51-ADE1D4A87A0D}"/>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3297210303"/>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2/25/2025</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Tree>
    <p:extLst>
      <p:ext uri="{BB962C8B-B14F-4D97-AF65-F5344CB8AC3E}">
        <p14:creationId xmlns:p14="http://schemas.microsoft.com/office/powerpoint/2010/main" val="1911986560"/>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26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2/25/2025</a:t>
            </a:fld>
            <a:endParaRPr lang="en-US"/>
          </a:p>
        </p:txBody>
      </p:sp>
      <p:sp>
        <p:nvSpPr>
          <p:cNvPr id="77" name="Title 1">
            <a:extLst>
              <a:ext uri="{FF2B5EF4-FFF2-40B4-BE49-F238E27FC236}">
                <a16:creationId xmlns:a16="http://schemas.microsoft.com/office/drawing/2014/main" id="{2BB821C5-F8FF-D9B2-451F-33752669928D}"/>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4A889553-5BB0-F04B-0BBC-72880C0278E0}"/>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D2A10871-2BF9-B900-46B6-6E1ACAECE484}"/>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EF873D48-B81D-1442-CD4E-5789FF70961D}"/>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0E1244A3-84AC-443A-BC4D-BC7D454326CC}"/>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0EAD01CE-A888-E1CC-36AC-9FDBAC0588CF}"/>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CD61307C-7191-E11F-729A-CCB8F90E73BE}"/>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4668E442-FCD3-D799-113E-575ECF71CAAE}"/>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A82D5F16-AB48-EAD1-04DE-8EB8E0300ECE}"/>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74F5F51D-0F5C-78B7-ACD3-7E1F563D3B7A}"/>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7D8484F3-1473-017C-281B-93F054A6CC2F}"/>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CBE2509B-4D40-5638-F551-3B58B7D4CE16}"/>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44472CA0-90A1-4D26-1CFF-2BF56E4E96FA}"/>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AE01635F-5FB7-F035-BE5D-EE30CA4B697A}"/>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038F3E30-5EE8-4661-4A8A-D196BEFEE73A}"/>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2612CEA3-1B3F-A7E7-5F5D-9DC8D55C6E4E}"/>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5ADD830F-20C7-F11E-9462-267ACF5E1D16}"/>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EE6640D2-A14F-3B06-0CB6-77CC459A9757}"/>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97F3AAA0-B92D-E4D2-CBA2-01594D7AAB08}"/>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F6754C94-0EFA-1D32-A7DA-64D48665505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7" name="Rounded Rectangle 26">
            <a:hlinkClick r:id="rId2" action="ppaction://hlinksldjump"/>
            <a:extLst>
              <a:ext uri="{FF2B5EF4-FFF2-40B4-BE49-F238E27FC236}">
                <a16:creationId xmlns:a16="http://schemas.microsoft.com/office/drawing/2014/main" id="{32803B2B-A536-F99A-0E9E-E3D187746ED4}"/>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8" name="Rounded Rectangle 27">
            <a:hlinkClick r:id="rId5" action="ppaction://hlinksldjump"/>
            <a:extLst>
              <a:ext uri="{FF2B5EF4-FFF2-40B4-BE49-F238E27FC236}">
                <a16:creationId xmlns:a16="http://schemas.microsoft.com/office/drawing/2014/main" id="{31BC24E9-975C-DCC7-9C4E-8CD38F3F9CF6}"/>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9" name="Rounded Rectangle 28">
            <a:hlinkClick r:id="" action="ppaction://noaction"/>
            <a:extLst>
              <a:ext uri="{FF2B5EF4-FFF2-40B4-BE49-F238E27FC236}">
                <a16:creationId xmlns:a16="http://schemas.microsoft.com/office/drawing/2014/main" id="{9CD6F4F9-E2F3-FB2B-96A8-8C8D0E5C48B8}"/>
              </a:ext>
            </a:extLst>
          </p:cNvPr>
          <p:cNvSpPr/>
          <p:nvPr userDrawn="1"/>
        </p:nvSpPr>
        <p:spPr bwMode="gray">
          <a:xfrm>
            <a:off x="3014109" y="181294"/>
            <a:ext cx="1437413"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Measures</a:t>
            </a:r>
          </a:p>
        </p:txBody>
      </p:sp>
      <p:sp>
        <p:nvSpPr>
          <p:cNvPr id="30" name="Rounded Rectangle 29">
            <a:hlinkClick r:id="rId6" action="ppaction://hlinksldjump"/>
            <a:extLst>
              <a:ext uri="{FF2B5EF4-FFF2-40B4-BE49-F238E27FC236}">
                <a16:creationId xmlns:a16="http://schemas.microsoft.com/office/drawing/2014/main" id="{6AC124E8-8258-6761-EFB4-49563924FE08}"/>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31" name="Rounded Rectangle 30">
            <a:hlinkClick r:id="" action="ppaction://noaction"/>
            <a:extLst>
              <a:ext uri="{FF2B5EF4-FFF2-40B4-BE49-F238E27FC236}">
                <a16:creationId xmlns:a16="http://schemas.microsoft.com/office/drawing/2014/main" id="{B83C7973-4AD1-5292-21E1-E8320845B05C}"/>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2" name="Rounded Rectangle 31">
            <a:hlinkClick r:id="" action="ppaction://noaction"/>
            <a:extLst>
              <a:ext uri="{FF2B5EF4-FFF2-40B4-BE49-F238E27FC236}">
                <a16:creationId xmlns:a16="http://schemas.microsoft.com/office/drawing/2014/main" id="{23B8CE53-EA84-E357-E946-28AFA4EA49A0}"/>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3" name="Rounded Rectangle 32">
            <a:hlinkClick r:id="" action="ppaction://noaction"/>
            <a:extLst>
              <a:ext uri="{FF2B5EF4-FFF2-40B4-BE49-F238E27FC236}">
                <a16:creationId xmlns:a16="http://schemas.microsoft.com/office/drawing/2014/main" id="{D658F8F3-F114-D30A-0639-05EC9DA0CA20}"/>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9" name="Rounded Rectangle 38">
            <a:hlinkClick r:id="" action="ppaction://noaction"/>
            <a:extLst>
              <a:ext uri="{FF2B5EF4-FFF2-40B4-BE49-F238E27FC236}">
                <a16:creationId xmlns:a16="http://schemas.microsoft.com/office/drawing/2014/main" id="{AC25DFD6-7207-B6EA-D5DF-3A19ACC6658D}"/>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3014328914"/>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25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2/25/2025</a:t>
            </a:fld>
            <a:endParaRPr lang="en-US"/>
          </a:p>
        </p:txBody>
      </p:sp>
      <p:sp>
        <p:nvSpPr>
          <p:cNvPr id="77" name="Title 1">
            <a:extLst>
              <a:ext uri="{FF2B5EF4-FFF2-40B4-BE49-F238E27FC236}">
                <a16:creationId xmlns:a16="http://schemas.microsoft.com/office/drawing/2014/main" id="{257910ED-6A1D-1548-0067-938C1EBF72D2}"/>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25B6ED36-A9AF-7E7C-2BEC-B6D8E1902F0B}"/>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3AE6C7F7-F012-F45C-70FC-FC3DA45DF3F3}"/>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8224051F-6F8C-24B3-ECE2-A8C1785AB9C8}"/>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FB8978AA-C3A5-7818-37C2-764725FC6015}"/>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C1055A51-6FA7-72D0-EB23-5844DDB3F98F}"/>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0678794F-55A1-0961-67B9-E91A1A046F15}"/>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55321271-FE35-DAC9-A620-06B6F49B6F0C}"/>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2A59509D-92A5-DB0A-0C33-3A9C2FC8CB03}"/>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26534AC8-34E7-924A-ED7C-68C1FA3E959A}"/>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9805A74E-0F89-8B30-7EDA-05A05D2EEF1D}"/>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1CEB0E29-6ABB-85D0-ADEF-B8717DDB2D51}"/>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EA4B0747-F7C7-725E-3D0E-632666250991}"/>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DCADC0F2-9355-1F8D-C754-66F048BFDDFA}"/>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0BD7FAF6-5EAD-DA8D-98FF-2ECE156C0E2D}"/>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DEC70CE4-6DEA-D6B9-23D3-671D5F5010E6}"/>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2CB0FB82-9417-DA85-CE30-EBD7C7B635E7}"/>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8EDFCBD2-7A4E-B56A-977A-488C219A8D6D}"/>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6EC581A1-1A1E-E9A5-39F7-38AF64E14617}"/>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79A42888-8A47-DA49-B2FF-A37F0FF21B7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6" name="Rounded Rectangle 25">
            <a:hlinkClick r:id="rId2" action="ppaction://hlinksldjump"/>
            <a:extLst>
              <a:ext uri="{FF2B5EF4-FFF2-40B4-BE49-F238E27FC236}">
                <a16:creationId xmlns:a16="http://schemas.microsoft.com/office/drawing/2014/main" id="{69F0B129-8AC4-00D3-A74D-C764BAA25636}"/>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7" name="Rounded Rectangle 26">
            <a:hlinkClick r:id="rId5" action="ppaction://hlinksldjump"/>
            <a:extLst>
              <a:ext uri="{FF2B5EF4-FFF2-40B4-BE49-F238E27FC236}">
                <a16:creationId xmlns:a16="http://schemas.microsoft.com/office/drawing/2014/main" id="{867EE82B-A2B3-52E7-4DC4-0503022C39A5}"/>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8" name="Rounded Rectangle 27">
            <a:hlinkClick r:id="" action="ppaction://noaction"/>
            <a:extLst>
              <a:ext uri="{FF2B5EF4-FFF2-40B4-BE49-F238E27FC236}">
                <a16:creationId xmlns:a16="http://schemas.microsoft.com/office/drawing/2014/main" id="{0694DF77-4470-0660-6EC7-C912E3FB64C5}"/>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9" name="Rounded Rectangle 28">
            <a:hlinkClick r:id="rId6" action="ppaction://hlinksldjump"/>
            <a:extLst>
              <a:ext uri="{FF2B5EF4-FFF2-40B4-BE49-F238E27FC236}">
                <a16:creationId xmlns:a16="http://schemas.microsoft.com/office/drawing/2014/main" id="{0F599FF0-F2F0-C657-B9E9-EF332E272EEA}"/>
              </a:ext>
            </a:extLst>
          </p:cNvPr>
          <p:cNvSpPr/>
          <p:nvPr userDrawn="1"/>
        </p:nvSpPr>
        <p:spPr bwMode="gray">
          <a:xfrm>
            <a:off x="4551471" y="181294"/>
            <a:ext cx="2088574"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Things to think about</a:t>
            </a:r>
          </a:p>
        </p:txBody>
      </p:sp>
      <p:sp>
        <p:nvSpPr>
          <p:cNvPr id="30" name="Rounded Rectangle 29">
            <a:hlinkClick r:id="" action="ppaction://noaction"/>
            <a:extLst>
              <a:ext uri="{FF2B5EF4-FFF2-40B4-BE49-F238E27FC236}">
                <a16:creationId xmlns:a16="http://schemas.microsoft.com/office/drawing/2014/main" id="{4DB36C2C-01F2-8922-FC42-90F70C488298}"/>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1" name="Rounded Rectangle 30">
            <a:hlinkClick r:id="" action="ppaction://noaction"/>
            <a:extLst>
              <a:ext uri="{FF2B5EF4-FFF2-40B4-BE49-F238E27FC236}">
                <a16:creationId xmlns:a16="http://schemas.microsoft.com/office/drawing/2014/main" id="{115DFD19-1967-077D-E2F0-9B0E981CE8D2}"/>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2" name="Rounded Rectangle 31">
            <a:hlinkClick r:id="" action="ppaction://noaction"/>
            <a:extLst>
              <a:ext uri="{FF2B5EF4-FFF2-40B4-BE49-F238E27FC236}">
                <a16:creationId xmlns:a16="http://schemas.microsoft.com/office/drawing/2014/main" id="{98FDF215-3DE4-3996-C753-F07A58CA6F9F}"/>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3" name="Rounded Rectangle 32">
            <a:hlinkClick r:id="" action="ppaction://noaction"/>
            <a:extLst>
              <a:ext uri="{FF2B5EF4-FFF2-40B4-BE49-F238E27FC236}">
                <a16:creationId xmlns:a16="http://schemas.microsoft.com/office/drawing/2014/main" id="{A3FBA3B4-3AB6-EA3B-5B65-E5DBDE74F70E}"/>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3902396688"/>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24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2/25/2025</a:t>
            </a:fld>
            <a:endParaRPr lang="en-US"/>
          </a:p>
        </p:txBody>
      </p:sp>
      <p:sp>
        <p:nvSpPr>
          <p:cNvPr id="77" name="Title 1">
            <a:extLst>
              <a:ext uri="{FF2B5EF4-FFF2-40B4-BE49-F238E27FC236}">
                <a16:creationId xmlns:a16="http://schemas.microsoft.com/office/drawing/2014/main" id="{9A27F738-B7D4-1B5F-9008-A6A9BBFA7CC2}"/>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88AA39EE-DE51-C260-2400-70F29592068F}"/>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2758B2A7-CAAE-0085-ED33-0D26B1279424}"/>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2AA2B88A-2806-8B27-094B-A3888BEA70E7}"/>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82BD43BB-10C0-2336-AE68-B82A473063AA}"/>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C1A4C0A5-6918-BE42-980D-7B826D13AFD9}"/>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EECCCE90-C172-67AE-39AA-828CF134D1E4}"/>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AADD7065-C0E7-3BDA-45C4-AA0DBDDFA346}"/>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8DA94D7E-5C6E-44EC-35CC-33E858E87AC0}"/>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34EDC340-A208-3F8C-B002-2AFFD5D19CA3}"/>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8FB24EED-82CF-A920-465C-3E93751006DA}"/>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1905AA43-BA59-B288-8C11-FF9A239AD39B}"/>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A8FC79E9-B4DF-1A2F-A395-90EE99B327B9}"/>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166F6739-2B25-B29A-6426-D31D7EE7997A}"/>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C55A16B2-096E-ABBA-8688-564D5B9F7AE4}"/>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69F0B205-0F10-A7A9-932C-308878596ECD}"/>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80AB32F1-99AF-6369-5B8D-1CAE4EF5499E}"/>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9D7C9DDC-9231-FABF-B802-80BCAC21EB37}"/>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6B21F661-335E-3355-5029-95C93BFFCF5E}"/>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53757A7D-CE2B-5289-4F2F-DAF0164723F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6" name="Rounded Rectangle 25">
            <a:hlinkClick r:id="rId2" action="ppaction://hlinksldjump"/>
            <a:extLst>
              <a:ext uri="{FF2B5EF4-FFF2-40B4-BE49-F238E27FC236}">
                <a16:creationId xmlns:a16="http://schemas.microsoft.com/office/drawing/2014/main" id="{8C18FA78-4F6D-6394-49B6-D5333818559A}"/>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7" name="Rounded Rectangle 26">
            <a:hlinkClick r:id="rId5" action="ppaction://hlinksldjump"/>
            <a:extLst>
              <a:ext uri="{FF2B5EF4-FFF2-40B4-BE49-F238E27FC236}">
                <a16:creationId xmlns:a16="http://schemas.microsoft.com/office/drawing/2014/main" id="{1A13D722-DC4F-7843-2282-4E3BA5DE807A}"/>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8" name="Rounded Rectangle 27">
            <a:hlinkClick r:id="" action="ppaction://noaction"/>
            <a:extLst>
              <a:ext uri="{FF2B5EF4-FFF2-40B4-BE49-F238E27FC236}">
                <a16:creationId xmlns:a16="http://schemas.microsoft.com/office/drawing/2014/main" id="{D5A09F60-4EB3-40AE-4D9B-CAAC526EB8D0}"/>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9" name="Rounded Rectangle 28">
            <a:hlinkClick r:id="rId6" action="ppaction://hlinksldjump"/>
            <a:extLst>
              <a:ext uri="{FF2B5EF4-FFF2-40B4-BE49-F238E27FC236}">
                <a16:creationId xmlns:a16="http://schemas.microsoft.com/office/drawing/2014/main" id="{832AF0FA-21E3-AA1E-FC2A-359FC0AE6AD7}"/>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30" name="Rounded Rectangle 29">
            <a:hlinkClick r:id="" action="ppaction://noaction"/>
            <a:extLst>
              <a:ext uri="{FF2B5EF4-FFF2-40B4-BE49-F238E27FC236}">
                <a16:creationId xmlns:a16="http://schemas.microsoft.com/office/drawing/2014/main" id="{3E8FDEC4-76BF-335C-DA93-A0DF932E85EE}"/>
              </a:ext>
            </a:extLst>
          </p:cNvPr>
          <p:cNvSpPr/>
          <p:nvPr userDrawn="1"/>
        </p:nvSpPr>
        <p:spPr bwMode="gray">
          <a:xfrm>
            <a:off x="6739994" y="181294"/>
            <a:ext cx="1205346"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Design</a:t>
            </a:r>
          </a:p>
        </p:txBody>
      </p:sp>
      <p:sp>
        <p:nvSpPr>
          <p:cNvPr id="31" name="Rounded Rectangle 30">
            <a:hlinkClick r:id="" action="ppaction://noaction"/>
            <a:extLst>
              <a:ext uri="{FF2B5EF4-FFF2-40B4-BE49-F238E27FC236}">
                <a16:creationId xmlns:a16="http://schemas.microsoft.com/office/drawing/2014/main" id="{E02FB275-1455-38AD-3BD2-4C96F4332237}"/>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2" name="Rounded Rectangle 31">
            <a:hlinkClick r:id="" action="ppaction://noaction"/>
            <a:extLst>
              <a:ext uri="{FF2B5EF4-FFF2-40B4-BE49-F238E27FC236}">
                <a16:creationId xmlns:a16="http://schemas.microsoft.com/office/drawing/2014/main" id="{F3F92BCD-F35E-3162-8D8F-E4152EAE2299}"/>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3" name="Rounded Rectangle 32">
            <a:hlinkClick r:id="" action="ppaction://noaction"/>
            <a:extLst>
              <a:ext uri="{FF2B5EF4-FFF2-40B4-BE49-F238E27FC236}">
                <a16:creationId xmlns:a16="http://schemas.microsoft.com/office/drawing/2014/main" id="{6CF99D6D-3FCF-5562-07D1-20A48BB386F1}"/>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4182907556"/>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23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2/25/2025</a:t>
            </a:fld>
            <a:endParaRPr lang="en-US"/>
          </a:p>
        </p:txBody>
      </p:sp>
      <p:sp>
        <p:nvSpPr>
          <p:cNvPr id="84" name="Title 1">
            <a:extLst>
              <a:ext uri="{FF2B5EF4-FFF2-40B4-BE49-F238E27FC236}">
                <a16:creationId xmlns:a16="http://schemas.microsoft.com/office/drawing/2014/main" id="{F78A2DEF-E0F2-3CAE-DA48-3A3EACD36706}"/>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2" name="Group 1">
            <a:extLst>
              <a:ext uri="{FF2B5EF4-FFF2-40B4-BE49-F238E27FC236}">
                <a16:creationId xmlns:a16="http://schemas.microsoft.com/office/drawing/2014/main" id="{7DC38446-76C1-D031-9833-C9E7B4B154DE}"/>
              </a:ext>
            </a:extLst>
          </p:cNvPr>
          <p:cNvGrpSpPr/>
          <p:nvPr userDrawn="1"/>
        </p:nvGrpSpPr>
        <p:grpSpPr>
          <a:xfrm>
            <a:off x="0" y="6263640"/>
            <a:ext cx="12192000" cy="594360"/>
            <a:chOff x="0" y="6263640"/>
            <a:chExt cx="12192000" cy="594360"/>
          </a:xfrm>
        </p:grpSpPr>
        <p:sp>
          <p:nvSpPr>
            <p:cNvPr id="4" name="Rectangle 3">
              <a:extLst>
                <a:ext uri="{FF2B5EF4-FFF2-40B4-BE49-F238E27FC236}">
                  <a16:creationId xmlns:a16="http://schemas.microsoft.com/office/drawing/2014/main" id="{EB730BA7-B2B8-6BF7-C538-FE927F2C7B08}"/>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5" name="Group 4">
              <a:extLst>
                <a:ext uri="{FF2B5EF4-FFF2-40B4-BE49-F238E27FC236}">
                  <a16:creationId xmlns:a16="http://schemas.microsoft.com/office/drawing/2014/main" id="{30300517-CF48-5BF8-C6FD-7AFD010A9B99}"/>
                </a:ext>
              </a:extLst>
            </p:cNvPr>
            <p:cNvGrpSpPr/>
            <p:nvPr userDrawn="1"/>
          </p:nvGrpSpPr>
          <p:grpSpPr>
            <a:xfrm>
              <a:off x="10470557" y="6414521"/>
              <a:ext cx="1137612" cy="292599"/>
              <a:chOff x="10470557" y="6421187"/>
              <a:chExt cx="1137612" cy="292599"/>
            </a:xfrm>
          </p:grpSpPr>
          <p:grpSp>
            <p:nvGrpSpPr>
              <p:cNvPr id="7" name="Group 6">
                <a:extLst>
                  <a:ext uri="{FF2B5EF4-FFF2-40B4-BE49-F238E27FC236}">
                    <a16:creationId xmlns:a16="http://schemas.microsoft.com/office/drawing/2014/main" id="{2D5C970E-765F-1BD4-F363-1AAA47A98BDF}"/>
                  </a:ext>
                </a:extLst>
              </p:cNvPr>
              <p:cNvGrpSpPr/>
              <p:nvPr userDrawn="1"/>
            </p:nvGrpSpPr>
            <p:grpSpPr>
              <a:xfrm>
                <a:off x="10470557" y="6421187"/>
                <a:ext cx="295764" cy="292598"/>
                <a:chOff x="10470557" y="5875580"/>
                <a:chExt cx="295764" cy="292598"/>
              </a:xfrm>
            </p:grpSpPr>
            <p:sp>
              <p:nvSpPr>
                <p:cNvPr id="18" name="Freeform 17">
                  <a:hlinkClick r:id="" action="ppaction://hlinkshowjump?jump=previousslide"/>
                  <a:extLst>
                    <a:ext uri="{FF2B5EF4-FFF2-40B4-BE49-F238E27FC236}">
                      <a16:creationId xmlns:a16="http://schemas.microsoft.com/office/drawing/2014/main" id="{A51BAEA4-D91E-7F65-68F0-278580D7F3D7}"/>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89844852-C93D-7711-8664-8DF454000915}"/>
                    </a:ext>
                  </a:extLst>
                </p:cNvPr>
                <p:cNvGrpSpPr/>
                <p:nvPr userDrawn="1"/>
              </p:nvGrpSpPr>
              <p:grpSpPr>
                <a:xfrm>
                  <a:off x="10470557" y="5875580"/>
                  <a:ext cx="295764" cy="292598"/>
                  <a:chOff x="10470558" y="5855052"/>
                  <a:chExt cx="295764" cy="292598"/>
                </a:xfrm>
              </p:grpSpPr>
              <p:sp>
                <p:nvSpPr>
                  <p:cNvPr id="20" name="Freeform 19">
                    <a:hlinkClick r:id="" action="ppaction://hlinkshowjump?jump=lastslideviewed"/>
                    <a:extLst>
                      <a:ext uri="{FF2B5EF4-FFF2-40B4-BE49-F238E27FC236}">
                        <a16:creationId xmlns:a16="http://schemas.microsoft.com/office/drawing/2014/main" id="{DCDD6D1E-8C7A-2EB4-6B79-E5A1C19EE5AA}"/>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76ED878D-3E06-9220-6EB1-49503FF05072}"/>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8" name="Group 7">
                <a:extLst>
                  <a:ext uri="{FF2B5EF4-FFF2-40B4-BE49-F238E27FC236}">
                    <a16:creationId xmlns:a16="http://schemas.microsoft.com/office/drawing/2014/main" id="{953AB9C2-93DD-BD77-2584-1A46846F3E51}"/>
                  </a:ext>
                </a:extLst>
              </p:cNvPr>
              <p:cNvGrpSpPr/>
              <p:nvPr userDrawn="1"/>
            </p:nvGrpSpPr>
            <p:grpSpPr>
              <a:xfrm>
                <a:off x="11312405" y="6421187"/>
                <a:ext cx="295764" cy="292599"/>
                <a:chOff x="11312405" y="5875587"/>
                <a:chExt cx="295764" cy="292599"/>
              </a:xfrm>
            </p:grpSpPr>
            <p:sp>
              <p:nvSpPr>
                <p:cNvPr id="14" name="Freeform 13">
                  <a:hlinkClick r:id="" action="ppaction://hlinkshowjump?jump=nextslide"/>
                  <a:extLst>
                    <a:ext uri="{FF2B5EF4-FFF2-40B4-BE49-F238E27FC236}">
                      <a16:creationId xmlns:a16="http://schemas.microsoft.com/office/drawing/2014/main" id="{DE1A8361-4B7B-5588-313B-BEE1B3C5AF0A}"/>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1DE63A40-78E0-E26A-F1E9-74847CC55DD8}"/>
                    </a:ext>
                  </a:extLst>
                </p:cNvPr>
                <p:cNvGrpSpPr/>
                <p:nvPr userDrawn="1"/>
              </p:nvGrpSpPr>
              <p:grpSpPr>
                <a:xfrm>
                  <a:off x="11312405" y="5875587"/>
                  <a:ext cx="295764" cy="292599"/>
                  <a:chOff x="11297334" y="5855058"/>
                  <a:chExt cx="295764" cy="292599"/>
                </a:xfrm>
              </p:grpSpPr>
              <p:sp>
                <p:nvSpPr>
                  <p:cNvPr id="16" name="Freeform 15">
                    <a:hlinkClick r:id="" action="ppaction://hlinkshowjump?jump=nextslide"/>
                    <a:extLst>
                      <a:ext uri="{FF2B5EF4-FFF2-40B4-BE49-F238E27FC236}">
                        <a16:creationId xmlns:a16="http://schemas.microsoft.com/office/drawing/2014/main" id="{19B76ED5-26AE-886F-3D19-4DADF984965D}"/>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 action="ppaction://hlinkshowjump?jump=nextslide"/>
                    <a:extLst>
                      <a:ext uri="{FF2B5EF4-FFF2-40B4-BE49-F238E27FC236}">
                        <a16:creationId xmlns:a16="http://schemas.microsoft.com/office/drawing/2014/main" id="{A047B258-C5EA-282F-8C0D-99DBF47DFF6F}"/>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9" name="Group 8">
                <a:extLst>
                  <a:ext uri="{FF2B5EF4-FFF2-40B4-BE49-F238E27FC236}">
                    <a16:creationId xmlns:a16="http://schemas.microsoft.com/office/drawing/2014/main" id="{9FF0BE67-14D4-349D-D6AF-0E32EBA02DCE}"/>
                  </a:ext>
                </a:extLst>
              </p:cNvPr>
              <p:cNvGrpSpPr/>
              <p:nvPr userDrawn="1"/>
            </p:nvGrpSpPr>
            <p:grpSpPr>
              <a:xfrm>
                <a:off x="10891481" y="6421187"/>
                <a:ext cx="295764" cy="292599"/>
                <a:chOff x="10883946" y="5644499"/>
                <a:chExt cx="295764" cy="292599"/>
              </a:xfrm>
            </p:grpSpPr>
            <p:sp>
              <p:nvSpPr>
                <p:cNvPr id="10" name="Freeform 9">
                  <a:hlinkClick r:id="rId2" action="ppaction://hlinksldjump"/>
                  <a:extLst>
                    <a:ext uri="{FF2B5EF4-FFF2-40B4-BE49-F238E27FC236}">
                      <a16:creationId xmlns:a16="http://schemas.microsoft.com/office/drawing/2014/main" id="{C8440821-9D1D-8908-69CF-5FFE8ACB5809}"/>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1" name="Group 10">
                  <a:extLst>
                    <a:ext uri="{FF2B5EF4-FFF2-40B4-BE49-F238E27FC236}">
                      <a16:creationId xmlns:a16="http://schemas.microsoft.com/office/drawing/2014/main" id="{D915C08C-3D7C-83B9-97E1-96C59EBAF5CC}"/>
                    </a:ext>
                  </a:extLst>
                </p:cNvPr>
                <p:cNvGrpSpPr/>
                <p:nvPr userDrawn="1"/>
              </p:nvGrpSpPr>
              <p:grpSpPr>
                <a:xfrm>
                  <a:off x="10883946" y="5644499"/>
                  <a:ext cx="295764" cy="292599"/>
                  <a:chOff x="10899016" y="5855059"/>
                  <a:chExt cx="295764" cy="292599"/>
                </a:xfrm>
              </p:grpSpPr>
              <p:sp>
                <p:nvSpPr>
                  <p:cNvPr id="12" name="Freeform 11">
                    <a:extLst>
                      <a:ext uri="{FF2B5EF4-FFF2-40B4-BE49-F238E27FC236}">
                        <a16:creationId xmlns:a16="http://schemas.microsoft.com/office/drawing/2014/main" id="{8BFF755E-1DEB-D1A5-1A20-2FBA4F44B081}"/>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3" name="Freeform 12">
                    <a:hlinkClick r:id="rId2" action="ppaction://hlinksldjump"/>
                    <a:extLst>
                      <a:ext uri="{FF2B5EF4-FFF2-40B4-BE49-F238E27FC236}">
                        <a16:creationId xmlns:a16="http://schemas.microsoft.com/office/drawing/2014/main" id="{1BEA9319-7B5D-1AB2-C218-FDB4334C4199}"/>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6" name="Graphic 5">
              <a:extLst>
                <a:ext uri="{FF2B5EF4-FFF2-40B4-BE49-F238E27FC236}">
                  <a16:creationId xmlns:a16="http://schemas.microsoft.com/office/drawing/2014/main" id="{B3E8763A-5B09-C42F-3833-B34154CC819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2" name="Rounded Rectangle 21">
            <a:hlinkClick r:id="rId2" action="ppaction://hlinksldjump"/>
            <a:extLst>
              <a:ext uri="{FF2B5EF4-FFF2-40B4-BE49-F238E27FC236}">
                <a16:creationId xmlns:a16="http://schemas.microsoft.com/office/drawing/2014/main" id="{7B9F7538-99CE-86D0-A6E6-025F8E27F98F}"/>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3" name="Rounded Rectangle 22">
            <a:hlinkClick r:id="rId5" action="ppaction://hlinksldjump"/>
            <a:extLst>
              <a:ext uri="{FF2B5EF4-FFF2-40B4-BE49-F238E27FC236}">
                <a16:creationId xmlns:a16="http://schemas.microsoft.com/office/drawing/2014/main" id="{419BAA88-EAFE-939E-F6A0-C1D38552D934}"/>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4" name="Rounded Rectangle 23">
            <a:hlinkClick r:id="" action="ppaction://noaction"/>
            <a:extLst>
              <a:ext uri="{FF2B5EF4-FFF2-40B4-BE49-F238E27FC236}">
                <a16:creationId xmlns:a16="http://schemas.microsoft.com/office/drawing/2014/main" id="{D0BA7711-21AB-1B6D-05DD-18C1977430DA}"/>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5" name="Rounded Rectangle 24">
            <a:hlinkClick r:id="rId6" action="ppaction://hlinksldjump"/>
            <a:extLst>
              <a:ext uri="{FF2B5EF4-FFF2-40B4-BE49-F238E27FC236}">
                <a16:creationId xmlns:a16="http://schemas.microsoft.com/office/drawing/2014/main" id="{D5076982-33CE-E68A-A010-D42CA99B865C}"/>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26" name="Rounded Rectangle 25">
            <a:hlinkClick r:id="" action="ppaction://noaction"/>
            <a:extLst>
              <a:ext uri="{FF2B5EF4-FFF2-40B4-BE49-F238E27FC236}">
                <a16:creationId xmlns:a16="http://schemas.microsoft.com/office/drawing/2014/main" id="{7ED295C5-4772-E102-5503-4C11DAB780EF}"/>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27" name="Rounded Rectangle 26">
            <a:hlinkClick r:id="" action="ppaction://noaction"/>
            <a:extLst>
              <a:ext uri="{FF2B5EF4-FFF2-40B4-BE49-F238E27FC236}">
                <a16:creationId xmlns:a16="http://schemas.microsoft.com/office/drawing/2014/main" id="{1E30FD4F-C22F-26AC-460E-0E41EE3DB81A}"/>
              </a:ext>
            </a:extLst>
          </p:cNvPr>
          <p:cNvSpPr/>
          <p:nvPr userDrawn="1"/>
        </p:nvSpPr>
        <p:spPr bwMode="gray">
          <a:xfrm>
            <a:off x="8045289" y="181294"/>
            <a:ext cx="1205346"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Analysis</a:t>
            </a:r>
          </a:p>
        </p:txBody>
      </p:sp>
      <p:sp>
        <p:nvSpPr>
          <p:cNvPr id="28" name="Rounded Rectangle 27">
            <a:hlinkClick r:id="" action="ppaction://noaction"/>
            <a:extLst>
              <a:ext uri="{FF2B5EF4-FFF2-40B4-BE49-F238E27FC236}">
                <a16:creationId xmlns:a16="http://schemas.microsoft.com/office/drawing/2014/main" id="{58F76A85-8A16-8234-C041-13E0FAF0EDF8}"/>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29" name="Rounded Rectangle 28">
            <a:hlinkClick r:id="" action="ppaction://noaction"/>
            <a:extLst>
              <a:ext uri="{FF2B5EF4-FFF2-40B4-BE49-F238E27FC236}">
                <a16:creationId xmlns:a16="http://schemas.microsoft.com/office/drawing/2014/main" id="{9C3983D5-CC0D-B028-7EB2-2A894896C975}"/>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2955786389"/>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22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2/25/2025</a:t>
            </a:fld>
            <a:endParaRPr lang="en-US"/>
          </a:p>
        </p:txBody>
      </p:sp>
      <p:sp>
        <p:nvSpPr>
          <p:cNvPr id="77" name="Title 1">
            <a:extLst>
              <a:ext uri="{FF2B5EF4-FFF2-40B4-BE49-F238E27FC236}">
                <a16:creationId xmlns:a16="http://schemas.microsoft.com/office/drawing/2014/main" id="{4040B1B0-94FF-AE7D-58A4-D12DE42A45D7}"/>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60E3F298-9601-E081-1C57-C9D211FA891D}"/>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032BE9D1-CC90-47A0-BDDC-D1B7B9B3F940}"/>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D80D7EB3-E127-9D51-508E-6CE15D130721}"/>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E9F33E83-8BAF-FB9C-0724-4FE36F430A45}"/>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9972115F-D00C-7AAE-3AC6-A27C41C90A36}"/>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7588BC92-D542-8954-9FB9-E8DA79722892}"/>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A03D8FC9-3E6A-123B-33E0-9841F9B35EB7}"/>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A9416C43-D7D9-0925-3B06-0031512B8253}"/>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CACB35B5-9EB8-CA8E-8AFB-988B8E2A6E9A}"/>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D9350A68-445D-0250-7ED5-1E4B84888AD3}"/>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B5D86EF8-3C33-31C8-4373-E72644DEB717}"/>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AC66A0B8-1483-3AB1-7280-26D0EFAC12DF}"/>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31CB6DBB-54CD-F1DB-1584-82A75EB2648F}"/>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77DD0EE3-D542-9F13-AE11-362D4B8CCC69}"/>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DEF93110-0F6E-6D18-508D-2131B77BE415}"/>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6195D5AE-BBF3-4D02-0138-8DFC37EF58F9}"/>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EC5F858E-6D99-13F1-861E-C424BE990496}"/>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A8FD4CB3-6498-5326-0BF6-70258C2E9B8D}"/>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A55C39C3-915C-AEB9-0009-E012E5CB12B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6" name="Rounded Rectangle 25">
            <a:hlinkClick r:id="rId2" action="ppaction://hlinksldjump"/>
            <a:extLst>
              <a:ext uri="{FF2B5EF4-FFF2-40B4-BE49-F238E27FC236}">
                <a16:creationId xmlns:a16="http://schemas.microsoft.com/office/drawing/2014/main" id="{7FC21B2C-F1A6-A664-30C0-BE023920F4A1}"/>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7" name="Rounded Rectangle 26">
            <a:hlinkClick r:id="rId5" action="ppaction://hlinksldjump"/>
            <a:extLst>
              <a:ext uri="{FF2B5EF4-FFF2-40B4-BE49-F238E27FC236}">
                <a16:creationId xmlns:a16="http://schemas.microsoft.com/office/drawing/2014/main" id="{B5C0A5CE-A157-21DA-939A-677E92E69E17}"/>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8" name="Rounded Rectangle 27">
            <a:hlinkClick r:id="" action="ppaction://noaction"/>
            <a:extLst>
              <a:ext uri="{FF2B5EF4-FFF2-40B4-BE49-F238E27FC236}">
                <a16:creationId xmlns:a16="http://schemas.microsoft.com/office/drawing/2014/main" id="{C7647B84-5B5A-8744-792C-77D9DE7E071A}"/>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9" name="Rounded Rectangle 28">
            <a:hlinkClick r:id="rId6" action="ppaction://hlinksldjump"/>
            <a:extLst>
              <a:ext uri="{FF2B5EF4-FFF2-40B4-BE49-F238E27FC236}">
                <a16:creationId xmlns:a16="http://schemas.microsoft.com/office/drawing/2014/main" id="{83523DFF-21C0-0255-733D-9FEA80CCC7DA}"/>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30" name="Rounded Rectangle 29">
            <a:hlinkClick r:id="" action="ppaction://noaction"/>
            <a:extLst>
              <a:ext uri="{FF2B5EF4-FFF2-40B4-BE49-F238E27FC236}">
                <a16:creationId xmlns:a16="http://schemas.microsoft.com/office/drawing/2014/main" id="{FE9C6264-E5A2-1DBA-BD3A-8627E99FDA49}"/>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1" name="Rounded Rectangle 30">
            <a:hlinkClick r:id="" action="ppaction://noaction"/>
            <a:extLst>
              <a:ext uri="{FF2B5EF4-FFF2-40B4-BE49-F238E27FC236}">
                <a16:creationId xmlns:a16="http://schemas.microsoft.com/office/drawing/2014/main" id="{64411D57-6F79-31F0-16A0-364418FDCC05}"/>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2" name="Rounded Rectangle 31">
            <a:hlinkClick r:id="" action="ppaction://noaction"/>
            <a:extLst>
              <a:ext uri="{FF2B5EF4-FFF2-40B4-BE49-F238E27FC236}">
                <a16:creationId xmlns:a16="http://schemas.microsoft.com/office/drawing/2014/main" id="{3389AE9F-7CED-C27E-6E97-54253BB38849}"/>
              </a:ext>
            </a:extLst>
          </p:cNvPr>
          <p:cNvSpPr/>
          <p:nvPr userDrawn="1"/>
        </p:nvSpPr>
        <p:spPr bwMode="gray">
          <a:xfrm>
            <a:off x="9350584" y="181294"/>
            <a:ext cx="1285007"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Conclusions</a:t>
            </a:r>
          </a:p>
        </p:txBody>
      </p:sp>
      <p:sp>
        <p:nvSpPr>
          <p:cNvPr id="33" name="Rounded Rectangle 32">
            <a:hlinkClick r:id="" action="ppaction://noaction"/>
            <a:extLst>
              <a:ext uri="{FF2B5EF4-FFF2-40B4-BE49-F238E27FC236}">
                <a16:creationId xmlns:a16="http://schemas.microsoft.com/office/drawing/2014/main" id="{69F92239-9449-A443-A30D-02AC279C9499}"/>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2575739375"/>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21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2/25/2025</a:t>
            </a:fld>
            <a:endParaRPr lang="en-US"/>
          </a:p>
        </p:txBody>
      </p:sp>
      <p:sp>
        <p:nvSpPr>
          <p:cNvPr id="77" name="Title 1">
            <a:extLst>
              <a:ext uri="{FF2B5EF4-FFF2-40B4-BE49-F238E27FC236}">
                <a16:creationId xmlns:a16="http://schemas.microsoft.com/office/drawing/2014/main" id="{5F224AD8-82B0-D808-77E6-AA25FBB946D7}"/>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43072619-1748-4088-AEED-9B06848B32EA}"/>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844C0CC5-3237-8EE2-83D1-D03B4F333085}"/>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E3872C89-D5BA-7AB4-FD05-A817AE86B03E}"/>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C181AD23-51E5-3EAF-D87B-F0314DAA86CB}"/>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39C14E80-4275-B32F-5938-C01A403728BF}"/>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5F9BE06A-A441-0C79-C34C-19900A7CED3A}"/>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3F767B8B-64A1-9BEE-7808-0C6E27E9E913}"/>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45266FE-A2F3-4408-1A60-421044D91F75}"/>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421700AD-728F-A2D0-BF7F-D2508849129C}"/>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191BF83A-898E-7D96-A81B-D889DB6CDA25}"/>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CD668BBE-AD31-8999-886A-A4EF13C03E4E}"/>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5BC80E6C-29FD-624E-BACC-ECD3284D188C}"/>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BF682BB8-B203-1ECB-CCA0-9FD96B9A31FE}"/>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B032C5CB-3B01-4CD8-3678-2DC539C56BED}"/>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410D9917-EDB4-A3BB-6BF7-25A975CAF293}"/>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A971E84A-66B8-19A5-971C-0771643D3706}"/>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20226248-4210-10CE-4A40-962F523AEA40}"/>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E8D99E01-67D1-8A74-699F-48B745F5AB18}"/>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7E773ADE-33D0-4A68-D5B6-8D91B15ED0E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6" name="Rounded Rectangle 25">
            <a:hlinkClick r:id="rId2" action="ppaction://hlinksldjump"/>
            <a:extLst>
              <a:ext uri="{FF2B5EF4-FFF2-40B4-BE49-F238E27FC236}">
                <a16:creationId xmlns:a16="http://schemas.microsoft.com/office/drawing/2014/main" id="{51EEF812-2384-90E0-ADA9-F7FB18C16975}"/>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7" name="Rounded Rectangle 26">
            <a:hlinkClick r:id="rId5" action="ppaction://hlinksldjump"/>
            <a:extLst>
              <a:ext uri="{FF2B5EF4-FFF2-40B4-BE49-F238E27FC236}">
                <a16:creationId xmlns:a16="http://schemas.microsoft.com/office/drawing/2014/main" id="{F3B0561C-DBFC-0150-298C-77DBEE482808}"/>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8" name="Rounded Rectangle 27">
            <a:hlinkClick r:id="" action="ppaction://noaction"/>
            <a:extLst>
              <a:ext uri="{FF2B5EF4-FFF2-40B4-BE49-F238E27FC236}">
                <a16:creationId xmlns:a16="http://schemas.microsoft.com/office/drawing/2014/main" id="{5931CB37-9065-B9B8-59FB-FB52C4FDD7D6}"/>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9" name="Rounded Rectangle 28">
            <a:hlinkClick r:id="rId6" action="ppaction://hlinksldjump"/>
            <a:extLst>
              <a:ext uri="{FF2B5EF4-FFF2-40B4-BE49-F238E27FC236}">
                <a16:creationId xmlns:a16="http://schemas.microsoft.com/office/drawing/2014/main" id="{77906EE6-8016-33D0-FA85-F49C889BC43B}"/>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30" name="Rounded Rectangle 29">
            <a:hlinkClick r:id="" action="ppaction://noaction"/>
            <a:extLst>
              <a:ext uri="{FF2B5EF4-FFF2-40B4-BE49-F238E27FC236}">
                <a16:creationId xmlns:a16="http://schemas.microsoft.com/office/drawing/2014/main" id="{C9607A31-0429-6B9E-A1DE-CF02E260710E}"/>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1" name="Rounded Rectangle 30">
            <a:hlinkClick r:id="" action="ppaction://noaction"/>
            <a:extLst>
              <a:ext uri="{FF2B5EF4-FFF2-40B4-BE49-F238E27FC236}">
                <a16:creationId xmlns:a16="http://schemas.microsoft.com/office/drawing/2014/main" id="{1BB61EC0-D432-1FDE-7A3D-437E9C487DA4}"/>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2" name="Rounded Rectangle 31">
            <a:hlinkClick r:id="" action="ppaction://noaction"/>
            <a:extLst>
              <a:ext uri="{FF2B5EF4-FFF2-40B4-BE49-F238E27FC236}">
                <a16:creationId xmlns:a16="http://schemas.microsoft.com/office/drawing/2014/main" id="{86B86E91-C99C-4871-067A-5F84CB5A5DF6}"/>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3" name="Rounded Rectangle 32">
            <a:hlinkClick r:id="" action="ppaction://noaction"/>
            <a:extLst>
              <a:ext uri="{FF2B5EF4-FFF2-40B4-BE49-F238E27FC236}">
                <a16:creationId xmlns:a16="http://schemas.microsoft.com/office/drawing/2014/main" id="{DAE860AE-20FD-84FE-527A-39A45C7F6FCE}"/>
              </a:ext>
            </a:extLst>
          </p:cNvPr>
          <p:cNvSpPr/>
          <p:nvPr userDrawn="1"/>
        </p:nvSpPr>
        <p:spPr bwMode="gray">
          <a:xfrm>
            <a:off x="10735541" y="181294"/>
            <a:ext cx="1285007"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Resources</a:t>
            </a:r>
          </a:p>
        </p:txBody>
      </p:sp>
    </p:spTree>
    <p:extLst>
      <p:ext uri="{BB962C8B-B14F-4D97-AF65-F5344CB8AC3E}">
        <p14:creationId xmlns:p14="http://schemas.microsoft.com/office/powerpoint/2010/main" val="1601526717"/>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p:txBody>
          <a:bodyPr/>
          <a:lstStyle/>
          <a:p>
            <a:fld id="{6017203D-7AF0-48CF-9AA1-1400585FFB1C}" type="datetime1">
              <a:rPr lang="en-US" smtClean="0"/>
              <a:t>2/25/2025</a:t>
            </a:fld>
            <a:endParaRPr lang="en-US"/>
          </a:p>
        </p:txBody>
      </p:sp>
      <p:sp>
        <p:nvSpPr>
          <p:cNvPr id="25" name="Rounded Rectangle 24">
            <a:extLst>
              <a:ext uri="{FF2B5EF4-FFF2-40B4-BE49-F238E27FC236}">
                <a16:creationId xmlns:a16="http://schemas.microsoft.com/office/drawing/2014/main" id="{926705AC-87EB-79DE-572E-8675615CF3A6}"/>
              </a:ext>
            </a:extLst>
          </p:cNvPr>
          <p:cNvSpPr/>
          <p:nvPr userDrawn="1"/>
        </p:nvSpPr>
        <p:spPr bwMode="gray">
          <a:xfrm>
            <a:off x="171452" y="181294"/>
            <a:ext cx="1205346"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Home</a:t>
            </a:r>
          </a:p>
        </p:txBody>
      </p:sp>
      <p:sp>
        <p:nvSpPr>
          <p:cNvPr id="26" name="Rounded Rectangle 25">
            <a:hlinkClick r:id="rId2" action="ppaction://hlinksldjump"/>
            <a:extLst>
              <a:ext uri="{FF2B5EF4-FFF2-40B4-BE49-F238E27FC236}">
                <a16:creationId xmlns:a16="http://schemas.microsoft.com/office/drawing/2014/main" id="{EACDF201-78AF-EC8F-D219-42384EF99E4D}"/>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7" name="Rounded Rectangle 26">
            <a:hlinkClick r:id="rId3" action="ppaction://hlinksldjump"/>
            <a:extLst>
              <a:ext uri="{FF2B5EF4-FFF2-40B4-BE49-F238E27FC236}">
                <a16:creationId xmlns:a16="http://schemas.microsoft.com/office/drawing/2014/main" id="{1646FCFB-3B00-3307-0741-068D82A65AD7}"/>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8" name="Rounded Rectangle 27">
            <a:hlinkClick r:id="rId4" action="ppaction://hlinksldjump"/>
            <a:extLst>
              <a:ext uri="{FF2B5EF4-FFF2-40B4-BE49-F238E27FC236}">
                <a16:creationId xmlns:a16="http://schemas.microsoft.com/office/drawing/2014/main" id="{3AD54212-9186-E564-1DB4-886E70F4B696}"/>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29" name="Rounded Rectangle 28">
            <a:hlinkClick r:id="rId5" action="ppaction://hlinksldjump"/>
            <a:extLst>
              <a:ext uri="{FF2B5EF4-FFF2-40B4-BE49-F238E27FC236}">
                <a16:creationId xmlns:a16="http://schemas.microsoft.com/office/drawing/2014/main" id="{4F900172-DD0F-C392-1B8B-88E84E461939}"/>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0" name="Rounded Rectangle 29">
            <a:hlinkClick r:id="rId4" action="ppaction://hlinksldjump"/>
            <a:extLst>
              <a:ext uri="{FF2B5EF4-FFF2-40B4-BE49-F238E27FC236}">
                <a16:creationId xmlns:a16="http://schemas.microsoft.com/office/drawing/2014/main" id="{15F6904A-D726-EEFF-57F2-099C71C2D55C}"/>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1" name="Rounded Rectangle 30">
            <a:hlinkClick r:id="" action="ppaction://noaction"/>
            <a:extLst>
              <a:ext uri="{FF2B5EF4-FFF2-40B4-BE49-F238E27FC236}">
                <a16:creationId xmlns:a16="http://schemas.microsoft.com/office/drawing/2014/main" id="{904A1F7D-A36C-F24E-926C-CD087A1C7681}"/>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2" name="Rounded Rectangle 31">
            <a:hlinkClick r:id="" action="ppaction://noaction"/>
            <a:extLst>
              <a:ext uri="{FF2B5EF4-FFF2-40B4-BE49-F238E27FC236}">
                <a16:creationId xmlns:a16="http://schemas.microsoft.com/office/drawing/2014/main" id="{1D838C64-6B47-78A6-8529-C012BB101D8D}"/>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grpSp>
        <p:nvGrpSpPr>
          <p:cNvPr id="4" name="Group 3">
            <a:extLst>
              <a:ext uri="{FF2B5EF4-FFF2-40B4-BE49-F238E27FC236}">
                <a16:creationId xmlns:a16="http://schemas.microsoft.com/office/drawing/2014/main" id="{C73A1BB9-FBDA-782F-9B14-760E976D3FE0}"/>
              </a:ext>
            </a:extLst>
          </p:cNvPr>
          <p:cNvGrpSpPr/>
          <p:nvPr userDrawn="1"/>
        </p:nvGrpSpPr>
        <p:grpSpPr>
          <a:xfrm>
            <a:off x="0" y="6263640"/>
            <a:ext cx="12192000" cy="594360"/>
            <a:chOff x="0" y="6263640"/>
            <a:chExt cx="12192000" cy="594360"/>
          </a:xfrm>
        </p:grpSpPr>
        <p:sp>
          <p:nvSpPr>
            <p:cNvPr id="5" name="Rectangle 4">
              <a:extLst>
                <a:ext uri="{FF2B5EF4-FFF2-40B4-BE49-F238E27FC236}">
                  <a16:creationId xmlns:a16="http://schemas.microsoft.com/office/drawing/2014/main" id="{3F51E6F3-E785-980F-0C2D-931B2FA8FEAF}"/>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33" name="Group 32">
              <a:extLst>
                <a:ext uri="{FF2B5EF4-FFF2-40B4-BE49-F238E27FC236}">
                  <a16:creationId xmlns:a16="http://schemas.microsoft.com/office/drawing/2014/main" id="{6DF7CE6C-EC28-0C0F-880A-A39907637ED7}"/>
                </a:ext>
              </a:extLst>
            </p:cNvPr>
            <p:cNvGrpSpPr/>
            <p:nvPr userDrawn="1"/>
          </p:nvGrpSpPr>
          <p:grpSpPr>
            <a:xfrm>
              <a:off x="10470557" y="6414521"/>
              <a:ext cx="1137612" cy="292599"/>
              <a:chOff x="10470557" y="6421187"/>
              <a:chExt cx="1137612" cy="292599"/>
            </a:xfrm>
          </p:grpSpPr>
          <p:grpSp>
            <p:nvGrpSpPr>
              <p:cNvPr id="35" name="Group 34">
                <a:extLst>
                  <a:ext uri="{FF2B5EF4-FFF2-40B4-BE49-F238E27FC236}">
                    <a16:creationId xmlns:a16="http://schemas.microsoft.com/office/drawing/2014/main" id="{6438E9F0-6CE6-79A3-5972-B57E6AF16821}"/>
                  </a:ext>
                </a:extLst>
              </p:cNvPr>
              <p:cNvGrpSpPr/>
              <p:nvPr userDrawn="1"/>
            </p:nvGrpSpPr>
            <p:grpSpPr>
              <a:xfrm>
                <a:off x="10470557" y="6421187"/>
                <a:ext cx="295764" cy="292598"/>
                <a:chOff x="10470557" y="5875580"/>
                <a:chExt cx="295764" cy="292598"/>
              </a:xfrm>
            </p:grpSpPr>
            <p:sp>
              <p:nvSpPr>
                <p:cNvPr id="46" name="Freeform 45">
                  <a:hlinkClick r:id="" action="ppaction://hlinkshowjump?jump=previousslide"/>
                  <a:extLst>
                    <a:ext uri="{FF2B5EF4-FFF2-40B4-BE49-F238E27FC236}">
                      <a16:creationId xmlns:a16="http://schemas.microsoft.com/office/drawing/2014/main" id="{AC3B95BB-F377-D284-0D11-485AF4E41CD6}"/>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47" name="Group 46">
                  <a:extLst>
                    <a:ext uri="{FF2B5EF4-FFF2-40B4-BE49-F238E27FC236}">
                      <a16:creationId xmlns:a16="http://schemas.microsoft.com/office/drawing/2014/main" id="{466B14A2-1C90-1999-F4B4-C1F8F89A7AF0}"/>
                    </a:ext>
                  </a:extLst>
                </p:cNvPr>
                <p:cNvGrpSpPr/>
                <p:nvPr userDrawn="1"/>
              </p:nvGrpSpPr>
              <p:grpSpPr>
                <a:xfrm>
                  <a:off x="10470557" y="5875580"/>
                  <a:ext cx="295764" cy="292598"/>
                  <a:chOff x="10470558" y="5855052"/>
                  <a:chExt cx="295764" cy="292598"/>
                </a:xfrm>
              </p:grpSpPr>
              <p:sp>
                <p:nvSpPr>
                  <p:cNvPr id="48" name="Freeform 47">
                    <a:hlinkClick r:id="" action="ppaction://hlinkshowjump?jump=lastslideviewed"/>
                    <a:extLst>
                      <a:ext uri="{FF2B5EF4-FFF2-40B4-BE49-F238E27FC236}">
                        <a16:creationId xmlns:a16="http://schemas.microsoft.com/office/drawing/2014/main" id="{0DC130AC-B7B1-D60E-16F1-54C2BB5CE740}"/>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F117E149-6670-A038-74EA-5CCD7DC6F7CD}"/>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36" name="Group 35">
                <a:extLst>
                  <a:ext uri="{FF2B5EF4-FFF2-40B4-BE49-F238E27FC236}">
                    <a16:creationId xmlns:a16="http://schemas.microsoft.com/office/drawing/2014/main" id="{E7E03256-DDE1-B314-AAEA-2D889EACC4F4}"/>
                  </a:ext>
                </a:extLst>
              </p:cNvPr>
              <p:cNvGrpSpPr/>
              <p:nvPr userDrawn="1"/>
            </p:nvGrpSpPr>
            <p:grpSpPr>
              <a:xfrm>
                <a:off x="11312405" y="6421187"/>
                <a:ext cx="295764" cy="292599"/>
                <a:chOff x="11312405" y="5875587"/>
                <a:chExt cx="295764" cy="292599"/>
              </a:xfrm>
            </p:grpSpPr>
            <p:sp>
              <p:nvSpPr>
                <p:cNvPr id="42" name="Freeform 41">
                  <a:hlinkClick r:id="" action="ppaction://hlinkshowjump?jump=nextslide"/>
                  <a:extLst>
                    <a:ext uri="{FF2B5EF4-FFF2-40B4-BE49-F238E27FC236}">
                      <a16:creationId xmlns:a16="http://schemas.microsoft.com/office/drawing/2014/main" id="{E8696674-F9E4-3244-7FFA-8C895133895C}"/>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91752DED-ABD4-95FC-5555-C5A273810567}"/>
                    </a:ext>
                  </a:extLst>
                </p:cNvPr>
                <p:cNvGrpSpPr/>
                <p:nvPr userDrawn="1"/>
              </p:nvGrpSpPr>
              <p:grpSpPr>
                <a:xfrm>
                  <a:off x="11312405" y="5875587"/>
                  <a:ext cx="295764" cy="292599"/>
                  <a:chOff x="11297334" y="5855058"/>
                  <a:chExt cx="295764" cy="292599"/>
                </a:xfrm>
              </p:grpSpPr>
              <p:sp>
                <p:nvSpPr>
                  <p:cNvPr id="44" name="Freeform 43">
                    <a:hlinkClick r:id="" action="ppaction://hlinkshowjump?jump=nextslide"/>
                    <a:extLst>
                      <a:ext uri="{FF2B5EF4-FFF2-40B4-BE49-F238E27FC236}">
                        <a16:creationId xmlns:a16="http://schemas.microsoft.com/office/drawing/2014/main" id="{67E34EBF-9266-9E30-42DE-983DE367210B}"/>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45" name="Freeform 44">
                    <a:hlinkClick r:id="" action="ppaction://hlinkshowjump?jump=nextslide"/>
                    <a:extLst>
                      <a:ext uri="{FF2B5EF4-FFF2-40B4-BE49-F238E27FC236}">
                        <a16:creationId xmlns:a16="http://schemas.microsoft.com/office/drawing/2014/main" id="{18141A5F-D334-2EA2-3E47-FA3B0FCB6C45}"/>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37" name="Group 36">
                <a:extLst>
                  <a:ext uri="{FF2B5EF4-FFF2-40B4-BE49-F238E27FC236}">
                    <a16:creationId xmlns:a16="http://schemas.microsoft.com/office/drawing/2014/main" id="{FFB36D62-50C7-864B-0F59-86AD6DB8374A}"/>
                  </a:ext>
                </a:extLst>
              </p:cNvPr>
              <p:cNvGrpSpPr/>
              <p:nvPr userDrawn="1"/>
            </p:nvGrpSpPr>
            <p:grpSpPr>
              <a:xfrm>
                <a:off x="10891481" y="6421187"/>
                <a:ext cx="295764" cy="292599"/>
                <a:chOff x="10883946" y="5644499"/>
                <a:chExt cx="295764" cy="292599"/>
              </a:xfrm>
            </p:grpSpPr>
            <p:sp>
              <p:nvSpPr>
                <p:cNvPr id="38" name="Freeform 37">
                  <a:hlinkClick r:id="rId6" action="ppaction://hlinksldjump"/>
                  <a:extLst>
                    <a:ext uri="{FF2B5EF4-FFF2-40B4-BE49-F238E27FC236}">
                      <a16:creationId xmlns:a16="http://schemas.microsoft.com/office/drawing/2014/main" id="{57FB97AC-8807-6E77-B0FD-F7D1A8B91B8F}"/>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39" name="Group 38">
                  <a:extLst>
                    <a:ext uri="{FF2B5EF4-FFF2-40B4-BE49-F238E27FC236}">
                      <a16:creationId xmlns:a16="http://schemas.microsoft.com/office/drawing/2014/main" id="{424E2240-8B15-5419-76E8-D0A813758726}"/>
                    </a:ext>
                  </a:extLst>
                </p:cNvPr>
                <p:cNvGrpSpPr/>
                <p:nvPr userDrawn="1"/>
              </p:nvGrpSpPr>
              <p:grpSpPr>
                <a:xfrm>
                  <a:off x="10883946" y="5644499"/>
                  <a:ext cx="295764" cy="292599"/>
                  <a:chOff x="10899016" y="5855059"/>
                  <a:chExt cx="295764" cy="292599"/>
                </a:xfrm>
              </p:grpSpPr>
              <p:sp>
                <p:nvSpPr>
                  <p:cNvPr id="40" name="Freeform 39">
                    <a:extLst>
                      <a:ext uri="{FF2B5EF4-FFF2-40B4-BE49-F238E27FC236}">
                        <a16:creationId xmlns:a16="http://schemas.microsoft.com/office/drawing/2014/main" id="{E090815D-D44B-C941-E612-3C8AF33C6E76}"/>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41" name="Freeform 40">
                    <a:hlinkClick r:id="rId6" action="ppaction://hlinksldjump"/>
                    <a:extLst>
                      <a:ext uri="{FF2B5EF4-FFF2-40B4-BE49-F238E27FC236}">
                        <a16:creationId xmlns:a16="http://schemas.microsoft.com/office/drawing/2014/main" id="{93C90D8C-EF39-7EBB-78ED-157DFFFE7E3D}"/>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34" name="Graphic 33">
              <a:extLst>
                <a:ext uri="{FF2B5EF4-FFF2-40B4-BE49-F238E27FC236}">
                  <a16:creationId xmlns:a16="http://schemas.microsoft.com/office/drawing/2014/main" id="{2B23F912-6AF2-B3DC-E0EB-684484F6B3B6}"/>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4182" y="6450021"/>
              <a:ext cx="769079" cy="221599"/>
            </a:xfrm>
            <a:prstGeom prst="rect">
              <a:avLst/>
            </a:prstGeom>
          </p:spPr>
        </p:pic>
      </p:grpSp>
    </p:spTree>
    <p:extLst>
      <p:ext uri="{BB962C8B-B14F-4D97-AF65-F5344CB8AC3E}">
        <p14:creationId xmlns:p14="http://schemas.microsoft.com/office/powerpoint/2010/main" val="236977774"/>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34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2/25/2025</a:t>
            </a:fld>
            <a:endParaRPr lang="en-US"/>
          </a:p>
        </p:txBody>
      </p:sp>
      <p:grpSp>
        <p:nvGrpSpPr>
          <p:cNvPr id="62" name="Group 61">
            <a:extLst>
              <a:ext uri="{FF2B5EF4-FFF2-40B4-BE49-F238E27FC236}">
                <a16:creationId xmlns:a16="http://schemas.microsoft.com/office/drawing/2014/main" id="{F66CA77A-4286-AD29-EA13-383138B2F6D2}"/>
              </a:ext>
            </a:extLst>
          </p:cNvPr>
          <p:cNvGrpSpPr/>
          <p:nvPr userDrawn="1"/>
        </p:nvGrpSpPr>
        <p:grpSpPr>
          <a:xfrm>
            <a:off x="0" y="6263640"/>
            <a:ext cx="12192000" cy="594360"/>
            <a:chOff x="0" y="6263640"/>
            <a:chExt cx="12192000" cy="594360"/>
          </a:xfrm>
        </p:grpSpPr>
        <p:sp>
          <p:nvSpPr>
            <p:cNvPr id="63" name="Rectangle 62">
              <a:extLst>
                <a:ext uri="{FF2B5EF4-FFF2-40B4-BE49-F238E27FC236}">
                  <a16:creationId xmlns:a16="http://schemas.microsoft.com/office/drawing/2014/main" id="{008FB8DE-877F-ECA0-E2DE-8C7368D2F2A8}"/>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64" name="Group 63">
              <a:extLst>
                <a:ext uri="{FF2B5EF4-FFF2-40B4-BE49-F238E27FC236}">
                  <a16:creationId xmlns:a16="http://schemas.microsoft.com/office/drawing/2014/main" id="{B0C56835-688E-0CEC-D72C-4C1E956960B5}"/>
                </a:ext>
              </a:extLst>
            </p:cNvPr>
            <p:cNvGrpSpPr/>
            <p:nvPr userDrawn="1"/>
          </p:nvGrpSpPr>
          <p:grpSpPr>
            <a:xfrm>
              <a:off x="10470557" y="6414521"/>
              <a:ext cx="1137612" cy="292599"/>
              <a:chOff x="10470557" y="6421187"/>
              <a:chExt cx="1137612" cy="292599"/>
            </a:xfrm>
          </p:grpSpPr>
          <p:grpSp>
            <p:nvGrpSpPr>
              <p:cNvPr id="66" name="Group 65">
                <a:extLst>
                  <a:ext uri="{FF2B5EF4-FFF2-40B4-BE49-F238E27FC236}">
                    <a16:creationId xmlns:a16="http://schemas.microsoft.com/office/drawing/2014/main" id="{6CD09D0A-BC29-213A-A3CA-194512814F2C}"/>
                  </a:ext>
                </a:extLst>
              </p:cNvPr>
              <p:cNvGrpSpPr/>
              <p:nvPr userDrawn="1"/>
            </p:nvGrpSpPr>
            <p:grpSpPr>
              <a:xfrm>
                <a:off x="10470557" y="6421187"/>
                <a:ext cx="295764" cy="292598"/>
                <a:chOff x="10470557" y="5875580"/>
                <a:chExt cx="295764" cy="292598"/>
              </a:xfrm>
            </p:grpSpPr>
            <p:sp>
              <p:nvSpPr>
                <p:cNvPr id="77" name="Freeform 76">
                  <a:hlinkClick r:id="" action="ppaction://hlinkshowjump?jump=previousslide"/>
                  <a:extLst>
                    <a:ext uri="{FF2B5EF4-FFF2-40B4-BE49-F238E27FC236}">
                      <a16:creationId xmlns:a16="http://schemas.microsoft.com/office/drawing/2014/main" id="{A4AD2269-EBE5-A859-8A85-DBAF211DF354}"/>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78" name="Group 77">
                  <a:extLst>
                    <a:ext uri="{FF2B5EF4-FFF2-40B4-BE49-F238E27FC236}">
                      <a16:creationId xmlns:a16="http://schemas.microsoft.com/office/drawing/2014/main" id="{447EC931-D99C-97BB-DA71-108CE9ED1E71}"/>
                    </a:ext>
                  </a:extLst>
                </p:cNvPr>
                <p:cNvGrpSpPr/>
                <p:nvPr userDrawn="1"/>
              </p:nvGrpSpPr>
              <p:grpSpPr>
                <a:xfrm>
                  <a:off x="10470557" y="5875580"/>
                  <a:ext cx="295764" cy="292598"/>
                  <a:chOff x="10470558" y="5855052"/>
                  <a:chExt cx="295764" cy="292598"/>
                </a:xfrm>
              </p:grpSpPr>
              <p:sp>
                <p:nvSpPr>
                  <p:cNvPr id="79" name="Freeform 78">
                    <a:hlinkClick r:id="" action="ppaction://hlinkshowjump?jump=lastslideviewed"/>
                    <a:extLst>
                      <a:ext uri="{FF2B5EF4-FFF2-40B4-BE49-F238E27FC236}">
                        <a16:creationId xmlns:a16="http://schemas.microsoft.com/office/drawing/2014/main" id="{27EA49E2-86D3-710B-AB83-A1887A7A3942}"/>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1090AB4A-6F2D-851A-C5D1-25E9F9FC0EC0}"/>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67" name="Group 66">
                <a:extLst>
                  <a:ext uri="{FF2B5EF4-FFF2-40B4-BE49-F238E27FC236}">
                    <a16:creationId xmlns:a16="http://schemas.microsoft.com/office/drawing/2014/main" id="{6364C61C-7B74-6B53-0F1E-7FEAFA525BC6}"/>
                  </a:ext>
                </a:extLst>
              </p:cNvPr>
              <p:cNvGrpSpPr/>
              <p:nvPr userDrawn="1"/>
            </p:nvGrpSpPr>
            <p:grpSpPr>
              <a:xfrm>
                <a:off x="11312405" y="6421187"/>
                <a:ext cx="295764" cy="292599"/>
                <a:chOff x="11312405" y="5875587"/>
                <a:chExt cx="295764" cy="292599"/>
              </a:xfrm>
            </p:grpSpPr>
            <p:sp>
              <p:nvSpPr>
                <p:cNvPr id="73" name="Freeform 72">
                  <a:hlinkClick r:id="" action="ppaction://hlinkshowjump?jump=nextslide"/>
                  <a:extLst>
                    <a:ext uri="{FF2B5EF4-FFF2-40B4-BE49-F238E27FC236}">
                      <a16:creationId xmlns:a16="http://schemas.microsoft.com/office/drawing/2014/main" id="{3D0AE064-D90E-73E4-48AE-83D1BF1DBE8A}"/>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74" name="Group 73">
                  <a:extLst>
                    <a:ext uri="{FF2B5EF4-FFF2-40B4-BE49-F238E27FC236}">
                      <a16:creationId xmlns:a16="http://schemas.microsoft.com/office/drawing/2014/main" id="{F1DA0CCB-E40E-7A73-8FA8-D3054DAC4C4D}"/>
                    </a:ext>
                  </a:extLst>
                </p:cNvPr>
                <p:cNvGrpSpPr/>
                <p:nvPr userDrawn="1"/>
              </p:nvGrpSpPr>
              <p:grpSpPr>
                <a:xfrm>
                  <a:off x="11312405" y="5875587"/>
                  <a:ext cx="295764" cy="292599"/>
                  <a:chOff x="11297334" y="5855058"/>
                  <a:chExt cx="295764" cy="292599"/>
                </a:xfrm>
              </p:grpSpPr>
              <p:sp>
                <p:nvSpPr>
                  <p:cNvPr id="75" name="Freeform 74">
                    <a:hlinkClick r:id="" action="ppaction://hlinkshowjump?jump=nextslide"/>
                    <a:extLst>
                      <a:ext uri="{FF2B5EF4-FFF2-40B4-BE49-F238E27FC236}">
                        <a16:creationId xmlns:a16="http://schemas.microsoft.com/office/drawing/2014/main" id="{29B1742A-63B6-D8EB-F4BC-5F303EA437E9}"/>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76" name="Freeform 75">
                    <a:hlinkClick r:id="" action="ppaction://hlinkshowjump?jump=nextslide"/>
                    <a:extLst>
                      <a:ext uri="{FF2B5EF4-FFF2-40B4-BE49-F238E27FC236}">
                        <a16:creationId xmlns:a16="http://schemas.microsoft.com/office/drawing/2014/main" id="{0D4CC888-76AB-7F4C-54F9-989A69B14D93}"/>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68" name="Group 67">
                <a:extLst>
                  <a:ext uri="{FF2B5EF4-FFF2-40B4-BE49-F238E27FC236}">
                    <a16:creationId xmlns:a16="http://schemas.microsoft.com/office/drawing/2014/main" id="{0E8C6710-886E-E6C4-B8A3-638DFF00815C}"/>
                  </a:ext>
                </a:extLst>
              </p:cNvPr>
              <p:cNvGrpSpPr/>
              <p:nvPr userDrawn="1"/>
            </p:nvGrpSpPr>
            <p:grpSpPr>
              <a:xfrm>
                <a:off x="10891481" y="6421187"/>
                <a:ext cx="295764" cy="292599"/>
                <a:chOff x="10883946" y="5644499"/>
                <a:chExt cx="295764" cy="292599"/>
              </a:xfrm>
            </p:grpSpPr>
            <p:sp>
              <p:nvSpPr>
                <p:cNvPr id="69" name="Freeform 68">
                  <a:hlinkClick r:id="rId2" action="ppaction://hlinksldjump"/>
                  <a:extLst>
                    <a:ext uri="{FF2B5EF4-FFF2-40B4-BE49-F238E27FC236}">
                      <a16:creationId xmlns:a16="http://schemas.microsoft.com/office/drawing/2014/main" id="{D3CAA277-C6B5-364F-9A68-734C5187CBA2}"/>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70" name="Group 69">
                  <a:extLst>
                    <a:ext uri="{FF2B5EF4-FFF2-40B4-BE49-F238E27FC236}">
                      <a16:creationId xmlns:a16="http://schemas.microsoft.com/office/drawing/2014/main" id="{337EEE6F-447F-6158-B6A1-8130DCBDB918}"/>
                    </a:ext>
                  </a:extLst>
                </p:cNvPr>
                <p:cNvGrpSpPr/>
                <p:nvPr userDrawn="1"/>
              </p:nvGrpSpPr>
              <p:grpSpPr>
                <a:xfrm>
                  <a:off x="10883946" y="5644499"/>
                  <a:ext cx="295764" cy="292599"/>
                  <a:chOff x="10899016" y="5855059"/>
                  <a:chExt cx="295764" cy="292599"/>
                </a:xfrm>
              </p:grpSpPr>
              <p:sp>
                <p:nvSpPr>
                  <p:cNvPr id="71" name="Freeform 70">
                    <a:extLst>
                      <a:ext uri="{FF2B5EF4-FFF2-40B4-BE49-F238E27FC236}">
                        <a16:creationId xmlns:a16="http://schemas.microsoft.com/office/drawing/2014/main" id="{3BCEEC91-4616-3371-EEDC-E9FB14FB6F8D}"/>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72" name="Freeform 71">
                    <a:hlinkClick r:id="rId2" action="ppaction://hlinksldjump"/>
                    <a:extLst>
                      <a:ext uri="{FF2B5EF4-FFF2-40B4-BE49-F238E27FC236}">
                        <a16:creationId xmlns:a16="http://schemas.microsoft.com/office/drawing/2014/main" id="{31C7E4C3-98AF-A47B-662D-15BF33DCCD6E}"/>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65" name="Graphic 64">
              <a:extLst>
                <a:ext uri="{FF2B5EF4-FFF2-40B4-BE49-F238E27FC236}">
                  <a16:creationId xmlns:a16="http://schemas.microsoft.com/office/drawing/2014/main" id="{ED8DE116-B539-4BF7-FDFA-6916FD47DFE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81" name="Title 1">
            <a:extLst>
              <a:ext uri="{FF2B5EF4-FFF2-40B4-BE49-F238E27FC236}">
                <a16:creationId xmlns:a16="http://schemas.microsoft.com/office/drawing/2014/main" id="{42DF2C1E-0336-896F-ED45-B9AFB9B64077}"/>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sp>
        <p:nvSpPr>
          <p:cNvPr id="2" name="Rounded Rectangle 1">
            <a:hlinkClick r:id="rId2" action="ppaction://hlinksldjump"/>
            <a:extLst>
              <a:ext uri="{FF2B5EF4-FFF2-40B4-BE49-F238E27FC236}">
                <a16:creationId xmlns:a16="http://schemas.microsoft.com/office/drawing/2014/main" id="{4B113B11-A347-3CED-0A84-7703B0B16239}"/>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4" name="Rounded Rectangle 3">
            <a:hlinkClick r:id="rId5" action="ppaction://hlinksldjump"/>
            <a:extLst>
              <a:ext uri="{FF2B5EF4-FFF2-40B4-BE49-F238E27FC236}">
                <a16:creationId xmlns:a16="http://schemas.microsoft.com/office/drawing/2014/main" id="{9885CC4F-57A6-4B52-22CD-4B1686BD12B3}"/>
              </a:ext>
            </a:extLst>
          </p:cNvPr>
          <p:cNvSpPr/>
          <p:nvPr userDrawn="1"/>
        </p:nvSpPr>
        <p:spPr bwMode="gray">
          <a:xfrm>
            <a:off x="1476747" y="181294"/>
            <a:ext cx="1437413"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Why evaluate</a:t>
            </a:r>
          </a:p>
        </p:txBody>
      </p:sp>
      <p:sp>
        <p:nvSpPr>
          <p:cNvPr id="5" name="Rounded Rectangle 4">
            <a:hlinkClick r:id="rId6" action="ppaction://hlinksldjump"/>
            <a:extLst>
              <a:ext uri="{FF2B5EF4-FFF2-40B4-BE49-F238E27FC236}">
                <a16:creationId xmlns:a16="http://schemas.microsoft.com/office/drawing/2014/main" id="{327C5CF1-88ED-A122-AEF8-63E6AA03E2D0}"/>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6" name="Rounded Rectangle 5">
            <a:hlinkClick r:id="rId7" action="ppaction://hlinksldjump"/>
            <a:extLst>
              <a:ext uri="{FF2B5EF4-FFF2-40B4-BE49-F238E27FC236}">
                <a16:creationId xmlns:a16="http://schemas.microsoft.com/office/drawing/2014/main" id="{A6B8EF91-89C8-1173-13F2-9D1C5DC614CF}"/>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7" name="Rounded Rectangle 6">
            <a:hlinkClick r:id="rId8" action="ppaction://hlinksldjump"/>
            <a:extLst>
              <a:ext uri="{FF2B5EF4-FFF2-40B4-BE49-F238E27FC236}">
                <a16:creationId xmlns:a16="http://schemas.microsoft.com/office/drawing/2014/main" id="{0401E040-2397-8EB5-8FFC-5F362E0C91BD}"/>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8" name="Rounded Rectangle 7">
            <a:hlinkClick r:id="rId7" action="ppaction://hlinksldjump"/>
            <a:extLst>
              <a:ext uri="{FF2B5EF4-FFF2-40B4-BE49-F238E27FC236}">
                <a16:creationId xmlns:a16="http://schemas.microsoft.com/office/drawing/2014/main" id="{97DC0897-0B59-6FB9-5773-C3A2DC9829B7}"/>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9" name="Rounded Rectangle 8">
            <a:hlinkClick r:id="" action="ppaction://noaction"/>
            <a:extLst>
              <a:ext uri="{FF2B5EF4-FFF2-40B4-BE49-F238E27FC236}">
                <a16:creationId xmlns:a16="http://schemas.microsoft.com/office/drawing/2014/main" id="{E19111B1-5468-B482-521D-020A7DB1C0A8}"/>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10" name="Rounded Rectangle 9">
            <a:hlinkClick r:id="" action="ppaction://noaction"/>
            <a:extLst>
              <a:ext uri="{FF2B5EF4-FFF2-40B4-BE49-F238E27FC236}">
                <a16:creationId xmlns:a16="http://schemas.microsoft.com/office/drawing/2014/main" id="{24065D56-4FEE-EF47-BE51-ADE1D4A87A0D}"/>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4024931298"/>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33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2/25/2025</a:t>
            </a:fld>
            <a:endParaRPr lang="en-US"/>
          </a:p>
        </p:txBody>
      </p:sp>
      <p:sp>
        <p:nvSpPr>
          <p:cNvPr id="77" name="Title 1">
            <a:extLst>
              <a:ext uri="{FF2B5EF4-FFF2-40B4-BE49-F238E27FC236}">
                <a16:creationId xmlns:a16="http://schemas.microsoft.com/office/drawing/2014/main" id="{2BB821C5-F8FF-D9B2-451F-33752669928D}"/>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4A889553-5BB0-F04B-0BBC-72880C0278E0}"/>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D2A10871-2BF9-B900-46B6-6E1ACAECE484}"/>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EF873D48-B81D-1442-CD4E-5789FF70961D}"/>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0E1244A3-84AC-443A-BC4D-BC7D454326CC}"/>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0EAD01CE-A888-E1CC-36AC-9FDBAC0588CF}"/>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CD61307C-7191-E11F-729A-CCB8F90E73BE}"/>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4668E442-FCD3-D799-113E-575ECF71CAAE}"/>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A82D5F16-AB48-EAD1-04DE-8EB8E0300ECE}"/>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74F5F51D-0F5C-78B7-ACD3-7E1F563D3B7A}"/>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7D8484F3-1473-017C-281B-93F054A6CC2F}"/>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CBE2509B-4D40-5638-F551-3B58B7D4CE16}"/>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44472CA0-90A1-4D26-1CFF-2BF56E4E96FA}"/>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AE01635F-5FB7-F035-BE5D-EE30CA4B697A}"/>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038F3E30-5EE8-4661-4A8A-D196BEFEE73A}"/>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2612CEA3-1B3F-A7E7-5F5D-9DC8D55C6E4E}"/>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5ADD830F-20C7-F11E-9462-267ACF5E1D16}"/>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EE6640D2-A14F-3B06-0CB6-77CC459A9757}"/>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97F3AAA0-B92D-E4D2-CBA2-01594D7AAB08}"/>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F6754C94-0EFA-1D32-A7DA-64D48665505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7" name="Rounded Rectangle 26">
            <a:hlinkClick r:id="rId2" action="ppaction://hlinksldjump"/>
            <a:extLst>
              <a:ext uri="{FF2B5EF4-FFF2-40B4-BE49-F238E27FC236}">
                <a16:creationId xmlns:a16="http://schemas.microsoft.com/office/drawing/2014/main" id="{32803B2B-A536-F99A-0E9E-E3D187746ED4}"/>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8" name="Rounded Rectangle 27">
            <a:hlinkClick r:id="rId5" action="ppaction://hlinksldjump"/>
            <a:extLst>
              <a:ext uri="{FF2B5EF4-FFF2-40B4-BE49-F238E27FC236}">
                <a16:creationId xmlns:a16="http://schemas.microsoft.com/office/drawing/2014/main" id="{31BC24E9-975C-DCC7-9C4E-8CD38F3F9CF6}"/>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9" name="Rounded Rectangle 28">
            <a:hlinkClick r:id="rId6" action="ppaction://hlinksldjump"/>
            <a:extLst>
              <a:ext uri="{FF2B5EF4-FFF2-40B4-BE49-F238E27FC236}">
                <a16:creationId xmlns:a16="http://schemas.microsoft.com/office/drawing/2014/main" id="{9CD6F4F9-E2F3-FB2B-96A8-8C8D0E5C48B8}"/>
              </a:ext>
            </a:extLst>
          </p:cNvPr>
          <p:cNvSpPr/>
          <p:nvPr userDrawn="1"/>
        </p:nvSpPr>
        <p:spPr bwMode="gray">
          <a:xfrm>
            <a:off x="3014109" y="181294"/>
            <a:ext cx="1437413"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Measures</a:t>
            </a:r>
          </a:p>
        </p:txBody>
      </p:sp>
      <p:sp>
        <p:nvSpPr>
          <p:cNvPr id="30" name="Rounded Rectangle 29">
            <a:hlinkClick r:id="rId7" action="ppaction://hlinksldjump"/>
            <a:extLst>
              <a:ext uri="{FF2B5EF4-FFF2-40B4-BE49-F238E27FC236}">
                <a16:creationId xmlns:a16="http://schemas.microsoft.com/office/drawing/2014/main" id="{6AC124E8-8258-6761-EFB4-49563924FE08}"/>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31" name="Rounded Rectangle 30">
            <a:hlinkClick r:id="rId8" action="ppaction://hlinksldjump"/>
            <a:extLst>
              <a:ext uri="{FF2B5EF4-FFF2-40B4-BE49-F238E27FC236}">
                <a16:creationId xmlns:a16="http://schemas.microsoft.com/office/drawing/2014/main" id="{B83C7973-4AD1-5292-21E1-E8320845B05C}"/>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2" name="Rounded Rectangle 31">
            <a:hlinkClick r:id="rId7" action="ppaction://hlinksldjump"/>
            <a:extLst>
              <a:ext uri="{FF2B5EF4-FFF2-40B4-BE49-F238E27FC236}">
                <a16:creationId xmlns:a16="http://schemas.microsoft.com/office/drawing/2014/main" id="{23B8CE53-EA84-E357-E946-28AFA4EA49A0}"/>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3" name="Rounded Rectangle 32">
            <a:hlinkClick r:id="" action="ppaction://noaction"/>
            <a:extLst>
              <a:ext uri="{FF2B5EF4-FFF2-40B4-BE49-F238E27FC236}">
                <a16:creationId xmlns:a16="http://schemas.microsoft.com/office/drawing/2014/main" id="{D658F8F3-F114-D30A-0639-05EC9DA0CA20}"/>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9" name="Rounded Rectangle 38">
            <a:hlinkClick r:id="" action="ppaction://noaction"/>
            <a:extLst>
              <a:ext uri="{FF2B5EF4-FFF2-40B4-BE49-F238E27FC236}">
                <a16:creationId xmlns:a16="http://schemas.microsoft.com/office/drawing/2014/main" id="{AC25DFD6-7207-B6EA-D5DF-3A19ACC6658D}"/>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1828948717"/>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32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2/25/2025</a:t>
            </a:fld>
            <a:endParaRPr lang="en-US"/>
          </a:p>
        </p:txBody>
      </p:sp>
      <p:sp>
        <p:nvSpPr>
          <p:cNvPr id="77" name="Title 1">
            <a:extLst>
              <a:ext uri="{FF2B5EF4-FFF2-40B4-BE49-F238E27FC236}">
                <a16:creationId xmlns:a16="http://schemas.microsoft.com/office/drawing/2014/main" id="{257910ED-6A1D-1548-0067-938C1EBF72D2}"/>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25B6ED36-A9AF-7E7C-2BEC-B6D8E1902F0B}"/>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3AE6C7F7-F012-F45C-70FC-FC3DA45DF3F3}"/>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8224051F-6F8C-24B3-ECE2-A8C1785AB9C8}"/>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FB8978AA-C3A5-7818-37C2-764725FC6015}"/>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C1055A51-6FA7-72D0-EB23-5844DDB3F98F}"/>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0678794F-55A1-0961-67B9-E91A1A046F15}"/>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55321271-FE35-DAC9-A620-06B6F49B6F0C}"/>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2A59509D-92A5-DB0A-0C33-3A9C2FC8CB03}"/>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26534AC8-34E7-924A-ED7C-68C1FA3E959A}"/>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9805A74E-0F89-8B30-7EDA-05A05D2EEF1D}"/>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1CEB0E29-6ABB-85D0-ADEF-B8717DDB2D51}"/>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EA4B0747-F7C7-725E-3D0E-632666250991}"/>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DCADC0F2-9355-1F8D-C754-66F048BFDDFA}"/>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0BD7FAF6-5EAD-DA8D-98FF-2ECE156C0E2D}"/>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DEC70CE4-6DEA-D6B9-23D3-671D5F5010E6}"/>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2CB0FB82-9417-DA85-CE30-EBD7C7B635E7}"/>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8EDFCBD2-7A4E-B56A-977A-488C219A8D6D}"/>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6EC581A1-1A1E-E9A5-39F7-38AF64E14617}"/>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79A42888-8A47-DA49-B2FF-A37F0FF21B7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6" name="Rounded Rectangle 25">
            <a:hlinkClick r:id="rId2" action="ppaction://hlinksldjump"/>
            <a:extLst>
              <a:ext uri="{FF2B5EF4-FFF2-40B4-BE49-F238E27FC236}">
                <a16:creationId xmlns:a16="http://schemas.microsoft.com/office/drawing/2014/main" id="{69F0B129-8AC4-00D3-A74D-C764BAA25636}"/>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7" name="Rounded Rectangle 26">
            <a:hlinkClick r:id="rId5" action="ppaction://hlinksldjump"/>
            <a:extLst>
              <a:ext uri="{FF2B5EF4-FFF2-40B4-BE49-F238E27FC236}">
                <a16:creationId xmlns:a16="http://schemas.microsoft.com/office/drawing/2014/main" id="{867EE82B-A2B3-52E7-4DC4-0503022C39A5}"/>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8" name="Rounded Rectangle 27">
            <a:hlinkClick r:id="rId6" action="ppaction://hlinksldjump"/>
            <a:extLst>
              <a:ext uri="{FF2B5EF4-FFF2-40B4-BE49-F238E27FC236}">
                <a16:creationId xmlns:a16="http://schemas.microsoft.com/office/drawing/2014/main" id="{0694DF77-4470-0660-6EC7-C912E3FB64C5}"/>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9" name="Rounded Rectangle 28">
            <a:hlinkClick r:id="rId7" action="ppaction://hlinksldjump"/>
            <a:extLst>
              <a:ext uri="{FF2B5EF4-FFF2-40B4-BE49-F238E27FC236}">
                <a16:creationId xmlns:a16="http://schemas.microsoft.com/office/drawing/2014/main" id="{0F599FF0-F2F0-C657-B9E9-EF332E272EEA}"/>
              </a:ext>
            </a:extLst>
          </p:cNvPr>
          <p:cNvSpPr/>
          <p:nvPr userDrawn="1"/>
        </p:nvSpPr>
        <p:spPr bwMode="gray">
          <a:xfrm>
            <a:off x="4551471" y="181294"/>
            <a:ext cx="2088574"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Things to think about</a:t>
            </a:r>
          </a:p>
        </p:txBody>
      </p:sp>
      <p:sp>
        <p:nvSpPr>
          <p:cNvPr id="30" name="Rounded Rectangle 29">
            <a:hlinkClick r:id="rId8" action="ppaction://hlinksldjump"/>
            <a:extLst>
              <a:ext uri="{FF2B5EF4-FFF2-40B4-BE49-F238E27FC236}">
                <a16:creationId xmlns:a16="http://schemas.microsoft.com/office/drawing/2014/main" id="{4DB36C2C-01F2-8922-FC42-90F70C488298}"/>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1" name="Rounded Rectangle 30">
            <a:hlinkClick r:id="rId7" action="ppaction://hlinksldjump"/>
            <a:extLst>
              <a:ext uri="{FF2B5EF4-FFF2-40B4-BE49-F238E27FC236}">
                <a16:creationId xmlns:a16="http://schemas.microsoft.com/office/drawing/2014/main" id="{115DFD19-1967-077D-E2F0-9B0E981CE8D2}"/>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2" name="Rounded Rectangle 31">
            <a:hlinkClick r:id="" action="ppaction://noaction"/>
            <a:extLst>
              <a:ext uri="{FF2B5EF4-FFF2-40B4-BE49-F238E27FC236}">
                <a16:creationId xmlns:a16="http://schemas.microsoft.com/office/drawing/2014/main" id="{98FDF215-3DE4-3996-C753-F07A58CA6F9F}"/>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3" name="Rounded Rectangle 32">
            <a:hlinkClick r:id="" action="ppaction://noaction"/>
            <a:extLst>
              <a:ext uri="{FF2B5EF4-FFF2-40B4-BE49-F238E27FC236}">
                <a16:creationId xmlns:a16="http://schemas.microsoft.com/office/drawing/2014/main" id="{A3FBA3B4-3AB6-EA3B-5B65-E5DBDE74F70E}"/>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91622861"/>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ith Photo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2/25/2025</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tx1"/>
                </a:solidFill>
              </a:defRPr>
            </a:lvl1pPr>
          </a:lstStyle>
          <a:p>
            <a:r>
              <a:rPr lang="en-US"/>
              <a:t>Insert attribution photo</a:t>
            </a:r>
          </a:p>
        </p:txBody>
      </p:sp>
    </p:spTree>
    <p:extLst>
      <p:ext uri="{BB962C8B-B14F-4D97-AF65-F5344CB8AC3E}">
        <p14:creationId xmlns:p14="http://schemas.microsoft.com/office/powerpoint/2010/main" val="4050538092"/>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31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2/25/2025</a:t>
            </a:fld>
            <a:endParaRPr lang="en-US"/>
          </a:p>
        </p:txBody>
      </p:sp>
      <p:sp>
        <p:nvSpPr>
          <p:cNvPr id="77" name="Title 1">
            <a:extLst>
              <a:ext uri="{FF2B5EF4-FFF2-40B4-BE49-F238E27FC236}">
                <a16:creationId xmlns:a16="http://schemas.microsoft.com/office/drawing/2014/main" id="{9A27F738-B7D4-1B5F-9008-A6A9BBFA7CC2}"/>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88AA39EE-DE51-C260-2400-70F29592068F}"/>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2758B2A7-CAAE-0085-ED33-0D26B1279424}"/>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2AA2B88A-2806-8B27-094B-A3888BEA70E7}"/>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82BD43BB-10C0-2336-AE68-B82A473063AA}"/>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C1A4C0A5-6918-BE42-980D-7B826D13AFD9}"/>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EECCCE90-C172-67AE-39AA-828CF134D1E4}"/>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AADD7065-C0E7-3BDA-45C4-AA0DBDDFA346}"/>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8DA94D7E-5C6E-44EC-35CC-33E858E87AC0}"/>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34EDC340-A208-3F8C-B002-2AFFD5D19CA3}"/>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8FB24EED-82CF-A920-465C-3E93751006DA}"/>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1905AA43-BA59-B288-8C11-FF9A239AD39B}"/>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A8FC79E9-B4DF-1A2F-A395-90EE99B327B9}"/>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166F6739-2B25-B29A-6426-D31D7EE7997A}"/>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C55A16B2-096E-ABBA-8688-564D5B9F7AE4}"/>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69F0B205-0F10-A7A9-932C-308878596ECD}"/>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80AB32F1-99AF-6369-5B8D-1CAE4EF5499E}"/>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9D7C9DDC-9231-FABF-B802-80BCAC21EB37}"/>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6B21F661-335E-3355-5029-95C93BFFCF5E}"/>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53757A7D-CE2B-5289-4F2F-DAF0164723F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6" name="Rounded Rectangle 25">
            <a:hlinkClick r:id="rId2" action="ppaction://hlinksldjump"/>
            <a:extLst>
              <a:ext uri="{FF2B5EF4-FFF2-40B4-BE49-F238E27FC236}">
                <a16:creationId xmlns:a16="http://schemas.microsoft.com/office/drawing/2014/main" id="{8C18FA78-4F6D-6394-49B6-D5333818559A}"/>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7" name="Rounded Rectangle 26">
            <a:hlinkClick r:id="rId5" action="ppaction://hlinksldjump"/>
            <a:extLst>
              <a:ext uri="{FF2B5EF4-FFF2-40B4-BE49-F238E27FC236}">
                <a16:creationId xmlns:a16="http://schemas.microsoft.com/office/drawing/2014/main" id="{1A13D722-DC4F-7843-2282-4E3BA5DE807A}"/>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8" name="Rounded Rectangle 27">
            <a:hlinkClick r:id="rId6" action="ppaction://hlinksldjump"/>
            <a:extLst>
              <a:ext uri="{FF2B5EF4-FFF2-40B4-BE49-F238E27FC236}">
                <a16:creationId xmlns:a16="http://schemas.microsoft.com/office/drawing/2014/main" id="{D5A09F60-4EB3-40AE-4D9B-CAAC526EB8D0}"/>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9" name="Rounded Rectangle 28">
            <a:hlinkClick r:id="rId7" action="ppaction://hlinksldjump"/>
            <a:extLst>
              <a:ext uri="{FF2B5EF4-FFF2-40B4-BE49-F238E27FC236}">
                <a16:creationId xmlns:a16="http://schemas.microsoft.com/office/drawing/2014/main" id="{832AF0FA-21E3-AA1E-FC2A-359FC0AE6AD7}"/>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30" name="Rounded Rectangle 29">
            <a:hlinkClick r:id="rId8" action="ppaction://hlinksldjump"/>
            <a:extLst>
              <a:ext uri="{FF2B5EF4-FFF2-40B4-BE49-F238E27FC236}">
                <a16:creationId xmlns:a16="http://schemas.microsoft.com/office/drawing/2014/main" id="{3E8FDEC4-76BF-335C-DA93-A0DF932E85EE}"/>
              </a:ext>
            </a:extLst>
          </p:cNvPr>
          <p:cNvSpPr/>
          <p:nvPr userDrawn="1"/>
        </p:nvSpPr>
        <p:spPr bwMode="gray">
          <a:xfrm>
            <a:off x="6739994" y="181294"/>
            <a:ext cx="1205346"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Design</a:t>
            </a:r>
          </a:p>
        </p:txBody>
      </p:sp>
      <p:sp>
        <p:nvSpPr>
          <p:cNvPr id="31" name="Rounded Rectangle 30">
            <a:hlinkClick r:id="rId7" action="ppaction://hlinksldjump"/>
            <a:extLst>
              <a:ext uri="{FF2B5EF4-FFF2-40B4-BE49-F238E27FC236}">
                <a16:creationId xmlns:a16="http://schemas.microsoft.com/office/drawing/2014/main" id="{E02FB275-1455-38AD-3BD2-4C96F4332237}"/>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2" name="Rounded Rectangle 31">
            <a:hlinkClick r:id="" action="ppaction://noaction"/>
            <a:extLst>
              <a:ext uri="{FF2B5EF4-FFF2-40B4-BE49-F238E27FC236}">
                <a16:creationId xmlns:a16="http://schemas.microsoft.com/office/drawing/2014/main" id="{F3F92BCD-F35E-3162-8D8F-E4152EAE2299}"/>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3" name="Rounded Rectangle 32">
            <a:hlinkClick r:id="" action="ppaction://noaction"/>
            <a:extLst>
              <a:ext uri="{FF2B5EF4-FFF2-40B4-BE49-F238E27FC236}">
                <a16:creationId xmlns:a16="http://schemas.microsoft.com/office/drawing/2014/main" id="{6CF99D6D-3FCF-5562-07D1-20A48BB386F1}"/>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1017781107"/>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30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2/25/2025</a:t>
            </a:fld>
            <a:endParaRPr lang="en-US"/>
          </a:p>
        </p:txBody>
      </p:sp>
      <p:sp>
        <p:nvSpPr>
          <p:cNvPr id="84" name="Title 1">
            <a:extLst>
              <a:ext uri="{FF2B5EF4-FFF2-40B4-BE49-F238E27FC236}">
                <a16:creationId xmlns:a16="http://schemas.microsoft.com/office/drawing/2014/main" id="{F78A2DEF-E0F2-3CAE-DA48-3A3EACD36706}"/>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2" name="Group 1">
            <a:extLst>
              <a:ext uri="{FF2B5EF4-FFF2-40B4-BE49-F238E27FC236}">
                <a16:creationId xmlns:a16="http://schemas.microsoft.com/office/drawing/2014/main" id="{7DC38446-76C1-D031-9833-C9E7B4B154DE}"/>
              </a:ext>
            </a:extLst>
          </p:cNvPr>
          <p:cNvGrpSpPr/>
          <p:nvPr userDrawn="1"/>
        </p:nvGrpSpPr>
        <p:grpSpPr>
          <a:xfrm>
            <a:off x="0" y="6263640"/>
            <a:ext cx="12192000" cy="594360"/>
            <a:chOff x="0" y="6263640"/>
            <a:chExt cx="12192000" cy="594360"/>
          </a:xfrm>
        </p:grpSpPr>
        <p:sp>
          <p:nvSpPr>
            <p:cNvPr id="4" name="Rectangle 3">
              <a:extLst>
                <a:ext uri="{FF2B5EF4-FFF2-40B4-BE49-F238E27FC236}">
                  <a16:creationId xmlns:a16="http://schemas.microsoft.com/office/drawing/2014/main" id="{EB730BA7-B2B8-6BF7-C538-FE927F2C7B08}"/>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5" name="Group 4">
              <a:extLst>
                <a:ext uri="{FF2B5EF4-FFF2-40B4-BE49-F238E27FC236}">
                  <a16:creationId xmlns:a16="http://schemas.microsoft.com/office/drawing/2014/main" id="{30300517-CF48-5BF8-C6FD-7AFD010A9B99}"/>
                </a:ext>
              </a:extLst>
            </p:cNvPr>
            <p:cNvGrpSpPr/>
            <p:nvPr userDrawn="1"/>
          </p:nvGrpSpPr>
          <p:grpSpPr>
            <a:xfrm>
              <a:off x="10470557" y="6414521"/>
              <a:ext cx="1137612" cy="292599"/>
              <a:chOff x="10470557" y="6421187"/>
              <a:chExt cx="1137612" cy="292599"/>
            </a:xfrm>
          </p:grpSpPr>
          <p:grpSp>
            <p:nvGrpSpPr>
              <p:cNvPr id="7" name="Group 6">
                <a:extLst>
                  <a:ext uri="{FF2B5EF4-FFF2-40B4-BE49-F238E27FC236}">
                    <a16:creationId xmlns:a16="http://schemas.microsoft.com/office/drawing/2014/main" id="{2D5C970E-765F-1BD4-F363-1AAA47A98BDF}"/>
                  </a:ext>
                </a:extLst>
              </p:cNvPr>
              <p:cNvGrpSpPr/>
              <p:nvPr userDrawn="1"/>
            </p:nvGrpSpPr>
            <p:grpSpPr>
              <a:xfrm>
                <a:off x="10470557" y="6421187"/>
                <a:ext cx="295764" cy="292598"/>
                <a:chOff x="10470557" y="5875580"/>
                <a:chExt cx="295764" cy="292598"/>
              </a:xfrm>
            </p:grpSpPr>
            <p:sp>
              <p:nvSpPr>
                <p:cNvPr id="18" name="Freeform 17">
                  <a:hlinkClick r:id="" action="ppaction://hlinkshowjump?jump=previousslide"/>
                  <a:extLst>
                    <a:ext uri="{FF2B5EF4-FFF2-40B4-BE49-F238E27FC236}">
                      <a16:creationId xmlns:a16="http://schemas.microsoft.com/office/drawing/2014/main" id="{A51BAEA4-D91E-7F65-68F0-278580D7F3D7}"/>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89844852-C93D-7711-8664-8DF454000915}"/>
                    </a:ext>
                  </a:extLst>
                </p:cNvPr>
                <p:cNvGrpSpPr/>
                <p:nvPr userDrawn="1"/>
              </p:nvGrpSpPr>
              <p:grpSpPr>
                <a:xfrm>
                  <a:off x="10470557" y="5875580"/>
                  <a:ext cx="295764" cy="292598"/>
                  <a:chOff x="10470558" y="5855052"/>
                  <a:chExt cx="295764" cy="292598"/>
                </a:xfrm>
              </p:grpSpPr>
              <p:sp>
                <p:nvSpPr>
                  <p:cNvPr id="20" name="Freeform 19">
                    <a:hlinkClick r:id="" action="ppaction://hlinkshowjump?jump=lastslideviewed"/>
                    <a:extLst>
                      <a:ext uri="{FF2B5EF4-FFF2-40B4-BE49-F238E27FC236}">
                        <a16:creationId xmlns:a16="http://schemas.microsoft.com/office/drawing/2014/main" id="{DCDD6D1E-8C7A-2EB4-6B79-E5A1C19EE5AA}"/>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76ED878D-3E06-9220-6EB1-49503FF05072}"/>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8" name="Group 7">
                <a:extLst>
                  <a:ext uri="{FF2B5EF4-FFF2-40B4-BE49-F238E27FC236}">
                    <a16:creationId xmlns:a16="http://schemas.microsoft.com/office/drawing/2014/main" id="{953AB9C2-93DD-BD77-2584-1A46846F3E51}"/>
                  </a:ext>
                </a:extLst>
              </p:cNvPr>
              <p:cNvGrpSpPr/>
              <p:nvPr userDrawn="1"/>
            </p:nvGrpSpPr>
            <p:grpSpPr>
              <a:xfrm>
                <a:off x="11312405" y="6421187"/>
                <a:ext cx="295764" cy="292599"/>
                <a:chOff x="11312405" y="5875587"/>
                <a:chExt cx="295764" cy="292599"/>
              </a:xfrm>
            </p:grpSpPr>
            <p:sp>
              <p:nvSpPr>
                <p:cNvPr id="14" name="Freeform 13">
                  <a:hlinkClick r:id="" action="ppaction://hlinkshowjump?jump=nextslide"/>
                  <a:extLst>
                    <a:ext uri="{FF2B5EF4-FFF2-40B4-BE49-F238E27FC236}">
                      <a16:creationId xmlns:a16="http://schemas.microsoft.com/office/drawing/2014/main" id="{DE1A8361-4B7B-5588-313B-BEE1B3C5AF0A}"/>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1DE63A40-78E0-E26A-F1E9-74847CC55DD8}"/>
                    </a:ext>
                  </a:extLst>
                </p:cNvPr>
                <p:cNvGrpSpPr/>
                <p:nvPr userDrawn="1"/>
              </p:nvGrpSpPr>
              <p:grpSpPr>
                <a:xfrm>
                  <a:off x="11312405" y="5875587"/>
                  <a:ext cx="295764" cy="292599"/>
                  <a:chOff x="11297334" y="5855058"/>
                  <a:chExt cx="295764" cy="292599"/>
                </a:xfrm>
              </p:grpSpPr>
              <p:sp>
                <p:nvSpPr>
                  <p:cNvPr id="16" name="Freeform 15">
                    <a:hlinkClick r:id="" action="ppaction://hlinkshowjump?jump=nextslide"/>
                    <a:extLst>
                      <a:ext uri="{FF2B5EF4-FFF2-40B4-BE49-F238E27FC236}">
                        <a16:creationId xmlns:a16="http://schemas.microsoft.com/office/drawing/2014/main" id="{19B76ED5-26AE-886F-3D19-4DADF984965D}"/>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 action="ppaction://hlinkshowjump?jump=nextslide"/>
                    <a:extLst>
                      <a:ext uri="{FF2B5EF4-FFF2-40B4-BE49-F238E27FC236}">
                        <a16:creationId xmlns:a16="http://schemas.microsoft.com/office/drawing/2014/main" id="{A047B258-C5EA-282F-8C0D-99DBF47DFF6F}"/>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9" name="Group 8">
                <a:extLst>
                  <a:ext uri="{FF2B5EF4-FFF2-40B4-BE49-F238E27FC236}">
                    <a16:creationId xmlns:a16="http://schemas.microsoft.com/office/drawing/2014/main" id="{9FF0BE67-14D4-349D-D6AF-0E32EBA02DCE}"/>
                  </a:ext>
                </a:extLst>
              </p:cNvPr>
              <p:cNvGrpSpPr/>
              <p:nvPr userDrawn="1"/>
            </p:nvGrpSpPr>
            <p:grpSpPr>
              <a:xfrm>
                <a:off x="10891481" y="6421187"/>
                <a:ext cx="295764" cy="292599"/>
                <a:chOff x="10883946" y="5644499"/>
                <a:chExt cx="295764" cy="292599"/>
              </a:xfrm>
            </p:grpSpPr>
            <p:sp>
              <p:nvSpPr>
                <p:cNvPr id="10" name="Freeform 9">
                  <a:hlinkClick r:id="rId2" action="ppaction://hlinksldjump"/>
                  <a:extLst>
                    <a:ext uri="{FF2B5EF4-FFF2-40B4-BE49-F238E27FC236}">
                      <a16:creationId xmlns:a16="http://schemas.microsoft.com/office/drawing/2014/main" id="{C8440821-9D1D-8908-69CF-5FFE8ACB5809}"/>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1" name="Group 10">
                  <a:extLst>
                    <a:ext uri="{FF2B5EF4-FFF2-40B4-BE49-F238E27FC236}">
                      <a16:creationId xmlns:a16="http://schemas.microsoft.com/office/drawing/2014/main" id="{D915C08C-3D7C-83B9-97E1-96C59EBAF5CC}"/>
                    </a:ext>
                  </a:extLst>
                </p:cNvPr>
                <p:cNvGrpSpPr/>
                <p:nvPr userDrawn="1"/>
              </p:nvGrpSpPr>
              <p:grpSpPr>
                <a:xfrm>
                  <a:off x="10883946" y="5644499"/>
                  <a:ext cx="295764" cy="292599"/>
                  <a:chOff x="10899016" y="5855059"/>
                  <a:chExt cx="295764" cy="292599"/>
                </a:xfrm>
              </p:grpSpPr>
              <p:sp>
                <p:nvSpPr>
                  <p:cNvPr id="12" name="Freeform 11">
                    <a:extLst>
                      <a:ext uri="{FF2B5EF4-FFF2-40B4-BE49-F238E27FC236}">
                        <a16:creationId xmlns:a16="http://schemas.microsoft.com/office/drawing/2014/main" id="{8BFF755E-1DEB-D1A5-1A20-2FBA4F44B081}"/>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3" name="Freeform 12">
                    <a:hlinkClick r:id="rId2" action="ppaction://hlinksldjump"/>
                    <a:extLst>
                      <a:ext uri="{FF2B5EF4-FFF2-40B4-BE49-F238E27FC236}">
                        <a16:creationId xmlns:a16="http://schemas.microsoft.com/office/drawing/2014/main" id="{1BEA9319-7B5D-1AB2-C218-FDB4334C4199}"/>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6" name="Graphic 5">
              <a:extLst>
                <a:ext uri="{FF2B5EF4-FFF2-40B4-BE49-F238E27FC236}">
                  <a16:creationId xmlns:a16="http://schemas.microsoft.com/office/drawing/2014/main" id="{B3E8763A-5B09-C42F-3833-B34154CC819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2" name="Rounded Rectangle 21">
            <a:hlinkClick r:id="rId2" action="ppaction://hlinksldjump"/>
            <a:extLst>
              <a:ext uri="{FF2B5EF4-FFF2-40B4-BE49-F238E27FC236}">
                <a16:creationId xmlns:a16="http://schemas.microsoft.com/office/drawing/2014/main" id="{7B9F7538-99CE-86D0-A6E6-025F8E27F98F}"/>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3" name="Rounded Rectangle 22">
            <a:hlinkClick r:id="rId5" action="ppaction://hlinksldjump"/>
            <a:extLst>
              <a:ext uri="{FF2B5EF4-FFF2-40B4-BE49-F238E27FC236}">
                <a16:creationId xmlns:a16="http://schemas.microsoft.com/office/drawing/2014/main" id="{419BAA88-EAFE-939E-F6A0-C1D38552D934}"/>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4" name="Rounded Rectangle 23">
            <a:hlinkClick r:id="rId6" action="ppaction://hlinksldjump"/>
            <a:extLst>
              <a:ext uri="{FF2B5EF4-FFF2-40B4-BE49-F238E27FC236}">
                <a16:creationId xmlns:a16="http://schemas.microsoft.com/office/drawing/2014/main" id="{D0BA7711-21AB-1B6D-05DD-18C1977430DA}"/>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5" name="Rounded Rectangle 24">
            <a:hlinkClick r:id="rId7" action="ppaction://hlinksldjump"/>
            <a:extLst>
              <a:ext uri="{FF2B5EF4-FFF2-40B4-BE49-F238E27FC236}">
                <a16:creationId xmlns:a16="http://schemas.microsoft.com/office/drawing/2014/main" id="{D5076982-33CE-E68A-A010-D42CA99B865C}"/>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26" name="Rounded Rectangle 25">
            <a:hlinkClick r:id="rId8" action="ppaction://hlinksldjump"/>
            <a:extLst>
              <a:ext uri="{FF2B5EF4-FFF2-40B4-BE49-F238E27FC236}">
                <a16:creationId xmlns:a16="http://schemas.microsoft.com/office/drawing/2014/main" id="{7ED295C5-4772-E102-5503-4C11DAB780EF}"/>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27" name="Rounded Rectangle 26">
            <a:hlinkClick r:id="rId7" action="ppaction://hlinksldjump"/>
            <a:extLst>
              <a:ext uri="{FF2B5EF4-FFF2-40B4-BE49-F238E27FC236}">
                <a16:creationId xmlns:a16="http://schemas.microsoft.com/office/drawing/2014/main" id="{1E30FD4F-C22F-26AC-460E-0E41EE3DB81A}"/>
              </a:ext>
            </a:extLst>
          </p:cNvPr>
          <p:cNvSpPr/>
          <p:nvPr userDrawn="1"/>
        </p:nvSpPr>
        <p:spPr bwMode="gray">
          <a:xfrm>
            <a:off x="8045289" y="181294"/>
            <a:ext cx="1205346"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Analysis</a:t>
            </a:r>
          </a:p>
        </p:txBody>
      </p:sp>
      <p:sp>
        <p:nvSpPr>
          <p:cNvPr id="28" name="Rounded Rectangle 27">
            <a:hlinkClick r:id="" action="ppaction://noaction"/>
            <a:extLst>
              <a:ext uri="{FF2B5EF4-FFF2-40B4-BE49-F238E27FC236}">
                <a16:creationId xmlns:a16="http://schemas.microsoft.com/office/drawing/2014/main" id="{58F76A85-8A16-8234-C041-13E0FAF0EDF8}"/>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29" name="Rounded Rectangle 28">
            <a:hlinkClick r:id="" action="ppaction://noaction"/>
            <a:extLst>
              <a:ext uri="{FF2B5EF4-FFF2-40B4-BE49-F238E27FC236}">
                <a16:creationId xmlns:a16="http://schemas.microsoft.com/office/drawing/2014/main" id="{9C3983D5-CC0D-B028-7EB2-2A894896C975}"/>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1678313117"/>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29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2/25/2025</a:t>
            </a:fld>
            <a:endParaRPr lang="en-US"/>
          </a:p>
        </p:txBody>
      </p:sp>
      <p:sp>
        <p:nvSpPr>
          <p:cNvPr id="77" name="Title 1">
            <a:extLst>
              <a:ext uri="{FF2B5EF4-FFF2-40B4-BE49-F238E27FC236}">
                <a16:creationId xmlns:a16="http://schemas.microsoft.com/office/drawing/2014/main" id="{4040B1B0-94FF-AE7D-58A4-D12DE42A45D7}"/>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60E3F298-9601-E081-1C57-C9D211FA891D}"/>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032BE9D1-CC90-47A0-BDDC-D1B7B9B3F940}"/>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D80D7EB3-E127-9D51-508E-6CE15D130721}"/>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E9F33E83-8BAF-FB9C-0724-4FE36F430A45}"/>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9972115F-D00C-7AAE-3AC6-A27C41C90A36}"/>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7588BC92-D542-8954-9FB9-E8DA79722892}"/>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A03D8FC9-3E6A-123B-33E0-9841F9B35EB7}"/>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A9416C43-D7D9-0925-3B06-0031512B8253}"/>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CACB35B5-9EB8-CA8E-8AFB-988B8E2A6E9A}"/>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D9350A68-445D-0250-7ED5-1E4B84888AD3}"/>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B5D86EF8-3C33-31C8-4373-E72644DEB717}"/>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AC66A0B8-1483-3AB1-7280-26D0EFAC12DF}"/>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31CB6DBB-54CD-F1DB-1584-82A75EB2648F}"/>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77DD0EE3-D542-9F13-AE11-362D4B8CCC69}"/>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DEF93110-0F6E-6D18-508D-2131B77BE415}"/>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6195D5AE-BBF3-4D02-0138-8DFC37EF58F9}"/>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EC5F858E-6D99-13F1-861E-C424BE990496}"/>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A8FD4CB3-6498-5326-0BF6-70258C2E9B8D}"/>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A55C39C3-915C-AEB9-0009-E012E5CB12B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6" name="Rounded Rectangle 25">
            <a:hlinkClick r:id="rId2" action="ppaction://hlinksldjump"/>
            <a:extLst>
              <a:ext uri="{FF2B5EF4-FFF2-40B4-BE49-F238E27FC236}">
                <a16:creationId xmlns:a16="http://schemas.microsoft.com/office/drawing/2014/main" id="{7FC21B2C-F1A6-A664-30C0-BE023920F4A1}"/>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7" name="Rounded Rectangle 26">
            <a:hlinkClick r:id="rId5" action="ppaction://hlinksldjump"/>
            <a:extLst>
              <a:ext uri="{FF2B5EF4-FFF2-40B4-BE49-F238E27FC236}">
                <a16:creationId xmlns:a16="http://schemas.microsoft.com/office/drawing/2014/main" id="{B5C0A5CE-A157-21DA-939A-677E92E69E17}"/>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8" name="Rounded Rectangle 27">
            <a:hlinkClick r:id="rId6" action="ppaction://hlinksldjump"/>
            <a:extLst>
              <a:ext uri="{FF2B5EF4-FFF2-40B4-BE49-F238E27FC236}">
                <a16:creationId xmlns:a16="http://schemas.microsoft.com/office/drawing/2014/main" id="{C7647B84-5B5A-8744-792C-77D9DE7E071A}"/>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9" name="Rounded Rectangle 28">
            <a:hlinkClick r:id="rId7" action="ppaction://hlinksldjump"/>
            <a:extLst>
              <a:ext uri="{FF2B5EF4-FFF2-40B4-BE49-F238E27FC236}">
                <a16:creationId xmlns:a16="http://schemas.microsoft.com/office/drawing/2014/main" id="{83523DFF-21C0-0255-733D-9FEA80CCC7DA}"/>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30" name="Rounded Rectangle 29">
            <a:hlinkClick r:id="rId8" action="ppaction://hlinksldjump"/>
            <a:extLst>
              <a:ext uri="{FF2B5EF4-FFF2-40B4-BE49-F238E27FC236}">
                <a16:creationId xmlns:a16="http://schemas.microsoft.com/office/drawing/2014/main" id="{FE9C6264-E5A2-1DBA-BD3A-8627E99FDA49}"/>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1" name="Rounded Rectangle 30">
            <a:hlinkClick r:id="rId7" action="ppaction://hlinksldjump"/>
            <a:extLst>
              <a:ext uri="{FF2B5EF4-FFF2-40B4-BE49-F238E27FC236}">
                <a16:creationId xmlns:a16="http://schemas.microsoft.com/office/drawing/2014/main" id="{64411D57-6F79-31F0-16A0-364418FDCC05}"/>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2" name="Rounded Rectangle 31">
            <a:hlinkClick r:id="" action="ppaction://noaction"/>
            <a:extLst>
              <a:ext uri="{FF2B5EF4-FFF2-40B4-BE49-F238E27FC236}">
                <a16:creationId xmlns:a16="http://schemas.microsoft.com/office/drawing/2014/main" id="{3389AE9F-7CED-C27E-6E97-54253BB38849}"/>
              </a:ext>
            </a:extLst>
          </p:cNvPr>
          <p:cNvSpPr/>
          <p:nvPr userDrawn="1"/>
        </p:nvSpPr>
        <p:spPr bwMode="gray">
          <a:xfrm>
            <a:off x="9350584" y="181294"/>
            <a:ext cx="1285007"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Conclusions</a:t>
            </a:r>
          </a:p>
        </p:txBody>
      </p:sp>
      <p:sp>
        <p:nvSpPr>
          <p:cNvPr id="33" name="Rounded Rectangle 32">
            <a:hlinkClick r:id="" action="ppaction://noaction"/>
            <a:extLst>
              <a:ext uri="{FF2B5EF4-FFF2-40B4-BE49-F238E27FC236}">
                <a16:creationId xmlns:a16="http://schemas.microsoft.com/office/drawing/2014/main" id="{69F92239-9449-A443-A30D-02AC279C9499}"/>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895412957"/>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28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2/25/2025</a:t>
            </a:fld>
            <a:endParaRPr lang="en-US"/>
          </a:p>
        </p:txBody>
      </p:sp>
      <p:sp>
        <p:nvSpPr>
          <p:cNvPr id="77" name="Title 1">
            <a:extLst>
              <a:ext uri="{FF2B5EF4-FFF2-40B4-BE49-F238E27FC236}">
                <a16:creationId xmlns:a16="http://schemas.microsoft.com/office/drawing/2014/main" id="{5F224AD8-82B0-D808-77E6-AA25FBB946D7}"/>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43072619-1748-4088-AEED-9B06848B32EA}"/>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844C0CC5-3237-8EE2-83D1-D03B4F333085}"/>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E3872C89-D5BA-7AB4-FD05-A817AE86B03E}"/>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C181AD23-51E5-3EAF-D87B-F0314DAA86CB}"/>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39C14E80-4275-B32F-5938-C01A403728BF}"/>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5F9BE06A-A441-0C79-C34C-19900A7CED3A}"/>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3F767B8B-64A1-9BEE-7808-0C6E27E9E913}"/>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45266FE-A2F3-4408-1A60-421044D91F75}"/>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421700AD-728F-A2D0-BF7F-D2508849129C}"/>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191BF83A-898E-7D96-A81B-D889DB6CDA25}"/>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CD668BBE-AD31-8999-886A-A4EF13C03E4E}"/>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5BC80E6C-29FD-624E-BACC-ECD3284D188C}"/>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BF682BB8-B203-1ECB-CCA0-9FD96B9A31FE}"/>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B032C5CB-3B01-4CD8-3678-2DC539C56BED}"/>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410D9917-EDB4-A3BB-6BF7-25A975CAF293}"/>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A971E84A-66B8-19A5-971C-0771643D3706}"/>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20226248-4210-10CE-4A40-962F523AEA40}"/>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E8D99E01-67D1-8A74-699F-48B745F5AB18}"/>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7E773ADE-33D0-4A68-D5B6-8D91B15ED0E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6" name="Rounded Rectangle 25">
            <a:hlinkClick r:id="rId2" action="ppaction://hlinksldjump"/>
            <a:extLst>
              <a:ext uri="{FF2B5EF4-FFF2-40B4-BE49-F238E27FC236}">
                <a16:creationId xmlns:a16="http://schemas.microsoft.com/office/drawing/2014/main" id="{51EEF812-2384-90E0-ADA9-F7FB18C16975}"/>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7" name="Rounded Rectangle 26">
            <a:hlinkClick r:id="rId5" action="ppaction://hlinksldjump"/>
            <a:extLst>
              <a:ext uri="{FF2B5EF4-FFF2-40B4-BE49-F238E27FC236}">
                <a16:creationId xmlns:a16="http://schemas.microsoft.com/office/drawing/2014/main" id="{F3B0561C-DBFC-0150-298C-77DBEE482808}"/>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8" name="Rounded Rectangle 27">
            <a:hlinkClick r:id="rId6" action="ppaction://hlinksldjump"/>
            <a:extLst>
              <a:ext uri="{FF2B5EF4-FFF2-40B4-BE49-F238E27FC236}">
                <a16:creationId xmlns:a16="http://schemas.microsoft.com/office/drawing/2014/main" id="{5931CB37-9065-B9B8-59FB-FB52C4FDD7D6}"/>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9" name="Rounded Rectangle 28">
            <a:hlinkClick r:id="rId7" action="ppaction://hlinksldjump"/>
            <a:extLst>
              <a:ext uri="{FF2B5EF4-FFF2-40B4-BE49-F238E27FC236}">
                <a16:creationId xmlns:a16="http://schemas.microsoft.com/office/drawing/2014/main" id="{77906EE6-8016-33D0-FA85-F49C889BC43B}"/>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30" name="Rounded Rectangle 29">
            <a:hlinkClick r:id="rId8" action="ppaction://hlinksldjump"/>
            <a:extLst>
              <a:ext uri="{FF2B5EF4-FFF2-40B4-BE49-F238E27FC236}">
                <a16:creationId xmlns:a16="http://schemas.microsoft.com/office/drawing/2014/main" id="{C9607A31-0429-6B9E-A1DE-CF02E260710E}"/>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1" name="Rounded Rectangle 30">
            <a:hlinkClick r:id="rId7" action="ppaction://hlinksldjump"/>
            <a:extLst>
              <a:ext uri="{FF2B5EF4-FFF2-40B4-BE49-F238E27FC236}">
                <a16:creationId xmlns:a16="http://schemas.microsoft.com/office/drawing/2014/main" id="{1BB61EC0-D432-1FDE-7A3D-437E9C487DA4}"/>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2" name="Rounded Rectangle 31">
            <a:hlinkClick r:id="" action="ppaction://noaction"/>
            <a:extLst>
              <a:ext uri="{FF2B5EF4-FFF2-40B4-BE49-F238E27FC236}">
                <a16:creationId xmlns:a16="http://schemas.microsoft.com/office/drawing/2014/main" id="{86B86E91-C99C-4871-067A-5F84CB5A5DF6}"/>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3" name="Rounded Rectangle 32">
            <a:hlinkClick r:id="" action="ppaction://noaction"/>
            <a:extLst>
              <a:ext uri="{FF2B5EF4-FFF2-40B4-BE49-F238E27FC236}">
                <a16:creationId xmlns:a16="http://schemas.microsoft.com/office/drawing/2014/main" id="{DAE860AE-20FD-84FE-527A-39A45C7F6FCE}"/>
              </a:ext>
            </a:extLst>
          </p:cNvPr>
          <p:cNvSpPr/>
          <p:nvPr userDrawn="1"/>
        </p:nvSpPr>
        <p:spPr bwMode="gray">
          <a:xfrm>
            <a:off x="10735541" y="181294"/>
            <a:ext cx="1285007"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Resources</a:t>
            </a:r>
          </a:p>
        </p:txBody>
      </p:sp>
    </p:spTree>
    <p:extLst>
      <p:ext uri="{BB962C8B-B14F-4D97-AF65-F5344CB8AC3E}">
        <p14:creationId xmlns:p14="http://schemas.microsoft.com/office/powerpoint/2010/main" val="1327575196"/>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cxnSp>
        <p:nvCxnSpPr>
          <p:cNvPr id="10" name="Orange arrow">
            <a:extLst>
              <a:ext uri="{FF2B5EF4-FFF2-40B4-BE49-F238E27FC236}">
                <a16:creationId xmlns:a16="http://schemas.microsoft.com/office/drawing/2014/main" id="{D7EC898B-19BB-48BB-BC12-6D8AA83D7AD6}"/>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
        <p:nvSpPr>
          <p:cNvPr id="11" name="TextBox 1">
            <a:extLst>
              <a:ext uri="{FF2B5EF4-FFF2-40B4-BE49-F238E27FC236}">
                <a16:creationId xmlns:a16="http://schemas.microsoft.com/office/drawing/2014/main" id="{43EA1280-EBAC-4C3E-A925-EA7813219784}"/>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Covers</a:t>
            </a:r>
          </a:p>
        </p:txBody>
      </p:sp>
    </p:spTree>
    <p:extLst>
      <p:ext uri="{BB962C8B-B14F-4D97-AF65-F5344CB8AC3E}">
        <p14:creationId xmlns:p14="http://schemas.microsoft.com/office/powerpoint/2010/main" val="212554289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Cover 03">
    <p:bg>
      <p:bgPr>
        <a:solidFill>
          <a:srgbClr val="FAF8F2"/>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2/25/2025</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2" name="Picture 11">
            <a:extLst>
              <a:ext uri="{FF2B5EF4-FFF2-40B4-BE49-F238E27FC236}">
                <a16:creationId xmlns:a16="http://schemas.microsoft.com/office/drawing/2014/main" id="{12FF9B2B-62EB-453D-883A-F3D1C5D129E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49" y="0"/>
            <a:ext cx="6175248" cy="6858000"/>
          </a:xfrm>
          <a:prstGeom prst="rect">
            <a:avLst/>
          </a:prstGeom>
        </p:spPr>
      </p:pic>
    </p:spTree>
    <p:extLst>
      <p:ext uri="{BB962C8B-B14F-4D97-AF65-F5344CB8AC3E}">
        <p14:creationId xmlns:p14="http://schemas.microsoft.com/office/powerpoint/2010/main" val="2369817188"/>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13F80B4D-94E3-497C-9014-7F8EABA417B7}"/>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Section headers</a:t>
            </a:r>
          </a:p>
        </p:txBody>
      </p:sp>
      <p:cxnSp>
        <p:nvCxnSpPr>
          <p:cNvPr id="4" name="Orange arrow">
            <a:extLst>
              <a:ext uri="{FF2B5EF4-FFF2-40B4-BE49-F238E27FC236}">
                <a16:creationId xmlns:a16="http://schemas.microsoft.com/office/drawing/2014/main" id="{5CA4857D-50A4-4F6E-8AC6-F53991E25BA7}"/>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3726211"/>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8BFB956A-C3EE-4CEE-8CC6-BB9E3DB82FC2}" type="datetime1">
              <a:rPr lang="en-US" smtClean="0"/>
              <a:t>2/25/2025</a:t>
            </a:fld>
            <a:endParaRPr lang="en-US"/>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Tree>
    <p:extLst>
      <p:ext uri="{BB962C8B-B14F-4D97-AF65-F5344CB8AC3E}">
        <p14:creationId xmlns:p14="http://schemas.microsoft.com/office/powerpoint/2010/main" val="320204680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6">
          <p15:clr>
            <a:srgbClr val="FBAE40"/>
          </p15:clr>
        </p15:guide>
        <p15:guide id="3" orient="horz" pos="2505">
          <p15:clr>
            <a:srgbClr val="FBAE40"/>
          </p15:clr>
        </p15:guide>
        <p15:guide id="4" orient="horz" pos="2679">
          <p15:clr>
            <a:srgbClr val="FBAE40"/>
          </p15:clr>
        </p15:guide>
      </p15:sldGuideLst>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type="secHead" preserve="1">
  <p:cSld name="Section Header 02">
    <p:bg>
      <p:bgRef idx="1001">
        <a:schemeClr val="bg2"/>
      </p:bgRef>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53CF638C-039E-4A48-A8EB-E2D0262E67A1}" type="datetime1">
              <a:rPr lang="en-US" smtClean="0"/>
              <a:t>2/25/2025</a:t>
            </a:fld>
            <a:endParaRPr lang="en-US"/>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Tree>
    <p:extLst>
      <p:ext uri="{BB962C8B-B14F-4D97-AF65-F5344CB8AC3E}">
        <p14:creationId xmlns:p14="http://schemas.microsoft.com/office/powerpoint/2010/main" val="258983753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7">
          <p15:clr>
            <a:srgbClr val="FBAE40"/>
          </p15:clr>
        </p15:guide>
        <p15:guide id="3" orient="horz" pos="2505">
          <p15:clr>
            <a:srgbClr val="FBAE40"/>
          </p15:clr>
        </p15:guide>
        <p15:guide id="4" orient="horz" pos="2679">
          <p15:clr>
            <a:srgbClr val="FBAE40"/>
          </p15:clr>
        </p15:guide>
      </p15:sldGuideLst>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Standard layouts</a:t>
            </a:r>
          </a:p>
        </p:txBody>
      </p:sp>
      <p:cxnSp>
        <p:nvCxnSpPr>
          <p:cNvPr id="4" name="Orange 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43747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g Fact">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2/25/2025</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3924300"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3924300" y="3708424"/>
            <a:ext cx="4343400" cy="230832"/>
          </a:xfrm>
        </p:spPr>
        <p:txBody>
          <a:bodyPr>
            <a:spAutoFit/>
          </a:bodyPr>
          <a:lstStyle>
            <a:lvl1pPr algn="ctr">
              <a:defRPr sz="1500"/>
            </a:lvl1pPr>
          </a:lstStyle>
          <a:p>
            <a:pPr lvl="0"/>
            <a:r>
              <a:rPr lang="en-US"/>
              <a:t>Context about fact</a:t>
            </a:r>
          </a:p>
        </p:txBody>
      </p:sp>
    </p:spTree>
    <p:extLst>
      <p:ext uri="{BB962C8B-B14F-4D97-AF65-F5344CB8AC3E}">
        <p14:creationId xmlns:p14="http://schemas.microsoft.com/office/powerpoint/2010/main" val="759157603"/>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p:txBody>
          <a:bodyPr/>
          <a:lstStyle/>
          <a:p>
            <a:fld id="{6017203D-7AF0-48CF-9AA1-1400585FFB1C}" type="datetime1">
              <a:rPr lang="en-US" smtClean="0"/>
              <a:t>2/25/2025</a:t>
            </a:fld>
            <a:endParaRPr lang="en-US"/>
          </a:p>
        </p:txBody>
      </p:sp>
      <p:sp>
        <p:nvSpPr>
          <p:cNvPr id="5" name="Slide Number Placeholder 4" hidden="1">
            <a:extLst>
              <a:ext uri="{FF2B5EF4-FFF2-40B4-BE49-F238E27FC236}">
                <a16:creationId xmlns:a16="http://schemas.microsoft.com/office/drawing/2014/main" id="{C408F62C-9090-4EA7-BBD2-481410405BBE}"/>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4" name="Footer Placeholder 3" hidden="1">
            <a:extLst>
              <a:ext uri="{FF2B5EF4-FFF2-40B4-BE49-F238E27FC236}">
                <a16:creationId xmlns:a16="http://schemas.microsoft.com/office/drawing/2014/main" id="{F7BFA8CA-0947-4A58-87AE-004F617F47B1}"/>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2428065004"/>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2/25/2025</a:t>
            </a:fld>
            <a:endParaRPr lang="en-US"/>
          </a:p>
        </p:txBody>
      </p:sp>
      <p:sp>
        <p:nvSpPr>
          <p:cNvPr id="5" name="Slide Number Placeholder 4" hidden="1">
            <a:extLst>
              <a:ext uri="{FF2B5EF4-FFF2-40B4-BE49-F238E27FC236}">
                <a16:creationId xmlns:a16="http://schemas.microsoft.com/office/drawing/2014/main" id="{CFBBDC95-8D51-42CB-B4C0-9B8E3C030FAA}"/>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20A558EA-9255-4DE1-B9D1-B0557684C783}"/>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8" name="Subtitle placeholder">
            <a:extLst>
              <a:ext uri="{FF2B5EF4-FFF2-40B4-BE49-F238E27FC236}">
                <a16:creationId xmlns:a16="http://schemas.microsoft.com/office/drawing/2014/main" id="{760BD2C6-F5E4-43C7-9A69-D1113FFABFA9}"/>
              </a:ext>
            </a:extLst>
          </p:cNvPr>
          <p:cNvSpPr>
            <a:spLocks noGrp="1"/>
          </p:cNvSpPr>
          <p:nvPr>
            <p:ph type="body" sz="quarter" idx="13" hasCustomPrompt="1"/>
          </p:nvPr>
        </p:nvSpPr>
        <p:spPr bwMode="gray">
          <a:xfrm>
            <a:off x="457198" y="958653"/>
            <a:ext cx="9601200" cy="269304"/>
          </a:xfrm>
        </p:spPr>
        <p:txBody>
          <a:bodyPr wrap="square">
            <a:spAutoFit/>
          </a:bodyPr>
          <a:lstStyle>
            <a:lvl1pPr>
              <a:lnSpc>
                <a:spcPct val="100000"/>
              </a:lnSpc>
              <a:spcBef>
                <a:spcPts val="0"/>
              </a:spcBef>
              <a:defRPr sz="1750" b="1">
                <a:solidFill>
                  <a:schemeClr val="accent6"/>
                </a:solidFill>
              </a:defRPr>
            </a:lvl1pPr>
          </a:lstStyle>
          <a:p>
            <a:pPr lvl="0"/>
            <a:r>
              <a:rPr lang="en-US"/>
              <a:t>Slide subtitle; Arial 17.5pt bold, sentence case (1 line)</a:t>
            </a:r>
          </a:p>
        </p:txBody>
      </p:sp>
      <p:sp>
        <p:nvSpPr>
          <p:cNvPr id="2" name="Title 1">
            <a:extLst>
              <a:ext uri="{FF2B5EF4-FFF2-40B4-BE49-F238E27FC236}">
                <a16:creationId xmlns:a16="http://schemas.microsoft.com/office/drawing/2014/main" id="{70871777-1CC4-46CB-8EB7-B1DE3217D445}"/>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617588416"/>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Only" preserve="1">
  <p:cSld name="Title Only, Two Lines">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371431DB-E6A6-49C5-8087-27C6A3B2A54B}"/>
              </a:ext>
            </a:extLst>
          </p:cNvPr>
          <p:cNvSpPr>
            <a:spLocks noGrp="1"/>
          </p:cNvSpPr>
          <p:nvPr>
            <p:ph type="dt" sz="half" idx="10"/>
          </p:nvPr>
        </p:nvSpPr>
        <p:spPr/>
        <p:txBody>
          <a:bodyPr/>
          <a:lstStyle/>
          <a:p>
            <a:fld id="{C9C2E934-DCF6-42A5-85FE-8C1CB869FF21}" type="datetime1">
              <a:rPr lang="en-US" smtClean="0"/>
              <a:t>2/25/2025</a:t>
            </a:fld>
            <a:endParaRPr lang="en-US"/>
          </a:p>
        </p:txBody>
      </p:sp>
      <p:sp>
        <p:nvSpPr>
          <p:cNvPr id="8" name="Slide Number Placeholder 7" hidden="1">
            <a:extLst>
              <a:ext uri="{FF2B5EF4-FFF2-40B4-BE49-F238E27FC236}">
                <a16:creationId xmlns:a16="http://schemas.microsoft.com/office/drawing/2014/main" id="{8B45D769-A041-452F-B2B9-DCBF82634579}"/>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2F19E74A-0080-4967-9833-9ACB7226DDE7}"/>
              </a:ext>
            </a:extLst>
          </p:cNvPr>
          <p:cNvSpPr>
            <a:spLocks noGrp="1"/>
          </p:cNvSpPr>
          <p:nvPr>
            <p:ph type="ftr" sz="quarter" idx="11"/>
          </p:nvPr>
        </p:nvSpPr>
        <p:spPr/>
        <p:txBody>
          <a:bodyPr/>
          <a:lstStyle/>
          <a:p>
            <a:r>
              <a:rPr lang="en-US"/>
              <a:t>Confidential property of Optum. Do not distribute or reproduce without express permission from Optum.</a:t>
            </a:r>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555639"/>
            <a:ext cx="9601200" cy="609398"/>
          </a:xfrm>
        </p:spPr>
        <p:txBody>
          <a:bodyPr/>
          <a:lstStyle>
            <a:lvl1pPr>
              <a:defRPr/>
            </a:lvl1pPr>
          </a:lstStyle>
          <a:p>
            <a:r>
              <a:rPr lang="en-US"/>
              <a:t>Slide title; Arial 22pt bold, sentence case. This layout accommodates a slide title that extends downward to a second line (max. 2 lines).</a:t>
            </a:r>
          </a:p>
        </p:txBody>
      </p:sp>
    </p:spTree>
    <p:extLst>
      <p:ext uri="{BB962C8B-B14F-4D97-AF65-F5344CB8AC3E}">
        <p14:creationId xmlns:p14="http://schemas.microsoft.com/office/powerpoint/2010/main" val="3798365949"/>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1016">
          <p15:clr>
            <a:srgbClr val="FBAE40"/>
          </p15:clr>
        </p15:guide>
        <p15:guide id="4" orient="horz" pos="344">
          <p15:clr>
            <a:srgbClr val="FBAE40"/>
          </p15:clr>
        </p15:guide>
      </p15:sldGuideLst>
    </p:ext>
  </p:extLst>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E8F05950-6299-4B4F-B254-8E9E230299D9}"/>
              </a:ext>
            </a:extLst>
          </p:cNvPr>
          <p:cNvSpPr>
            <a:spLocks noGrp="1"/>
          </p:cNvSpPr>
          <p:nvPr>
            <p:ph type="dt" sz="half" idx="10"/>
          </p:nvPr>
        </p:nvSpPr>
        <p:spPr bwMode="gray"/>
        <p:txBody>
          <a:bodyPr/>
          <a:lstStyle/>
          <a:p>
            <a:fld id="{91B49150-1D91-41AC-9706-7B003B9B505B}" type="datetime1">
              <a:rPr lang="en-US" smtClean="0"/>
              <a:t>2/25/2025</a:t>
            </a:fld>
            <a:endParaRPr lang="en-US"/>
          </a:p>
        </p:txBody>
      </p:sp>
      <p:sp>
        <p:nvSpPr>
          <p:cNvPr id="6" name="Slide Number Placeholder 5" hidden="1">
            <a:extLst>
              <a:ext uri="{FF2B5EF4-FFF2-40B4-BE49-F238E27FC236}">
                <a16:creationId xmlns:a16="http://schemas.microsoft.com/office/drawing/2014/main" id="{E92844E1-DCBE-4FE7-B46C-155141DCD59B}"/>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5" name="Footer Placeholder 4" hidden="1">
            <a:extLst>
              <a:ext uri="{FF2B5EF4-FFF2-40B4-BE49-F238E27FC236}">
                <a16:creationId xmlns:a16="http://schemas.microsoft.com/office/drawing/2014/main" id="{C6F9B0AB-0E2D-494E-B617-49AC025A7447}"/>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3" name="Content Placeholder 2">
            <a:extLst>
              <a:ext uri="{FF2B5EF4-FFF2-40B4-BE49-F238E27FC236}">
                <a16:creationId xmlns:a16="http://schemas.microsoft.com/office/drawing/2014/main" id="{97828B26-FB6F-4B30-8973-00FC53DA3EAD}"/>
              </a:ext>
            </a:extLst>
          </p:cNvPr>
          <p:cNvSpPr>
            <a:spLocks noGrp="1"/>
          </p:cNvSpPr>
          <p:nvPr>
            <p:ph idx="1" hasCustomPrompt="1"/>
          </p:nvPr>
        </p:nvSpPr>
        <p:spPr bwMode="gray">
          <a:xfrm>
            <a:off x="1524000" y="1557210"/>
            <a:ext cx="9144000" cy="393008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13F07F8-7529-498B-8D34-E0851EDB82CA}"/>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280755248"/>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792">
          <p15:clr>
            <a:srgbClr val="FBAE40"/>
          </p15:clr>
        </p15:guide>
        <p15:guide id="3" orient="horz" pos="344">
          <p15:clr>
            <a:srgbClr val="FBAE40"/>
          </p15:clr>
        </p15:guide>
      </p15:sldGuideLst>
    </p:ext>
  </p:extLst>
</p:sldLayout>
</file>

<file path=ppt/slideLayouts/slideLayout244.xml><?xml version="1.0" encoding="utf-8"?>
<p:sldLayout xmlns:a="http://schemas.openxmlformats.org/drawingml/2006/main" xmlns:r="http://schemas.openxmlformats.org/officeDocument/2006/relationships" xmlns:p="http://schemas.openxmlformats.org/presentationml/2006/main" type="blank" preserve="1">
  <p:cSld name="Blank">
    <p:bg bwMode="gray">
      <p:bgRef idx="1001">
        <a:schemeClr val="bg1"/>
      </p:bgRef>
    </p:bg>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2A88930E-BBA5-4E1B-A5EF-DED17AD07096}"/>
              </a:ext>
            </a:extLst>
          </p:cNvPr>
          <p:cNvSpPr>
            <a:spLocks noGrp="1"/>
          </p:cNvSpPr>
          <p:nvPr>
            <p:ph type="dt" sz="half" idx="10"/>
          </p:nvPr>
        </p:nvSpPr>
        <p:spPr/>
        <p:txBody>
          <a:bodyPr/>
          <a:lstStyle/>
          <a:p>
            <a:fld id="{0979BA85-8310-4250-AB3A-A97C30E154CC}" type="datetime1">
              <a:rPr lang="en-US" smtClean="0"/>
              <a:t>2/25/2025</a:t>
            </a:fld>
            <a:endParaRPr lang="en-US"/>
          </a:p>
        </p:txBody>
      </p:sp>
      <p:sp>
        <p:nvSpPr>
          <p:cNvPr id="4" name="Slide Number Placeholder 3" hidden="1">
            <a:extLst>
              <a:ext uri="{FF2B5EF4-FFF2-40B4-BE49-F238E27FC236}">
                <a16:creationId xmlns:a16="http://schemas.microsoft.com/office/drawing/2014/main" id="{7F8E785F-27DE-459F-AC73-FAA76F4C475F}"/>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3" name="Footer Placeholder 2" hidden="1">
            <a:extLst>
              <a:ext uri="{FF2B5EF4-FFF2-40B4-BE49-F238E27FC236}">
                <a16:creationId xmlns:a16="http://schemas.microsoft.com/office/drawing/2014/main" id="{D820AF22-0BC8-4D54-AFFC-11C9299ACFC0}"/>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Tree>
    <p:extLst>
      <p:ext uri="{BB962C8B-B14F-4D97-AF65-F5344CB8AC3E}">
        <p14:creationId xmlns:p14="http://schemas.microsoft.com/office/powerpoint/2010/main" val="626246955"/>
      </p:ext>
    </p:extLst>
  </p:cSld>
  <p:clrMapOvr>
    <a:masterClrMapping/>
  </p:clrMapOvr>
  <p:extLst>
    <p:ext uri="{DCECCB84-F9BA-43D5-87BE-67443E8EF086}">
      <p15:sldGuideLst xmlns:p15="http://schemas.microsoft.com/office/powerpoint/2012/main">
        <p15:guide id="1" orient="horz" pos="3776">
          <p15:clr>
            <a:srgbClr val="FBAE40"/>
          </p15:clr>
        </p15:guide>
        <p15:guide id="4" orient="horz" pos="344">
          <p15:clr>
            <a:srgbClr val="FBAE40"/>
          </p15:clr>
        </p15:guide>
      </p15:sldGuideLst>
    </p:ext>
  </p:extLst>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32CFB013-0FEF-48E9-80F2-E18D541C5EDC}"/>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Quotes/</a:t>
            </a:r>
            <a:br>
              <a:rPr lang="en-US" sz="15000" b="1">
                <a:solidFill>
                  <a:schemeClr val="bg1"/>
                </a:solidFill>
              </a:rPr>
            </a:br>
            <a:r>
              <a:rPr lang="en-US" sz="15000" b="1">
                <a:solidFill>
                  <a:schemeClr val="bg1"/>
                </a:solidFill>
              </a:rPr>
              <a:t>facts</a:t>
            </a:r>
          </a:p>
        </p:txBody>
      </p:sp>
      <p:cxnSp>
        <p:nvCxnSpPr>
          <p:cNvPr id="4" name="Orange arrow">
            <a:extLst>
              <a:ext uri="{FF2B5EF4-FFF2-40B4-BE49-F238E27FC236}">
                <a16:creationId xmlns:a16="http://schemas.microsoft.com/office/drawing/2014/main" id="{072CDE07-2C86-4CA9-AA97-FE831103A7B5}"/>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570672"/>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2/25/2025</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Tree>
    <p:extLst>
      <p:ext uri="{BB962C8B-B14F-4D97-AF65-F5344CB8AC3E}">
        <p14:creationId xmlns:p14="http://schemas.microsoft.com/office/powerpoint/2010/main" val="705240140"/>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2/25/2025</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accent6"/>
                </a:solidFill>
              </a:defRPr>
            </a:lvl1pPr>
          </a:lstStyle>
          <a:p>
            <a:r>
              <a:rPr lang="en-US"/>
              <a:t>Insert attribution photo</a:t>
            </a:r>
          </a:p>
        </p:txBody>
      </p:sp>
    </p:spTree>
    <p:extLst>
      <p:ext uri="{BB962C8B-B14F-4D97-AF65-F5344CB8AC3E}">
        <p14:creationId xmlns:p14="http://schemas.microsoft.com/office/powerpoint/2010/main" val="2053609145"/>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Quote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2/25/2025</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AF8F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Tree>
    <p:extLst>
      <p:ext uri="{BB962C8B-B14F-4D97-AF65-F5344CB8AC3E}">
        <p14:creationId xmlns:p14="http://schemas.microsoft.com/office/powerpoint/2010/main" val="2368531406"/>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Quote with Photo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2/25/2025</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AF8F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tx1"/>
                </a:solidFill>
              </a:defRPr>
            </a:lvl1pPr>
          </a:lstStyle>
          <a:p>
            <a:r>
              <a:rPr lang="en-US"/>
              <a:t>Insert attribution photo</a:t>
            </a:r>
          </a:p>
        </p:txBody>
      </p:sp>
    </p:spTree>
    <p:extLst>
      <p:ext uri="{BB962C8B-B14F-4D97-AF65-F5344CB8AC3E}">
        <p14:creationId xmlns:p14="http://schemas.microsoft.com/office/powerpoint/2010/main" val="1349625550"/>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Fact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2/25/2025</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1521502"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1521502" y="3708424"/>
            <a:ext cx="4343400" cy="230832"/>
          </a:xfrm>
        </p:spPr>
        <p:txBody>
          <a:bodyPr>
            <a:spAutoFit/>
          </a:bodyPr>
          <a:lstStyle>
            <a:lvl1pPr algn="ctr">
              <a:defRPr sz="1500"/>
            </a:lvl1pPr>
          </a:lstStyle>
          <a:p>
            <a:pPr lvl="0"/>
            <a:r>
              <a:rPr lang="en-US"/>
              <a:t>Context about fact</a:t>
            </a:r>
          </a:p>
        </p:txBody>
      </p:sp>
      <p:sp>
        <p:nvSpPr>
          <p:cNvPr id="7" name="Text Placeholder 5">
            <a:extLst>
              <a:ext uri="{FF2B5EF4-FFF2-40B4-BE49-F238E27FC236}">
                <a16:creationId xmlns:a16="http://schemas.microsoft.com/office/drawing/2014/main" id="{9AC900CD-4561-4E07-9B13-BD98740C35AB}"/>
              </a:ext>
            </a:extLst>
          </p:cNvPr>
          <p:cNvSpPr>
            <a:spLocks noGrp="1"/>
          </p:cNvSpPr>
          <p:nvPr>
            <p:ph type="body" sz="quarter" idx="15" hasCustomPrompt="1"/>
          </p:nvPr>
        </p:nvSpPr>
        <p:spPr bwMode="gray">
          <a:xfrm>
            <a:off x="6330863"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8" name="Text Placeholder 8">
            <a:extLst>
              <a:ext uri="{FF2B5EF4-FFF2-40B4-BE49-F238E27FC236}">
                <a16:creationId xmlns:a16="http://schemas.microsoft.com/office/drawing/2014/main" id="{8AD4B4AB-AD99-4AC4-B37B-D2B3938FC3A2}"/>
              </a:ext>
            </a:extLst>
          </p:cNvPr>
          <p:cNvSpPr>
            <a:spLocks noGrp="1"/>
          </p:cNvSpPr>
          <p:nvPr>
            <p:ph type="body" sz="quarter" idx="16" hasCustomPrompt="1"/>
          </p:nvPr>
        </p:nvSpPr>
        <p:spPr bwMode="gray">
          <a:xfrm>
            <a:off x="6330863" y="3708424"/>
            <a:ext cx="4343400" cy="230832"/>
          </a:xfrm>
        </p:spPr>
        <p:txBody>
          <a:bodyPr>
            <a:spAutoFit/>
          </a:bodyPr>
          <a:lstStyle>
            <a:lvl1pPr algn="ctr">
              <a:defRPr sz="1500"/>
            </a:lvl1pPr>
          </a:lstStyle>
          <a:p>
            <a:pPr lvl="0"/>
            <a:r>
              <a:rPr lang="en-US"/>
              <a:t>Context about fact</a:t>
            </a:r>
          </a:p>
        </p:txBody>
      </p:sp>
    </p:spTree>
    <p:extLst>
      <p:ext uri="{BB962C8B-B14F-4D97-AF65-F5344CB8AC3E}">
        <p14:creationId xmlns:p14="http://schemas.microsoft.com/office/powerpoint/2010/main" val="1963683150"/>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Big Fact">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2/25/2025</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3924300"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3924300" y="3708424"/>
            <a:ext cx="4343400" cy="230832"/>
          </a:xfrm>
        </p:spPr>
        <p:txBody>
          <a:bodyPr>
            <a:spAutoFit/>
          </a:bodyPr>
          <a:lstStyle>
            <a:lvl1pPr algn="ctr">
              <a:defRPr sz="1500"/>
            </a:lvl1pPr>
          </a:lstStyle>
          <a:p>
            <a:pPr lvl="0"/>
            <a:r>
              <a:rPr lang="en-US"/>
              <a:t>Context about fact</a:t>
            </a:r>
          </a:p>
        </p:txBody>
      </p:sp>
    </p:spTree>
    <p:extLst>
      <p:ext uri="{BB962C8B-B14F-4D97-AF65-F5344CB8AC3E}">
        <p14:creationId xmlns:p14="http://schemas.microsoft.com/office/powerpoint/2010/main" val="679147920"/>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Big Fact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2/25/2025</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1521502"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1521502" y="3708424"/>
            <a:ext cx="4343400" cy="230832"/>
          </a:xfrm>
        </p:spPr>
        <p:txBody>
          <a:bodyPr>
            <a:spAutoFit/>
          </a:bodyPr>
          <a:lstStyle>
            <a:lvl1pPr algn="ctr">
              <a:defRPr sz="1500"/>
            </a:lvl1pPr>
          </a:lstStyle>
          <a:p>
            <a:pPr lvl="0"/>
            <a:r>
              <a:rPr lang="en-US"/>
              <a:t>Context about fact</a:t>
            </a:r>
          </a:p>
        </p:txBody>
      </p:sp>
      <p:sp>
        <p:nvSpPr>
          <p:cNvPr id="7" name="Text Placeholder 5">
            <a:extLst>
              <a:ext uri="{FF2B5EF4-FFF2-40B4-BE49-F238E27FC236}">
                <a16:creationId xmlns:a16="http://schemas.microsoft.com/office/drawing/2014/main" id="{9AC900CD-4561-4E07-9B13-BD98740C35AB}"/>
              </a:ext>
            </a:extLst>
          </p:cNvPr>
          <p:cNvSpPr>
            <a:spLocks noGrp="1"/>
          </p:cNvSpPr>
          <p:nvPr>
            <p:ph type="body" sz="quarter" idx="15" hasCustomPrompt="1"/>
          </p:nvPr>
        </p:nvSpPr>
        <p:spPr bwMode="gray">
          <a:xfrm>
            <a:off x="6330863"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8" name="Text Placeholder 8">
            <a:extLst>
              <a:ext uri="{FF2B5EF4-FFF2-40B4-BE49-F238E27FC236}">
                <a16:creationId xmlns:a16="http://schemas.microsoft.com/office/drawing/2014/main" id="{8AD4B4AB-AD99-4AC4-B37B-D2B3938FC3A2}"/>
              </a:ext>
            </a:extLst>
          </p:cNvPr>
          <p:cNvSpPr>
            <a:spLocks noGrp="1"/>
          </p:cNvSpPr>
          <p:nvPr>
            <p:ph type="body" sz="quarter" idx="16" hasCustomPrompt="1"/>
          </p:nvPr>
        </p:nvSpPr>
        <p:spPr bwMode="gray">
          <a:xfrm>
            <a:off x="6330863" y="3708424"/>
            <a:ext cx="4343400" cy="230832"/>
          </a:xfrm>
        </p:spPr>
        <p:txBody>
          <a:bodyPr>
            <a:spAutoFit/>
          </a:bodyPr>
          <a:lstStyle>
            <a:lvl1pPr algn="ctr">
              <a:defRPr sz="1500"/>
            </a:lvl1pPr>
          </a:lstStyle>
          <a:p>
            <a:pPr lvl="0"/>
            <a:r>
              <a:rPr lang="en-US"/>
              <a:t>Context about fact</a:t>
            </a:r>
          </a:p>
        </p:txBody>
      </p:sp>
    </p:spTree>
    <p:extLst>
      <p:ext uri="{BB962C8B-B14F-4D97-AF65-F5344CB8AC3E}">
        <p14:creationId xmlns:p14="http://schemas.microsoft.com/office/powerpoint/2010/main" val="3179106134"/>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63F147AB-BC07-4B04-AF4C-C611763A1EAE}"/>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Closing</a:t>
            </a:r>
          </a:p>
        </p:txBody>
      </p:sp>
      <p:cxnSp>
        <p:nvCxnSpPr>
          <p:cNvPr id="4" name="Orange arrow">
            <a:extLst>
              <a:ext uri="{FF2B5EF4-FFF2-40B4-BE49-F238E27FC236}">
                <a16:creationId xmlns:a16="http://schemas.microsoft.com/office/drawing/2014/main" id="{C96135BB-E1DE-4F71-B831-68F8DC213F8C}"/>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0682955"/>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13" name="Warm white background">
            <a:extLst>
              <a:ext uri="{FF2B5EF4-FFF2-40B4-BE49-F238E27FC236}">
                <a16:creationId xmlns:a16="http://schemas.microsoft.com/office/drawing/2014/main" id="{7C3A9A97-61E4-4883-B3FD-88A5E8E0FF70}"/>
              </a:ext>
              <a:ext uri="{C183D7F6-B498-43B3-948B-1728B52AA6E4}">
                <adec:decorative xmlns:adec="http://schemas.microsoft.com/office/drawing/2017/decorative" val="1"/>
              </a:ext>
            </a:extLst>
          </p:cNvPr>
          <p:cNvSpPr/>
          <p:nvPr userDrawn="1"/>
        </p:nvSpPr>
        <p:spPr bwMode="gray">
          <a:xfrm>
            <a:off x="184404" y="182880"/>
            <a:ext cx="11823192" cy="6492240"/>
          </a:xfrm>
          <a:prstGeom prst="roundRect">
            <a:avLst>
              <a:gd name="adj" fmla="val 1011"/>
            </a:avLst>
          </a:prstGeom>
          <a:solidFill>
            <a:srgbClr val="FAF8F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14" name="Boilerplate">
            <a:extLst>
              <a:ext uri="{FF2B5EF4-FFF2-40B4-BE49-F238E27FC236}">
                <a16:creationId xmlns:a16="http://schemas.microsoft.com/office/drawing/2014/main" id="{9EB9C69C-A308-416E-9EF4-CDCBABF60D86}"/>
              </a:ext>
            </a:extLst>
          </p:cNvPr>
          <p:cNvSpPr txBox="1"/>
          <p:nvPr userDrawn="1"/>
        </p:nvSpPr>
        <p:spPr bwMode="gray">
          <a:xfrm>
            <a:off x="3818873" y="5837129"/>
            <a:ext cx="4554255" cy="507831"/>
          </a:xfrm>
          <a:prstGeom prst="rect">
            <a:avLst/>
          </a:prstGeom>
          <a:noFill/>
        </p:spPr>
        <p:txBody>
          <a:bodyPr vert="horz" wrap="square" lIns="0" tIns="0" rIns="0" bIns="0" rtlCol="0">
            <a:spAutoFit/>
          </a:bodyPr>
          <a:lstStyle/>
          <a:p>
            <a:pPr algn="ctr">
              <a:spcBef>
                <a:spcPts val="600"/>
              </a:spcBef>
            </a:pPr>
            <a:r>
              <a:rPr lang="en-US" sz="700" b="0" i="0" u="none" baseline="0">
                <a:solidFill>
                  <a:schemeClr val="tx1"/>
                </a:solidFill>
                <a:latin typeface="+mn-lt"/>
              </a:rPr>
              <a:t>Optum is a registered trademark of Optum, Inc. in the U.S. and other jurisdictions. All other brand or product names are the property of their respective owners. Because we are continuously improving our products and services, Optum reserves the right to change specifications without prior notice. Optum is an equal opportunity employer.</a:t>
            </a:r>
          </a:p>
          <a:p>
            <a:pPr algn="ctr">
              <a:spcBef>
                <a:spcPts val="600"/>
              </a:spcBef>
            </a:pPr>
            <a:r>
              <a:rPr lang="en-US" sz="700" b="0" i="0" u="none" baseline="0">
                <a:solidFill>
                  <a:schemeClr val="tx1"/>
                </a:solidFill>
                <a:latin typeface="+mn-lt"/>
              </a:rPr>
              <a:t>© 2023 Optum, Inc. All rights reserved. </a:t>
            </a:r>
          </a:p>
        </p:txBody>
      </p:sp>
      <p:pic>
        <p:nvPicPr>
          <p:cNvPr id="6" name="Optum logo" descr="Optum logo">
            <a:extLst>
              <a:ext uri="{FF2B5EF4-FFF2-40B4-BE49-F238E27FC236}">
                <a16:creationId xmlns:a16="http://schemas.microsoft.com/office/drawing/2014/main" id="{89BF741E-7372-4DA5-9FBB-22AB498402A5}"/>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051941" y="2837147"/>
            <a:ext cx="4088119" cy="1183707"/>
          </a:xfrm>
          <a:prstGeom prst="rect">
            <a:avLst/>
          </a:prstGeom>
        </p:spPr>
      </p:pic>
    </p:spTree>
    <p:extLst>
      <p:ext uri="{BB962C8B-B14F-4D97-AF65-F5344CB8AC3E}">
        <p14:creationId xmlns:p14="http://schemas.microsoft.com/office/powerpoint/2010/main" val="327404800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p:cSld name="Instructio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3310477-1515-4A0A-A5E0-880E71B4E025}"/>
              </a:ext>
              <a:ext uri="{C183D7F6-B498-43B3-948B-1728B52AA6E4}">
                <adec:decorative xmlns:adec="http://schemas.microsoft.com/office/drawing/2017/decorative" val="1"/>
              </a:ext>
            </a:extLst>
          </p:cNvPr>
          <p:cNvSpPr/>
          <p:nvPr/>
        </p:nvSpPr>
        <p:spPr bwMode="gray">
          <a:xfrm>
            <a:off x="0" y="1"/>
            <a:ext cx="4556043" cy="6858002"/>
          </a:xfrm>
          <a:prstGeom prst="rect">
            <a:avLst/>
          </a:prstGeom>
          <a:solidFill>
            <a:srgbClr val="FBF9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pic>
        <p:nvPicPr>
          <p:cNvPr id="23" name="Optum logo" descr="Optum">
            <a:extLst>
              <a:ext uri="{FF2B5EF4-FFF2-40B4-BE49-F238E27FC236}">
                <a16:creationId xmlns:a16="http://schemas.microsoft.com/office/drawing/2014/main" id="{33540F47-FA69-40F1-B951-BB6DF057FA97}"/>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824247" y="523904"/>
            <a:ext cx="2438884" cy="706174"/>
          </a:xfrm>
          <a:prstGeom prst="rect">
            <a:avLst/>
          </a:prstGeom>
        </p:spPr>
      </p:pic>
      <p:sp>
        <p:nvSpPr>
          <p:cNvPr id="8" name="TextBox 7">
            <a:extLst>
              <a:ext uri="{FF2B5EF4-FFF2-40B4-BE49-F238E27FC236}">
                <a16:creationId xmlns:a16="http://schemas.microsoft.com/office/drawing/2014/main" id="{144308BD-A2EF-404E-BE32-E7DA086E8C83}"/>
              </a:ext>
            </a:extLst>
          </p:cNvPr>
          <p:cNvSpPr txBox="1"/>
          <p:nvPr/>
        </p:nvSpPr>
        <p:spPr bwMode="gray">
          <a:xfrm>
            <a:off x="824247" y="2404812"/>
            <a:ext cx="1758315" cy="1000274"/>
          </a:xfrm>
          <a:prstGeom prst="rect">
            <a:avLst/>
          </a:prstGeom>
          <a:noFill/>
        </p:spPr>
        <p:txBody>
          <a:bodyPr wrap="square" lIns="0" tIns="0" rIns="0" bIns="0" rtlCol="0">
            <a:spAutoFit/>
          </a:bodyPr>
          <a:lstStyle/>
          <a:p>
            <a:pPr algn="l">
              <a:spcBef>
                <a:spcPts val="714"/>
              </a:spcBef>
            </a:pPr>
            <a:r>
              <a:rPr lang="en-US" sz="6500" b="1">
                <a:solidFill>
                  <a:schemeClr val="accent6"/>
                </a:solidFill>
              </a:rPr>
              <a:t>16:9</a:t>
            </a:r>
          </a:p>
        </p:txBody>
      </p:sp>
      <p:sp>
        <p:nvSpPr>
          <p:cNvPr id="22" name="TextBox 21">
            <a:extLst>
              <a:ext uri="{FF2B5EF4-FFF2-40B4-BE49-F238E27FC236}">
                <a16:creationId xmlns:a16="http://schemas.microsoft.com/office/drawing/2014/main" id="{3E57223A-B05B-4614-AAEA-675CF58D9E9B}"/>
              </a:ext>
            </a:extLst>
          </p:cNvPr>
          <p:cNvSpPr txBox="1"/>
          <p:nvPr/>
        </p:nvSpPr>
        <p:spPr bwMode="gray">
          <a:xfrm>
            <a:off x="824247" y="3177094"/>
            <a:ext cx="2436843" cy="615553"/>
          </a:xfrm>
          <a:prstGeom prst="rect">
            <a:avLst/>
          </a:prstGeom>
          <a:noFill/>
        </p:spPr>
        <p:txBody>
          <a:bodyPr wrap="square" lIns="0" tIns="0" rIns="0" bIns="0" rtlCol="0">
            <a:spAutoFit/>
          </a:bodyPr>
          <a:lstStyle/>
          <a:p>
            <a:pPr algn="l">
              <a:spcBef>
                <a:spcPts val="0"/>
              </a:spcBef>
            </a:pPr>
            <a:r>
              <a:rPr lang="en-US" sz="4000" b="0">
                <a:solidFill>
                  <a:schemeClr val="accent6"/>
                </a:solidFill>
              </a:rPr>
              <a:t>on-screen</a:t>
            </a:r>
          </a:p>
        </p:txBody>
      </p:sp>
      <p:sp>
        <p:nvSpPr>
          <p:cNvPr id="10" name="TextBox 9">
            <a:extLst>
              <a:ext uri="{FF2B5EF4-FFF2-40B4-BE49-F238E27FC236}">
                <a16:creationId xmlns:a16="http://schemas.microsoft.com/office/drawing/2014/main" id="{FD38DA28-EF8F-43D1-AD7F-CCB3640760DD}"/>
              </a:ext>
            </a:extLst>
          </p:cNvPr>
          <p:cNvSpPr txBox="1"/>
          <p:nvPr/>
        </p:nvSpPr>
        <p:spPr bwMode="gray">
          <a:xfrm>
            <a:off x="822196" y="4177368"/>
            <a:ext cx="3584240" cy="200055"/>
          </a:xfrm>
          <a:prstGeom prst="rect">
            <a:avLst/>
          </a:prstGeom>
          <a:noFill/>
        </p:spPr>
        <p:txBody>
          <a:bodyPr wrap="square" lIns="0" tIns="0" rIns="0" bIns="0" rtlCol="0">
            <a:spAutoFit/>
          </a:bodyPr>
          <a:lstStyle/>
          <a:p>
            <a:pPr algn="l">
              <a:spcBef>
                <a:spcPts val="714"/>
              </a:spcBef>
            </a:pPr>
            <a:r>
              <a:rPr lang="en-US" sz="1300" noProof="0">
                <a:solidFill>
                  <a:schemeClr val="tx1"/>
                </a:solidFill>
              </a:rPr>
              <a:t>Released September 2022</a:t>
            </a:r>
          </a:p>
        </p:txBody>
      </p:sp>
      <p:pic>
        <p:nvPicPr>
          <p:cNvPr id="12" name="Picture 11" descr="Star icon">
            <a:extLst>
              <a:ext uri="{FF2B5EF4-FFF2-40B4-BE49-F238E27FC236}">
                <a16:creationId xmlns:a16="http://schemas.microsoft.com/office/drawing/2014/main" id="{82FEFB7F-0CFC-4989-B627-4D0D34B303E2}"/>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gray">
          <a:xfrm>
            <a:off x="827390" y="4941778"/>
            <a:ext cx="587679" cy="587679"/>
          </a:xfrm>
          <a:prstGeom prst="rect">
            <a:avLst/>
          </a:prstGeom>
        </p:spPr>
      </p:pic>
      <p:sp>
        <p:nvSpPr>
          <p:cNvPr id="11" name="TextBox 10">
            <a:extLst>
              <a:ext uri="{FF2B5EF4-FFF2-40B4-BE49-F238E27FC236}">
                <a16:creationId xmlns:a16="http://schemas.microsoft.com/office/drawing/2014/main" id="{9145794E-DC8C-4B31-A9C2-C6C3CF44B391}"/>
              </a:ext>
            </a:extLst>
          </p:cNvPr>
          <p:cNvSpPr txBox="1"/>
          <p:nvPr/>
        </p:nvSpPr>
        <p:spPr bwMode="gray">
          <a:xfrm>
            <a:off x="822196" y="5589173"/>
            <a:ext cx="2834865" cy="507831"/>
          </a:xfrm>
          <a:prstGeom prst="rect">
            <a:avLst/>
          </a:prstGeom>
          <a:noFill/>
        </p:spPr>
        <p:txBody>
          <a:bodyPr wrap="square" lIns="0" tIns="0" rIns="0" bIns="0" rtlCol="0">
            <a:spAutoFit/>
          </a:bodyPr>
          <a:lstStyle/>
          <a:p>
            <a:pPr>
              <a:spcBef>
                <a:spcPts val="600"/>
              </a:spcBef>
            </a:pPr>
            <a:r>
              <a:rPr lang="en-US" sz="1100" b="1">
                <a:solidFill>
                  <a:schemeClr val="accent6"/>
                </a:solidFill>
              </a:rPr>
              <a:t>Reminder: </a:t>
            </a:r>
            <a:r>
              <a:rPr lang="en-US" sz="1100">
                <a:solidFill>
                  <a:schemeClr val="tx1"/>
                </a:solidFill>
              </a:rPr>
              <a:t>Download a new template from</a:t>
            </a:r>
            <a:br>
              <a:rPr lang="en-US" sz="1100">
                <a:solidFill>
                  <a:schemeClr val="tx1"/>
                </a:solidFill>
              </a:rPr>
            </a:br>
            <a:r>
              <a:rPr lang="en-US" sz="1100">
                <a:solidFill>
                  <a:schemeClr val="tx1"/>
                </a:solidFill>
              </a:rPr>
              <a:t>Optum Brand Center </a:t>
            </a:r>
            <a:r>
              <a:rPr lang="en-US" sz="1100" b="1">
                <a:solidFill>
                  <a:schemeClr val="tx1"/>
                </a:solidFill>
              </a:rPr>
              <a:t>each time</a:t>
            </a:r>
            <a:r>
              <a:rPr lang="en-US" sz="1100">
                <a:solidFill>
                  <a:schemeClr val="tx1"/>
                </a:solidFill>
              </a:rPr>
              <a:t> a document is started. Templates continuously evolve.</a:t>
            </a:r>
          </a:p>
        </p:txBody>
      </p:sp>
      <p:pic>
        <p:nvPicPr>
          <p:cNvPr id="17" name="Picture 16">
            <a:extLst>
              <a:ext uri="{FF2B5EF4-FFF2-40B4-BE49-F238E27FC236}">
                <a16:creationId xmlns:a16="http://schemas.microsoft.com/office/drawing/2014/main" id="{819BE298-EAEE-4EF5-9588-71610469B37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gray">
          <a:xfrm>
            <a:off x="5122888" y="525529"/>
            <a:ext cx="6606362" cy="3714175"/>
          </a:xfrm>
          <a:prstGeom prst="rect">
            <a:avLst/>
          </a:prstGeom>
          <a:ln w="6350">
            <a:solidFill>
              <a:schemeClr val="accent2"/>
            </a:solidFill>
          </a:ln>
        </p:spPr>
      </p:pic>
      <p:pic>
        <p:nvPicPr>
          <p:cNvPr id="18" name="Picture 17">
            <a:extLst>
              <a:ext uri="{FF2B5EF4-FFF2-40B4-BE49-F238E27FC236}">
                <a16:creationId xmlns:a16="http://schemas.microsoft.com/office/drawing/2014/main" id="{0B9B688F-3869-4ECE-BE40-DE3ADDF3F073}"/>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bwMode="gray">
          <a:xfrm>
            <a:off x="5122888" y="4242380"/>
            <a:ext cx="3298775" cy="1857119"/>
          </a:xfrm>
          <a:prstGeom prst="rect">
            <a:avLst/>
          </a:prstGeom>
          <a:ln w="6350">
            <a:solidFill>
              <a:schemeClr val="accent2"/>
            </a:solidFill>
          </a:ln>
        </p:spPr>
      </p:pic>
      <p:pic>
        <p:nvPicPr>
          <p:cNvPr id="20" name="Picture 19">
            <a:extLst>
              <a:ext uri="{FF2B5EF4-FFF2-40B4-BE49-F238E27FC236}">
                <a16:creationId xmlns:a16="http://schemas.microsoft.com/office/drawing/2014/main" id="{5EB3950A-EFEF-4170-8936-5F3D5792ECB7}"/>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bwMode="gray">
          <a:xfrm>
            <a:off x="8421497" y="4243004"/>
            <a:ext cx="3310128" cy="1856495"/>
          </a:xfrm>
          <a:prstGeom prst="rect">
            <a:avLst/>
          </a:prstGeom>
          <a:ln w="6350">
            <a:solidFill>
              <a:schemeClr val="accent2"/>
            </a:solidFill>
          </a:ln>
        </p:spPr>
      </p:pic>
    </p:spTree>
    <p:extLst>
      <p:ext uri="{BB962C8B-B14F-4D97-AF65-F5344CB8AC3E}">
        <p14:creationId xmlns:p14="http://schemas.microsoft.com/office/powerpoint/2010/main" val="170506320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reserve="1">
  <p:cSld name=" ___ ">
    <p:bg bwMode="gray">
      <p:bgPr>
        <a:solidFill>
          <a:srgbClr val="7030A0"/>
        </a:solidFill>
        <a:effectLst/>
      </p:bgPr>
    </p:bg>
    <p:spTree>
      <p:nvGrpSpPr>
        <p:cNvPr id="1" name=""/>
        <p:cNvGrpSpPr/>
        <p:nvPr/>
      </p:nvGrpSpPr>
      <p:grpSpPr>
        <a:xfrm>
          <a:off x="0" y="0"/>
          <a:ext cx="0" cy="0"/>
          <a:chOff x="0" y="0"/>
          <a:chExt cx="0" cy="0"/>
        </a:xfrm>
      </p:grpSpPr>
      <p:sp>
        <p:nvSpPr>
          <p:cNvPr id="11" name="TextBox 1">
            <a:extLst>
              <a:ext uri="{FF2B5EF4-FFF2-40B4-BE49-F238E27FC236}">
                <a16:creationId xmlns:a16="http://schemas.microsoft.com/office/drawing/2014/main" id="{43EA1280-EBAC-4C3E-A925-EA7813219784}"/>
              </a:ext>
            </a:extLst>
          </p:cNvPr>
          <p:cNvSpPr txBox="1"/>
          <p:nvPr/>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Covers</a:t>
            </a:r>
          </a:p>
        </p:txBody>
      </p:sp>
      <p:cxnSp>
        <p:nvCxnSpPr>
          <p:cNvPr id="10" name="Arrow">
            <a:extLst>
              <a:ext uri="{FF2B5EF4-FFF2-40B4-BE49-F238E27FC236}">
                <a16:creationId xmlns:a16="http://schemas.microsoft.com/office/drawing/2014/main" id="{D7EC898B-19BB-48BB-BC12-6D8AA83D7AD6}"/>
              </a:ext>
              <a:ext uri="{C183D7F6-B498-43B3-948B-1728B52AA6E4}">
                <adec:decorative xmlns:adec="http://schemas.microsoft.com/office/drawing/2017/decorative" val="1"/>
              </a:ext>
            </a:extLst>
          </p:cNvPr>
          <p:cNvCxnSpPr>
            <a:cxnSpLocks/>
          </p:cNvCxnSpPr>
          <p:nvPr/>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078808"/>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preserve="1">
  <p:cSld name="Cover">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13" name="Picture 12" descr="A person lovingly touching a child on the chin while sitting on they're lap.">
            <a:extLst>
              <a:ext uri="{FF2B5EF4-FFF2-40B4-BE49-F238E27FC236}">
                <a16:creationId xmlns:a16="http://schemas.microsoft.com/office/drawing/2014/main" id="{BDE252CA-B7C1-4F2D-A934-EB57E92D84C6}"/>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gray">
          <a:xfrm>
            <a:off x="6016752" y="0"/>
            <a:ext cx="6175248" cy="6858000"/>
          </a:xfrm>
          <a:prstGeom prst="rect">
            <a:avLst/>
          </a:prstGeom>
        </p:spPr>
      </p:pic>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1A17F688-B5D9-4458-B5A9-42A09231BAB4}" type="slidenum">
              <a:rPr lang="en-US" smtClean="0"/>
              <a:t>‹#›</a:t>
            </a:fld>
            <a:endParaRPr lang="en-US"/>
          </a:p>
        </p:txBody>
      </p:sp>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AB15E718-ABC6-4932-99B3-50D7051DB21B}" type="datetimeFigureOut">
              <a:rPr lang="en-US" smtClean="0"/>
              <a:t>2/25/2025</a:t>
            </a:fld>
            <a:endParaRPr lang="en-US"/>
          </a:p>
        </p:txBody>
      </p:sp>
    </p:spTree>
    <p:extLst>
      <p:ext uri="{BB962C8B-B14F-4D97-AF65-F5344CB8AC3E}">
        <p14:creationId xmlns:p14="http://schemas.microsoft.com/office/powerpoint/2010/main" val="4187047007"/>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24" name="Picture 23" descr="A doctor examining a patient by checking lymph nodes under the jaw line.">
            <a:extLst>
              <a:ext uri="{FF2B5EF4-FFF2-40B4-BE49-F238E27FC236}">
                <a16:creationId xmlns:a16="http://schemas.microsoft.com/office/drawing/2014/main" id="{0FC9DEF5-8784-475B-B82B-3A69645F62EA}"/>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gray">
          <a:xfrm>
            <a:off x="6016752" y="0"/>
            <a:ext cx="6175248" cy="6858000"/>
          </a:xfrm>
          <a:prstGeom prst="rect">
            <a:avLst/>
          </a:prstGeom>
        </p:spPr>
      </p:pic>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endParaRPr lang="en-US"/>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1A17F688-B5D9-4458-B5A9-42A09231BAB4}" type="slidenum">
              <a:rPr lang="en-US" smtClean="0"/>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AB15E718-ABC6-4932-99B3-50D7051DB21B}" type="datetimeFigureOut">
              <a:rPr lang="en-US" smtClean="0"/>
              <a:t>2/25/2025</a:t>
            </a:fld>
            <a:endParaRPr lang="en-US"/>
          </a:p>
        </p:txBody>
      </p:sp>
    </p:spTree>
    <p:extLst>
      <p:ext uri="{BB962C8B-B14F-4D97-AF65-F5344CB8AC3E}">
        <p14:creationId xmlns:p14="http://schemas.microsoft.com/office/powerpoint/2010/main" val="3569125509"/>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preserve="1">
  <p:cSld name="Cover 03">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12" name="Picture 11" descr="Two individuals walking and talking with one another while enjoying ice cream.">
            <a:extLst>
              <a:ext uri="{FF2B5EF4-FFF2-40B4-BE49-F238E27FC236}">
                <a16:creationId xmlns:a16="http://schemas.microsoft.com/office/drawing/2014/main" id="{12FF9B2B-62EB-453D-883A-F3D1C5D129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gray">
          <a:xfrm>
            <a:off x="6016749" y="0"/>
            <a:ext cx="6175248" cy="6858000"/>
          </a:xfrm>
          <a:prstGeom prst="rect">
            <a:avLst/>
          </a:prstGeom>
        </p:spPr>
      </p:pic>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endParaRPr lang="en-US"/>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1A17F688-B5D9-4458-B5A9-42A09231BAB4}" type="slidenum">
              <a:rPr lang="en-US" smtClean="0"/>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AB15E718-ABC6-4932-99B3-50D7051DB21B}" type="datetimeFigureOut">
              <a:rPr lang="en-US" smtClean="0"/>
              <a:t>2/25/2025</a:t>
            </a:fld>
            <a:endParaRPr lang="en-US"/>
          </a:p>
        </p:txBody>
      </p:sp>
    </p:spTree>
    <p:extLst>
      <p:ext uri="{BB962C8B-B14F-4D97-AF65-F5344CB8AC3E}">
        <p14:creationId xmlns:p14="http://schemas.microsoft.com/office/powerpoint/2010/main" val="4264778809"/>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preserve="1">
  <p:cSld name="Cover 04">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12" name="Picture 11" descr="Two medical professionals reviewing information from a touchscreen on the wall while one holds a tablet.">
            <a:extLst>
              <a:ext uri="{FF2B5EF4-FFF2-40B4-BE49-F238E27FC236}">
                <a16:creationId xmlns:a16="http://schemas.microsoft.com/office/drawing/2014/main" id="{F8836543-6FF7-41D0-B888-CCACA6E60FE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gray">
          <a:xfrm>
            <a:off x="6016752" y="-1"/>
            <a:ext cx="6175247" cy="6857998"/>
          </a:xfrm>
          <a:prstGeom prst="rect">
            <a:avLst/>
          </a:prstGeom>
        </p:spPr>
      </p:pic>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endParaRPr lang="en-US"/>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1A17F688-B5D9-4458-B5A9-42A09231BAB4}" type="slidenum">
              <a:rPr lang="en-US" smtClean="0"/>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AB15E718-ABC6-4932-99B3-50D7051DB21B}" type="datetimeFigureOut">
              <a:rPr lang="en-US" smtClean="0"/>
              <a:t>2/25/2025</a:t>
            </a:fld>
            <a:endParaRPr lang="en-US"/>
          </a:p>
        </p:txBody>
      </p:sp>
    </p:spTree>
    <p:extLst>
      <p:ext uri="{BB962C8B-B14F-4D97-AF65-F5344CB8AC3E}">
        <p14:creationId xmlns:p14="http://schemas.microsoft.com/office/powerpoint/2010/main" val="1344602169"/>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63F147AB-BC07-4B04-AF4C-C611763A1EAE}"/>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Closing</a:t>
            </a:r>
          </a:p>
        </p:txBody>
      </p:sp>
      <p:cxnSp>
        <p:nvCxnSpPr>
          <p:cNvPr id="4" name="Orange arrow">
            <a:extLst>
              <a:ext uri="{FF2B5EF4-FFF2-40B4-BE49-F238E27FC236}">
                <a16:creationId xmlns:a16="http://schemas.microsoft.com/office/drawing/2014/main" id="{C96135BB-E1DE-4F71-B831-68F8DC213F8C}"/>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253723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preserve="1">
  <p:cSld name="Cover 05">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13" name="Picture 12" descr="Two people holding a young child who is eating a cooking. One person is kissing the child on the head while the other watches lovingly.">
            <a:extLst>
              <a:ext uri="{FF2B5EF4-FFF2-40B4-BE49-F238E27FC236}">
                <a16:creationId xmlns:a16="http://schemas.microsoft.com/office/drawing/2014/main" id="{998D147F-F514-40D3-9F83-705EE8693EF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gray">
          <a:xfrm>
            <a:off x="6019486" y="6071"/>
            <a:ext cx="6169779" cy="6851926"/>
          </a:xfrm>
          <a:prstGeom prst="rect">
            <a:avLst/>
          </a:prstGeom>
        </p:spPr>
      </p:pic>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endParaRPr lang="en-US"/>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1A17F688-B5D9-4458-B5A9-42A09231BAB4}" type="slidenum">
              <a:rPr lang="en-US" smtClean="0"/>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AB15E718-ABC6-4932-99B3-50D7051DB21B}" type="datetimeFigureOut">
              <a:rPr lang="en-US" smtClean="0"/>
              <a:t>2/25/2025</a:t>
            </a:fld>
            <a:endParaRPr lang="en-US"/>
          </a:p>
        </p:txBody>
      </p:sp>
    </p:spTree>
    <p:extLst>
      <p:ext uri="{BB962C8B-B14F-4D97-AF65-F5344CB8AC3E}">
        <p14:creationId xmlns:p14="http://schemas.microsoft.com/office/powerpoint/2010/main" val="3998227089"/>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preserve="1">
  <p:cSld name="Cover 06">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4" name="Picture Placeholder 3">
            <a:extLst>
              <a:ext uri="{FF2B5EF4-FFF2-40B4-BE49-F238E27FC236}">
                <a16:creationId xmlns:a16="http://schemas.microsoft.com/office/drawing/2014/main" id="{8CD0ED72-F2BF-4DE5-8A8E-A97770B1058A}"/>
              </a:ext>
              <a:ext uri="{C183D7F6-B498-43B3-948B-1728B52AA6E4}">
                <adec:decorative xmlns:adec="http://schemas.microsoft.com/office/drawing/2017/decorative" val="1"/>
              </a:ext>
            </a:extLst>
          </p:cNvPr>
          <p:cNvSpPr>
            <a:spLocks noGrp="1"/>
          </p:cNvSpPr>
          <p:nvPr>
            <p:ph type="pic" sz="quarter" idx="15" hasCustomPrompt="1"/>
          </p:nvPr>
        </p:nvSpPr>
        <p:spPr bwMode="gray">
          <a:xfrm>
            <a:off x="6019800" y="0"/>
            <a:ext cx="6172200" cy="6858000"/>
          </a:xfrm>
          <a:solidFill>
            <a:schemeClr val="bg1"/>
          </a:solidFill>
        </p:spPr>
        <p:txBody>
          <a:bodyPr lIns="914400" rIns="914400">
            <a:normAutofit/>
          </a:bodyPr>
          <a:lstStyle>
            <a:lvl1pPr algn="ctr">
              <a:defRPr sz="1400"/>
            </a:lvl1pPr>
          </a:lstStyle>
          <a:p>
            <a:br>
              <a:rPr lang="en-US"/>
            </a:br>
            <a:br>
              <a:rPr lang="en-US"/>
            </a:br>
            <a:r>
              <a:rPr lang="en-US"/>
              <a:t>An image should be inserted into this region, but the dimensions should remain unchanged. To access brand approved photography, visit: library.optum.com.</a:t>
            </a:r>
            <a:br>
              <a:rPr lang="en-US"/>
            </a:br>
            <a:br>
              <a:rPr lang="en-US"/>
            </a:br>
            <a:r>
              <a:rPr lang="en-US"/>
              <a:t>Accessing the above library requires users to be a part of a SECURE group: Optum_Library_Access_Photography.</a:t>
            </a:r>
            <a:br>
              <a:rPr lang="en-US"/>
            </a:br>
            <a:br>
              <a:rPr lang="en-US"/>
            </a:br>
            <a:r>
              <a:rPr lang="en-US"/>
              <a:t>Request access via Secure if necessary.</a:t>
            </a:r>
          </a:p>
        </p:txBody>
      </p:sp>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endParaRPr lang="en-US"/>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1A17F688-B5D9-4458-B5A9-42A09231BAB4}" type="slidenum">
              <a:rPr lang="en-US" smtClean="0"/>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AB15E718-ABC6-4932-99B3-50D7051DB21B}" type="datetimeFigureOut">
              <a:rPr lang="en-US" smtClean="0"/>
              <a:t>2/25/2025</a:t>
            </a:fld>
            <a:endParaRPr lang="en-US"/>
          </a:p>
        </p:txBody>
      </p:sp>
    </p:spTree>
    <p:extLst>
      <p:ext uri="{BB962C8B-B14F-4D97-AF65-F5344CB8AC3E}">
        <p14:creationId xmlns:p14="http://schemas.microsoft.com/office/powerpoint/2010/main" val="2424471041"/>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preserve="1">
  <p:cSld name="Cover - Promise">
    <p:bg>
      <p:bgPr>
        <a:solidFill>
          <a:schemeClr val="bg1"/>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10" name="TextBox 9">
            <a:extLst>
              <a:ext uri="{FF2B5EF4-FFF2-40B4-BE49-F238E27FC236}">
                <a16:creationId xmlns:a16="http://schemas.microsoft.com/office/drawing/2014/main" id="{AAF8C1F7-0FC5-4BD5-896B-5EB9642D0AC1}"/>
              </a:ext>
            </a:extLst>
          </p:cNvPr>
          <p:cNvSpPr txBox="1"/>
          <p:nvPr/>
        </p:nvSpPr>
        <p:spPr bwMode="gray">
          <a:xfrm>
            <a:off x="463462" y="3592370"/>
            <a:ext cx="4015946" cy="623248"/>
          </a:xfrm>
          <a:prstGeom prst="rect">
            <a:avLst/>
          </a:prstGeom>
          <a:noFill/>
        </p:spPr>
        <p:txBody>
          <a:bodyPr vert="horz" wrap="square" lIns="0" tIns="0" rIns="0" bIns="0" rtlCol="0">
            <a:spAutoFit/>
          </a:bodyPr>
          <a:lstStyle/>
          <a:p>
            <a:pPr algn="l">
              <a:lnSpc>
                <a:spcPct val="90000"/>
              </a:lnSpc>
              <a:spcBef>
                <a:spcPts val="600"/>
              </a:spcBef>
            </a:pPr>
            <a:r>
              <a:rPr lang="en-US" sz="4500" b="1">
                <a:solidFill>
                  <a:schemeClr val="accent6"/>
                </a:solidFill>
              </a:rPr>
              <a:t>Better, for you</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518883"/>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15" name="Picture 8" descr="Illustration of a person carrying an oversized heart.">
            <a:extLst>
              <a:ext uri="{FF2B5EF4-FFF2-40B4-BE49-F238E27FC236}">
                <a16:creationId xmlns:a16="http://schemas.microsoft.com/office/drawing/2014/main" id="{548F7AB9-C07C-44D3-A45A-509D3091F2E3}"/>
              </a:ext>
            </a:extLst>
          </p:cNvPr>
          <p:cNvPicPr>
            <a:picLocks noChangeAspect="1"/>
          </p:cNvPicPr>
          <p:nvPr/>
        </p:nvPicPr>
        <p:blipFill>
          <a:blip r:embed="rId4">
            <a:extLst>
              <a:ext uri="{28A0092B-C50C-407E-A947-70E740481C1C}">
                <a14:useLocalDpi xmlns:a14="http://schemas.microsoft.com/office/drawing/2010/main" val="0"/>
              </a:ext>
            </a:extLst>
          </a:blip>
          <a:srcRect l="24691" r="24691"/>
          <a:stretch/>
        </p:blipFill>
        <p:spPr bwMode="gray">
          <a:xfrm>
            <a:off x="6019800" y="0"/>
            <a:ext cx="6172200" cy="6858000"/>
          </a:xfrm>
          <a:prstGeom prst="rect">
            <a:avLst/>
          </a:prstGeom>
          <a:solidFill>
            <a:schemeClr val="bg2"/>
          </a:solidFill>
        </p:spPr>
      </p:pic>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endParaRPr lang="en-US"/>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1A17F688-B5D9-4458-B5A9-42A09231BAB4}" type="slidenum">
              <a:rPr lang="en-US" smtClean="0"/>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AB15E718-ABC6-4932-99B3-50D7051DB21B}" type="datetimeFigureOut">
              <a:rPr lang="en-US" smtClean="0"/>
              <a:t>2/25/2025</a:t>
            </a:fld>
            <a:endParaRPr lang="en-US"/>
          </a:p>
        </p:txBody>
      </p:sp>
    </p:spTree>
    <p:extLst>
      <p:ext uri="{BB962C8B-B14F-4D97-AF65-F5344CB8AC3E}">
        <p14:creationId xmlns:p14="http://schemas.microsoft.com/office/powerpoint/2010/main" val="1435446939"/>
      </p:ext>
    </p:extLst>
  </p:cSld>
  <p:clrMapOvr>
    <a:masterClrMapping/>
  </p:clrMapOvr>
  <p:extLst>
    <p:ext uri="{DCECCB84-F9BA-43D5-87BE-67443E8EF086}">
      <p15:sldGuideLst xmlns:p15="http://schemas.microsoft.com/office/powerpoint/2012/main">
        <p15:guide id="2" pos="3259">
          <p15:clr>
            <a:srgbClr val="FBAE40"/>
          </p15:clr>
        </p15:guide>
        <p15:guide id="4" orient="horz" pos="2845">
          <p15:clr>
            <a:srgbClr val="FBAE40"/>
          </p15:clr>
        </p15:guide>
      </p15:sldGuideLst>
    </p:ext>
  </p:extLst>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preserve="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13F80B4D-94E3-497C-9014-7F8EABA417B7}"/>
              </a:ext>
            </a:extLst>
          </p:cNvPr>
          <p:cNvSpPr txBox="1"/>
          <p:nvPr/>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Section headers</a:t>
            </a:r>
          </a:p>
        </p:txBody>
      </p:sp>
      <p:cxnSp>
        <p:nvCxnSpPr>
          <p:cNvPr id="4" name="Arrow">
            <a:extLst>
              <a:ext uri="{FF2B5EF4-FFF2-40B4-BE49-F238E27FC236}">
                <a16:creationId xmlns:a16="http://schemas.microsoft.com/office/drawing/2014/main" id="{5CA4857D-50A4-4F6E-8AC6-F53991E25BA7}"/>
              </a:ext>
              <a:ext uri="{C183D7F6-B498-43B3-948B-1728B52AA6E4}">
                <adec:decorative xmlns:adec="http://schemas.microsoft.com/office/drawing/2017/decorative" val="1"/>
              </a:ext>
            </a:extLst>
          </p:cNvPr>
          <p:cNvCxnSpPr>
            <a:cxnSpLocks/>
          </p:cNvCxnSpPr>
          <p:nvPr/>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0750080"/>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5" name="Footer Placeholder 4">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endParaRPr lang="en-US"/>
          </a:p>
        </p:txBody>
      </p:sp>
      <p:sp>
        <p:nvSpPr>
          <p:cNvPr id="6" name="Slide Number Placeholder 5">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1A17F688-B5D9-4458-B5A9-42A09231BAB4}" type="slidenum">
              <a:rPr lang="en-US" smtClean="0"/>
              <a:t>‹#›</a:t>
            </a:fld>
            <a:endParaRPr lang="en-US"/>
          </a:p>
        </p:txBody>
      </p:sp>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AB15E718-ABC6-4932-99B3-50D7051DB21B}" type="datetimeFigureOut">
              <a:rPr lang="en-US" smtClean="0"/>
              <a:t>2/25/2025</a:t>
            </a:fld>
            <a:endParaRPr lang="en-US"/>
          </a:p>
        </p:txBody>
      </p:sp>
    </p:spTree>
    <p:extLst>
      <p:ext uri="{BB962C8B-B14F-4D97-AF65-F5344CB8AC3E}">
        <p14:creationId xmlns:p14="http://schemas.microsoft.com/office/powerpoint/2010/main" val="409069759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6">
          <p15:clr>
            <a:srgbClr val="FBAE40"/>
          </p15:clr>
        </p15:guide>
        <p15:guide id="3" orient="horz" pos="2505">
          <p15:clr>
            <a:srgbClr val="FBAE40"/>
          </p15:clr>
        </p15:guide>
        <p15:guide id="4" orient="horz" pos="2679">
          <p15:clr>
            <a:srgbClr val="FBAE40"/>
          </p15:clr>
        </p15:guide>
      </p15:sldGuideLst>
    </p:ext>
  </p:extLst>
</p:sldLayout>
</file>

<file path=ppt/slideLayouts/slideLayout265.xml><?xml version="1.0" encoding="utf-8"?>
<p:sldLayout xmlns:a="http://schemas.openxmlformats.org/drawingml/2006/main" xmlns:r="http://schemas.openxmlformats.org/officeDocument/2006/relationships" xmlns:p="http://schemas.openxmlformats.org/presentationml/2006/main" type="secHead" preserve="1">
  <p:cSld name="Section Header 0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5" name="Footer Placeholder 4">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endParaRPr lang="en-US"/>
          </a:p>
        </p:txBody>
      </p:sp>
      <p:sp>
        <p:nvSpPr>
          <p:cNvPr id="6" name="Slide Number Placeholder 5">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1A17F688-B5D9-4458-B5A9-42A09231BAB4}" type="slidenum">
              <a:rPr lang="en-US" smtClean="0"/>
              <a:t>‹#›</a:t>
            </a:fld>
            <a:endParaRPr lang="en-US"/>
          </a:p>
        </p:txBody>
      </p:sp>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AB15E718-ABC6-4932-99B3-50D7051DB21B}" type="datetimeFigureOut">
              <a:rPr lang="en-US" smtClean="0"/>
              <a:t>2/25/2025</a:t>
            </a:fld>
            <a:endParaRPr lang="en-US"/>
          </a:p>
        </p:txBody>
      </p:sp>
    </p:spTree>
    <p:extLst>
      <p:ext uri="{BB962C8B-B14F-4D97-AF65-F5344CB8AC3E}">
        <p14:creationId xmlns:p14="http://schemas.microsoft.com/office/powerpoint/2010/main" val="64895843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7">
          <p15:clr>
            <a:srgbClr val="FBAE40"/>
          </p15:clr>
        </p15:guide>
        <p15:guide id="3" orient="horz" pos="2505">
          <p15:clr>
            <a:srgbClr val="FBAE40"/>
          </p15:clr>
        </p15:guide>
        <p15:guide id="4" orient="horz" pos="2679">
          <p15:clr>
            <a:srgbClr val="FBAE40"/>
          </p15:clr>
        </p15:guide>
      </p15:sldGuideLst>
    </p:ext>
  </p:extLst>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preserve="1">
  <p:cSld name="   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Standard layouts</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1865923"/>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p:txBody>
          <a:bodyPr/>
          <a:lstStyle>
            <a:lvl1pPr>
              <a:defRPr/>
            </a:lvl1pPr>
          </a:lstStyle>
          <a:p>
            <a:r>
              <a:rPr lang="en-US"/>
              <a:t>Slide title; Arial 22pt bold, sentence case (1 line)</a:t>
            </a:r>
          </a:p>
        </p:txBody>
      </p:sp>
      <p:sp>
        <p:nvSpPr>
          <p:cNvPr id="4" name="Footer Placeholder 3">
            <a:extLst>
              <a:ext uri="{FF2B5EF4-FFF2-40B4-BE49-F238E27FC236}">
                <a16:creationId xmlns:a16="http://schemas.microsoft.com/office/drawing/2014/main" id="{F7BFA8CA-0947-4A58-87AE-004F617F47B1}"/>
              </a:ext>
            </a:extLst>
          </p:cNvPr>
          <p:cNvSpPr>
            <a:spLocks noGrp="1"/>
          </p:cNvSpPr>
          <p:nvPr>
            <p:ph type="ftr" sz="quarter" idx="11"/>
          </p:nvPr>
        </p:nvSpPr>
        <p:spPr bwMode="gray"/>
        <p:txBody>
          <a:bodyPr/>
          <a:lstStyle/>
          <a:p>
            <a:endParaRPr lang="en-US"/>
          </a:p>
        </p:txBody>
      </p:sp>
      <p:sp>
        <p:nvSpPr>
          <p:cNvPr id="5" name="Slide Number Placeholder 4">
            <a:extLst>
              <a:ext uri="{FF2B5EF4-FFF2-40B4-BE49-F238E27FC236}">
                <a16:creationId xmlns:a16="http://schemas.microsoft.com/office/drawing/2014/main" id="{C408F62C-9090-4EA7-BBD2-481410405BBE}"/>
              </a:ext>
            </a:extLst>
          </p:cNvPr>
          <p:cNvSpPr>
            <a:spLocks noGrp="1"/>
          </p:cNvSpPr>
          <p:nvPr>
            <p:ph type="sldNum" sz="quarter" idx="12"/>
          </p:nvPr>
        </p:nvSpPr>
        <p:spPr/>
        <p:txBody>
          <a:bodyPr/>
          <a:lstStyle/>
          <a:p>
            <a:fld id="{1A17F688-B5D9-4458-B5A9-42A09231BAB4}" type="slidenum">
              <a:rPr lang="en-US" smtClean="0"/>
              <a:t>‹#›</a:t>
            </a:fld>
            <a:endParaRPr lang="en-US"/>
          </a:p>
        </p:txBody>
      </p:sp>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p:txBody>
          <a:bodyPr/>
          <a:lstStyle/>
          <a:p>
            <a:fld id="{AB15E718-ABC6-4932-99B3-50D7051DB21B}" type="datetimeFigureOut">
              <a:rPr lang="en-US" smtClean="0"/>
              <a:t>2/25/2025</a:t>
            </a:fld>
            <a:endParaRPr lang="en-US"/>
          </a:p>
        </p:txBody>
      </p:sp>
    </p:spTree>
    <p:extLst>
      <p:ext uri="{BB962C8B-B14F-4D97-AF65-F5344CB8AC3E}">
        <p14:creationId xmlns:p14="http://schemas.microsoft.com/office/powerpoint/2010/main" val="4245126045"/>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71777-1CC4-46CB-8EB7-B1DE3217D445}"/>
              </a:ext>
            </a:extLst>
          </p:cNvPr>
          <p:cNvSpPr>
            <a:spLocks noGrp="1"/>
          </p:cNvSpPr>
          <p:nvPr>
            <p:ph type="title" hasCustomPrompt="1"/>
          </p:nvPr>
        </p:nvSpPr>
        <p:spPr bwMode="gray"/>
        <p:txBody>
          <a:bodyPr/>
          <a:lstStyle>
            <a:lvl1pPr>
              <a:defRPr/>
            </a:lvl1pPr>
          </a:lstStyle>
          <a:p>
            <a:r>
              <a:rPr lang="en-US"/>
              <a:t>Slide title; Arial 22pt bold, sentence case (1 line)</a:t>
            </a:r>
          </a:p>
        </p:txBody>
      </p:sp>
      <p:sp>
        <p:nvSpPr>
          <p:cNvPr id="8" name="Subtitle placeholder">
            <a:extLst>
              <a:ext uri="{FF2B5EF4-FFF2-40B4-BE49-F238E27FC236}">
                <a16:creationId xmlns:a16="http://schemas.microsoft.com/office/drawing/2014/main" id="{760BD2C6-F5E4-43C7-9A69-D1113FFABFA9}"/>
              </a:ext>
            </a:extLst>
          </p:cNvPr>
          <p:cNvSpPr>
            <a:spLocks noGrp="1"/>
          </p:cNvSpPr>
          <p:nvPr>
            <p:ph type="body" sz="quarter" idx="13" hasCustomPrompt="1"/>
          </p:nvPr>
        </p:nvSpPr>
        <p:spPr bwMode="gray">
          <a:xfrm>
            <a:off x="457198" y="958653"/>
            <a:ext cx="9601200" cy="269304"/>
          </a:xfrm>
        </p:spPr>
        <p:txBody>
          <a:bodyPr wrap="square">
            <a:spAutoFit/>
          </a:bodyPr>
          <a:lstStyle>
            <a:lvl1pPr>
              <a:lnSpc>
                <a:spcPct val="100000"/>
              </a:lnSpc>
              <a:spcBef>
                <a:spcPts val="0"/>
              </a:spcBef>
              <a:defRPr sz="1750" b="1">
                <a:solidFill>
                  <a:schemeClr val="accent6"/>
                </a:solidFill>
              </a:defRPr>
            </a:lvl1pPr>
          </a:lstStyle>
          <a:p>
            <a:pPr lvl="0"/>
            <a:r>
              <a:rPr lang="en-US"/>
              <a:t>Slide subtitle; Arial 17.5pt bold, sentence case (1 line)</a:t>
            </a:r>
          </a:p>
        </p:txBody>
      </p:sp>
      <p:sp>
        <p:nvSpPr>
          <p:cNvPr id="4" name="Footer Placeholder 3">
            <a:extLst>
              <a:ext uri="{FF2B5EF4-FFF2-40B4-BE49-F238E27FC236}">
                <a16:creationId xmlns:a16="http://schemas.microsoft.com/office/drawing/2014/main" id="{20A558EA-9255-4DE1-B9D1-B0557684C783}"/>
              </a:ext>
            </a:extLst>
          </p:cNvPr>
          <p:cNvSpPr>
            <a:spLocks noGrp="1"/>
          </p:cNvSpPr>
          <p:nvPr>
            <p:ph type="ftr" sz="quarter" idx="11"/>
          </p:nvPr>
        </p:nvSpPr>
        <p:spPr bwMode="gray"/>
        <p:txBody>
          <a:bodyPr/>
          <a:lstStyle/>
          <a:p>
            <a:endParaRPr lang="en-US"/>
          </a:p>
        </p:txBody>
      </p:sp>
      <p:sp>
        <p:nvSpPr>
          <p:cNvPr id="5" name="Slide Number Placeholder 4">
            <a:extLst>
              <a:ext uri="{FF2B5EF4-FFF2-40B4-BE49-F238E27FC236}">
                <a16:creationId xmlns:a16="http://schemas.microsoft.com/office/drawing/2014/main" id="{CFBBDC95-8D51-42CB-B4C0-9B8E3C030FAA}"/>
              </a:ext>
            </a:extLst>
          </p:cNvPr>
          <p:cNvSpPr>
            <a:spLocks noGrp="1"/>
          </p:cNvSpPr>
          <p:nvPr>
            <p:ph type="sldNum" sz="quarter" idx="12"/>
          </p:nvPr>
        </p:nvSpPr>
        <p:spPr/>
        <p:txBody>
          <a:bodyPr/>
          <a:lstStyle/>
          <a:p>
            <a:fld id="{1A17F688-B5D9-4458-B5A9-42A09231BAB4}" type="slidenum">
              <a:rPr lang="en-US" smtClean="0"/>
              <a:t>‹#›</a:t>
            </a:fld>
            <a:endParaRPr lang="en-US"/>
          </a:p>
        </p:txBody>
      </p:sp>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AB15E718-ABC6-4932-99B3-50D7051DB21B}" type="datetimeFigureOut">
              <a:rPr lang="en-US" smtClean="0"/>
              <a:t>2/25/2025</a:t>
            </a:fld>
            <a:endParaRPr lang="en-US"/>
          </a:p>
        </p:txBody>
      </p:sp>
    </p:spTree>
    <p:extLst>
      <p:ext uri="{BB962C8B-B14F-4D97-AF65-F5344CB8AC3E}">
        <p14:creationId xmlns:p14="http://schemas.microsoft.com/office/powerpoint/2010/main" val="974141606"/>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269.xml><?xml version="1.0" encoding="utf-8"?>
<p:sldLayout xmlns:a="http://schemas.openxmlformats.org/drawingml/2006/main" xmlns:r="http://schemas.openxmlformats.org/officeDocument/2006/relationships" xmlns:p="http://schemas.openxmlformats.org/presentationml/2006/main" type="titleOnly" preserve="1">
  <p:cSld name="Title Only, Two 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555639"/>
            <a:ext cx="9601200" cy="609398"/>
          </a:xfrm>
        </p:spPr>
        <p:txBody>
          <a:bodyPr/>
          <a:lstStyle>
            <a:lvl1pPr>
              <a:defRPr/>
            </a:lvl1pPr>
          </a:lstStyle>
          <a:p>
            <a:r>
              <a:rPr lang="en-US"/>
              <a:t>Slide title; Arial 22pt bold, sentence case. This layout accommodates a slide title that extends downward to a second line (max. 2 lines).</a:t>
            </a:r>
          </a:p>
        </p:txBody>
      </p:sp>
      <p:sp>
        <p:nvSpPr>
          <p:cNvPr id="7" name="Footer Placeholder 6">
            <a:extLst>
              <a:ext uri="{FF2B5EF4-FFF2-40B4-BE49-F238E27FC236}">
                <a16:creationId xmlns:a16="http://schemas.microsoft.com/office/drawing/2014/main" id="{2F19E74A-0080-4967-9833-9ACB7226DDE7}"/>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8B45D769-A041-452F-B2B9-DCBF82634579}"/>
              </a:ext>
            </a:extLst>
          </p:cNvPr>
          <p:cNvSpPr>
            <a:spLocks noGrp="1"/>
          </p:cNvSpPr>
          <p:nvPr>
            <p:ph type="sldNum" sz="quarter" idx="12"/>
          </p:nvPr>
        </p:nvSpPr>
        <p:spPr/>
        <p:txBody>
          <a:bodyPr/>
          <a:lstStyle/>
          <a:p>
            <a:fld id="{1A17F688-B5D9-4458-B5A9-42A09231BAB4}" type="slidenum">
              <a:rPr lang="en-US" smtClean="0"/>
              <a:t>‹#›</a:t>
            </a:fld>
            <a:endParaRPr lang="en-US"/>
          </a:p>
        </p:txBody>
      </p:sp>
      <p:sp>
        <p:nvSpPr>
          <p:cNvPr id="6" name="Date Placeholder 5" hidden="1">
            <a:extLst>
              <a:ext uri="{FF2B5EF4-FFF2-40B4-BE49-F238E27FC236}">
                <a16:creationId xmlns:a16="http://schemas.microsoft.com/office/drawing/2014/main" id="{371431DB-E6A6-49C5-8087-27C6A3B2A54B}"/>
              </a:ext>
            </a:extLst>
          </p:cNvPr>
          <p:cNvSpPr>
            <a:spLocks noGrp="1"/>
          </p:cNvSpPr>
          <p:nvPr>
            <p:ph type="dt" sz="half" idx="10"/>
          </p:nvPr>
        </p:nvSpPr>
        <p:spPr/>
        <p:txBody>
          <a:bodyPr/>
          <a:lstStyle/>
          <a:p>
            <a:fld id="{AB15E718-ABC6-4932-99B3-50D7051DB21B}" type="datetimeFigureOut">
              <a:rPr lang="en-US" smtClean="0"/>
              <a:t>2/25/2025</a:t>
            </a:fld>
            <a:endParaRPr lang="en-US"/>
          </a:p>
        </p:txBody>
      </p:sp>
    </p:spTree>
    <p:extLst>
      <p:ext uri="{BB962C8B-B14F-4D97-AF65-F5344CB8AC3E}">
        <p14:creationId xmlns:p14="http://schemas.microsoft.com/office/powerpoint/2010/main" val="1461412210"/>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1016">
          <p15:clr>
            <a:srgbClr val="FBAE40"/>
          </p15:clr>
        </p15:guide>
        <p15:guide id="4" orient="horz" pos="34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13" name="Warm white background">
            <a:extLst>
              <a:ext uri="{FF2B5EF4-FFF2-40B4-BE49-F238E27FC236}">
                <a16:creationId xmlns:a16="http://schemas.microsoft.com/office/drawing/2014/main" id="{7C3A9A97-61E4-4883-B3FD-88A5E8E0FF70}"/>
              </a:ext>
              <a:ext uri="{C183D7F6-B498-43B3-948B-1728B52AA6E4}">
                <adec:decorative xmlns:adec="http://schemas.microsoft.com/office/drawing/2017/decorative" val="1"/>
              </a:ext>
            </a:extLst>
          </p:cNvPr>
          <p:cNvSpPr/>
          <p:nvPr userDrawn="1"/>
        </p:nvSpPr>
        <p:spPr bwMode="gray">
          <a:xfrm>
            <a:off x="184404" y="182880"/>
            <a:ext cx="11823192" cy="6492240"/>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14" name="Boilerplate">
            <a:extLst>
              <a:ext uri="{FF2B5EF4-FFF2-40B4-BE49-F238E27FC236}">
                <a16:creationId xmlns:a16="http://schemas.microsoft.com/office/drawing/2014/main" id="{9EB9C69C-A308-416E-9EF4-CDCBABF60D86}"/>
              </a:ext>
            </a:extLst>
          </p:cNvPr>
          <p:cNvSpPr txBox="1"/>
          <p:nvPr userDrawn="1"/>
        </p:nvSpPr>
        <p:spPr bwMode="gray">
          <a:xfrm>
            <a:off x="3818873" y="5837129"/>
            <a:ext cx="4554255" cy="507831"/>
          </a:xfrm>
          <a:prstGeom prst="rect">
            <a:avLst/>
          </a:prstGeom>
          <a:noFill/>
        </p:spPr>
        <p:txBody>
          <a:bodyPr vert="horz" wrap="square" lIns="0" tIns="0" rIns="0" bIns="0" rtlCol="0">
            <a:spAutoFit/>
          </a:bodyPr>
          <a:lstStyle/>
          <a:p>
            <a:pPr algn="ctr">
              <a:spcBef>
                <a:spcPts val="600"/>
              </a:spcBef>
            </a:pPr>
            <a:r>
              <a:rPr lang="en-US" sz="700" b="0" i="0" u="none" baseline="0">
                <a:solidFill>
                  <a:schemeClr val="tx1"/>
                </a:solidFill>
                <a:latin typeface="+mn-lt"/>
              </a:rPr>
              <a:t>Optum is a registered trademark of Optum, Inc. in the U.S. and other jurisdictions. All other brand or product names are the property of their respective owners. Because we are continuously improving our products and services, Optum reserves the right to change specifications without prior notice. Optum is an equal opportunity employer.</a:t>
            </a:r>
          </a:p>
          <a:p>
            <a:pPr algn="ctr">
              <a:spcBef>
                <a:spcPts val="600"/>
              </a:spcBef>
            </a:pPr>
            <a:r>
              <a:rPr lang="en-US" sz="700" b="0" i="0" u="none" baseline="0">
                <a:solidFill>
                  <a:schemeClr val="tx1"/>
                </a:solidFill>
                <a:latin typeface="+mn-lt"/>
              </a:rPr>
              <a:t>© 2022 Optum, Inc. All rights reserved. </a:t>
            </a:r>
          </a:p>
        </p:txBody>
      </p:sp>
      <p:pic>
        <p:nvPicPr>
          <p:cNvPr id="6" name="Optum logo" descr="Optum logo">
            <a:extLst>
              <a:ext uri="{FF2B5EF4-FFF2-40B4-BE49-F238E27FC236}">
                <a16:creationId xmlns:a16="http://schemas.microsoft.com/office/drawing/2014/main" id="{89BF741E-7372-4DA5-9FBB-22AB498402A5}"/>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051941" y="2837147"/>
            <a:ext cx="4088119" cy="1183707"/>
          </a:xfrm>
          <a:prstGeom prst="rect">
            <a:avLst/>
          </a:prstGeom>
        </p:spPr>
      </p:pic>
    </p:spTree>
    <p:extLst>
      <p:ext uri="{BB962C8B-B14F-4D97-AF65-F5344CB8AC3E}">
        <p14:creationId xmlns:p14="http://schemas.microsoft.com/office/powerpoint/2010/main" val="3301624773"/>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F07F8-7529-498B-8D34-E0851EDB82CA}"/>
              </a:ext>
            </a:extLst>
          </p:cNvPr>
          <p:cNvSpPr>
            <a:spLocks noGrp="1"/>
          </p:cNvSpPr>
          <p:nvPr>
            <p:ph type="title" hasCustomPrompt="1"/>
          </p:nvPr>
        </p:nvSpPr>
        <p:spPr bwMode="gray"/>
        <p:txBody>
          <a:bodyPr/>
          <a:lstStyle>
            <a:lvl1pPr>
              <a:defRPr/>
            </a:lvl1pPr>
          </a:lstStyle>
          <a:p>
            <a:r>
              <a:rPr lang="en-US"/>
              <a:t>Slide title; Arial 22pt bold, sentence case (1 line)</a:t>
            </a:r>
          </a:p>
        </p:txBody>
      </p:sp>
      <p:sp>
        <p:nvSpPr>
          <p:cNvPr id="3" name="Content Placeholder 2">
            <a:extLst>
              <a:ext uri="{FF2B5EF4-FFF2-40B4-BE49-F238E27FC236}">
                <a16:creationId xmlns:a16="http://schemas.microsoft.com/office/drawing/2014/main" id="{97828B26-FB6F-4B30-8973-00FC53DA3EAD}"/>
              </a:ext>
            </a:extLst>
          </p:cNvPr>
          <p:cNvSpPr>
            <a:spLocks noGrp="1"/>
          </p:cNvSpPr>
          <p:nvPr>
            <p:ph idx="1" hasCustomPrompt="1"/>
          </p:nvPr>
        </p:nvSpPr>
        <p:spPr bwMode="gray">
          <a:xfrm>
            <a:off x="1524000" y="1557210"/>
            <a:ext cx="9144000" cy="393008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6F9B0AB-0E2D-494E-B617-49AC025A7447}"/>
              </a:ext>
            </a:extLst>
          </p:cNvPr>
          <p:cNvSpPr>
            <a:spLocks noGrp="1"/>
          </p:cNvSpPr>
          <p:nvPr>
            <p:ph type="ftr" sz="quarter" idx="11"/>
          </p:nvPr>
        </p:nvSpPr>
        <p:spPr bwMode="gray"/>
        <p:txBody>
          <a:bodyPr/>
          <a:lstStyle/>
          <a:p>
            <a:endParaRPr lang="en-US"/>
          </a:p>
        </p:txBody>
      </p:sp>
      <p:sp>
        <p:nvSpPr>
          <p:cNvPr id="6" name="Slide Number Placeholder 5">
            <a:extLst>
              <a:ext uri="{FF2B5EF4-FFF2-40B4-BE49-F238E27FC236}">
                <a16:creationId xmlns:a16="http://schemas.microsoft.com/office/drawing/2014/main" id="{E92844E1-DCBE-4FE7-B46C-155141DCD59B}"/>
              </a:ext>
            </a:extLst>
          </p:cNvPr>
          <p:cNvSpPr>
            <a:spLocks noGrp="1"/>
          </p:cNvSpPr>
          <p:nvPr>
            <p:ph type="sldNum" sz="quarter" idx="12"/>
          </p:nvPr>
        </p:nvSpPr>
        <p:spPr bwMode="gray"/>
        <p:txBody>
          <a:bodyPr/>
          <a:lstStyle/>
          <a:p>
            <a:fld id="{1A17F688-B5D9-4458-B5A9-42A09231BAB4}" type="slidenum">
              <a:rPr lang="en-US" smtClean="0"/>
              <a:t>‹#›</a:t>
            </a:fld>
            <a:endParaRPr lang="en-US"/>
          </a:p>
        </p:txBody>
      </p:sp>
      <p:sp>
        <p:nvSpPr>
          <p:cNvPr id="4" name="Date Placeholder 3" hidden="1">
            <a:extLst>
              <a:ext uri="{FF2B5EF4-FFF2-40B4-BE49-F238E27FC236}">
                <a16:creationId xmlns:a16="http://schemas.microsoft.com/office/drawing/2014/main" id="{E8F05950-6299-4B4F-B254-8E9E230299D9}"/>
              </a:ext>
            </a:extLst>
          </p:cNvPr>
          <p:cNvSpPr>
            <a:spLocks noGrp="1"/>
          </p:cNvSpPr>
          <p:nvPr>
            <p:ph type="dt" sz="half" idx="10"/>
          </p:nvPr>
        </p:nvSpPr>
        <p:spPr bwMode="gray"/>
        <p:txBody>
          <a:bodyPr/>
          <a:lstStyle/>
          <a:p>
            <a:fld id="{AB15E718-ABC6-4932-99B3-50D7051DB21B}" type="datetimeFigureOut">
              <a:rPr lang="en-US" smtClean="0"/>
              <a:t>2/25/2025</a:t>
            </a:fld>
            <a:endParaRPr lang="en-US"/>
          </a:p>
        </p:txBody>
      </p:sp>
    </p:spTree>
    <p:extLst>
      <p:ext uri="{BB962C8B-B14F-4D97-AF65-F5344CB8AC3E}">
        <p14:creationId xmlns:p14="http://schemas.microsoft.com/office/powerpoint/2010/main" val="1673877046"/>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792">
          <p15:clr>
            <a:srgbClr val="FBAE40"/>
          </p15:clr>
        </p15:guide>
        <p15:guide id="3" orient="horz" pos="344">
          <p15:clr>
            <a:srgbClr val="FBAE40"/>
          </p15:clr>
        </p15:guide>
      </p15:sldGuideLst>
    </p:ext>
  </p:extLst>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bg bwMode="gray">
      <p:bgRef idx="1001">
        <a:schemeClr val="bg1"/>
      </p:bgRef>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820AF22-0BC8-4D54-AFFC-11C9299ACFC0}"/>
              </a:ext>
            </a:extLst>
          </p:cNvPr>
          <p:cNvSpPr>
            <a:spLocks noGrp="1"/>
          </p:cNvSpPr>
          <p:nvPr>
            <p:ph type="ftr" sz="quarter" idx="11"/>
          </p:nvPr>
        </p:nvSpPr>
        <p:spPr bwMode="gray"/>
        <p:txBody>
          <a:bodyPr/>
          <a:lstStyle/>
          <a:p>
            <a:endParaRPr lang="en-US"/>
          </a:p>
        </p:txBody>
      </p:sp>
      <p:sp>
        <p:nvSpPr>
          <p:cNvPr id="4" name="Slide Number Placeholder 3">
            <a:extLst>
              <a:ext uri="{FF2B5EF4-FFF2-40B4-BE49-F238E27FC236}">
                <a16:creationId xmlns:a16="http://schemas.microsoft.com/office/drawing/2014/main" id="{7F8E785F-27DE-459F-AC73-FAA76F4C475F}"/>
              </a:ext>
            </a:extLst>
          </p:cNvPr>
          <p:cNvSpPr>
            <a:spLocks noGrp="1"/>
          </p:cNvSpPr>
          <p:nvPr>
            <p:ph type="sldNum" sz="quarter" idx="12"/>
          </p:nvPr>
        </p:nvSpPr>
        <p:spPr/>
        <p:txBody>
          <a:bodyPr/>
          <a:lstStyle/>
          <a:p>
            <a:fld id="{1A17F688-B5D9-4458-B5A9-42A09231BAB4}" type="slidenum">
              <a:rPr lang="en-US" smtClean="0"/>
              <a:t>‹#›</a:t>
            </a:fld>
            <a:endParaRPr lang="en-US"/>
          </a:p>
        </p:txBody>
      </p:sp>
      <p:sp>
        <p:nvSpPr>
          <p:cNvPr id="2" name="Date Placeholder 1" hidden="1">
            <a:extLst>
              <a:ext uri="{FF2B5EF4-FFF2-40B4-BE49-F238E27FC236}">
                <a16:creationId xmlns:a16="http://schemas.microsoft.com/office/drawing/2014/main" id="{2A88930E-BBA5-4E1B-A5EF-DED17AD07096}"/>
              </a:ext>
            </a:extLst>
          </p:cNvPr>
          <p:cNvSpPr>
            <a:spLocks noGrp="1"/>
          </p:cNvSpPr>
          <p:nvPr>
            <p:ph type="dt" sz="half" idx="10"/>
          </p:nvPr>
        </p:nvSpPr>
        <p:spPr/>
        <p:txBody>
          <a:bodyPr/>
          <a:lstStyle/>
          <a:p>
            <a:fld id="{AB15E718-ABC6-4932-99B3-50D7051DB21B}" type="datetimeFigureOut">
              <a:rPr lang="en-US" smtClean="0"/>
              <a:t>2/25/2025</a:t>
            </a:fld>
            <a:endParaRPr lang="en-US"/>
          </a:p>
        </p:txBody>
      </p:sp>
    </p:spTree>
    <p:extLst>
      <p:ext uri="{BB962C8B-B14F-4D97-AF65-F5344CB8AC3E}">
        <p14:creationId xmlns:p14="http://schemas.microsoft.com/office/powerpoint/2010/main" val="1656777152"/>
      </p:ext>
    </p:extLst>
  </p:cSld>
  <p:clrMapOvr>
    <a:masterClrMapping/>
  </p:clrMapOvr>
  <p:extLst>
    <p:ext uri="{DCECCB84-F9BA-43D5-87BE-67443E8EF086}">
      <p15:sldGuideLst xmlns:p15="http://schemas.microsoft.com/office/powerpoint/2012/main">
        <p15:guide id="1" orient="horz" pos="3776">
          <p15:clr>
            <a:srgbClr val="FBAE40"/>
          </p15:clr>
        </p15:guide>
        <p15:guide id="4" orient="horz" pos="344">
          <p15:clr>
            <a:srgbClr val="FBAE40"/>
          </p15:clr>
        </p15:guide>
      </p15:sldGuideLst>
    </p:ext>
  </p:extLst>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preserve="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32CFB013-0FEF-48E9-80F2-E18D541C5EDC}"/>
              </a:ext>
            </a:extLst>
          </p:cNvPr>
          <p:cNvSpPr txBox="1"/>
          <p:nvPr/>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Quotes/</a:t>
            </a:r>
            <a:br>
              <a:rPr lang="en-US" sz="15000" b="1">
                <a:solidFill>
                  <a:schemeClr val="bg1"/>
                </a:solidFill>
              </a:rPr>
            </a:br>
            <a:r>
              <a:rPr lang="en-US" sz="15000" b="1">
                <a:solidFill>
                  <a:schemeClr val="bg1"/>
                </a:solidFill>
              </a:rPr>
              <a:t>facts</a:t>
            </a:r>
          </a:p>
        </p:txBody>
      </p:sp>
      <p:cxnSp>
        <p:nvCxnSpPr>
          <p:cNvPr id="4" name="Arrow">
            <a:extLst>
              <a:ext uri="{FF2B5EF4-FFF2-40B4-BE49-F238E27FC236}">
                <a16:creationId xmlns:a16="http://schemas.microsoft.com/office/drawing/2014/main" id="{072CDE07-2C86-4CA9-AA97-FE831103A7B5}"/>
              </a:ext>
              <a:ext uri="{C183D7F6-B498-43B3-948B-1728B52AA6E4}">
                <adec:decorative xmlns:adec="http://schemas.microsoft.com/office/drawing/2017/decorative" val="1"/>
              </a:ext>
            </a:extLst>
          </p:cNvPr>
          <p:cNvCxnSpPr>
            <a:cxnSpLocks/>
          </p:cNvCxnSpPr>
          <p:nvPr/>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7542332"/>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descr="Large, stylized quotation 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endParaRPr lang="en-US"/>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1A17F688-B5D9-4458-B5A9-42A09231BAB4}" type="slidenum">
              <a:rPr lang="en-US" smtClean="0"/>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AB15E718-ABC6-4932-99B3-50D7051DB21B}" type="datetimeFigureOut">
              <a:rPr lang="en-US" smtClean="0"/>
              <a:t>2/25/2025</a:t>
            </a:fld>
            <a:endParaRPr lang="en-US"/>
          </a:p>
        </p:txBody>
      </p:sp>
    </p:spTree>
    <p:extLst>
      <p:ext uri="{BB962C8B-B14F-4D97-AF65-F5344CB8AC3E}">
        <p14:creationId xmlns:p14="http://schemas.microsoft.com/office/powerpoint/2010/main" val="3482541613"/>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p:cSld name="Quote with Photo">
    <p:spTree>
      <p:nvGrpSpPr>
        <p:cNvPr id="1" name=""/>
        <p:cNvGrpSpPr/>
        <p:nvPr/>
      </p:nvGrpSpPr>
      <p:grpSpPr>
        <a:xfrm>
          <a:off x="0" y="0"/>
          <a:ext cx="0" cy="0"/>
          <a:chOff x="0" y="0"/>
          <a:chExt cx="0" cy="0"/>
        </a:xfrm>
      </p:grpSpPr>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2" name="Quotemark" descr="Large, stylized quotation 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3" name="Picture Placeholder 7">
            <a:extLst>
              <a:ext uri="{FF2B5EF4-FFF2-40B4-BE49-F238E27FC236}">
                <a16:creationId xmlns:a16="http://schemas.microsoft.com/office/drawing/2014/main" id="{D951BDD7-02E7-4695-9F59-170E730D05B2}"/>
              </a:ext>
              <a:ext uri="{C183D7F6-B498-43B3-948B-1728B52AA6E4}">
                <adec:decorative xmlns:adec="http://schemas.microsoft.com/office/drawing/2017/decorative" val="1"/>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accent6"/>
                </a:solidFill>
              </a:defRPr>
            </a:lvl1pPr>
          </a:lstStyle>
          <a:p>
            <a:r>
              <a:rPr lang="en-US"/>
              <a:t>Insert attribution photo</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endParaRPr lang="en-US"/>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1A17F688-B5D9-4458-B5A9-42A09231BAB4}" type="slidenum">
              <a:rPr lang="en-US" smtClean="0"/>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AB15E718-ABC6-4932-99B3-50D7051DB21B}" type="datetimeFigureOut">
              <a:rPr lang="en-US" smtClean="0"/>
              <a:t>2/25/2025</a:t>
            </a:fld>
            <a:endParaRPr lang="en-US"/>
          </a:p>
        </p:txBody>
      </p:sp>
    </p:spTree>
    <p:extLst>
      <p:ext uri="{BB962C8B-B14F-4D97-AF65-F5344CB8AC3E}">
        <p14:creationId xmlns:p14="http://schemas.microsoft.com/office/powerpoint/2010/main" val="4178529053"/>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p:cSld name="Quote 02">
    <p:spTree>
      <p:nvGrpSpPr>
        <p:cNvPr id="1" name=""/>
        <p:cNvGrpSpPr/>
        <p:nvPr/>
      </p:nvGrpSpPr>
      <p:grpSpPr>
        <a:xfrm>
          <a:off x="0" y="0"/>
          <a:ext cx="0" cy="0"/>
          <a:chOff x="0" y="0"/>
          <a:chExt cx="0" cy="0"/>
        </a:xfrm>
      </p:grpSpPr>
      <p:sp>
        <p:nvSpPr>
          <p:cNvPr id="7" name="Background box">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descr="Large, stylized quotation 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endParaRPr lang="en-US"/>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1A17F688-B5D9-4458-B5A9-42A09231BAB4}" type="slidenum">
              <a:rPr lang="en-US" smtClean="0"/>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AB15E718-ABC6-4932-99B3-50D7051DB21B}" type="datetimeFigureOut">
              <a:rPr lang="en-US" smtClean="0"/>
              <a:t>2/25/2025</a:t>
            </a:fld>
            <a:endParaRPr lang="en-US"/>
          </a:p>
        </p:txBody>
      </p:sp>
    </p:spTree>
    <p:extLst>
      <p:ext uri="{BB962C8B-B14F-4D97-AF65-F5344CB8AC3E}">
        <p14:creationId xmlns:p14="http://schemas.microsoft.com/office/powerpoint/2010/main" val="715354287"/>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p:cSld name="Quote with Photo 02">
    <p:spTree>
      <p:nvGrpSpPr>
        <p:cNvPr id="1" name=""/>
        <p:cNvGrpSpPr/>
        <p:nvPr/>
      </p:nvGrpSpPr>
      <p:grpSpPr>
        <a:xfrm>
          <a:off x="0" y="0"/>
          <a:ext cx="0" cy="0"/>
          <a:chOff x="0" y="0"/>
          <a:chExt cx="0" cy="0"/>
        </a:xfrm>
      </p:grpSpPr>
      <p:sp>
        <p:nvSpPr>
          <p:cNvPr id="7" name="Background box">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2" name="Quotemark" descr="Large, stylized quotation 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3" name="Picture Placeholder 7">
            <a:extLst>
              <a:ext uri="{FF2B5EF4-FFF2-40B4-BE49-F238E27FC236}">
                <a16:creationId xmlns:a16="http://schemas.microsoft.com/office/drawing/2014/main" id="{D951BDD7-02E7-4695-9F59-170E730D05B2}"/>
              </a:ext>
              <a:ext uri="{C183D7F6-B498-43B3-948B-1728B52AA6E4}">
                <adec:decorative xmlns:adec="http://schemas.microsoft.com/office/drawing/2017/decorative" val="1"/>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tx1"/>
                </a:solidFill>
              </a:defRPr>
            </a:lvl1pPr>
          </a:lstStyle>
          <a:p>
            <a:r>
              <a:rPr lang="en-US"/>
              <a:t>Insert attribution photo</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endParaRPr lang="en-US"/>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1A17F688-B5D9-4458-B5A9-42A09231BAB4}" type="slidenum">
              <a:rPr lang="en-US" smtClean="0"/>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AB15E718-ABC6-4932-99B3-50D7051DB21B}" type="datetimeFigureOut">
              <a:rPr lang="en-US" smtClean="0"/>
              <a:t>2/25/2025</a:t>
            </a:fld>
            <a:endParaRPr lang="en-US"/>
          </a:p>
        </p:txBody>
      </p:sp>
    </p:spTree>
    <p:extLst>
      <p:ext uri="{BB962C8B-B14F-4D97-AF65-F5344CB8AC3E}">
        <p14:creationId xmlns:p14="http://schemas.microsoft.com/office/powerpoint/2010/main" val="2097007595"/>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p:cSld name="Big Fac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3924300"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3924300" y="3708424"/>
            <a:ext cx="4343400" cy="230832"/>
          </a:xfrm>
        </p:spPr>
        <p:txBody>
          <a:bodyPr>
            <a:spAutoFit/>
          </a:bodyPr>
          <a:lstStyle>
            <a:lvl1pPr algn="ctr">
              <a:defRPr sz="1500"/>
            </a:lvl1pPr>
          </a:lstStyle>
          <a:p>
            <a:pPr lvl="0"/>
            <a:r>
              <a:rPr lang="en-US"/>
              <a:t>Context about fact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endParaRPr lang="en-US"/>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1A17F688-B5D9-4458-B5A9-42A09231BAB4}" type="slidenum">
              <a:rPr lang="en-US" smtClean="0"/>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AB15E718-ABC6-4932-99B3-50D7051DB21B}" type="datetimeFigureOut">
              <a:rPr lang="en-US" smtClean="0"/>
              <a:t>2/25/2025</a:t>
            </a:fld>
            <a:endParaRPr lang="en-US"/>
          </a:p>
        </p:txBody>
      </p:sp>
    </p:spTree>
    <p:extLst>
      <p:ext uri="{BB962C8B-B14F-4D97-AF65-F5344CB8AC3E}">
        <p14:creationId xmlns:p14="http://schemas.microsoft.com/office/powerpoint/2010/main" val="789399688"/>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p:cSld name="Big Fact 02">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1521502"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1521502" y="3708424"/>
            <a:ext cx="4343400" cy="230832"/>
          </a:xfrm>
        </p:spPr>
        <p:txBody>
          <a:bodyPr>
            <a:spAutoFit/>
          </a:bodyPr>
          <a:lstStyle>
            <a:lvl1pPr algn="ctr">
              <a:defRPr sz="1500"/>
            </a:lvl1pPr>
          </a:lstStyle>
          <a:p>
            <a:pPr lvl="0"/>
            <a:r>
              <a:rPr lang="en-US"/>
              <a:t>Context about fact</a:t>
            </a:r>
          </a:p>
        </p:txBody>
      </p:sp>
      <p:sp>
        <p:nvSpPr>
          <p:cNvPr id="7" name="Text Placeholder 5">
            <a:extLst>
              <a:ext uri="{FF2B5EF4-FFF2-40B4-BE49-F238E27FC236}">
                <a16:creationId xmlns:a16="http://schemas.microsoft.com/office/drawing/2014/main" id="{9AC900CD-4561-4E07-9B13-BD98740C35AB}"/>
              </a:ext>
            </a:extLst>
          </p:cNvPr>
          <p:cNvSpPr>
            <a:spLocks noGrp="1"/>
          </p:cNvSpPr>
          <p:nvPr>
            <p:ph type="body" sz="quarter" idx="15" hasCustomPrompt="1"/>
          </p:nvPr>
        </p:nvSpPr>
        <p:spPr bwMode="gray">
          <a:xfrm>
            <a:off x="6330863"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8" name="Text Placeholder 8">
            <a:extLst>
              <a:ext uri="{FF2B5EF4-FFF2-40B4-BE49-F238E27FC236}">
                <a16:creationId xmlns:a16="http://schemas.microsoft.com/office/drawing/2014/main" id="{8AD4B4AB-AD99-4AC4-B37B-D2B3938FC3A2}"/>
              </a:ext>
            </a:extLst>
          </p:cNvPr>
          <p:cNvSpPr>
            <a:spLocks noGrp="1"/>
          </p:cNvSpPr>
          <p:nvPr>
            <p:ph type="body" sz="quarter" idx="16" hasCustomPrompt="1"/>
          </p:nvPr>
        </p:nvSpPr>
        <p:spPr bwMode="gray">
          <a:xfrm>
            <a:off x="6330863" y="3708424"/>
            <a:ext cx="4343400" cy="230832"/>
          </a:xfrm>
        </p:spPr>
        <p:txBody>
          <a:bodyPr>
            <a:spAutoFit/>
          </a:bodyPr>
          <a:lstStyle>
            <a:lvl1pPr algn="ctr">
              <a:defRPr sz="1500"/>
            </a:lvl1pPr>
          </a:lstStyle>
          <a:p>
            <a:pPr lvl="0"/>
            <a:r>
              <a:rPr lang="en-US"/>
              <a:t>Context about fact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endParaRPr lang="en-US"/>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1A17F688-B5D9-4458-B5A9-42A09231BAB4}" type="slidenum">
              <a:rPr lang="en-US" smtClean="0"/>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AB15E718-ABC6-4932-99B3-50D7051DB21B}" type="datetimeFigureOut">
              <a:rPr lang="en-US" smtClean="0"/>
              <a:t>2/25/2025</a:t>
            </a:fld>
            <a:endParaRPr lang="en-US"/>
          </a:p>
        </p:txBody>
      </p:sp>
    </p:spTree>
    <p:extLst>
      <p:ext uri="{BB962C8B-B14F-4D97-AF65-F5344CB8AC3E}">
        <p14:creationId xmlns:p14="http://schemas.microsoft.com/office/powerpoint/2010/main" val="4015079451"/>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preserve="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63F147AB-BC07-4B04-AF4C-C611763A1EAE}"/>
              </a:ext>
            </a:extLst>
          </p:cNvPr>
          <p:cNvSpPr txBox="1"/>
          <p:nvPr/>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Closing</a:t>
            </a:r>
          </a:p>
        </p:txBody>
      </p:sp>
      <p:cxnSp>
        <p:nvCxnSpPr>
          <p:cNvPr id="4" name="Arrow">
            <a:extLst>
              <a:ext uri="{FF2B5EF4-FFF2-40B4-BE49-F238E27FC236}">
                <a16:creationId xmlns:a16="http://schemas.microsoft.com/office/drawing/2014/main" id="{C96135BB-E1DE-4F71-B831-68F8DC213F8C}"/>
              </a:ext>
              <a:ext uri="{C183D7F6-B498-43B3-948B-1728B52AA6E4}">
                <adec:decorative xmlns:adec="http://schemas.microsoft.com/office/drawing/2017/decorative" val="1"/>
              </a:ext>
            </a:extLst>
          </p:cNvPr>
          <p:cNvCxnSpPr>
            <a:cxnSpLocks/>
          </p:cNvCxnSpPr>
          <p:nvPr/>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87263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C40000"/>
        </a:solidFill>
        <a:effectLst/>
      </p:bgPr>
    </p:bg>
    <p:spTree>
      <p:nvGrpSpPr>
        <p:cNvPr id="1" name=""/>
        <p:cNvGrpSpPr/>
        <p:nvPr/>
      </p:nvGrpSpPr>
      <p:grpSpPr>
        <a:xfrm>
          <a:off x="0" y="0"/>
          <a:ext cx="0" cy="0"/>
          <a:chOff x="0" y="0"/>
          <a:chExt cx="0" cy="0"/>
        </a:xfrm>
      </p:grpSpPr>
      <p:sp>
        <p:nvSpPr>
          <p:cNvPr id="11" name="TextBox 1">
            <a:extLst>
              <a:ext uri="{FF2B5EF4-FFF2-40B4-BE49-F238E27FC236}">
                <a16:creationId xmlns:a16="http://schemas.microsoft.com/office/drawing/2014/main" id="{B0B3D229-4274-4EDF-910A-B6C2E87EC949}"/>
              </a:ext>
            </a:extLst>
          </p:cNvPr>
          <p:cNvSpPr txBox="1"/>
          <p:nvPr userDrawn="1"/>
        </p:nvSpPr>
        <p:spPr bwMode="gray">
          <a:xfrm>
            <a:off x="742998" y="312763"/>
            <a:ext cx="9891327" cy="6232475"/>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Layouts not for use.</a:t>
            </a:r>
          </a:p>
        </p:txBody>
      </p:sp>
      <p:cxnSp>
        <p:nvCxnSpPr>
          <p:cNvPr id="4" name="Orange arrow">
            <a:extLst>
              <a:ext uri="{FF2B5EF4-FFF2-40B4-BE49-F238E27FC236}">
                <a16:creationId xmlns:a16="http://schemas.microsoft.com/office/drawing/2014/main" id="{F3C0B7D9-B70B-4C5C-87F9-2330B866F444}"/>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2053346"/>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preserve="1">
  <p:cSld name="Closing Slide">
    <p:spTree>
      <p:nvGrpSpPr>
        <p:cNvPr id="1" name=""/>
        <p:cNvGrpSpPr/>
        <p:nvPr/>
      </p:nvGrpSpPr>
      <p:grpSpPr>
        <a:xfrm>
          <a:off x="0" y="0"/>
          <a:ext cx="0" cy="0"/>
          <a:chOff x="0" y="0"/>
          <a:chExt cx="0" cy="0"/>
        </a:xfrm>
      </p:grpSpPr>
      <p:sp>
        <p:nvSpPr>
          <p:cNvPr id="13" name="Warm white background">
            <a:extLst>
              <a:ext uri="{FF2B5EF4-FFF2-40B4-BE49-F238E27FC236}">
                <a16:creationId xmlns:a16="http://schemas.microsoft.com/office/drawing/2014/main" id="{7C3A9A97-61E4-4883-B3FD-88A5E8E0FF70}"/>
              </a:ext>
              <a:ext uri="{C183D7F6-B498-43B3-948B-1728B52AA6E4}">
                <adec:decorative xmlns:adec="http://schemas.microsoft.com/office/drawing/2017/decorative" val="1"/>
              </a:ext>
            </a:extLst>
          </p:cNvPr>
          <p:cNvSpPr/>
          <p:nvPr/>
        </p:nvSpPr>
        <p:spPr bwMode="gray">
          <a:xfrm>
            <a:off x="184404" y="182880"/>
            <a:ext cx="11823192" cy="6492240"/>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6" name="Optum logo" descr="Optum">
            <a:extLst>
              <a:ext uri="{FF2B5EF4-FFF2-40B4-BE49-F238E27FC236}">
                <a16:creationId xmlns:a16="http://schemas.microsoft.com/office/drawing/2014/main" id="{89BF741E-7372-4DA5-9FBB-22AB498402A5}"/>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051941" y="2837147"/>
            <a:ext cx="4088119" cy="1183707"/>
          </a:xfrm>
          <a:prstGeom prst="rect">
            <a:avLst/>
          </a:prstGeom>
        </p:spPr>
      </p:pic>
      <p:sp>
        <p:nvSpPr>
          <p:cNvPr id="14" name="Boilerplate">
            <a:extLst>
              <a:ext uri="{FF2B5EF4-FFF2-40B4-BE49-F238E27FC236}">
                <a16:creationId xmlns:a16="http://schemas.microsoft.com/office/drawing/2014/main" id="{9EB9C69C-A308-416E-9EF4-CDCBABF60D86}"/>
              </a:ext>
            </a:extLst>
          </p:cNvPr>
          <p:cNvSpPr txBox="1"/>
          <p:nvPr/>
        </p:nvSpPr>
        <p:spPr bwMode="gray">
          <a:xfrm>
            <a:off x="3818873" y="5837129"/>
            <a:ext cx="4554255" cy="507831"/>
          </a:xfrm>
          <a:prstGeom prst="rect">
            <a:avLst/>
          </a:prstGeom>
          <a:noFill/>
        </p:spPr>
        <p:txBody>
          <a:bodyPr vert="horz" wrap="square" lIns="0" tIns="0" rIns="0" bIns="0" rtlCol="0">
            <a:spAutoFit/>
          </a:bodyPr>
          <a:lstStyle/>
          <a:p>
            <a:pPr algn="ctr">
              <a:spcBef>
                <a:spcPts val="600"/>
              </a:spcBef>
            </a:pPr>
            <a:r>
              <a:rPr lang="en-US" sz="700" b="0" i="0" u="none" baseline="0">
                <a:solidFill>
                  <a:schemeClr val="tx1"/>
                </a:solidFill>
                <a:latin typeface="+mn-lt"/>
              </a:rPr>
              <a:t>Optum is a registered trademark of Optum, Inc. in the U.S. and other jurisdictions. All other brand or product names are the property of their respective owners. Because we are continuously improving our products and services, Optum reserves the right to change specifications without prior notice. Optum is an equal opportunity employer.</a:t>
            </a:r>
          </a:p>
          <a:p>
            <a:pPr algn="ctr">
              <a:spcBef>
                <a:spcPts val="600"/>
              </a:spcBef>
            </a:pPr>
            <a:r>
              <a:rPr lang="en-US" sz="700" b="0" i="0" u="none" baseline="0">
                <a:solidFill>
                  <a:schemeClr val="tx1"/>
                </a:solidFill>
                <a:latin typeface="+mn-lt"/>
              </a:rPr>
              <a:t>© 2022 Optum, Inc. All rights reserved. </a:t>
            </a:r>
          </a:p>
        </p:txBody>
      </p:sp>
    </p:spTree>
    <p:extLst>
      <p:ext uri="{BB962C8B-B14F-4D97-AF65-F5344CB8AC3E}">
        <p14:creationId xmlns:p14="http://schemas.microsoft.com/office/powerpoint/2010/main" val="308182690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preserve="1">
  <p:cSld name="       ___       ">
    <p:bg bwMode="gray">
      <p:bgPr>
        <a:solidFill>
          <a:srgbClr val="C40000"/>
        </a:solidFill>
        <a:effectLst/>
      </p:bgPr>
    </p:bg>
    <p:spTree>
      <p:nvGrpSpPr>
        <p:cNvPr id="1" name=""/>
        <p:cNvGrpSpPr/>
        <p:nvPr/>
      </p:nvGrpSpPr>
      <p:grpSpPr>
        <a:xfrm>
          <a:off x="0" y="0"/>
          <a:ext cx="0" cy="0"/>
          <a:chOff x="0" y="0"/>
          <a:chExt cx="0" cy="0"/>
        </a:xfrm>
      </p:grpSpPr>
      <p:sp>
        <p:nvSpPr>
          <p:cNvPr id="11" name="TextBox 1">
            <a:extLst>
              <a:ext uri="{FF2B5EF4-FFF2-40B4-BE49-F238E27FC236}">
                <a16:creationId xmlns:a16="http://schemas.microsoft.com/office/drawing/2014/main" id="{B0B3D229-4274-4EDF-910A-B6C2E87EC949}"/>
              </a:ext>
            </a:extLst>
          </p:cNvPr>
          <p:cNvSpPr txBox="1"/>
          <p:nvPr/>
        </p:nvSpPr>
        <p:spPr bwMode="gray">
          <a:xfrm>
            <a:off x="742998" y="312763"/>
            <a:ext cx="9891327" cy="6232475"/>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Layouts not for use.</a:t>
            </a:r>
          </a:p>
        </p:txBody>
      </p:sp>
      <p:cxnSp>
        <p:nvCxnSpPr>
          <p:cNvPr id="4" name="Arrow">
            <a:extLst>
              <a:ext uri="{FF2B5EF4-FFF2-40B4-BE49-F238E27FC236}">
                <a16:creationId xmlns:a16="http://schemas.microsoft.com/office/drawing/2014/main" id="{F3C0B7D9-B70B-4C5C-87F9-2330B866F444}"/>
              </a:ext>
              <a:ext uri="{C183D7F6-B498-43B3-948B-1728B52AA6E4}">
                <adec:decorative xmlns:adec="http://schemas.microsoft.com/office/drawing/2017/decorative" val="1"/>
              </a:ext>
            </a:extLst>
          </p:cNvPr>
          <p:cNvCxnSpPr>
            <a:cxnSpLocks/>
          </p:cNvCxnSpPr>
          <p:nvPr/>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4531300"/>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Freeform: Shape 8" descr="A large &quot;x&quot; indicating that this layout is not approved for use.">
            <a:extLst>
              <a:ext uri="{FF2B5EF4-FFF2-40B4-BE49-F238E27FC236}">
                <a16:creationId xmlns:a16="http://schemas.microsoft.com/office/drawing/2014/main" id="{F637101A-C75C-41F9-A59B-BB01DC6F1A81}"/>
              </a:ext>
            </a:extLst>
          </p:cNvPr>
          <p:cNvSpPr>
            <a:spLocks noChangeAspect="1"/>
          </p:cNvSpPr>
          <p:nvPr/>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7" name="TextBox 6">
            <a:extLst>
              <a:ext uri="{FF2B5EF4-FFF2-40B4-BE49-F238E27FC236}">
                <a16:creationId xmlns:a16="http://schemas.microsoft.com/office/drawing/2014/main" id="{57B99AAD-1C70-4066-97B8-7CB0AFCDBCB0}"/>
              </a:ext>
            </a:extLst>
          </p:cNvPr>
          <p:cNvSpPr txBox="1"/>
          <p:nvPr/>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B7568664-50C7-4DB8-8C47-CFB226FB188C}"/>
              </a:ext>
            </a:extLst>
          </p:cNvPr>
          <p:cNvSpPr>
            <a:spLocks noGrp="1"/>
          </p:cNvSpPr>
          <p:nvPr>
            <p:ph type="ctrTitle" hasCustomPrompt="1"/>
          </p:nvPr>
        </p:nvSpPr>
        <p:spPr bwMode="gray">
          <a:xfrm>
            <a:off x="1524000" y="2886715"/>
            <a:ext cx="9144000" cy="623248"/>
          </a:xfrm>
        </p:spPr>
        <p:txBody>
          <a:bodyPr anchor="b"/>
          <a:lstStyle>
            <a:lvl1pPr algn="ctr">
              <a:defRPr sz="4500"/>
            </a:lvl1pPr>
          </a:lstStyle>
          <a:p>
            <a:r>
              <a:rPr lang="en-US"/>
              <a:t>Not for use. Microsoft default.</a:t>
            </a:r>
          </a:p>
        </p:txBody>
      </p:sp>
      <p:sp>
        <p:nvSpPr>
          <p:cNvPr id="3" name="Subtitle 2">
            <a:extLst>
              <a:ext uri="{FF2B5EF4-FFF2-40B4-BE49-F238E27FC236}">
                <a16:creationId xmlns:a16="http://schemas.microsoft.com/office/drawing/2014/main" id="{4EAF0C85-44B2-4CC0-932D-2F9ADF1FFD31}"/>
              </a:ext>
            </a:extLst>
          </p:cNvPr>
          <p:cNvSpPr>
            <a:spLocks noGrp="1"/>
          </p:cNvSpPr>
          <p:nvPr>
            <p:ph type="subTitle" idx="1" hasCustomPrompt="1"/>
          </p:nvPr>
        </p:nvSpPr>
        <p:spPr bwMode="gray">
          <a:xfrm>
            <a:off x="1524000" y="3602038"/>
            <a:ext cx="9144000" cy="1130600"/>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This layout is not intended for use within Optum presentations.</a:t>
            </a:r>
          </a:p>
        </p:txBody>
      </p:sp>
      <p:sp>
        <p:nvSpPr>
          <p:cNvPr id="5" name="Footer Placeholder 4">
            <a:extLst>
              <a:ext uri="{FF2B5EF4-FFF2-40B4-BE49-F238E27FC236}">
                <a16:creationId xmlns:a16="http://schemas.microsoft.com/office/drawing/2014/main" id="{6A126410-8F3C-4F0B-B7C5-2D48B3EF1A6A}"/>
              </a:ext>
            </a:extLst>
          </p:cNvPr>
          <p:cNvSpPr>
            <a:spLocks noGrp="1"/>
          </p:cNvSpPr>
          <p:nvPr>
            <p:ph type="ftr" sz="quarter" idx="11"/>
          </p:nvPr>
        </p:nvSpPr>
        <p:spPr bwMode="gray"/>
        <p:txBody>
          <a:bodyPr/>
          <a:lstStyle/>
          <a:p>
            <a:endParaRPr lang="en-US"/>
          </a:p>
        </p:txBody>
      </p:sp>
      <p:sp>
        <p:nvSpPr>
          <p:cNvPr id="6" name="Slide Number Placeholder 5">
            <a:extLst>
              <a:ext uri="{FF2B5EF4-FFF2-40B4-BE49-F238E27FC236}">
                <a16:creationId xmlns:a16="http://schemas.microsoft.com/office/drawing/2014/main" id="{D02FE67C-069E-48A9-B723-DEF10C50C013}"/>
              </a:ext>
            </a:extLst>
          </p:cNvPr>
          <p:cNvSpPr>
            <a:spLocks noGrp="1"/>
          </p:cNvSpPr>
          <p:nvPr>
            <p:ph type="sldNum" sz="quarter" idx="12"/>
          </p:nvPr>
        </p:nvSpPr>
        <p:spPr bwMode="gray"/>
        <p:txBody>
          <a:bodyPr/>
          <a:lstStyle/>
          <a:p>
            <a:fld id="{1A17F688-B5D9-4458-B5A9-42A09231BAB4}" type="slidenum">
              <a:rPr lang="en-US" smtClean="0"/>
              <a:t>‹#›</a:t>
            </a:fld>
            <a:endParaRPr lang="en-US"/>
          </a:p>
        </p:txBody>
      </p:sp>
      <p:sp>
        <p:nvSpPr>
          <p:cNvPr id="4" name="Date Placeholder 3">
            <a:extLst>
              <a:ext uri="{FF2B5EF4-FFF2-40B4-BE49-F238E27FC236}">
                <a16:creationId xmlns:a16="http://schemas.microsoft.com/office/drawing/2014/main" id="{372CD502-C58E-4BBA-9A0D-8801688B5209}"/>
              </a:ext>
            </a:extLst>
          </p:cNvPr>
          <p:cNvSpPr>
            <a:spLocks noGrp="1"/>
          </p:cNvSpPr>
          <p:nvPr>
            <p:ph type="dt" sz="half" idx="10"/>
          </p:nvPr>
        </p:nvSpPr>
        <p:spPr bwMode="gray"/>
        <p:txBody>
          <a:bodyPr/>
          <a:lstStyle/>
          <a:p>
            <a:fld id="{AB15E718-ABC6-4932-99B3-50D7051DB21B}" type="datetimeFigureOut">
              <a:rPr lang="en-US" smtClean="0"/>
              <a:t>2/25/2025</a:t>
            </a:fld>
            <a:endParaRPr lang="en-US"/>
          </a:p>
        </p:txBody>
      </p:sp>
    </p:spTree>
    <p:extLst>
      <p:ext uri="{BB962C8B-B14F-4D97-AF65-F5344CB8AC3E}">
        <p14:creationId xmlns:p14="http://schemas.microsoft.com/office/powerpoint/2010/main" val="3987265473"/>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2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Freeform: Shape 9" descr="A large &quot;x&quot; indicating that this layout is not approved for use.">
            <a:extLst>
              <a:ext uri="{FF2B5EF4-FFF2-40B4-BE49-F238E27FC236}">
                <a16:creationId xmlns:a16="http://schemas.microsoft.com/office/drawing/2014/main" id="{B6B42EE6-B915-4BF1-8B9C-7DD5ACE2DD69}"/>
              </a:ext>
            </a:extLst>
          </p:cNvPr>
          <p:cNvSpPr>
            <a:spLocks noChangeAspect="1"/>
          </p:cNvSpPr>
          <p:nvPr/>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8" name="TextBox 7">
            <a:extLst>
              <a:ext uri="{FF2B5EF4-FFF2-40B4-BE49-F238E27FC236}">
                <a16:creationId xmlns:a16="http://schemas.microsoft.com/office/drawing/2014/main" id="{CD70083E-4733-4C8E-B27B-09B287FF1688}"/>
              </a:ext>
            </a:extLst>
          </p:cNvPr>
          <p:cNvSpPr txBox="1"/>
          <p:nvPr/>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3A8B14AA-3234-4FFB-B4D3-512ED6FA45CB}"/>
              </a:ext>
            </a:extLst>
          </p:cNvPr>
          <p:cNvSpPr>
            <a:spLocks noGrp="1"/>
          </p:cNvSpPr>
          <p:nvPr>
            <p:ph type="title" hasCustomPrompt="1"/>
          </p:nvPr>
        </p:nvSpPr>
        <p:spPr bwMode="gray">
          <a:xfrm>
            <a:off x="457199" y="555639"/>
            <a:ext cx="11274425" cy="304699"/>
          </a:xfrm>
        </p:spPr>
        <p:txBody>
          <a:bodyPr/>
          <a:lstStyle>
            <a:lvl1pPr>
              <a:defRPr/>
            </a:lvl1pPr>
          </a:lstStyle>
          <a:p>
            <a:r>
              <a:rPr lang="en-US"/>
              <a:t>Not for use. This is a Microsoft default.</a:t>
            </a:r>
          </a:p>
        </p:txBody>
      </p:sp>
      <p:sp>
        <p:nvSpPr>
          <p:cNvPr id="3" name="Content Placeholder 2">
            <a:extLst>
              <a:ext uri="{FF2B5EF4-FFF2-40B4-BE49-F238E27FC236}">
                <a16:creationId xmlns:a16="http://schemas.microsoft.com/office/drawing/2014/main" id="{4ABCB17D-A7A6-41F6-83CB-566500CE0480}"/>
              </a:ext>
            </a:extLst>
          </p:cNvPr>
          <p:cNvSpPr>
            <a:spLocks noGrp="1"/>
          </p:cNvSpPr>
          <p:nvPr>
            <p:ph sz="half" idx="1" hasCustomPrompt="1"/>
          </p:nvPr>
        </p:nvSpPr>
        <p:spPr bwMode="gray">
          <a:xfrm>
            <a:off x="838200" y="1469765"/>
            <a:ext cx="5181600" cy="4351338"/>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EF25F9-31AF-45D7-90BD-D4D634628BC9}"/>
              </a:ext>
            </a:extLst>
          </p:cNvPr>
          <p:cNvSpPr>
            <a:spLocks noGrp="1"/>
          </p:cNvSpPr>
          <p:nvPr>
            <p:ph sz="half" idx="2" hasCustomPrompt="1"/>
          </p:nvPr>
        </p:nvSpPr>
        <p:spPr bwMode="gray">
          <a:xfrm>
            <a:off x="6172200" y="1469765"/>
            <a:ext cx="5181600" cy="4351338"/>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562DD608-68C8-4550-8B5B-0AD9AE479018}"/>
              </a:ext>
            </a:extLst>
          </p:cNvPr>
          <p:cNvSpPr>
            <a:spLocks noGrp="1"/>
          </p:cNvSpPr>
          <p:nvPr>
            <p:ph type="ftr" sz="quarter" idx="11"/>
          </p:nvPr>
        </p:nvSpPr>
        <p:spPr bwMode="gray"/>
        <p:txBody>
          <a:bodyPr/>
          <a:lstStyle/>
          <a:p>
            <a:endParaRPr lang="en-US"/>
          </a:p>
        </p:txBody>
      </p:sp>
      <p:sp>
        <p:nvSpPr>
          <p:cNvPr id="7" name="Slide Number Placeholder 6">
            <a:extLst>
              <a:ext uri="{FF2B5EF4-FFF2-40B4-BE49-F238E27FC236}">
                <a16:creationId xmlns:a16="http://schemas.microsoft.com/office/drawing/2014/main" id="{469831F6-C4D6-424D-B187-C11B57AE40DB}"/>
              </a:ext>
            </a:extLst>
          </p:cNvPr>
          <p:cNvSpPr>
            <a:spLocks noGrp="1"/>
          </p:cNvSpPr>
          <p:nvPr>
            <p:ph type="sldNum" sz="quarter" idx="12"/>
          </p:nvPr>
        </p:nvSpPr>
        <p:spPr bwMode="gray"/>
        <p:txBody>
          <a:bodyPr/>
          <a:lstStyle/>
          <a:p>
            <a:fld id="{1A17F688-B5D9-4458-B5A9-42A09231BAB4}" type="slidenum">
              <a:rPr lang="en-US" smtClean="0"/>
              <a:t>‹#›</a:t>
            </a:fld>
            <a:endParaRPr lang="en-US"/>
          </a:p>
        </p:txBody>
      </p:sp>
      <p:sp>
        <p:nvSpPr>
          <p:cNvPr id="5" name="Date Placeholder 4">
            <a:extLst>
              <a:ext uri="{FF2B5EF4-FFF2-40B4-BE49-F238E27FC236}">
                <a16:creationId xmlns:a16="http://schemas.microsoft.com/office/drawing/2014/main" id="{9A220815-B520-464A-809E-9A762EE28066}"/>
              </a:ext>
            </a:extLst>
          </p:cNvPr>
          <p:cNvSpPr>
            <a:spLocks noGrp="1"/>
          </p:cNvSpPr>
          <p:nvPr>
            <p:ph type="dt" sz="half" idx="10"/>
          </p:nvPr>
        </p:nvSpPr>
        <p:spPr bwMode="gray"/>
        <p:txBody>
          <a:bodyPr/>
          <a:lstStyle/>
          <a:p>
            <a:fld id="{AB15E718-ABC6-4932-99B3-50D7051DB21B}" type="datetimeFigureOut">
              <a:rPr lang="en-US" smtClean="0"/>
              <a:t>2/25/2025</a:t>
            </a:fld>
            <a:endParaRPr lang="en-US"/>
          </a:p>
        </p:txBody>
      </p:sp>
    </p:spTree>
    <p:extLst>
      <p:ext uri="{BB962C8B-B14F-4D97-AF65-F5344CB8AC3E}">
        <p14:creationId xmlns:p14="http://schemas.microsoft.com/office/powerpoint/2010/main" val="3659036122"/>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2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Freeform: Shape 11" descr="A large &quot;x&quot; indicating that this layout is not approved for use.">
            <a:extLst>
              <a:ext uri="{FF2B5EF4-FFF2-40B4-BE49-F238E27FC236}">
                <a16:creationId xmlns:a16="http://schemas.microsoft.com/office/drawing/2014/main" id="{1C70D576-33E1-4B49-8568-E8D97423AE77}"/>
              </a:ext>
            </a:extLst>
          </p:cNvPr>
          <p:cNvSpPr>
            <a:spLocks noChangeAspect="1"/>
          </p:cNvSpPr>
          <p:nvPr/>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10" name="TextBox 9">
            <a:extLst>
              <a:ext uri="{FF2B5EF4-FFF2-40B4-BE49-F238E27FC236}">
                <a16:creationId xmlns:a16="http://schemas.microsoft.com/office/drawing/2014/main" id="{E00E51F3-FA16-4CC6-97C6-6EECCB9AFCBD}"/>
              </a:ext>
            </a:extLst>
          </p:cNvPr>
          <p:cNvSpPr txBox="1"/>
          <p:nvPr/>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CFA8E2E3-6B30-46B0-B4B4-027D6D07175E}"/>
              </a:ext>
            </a:extLst>
          </p:cNvPr>
          <p:cNvSpPr>
            <a:spLocks noGrp="1"/>
          </p:cNvSpPr>
          <p:nvPr>
            <p:ph type="title" hasCustomPrompt="1"/>
          </p:nvPr>
        </p:nvSpPr>
        <p:spPr bwMode="gray">
          <a:xfrm>
            <a:off x="457199" y="555639"/>
            <a:ext cx="11274426" cy="304699"/>
          </a:xfrm>
        </p:spPr>
        <p:txBody>
          <a:bodyPr/>
          <a:lstStyle>
            <a:lvl1pPr>
              <a:defRPr/>
            </a:lvl1pPr>
          </a:lstStyle>
          <a:p>
            <a:r>
              <a:rPr lang="en-US"/>
              <a:t>Not for use. This is a Microsoft default.</a:t>
            </a:r>
          </a:p>
        </p:txBody>
      </p:sp>
      <p:sp>
        <p:nvSpPr>
          <p:cNvPr id="3" name="Text Placeholder 2">
            <a:extLst>
              <a:ext uri="{FF2B5EF4-FFF2-40B4-BE49-F238E27FC236}">
                <a16:creationId xmlns:a16="http://schemas.microsoft.com/office/drawing/2014/main" id="{FCE00B74-BF12-4966-8AA7-173AC3483119}"/>
              </a:ext>
            </a:extLst>
          </p:cNvPr>
          <p:cNvSpPr>
            <a:spLocks noGrp="1"/>
          </p:cNvSpPr>
          <p:nvPr>
            <p:ph type="body" idx="1"/>
          </p:nvPr>
        </p:nvSpPr>
        <p:spPr bwMode="gray">
          <a:xfrm>
            <a:off x="839787" y="1469346"/>
            <a:ext cx="5184132" cy="823912"/>
          </a:xfrm>
        </p:spPr>
        <p:txBody>
          <a:bodyPr anchor="b"/>
          <a:lstStyle>
            <a:lvl1pPr marL="0" indent="0">
              <a:spcBef>
                <a:spcPts val="0"/>
              </a:spcBef>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024F8A-D5E1-459D-8864-ECDE8305BEE3}"/>
              </a:ext>
            </a:extLst>
          </p:cNvPr>
          <p:cNvSpPr>
            <a:spLocks noGrp="1"/>
          </p:cNvSpPr>
          <p:nvPr>
            <p:ph sz="half" idx="2" hasCustomPrompt="1"/>
          </p:nvPr>
        </p:nvSpPr>
        <p:spPr bwMode="gray">
          <a:xfrm>
            <a:off x="839787" y="2293257"/>
            <a:ext cx="5184132" cy="352784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AA130C-8D3A-4BEE-B54E-02D7DF9EEB6D}"/>
              </a:ext>
            </a:extLst>
          </p:cNvPr>
          <p:cNvSpPr>
            <a:spLocks noGrp="1"/>
          </p:cNvSpPr>
          <p:nvPr>
            <p:ph type="body" sz="quarter" idx="3"/>
          </p:nvPr>
        </p:nvSpPr>
        <p:spPr bwMode="gray">
          <a:xfrm>
            <a:off x="6172200" y="1469346"/>
            <a:ext cx="5183188" cy="823912"/>
          </a:xfrm>
        </p:spPr>
        <p:txBody>
          <a:bodyPr anchor="b"/>
          <a:lstStyle>
            <a:lvl1pPr marL="0" indent="0">
              <a:spcBef>
                <a:spcPts val="0"/>
              </a:spcBef>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475553-3346-44A6-9C9C-B79A3C596C9C}"/>
              </a:ext>
            </a:extLst>
          </p:cNvPr>
          <p:cNvSpPr>
            <a:spLocks noGrp="1"/>
          </p:cNvSpPr>
          <p:nvPr>
            <p:ph sz="quarter" idx="4" hasCustomPrompt="1"/>
          </p:nvPr>
        </p:nvSpPr>
        <p:spPr bwMode="gray">
          <a:xfrm>
            <a:off x="6172200" y="2293258"/>
            <a:ext cx="5183188" cy="3527844"/>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208D5CB4-1D71-40A2-9087-19CAB8292F65}"/>
              </a:ext>
            </a:extLst>
          </p:cNvPr>
          <p:cNvSpPr>
            <a:spLocks noGrp="1"/>
          </p:cNvSpPr>
          <p:nvPr>
            <p:ph type="ftr" sz="quarter" idx="11"/>
          </p:nvPr>
        </p:nvSpPr>
        <p:spPr bwMode="gray"/>
        <p:txBody>
          <a:bodyPr/>
          <a:lstStyle/>
          <a:p>
            <a:endParaRPr lang="en-US"/>
          </a:p>
        </p:txBody>
      </p:sp>
      <p:sp>
        <p:nvSpPr>
          <p:cNvPr id="9" name="Slide Number Placeholder 8">
            <a:extLst>
              <a:ext uri="{FF2B5EF4-FFF2-40B4-BE49-F238E27FC236}">
                <a16:creationId xmlns:a16="http://schemas.microsoft.com/office/drawing/2014/main" id="{64858ABD-186B-4697-ADA0-B1768243BB63}"/>
              </a:ext>
            </a:extLst>
          </p:cNvPr>
          <p:cNvSpPr>
            <a:spLocks noGrp="1"/>
          </p:cNvSpPr>
          <p:nvPr>
            <p:ph type="sldNum" sz="quarter" idx="12"/>
          </p:nvPr>
        </p:nvSpPr>
        <p:spPr bwMode="gray"/>
        <p:txBody>
          <a:bodyPr/>
          <a:lstStyle/>
          <a:p>
            <a:fld id="{1A17F688-B5D9-4458-B5A9-42A09231BAB4}" type="slidenum">
              <a:rPr lang="en-US" smtClean="0"/>
              <a:t>‹#›</a:t>
            </a:fld>
            <a:endParaRPr lang="en-US"/>
          </a:p>
        </p:txBody>
      </p:sp>
      <p:sp>
        <p:nvSpPr>
          <p:cNvPr id="7" name="Date Placeholder 6">
            <a:extLst>
              <a:ext uri="{FF2B5EF4-FFF2-40B4-BE49-F238E27FC236}">
                <a16:creationId xmlns:a16="http://schemas.microsoft.com/office/drawing/2014/main" id="{A31E6BBF-F3E7-49D2-A6BF-EC70F1823AB9}"/>
              </a:ext>
            </a:extLst>
          </p:cNvPr>
          <p:cNvSpPr>
            <a:spLocks noGrp="1"/>
          </p:cNvSpPr>
          <p:nvPr>
            <p:ph type="dt" sz="half" idx="10"/>
          </p:nvPr>
        </p:nvSpPr>
        <p:spPr bwMode="gray"/>
        <p:txBody>
          <a:bodyPr/>
          <a:lstStyle/>
          <a:p>
            <a:fld id="{AB15E718-ABC6-4932-99B3-50D7051DB21B}" type="datetimeFigureOut">
              <a:rPr lang="en-US" smtClean="0"/>
              <a:t>2/25/2025</a:t>
            </a:fld>
            <a:endParaRPr lang="en-US"/>
          </a:p>
        </p:txBody>
      </p:sp>
    </p:spTree>
    <p:extLst>
      <p:ext uri="{BB962C8B-B14F-4D97-AF65-F5344CB8AC3E}">
        <p14:creationId xmlns:p14="http://schemas.microsoft.com/office/powerpoint/2010/main" val="3805408170"/>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2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descr="A large &quot;x&quot; indicating that this layout is not approved for use.">
            <a:extLst>
              <a:ext uri="{FF2B5EF4-FFF2-40B4-BE49-F238E27FC236}">
                <a16:creationId xmlns:a16="http://schemas.microsoft.com/office/drawing/2014/main" id="{5F25F3A1-BD13-41CE-9176-E8CD536BC4D9}"/>
              </a:ext>
            </a:extLst>
          </p:cNvPr>
          <p:cNvSpPr>
            <a:spLocks noChangeAspect="1"/>
          </p:cNvSpPr>
          <p:nvPr/>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9" name="TextBox 8">
            <a:extLst>
              <a:ext uri="{FF2B5EF4-FFF2-40B4-BE49-F238E27FC236}">
                <a16:creationId xmlns:a16="http://schemas.microsoft.com/office/drawing/2014/main" id="{2A212493-ED92-4B1B-901F-F8694A916BCD}"/>
              </a:ext>
            </a:extLst>
          </p:cNvPr>
          <p:cNvSpPr txBox="1"/>
          <p:nvPr/>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A12F8FED-F893-4202-9729-070B73F89088}"/>
              </a:ext>
            </a:extLst>
          </p:cNvPr>
          <p:cNvSpPr>
            <a:spLocks noGrp="1"/>
          </p:cNvSpPr>
          <p:nvPr>
            <p:ph type="title" hasCustomPrompt="1"/>
          </p:nvPr>
        </p:nvSpPr>
        <p:spPr bwMode="gray">
          <a:xfrm>
            <a:off x="839788" y="959472"/>
            <a:ext cx="3932237" cy="609398"/>
          </a:xfrm>
        </p:spPr>
        <p:txBody>
          <a:bodyPr anchor="b"/>
          <a:lstStyle>
            <a:lvl1pPr>
              <a:defRPr sz="2200"/>
            </a:lvl1pPr>
          </a:lstStyle>
          <a:p>
            <a:r>
              <a:rPr lang="en-US"/>
              <a:t>Not for use. This is a Microsoft default.</a:t>
            </a:r>
          </a:p>
        </p:txBody>
      </p:sp>
      <p:sp>
        <p:nvSpPr>
          <p:cNvPr id="4" name="Text Placeholder 3">
            <a:extLst>
              <a:ext uri="{FF2B5EF4-FFF2-40B4-BE49-F238E27FC236}">
                <a16:creationId xmlns:a16="http://schemas.microsoft.com/office/drawing/2014/main" id="{3CCF252D-B8C8-459E-A3CF-ADE2DCB40929}"/>
              </a:ext>
            </a:extLst>
          </p:cNvPr>
          <p:cNvSpPr>
            <a:spLocks noGrp="1"/>
          </p:cNvSpPr>
          <p:nvPr>
            <p:ph type="body" sz="half" idx="2" hasCustomPrompt="1"/>
          </p:nvPr>
        </p:nvSpPr>
        <p:spPr bwMode="gray">
          <a:xfrm>
            <a:off x="839788" y="1568869"/>
            <a:ext cx="3932237" cy="3922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layout is not intended for use within Optum presentations.</a:t>
            </a:r>
          </a:p>
        </p:txBody>
      </p:sp>
      <p:sp>
        <p:nvSpPr>
          <p:cNvPr id="3" name="Content Placeholder 2">
            <a:extLst>
              <a:ext uri="{FF2B5EF4-FFF2-40B4-BE49-F238E27FC236}">
                <a16:creationId xmlns:a16="http://schemas.microsoft.com/office/drawing/2014/main" id="{FAAB0851-1B55-4EF9-9DB6-030D02FC7FC5}"/>
              </a:ext>
            </a:extLst>
          </p:cNvPr>
          <p:cNvSpPr>
            <a:spLocks noGrp="1"/>
          </p:cNvSpPr>
          <p:nvPr>
            <p:ph idx="1" hasCustomPrompt="1"/>
          </p:nvPr>
        </p:nvSpPr>
        <p:spPr bwMode="gray">
          <a:xfrm>
            <a:off x="5183188" y="959471"/>
            <a:ext cx="6172200" cy="4531785"/>
          </a:xfrm>
        </p:spPr>
        <p:txBody>
          <a:bodyPr/>
          <a:lstStyle>
            <a:lvl1pPr>
              <a:defRPr sz="18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1F63B6A4-E537-4167-B34F-EDFE426E1E8F}"/>
              </a:ext>
            </a:extLst>
          </p:cNvPr>
          <p:cNvSpPr>
            <a:spLocks noGrp="1"/>
          </p:cNvSpPr>
          <p:nvPr>
            <p:ph type="ftr" sz="quarter" idx="11"/>
          </p:nvPr>
        </p:nvSpPr>
        <p:spPr bwMode="gray"/>
        <p:txBody>
          <a:bodyPr/>
          <a:lstStyle/>
          <a:p>
            <a:endParaRPr lang="en-US"/>
          </a:p>
        </p:txBody>
      </p:sp>
      <p:sp>
        <p:nvSpPr>
          <p:cNvPr id="7" name="Slide Number Placeholder 6">
            <a:extLst>
              <a:ext uri="{FF2B5EF4-FFF2-40B4-BE49-F238E27FC236}">
                <a16:creationId xmlns:a16="http://schemas.microsoft.com/office/drawing/2014/main" id="{D8D5DB69-D84E-44DD-8501-317F2D6B91BC}"/>
              </a:ext>
            </a:extLst>
          </p:cNvPr>
          <p:cNvSpPr>
            <a:spLocks noGrp="1"/>
          </p:cNvSpPr>
          <p:nvPr>
            <p:ph type="sldNum" sz="quarter" idx="12"/>
          </p:nvPr>
        </p:nvSpPr>
        <p:spPr bwMode="gray"/>
        <p:txBody>
          <a:bodyPr/>
          <a:lstStyle/>
          <a:p>
            <a:fld id="{1A17F688-B5D9-4458-B5A9-42A09231BAB4}" type="slidenum">
              <a:rPr lang="en-US" smtClean="0"/>
              <a:t>‹#›</a:t>
            </a:fld>
            <a:endParaRPr lang="en-US"/>
          </a:p>
        </p:txBody>
      </p:sp>
      <p:sp>
        <p:nvSpPr>
          <p:cNvPr id="5" name="Date Placeholder 4">
            <a:extLst>
              <a:ext uri="{FF2B5EF4-FFF2-40B4-BE49-F238E27FC236}">
                <a16:creationId xmlns:a16="http://schemas.microsoft.com/office/drawing/2014/main" id="{B5E4B62D-C99F-4CC3-9E19-1114B3E55C1F}"/>
              </a:ext>
            </a:extLst>
          </p:cNvPr>
          <p:cNvSpPr>
            <a:spLocks noGrp="1"/>
          </p:cNvSpPr>
          <p:nvPr>
            <p:ph type="dt" sz="half" idx="10"/>
          </p:nvPr>
        </p:nvSpPr>
        <p:spPr bwMode="gray"/>
        <p:txBody>
          <a:bodyPr/>
          <a:lstStyle/>
          <a:p>
            <a:fld id="{AB15E718-ABC6-4932-99B3-50D7051DB21B}" type="datetimeFigureOut">
              <a:rPr lang="en-US" smtClean="0"/>
              <a:t>2/25/2025</a:t>
            </a:fld>
            <a:endParaRPr lang="en-US"/>
          </a:p>
        </p:txBody>
      </p:sp>
    </p:spTree>
    <p:extLst>
      <p:ext uri="{BB962C8B-B14F-4D97-AF65-F5344CB8AC3E}">
        <p14:creationId xmlns:p14="http://schemas.microsoft.com/office/powerpoint/2010/main" val="4028798871"/>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2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descr="A large &quot;x&quot; indicating that this layout is not approved for use.">
            <a:extLst>
              <a:ext uri="{FF2B5EF4-FFF2-40B4-BE49-F238E27FC236}">
                <a16:creationId xmlns:a16="http://schemas.microsoft.com/office/drawing/2014/main" id="{60799103-2F70-4C44-9BCC-51D14763EF0E}"/>
              </a:ext>
            </a:extLst>
          </p:cNvPr>
          <p:cNvSpPr>
            <a:spLocks noChangeAspect="1"/>
          </p:cNvSpPr>
          <p:nvPr/>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9" name="TextBox 8">
            <a:extLst>
              <a:ext uri="{FF2B5EF4-FFF2-40B4-BE49-F238E27FC236}">
                <a16:creationId xmlns:a16="http://schemas.microsoft.com/office/drawing/2014/main" id="{349FD152-129D-41A4-81CE-BC9A8DCD0B3A}"/>
              </a:ext>
            </a:extLst>
          </p:cNvPr>
          <p:cNvSpPr txBox="1"/>
          <p:nvPr/>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3871F256-EE8B-4C42-8A9F-D709E45FC9CE}"/>
              </a:ext>
            </a:extLst>
          </p:cNvPr>
          <p:cNvSpPr>
            <a:spLocks noGrp="1"/>
          </p:cNvSpPr>
          <p:nvPr>
            <p:ph type="title" hasCustomPrompt="1"/>
          </p:nvPr>
        </p:nvSpPr>
        <p:spPr bwMode="gray">
          <a:xfrm>
            <a:off x="839788" y="959472"/>
            <a:ext cx="3932237" cy="609398"/>
          </a:xfrm>
        </p:spPr>
        <p:txBody>
          <a:bodyPr anchor="b"/>
          <a:lstStyle>
            <a:lvl1pPr>
              <a:defRPr sz="2200"/>
            </a:lvl1pPr>
          </a:lstStyle>
          <a:p>
            <a:r>
              <a:rPr lang="en-US"/>
              <a:t>Not for use. This is a Microsoft default.</a:t>
            </a:r>
          </a:p>
        </p:txBody>
      </p:sp>
      <p:sp>
        <p:nvSpPr>
          <p:cNvPr id="4" name="Text Placeholder 3">
            <a:extLst>
              <a:ext uri="{FF2B5EF4-FFF2-40B4-BE49-F238E27FC236}">
                <a16:creationId xmlns:a16="http://schemas.microsoft.com/office/drawing/2014/main" id="{F2DB0F51-CDD0-41D4-A559-624A4917070B}"/>
              </a:ext>
            </a:extLst>
          </p:cNvPr>
          <p:cNvSpPr>
            <a:spLocks noGrp="1"/>
          </p:cNvSpPr>
          <p:nvPr>
            <p:ph type="body" sz="half" idx="2" hasCustomPrompt="1"/>
          </p:nvPr>
        </p:nvSpPr>
        <p:spPr bwMode="gray">
          <a:xfrm>
            <a:off x="839788" y="1568869"/>
            <a:ext cx="3932237" cy="3922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layout is not intended for use within Optum presentations.</a:t>
            </a:r>
          </a:p>
        </p:txBody>
      </p:sp>
      <p:sp>
        <p:nvSpPr>
          <p:cNvPr id="3" name="Picture Placeholder 2">
            <a:extLst>
              <a:ext uri="{FF2B5EF4-FFF2-40B4-BE49-F238E27FC236}">
                <a16:creationId xmlns:a16="http://schemas.microsoft.com/office/drawing/2014/main" id="{F9491D2A-A402-47AC-9A86-6002422F21C9}"/>
              </a:ext>
              <a:ext uri="{C183D7F6-B498-43B3-948B-1728B52AA6E4}">
                <adec:decorative xmlns:adec="http://schemas.microsoft.com/office/drawing/2017/decorative" val="1"/>
              </a:ext>
            </a:extLst>
          </p:cNvPr>
          <p:cNvSpPr>
            <a:spLocks noGrp="1"/>
          </p:cNvSpPr>
          <p:nvPr>
            <p:ph type="pic" idx="1"/>
          </p:nvPr>
        </p:nvSpPr>
        <p:spPr bwMode="gray">
          <a:xfrm>
            <a:off x="5183188" y="959471"/>
            <a:ext cx="6172200" cy="4531785"/>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Footer Placeholder 5">
            <a:extLst>
              <a:ext uri="{FF2B5EF4-FFF2-40B4-BE49-F238E27FC236}">
                <a16:creationId xmlns:a16="http://schemas.microsoft.com/office/drawing/2014/main" id="{17F543A3-3277-40A0-B1C2-CADD5AB0387B}"/>
              </a:ext>
            </a:extLst>
          </p:cNvPr>
          <p:cNvSpPr>
            <a:spLocks noGrp="1"/>
          </p:cNvSpPr>
          <p:nvPr>
            <p:ph type="ftr" sz="quarter" idx="11"/>
          </p:nvPr>
        </p:nvSpPr>
        <p:spPr bwMode="gray"/>
        <p:txBody>
          <a:bodyPr/>
          <a:lstStyle/>
          <a:p>
            <a:endParaRPr lang="en-US"/>
          </a:p>
        </p:txBody>
      </p:sp>
      <p:sp>
        <p:nvSpPr>
          <p:cNvPr id="7" name="Slide Number Placeholder 6">
            <a:extLst>
              <a:ext uri="{FF2B5EF4-FFF2-40B4-BE49-F238E27FC236}">
                <a16:creationId xmlns:a16="http://schemas.microsoft.com/office/drawing/2014/main" id="{F13D95E8-D049-4386-B18A-005E76673283}"/>
              </a:ext>
            </a:extLst>
          </p:cNvPr>
          <p:cNvSpPr>
            <a:spLocks noGrp="1"/>
          </p:cNvSpPr>
          <p:nvPr>
            <p:ph type="sldNum" sz="quarter" idx="12"/>
          </p:nvPr>
        </p:nvSpPr>
        <p:spPr bwMode="gray"/>
        <p:txBody>
          <a:bodyPr/>
          <a:lstStyle/>
          <a:p>
            <a:fld id="{1A17F688-B5D9-4458-B5A9-42A09231BAB4}" type="slidenum">
              <a:rPr lang="en-US" smtClean="0"/>
              <a:t>‹#›</a:t>
            </a:fld>
            <a:endParaRPr lang="en-US"/>
          </a:p>
        </p:txBody>
      </p:sp>
      <p:sp>
        <p:nvSpPr>
          <p:cNvPr id="5" name="Date Placeholder 4">
            <a:extLst>
              <a:ext uri="{FF2B5EF4-FFF2-40B4-BE49-F238E27FC236}">
                <a16:creationId xmlns:a16="http://schemas.microsoft.com/office/drawing/2014/main" id="{14CD89A7-8ADC-4D39-B15F-96B3FCC81854}"/>
              </a:ext>
            </a:extLst>
          </p:cNvPr>
          <p:cNvSpPr>
            <a:spLocks noGrp="1"/>
          </p:cNvSpPr>
          <p:nvPr>
            <p:ph type="dt" sz="half" idx="10"/>
          </p:nvPr>
        </p:nvSpPr>
        <p:spPr bwMode="gray"/>
        <p:txBody>
          <a:bodyPr/>
          <a:lstStyle/>
          <a:p>
            <a:fld id="{AB15E718-ABC6-4932-99B3-50D7051DB21B}" type="datetimeFigureOut">
              <a:rPr lang="en-US" smtClean="0"/>
              <a:t>2/25/2025</a:t>
            </a:fld>
            <a:endParaRPr lang="en-US"/>
          </a:p>
        </p:txBody>
      </p:sp>
    </p:spTree>
    <p:extLst>
      <p:ext uri="{BB962C8B-B14F-4D97-AF65-F5344CB8AC3E}">
        <p14:creationId xmlns:p14="http://schemas.microsoft.com/office/powerpoint/2010/main" val="447370408"/>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Freeform: Shape 8" descr="A large &quot;x&quot; indicating that this layout is not approved for use.">
            <a:extLst>
              <a:ext uri="{FF2B5EF4-FFF2-40B4-BE49-F238E27FC236}">
                <a16:creationId xmlns:a16="http://schemas.microsoft.com/office/drawing/2014/main" id="{22419F1F-051D-4EAB-BCEA-2B4614A0214F}"/>
              </a:ext>
            </a:extLst>
          </p:cNvPr>
          <p:cNvSpPr>
            <a:spLocks noChangeAspect="1"/>
          </p:cNvSpPr>
          <p:nvPr/>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7" name="TextBox 6">
            <a:extLst>
              <a:ext uri="{FF2B5EF4-FFF2-40B4-BE49-F238E27FC236}">
                <a16:creationId xmlns:a16="http://schemas.microsoft.com/office/drawing/2014/main" id="{C2B6F59F-8687-492F-A2D4-E8EBFECAC4AB}"/>
              </a:ext>
            </a:extLst>
          </p:cNvPr>
          <p:cNvSpPr txBox="1"/>
          <p:nvPr/>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2E19D853-E248-4BE3-8F8C-4FF1369CBDAE}"/>
              </a:ext>
            </a:extLst>
          </p:cNvPr>
          <p:cNvSpPr>
            <a:spLocks noGrp="1"/>
          </p:cNvSpPr>
          <p:nvPr>
            <p:ph type="title" hasCustomPrompt="1"/>
          </p:nvPr>
        </p:nvSpPr>
        <p:spPr bwMode="gray"/>
        <p:txBody>
          <a:bodyPr/>
          <a:lstStyle/>
          <a:p>
            <a:r>
              <a:rPr lang="en-US"/>
              <a:t>Not for use. This is a Microsoft default.</a:t>
            </a:r>
          </a:p>
        </p:txBody>
      </p:sp>
      <p:sp>
        <p:nvSpPr>
          <p:cNvPr id="3" name="Vertical Text Placeholder 2">
            <a:extLst>
              <a:ext uri="{FF2B5EF4-FFF2-40B4-BE49-F238E27FC236}">
                <a16:creationId xmlns:a16="http://schemas.microsoft.com/office/drawing/2014/main" id="{E7268BF8-16E9-442C-865D-E015BE37821F}"/>
              </a:ext>
            </a:extLst>
          </p:cNvPr>
          <p:cNvSpPr>
            <a:spLocks noGrp="1"/>
          </p:cNvSpPr>
          <p:nvPr>
            <p:ph type="body" orient="vert" idx="1" hasCustomPrompt="1"/>
          </p:nvPr>
        </p:nvSpPr>
        <p:spPr bwMode="gray">
          <a:xfrm>
            <a:off x="1524000" y="1468197"/>
            <a:ext cx="9144000" cy="3930085"/>
          </a:xfrm>
        </p:spPr>
        <p:txBody>
          <a:bodyPr vert="eaVert"/>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765FB1D-8B17-4CDB-BAAD-56DCBE7C6507}"/>
              </a:ext>
            </a:extLst>
          </p:cNvPr>
          <p:cNvSpPr>
            <a:spLocks noGrp="1"/>
          </p:cNvSpPr>
          <p:nvPr>
            <p:ph type="ftr" sz="quarter" idx="11"/>
          </p:nvPr>
        </p:nvSpPr>
        <p:spPr bwMode="gray"/>
        <p:txBody>
          <a:bodyPr/>
          <a:lstStyle/>
          <a:p>
            <a:endParaRPr lang="en-US"/>
          </a:p>
        </p:txBody>
      </p:sp>
      <p:sp>
        <p:nvSpPr>
          <p:cNvPr id="6" name="Slide Number Placeholder 5">
            <a:extLst>
              <a:ext uri="{FF2B5EF4-FFF2-40B4-BE49-F238E27FC236}">
                <a16:creationId xmlns:a16="http://schemas.microsoft.com/office/drawing/2014/main" id="{1A563E8E-48A6-4825-9CB7-1E5880454802}"/>
              </a:ext>
            </a:extLst>
          </p:cNvPr>
          <p:cNvSpPr>
            <a:spLocks noGrp="1"/>
          </p:cNvSpPr>
          <p:nvPr>
            <p:ph type="sldNum" sz="quarter" idx="12"/>
          </p:nvPr>
        </p:nvSpPr>
        <p:spPr bwMode="gray"/>
        <p:txBody>
          <a:bodyPr/>
          <a:lstStyle/>
          <a:p>
            <a:fld id="{1A17F688-B5D9-4458-B5A9-42A09231BAB4}" type="slidenum">
              <a:rPr lang="en-US" smtClean="0"/>
              <a:t>‹#›</a:t>
            </a:fld>
            <a:endParaRPr lang="en-US"/>
          </a:p>
        </p:txBody>
      </p:sp>
      <p:sp>
        <p:nvSpPr>
          <p:cNvPr id="4" name="Date Placeholder 3">
            <a:extLst>
              <a:ext uri="{FF2B5EF4-FFF2-40B4-BE49-F238E27FC236}">
                <a16:creationId xmlns:a16="http://schemas.microsoft.com/office/drawing/2014/main" id="{DBB24B87-31C9-4BD9-B6CB-469EE19051A3}"/>
              </a:ext>
            </a:extLst>
          </p:cNvPr>
          <p:cNvSpPr>
            <a:spLocks noGrp="1"/>
          </p:cNvSpPr>
          <p:nvPr>
            <p:ph type="dt" sz="half" idx="10"/>
          </p:nvPr>
        </p:nvSpPr>
        <p:spPr bwMode="gray"/>
        <p:txBody>
          <a:bodyPr/>
          <a:lstStyle/>
          <a:p>
            <a:fld id="{AB15E718-ABC6-4932-99B3-50D7051DB21B}" type="datetimeFigureOut">
              <a:rPr lang="en-US" smtClean="0"/>
              <a:t>2/25/2025</a:t>
            </a:fld>
            <a:endParaRPr lang="en-US"/>
          </a:p>
        </p:txBody>
      </p:sp>
    </p:spTree>
    <p:extLst>
      <p:ext uri="{BB962C8B-B14F-4D97-AF65-F5344CB8AC3E}">
        <p14:creationId xmlns:p14="http://schemas.microsoft.com/office/powerpoint/2010/main" val="1292623977"/>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2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Freeform: Shape 8" descr="A large &quot;x&quot; indicating that this layout is not approved for use.">
            <a:extLst>
              <a:ext uri="{FF2B5EF4-FFF2-40B4-BE49-F238E27FC236}">
                <a16:creationId xmlns:a16="http://schemas.microsoft.com/office/drawing/2014/main" id="{AB58FB46-F330-4E2D-8F18-92EB7F8636A2}"/>
              </a:ext>
            </a:extLst>
          </p:cNvPr>
          <p:cNvSpPr>
            <a:spLocks noChangeAspect="1"/>
          </p:cNvSpPr>
          <p:nvPr/>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7" name="TextBox 6">
            <a:extLst>
              <a:ext uri="{FF2B5EF4-FFF2-40B4-BE49-F238E27FC236}">
                <a16:creationId xmlns:a16="http://schemas.microsoft.com/office/drawing/2014/main" id="{C05104E2-CEF6-4BD8-B7C0-2C8692A17794}"/>
              </a:ext>
            </a:extLst>
          </p:cNvPr>
          <p:cNvSpPr txBox="1"/>
          <p:nvPr/>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Vertical Title 1">
            <a:extLst>
              <a:ext uri="{FF2B5EF4-FFF2-40B4-BE49-F238E27FC236}">
                <a16:creationId xmlns:a16="http://schemas.microsoft.com/office/drawing/2014/main" id="{04B8F935-64F2-4650-80FF-CFD09440797C}"/>
              </a:ext>
            </a:extLst>
          </p:cNvPr>
          <p:cNvSpPr>
            <a:spLocks noGrp="1"/>
          </p:cNvSpPr>
          <p:nvPr>
            <p:ph type="title" orient="vert" hasCustomPrompt="1"/>
          </p:nvPr>
        </p:nvSpPr>
        <p:spPr bwMode="gray">
          <a:xfrm>
            <a:off x="10945256" y="546100"/>
            <a:ext cx="786369" cy="5297292"/>
          </a:xfrm>
        </p:spPr>
        <p:txBody>
          <a:bodyPr vert="eaVert"/>
          <a:lstStyle/>
          <a:p>
            <a:r>
              <a:rPr lang="en-US"/>
              <a:t>Not for use. This is a Microsoft default.</a:t>
            </a:r>
          </a:p>
        </p:txBody>
      </p:sp>
      <p:sp>
        <p:nvSpPr>
          <p:cNvPr id="3" name="Vertical Text Placeholder 2">
            <a:extLst>
              <a:ext uri="{FF2B5EF4-FFF2-40B4-BE49-F238E27FC236}">
                <a16:creationId xmlns:a16="http://schemas.microsoft.com/office/drawing/2014/main" id="{1A0DAF3A-9FF6-438D-AEE6-0F69D361006E}"/>
              </a:ext>
            </a:extLst>
          </p:cNvPr>
          <p:cNvSpPr>
            <a:spLocks noGrp="1"/>
          </p:cNvSpPr>
          <p:nvPr>
            <p:ph type="body" orient="vert" idx="1" hasCustomPrompt="1"/>
          </p:nvPr>
        </p:nvSpPr>
        <p:spPr bwMode="gray">
          <a:xfrm>
            <a:off x="3058556" y="546100"/>
            <a:ext cx="7734300" cy="5297292"/>
          </a:xfrm>
        </p:spPr>
        <p:txBody>
          <a:bodyPr vert="eaVert"/>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3EA6C7-F505-4DA8-9747-410A859FC904}"/>
              </a:ext>
            </a:extLst>
          </p:cNvPr>
          <p:cNvSpPr>
            <a:spLocks noGrp="1"/>
          </p:cNvSpPr>
          <p:nvPr>
            <p:ph type="ftr" sz="quarter" idx="11"/>
          </p:nvPr>
        </p:nvSpPr>
        <p:spPr bwMode="gray"/>
        <p:txBody>
          <a:bodyPr/>
          <a:lstStyle/>
          <a:p>
            <a:endParaRPr lang="en-US"/>
          </a:p>
        </p:txBody>
      </p:sp>
      <p:sp>
        <p:nvSpPr>
          <p:cNvPr id="6" name="Slide Number Placeholder 5">
            <a:extLst>
              <a:ext uri="{FF2B5EF4-FFF2-40B4-BE49-F238E27FC236}">
                <a16:creationId xmlns:a16="http://schemas.microsoft.com/office/drawing/2014/main" id="{8DD75DA2-D743-4167-8A0F-F9B035E62107}"/>
              </a:ext>
            </a:extLst>
          </p:cNvPr>
          <p:cNvSpPr>
            <a:spLocks noGrp="1"/>
          </p:cNvSpPr>
          <p:nvPr>
            <p:ph type="sldNum" sz="quarter" idx="12"/>
          </p:nvPr>
        </p:nvSpPr>
        <p:spPr bwMode="gray"/>
        <p:txBody>
          <a:bodyPr/>
          <a:lstStyle/>
          <a:p>
            <a:fld id="{1A17F688-B5D9-4458-B5A9-42A09231BAB4}" type="slidenum">
              <a:rPr lang="en-US" smtClean="0"/>
              <a:t>‹#›</a:t>
            </a:fld>
            <a:endParaRPr lang="en-US"/>
          </a:p>
        </p:txBody>
      </p:sp>
      <p:sp>
        <p:nvSpPr>
          <p:cNvPr id="4" name="Date Placeholder 3">
            <a:extLst>
              <a:ext uri="{FF2B5EF4-FFF2-40B4-BE49-F238E27FC236}">
                <a16:creationId xmlns:a16="http://schemas.microsoft.com/office/drawing/2014/main" id="{DD08046B-162A-46A6-A5E8-53242F87888E}"/>
              </a:ext>
            </a:extLst>
          </p:cNvPr>
          <p:cNvSpPr>
            <a:spLocks noGrp="1"/>
          </p:cNvSpPr>
          <p:nvPr>
            <p:ph type="dt" sz="half" idx="10"/>
          </p:nvPr>
        </p:nvSpPr>
        <p:spPr bwMode="gray"/>
        <p:txBody>
          <a:bodyPr/>
          <a:lstStyle/>
          <a:p>
            <a:fld id="{AB15E718-ABC6-4932-99B3-50D7051DB21B}" type="datetimeFigureOut">
              <a:rPr lang="en-US" smtClean="0"/>
              <a:t>2/25/2025</a:t>
            </a:fld>
            <a:endParaRPr lang="en-US"/>
          </a:p>
        </p:txBody>
      </p:sp>
    </p:spTree>
    <p:extLst>
      <p:ext uri="{BB962C8B-B14F-4D97-AF65-F5344CB8AC3E}">
        <p14:creationId xmlns:p14="http://schemas.microsoft.com/office/powerpoint/2010/main" val="1355381883"/>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289.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992" y="1593"/>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5"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2" y="1593"/>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365758" y="0"/>
            <a:ext cx="11768977" cy="731520"/>
          </a:xfrm>
          <a:prstGeom prst="rect">
            <a:avLst/>
          </a:prstGeom>
        </p:spPr>
        <p:txBody>
          <a:bodyPr vert="horz" lIns="91440" tIns="45720" rIns="91440" bIns="45720" rtlCol="0" anchor="b">
            <a:normAutofit/>
          </a:bodyPr>
          <a:lstStyle>
            <a:lvl1pPr>
              <a:defRPr lang="en-GB" dirty="0"/>
            </a:lvl1pPr>
          </a:lstStyle>
          <a:p>
            <a:pPr lvl="0"/>
            <a:r>
              <a:rPr lang="en-US"/>
              <a:t>Slide title</a:t>
            </a:r>
            <a:endParaRPr lang="en-GB"/>
          </a:p>
        </p:txBody>
      </p:sp>
      <p:sp>
        <p:nvSpPr>
          <p:cNvPr id="4" name="Slide Number Placeholder 2"/>
          <p:cNvSpPr>
            <a:spLocks noGrp="1"/>
          </p:cNvSpPr>
          <p:nvPr>
            <p:ph type="sldNum" sz="quarter" idx="10"/>
          </p:nvPr>
        </p:nvSpPr>
        <p:spPr>
          <a:xfrm>
            <a:off x="11525136" y="6699910"/>
            <a:ext cx="609600" cy="30778"/>
          </a:xfrm>
        </p:spPr>
        <p:txBody>
          <a:bodyPr/>
          <a:lstStyle>
            <a:lvl1pPr>
              <a:defRPr/>
            </a:lvl1pPr>
          </a:lstStyle>
          <a:p>
            <a:fld id="{D66C4C68-9C76-5449-BBA0-107A51179E14}" type="slidenum">
              <a:rPr lang="en-US" smtClean="0">
                <a:solidFill>
                  <a:srgbClr val="005EB8"/>
                </a:solidFill>
              </a:rPr>
              <a:pPr/>
              <a:t>‹#›</a:t>
            </a:fld>
            <a:endParaRPr lang="en-US">
              <a:solidFill>
                <a:srgbClr val="005EB8"/>
              </a:solidFill>
            </a:endParaRPr>
          </a:p>
        </p:txBody>
      </p:sp>
      <p:sp>
        <p:nvSpPr>
          <p:cNvPr id="5" name="Text Placeholder 4"/>
          <p:cNvSpPr>
            <a:spLocks noGrp="1"/>
          </p:cNvSpPr>
          <p:nvPr>
            <p:ph type="body" sz="quarter" idx="11"/>
          </p:nvPr>
        </p:nvSpPr>
        <p:spPr>
          <a:xfrm>
            <a:off x="1219200" y="2057400"/>
            <a:ext cx="9753600" cy="2743200"/>
          </a:xfrm>
          <a:prstGeom prst="rect">
            <a:avLst/>
          </a:prstGeom>
          <a:solidFill>
            <a:schemeClr val="tx2"/>
          </a:solidFill>
        </p:spPr>
        <p:txBody>
          <a:bodyPr lIns="182880" tIns="182880" rIns="182880" bIns="182880" anchor="t"/>
          <a:lstStyle>
            <a:lvl1pPr marL="0" indent="0">
              <a:spcBef>
                <a:spcPts val="600"/>
              </a:spcBef>
              <a:spcAft>
                <a:spcPts val="600"/>
              </a:spcAft>
              <a:buFont typeface="+mj-lt"/>
              <a:buNone/>
              <a:defRPr sz="1200">
                <a:solidFill>
                  <a:schemeClr val="bg1"/>
                </a:solidFill>
              </a:defRPr>
            </a:lvl1pPr>
          </a:lstStyle>
          <a:p>
            <a:pPr lvl="0"/>
            <a:r>
              <a:rPr lang="en-US"/>
              <a:t>Edit Master text styles</a:t>
            </a:r>
          </a:p>
        </p:txBody>
      </p:sp>
    </p:spTree>
    <p:extLst>
      <p:ext uri="{BB962C8B-B14F-4D97-AF65-F5344CB8AC3E}">
        <p14:creationId xmlns:p14="http://schemas.microsoft.com/office/powerpoint/2010/main" val="230090919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EAF0C85-44B2-4CC0-932D-2F9ADF1FFD31}"/>
              </a:ext>
            </a:extLst>
          </p:cNvPr>
          <p:cNvSpPr>
            <a:spLocks noGrp="1"/>
          </p:cNvSpPr>
          <p:nvPr>
            <p:ph type="subTitle" idx="1" hasCustomPrompt="1"/>
          </p:nvPr>
        </p:nvSpPr>
        <p:spPr bwMode="gray">
          <a:xfrm>
            <a:off x="1524000" y="3602038"/>
            <a:ext cx="9144000" cy="1130600"/>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This layout is not intended for use within Optum presentations.</a:t>
            </a:r>
          </a:p>
        </p:txBody>
      </p:sp>
      <p:sp>
        <p:nvSpPr>
          <p:cNvPr id="4" name="Date Placeholder 3">
            <a:extLst>
              <a:ext uri="{FF2B5EF4-FFF2-40B4-BE49-F238E27FC236}">
                <a16:creationId xmlns:a16="http://schemas.microsoft.com/office/drawing/2014/main" id="{372CD502-C58E-4BBA-9A0D-8801688B5209}"/>
              </a:ext>
            </a:extLst>
          </p:cNvPr>
          <p:cNvSpPr>
            <a:spLocks noGrp="1"/>
          </p:cNvSpPr>
          <p:nvPr>
            <p:ph type="dt" sz="half" idx="10"/>
          </p:nvPr>
        </p:nvSpPr>
        <p:spPr bwMode="gray"/>
        <p:txBody>
          <a:bodyPr/>
          <a:lstStyle/>
          <a:p>
            <a:fld id="{62F8985E-27B6-4353-B1C2-FF7D91FB676E}" type="datetime1">
              <a:rPr lang="en-US" smtClean="0"/>
              <a:t>2/25/2025</a:t>
            </a:fld>
            <a:endParaRPr lang="en-US"/>
          </a:p>
        </p:txBody>
      </p:sp>
      <p:sp>
        <p:nvSpPr>
          <p:cNvPr id="5" name="Footer Placeholder 4">
            <a:extLst>
              <a:ext uri="{FF2B5EF4-FFF2-40B4-BE49-F238E27FC236}">
                <a16:creationId xmlns:a16="http://schemas.microsoft.com/office/drawing/2014/main" id="{6A126410-8F3C-4F0B-B7C5-2D48B3EF1A6A}"/>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D02FE67C-069E-48A9-B723-DEF10C50C01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7" name="TextBox 6">
            <a:extLst>
              <a:ext uri="{FF2B5EF4-FFF2-40B4-BE49-F238E27FC236}">
                <a16:creationId xmlns:a16="http://schemas.microsoft.com/office/drawing/2014/main" id="{57B99AAD-1C70-4066-97B8-7CB0AFCDBCB0}"/>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8" name="Multiply 45" descr="A large &quot;x&quot; indicating that this layout is not approved for use.">
            <a:extLst>
              <a:ext uri="{FF2B5EF4-FFF2-40B4-BE49-F238E27FC236}">
                <a16:creationId xmlns:a16="http://schemas.microsoft.com/office/drawing/2014/main" id="{CC7F2822-6E66-4825-AC91-8ACF317F5B78}"/>
              </a:ext>
              <a:ext uri="{C183D7F6-B498-43B3-948B-1728B52AA6E4}">
                <adec:decorative xmlns:adec="http://schemas.microsoft.com/office/drawing/2017/decorative" val="0"/>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
        <p:nvSpPr>
          <p:cNvPr id="2" name="Title 1">
            <a:extLst>
              <a:ext uri="{FF2B5EF4-FFF2-40B4-BE49-F238E27FC236}">
                <a16:creationId xmlns:a16="http://schemas.microsoft.com/office/drawing/2014/main" id="{B7568664-50C7-4DB8-8C47-CFB226FB188C}"/>
              </a:ext>
            </a:extLst>
          </p:cNvPr>
          <p:cNvSpPr>
            <a:spLocks noGrp="1"/>
          </p:cNvSpPr>
          <p:nvPr>
            <p:ph type="ctrTitle" hasCustomPrompt="1"/>
          </p:nvPr>
        </p:nvSpPr>
        <p:spPr bwMode="gray">
          <a:xfrm>
            <a:off x="1524000" y="2886715"/>
            <a:ext cx="9144000" cy="623248"/>
          </a:xfrm>
        </p:spPr>
        <p:txBody>
          <a:bodyPr anchor="b"/>
          <a:lstStyle>
            <a:lvl1pPr algn="ctr">
              <a:defRPr sz="4500"/>
            </a:lvl1pPr>
          </a:lstStyle>
          <a:p>
            <a:r>
              <a:rPr lang="en-US"/>
              <a:t>Not for use. Microsoft default.</a:t>
            </a:r>
          </a:p>
        </p:txBody>
      </p:sp>
    </p:spTree>
    <p:extLst>
      <p:ext uri="{BB962C8B-B14F-4D97-AF65-F5344CB8AC3E}">
        <p14:creationId xmlns:p14="http://schemas.microsoft.com/office/powerpoint/2010/main" val="1920495692"/>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29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65760" y="426821"/>
            <a:ext cx="11768976" cy="304699"/>
          </a:xfrm>
          <a:prstGeom prst="rect">
            <a:avLst/>
          </a:prstGeom>
        </p:spPr>
        <p:txBody>
          <a:bodyPr anchor="b"/>
          <a:lstStyle/>
          <a:p>
            <a:r>
              <a:rPr lang="en-US"/>
              <a:t>Click to edit Master title style</a:t>
            </a:r>
            <a:endParaRPr lang="en-GB"/>
          </a:p>
        </p:txBody>
      </p:sp>
      <p:sp>
        <p:nvSpPr>
          <p:cNvPr id="6" name="Text Placeholder 5"/>
          <p:cNvSpPr>
            <a:spLocks noGrp="1"/>
          </p:cNvSpPr>
          <p:nvPr>
            <p:ph type="body" sz="quarter" idx="11"/>
          </p:nvPr>
        </p:nvSpPr>
        <p:spPr>
          <a:xfrm>
            <a:off x="5791200" y="2133600"/>
            <a:ext cx="5892800" cy="3124200"/>
          </a:xfrm>
          <a:prstGeom prst="rect">
            <a:avLst/>
          </a:prstGeom>
          <a:solidFill>
            <a:schemeClr val="accent6">
              <a:lumMod val="20000"/>
              <a:lumOff val="80000"/>
            </a:schemeClr>
          </a:solidFill>
        </p:spPr>
        <p:txBody>
          <a:bodyPr lIns="182880" tIns="182880" rIns="182880" bIns="182880" anchor="ctr"/>
          <a:lstStyle>
            <a:lvl1pPr marL="0" indent="0">
              <a:spcBef>
                <a:spcPts val="600"/>
              </a:spcBef>
              <a:spcAft>
                <a:spcPts val="600"/>
              </a:spcAft>
              <a:buNone/>
              <a:defRPr sz="1400" b="1"/>
            </a:lvl1pPr>
            <a:lvl2pPr>
              <a:spcBef>
                <a:spcPts val="600"/>
              </a:spcBef>
              <a:spcAft>
                <a:spcPts val="600"/>
              </a:spcAft>
              <a:defRPr sz="1400"/>
            </a:lvl2pPr>
            <a:lvl3pPr>
              <a:defRPr sz="1400"/>
            </a:lvl3pPr>
            <a:lvl4pPr>
              <a:defRPr sz="1400"/>
            </a:lvl4pPr>
            <a:lvl5pPr>
              <a:defRPr sz="1400"/>
            </a:lvl5pPr>
          </a:lstStyle>
          <a:p>
            <a:pPr lvl="0"/>
            <a:r>
              <a:rPr lang="en-US"/>
              <a:t>Edit Master text styles</a:t>
            </a:r>
          </a:p>
          <a:p>
            <a:pPr lvl="1"/>
            <a:r>
              <a:rPr lang="en-US"/>
              <a:t>Second level</a:t>
            </a:r>
          </a:p>
        </p:txBody>
      </p:sp>
      <p:sp>
        <p:nvSpPr>
          <p:cNvPr id="7" name="Text Placeholder 40"/>
          <p:cNvSpPr>
            <a:spLocks noGrp="1"/>
          </p:cNvSpPr>
          <p:nvPr>
            <p:ph type="body" sz="quarter" idx="15" hasCustomPrompt="1"/>
          </p:nvPr>
        </p:nvSpPr>
        <p:spPr>
          <a:xfrm>
            <a:off x="10363200" y="1148612"/>
            <a:ext cx="1524000" cy="381000"/>
          </a:xfrm>
          <a:prstGeom prst="rect">
            <a:avLst/>
          </a:prstGeom>
        </p:spPr>
        <p:txBody>
          <a:bodyPr anchor="ctr"/>
          <a:lstStyle>
            <a:lvl1pPr marL="0" indent="0">
              <a:buNone/>
              <a:defRPr sz="1200" i="1"/>
            </a:lvl1pPr>
          </a:lstStyle>
          <a:p>
            <a:pPr lvl="0"/>
            <a:r>
              <a:rPr lang="en-US"/>
              <a:t>Add Time</a:t>
            </a:r>
          </a:p>
        </p:txBody>
      </p:sp>
      <p:grpSp>
        <p:nvGrpSpPr>
          <p:cNvPr id="8" name="Group 7"/>
          <p:cNvGrpSpPr/>
          <p:nvPr userDrawn="1"/>
        </p:nvGrpSpPr>
        <p:grpSpPr>
          <a:xfrm>
            <a:off x="9617817" y="1087112"/>
            <a:ext cx="672000" cy="504000"/>
            <a:chOff x="6705118" y="1309771"/>
            <a:chExt cx="504000" cy="504000"/>
          </a:xfrm>
        </p:grpSpPr>
        <p:sp>
          <p:nvSpPr>
            <p:cNvPr id="9" name="Oval 8"/>
            <p:cNvSpPr/>
            <p:nvPr/>
          </p:nvSpPr>
          <p:spPr bwMode="ltGray">
            <a:xfrm>
              <a:off x="6705118" y="1309771"/>
              <a:ext cx="504000" cy="504000"/>
            </a:xfrm>
            <a:prstGeom prst="ellipse">
              <a:avLst/>
            </a:prstGeom>
            <a:solidFill>
              <a:srgbClr val="005EB8"/>
            </a:solidFill>
            <a:ln w="3175" cap="flat" cmpd="sng" algn="ctr">
              <a:solidFill>
                <a:srgbClr val="005EB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Georgia" pitchFamily="18" charset="0"/>
                <a:ea typeface="+mn-ea"/>
                <a:cs typeface="+mn-cs"/>
              </a:endParaRPr>
            </a:p>
          </p:txBody>
        </p:sp>
        <p:sp>
          <p:nvSpPr>
            <p:cNvPr id="10" name="Oval 9"/>
            <p:cNvSpPr/>
            <p:nvPr/>
          </p:nvSpPr>
          <p:spPr bwMode="ltGray">
            <a:xfrm>
              <a:off x="6766528" y="1371181"/>
              <a:ext cx="381180" cy="381180"/>
            </a:xfrm>
            <a:prstGeom prst="ellipse">
              <a:avLst/>
            </a:prstGeom>
            <a:solidFill>
              <a:srgbClr val="005EB8"/>
            </a:solidFill>
            <a:ln w="381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Georgia" pitchFamily="18" charset="0"/>
                <a:ea typeface="+mn-ea"/>
                <a:cs typeface="+mn-cs"/>
              </a:endParaRPr>
            </a:p>
          </p:txBody>
        </p:sp>
        <p:cxnSp>
          <p:nvCxnSpPr>
            <p:cNvPr id="11" name="Straight Connector 10"/>
            <p:cNvCxnSpPr/>
            <p:nvPr/>
          </p:nvCxnSpPr>
          <p:spPr>
            <a:xfrm>
              <a:off x="6775320" y="1561771"/>
              <a:ext cx="381180" cy="0"/>
            </a:xfrm>
            <a:prstGeom prst="line">
              <a:avLst/>
            </a:prstGeom>
            <a:noFill/>
            <a:ln w="9525" cap="flat" cmpd="sng" algn="ctr">
              <a:solidFill>
                <a:srgbClr val="FFFFFF"/>
              </a:solidFill>
              <a:prstDash val="solid"/>
            </a:ln>
            <a:effectLst/>
          </p:spPr>
        </p:cxnSp>
        <p:cxnSp>
          <p:nvCxnSpPr>
            <p:cNvPr id="12" name="Straight Connector 11"/>
            <p:cNvCxnSpPr/>
            <p:nvPr/>
          </p:nvCxnSpPr>
          <p:spPr>
            <a:xfrm flipV="1">
              <a:off x="6965910" y="1371181"/>
              <a:ext cx="0" cy="381180"/>
            </a:xfrm>
            <a:prstGeom prst="line">
              <a:avLst/>
            </a:prstGeom>
            <a:noFill/>
            <a:ln w="9525" cap="flat" cmpd="sng" algn="ctr">
              <a:solidFill>
                <a:srgbClr val="FFFFFF"/>
              </a:solidFill>
              <a:prstDash val="solid"/>
            </a:ln>
            <a:effectLst/>
          </p:spPr>
        </p:cxnSp>
        <p:sp>
          <p:nvSpPr>
            <p:cNvPr id="13" name="Oval 12"/>
            <p:cNvSpPr/>
            <p:nvPr/>
          </p:nvSpPr>
          <p:spPr bwMode="ltGray">
            <a:xfrm>
              <a:off x="6828507" y="1424368"/>
              <a:ext cx="274807" cy="274807"/>
            </a:xfrm>
            <a:prstGeom prst="ellipse">
              <a:avLst/>
            </a:prstGeom>
            <a:solidFill>
              <a:srgbClr val="005EB8"/>
            </a:solidFill>
            <a:ln w="381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Georgia" pitchFamily="18" charset="0"/>
                <a:ea typeface="+mn-ea"/>
                <a:cs typeface="+mn-cs"/>
              </a:endParaRPr>
            </a:p>
          </p:txBody>
        </p:sp>
        <p:grpSp>
          <p:nvGrpSpPr>
            <p:cNvPr id="14" name="Group 13"/>
            <p:cNvGrpSpPr/>
            <p:nvPr/>
          </p:nvGrpSpPr>
          <p:grpSpPr>
            <a:xfrm>
              <a:off x="6857008" y="1468872"/>
              <a:ext cx="217805" cy="133046"/>
              <a:chOff x="2173587" y="4641056"/>
              <a:chExt cx="264813" cy="161760"/>
            </a:xfrm>
          </p:grpSpPr>
          <p:cxnSp>
            <p:nvCxnSpPr>
              <p:cNvPr id="15" name="Straight Connector 14"/>
              <p:cNvCxnSpPr/>
              <p:nvPr/>
            </p:nvCxnSpPr>
            <p:spPr>
              <a:xfrm flipV="1">
                <a:off x="2257692" y="4641056"/>
                <a:ext cx="180708" cy="161760"/>
              </a:xfrm>
              <a:prstGeom prst="line">
                <a:avLst/>
              </a:prstGeom>
              <a:noFill/>
              <a:ln w="19050" cap="flat" cmpd="sng" algn="ctr">
                <a:solidFill>
                  <a:srgbClr val="FFFFFF"/>
                </a:solidFill>
                <a:prstDash val="solid"/>
              </a:ln>
              <a:effectLst/>
            </p:spPr>
          </p:cxnSp>
          <p:cxnSp>
            <p:nvCxnSpPr>
              <p:cNvPr id="16" name="Straight Connector 15"/>
              <p:cNvCxnSpPr/>
              <p:nvPr/>
            </p:nvCxnSpPr>
            <p:spPr>
              <a:xfrm flipH="1" flipV="1">
                <a:off x="2173587" y="4723876"/>
                <a:ext cx="105393" cy="32146"/>
              </a:xfrm>
              <a:prstGeom prst="line">
                <a:avLst/>
              </a:prstGeom>
              <a:noFill/>
              <a:ln w="19050" cap="flat" cmpd="sng" algn="ctr">
                <a:solidFill>
                  <a:srgbClr val="FFFFFF"/>
                </a:solidFill>
                <a:prstDash val="solid"/>
              </a:ln>
              <a:effectLst/>
            </p:spPr>
          </p:cxnSp>
          <p:sp>
            <p:nvSpPr>
              <p:cNvPr id="17" name="Oval 16"/>
              <p:cNvSpPr/>
              <p:nvPr/>
            </p:nvSpPr>
            <p:spPr bwMode="ltGray">
              <a:xfrm>
                <a:off x="2277047" y="4742184"/>
                <a:ext cx="45719" cy="45719"/>
              </a:xfrm>
              <a:prstGeom prst="ellipse">
                <a:avLst/>
              </a:prstGeom>
              <a:solidFill>
                <a:srgbClr val="005EB8"/>
              </a:solid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Georgia" pitchFamily="18" charset="0"/>
                  <a:ea typeface="+mn-ea"/>
                  <a:cs typeface="+mn-cs"/>
                </a:endParaRPr>
              </a:p>
            </p:txBody>
          </p:sp>
        </p:grpSp>
      </p:grpSp>
      <p:sp>
        <p:nvSpPr>
          <p:cNvPr id="18" name="Slide Number Placeholder 2"/>
          <p:cNvSpPr>
            <a:spLocks noGrp="1"/>
          </p:cNvSpPr>
          <p:nvPr>
            <p:ph type="sldNum" sz="quarter" idx="10"/>
          </p:nvPr>
        </p:nvSpPr>
        <p:spPr>
          <a:xfrm>
            <a:off x="11525136" y="6699910"/>
            <a:ext cx="609600" cy="30778"/>
          </a:xfrm>
        </p:spPr>
        <p:txBody>
          <a:bodyPr/>
          <a:lstStyle>
            <a:lvl1pPr>
              <a:defRPr/>
            </a:lvl1pPr>
          </a:lstStyle>
          <a:p>
            <a:fld id="{D66C4C68-9C76-5449-BBA0-107A51179E14}" type="slidenum">
              <a:rPr lang="en-US" smtClean="0">
                <a:solidFill>
                  <a:srgbClr val="005EB8"/>
                </a:solidFill>
              </a:rPr>
              <a:pPr/>
              <a:t>‹#›</a:t>
            </a:fld>
            <a:endParaRPr lang="en-US">
              <a:solidFill>
                <a:srgbClr val="005EB8"/>
              </a:solidFill>
            </a:endParaRPr>
          </a:p>
        </p:txBody>
      </p:sp>
    </p:spTree>
    <p:extLst>
      <p:ext uri="{BB962C8B-B14F-4D97-AF65-F5344CB8AC3E}">
        <p14:creationId xmlns:p14="http://schemas.microsoft.com/office/powerpoint/2010/main" val="1251830279"/>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3310477-1515-4A0A-A5E0-880E71B4E025}"/>
              </a:ext>
              <a:ext uri="{C183D7F6-B498-43B3-948B-1728B52AA6E4}">
                <adec:decorative xmlns:adec="http://schemas.microsoft.com/office/drawing/2017/decorative" val="1"/>
              </a:ext>
            </a:extLst>
          </p:cNvPr>
          <p:cNvSpPr/>
          <p:nvPr userDrawn="1"/>
        </p:nvSpPr>
        <p:spPr bwMode="gray">
          <a:xfrm>
            <a:off x="0" y="1"/>
            <a:ext cx="4556043" cy="6858002"/>
          </a:xfrm>
          <a:prstGeom prst="rect">
            <a:avLst/>
          </a:prstGeom>
          <a:solidFill>
            <a:srgbClr val="FBF9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pic>
        <p:nvPicPr>
          <p:cNvPr id="23" name="Optum logo" descr="Optum">
            <a:extLst>
              <a:ext uri="{FF2B5EF4-FFF2-40B4-BE49-F238E27FC236}">
                <a16:creationId xmlns:a16="http://schemas.microsoft.com/office/drawing/2014/main" id="{33540F47-FA69-40F1-B951-BB6DF057FA97}"/>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824247" y="523904"/>
            <a:ext cx="2438884" cy="706174"/>
          </a:xfrm>
          <a:prstGeom prst="rect">
            <a:avLst/>
          </a:prstGeom>
        </p:spPr>
      </p:pic>
      <p:sp>
        <p:nvSpPr>
          <p:cNvPr id="8" name="TextBox 7">
            <a:extLst>
              <a:ext uri="{FF2B5EF4-FFF2-40B4-BE49-F238E27FC236}">
                <a16:creationId xmlns:a16="http://schemas.microsoft.com/office/drawing/2014/main" id="{144308BD-A2EF-404E-BE32-E7DA086E8C83}"/>
              </a:ext>
            </a:extLst>
          </p:cNvPr>
          <p:cNvSpPr txBox="1"/>
          <p:nvPr userDrawn="1"/>
        </p:nvSpPr>
        <p:spPr bwMode="gray">
          <a:xfrm>
            <a:off x="824247" y="2404812"/>
            <a:ext cx="1758315" cy="1000274"/>
          </a:xfrm>
          <a:prstGeom prst="rect">
            <a:avLst/>
          </a:prstGeom>
          <a:noFill/>
        </p:spPr>
        <p:txBody>
          <a:bodyPr wrap="square" lIns="0" tIns="0" rIns="0" bIns="0" rtlCol="0">
            <a:spAutoFit/>
          </a:bodyPr>
          <a:lstStyle/>
          <a:p>
            <a:pPr algn="l">
              <a:spcBef>
                <a:spcPts val="714"/>
              </a:spcBef>
            </a:pPr>
            <a:r>
              <a:rPr lang="en-US" sz="6500" b="1">
                <a:solidFill>
                  <a:schemeClr val="accent6"/>
                </a:solidFill>
              </a:rPr>
              <a:t>16:9</a:t>
            </a:r>
          </a:p>
        </p:txBody>
      </p:sp>
      <p:sp>
        <p:nvSpPr>
          <p:cNvPr id="22" name="TextBox 21">
            <a:extLst>
              <a:ext uri="{FF2B5EF4-FFF2-40B4-BE49-F238E27FC236}">
                <a16:creationId xmlns:a16="http://schemas.microsoft.com/office/drawing/2014/main" id="{3E57223A-B05B-4614-AAEA-675CF58D9E9B}"/>
              </a:ext>
            </a:extLst>
          </p:cNvPr>
          <p:cNvSpPr txBox="1"/>
          <p:nvPr userDrawn="1"/>
        </p:nvSpPr>
        <p:spPr bwMode="gray">
          <a:xfrm>
            <a:off x="824247" y="3177094"/>
            <a:ext cx="2436843" cy="615553"/>
          </a:xfrm>
          <a:prstGeom prst="rect">
            <a:avLst/>
          </a:prstGeom>
          <a:noFill/>
        </p:spPr>
        <p:txBody>
          <a:bodyPr wrap="square" lIns="0" tIns="0" rIns="0" bIns="0" rtlCol="0">
            <a:spAutoFit/>
          </a:bodyPr>
          <a:lstStyle/>
          <a:p>
            <a:pPr algn="l">
              <a:spcBef>
                <a:spcPts val="0"/>
              </a:spcBef>
            </a:pPr>
            <a:r>
              <a:rPr lang="en-US" sz="4000" b="0">
                <a:solidFill>
                  <a:schemeClr val="accent6"/>
                </a:solidFill>
              </a:rPr>
              <a:t>on-screen</a:t>
            </a:r>
          </a:p>
        </p:txBody>
      </p:sp>
      <p:sp>
        <p:nvSpPr>
          <p:cNvPr id="10" name="TextBox 9">
            <a:extLst>
              <a:ext uri="{FF2B5EF4-FFF2-40B4-BE49-F238E27FC236}">
                <a16:creationId xmlns:a16="http://schemas.microsoft.com/office/drawing/2014/main" id="{FD38DA28-EF8F-43D1-AD7F-CCB3640760DD}"/>
              </a:ext>
            </a:extLst>
          </p:cNvPr>
          <p:cNvSpPr txBox="1"/>
          <p:nvPr userDrawn="1"/>
        </p:nvSpPr>
        <p:spPr bwMode="gray">
          <a:xfrm>
            <a:off x="822196" y="4177368"/>
            <a:ext cx="3584240" cy="200055"/>
          </a:xfrm>
          <a:prstGeom prst="rect">
            <a:avLst/>
          </a:prstGeom>
          <a:noFill/>
        </p:spPr>
        <p:txBody>
          <a:bodyPr wrap="square" lIns="0" tIns="0" rIns="0" bIns="0" rtlCol="0">
            <a:spAutoFit/>
          </a:bodyPr>
          <a:lstStyle/>
          <a:p>
            <a:pPr algn="l">
              <a:spcBef>
                <a:spcPts val="714"/>
              </a:spcBef>
            </a:pPr>
            <a:r>
              <a:rPr lang="en-US" sz="1300" noProof="0">
                <a:solidFill>
                  <a:schemeClr val="tx1"/>
                </a:solidFill>
              </a:rPr>
              <a:t>Released September 2023</a:t>
            </a:r>
          </a:p>
        </p:txBody>
      </p:sp>
      <p:pic>
        <p:nvPicPr>
          <p:cNvPr id="12" name="Picture 11" descr="Star icon">
            <a:extLst>
              <a:ext uri="{FF2B5EF4-FFF2-40B4-BE49-F238E27FC236}">
                <a16:creationId xmlns:a16="http://schemas.microsoft.com/office/drawing/2014/main" id="{82FEFB7F-0CFC-4989-B627-4D0D34B303E2}"/>
              </a:ext>
              <a:ext uri="{C183D7F6-B498-43B3-948B-1728B52AA6E4}">
                <adec:decorative xmlns:adec="http://schemas.microsoft.com/office/drawing/2017/decorative" val="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827390" y="4941778"/>
            <a:ext cx="587679" cy="587679"/>
          </a:xfrm>
          <a:prstGeom prst="rect">
            <a:avLst/>
          </a:prstGeom>
        </p:spPr>
      </p:pic>
      <p:sp>
        <p:nvSpPr>
          <p:cNvPr id="11" name="TextBox 10">
            <a:extLst>
              <a:ext uri="{FF2B5EF4-FFF2-40B4-BE49-F238E27FC236}">
                <a16:creationId xmlns:a16="http://schemas.microsoft.com/office/drawing/2014/main" id="{9145794E-DC8C-4B31-A9C2-C6C3CF44B391}"/>
              </a:ext>
            </a:extLst>
          </p:cNvPr>
          <p:cNvSpPr txBox="1"/>
          <p:nvPr userDrawn="1"/>
        </p:nvSpPr>
        <p:spPr bwMode="gray">
          <a:xfrm>
            <a:off x="822196" y="5589173"/>
            <a:ext cx="2834865" cy="507831"/>
          </a:xfrm>
          <a:prstGeom prst="rect">
            <a:avLst/>
          </a:prstGeom>
          <a:noFill/>
        </p:spPr>
        <p:txBody>
          <a:bodyPr wrap="square" lIns="0" tIns="0" rIns="0" bIns="0" rtlCol="0">
            <a:spAutoFit/>
          </a:bodyPr>
          <a:lstStyle/>
          <a:p>
            <a:pPr>
              <a:spcBef>
                <a:spcPts val="600"/>
              </a:spcBef>
            </a:pPr>
            <a:r>
              <a:rPr lang="en-US" sz="1100" b="1">
                <a:solidFill>
                  <a:schemeClr val="accent6"/>
                </a:solidFill>
              </a:rPr>
              <a:t>Reminder: </a:t>
            </a:r>
            <a:r>
              <a:rPr lang="en-US" sz="1100">
                <a:solidFill>
                  <a:schemeClr val="tx1"/>
                </a:solidFill>
              </a:rPr>
              <a:t>Download a new template from</a:t>
            </a:r>
            <a:br>
              <a:rPr lang="en-US" sz="1100">
                <a:solidFill>
                  <a:schemeClr val="tx1"/>
                </a:solidFill>
              </a:rPr>
            </a:br>
            <a:r>
              <a:rPr lang="en-US" sz="1100">
                <a:solidFill>
                  <a:schemeClr val="tx1"/>
                </a:solidFill>
              </a:rPr>
              <a:t>Optum Brand Center </a:t>
            </a:r>
            <a:r>
              <a:rPr lang="en-US" sz="1100" b="1">
                <a:solidFill>
                  <a:schemeClr val="tx1"/>
                </a:solidFill>
              </a:rPr>
              <a:t>each time</a:t>
            </a:r>
            <a:r>
              <a:rPr lang="en-US" sz="1100">
                <a:solidFill>
                  <a:schemeClr val="tx1"/>
                </a:solidFill>
              </a:rPr>
              <a:t> a document is started. Templates continuously evolve.</a:t>
            </a:r>
          </a:p>
        </p:txBody>
      </p:sp>
      <p:pic>
        <p:nvPicPr>
          <p:cNvPr id="17" name="Picture 16">
            <a:extLst>
              <a:ext uri="{FF2B5EF4-FFF2-40B4-BE49-F238E27FC236}">
                <a16:creationId xmlns:a16="http://schemas.microsoft.com/office/drawing/2014/main" id="{819BE298-EAEE-4EF5-9588-71610469B37B}"/>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bwMode="gray">
          <a:xfrm>
            <a:off x="5122888" y="525529"/>
            <a:ext cx="6606362" cy="3714175"/>
          </a:xfrm>
          <a:prstGeom prst="rect">
            <a:avLst/>
          </a:prstGeom>
          <a:ln w="6350">
            <a:solidFill>
              <a:schemeClr val="accent2"/>
            </a:solidFill>
          </a:ln>
        </p:spPr>
      </p:pic>
      <p:pic>
        <p:nvPicPr>
          <p:cNvPr id="18" name="Picture 17">
            <a:extLst>
              <a:ext uri="{FF2B5EF4-FFF2-40B4-BE49-F238E27FC236}">
                <a16:creationId xmlns:a16="http://schemas.microsoft.com/office/drawing/2014/main" id="{0B9B688F-3869-4ECE-BE40-DE3ADDF3F073}"/>
              </a:ext>
              <a:ext uri="{C183D7F6-B498-43B3-948B-1728B52AA6E4}">
                <adec:decorative xmlns:adec="http://schemas.microsoft.com/office/drawing/2017/decorative" val="1"/>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bwMode="gray">
          <a:xfrm>
            <a:off x="5122888" y="4245508"/>
            <a:ext cx="3298775" cy="1857119"/>
          </a:xfrm>
          <a:prstGeom prst="rect">
            <a:avLst/>
          </a:prstGeom>
          <a:ln w="6350">
            <a:solidFill>
              <a:schemeClr val="accent2"/>
            </a:solidFill>
          </a:ln>
        </p:spPr>
      </p:pic>
      <p:pic>
        <p:nvPicPr>
          <p:cNvPr id="4" name="Picture 3">
            <a:extLst>
              <a:ext uri="{FF2B5EF4-FFF2-40B4-BE49-F238E27FC236}">
                <a16:creationId xmlns:a16="http://schemas.microsoft.com/office/drawing/2014/main" id="{11A66DFB-0BA7-42B4-63AA-F29DED25E097}"/>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421497" y="4243004"/>
            <a:ext cx="3310128" cy="1859623"/>
          </a:xfrm>
          <a:prstGeom prst="rect">
            <a:avLst/>
          </a:prstGeom>
          <a:ln w="6350">
            <a:solidFill>
              <a:schemeClr val="accent2"/>
            </a:solidFill>
          </a:ln>
        </p:spPr>
      </p:pic>
    </p:spTree>
    <p:extLst>
      <p:ext uri="{BB962C8B-B14F-4D97-AF65-F5344CB8AC3E}">
        <p14:creationId xmlns:p14="http://schemas.microsoft.com/office/powerpoint/2010/main" val="2162461080"/>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1" name="TextBox 1">
            <a:extLst>
              <a:ext uri="{FF2B5EF4-FFF2-40B4-BE49-F238E27FC236}">
                <a16:creationId xmlns:a16="http://schemas.microsoft.com/office/drawing/2014/main" id="{43EA1280-EBAC-4C3E-A925-EA7813219784}"/>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Covers</a:t>
            </a:r>
          </a:p>
        </p:txBody>
      </p:sp>
      <p:cxnSp>
        <p:nvCxnSpPr>
          <p:cNvPr id="10" name="Arrow">
            <a:extLst>
              <a:ext uri="{FF2B5EF4-FFF2-40B4-BE49-F238E27FC236}">
                <a16:creationId xmlns:a16="http://schemas.microsoft.com/office/drawing/2014/main" id="{D7EC898B-19BB-48BB-BC12-6D8AA83D7AD6}"/>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6800631"/>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13" name="Picture 12" descr="A person lovingly touching a child on the chin while sitting on they're lap.">
            <a:extLst>
              <a:ext uri="{FF2B5EF4-FFF2-40B4-BE49-F238E27FC236}">
                <a16:creationId xmlns:a16="http://schemas.microsoft.com/office/drawing/2014/main" id="{BDE252CA-B7C1-4F2D-A934-EB57E92D84C6}"/>
              </a:ext>
              <a:ext uri="{C183D7F6-B498-43B3-948B-1728B52AA6E4}">
                <adec:decorative xmlns:adec="http://schemas.microsoft.com/office/drawing/2017/decorative" val="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0"/>
            <a:ext cx="6175248" cy="6858000"/>
          </a:xfrm>
          <a:prstGeom prst="rect">
            <a:avLst/>
          </a:prstGeom>
        </p:spPr>
      </p:pic>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32546DB0-88F2-4EC8-91FB-D7E51BBBDDDF}" type="datetime1">
              <a:rPr lang="en-US" smtClean="0"/>
              <a:t>2/26/2025</a:t>
            </a:fld>
            <a:endParaRPr lang="en-US"/>
          </a:p>
        </p:txBody>
      </p:sp>
    </p:spTree>
    <p:extLst>
      <p:ext uri="{BB962C8B-B14F-4D97-AF65-F5344CB8AC3E}">
        <p14:creationId xmlns:p14="http://schemas.microsoft.com/office/powerpoint/2010/main" val="350772581"/>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24" name="Picture 23" descr="A doctor examining a patient by checking lymph nodes under the jaw line.">
            <a:extLst>
              <a:ext uri="{FF2B5EF4-FFF2-40B4-BE49-F238E27FC236}">
                <a16:creationId xmlns:a16="http://schemas.microsoft.com/office/drawing/2014/main" id="{0FC9DEF5-8784-475B-B82B-3A69645F62EA}"/>
              </a:ext>
              <a:ext uri="{C183D7F6-B498-43B3-948B-1728B52AA6E4}">
                <adec:decorative xmlns:adec="http://schemas.microsoft.com/office/drawing/2017/decorative" val="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0"/>
            <a:ext cx="6175248" cy="6858000"/>
          </a:xfrm>
          <a:prstGeom prst="rect">
            <a:avLst/>
          </a:prstGeom>
        </p:spPr>
      </p:pic>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2/26/2025</a:t>
            </a:fld>
            <a:endParaRPr lang="en-US"/>
          </a:p>
        </p:txBody>
      </p:sp>
    </p:spTree>
    <p:extLst>
      <p:ext uri="{BB962C8B-B14F-4D97-AF65-F5344CB8AC3E}">
        <p14:creationId xmlns:p14="http://schemas.microsoft.com/office/powerpoint/2010/main" val="391479177"/>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preserve="1" userDrawn="1">
  <p:cSld name="Cover 03">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2/26/2025</a:t>
            </a:fld>
            <a:endParaRPr lang="en-US"/>
          </a:p>
        </p:txBody>
      </p:sp>
      <p:grpSp>
        <p:nvGrpSpPr>
          <p:cNvPr id="14" name="Group 13">
            <a:extLst>
              <a:ext uri="{FF2B5EF4-FFF2-40B4-BE49-F238E27FC236}">
                <a16:creationId xmlns:a16="http://schemas.microsoft.com/office/drawing/2014/main" id="{73C2F6C1-998B-8678-2054-1CEBF9F632F9}"/>
              </a:ext>
            </a:extLst>
          </p:cNvPr>
          <p:cNvGrpSpPr/>
          <p:nvPr userDrawn="1"/>
        </p:nvGrpSpPr>
        <p:grpSpPr>
          <a:xfrm>
            <a:off x="457200" y="5721954"/>
            <a:ext cx="2400300" cy="605790"/>
            <a:chOff x="457200" y="4823460"/>
            <a:chExt cx="2966632" cy="605790"/>
          </a:xfrm>
        </p:grpSpPr>
        <p:sp>
          <p:nvSpPr>
            <p:cNvPr id="13" name="Freeform 12">
              <a:hlinkClick r:id="" action="ppaction://hlinkshowjump?jump=nextslide"/>
              <a:extLst>
                <a:ext uri="{FF2B5EF4-FFF2-40B4-BE49-F238E27FC236}">
                  <a16:creationId xmlns:a16="http://schemas.microsoft.com/office/drawing/2014/main" id="{1B858B6E-030F-98C4-122C-8C57005ADD9D}"/>
                </a:ext>
              </a:extLst>
            </p:cNvPr>
            <p:cNvSpPr/>
            <p:nvPr userDrawn="1"/>
          </p:nvSpPr>
          <p:spPr bwMode="gray">
            <a:xfrm>
              <a:off x="457200" y="4823460"/>
              <a:ext cx="2966632" cy="605790"/>
            </a:xfrm>
            <a:custGeom>
              <a:avLst/>
              <a:gdLst>
                <a:gd name="connsiteX0" fmla="*/ 285750 w 2966632"/>
                <a:gd name="connsiteY0" fmla="*/ 0 h 605790"/>
                <a:gd name="connsiteX1" fmla="*/ 302895 w 2966632"/>
                <a:gd name="connsiteY1" fmla="*/ 0 h 605790"/>
                <a:gd name="connsiteX2" fmla="*/ 2640330 w 2966632"/>
                <a:gd name="connsiteY2" fmla="*/ 0 h 605790"/>
                <a:gd name="connsiteX3" fmla="*/ 2640330 w 2966632"/>
                <a:gd name="connsiteY3" fmla="*/ 2360 h 605790"/>
                <a:gd name="connsiteX4" fmla="*/ 2663737 w 2966632"/>
                <a:gd name="connsiteY4" fmla="*/ 0 h 605790"/>
                <a:gd name="connsiteX5" fmla="*/ 2966632 w 2966632"/>
                <a:gd name="connsiteY5" fmla="*/ 302895 h 605790"/>
                <a:gd name="connsiteX6" fmla="*/ 2663737 w 2966632"/>
                <a:gd name="connsiteY6" fmla="*/ 605790 h 605790"/>
                <a:gd name="connsiteX7" fmla="*/ 2640330 w 2966632"/>
                <a:gd name="connsiteY7" fmla="*/ 603431 h 605790"/>
                <a:gd name="connsiteX8" fmla="*/ 2640330 w 2966632"/>
                <a:gd name="connsiteY8" fmla="*/ 605790 h 605790"/>
                <a:gd name="connsiteX9" fmla="*/ 302895 w 2966632"/>
                <a:gd name="connsiteY9" fmla="*/ 605790 h 605790"/>
                <a:gd name="connsiteX10" fmla="*/ 285750 w 2966632"/>
                <a:gd name="connsiteY10" fmla="*/ 605790 h 605790"/>
                <a:gd name="connsiteX11" fmla="*/ 285750 w 2966632"/>
                <a:gd name="connsiteY11" fmla="*/ 604062 h 605790"/>
                <a:gd name="connsiteX12" fmla="*/ 241851 w 2966632"/>
                <a:gd name="connsiteY12" fmla="*/ 599636 h 605790"/>
                <a:gd name="connsiteX13" fmla="*/ 0 w 2966632"/>
                <a:gd name="connsiteY13" fmla="*/ 302895 h 605790"/>
                <a:gd name="connsiteX14" fmla="*/ 241851 w 2966632"/>
                <a:gd name="connsiteY14" fmla="*/ 6154 h 605790"/>
                <a:gd name="connsiteX15" fmla="*/ 285750 w 2966632"/>
                <a:gd name="connsiteY15" fmla="*/ 1729 h 605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66632" h="605790">
                  <a:moveTo>
                    <a:pt x="285750" y="0"/>
                  </a:moveTo>
                  <a:lnTo>
                    <a:pt x="302895" y="0"/>
                  </a:lnTo>
                  <a:lnTo>
                    <a:pt x="2640330" y="0"/>
                  </a:lnTo>
                  <a:lnTo>
                    <a:pt x="2640330" y="2360"/>
                  </a:lnTo>
                  <a:lnTo>
                    <a:pt x="2663737" y="0"/>
                  </a:lnTo>
                  <a:cubicBezTo>
                    <a:pt x="2831021" y="0"/>
                    <a:pt x="2966632" y="135611"/>
                    <a:pt x="2966632" y="302895"/>
                  </a:cubicBezTo>
                  <a:cubicBezTo>
                    <a:pt x="2966632" y="470179"/>
                    <a:pt x="2831021" y="605790"/>
                    <a:pt x="2663737" y="605790"/>
                  </a:cubicBezTo>
                  <a:lnTo>
                    <a:pt x="2640330" y="603431"/>
                  </a:lnTo>
                  <a:lnTo>
                    <a:pt x="2640330" y="605790"/>
                  </a:lnTo>
                  <a:lnTo>
                    <a:pt x="302895" y="605790"/>
                  </a:lnTo>
                  <a:lnTo>
                    <a:pt x="285750" y="605790"/>
                  </a:lnTo>
                  <a:lnTo>
                    <a:pt x="285750" y="604062"/>
                  </a:lnTo>
                  <a:lnTo>
                    <a:pt x="241851" y="599636"/>
                  </a:lnTo>
                  <a:cubicBezTo>
                    <a:pt x="103827" y="571393"/>
                    <a:pt x="0" y="449269"/>
                    <a:pt x="0" y="302895"/>
                  </a:cubicBezTo>
                  <a:cubicBezTo>
                    <a:pt x="0" y="156522"/>
                    <a:pt x="103827" y="34398"/>
                    <a:pt x="241851" y="6154"/>
                  </a:cubicBezTo>
                  <a:lnTo>
                    <a:pt x="285750" y="1729"/>
                  </a:lnTo>
                  <a:close/>
                </a:path>
              </a:pathLst>
            </a:cu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10" name="TextBox 9">
              <a:extLst>
                <a:ext uri="{FF2B5EF4-FFF2-40B4-BE49-F238E27FC236}">
                  <a16:creationId xmlns:a16="http://schemas.microsoft.com/office/drawing/2014/main" id="{F70B0789-6BC1-2F0F-D010-4B5589AA578B}"/>
                </a:ext>
              </a:extLst>
            </p:cNvPr>
            <p:cNvSpPr txBox="1"/>
            <p:nvPr userDrawn="1"/>
          </p:nvSpPr>
          <p:spPr bwMode="gray">
            <a:xfrm>
              <a:off x="457200" y="4957078"/>
              <a:ext cx="2966632" cy="338554"/>
            </a:xfrm>
            <a:prstGeom prst="rect">
              <a:avLst/>
            </a:prstGeom>
            <a:noFill/>
          </p:spPr>
          <p:txBody>
            <a:bodyPr vert="horz" wrap="square" lIns="0" tIns="0" rIns="0" bIns="0" rtlCol="0">
              <a:spAutoFit/>
            </a:bodyPr>
            <a:lstStyle/>
            <a:p>
              <a:pPr algn="ctr">
                <a:spcBef>
                  <a:spcPts val="600"/>
                </a:spcBef>
              </a:pPr>
              <a:r>
                <a:rPr lang="en-US" sz="2200" b="1">
                  <a:solidFill>
                    <a:schemeClr val="bg1"/>
                  </a:solidFill>
                </a:rPr>
                <a:t>Get started</a:t>
              </a:r>
            </a:p>
          </p:txBody>
        </p:sp>
      </p:grpSp>
      <p:sp>
        <p:nvSpPr>
          <p:cNvPr id="31" name="Freeform 30">
            <a:extLst>
              <a:ext uri="{FF2B5EF4-FFF2-40B4-BE49-F238E27FC236}">
                <a16:creationId xmlns:a16="http://schemas.microsoft.com/office/drawing/2014/main" id="{2A917D01-1452-D576-8CA6-1857A9CB5FE9}"/>
              </a:ext>
            </a:extLst>
          </p:cNvPr>
          <p:cNvSpPr/>
          <p:nvPr userDrawn="1"/>
        </p:nvSpPr>
        <p:spPr bwMode="gray">
          <a:xfrm>
            <a:off x="5755180" y="0"/>
            <a:ext cx="6449291" cy="6858000"/>
          </a:xfrm>
          <a:custGeom>
            <a:avLst/>
            <a:gdLst>
              <a:gd name="connsiteX0" fmla="*/ 1815398 w 6449291"/>
              <a:gd name="connsiteY0" fmla="*/ 0 h 6858000"/>
              <a:gd name="connsiteX1" fmla="*/ 6449291 w 6449291"/>
              <a:gd name="connsiteY1" fmla="*/ 0 h 6858000"/>
              <a:gd name="connsiteX2" fmla="*/ 6449291 w 6449291"/>
              <a:gd name="connsiteY2" fmla="*/ 6858000 h 6858000"/>
              <a:gd name="connsiteX3" fmla="*/ 1815398 w 6449291"/>
              <a:gd name="connsiteY3" fmla="*/ 6858000 h 6858000"/>
              <a:gd name="connsiteX4" fmla="*/ 1665371 w 6449291"/>
              <a:gd name="connsiteY4" fmla="*/ 6751314 h 6858000"/>
              <a:gd name="connsiteX5" fmla="*/ 0 w 6449291"/>
              <a:gd name="connsiteY5" fmla="*/ 3429000 h 6858000"/>
              <a:gd name="connsiteX6" fmla="*/ 1665371 w 6449291"/>
              <a:gd name="connsiteY6" fmla="*/ 106686 h 6858000"/>
              <a:gd name="connsiteX7" fmla="*/ 1815398 w 6449291"/>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49291" h="6858000">
                <a:moveTo>
                  <a:pt x="1815398" y="0"/>
                </a:moveTo>
                <a:lnTo>
                  <a:pt x="6449291" y="0"/>
                </a:lnTo>
                <a:lnTo>
                  <a:pt x="6449291" y="6858000"/>
                </a:lnTo>
                <a:lnTo>
                  <a:pt x="1815398" y="6858000"/>
                </a:lnTo>
                <a:lnTo>
                  <a:pt x="1665371" y="6751314"/>
                </a:lnTo>
                <a:cubicBezTo>
                  <a:pt x="654388" y="5995246"/>
                  <a:pt x="0" y="4788543"/>
                  <a:pt x="0" y="3429000"/>
                </a:cubicBezTo>
                <a:cubicBezTo>
                  <a:pt x="0" y="2069457"/>
                  <a:pt x="654388" y="862754"/>
                  <a:pt x="1665371" y="106686"/>
                </a:cubicBezTo>
                <a:lnTo>
                  <a:pt x="1815398" y="0"/>
                </a:lnTo>
                <a:close/>
              </a:path>
            </a:pathLst>
          </a:custGeom>
          <a:blipFill>
            <a:blip r:embed="rId4">
              <a:extLst>
                <a:ext uri="{96DAC541-7B7A-43D3-8B79-37D633B846F1}">
                  <asvg:svgBlip xmlns:asvg="http://schemas.microsoft.com/office/drawing/2016/SVG/main" r:embed="rId5"/>
                </a:ext>
              </a:extLst>
            </a:blip>
            <a:stretch>
              <a:fillRect/>
            </a:stretch>
          </a:blip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Tree>
    <p:extLst>
      <p:ext uri="{BB962C8B-B14F-4D97-AF65-F5344CB8AC3E}">
        <p14:creationId xmlns:p14="http://schemas.microsoft.com/office/powerpoint/2010/main" val="242594279"/>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preserve="1" userDrawn="1">
  <p:cSld name="Cover 04">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12" name="Picture 11" descr="Two medical professionals reviewing information from a touchscreen on the wall while one holds a tablet.">
            <a:extLst>
              <a:ext uri="{FF2B5EF4-FFF2-40B4-BE49-F238E27FC236}">
                <a16:creationId xmlns:a16="http://schemas.microsoft.com/office/drawing/2014/main" id="{F8836543-6FF7-41D0-B888-CCACA6E60FE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1"/>
            <a:ext cx="6175247" cy="6857998"/>
          </a:xfrm>
          <a:prstGeom prst="rect">
            <a:avLst/>
          </a:prstGeom>
        </p:spPr>
      </p:pic>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2/26/2025</a:t>
            </a:fld>
            <a:endParaRPr lang="en-US"/>
          </a:p>
        </p:txBody>
      </p:sp>
    </p:spTree>
    <p:extLst>
      <p:ext uri="{BB962C8B-B14F-4D97-AF65-F5344CB8AC3E}">
        <p14:creationId xmlns:p14="http://schemas.microsoft.com/office/powerpoint/2010/main" val="3273696171"/>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preserve="1" userDrawn="1">
  <p:cSld name="Cover 05">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13" name="Picture 12" descr="Two people holding a young child who is eating a cooking. One person is kissing the child on the head while the other watches lovingly.">
            <a:extLst>
              <a:ext uri="{FF2B5EF4-FFF2-40B4-BE49-F238E27FC236}">
                <a16:creationId xmlns:a16="http://schemas.microsoft.com/office/drawing/2014/main" id="{998D147F-F514-40D3-9F83-705EE8693EF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9486" y="6071"/>
            <a:ext cx="6169779" cy="6851926"/>
          </a:xfrm>
          <a:prstGeom prst="rect">
            <a:avLst/>
          </a:prstGeom>
        </p:spPr>
      </p:pic>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2/26/2025</a:t>
            </a:fld>
            <a:endParaRPr lang="en-US"/>
          </a:p>
        </p:txBody>
      </p:sp>
    </p:spTree>
    <p:extLst>
      <p:ext uri="{BB962C8B-B14F-4D97-AF65-F5344CB8AC3E}">
        <p14:creationId xmlns:p14="http://schemas.microsoft.com/office/powerpoint/2010/main" val="2307790435"/>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preserve="1" userDrawn="1">
  <p:cSld name="Cover 06">
    <p:bg>
      <p:bgPr>
        <a:solidFill>
          <a:srgbClr val="FBF9F4"/>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4" name="Picture Placeholder 3">
            <a:extLst>
              <a:ext uri="{FF2B5EF4-FFF2-40B4-BE49-F238E27FC236}">
                <a16:creationId xmlns:a16="http://schemas.microsoft.com/office/drawing/2014/main" id="{8CD0ED72-F2BF-4DE5-8A8E-A97770B1058A}"/>
              </a:ext>
              <a:ext uri="{C183D7F6-B498-43B3-948B-1728B52AA6E4}">
                <adec:decorative xmlns:adec="http://schemas.microsoft.com/office/drawing/2017/decorative" val="1"/>
              </a:ext>
            </a:extLst>
          </p:cNvPr>
          <p:cNvSpPr>
            <a:spLocks noGrp="1"/>
          </p:cNvSpPr>
          <p:nvPr>
            <p:ph type="pic" sz="quarter" idx="15" hasCustomPrompt="1"/>
          </p:nvPr>
        </p:nvSpPr>
        <p:spPr bwMode="gray">
          <a:xfrm>
            <a:off x="6019800" y="0"/>
            <a:ext cx="6172200" cy="6858000"/>
          </a:xfrm>
          <a:solidFill>
            <a:schemeClr val="bg1"/>
          </a:solidFill>
        </p:spPr>
        <p:txBody>
          <a:bodyPr lIns="914400" rIns="914400">
            <a:normAutofit/>
          </a:bodyPr>
          <a:lstStyle>
            <a:lvl1pPr algn="ctr">
              <a:defRPr sz="1400"/>
            </a:lvl1pPr>
          </a:lstStyle>
          <a:p>
            <a:br>
              <a:rPr lang="en-US"/>
            </a:br>
            <a:br>
              <a:rPr lang="en-US"/>
            </a:br>
            <a:r>
              <a:rPr lang="en-US"/>
              <a:t>An image should be inserted into this region, but the dimensions should remain unchanged. To access brand approved photography, visit: library.optum.com.</a:t>
            </a:r>
            <a:br>
              <a:rPr lang="en-US"/>
            </a:br>
            <a:br>
              <a:rPr lang="en-US"/>
            </a:br>
            <a:r>
              <a:rPr lang="en-US"/>
              <a:t>Accessing the above library requires users to be a part of a SECURE group: Optum_Library_Access_Photography.</a:t>
            </a:r>
            <a:br>
              <a:rPr lang="en-US"/>
            </a:br>
            <a:br>
              <a:rPr lang="en-US"/>
            </a:br>
            <a:r>
              <a:rPr lang="en-US"/>
              <a:t>Request access via Secure if necessary.</a:t>
            </a:r>
          </a:p>
        </p:txBody>
      </p:sp>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B7117D9-92EC-4145-9CC6-3498381960D2}" type="datetime1">
              <a:rPr lang="en-US" smtClean="0"/>
              <a:t>2/26/2025</a:t>
            </a:fld>
            <a:endParaRPr lang="en-US"/>
          </a:p>
        </p:txBody>
      </p:sp>
    </p:spTree>
    <p:extLst>
      <p:ext uri="{BB962C8B-B14F-4D97-AF65-F5344CB8AC3E}">
        <p14:creationId xmlns:p14="http://schemas.microsoft.com/office/powerpoint/2010/main" val="2977112086"/>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299.xml><?xml version="1.0" encoding="utf-8"?>
<p:sldLayout xmlns:a="http://schemas.openxmlformats.org/drawingml/2006/main" xmlns:r="http://schemas.openxmlformats.org/officeDocument/2006/relationships" xmlns:p="http://schemas.openxmlformats.org/presentationml/2006/main" showMasterSp="0" preserve="1" userDrawn="1">
  <p:cSld name="Cover - Promise">
    <p:bg>
      <p:bgPr>
        <a:solidFill>
          <a:schemeClr val="bg1"/>
        </a:solidFill>
        <a:effectLst/>
      </p:bgPr>
    </p:bg>
    <p:spTree>
      <p:nvGrpSpPr>
        <p:cNvPr id="1" name=""/>
        <p:cNvGrpSpPr/>
        <p:nvPr/>
      </p:nvGrpSpPr>
      <p:grpSpPr>
        <a:xfrm>
          <a:off x="0" y="0"/>
          <a:ext cx="0" cy="0"/>
          <a:chOff x="0" y="0"/>
          <a:chExt cx="0" cy="0"/>
        </a:xfrm>
      </p:grpSpPr>
      <p:pic>
        <p:nvPicPr>
          <p:cNvPr id="11" name="Optum logo" descr="Optum">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10" name="TextBox 9">
            <a:extLst>
              <a:ext uri="{FF2B5EF4-FFF2-40B4-BE49-F238E27FC236}">
                <a16:creationId xmlns:a16="http://schemas.microsoft.com/office/drawing/2014/main" id="{AAF8C1F7-0FC5-4BD5-896B-5EB9642D0AC1}"/>
              </a:ext>
            </a:extLst>
          </p:cNvPr>
          <p:cNvSpPr txBox="1"/>
          <p:nvPr userDrawn="1"/>
        </p:nvSpPr>
        <p:spPr bwMode="gray">
          <a:xfrm>
            <a:off x="463462" y="3592370"/>
            <a:ext cx="4015946" cy="623248"/>
          </a:xfrm>
          <a:prstGeom prst="rect">
            <a:avLst/>
          </a:prstGeom>
          <a:noFill/>
        </p:spPr>
        <p:txBody>
          <a:bodyPr vert="horz" wrap="square" lIns="0" tIns="0" rIns="0" bIns="0" rtlCol="0">
            <a:spAutoFit/>
          </a:bodyPr>
          <a:lstStyle/>
          <a:p>
            <a:pPr algn="l">
              <a:lnSpc>
                <a:spcPct val="90000"/>
              </a:lnSpc>
              <a:spcBef>
                <a:spcPts val="600"/>
              </a:spcBef>
            </a:pPr>
            <a:r>
              <a:rPr lang="en-US" sz="4500" b="1">
                <a:solidFill>
                  <a:schemeClr val="accent6"/>
                </a:solidFill>
              </a:rPr>
              <a:t>Better, for you</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518883"/>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15" name="Picture 8" descr="Illustration of a person carrying an oversized heart.">
            <a:extLst>
              <a:ext uri="{FF2B5EF4-FFF2-40B4-BE49-F238E27FC236}">
                <a16:creationId xmlns:a16="http://schemas.microsoft.com/office/drawing/2014/main" id="{548F7AB9-C07C-44D3-A45A-509D3091F2E3}"/>
              </a:ext>
            </a:extLst>
          </p:cNvPr>
          <p:cNvPicPr>
            <a:picLocks noChangeAspect="1"/>
          </p:cNvPicPr>
          <p:nvPr userDrawn="1"/>
        </p:nvPicPr>
        <p:blipFill>
          <a:blip r:embed="rId4">
            <a:extLst>
              <a:ext uri="{28A0092B-C50C-407E-A947-70E740481C1C}">
                <a14:useLocalDpi xmlns:a14="http://schemas.microsoft.com/office/drawing/2010/main" val="0"/>
              </a:ext>
            </a:extLst>
          </a:blip>
          <a:srcRect l="24691" r="24691"/>
          <a:stretch/>
        </p:blipFill>
        <p:spPr bwMode="gray">
          <a:xfrm>
            <a:off x="6019800" y="0"/>
            <a:ext cx="6172200" cy="6858000"/>
          </a:xfrm>
          <a:prstGeom prst="rect">
            <a:avLst/>
          </a:prstGeom>
          <a:solidFill>
            <a:schemeClr val="bg2"/>
          </a:solidFill>
        </p:spPr>
      </p:pic>
      <p:sp>
        <p:nvSpPr>
          <p:cNvPr id="7" name="Footer Placeholder 6">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2/26/2025</a:t>
            </a:fld>
            <a:endParaRPr lang="en-US"/>
          </a:p>
        </p:txBody>
      </p:sp>
    </p:spTree>
    <p:extLst>
      <p:ext uri="{BB962C8B-B14F-4D97-AF65-F5344CB8AC3E}">
        <p14:creationId xmlns:p14="http://schemas.microsoft.com/office/powerpoint/2010/main" val="2442373084"/>
      </p:ext>
    </p:extLst>
  </p:cSld>
  <p:clrMapOvr>
    <a:masterClrMapping/>
  </p:clrMapOvr>
  <p:extLst>
    <p:ext uri="{DCECCB84-F9BA-43D5-87BE-67443E8EF086}">
      <p15:sldGuideLst xmlns:p15="http://schemas.microsoft.com/office/powerpoint/2012/main">
        <p15:guide id="2" pos="3259">
          <p15:clr>
            <a:srgbClr val="FBAE40"/>
          </p15:clr>
        </p15:guide>
        <p15:guide id="4" orient="horz" pos="284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32546DB0-88F2-4EC8-91FB-D7E51BBBDDDF}" type="datetime1">
              <a:rPr lang="en-US" smtClean="0"/>
              <a:t>2/25/2025</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3" name="Picture 12">
            <a:extLst>
              <a:ext uri="{FF2B5EF4-FFF2-40B4-BE49-F238E27FC236}">
                <a16:creationId xmlns:a16="http://schemas.microsoft.com/office/drawing/2014/main" id="{BDE252CA-B7C1-4F2D-A934-EB57E92D84C6}"/>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0"/>
            <a:ext cx="6175248" cy="6858000"/>
          </a:xfrm>
          <a:prstGeom prst="rect">
            <a:avLst/>
          </a:prstGeom>
        </p:spPr>
      </p:pic>
    </p:spTree>
    <p:extLst>
      <p:ext uri="{BB962C8B-B14F-4D97-AF65-F5344CB8AC3E}">
        <p14:creationId xmlns:p14="http://schemas.microsoft.com/office/powerpoint/2010/main" val="2139686576"/>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B14AA-3234-4FFB-B4D3-512ED6FA45CB}"/>
              </a:ext>
            </a:extLst>
          </p:cNvPr>
          <p:cNvSpPr>
            <a:spLocks noGrp="1"/>
          </p:cNvSpPr>
          <p:nvPr>
            <p:ph type="title" hasCustomPrompt="1"/>
          </p:nvPr>
        </p:nvSpPr>
        <p:spPr bwMode="gray">
          <a:xfrm>
            <a:off x="457199" y="555639"/>
            <a:ext cx="11274425" cy="304699"/>
          </a:xfrm>
        </p:spPr>
        <p:txBody>
          <a:bodyPr/>
          <a:lstStyle>
            <a:lvl1pPr>
              <a:defRPr/>
            </a:lvl1pPr>
          </a:lstStyle>
          <a:p>
            <a:r>
              <a:rPr lang="en-US"/>
              <a:t>Not for use. This is a Microsoft default.</a:t>
            </a:r>
          </a:p>
        </p:txBody>
      </p:sp>
      <p:sp>
        <p:nvSpPr>
          <p:cNvPr id="3" name="Content Placeholder 2">
            <a:extLst>
              <a:ext uri="{FF2B5EF4-FFF2-40B4-BE49-F238E27FC236}">
                <a16:creationId xmlns:a16="http://schemas.microsoft.com/office/drawing/2014/main" id="{4ABCB17D-A7A6-41F6-83CB-566500CE0480}"/>
              </a:ext>
            </a:extLst>
          </p:cNvPr>
          <p:cNvSpPr>
            <a:spLocks noGrp="1"/>
          </p:cNvSpPr>
          <p:nvPr>
            <p:ph sz="half" idx="1" hasCustomPrompt="1"/>
          </p:nvPr>
        </p:nvSpPr>
        <p:spPr bwMode="gray">
          <a:xfrm>
            <a:off x="838200" y="1469765"/>
            <a:ext cx="5181600" cy="4351338"/>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EF25F9-31AF-45D7-90BD-D4D634628BC9}"/>
              </a:ext>
            </a:extLst>
          </p:cNvPr>
          <p:cNvSpPr>
            <a:spLocks noGrp="1"/>
          </p:cNvSpPr>
          <p:nvPr>
            <p:ph sz="half" idx="2" hasCustomPrompt="1"/>
          </p:nvPr>
        </p:nvSpPr>
        <p:spPr bwMode="gray">
          <a:xfrm>
            <a:off x="6172200" y="1469765"/>
            <a:ext cx="5181600" cy="4351338"/>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220815-B520-464A-809E-9A762EE28066}"/>
              </a:ext>
            </a:extLst>
          </p:cNvPr>
          <p:cNvSpPr>
            <a:spLocks noGrp="1"/>
          </p:cNvSpPr>
          <p:nvPr>
            <p:ph type="dt" sz="half" idx="10"/>
          </p:nvPr>
        </p:nvSpPr>
        <p:spPr bwMode="gray"/>
        <p:txBody>
          <a:bodyPr/>
          <a:lstStyle/>
          <a:p>
            <a:fld id="{DFC8DD5C-8FB7-4018-9662-98EAE87793EC}" type="datetime1">
              <a:rPr lang="en-US" smtClean="0"/>
              <a:t>2/25/2025</a:t>
            </a:fld>
            <a:endParaRPr lang="en-US"/>
          </a:p>
        </p:txBody>
      </p:sp>
      <p:sp>
        <p:nvSpPr>
          <p:cNvPr id="6" name="Footer Placeholder 5">
            <a:extLst>
              <a:ext uri="{FF2B5EF4-FFF2-40B4-BE49-F238E27FC236}">
                <a16:creationId xmlns:a16="http://schemas.microsoft.com/office/drawing/2014/main" id="{562DD608-68C8-4550-8B5B-0AD9AE479018}"/>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469831F6-C4D6-424D-B187-C11B57AE40DB}"/>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8" name="TextBox 7">
            <a:extLst>
              <a:ext uri="{FF2B5EF4-FFF2-40B4-BE49-F238E27FC236}">
                <a16:creationId xmlns:a16="http://schemas.microsoft.com/office/drawing/2014/main" id="{CD70083E-4733-4C8E-B27B-09B287FF1688}"/>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9" name="Multiply 45" descr="A large &quot;x&quot; indicating that this layout is not approved for use.">
            <a:extLst>
              <a:ext uri="{FF2B5EF4-FFF2-40B4-BE49-F238E27FC236}">
                <a16:creationId xmlns:a16="http://schemas.microsoft.com/office/drawing/2014/main" id="{E3B84647-6F26-4054-9D48-B442E97479F6}"/>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50800" cap="rnd"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3929658395"/>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13F80B4D-94E3-497C-9014-7F8EABA417B7}"/>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Section headers</a:t>
            </a:r>
          </a:p>
        </p:txBody>
      </p:sp>
      <p:cxnSp>
        <p:nvCxnSpPr>
          <p:cNvPr id="4" name="Arrow">
            <a:extLst>
              <a:ext uri="{FF2B5EF4-FFF2-40B4-BE49-F238E27FC236}">
                <a16:creationId xmlns:a16="http://schemas.microsoft.com/office/drawing/2014/main" id="{5CA4857D-50A4-4F6E-8AC6-F53991E25BA7}"/>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6363906"/>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5" name="Footer Placeholder 4">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8BFB956A-C3EE-4CEE-8CC6-BB9E3DB82FC2}" type="datetime1">
              <a:rPr lang="en-US" smtClean="0"/>
              <a:t>2/26/2025</a:t>
            </a:fld>
            <a:endParaRPr lang="en-US"/>
          </a:p>
        </p:txBody>
      </p:sp>
    </p:spTree>
    <p:extLst>
      <p:ext uri="{BB962C8B-B14F-4D97-AF65-F5344CB8AC3E}">
        <p14:creationId xmlns:p14="http://schemas.microsoft.com/office/powerpoint/2010/main" val="141486378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6">
          <p15:clr>
            <a:srgbClr val="FBAE40"/>
          </p15:clr>
        </p15:guide>
        <p15:guide id="3" orient="horz" pos="2505">
          <p15:clr>
            <a:srgbClr val="FBAE40"/>
          </p15:clr>
        </p15:guide>
        <p15:guide id="4" orient="horz" pos="2679">
          <p15:clr>
            <a:srgbClr val="FBAE40"/>
          </p15:clr>
        </p15:guide>
      </p15:sldGuideLst>
    </p:ext>
  </p:extLst>
</p:sldLayout>
</file>

<file path=ppt/slideLayouts/slideLayout302.xml><?xml version="1.0" encoding="utf-8"?>
<p:sldLayout xmlns:a="http://schemas.openxmlformats.org/drawingml/2006/main" xmlns:r="http://schemas.openxmlformats.org/officeDocument/2006/relationships" xmlns:p="http://schemas.openxmlformats.org/presentationml/2006/main" type="secHead" preserve="1">
  <p:cSld name="Section Header 0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5" name="Footer Placeholder 4">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53CF638C-039E-4A48-A8EB-E2D0262E67A1}" type="datetime1">
              <a:rPr lang="en-US" smtClean="0"/>
              <a:t>2/26/2025</a:t>
            </a:fld>
            <a:endParaRPr lang="en-US"/>
          </a:p>
        </p:txBody>
      </p:sp>
    </p:spTree>
    <p:extLst>
      <p:ext uri="{BB962C8B-B14F-4D97-AF65-F5344CB8AC3E}">
        <p14:creationId xmlns:p14="http://schemas.microsoft.com/office/powerpoint/2010/main" val="169216424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7">
          <p15:clr>
            <a:srgbClr val="FBAE40"/>
          </p15:clr>
        </p15:guide>
        <p15:guide id="3" orient="horz" pos="2505">
          <p15:clr>
            <a:srgbClr val="FBAE40"/>
          </p15:clr>
        </p15:guide>
        <p15:guide id="4" orient="horz" pos="2679">
          <p15:clr>
            <a:srgbClr val="FBAE40"/>
          </p15:clr>
        </p15:guide>
      </p15:sldGuideLst>
    </p:ext>
  </p:extLst>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Home Master</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0325396"/>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p:txBody>
          <a:bodyPr/>
          <a:lstStyle/>
          <a:p>
            <a:fld id="{6017203D-7AF0-48CF-9AA1-1400585FFB1C}" type="datetime1">
              <a:rPr lang="en-US" smtClean="0"/>
              <a:t>2/26/2025</a:t>
            </a:fld>
            <a:endParaRPr lang="en-US"/>
          </a:p>
        </p:txBody>
      </p:sp>
      <p:sp>
        <p:nvSpPr>
          <p:cNvPr id="25" name="Rounded Rectangle 24">
            <a:extLst>
              <a:ext uri="{FF2B5EF4-FFF2-40B4-BE49-F238E27FC236}">
                <a16:creationId xmlns:a16="http://schemas.microsoft.com/office/drawing/2014/main" id="{926705AC-87EB-79DE-572E-8675615CF3A6}"/>
              </a:ext>
            </a:extLst>
          </p:cNvPr>
          <p:cNvSpPr/>
          <p:nvPr userDrawn="1"/>
        </p:nvSpPr>
        <p:spPr bwMode="gray">
          <a:xfrm>
            <a:off x="171452" y="181294"/>
            <a:ext cx="1205346"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Home</a:t>
            </a:r>
          </a:p>
        </p:txBody>
      </p:sp>
      <p:sp>
        <p:nvSpPr>
          <p:cNvPr id="26" name="Rounded Rectangle 25">
            <a:hlinkClick r:id="rId2" action="ppaction://hlinksldjump"/>
            <a:extLst>
              <a:ext uri="{FF2B5EF4-FFF2-40B4-BE49-F238E27FC236}">
                <a16:creationId xmlns:a16="http://schemas.microsoft.com/office/drawing/2014/main" id="{EACDF201-78AF-EC8F-D219-42384EF99E4D}"/>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7" name="Rounded Rectangle 26">
            <a:hlinkClick r:id="rId3" action="ppaction://hlinksldjump"/>
            <a:extLst>
              <a:ext uri="{FF2B5EF4-FFF2-40B4-BE49-F238E27FC236}">
                <a16:creationId xmlns:a16="http://schemas.microsoft.com/office/drawing/2014/main" id="{1646FCFB-3B00-3307-0741-068D82A65AD7}"/>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8" name="Rounded Rectangle 27">
            <a:hlinkClick r:id="rId4" action="ppaction://hlinksldjump"/>
            <a:extLst>
              <a:ext uri="{FF2B5EF4-FFF2-40B4-BE49-F238E27FC236}">
                <a16:creationId xmlns:a16="http://schemas.microsoft.com/office/drawing/2014/main" id="{3AD54212-9186-E564-1DB4-886E70F4B696}"/>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29" name="Rounded Rectangle 28">
            <a:hlinkClick r:id="rId5" action="ppaction://hlinksldjump"/>
            <a:extLst>
              <a:ext uri="{FF2B5EF4-FFF2-40B4-BE49-F238E27FC236}">
                <a16:creationId xmlns:a16="http://schemas.microsoft.com/office/drawing/2014/main" id="{4F900172-DD0F-C392-1B8B-88E84E461939}"/>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0" name="Rounded Rectangle 29">
            <a:hlinkClick r:id="" action="ppaction://noaction"/>
            <a:extLst>
              <a:ext uri="{FF2B5EF4-FFF2-40B4-BE49-F238E27FC236}">
                <a16:creationId xmlns:a16="http://schemas.microsoft.com/office/drawing/2014/main" id="{15F6904A-D726-EEFF-57F2-099C71C2D55C}"/>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1" name="Rounded Rectangle 30">
            <a:hlinkClick r:id="" action="ppaction://noaction"/>
            <a:extLst>
              <a:ext uri="{FF2B5EF4-FFF2-40B4-BE49-F238E27FC236}">
                <a16:creationId xmlns:a16="http://schemas.microsoft.com/office/drawing/2014/main" id="{904A1F7D-A36C-F24E-926C-CD087A1C7681}"/>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2" name="Rounded Rectangle 31">
            <a:hlinkClick r:id="" action="ppaction://noaction"/>
            <a:extLst>
              <a:ext uri="{FF2B5EF4-FFF2-40B4-BE49-F238E27FC236}">
                <a16:creationId xmlns:a16="http://schemas.microsoft.com/office/drawing/2014/main" id="{1D838C64-6B47-78A6-8529-C012BB101D8D}"/>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grpSp>
        <p:nvGrpSpPr>
          <p:cNvPr id="4" name="Group 3">
            <a:extLst>
              <a:ext uri="{FF2B5EF4-FFF2-40B4-BE49-F238E27FC236}">
                <a16:creationId xmlns:a16="http://schemas.microsoft.com/office/drawing/2014/main" id="{C73A1BB9-FBDA-782F-9B14-760E976D3FE0}"/>
              </a:ext>
            </a:extLst>
          </p:cNvPr>
          <p:cNvGrpSpPr/>
          <p:nvPr userDrawn="1"/>
        </p:nvGrpSpPr>
        <p:grpSpPr>
          <a:xfrm>
            <a:off x="0" y="6263640"/>
            <a:ext cx="12192000" cy="594360"/>
            <a:chOff x="0" y="6263640"/>
            <a:chExt cx="12192000" cy="594360"/>
          </a:xfrm>
        </p:grpSpPr>
        <p:sp>
          <p:nvSpPr>
            <p:cNvPr id="5" name="Rectangle 4">
              <a:extLst>
                <a:ext uri="{FF2B5EF4-FFF2-40B4-BE49-F238E27FC236}">
                  <a16:creationId xmlns:a16="http://schemas.microsoft.com/office/drawing/2014/main" id="{3F51E6F3-E785-980F-0C2D-931B2FA8FEAF}"/>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33" name="Group 32">
              <a:extLst>
                <a:ext uri="{FF2B5EF4-FFF2-40B4-BE49-F238E27FC236}">
                  <a16:creationId xmlns:a16="http://schemas.microsoft.com/office/drawing/2014/main" id="{6DF7CE6C-EC28-0C0F-880A-A39907637ED7}"/>
                </a:ext>
              </a:extLst>
            </p:cNvPr>
            <p:cNvGrpSpPr/>
            <p:nvPr userDrawn="1"/>
          </p:nvGrpSpPr>
          <p:grpSpPr>
            <a:xfrm>
              <a:off x="10470557" y="6414521"/>
              <a:ext cx="1137612" cy="292599"/>
              <a:chOff x="10470557" y="6421187"/>
              <a:chExt cx="1137612" cy="292599"/>
            </a:xfrm>
          </p:grpSpPr>
          <p:grpSp>
            <p:nvGrpSpPr>
              <p:cNvPr id="35" name="Group 34">
                <a:extLst>
                  <a:ext uri="{FF2B5EF4-FFF2-40B4-BE49-F238E27FC236}">
                    <a16:creationId xmlns:a16="http://schemas.microsoft.com/office/drawing/2014/main" id="{6438E9F0-6CE6-79A3-5972-B57E6AF16821}"/>
                  </a:ext>
                </a:extLst>
              </p:cNvPr>
              <p:cNvGrpSpPr/>
              <p:nvPr userDrawn="1"/>
            </p:nvGrpSpPr>
            <p:grpSpPr>
              <a:xfrm>
                <a:off x="10470557" y="6421187"/>
                <a:ext cx="295764" cy="292598"/>
                <a:chOff x="10470557" y="5875580"/>
                <a:chExt cx="295764" cy="292598"/>
              </a:xfrm>
            </p:grpSpPr>
            <p:sp>
              <p:nvSpPr>
                <p:cNvPr id="46" name="Freeform 45">
                  <a:hlinkClick r:id="" action="ppaction://hlinkshowjump?jump=previousslide"/>
                  <a:extLst>
                    <a:ext uri="{FF2B5EF4-FFF2-40B4-BE49-F238E27FC236}">
                      <a16:creationId xmlns:a16="http://schemas.microsoft.com/office/drawing/2014/main" id="{AC3B95BB-F377-D284-0D11-485AF4E41CD6}"/>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47" name="Group 46">
                  <a:extLst>
                    <a:ext uri="{FF2B5EF4-FFF2-40B4-BE49-F238E27FC236}">
                      <a16:creationId xmlns:a16="http://schemas.microsoft.com/office/drawing/2014/main" id="{466B14A2-1C90-1999-F4B4-C1F8F89A7AF0}"/>
                    </a:ext>
                  </a:extLst>
                </p:cNvPr>
                <p:cNvGrpSpPr/>
                <p:nvPr userDrawn="1"/>
              </p:nvGrpSpPr>
              <p:grpSpPr>
                <a:xfrm>
                  <a:off x="10470557" y="5875580"/>
                  <a:ext cx="295764" cy="292598"/>
                  <a:chOff x="10470558" y="5855052"/>
                  <a:chExt cx="295764" cy="292598"/>
                </a:xfrm>
              </p:grpSpPr>
              <p:sp>
                <p:nvSpPr>
                  <p:cNvPr id="48" name="Freeform 47">
                    <a:hlinkClick r:id="" action="ppaction://hlinkshowjump?jump=lastslideviewed"/>
                    <a:extLst>
                      <a:ext uri="{FF2B5EF4-FFF2-40B4-BE49-F238E27FC236}">
                        <a16:creationId xmlns:a16="http://schemas.microsoft.com/office/drawing/2014/main" id="{0DC130AC-B7B1-D60E-16F1-54C2BB5CE740}"/>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F117E149-6670-A038-74EA-5CCD7DC6F7CD}"/>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36" name="Group 35">
                <a:extLst>
                  <a:ext uri="{FF2B5EF4-FFF2-40B4-BE49-F238E27FC236}">
                    <a16:creationId xmlns:a16="http://schemas.microsoft.com/office/drawing/2014/main" id="{E7E03256-DDE1-B314-AAEA-2D889EACC4F4}"/>
                  </a:ext>
                </a:extLst>
              </p:cNvPr>
              <p:cNvGrpSpPr/>
              <p:nvPr userDrawn="1"/>
            </p:nvGrpSpPr>
            <p:grpSpPr>
              <a:xfrm>
                <a:off x="11312405" y="6421187"/>
                <a:ext cx="295764" cy="292599"/>
                <a:chOff x="11312405" y="5875587"/>
                <a:chExt cx="295764" cy="292599"/>
              </a:xfrm>
            </p:grpSpPr>
            <p:sp>
              <p:nvSpPr>
                <p:cNvPr id="42" name="Freeform 41">
                  <a:hlinkClick r:id="" action="ppaction://hlinkshowjump?jump=nextslide"/>
                  <a:extLst>
                    <a:ext uri="{FF2B5EF4-FFF2-40B4-BE49-F238E27FC236}">
                      <a16:creationId xmlns:a16="http://schemas.microsoft.com/office/drawing/2014/main" id="{E8696674-F9E4-3244-7FFA-8C895133895C}"/>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91752DED-ABD4-95FC-5555-C5A273810567}"/>
                    </a:ext>
                  </a:extLst>
                </p:cNvPr>
                <p:cNvGrpSpPr/>
                <p:nvPr userDrawn="1"/>
              </p:nvGrpSpPr>
              <p:grpSpPr>
                <a:xfrm>
                  <a:off x="11312405" y="5875587"/>
                  <a:ext cx="295764" cy="292599"/>
                  <a:chOff x="11297334" y="5855058"/>
                  <a:chExt cx="295764" cy="292599"/>
                </a:xfrm>
              </p:grpSpPr>
              <p:sp>
                <p:nvSpPr>
                  <p:cNvPr id="44" name="Freeform 43">
                    <a:hlinkClick r:id="" action="ppaction://hlinkshowjump?jump=nextslide"/>
                    <a:extLst>
                      <a:ext uri="{FF2B5EF4-FFF2-40B4-BE49-F238E27FC236}">
                        <a16:creationId xmlns:a16="http://schemas.microsoft.com/office/drawing/2014/main" id="{67E34EBF-9266-9E30-42DE-983DE367210B}"/>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45" name="Freeform 44">
                    <a:hlinkClick r:id="" action="ppaction://hlinkshowjump?jump=nextslide"/>
                    <a:extLst>
                      <a:ext uri="{FF2B5EF4-FFF2-40B4-BE49-F238E27FC236}">
                        <a16:creationId xmlns:a16="http://schemas.microsoft.com/office/drawing/2014/main" id="{18141A5F-D334-2EA2-3E47-FA3B0FCB6C45}"/>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37" name="Group 36">
                <a:extLst>
                  <a:ext uri="{FF2B5EF4-FFF2-40B4-BE49-F238E27FC236}">
                    <a16:creationId xmlns:a16="http://schemas.microsoft.com/office/drawing/2014/main" id="{FFB36D62-50C7-864B-0F59-86AD6DB8374A}"/>
                  </a:ext>
                </a:extLst>
              </p:cNvPr>
              <p:cNvGrpSpPr/>
              <p:nvPr userDrawn="1"/>
            </p:nvGrpSpPr>
            <p:grpSpPr>
              <a:xfrm>
                <a:off x="10891481" y="6421187"/>
                <a:ext cx="295764" cy="292599"/>
                <a:chOff x="10883946" y="5644499"/>
                <a:chExt cx="295764" cy="292599"/>
              </a:xfrm>
            </p:grpSpPr>
            <p:sp>
              <p:nvSpPr>
                <p:cNvPr id="38" name="Freeform 37">
                  <a:hlinkClick r:id="rId6" action="ppaction://hlinksldjump"/>
                  <a:extLst>
                    <a:ext uri="{FF2B5EF4-FFF2-40B4-BE49-F238E27FC236}">
                      <a16:creationId xmlns:a16="http://schemas.microsoft.com/office/drawing/2014/main" id="{57FB97AC-8807-6E77-B0FD-F7D1A8B91B8F}"/>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39" name="Group 38">
                  <a:extLst>
                    <a:ext uri="{FF2B5EF4-FFF2-40B4-BE49-F238E27FC236}">
                      <a16:creationId xmlns:a16="http://schemas.microsoft.com/office/drawing/2014/main" id="{424E2240-8B15-5419-76E8-D0A813758726}"/>
                    </a:ext>
                  </a:extLst>
                </p:cNvPr>
                <p:cNvGrpSpPr/>
                <p:nvPr userDrawn="1"/>
              </p:nvGrpSpPr>
              <p:grpSpPr>
                <a:xfrm>
                  <a:off x="10883946" y="5644499"/>
                  <a:ext cx="295764" cy="292599"/>
                  <a:chOff x="10899016" y="5855059"/>
                  <a:chExt cx="295764" cy="292599"/>
                </a:xfrm>
              </p:grpSpPr>
              <p:sp>
                <p:nvSpPr>
                  <p:cNvPr id="40" name="Freeform 39">
                    <a:extLst>
                      <a:ext uri="{FF2B5EF4-FFF2-40B4-BE49-F238E27FC236}">
                        <a16:creationId xmlns:a16="http://schemas.microsoft.com/office/drawing/2014/main" id="{E090815D-D44B-C941-E612-3C8AF33C6E76}"/>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41" name="Freeform 40">
                    <a:hlinkClick r:id="rId6" action="ppaction://hlinksldjump"/>
                    <a:extLst>
                      <a:ext uri="{FF2B5EF4-FFF2-40B4-BE49-F238E27FC236}">
                        <a16:creationId xmlns:a16="http://schemas.microsoft.com/office/drawing/2014/main" id="{93C90D8C-EF39-7EBB-78ED-157DFFFE7E3D}"/>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34" name="Graphic 33">
              <a:extLst>
                <a:ext uri="{FF2B5EF4-FFF2-40B4-BE49-F238E27FC236}">
                  <a16:creationId xmlns:a16="http://schemas.microsoft.com/office/drawing/2014/main" id="{2B23F912-6AF2-B3DC-E0EB-684484F6B3B6}"/>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4182" y="6450021"/>
              <a:ext cx="769079" cy="221599"/>
            </a:xfrm>
            <a:prstGeom prst="rect">
              <a:avLst/>
            </a:prstGeom>
          </p:spPr>
        </p:pic>
      </p:grpSp>
    </p:spTree>
    <p:extLst>
      <p:ext uri="{BB962C8B-B14F-4D97-AF65-F5344CB8AC3E}">
        <p14:creationId xmlns:p14="http://schemas.microsoft.com/office/powerpoint/2010/main" val="718317113"/>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305.xml><?xml version="1.0" encoding="utf-8"?>
<p:sldLayout xmlns:a="http://schemas.openxmlformats.org/drawingml/2006/main" xmlns:r="http://schemas.openxmlformats.org/officeDocument/2006/relationships" xmlns:p="http://schemas.openxmlformats.org/presentationml/2006/main" showMasterSp="0" preserve="1" userDrawn="1">
  <p:cSld name="1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Why evaluate</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1421862"/>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2/26/2025</a:t>
            </a:fld>
            <a:endParaRPr lang="en-US"/>
          </a:p>
        </p:txBody>
      </p:sp>
      <p:grpSp>
        <p:nvGrpSpPr>
          <p:cNvPr id="62" name="Group 61">
            <a:extLst>
              <a:ext uri="{FF2B5EF4-FFF2-40B4-BE49-F238E27FC236}">
                <a16:creationId xmlns:a16="http://schemas.microsoft.com/office/drawing/2014/main" id="{F66CA77A-4286-AD29-EA13-383138B2F6D2}"/>
              </a:ext>
            </a:extLst>
          </p:cNvPr>
          <p:cNvGrpSpPr/>
          <p:nvPr userDrawn="1"/>
        </p:nvGrpSpPr>
        <p:grpSpPr>
          <a:xfrm>
            <a:off x="0" y="6263640"/>
            <a:ext cx="12192000" cy="594360"/>
            <a:chOff x="0" y="6263640"/>
            <a:chExt cx="12192000" cy="594360"/>
          </a:xfrm>
        </p:grpSpPr>
        <p:sp>
          <p:nvSpPr>
            <p:cNvPr id="63" name="Rectangle 62">
              <a:extLst>
                <a:ext uri="{FF2B5EF4-FFF2-40B4-BE49-F238E27FC236}">
                  <a16:creationId xmlns:a16="http://schemas.microsoft.com/office/drawing/2014/main" id="{008FB8DE-877F-ECA0-E2DE-8C7368D2F2A8}"/>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64" name="Group 63">
              <a:extLst>
                <a:ext uri="{FF2B5EF4-FFF2-40B4-BE49-F238E27FC236}">
                  <a16:creationId xmlns:a16="http://schemas.microsoft.com/office/drawing/2014/main" id="{B0C56835-688E-0CEC-D72C-4C1E956960B5}"/>
                </a:ext>
              </a:extLst>
            </p:cNvPr>
            <p:cNvGrpSpPr/>
            <p:nvPr userDrawn="1"/>
          </p:nvGrpSpPr>
          <p:grpSpPr>
            <a:xfrm>
              <a:off x="10470557" y="6414521"/>
              <a:ext cx="1137612" cy="292599"/>
              <a:chOff x="10470557" y="6421187"/>
              <a:chExt cx="1137612" cy="292599"/>
            </a:xfrm>
          </p:grpSpPr>
          <p:grpSp>
            <p:nvGrpSpPr>
              <p:cNvPr id="66" name="Group 65">
                <a:extLst>
                  <a:ext uri="{FF2B5EF4-FFF2-40B4-BE49-F238E27FC236}">
                    <a16:creationId xmlns:a16="http://schemas.microsoft.com/office/drawing/2014/main" id="{6CD09D0A-BC29-213A-A3CA-194512814F2C}"/>
                  </a:ext>
                </a:extLst>
              </p:cNvPr>
              <p:cNvGrpSpPr/>
              <p:nvPr userDrawn="1"/>
            </p:nvGrpSpPr>
            <p:grpSpPr>
              <a:xfrm>
                <a:off x="10470557" y="6421187"/>
                <a:ext cx="295764" cy="292598"/>
                <a:chOff x="10470557" y="5875580"/>
                <a:chExt cx="295764" cy="292598"/>
              </a:xfrm>
            </p:grpSpPr>
            <p:sp>
              <p:nvSpPr>
                <p:cNvPr id="77" name="Freeform 76">
                  <a:hlinkClick r:id="" action="ppaction://hlinkshowjump?jump=previousslide"/>
                  <a:extLst>
                    <a:ext uri="{FF2B5EF4-FFF2-40B4-BE49-F238E27FC236}">
                      <a16:creationId xmlns:a16="http://schemas.microsoft.com/office/drawing/2014/main" id="{A4AD2269-EBE5-A859-8A85-DBAF211DF354}"/>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78" name="Group 77">
                  <a:extLst>
                    <a:ext uri="{FF2B5EF4-FFF2-40B4-BE49-F238E27FC236}">
                      <a16:creationId xmlns:a16="http://schemas.microsoft.com/office/drawing/2014/main" id="{447EC931-D99C-97BB-DA71-108CE9ED1E71}"/>
                    </a:ext>
                  </a:extLst>
                </p:cNvPr>
                <p:cNvGrpSpPr/>
                <p:nvPr userDrawn="1"/>
              </p:nvGrpSpPr>
              <p:grpSpPr>
                <a:xfrm>
                  <a:off x="10470557" y="5875580"/>
                  <a:ext cx="295764" cy="292598"/>
                  <a:chOff x="10470558" y="5855052"/>
                  <a:chExt cx="295764" cy="292598"/>
                </a:xfrm>
              </p:grpSpPr>
              <p:sp>
                <p:nvSpPr>
                  <p:cNvPr id="79" name="Freeform 78">
                    <a:hlinkClick r:id="" action="ppaction://hlinkshowjump?jump=lastslideviewed"/>
                    <a:extLst>
                      <a:ext uri="{FF2B5EF4-FFF2-40B4-BE49-F238E27FC236}">
                        <a16:creationId xmlns:a16="http://schemas.microsoft.com/office/drawing/2014/main" id="{27EA49E2-86D3-710B-AB83-A1887A7A3942}"/>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1090AB4A-6F2D-851A-C5D1-25E9F9FC0EC0}"/>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67" name="Group 66">
                <a:extLst>
                  <a:ext uri="{FF2B5EF4-FFF2-40B4-BE49-F238E27FC236}">
                    <a16:creationId xmlns:a16="http://schemas.microsoft.com/office/drawing/2014/main" id="{6364C61C-7B74-6B53-0F1E-7FEAFA525BC6}"/>
                  </a:ext>
                </a:extLst>
              </p:cNvPr>
              <p:cNvGrpSpPr/>
              <p:nvPr userDrawn="1"/>
            </p:nvGrpSpPr>
            <p:grpSpPr>
              <a:xfrm>
                <a:off x="11312405" y="6421187"/>
                <a:ext cx="295764" cy="292599"/>
                <a:chOff x="11312405" y="5875587"/>
                <a:chExt cx="295764" cy="292599"/>
              </a:xfrm>
            </p:grpSpPr>
            <p:sp>
              <p:nvSpPr>
                <p:cNvPr id="73" name="Freeform 72">
                  <a:hlinkClick r:id="" action="ppaction://hlinkshowjump?jump=nextslide"/>
                  <a:extLst>
                    <a:ext uri="{FF2B5EF4-FFF2-40B4-BE49-F238E27FC236}">
                      <a16:creationId xmlns:a16="http://schemas.microsoft.com/office/drawing/2014/main" id="{3D0AE064-D90E-73E4-48AE-83D1BF1DBE8A}"/>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74" name="Group 73">
                  <a:extLst>
                    <a:ext uri="{FF2B5EF4-FFF2-40B4-BE49-F238E27FC236}">
                      <a16:creationId xmlns:a16="http://schemas.microsoft.com/office/drawing/2014/main" id="{F1DA0CCB-E40E-7A73-8FA8-D3054DAC4C4D}"/>
                    </a:ext>
                  </a:extLst>
                </p:cNvPr>
                <p:cNvGrpSpPr/>
                <p:nvPr userDrawn="1"/>
              </p:nvGrpSpPr>
              <p:grpSpPr>
                <a:xfrm>
                  <a:off x="11312405" y="5875587"/>
                  <a:ext cx="295764" cy="292599"/>
                  <a:chOff x="11297334" y="5855058"/>
                  <a:chExt cx="295764" cy="292599"/>
                </a:xfrm>
              </p:grpSpPr>
              <p:sp>
                <p:nvSpPr>
                  <p:cNvPr id="75" name="Freeform 74">
                    <a:hlinkClick r:id="" action="ppaction://hlinkshowjump?jump=nextslide"/>
                    <a:extLst>
                      <a:ext uri="{FF2B5EF4-FFF2-40B4-BE49-F238E27FC236}">
                        <a16:creationId xmlns:a16="http://schemas.microsoft.com/office/drawing/2014/main" id="{29B1742A-63B6-D8EB-F4BC-5F303EA437E9}"/>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76" name="Freeform 75">
                    <a:hlinkClick r:id="" action="ppaction://hlinkshowjump?jump=nextslide"/>
                    <a:extLst>
                      <a:ext uri="{FF2B5EF4-FFF2-40B4-BE49-F238E27FC236}">
                        <a16:creationId xmlns:a16="http://schemas.microsoft.com/office/drawing/2014/main" id="{0D4CC888-76AB-7F4C-54F9-989A69B14D93}"/>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68" name="Group 67">
                <a:extLst>
                  <a:ext uri="{FF2B5EF4-FFF2-40B4-BE49-F238E27FC236}">
                    <a16:creationId xmlns:a16="http://schemas.microsoft.com/office/drawing/2014/main" id="{0E8C6710-886E-E6C4-B8A3-638DFF00815C}"/>
                  </a:ext>
                </a:extLst>
              </p:cNvPr>
              <p:cNvGrpSpPr/>
              <p:nvPr userDrawn="1"/>
            </p:nvGrpSpPr>
            <p:grpSpPr>
              <a:xfrm>
                <a:off x="10891481" y="6421187"/>
                <a:ext cx="295764" cy="292599"/>
                <a:chOff x="10883946" y="5644499"/>
                <a:chExt cx="295764" cy="292599"/>
              </a:xfrm>
            </p:grpSpPr>
            <p:sp>
              <p:nvSpPr>
                <p:cNvPr id="69" name="Freeform 68">
                  <a:hlinkClick r:id="rId2" action="ppaction://hlinksldjump"/>
                  <a:extLst>
                    <a:ext uri="{FF2B5EF4-FFF2-40B4-BE49-F238E27FC236}">
                      <a16:creationId xmlns:a16="http://schemas.microsoft.com/office/drawing/2014/main" id="{D3CAA277-C6B5-364F-9A68-734C5187CBA2}"/>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70" name="Group 69">
                  <a:extLst>
                    <a:ext uri="{FF2B5EF4-FFF2-40B4-BE49-F238E27FC236}">
                      <a16:creationId xmlns:a16="http://schemas.microsoft.com/office/drawing/2014/main" id="{337EEE6F-447F-6158-B6A1-8130DCBDB918}"/>
                    </a:ext>
                  </a:extLst>
                </p:cNvPr>
                <p:cNvGrpSpPr/>
                <p:nvPr userDrawn="1"/>
              </p:nvGrpSpPr>
              <p:grpSpPr>
                <a:xfrm>
                  <a:off x="10883946" y="5644499"/>
                  <a:ext cx="295764" cy="292599"/>
                  <a:chOff x="10899016" y="5855059"/>
                  <a:chExt cx="295764" cy="292599"/>
                </a:xfrm>
              </p:grpSpPr>
              <p:sp>
                <p:nvSpPr>
                  <p:cNvPr id="71" name="Freeform 70">
                    <a:extLst>
                      <a:ext uri="{FF2B5EF4-FFF2-40B4-BE49-F238E27FC236}">
                        <a16:creationId xmlns:a16="http://schemas.microsoft.com/office/drawing/2014/main" id="{3BCEEC91-4616-3371-EEDC-E9FB14FB6F8D}"/>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72" name="Freeform 71">
                    <a:hlinkClick r:id="rId2" action="ppaction://hlinksldjump"/>
                    <a:extLst>
                      <a:ext uri="{FF2B5EF4-FFF2-40B4-BE49-F238E27FC236}">
                        <a16:creationId xmlns:a16="http://schemas.microsoft.com/office/drawing/2014/main" id="{31C7E4C3-98AF-A47B-662D-15BF33DCCD6E}"/>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65" name="Graphic 64">
              <a:extLst>
                <a:ext uri="{FF2B5EF4-FFF2-40B4-BE49-F238E27FC236}">
                  <a16:creationId xmlns:a16="http://schemas.microsoft.com/office/drawing/2014/main" id="{ED8DE116-B539-4BF7-FDFA-6916FD47DFE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81" name="Title 1">
            <a:extLst>
              <a:ext uri="{FF2B5EF4-FFF2-40B4-BE49-F238E27FC236}">
                <a16:creationId xmlns:a16="http://schemas.microsoft.com/office/drawing/2014/main" id="{42DF2C1E-0336-896F-ED45-B9AFB9B64077}"/>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sp>
        <p:nvSpPr>
          <p:cNvPr id="2" name="Rounded Rectangle 1">
            <a:hlinkClick r:id="rId2" action="ppaction://hlinksldjump"/>
            <a:extLst>
              <a:ext uri="{FF2B5EF4-FFF2-40B4-BE49-F238E27FC236}">
                <a16:creationId xmlns:a16="http://schemas.microsoft.com/office/drawing/2014/main" id="{4B113B11-A347-3CED-0A84-7703B0B16239}"/>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4" name="Rounded Rectangle 3">
            <a:hlinkClick r:id="rId5" action="ppaction://hlinksldjump"/>
            <a:extLst>
              <a:ext uri="{FF2B5EF4-FFF2-40B4-BE49-F238E27FC236}">
                <a16:creationId xmlns:a16="http://schemas.microsoft.com/office/drawing/2014/main" id="{9885CC4F-57A6-4B52-22CD-4B1686BD12B3}"/>
              </a:ext>
            </a:extLst>
          </p:cNvPr>
          <p:cNvSpPr/>
          <p:nvPr userDrawn="1"/>
        </p:nvSpPr>
        <p:spPr bwMode="gray">
          <a:xfrm>
            <a:off x="1476747" y="181294"/>
            <a:ext cx="1437413"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Why evaluate</a:t>
            </a:r>
          </a:p>
        </p:txBody>
      </p:sp>
      <p:sp>
        <p:nvSpPr>
          <p:cNvPr id="5" name="Rounded Rectangle 4">
            <a:hlinkClick r:id="rId6" action="ppaction://hlinksldjump"/>
            <a:extLst>
              <a:ext uri="{FF2B5EF4-FFF2-40B4-BE49-F238E27FC236}">
                <a16:creationId xmlns:a16="http://schemas.microsoft.com/office/drawing/2014/main" id="{327C5CF1-88ED-A122-AEF8-63E6AA03E2D0}"/>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6" name="Rounded Rectangle 5">
            <a:hlinkClick r:id="rId7" action="ppaction://hlinksldjump"/>
            <a:extLst>
              <a:ext uri="{FF2B5EF4-FFF2-40B4-BE49-F238E27FC236}">
                <a16:creationId xmlns:a16="http://schemas.microsoft.com/office/drawing/2014/main" id="{A6B8EF91-89C8-1173-13F2-9D1C5DC614CF}"/>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7" name="Rounded Rectangle 6">
            <a:hlinkClick r:id="rId8" action="ppaction://hlinksldjump"/>
            <a:extLst>
              <a:ext uri="{FF2B5EF4-FFF2-40B4-BE49-F238E27FC236}">
                <a16:creationId xmlns:a16="http://schemas.microsoft.com/office/drawing/2014/main" id="{0401E040-2397-8EB5-8FFC-5F362E0C91BD}"/>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8" name="Rounded Rectangle 7">
            <a:hlinkClick r:id="" action="ppaction://noaction"/>
            <a:extLst>
              <a:ext uri="{FF2B5EF4-FFF2-40B4-BE49-F238E27FC236}">
                <a16:creationId xmlns:a16="http://schemas.microsoft.com/office/drawing/2014/main" id="{97DC0897-0B59-6FB9-5773-C3A2DC9829B7}"/>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9" name="Rounded Rectangle 8">
            <a:hlinkClick r:id="" action="ppaction://noaction"/>
            <a:extLst>
              <a:ext uri="{FF2B5EF4-FFF2-40B4-BE49-F238E27FC236}">
                <a16:creationId xmlns:a16="http://schemas.microsoft.com/office/drawing/2014/main" id="{E19111B1-5468-B482-521D-020A7DB1C0A8}"/>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10" name="Rounded Rectangle 9">
            <a:hlinkClick r:id="" action="ppaction://noaction"/>
            <a:extLst>
              <a:ext uri="{FF2B5EF4-FFF2-40B4-BE49-F238E27FC236}">
                <a16:creationId xmlns:a16="http://schemas.microsoft.com/office/drawing/2014/main" id="{24065D56-4FEE-EF47-BE51-ADE1D4A87A0D}"/>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2691227094"/>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userDrawn="1">
  <p:cSld name="2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Measures</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2538288"/>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1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2/26/2025</a:t>
            </a:fld>
            <a:endParaRPr lang="en-US"/>
          </a:p>
        </p:txBody>
      </p:sp>
      <p:sp>
        <p:nvSpPr>
          <p:cNvPr id="77" name="Title 1">
            <a:extLst>
              <a:ext uri="{FF2B5EF4-FFF2-40B4-BE49-F238E27FC236}">
                <a16:creationId xmlns:a16="http://schemas.microsoft.com/office/drawing/2014/main" id="{2BB821C5-F8FF-D9B2-451F-33752669928D}"/>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4A889553-5BB0-F04B-0BBC-72880C0278E0}"/>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D2A10871-2BF9-B900-46B6-6E1ACAECE484}"/>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EF873D48-B81D-1442-CD4E-5789FF70961D}"/>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0E1244A3-84AC-443A-BC4D-BC7D454326CC}"/>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0EAD01CE-A888-E1CC-36AC-9FDBAC0588CF}"/>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CD61307C-7191-E11F-729A-CCB8F90E73BE}"/>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4668E442-FCD3-D799-113E-575ECF71CAAE}"/>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A82D5F16-AB48-EAD1-04DE-8EB8E0300ECE}"/>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74F5F51D-0F5C-78B7-ACD3-7E1F563D3B7A}"/>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7D8484F3-1473-017C-281B-93F054A6CC2F}"/>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CBE2509B-4D40-5638-F551-3B58B7D4CE16}"/>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44472CA0-90A1-4D26-1CFF-2BF56E4E96FA}"/>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AE01635F-5FB7-F035-BE5D-EE30CA4B697A}"/>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038F3E30-5EE8-4661-4A8A-D196BEFEE73A}"/>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2612CEA3-1B3F-A7E7-5F5D-9DC8D55C6E4E}"/>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5ADD830F-20C7-F11E-9462-267ACF5E1D16}"/>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EE6640D2-A14F-3B06-0CB6-77CC459A9757}"/>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97F3AAA0-B92D-E4D2-CBA2-01594D7AAB08}"/>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F6754C94-0EFA-1D32-A7DA-64D48665505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7" name="Rounded Rectangle 26">
            <a:hlinkClick r:id="rId2" action="ppaction://hlinksldjump"/>
            <a:extLst>
              <a:ext uri="{FF2B5EF4-FFF2-40B4-BE49-F238E27FC236}">
                <a16:creationId xmlns:a16="http://schemas.microsoft.com/office/drawing/2014/main" id="{32803B2B-A536-F99A-0E9E-E3D187746ED4}"/>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8" name="Rounded Rectangle 27">
            <a:hlinkClick r:id="rId5" action="ppaction://hlinksldjump"/>
            <a:extLst>
              <a:ext uri="{FF2B5EF4-FFF2-40B4-BE49-F238E27FC236}">
                <a16:creationId xmlns:a16="http://schemas.microsoft.com/office/drawing/2014/main" id="{31BC24E9-975C-DCC7-9C4E-8CD38F3F9CF6}"/>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9" name="Rounded Rectangle 28">
            <a:hlinkClick r:id="rId6" action="ppaction://hlinksldjump"/>
            <a:extLst>
              <a:ext uri="{FF2B5EF4-FFF2-40B4-BE49-F238E27FC236}">
                <a16:creationId xmlns:a16="http://schemas.microsoft.com/office/drawing/2014/main" id="{9CD6F4F9-E2F3-FB2B-96A8-8C8D0E5C48B8}"/>
              </a:ext>
            </a:extLst>
          </p:cNvPr>
          <p:cNvSpPr/>
          <p:nvPr userDrawn="1"/>
        </p:nvSpPr>
        <p:spPr bwMode="gray">
          <a:xfrm>
            <a:off x="3014109" y="181294"/>
            <a:ext cx="1437413"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Measures</a:t>
            </a:r>
          </a:p>
        </p:txBody>
      </p:sp>
      <p:sp>
        <p:nvSpPr>
          <p:cNvPr id="30" name="Rounded Rectangle 29">
            <a:hlinkClick r:id="rId7" action="ppaction://hlinksldjump"/>
            <a:extLst>
              <a:ext uri="{FF2B5EF4-FFF2-40B4-BE49-F238E27FC236}">
                <a16:creationId xmlns:a16="http://schemas.microsoft.com/office/drawing/2014/main" id="{6AC124E8-8258-6761-EFB4-49563924FE08}"/>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31" name="Rounded Rectangle 30">
            <a:hlinkClick r:id="rId8" action="ppaction://hlinksldjump"/>
            <a:extLst>
              <a:ext uri="{FF2B5EF4-FFF2-40B4-BE49-F238E27FC236}">
                <a16:creationId xmlns:a16="http://schemas.microsoft.com/office/drawing/2014/main" id="{B83C7973-4AD1-5292-21E1-E8320845B05C}"/>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2" name="Rounded Rectangle 31">
            <a:hlinkClick r:id="" action="ppaction://noaction"/>
            <a:extLst>
              <a:ext uri="{FF2B5EF4-FFF2-40B4-BE49-F238E27FC236}">
                <a16:creationId xmlns:a16="http://schemas.microsoft.com/office/drawing/2014/main" id="{23B8CE53-EA84-E357-E946-28AFA4EA49A0}"/>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3" name="Rounded Rectangle 32">
            <a:hlinkClick r:id="" action="ppaction://noaction"/>
            <a:extLst>
              <a:ext uri="{FF2B5EF4-FFF2-40B4-BE49-F238E27FC236}">
                <a16:creationId xmlns:a16="http://schemas.microsoft.com/office/drawing/2014/main" id="{D658F8F3-F114-D30A-0639-05EC9DA0CA20}"/>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9" name="Rounded Rectangle 38">
            <a:hlinkClick r:id="" action="ppaction://noaction"/>
            <a:extLst>
              <a:ext uri="{FF2B5EF4-FFF2-40B4-BE49-F238E27FC236}">
                <a16:creationId xmlns:a16="http://schemas.microsoft.com/office/drawing/2014/main" id="{AC25DFD6-7207-B6EA-D5DF-3A19ACC6658D}"/>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535354182"/>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preserve="1" userDrawn="1">
  <p:cSld name="3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10595562"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Things to think about</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791788" y="249428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05899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8E2E3-6B30-46B0-B4B4-027D6D07175E}"/>
              </a:ext>
            </a:extLst>
          </p:cNvPr>
          <p:cNvSpPr>
            <a:spLocks noGrp="1"/>
          </p:cNvSpPr>
          <p:nvPr>
            <p:ph type="title" hasCustomPrompt="1"/>
          </p:nvPr>
        </p:nvSpPr>
        <p:spPr bwMode="gray">
          <a:xfrm>
            <a:off x="457199" y="555639"/>
            <a:ext cx="11274426" cy="304699"/>
          </a:xfrm>
        </p:spPr>
        <p:txBody>
          <a:bodyPr/>
          <a:lstStyle>
            <a:lvl1pPr>
              <a:defRPr/>
            </a:lvl1pPr>
          </a:lstStyle>
          <a:p>
            <a:r>
              <a:rPr lang="en-US"/>
              <a:t>Not for use. This is a Microsoft default.</a:t>
            </a:r>
          </a:p>
        </p:txBody>
      </p:sp>
      <p:sp>
        <p:nvSpPr>
          <p:cNvPr id="3" name="Text Placeholder 2">
            <a:extLst>
              <a:ext uri="{FF2B5EF4-FFF2-40B4-BE49-F238E27FC236}">
                <a16:creationId xmlns:a16="http://schemas.microsoft.com/office/drawing/2014/main" id="{FCE00B74-BF12-4966-8AA7-173AC3483119}"/>
              </a:ext>
            </a:extLst>
          </p:cNvPr>
          <p:cNvSpPr>
            <a:spLocks noGrp="1"/>
          </p:cNvSpPr>
          <p:nvPr>
            <p:ph type="body" idx="1"/>
          </p:nvPr>
        </p:nvSpPr>
        <p:spPr bwMode="gray">
          <a:xfrm>
            <a:off x="839787" y="1469346"/>
            <a:ext cx="5184132" cy="823912"/>
          </a:xfrm>
        </p:spPr>
        <p:txBody>
          <a:bodyPr anchor="b"/>
          <a:lstStyle>
            <a:lvl1pPr marL="0" indent="0">
              <a:spcBef>
                <a:spcPts val="0"/>
              </a:spcBef>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024F8A-D5E1-459D-8864-ECDE8305BEE3}"/>
              </a:ext>
            </a:extLst>
          </p:cNvPr>
          <p:cNvSpPr>
            <a:spLocks noGrp="1"/>
          </p:cNvSpPr>
          <p:nvPr>
            <p:ph sz="half" idx="2" hasCustomPrompt="1"/>
          </p:nvPr>
        </p:nvSpPr>
        <p:spPr bwMode="gray">
          <a:xfrm>
            <a:off x="839787" y="2293257"/>
            <a:ext cx="5184132" cy="352784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AA130C-8D3A-4BEE-B54E-02D7DF9EEB6D}"/>
              </a:ext>
            </a:extLst>
          </p:cNvPr>
          <p:cNvSpPr>
            <a:spLocks noGrp="1"/>
          </p:cNvSpPr>
          <p:nvPr>
            <p:ph type="body" sz="quarter" idx="3"/>
          </p:nvPr>
        </p:nvSpPr>
        <p:spPr bwMode="gray">
          <a:xfrm>
            <a:off x="6172200" y="1469346"/>
            <a:ext cx="5183188" cy="823912"/>
          </a:xfrm>
        </p:spPr>
        <p:txBody>
          <a:bodyPr anchor="b"/>
          <a:lstStyle>
            <a:lvl1pPr marL="0" indent="0">
              <a:spcBef>
                <a:spcPts val="0"/>
              </a:spcBef>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475553-3346-44A6-9C9C-B79A3C596C9C}"/>
              </a:ext>
            </a:extLst>
          </p:cNvPr>
          <p:cNvSpPr>
            <a:spLocks noGrp="1"/>
          </p:cNvSpPr>
          <p:nvPr>
            <p:ph sz="quarter" idx="4" hasCustomPrompt="1"/>
          </p:nvPr>
        </p:nvSpPr>
        <p:spPr bwMode="gray">
          <a:xfrm>
            <a:off x="6172200" y="2293258"/>
            <a:ext cx="5183188" cy="3527844"/>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1E6BBF-F3E7-49D2-A6BF-EC70F1823AB9}"/>
              </a:ext>
            </a:extLst>
          </p:cNvPr>
          <p:cNvSpPr>
            <a:spLocks noGrp="1"/>
          </p:cNvSpPr>
          <p:nvPr>
            <p:ph type="dt" sz="half" idx="10"/>
          </p:nvPr>
        </p:nvSpPr>
        <p:spPr bwMode="gray"/>
        <p:txBody>
          <a:bodyPr/>
          <a:lstStyle/>
          <a:p>
            <a:fld id="{BA550BF9-5CC0-45E0-A929-0C64F4DB7AB1}" type="datetime1">
              <a:rPr lang="en-US" smtClean="0"/>
              <a:t>2/25/2025</a:t>
            </a:fld>
            <a:endParaRPr lang="en-US"/>
          </a:p>
        </p:txBody>
      </p:sp>
      <p:sp>
        <p:nvSpPr>
          <p:cNvPr id="8" name="Footer Placeholder 7">
            <a:extLst>
              <a:ext uri="{FF2B5EF4-FFF2-40B4-BE49-F238E27FC236}">
                <a16:creationId xmlns:a16="http://schemas.microsoft.com/office/drawing/2014/main" id="{208D5CB4-1D71-40A2-9087-19CAB8292F6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9" name="Slide Number Placeholder 8">
            <a:extLst>
              <a:ext uri="{FF2B5EF4-FFF2-40B4-BE49-F238E27FC236}">
                <a16:creationId xmlns:a16="http://schemas.microsoft.com/office/drawing/2014/main" id="{64858ABD-186B-4697-ADA0-B1768243BB6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10" name="TextBox 9">
            <a:extLst>
              <a:ext uri="{FF2B5EF4-FFF2-40B4-BE49-F238E27FC236}">
                <a16:creationId xmlns:a16="http://schemas.microsoft.com/office/drawing/2014/main" id="{E00E51F3-FA16-4CC6-97C6-6EECCB9AFCBD}"/>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11" name="Multiply 45" descr="A large &quot;x&quot; indicating that this layout is not approved for use.">
            <a:extLst>
              <a:ext uri="{FF2B5EF4-FFF2-40B4-BE49-F238E27FC236}">
                <a16:creationId xmlns:a16="http://schemas.microsoft.com/office/drawing/2014/main" id="{08AB274D-12CA-4F3C-A2F4-FCB00909EC9C}"/>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2053064767"/>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2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2/26/2025</a:t>
            </a:fld>
            <a:endParaRPr lang="en-US"/>
          </a:p>
        </p:txBody>
      </p:sp>
      <p:sp>
        <p:nvSpPr>
          <p:cNvPr id="77" name="Title 1">
            <a:extLst>
              <a:ext uri="{FF2B5EF4-FFF2-40B4-BE49-F238E27FC236}">
                <a16:creationId xmlns:a16="http://schemas.microsoft.com/office/drawing/2014/main" id="{257910ED-6A1D-1548-0067-938C1EBF72D2}"/>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25B6ED36-A9AF-7E7C-2BEC-B6D8E1902F0B}"/>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3AE6C7F7-F012-F45C-70FC-FC3DA45DF3F3}"/>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8224051F-6F8C-24B3-ECE2-A8C1785AB9C8}"/>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FB8978AA-C3A5-7818-37C2-764725FC6015}"/>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C1055A51-6FA7-72D0-EB23-5844DDB3F98F}"/>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0678794F-55A1-0961-67B9-E91A1A046F15}"/>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55321271-FE35-DAC9-A620-06B6F49B6F0C}"/>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2A59509D-92A5-DB0A-0C33-3A9C2FC8CB03}"/>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26534AC8-34E7-924A-ED7C-68C1FA3E959A}"/>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9805A74E-0F89-8B30-7EDA-05A05D2EEF1D}"/>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1CEB0E29-6ABB-85D0-ADEF-B8717DDB2D51}"/>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EA4B0747-F7C7-725E-3D0E-632666250991}"/>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DCADC0F2-9355-1F8D-C754-66F048BFDDFA}"/>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0BD7FAF6-5EAD-DA8D-98FF-2ECE156C0E2D}"/>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DEC70CE4-6DEA-D6B9-23D3-671D5F5010E6}"/>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2CB0FB82-9417-DA85-CE30-EBD7C7B635E7}"/>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8EDFCBD2-7A4E-B56A-977A-488C219A8D6D}"/>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6EC581A1-1A1E-E9A5-39F7-38AF64E14617}"/>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79A42888-8A47-DA49-B2FF-A37F0FF21B7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6" name="Rounded Rectangle 25">
            <a:hlinkClick r:id="rId2" action="ppaction://hlinksldjump"/>
            <a:extLst>
              <a:ext uri="{FF2B5EF4-FFF2-40B4-BE49-F238E27FC236}">
                <a16:creationId xmlns:a16="http://schemas.microsoft.com/office/drawing/2014/main" id="{69F0B129-8AC4-00D3-A74D-C764BAA25636}"/>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7" name="Rounded Rectangle 26">
            <a:hlinkClick r:id="rId5" action="ppaction://hlinksldjump"/>
            <a:extLst>
              <a:ext uri="{FF2B5EF4-FFF2-40B4-BE49-F238E27FC236}">
                <a16:creationId xmlns:a16="http://schemas.microsoft.com/office/drawing/2014/main" id="{867EE82B-A2B3-52E7-4DC4-0503022C39A5}"/>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8" name="Rounded Rectangle 27">
            <a:hlinkClick r:id="rId6" action="ppaction://hlinksldjump"/>
            <a:extLst>
              <a:ext uri="{FF2B5EF4-FFF2-40B4-BE49-F238E27FC236}">
                <a16:creationId xmlns:a16="http://schemas.microsoft.com/office/drawing/2014/main" id="{0694DF77-4470-0660-6EC7-C912E3FB64C5}"/>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9" name="Rounded Rectangle 28">
            <a:hlinkClick r:id="rId7" action="ppaction://hlinksldjump"/>
            <a:extLst>
              <a:ext uri="{FF2B5EF4-FFF2-40B4-BE49-F238E27FC236}">
                <a16:creationId xmlns:a16="http://schemas.microsoft.com/office/drawing/2014/main" id="{0F599FF0-F2F0-C657-B9E9-EF332E272EEA}"/>
              </a:ext>
            </a:extLst>
          </p:cNvPr>
          <p:cNvSpPr/>
          <p:nvPr userDrawn="1"/>
        </p:nvSpPr>
        <p:spPr bwMode="gray">
          <a:xfrm>
            <a:off x="4551471" y="181294"/>
            <a:ext cx="2088574"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Things to think about</a:t>
            </a:r>
          </a:p>
        </p:txBody>
      </p:sp>
      <p:sp>
        <p:nvSpPr>
          <p:cNvPr id="30" name="Rounded Rectangle 29">
            <a:hlinkClick r:id="rId8" action="ppaction://hlinksldjump"/>
            <a:extLst>
              <a:ext uri="{FF2B5EF4-FFF2-40B4-BE49-F238E27FC236}">
                <a16:creationId xmlns:a16="http://schemas.microsoft.com/office/drawing/2014/main" id="{4DB36C2C-01F2-8922-FC42-90F70C488298}"/>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1" name="Rounded Rectangle 30">
            <a:hlinkClick r:id="" action="ppaction://noaction"/>
            <a:extLst>
              <a:ext uri="{FF2B5EF4-FFF2-40B4-BE49-F238E27FC236}">
                <a16:creationId xmlns:a16="http://schemas.microsoft.com/office/drawing/2014/main" id="{115DFD19-1967-077D-E2F0-9B0E981CE8D2}"/>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2" name="Rounded Rectangle 31">
            <a:hlinkClick r:id="" action="ppaction://noaction"/>
            <a:extLst>
              <a:ext uri="{FF2B5EF4-FFF2-40B4-BE49-F238E27FC236}">
                <a16:creationId xmlns:a16="http://schemas.microsoft.com/office/drawing/2014/main" id="{98FDF215-3DE4-3996-C753-F07A58CA6F9F}"/>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3" name="Rounded Rectangle 32">
            <a:hlinkClick r:id="" action="ppaction://noaction"/>
            <a:extLst>
              <a:ext uri="{FF2B5EF4-FFF2-40B4-BE49-F238E27FC236}">
                <a16:creationId xmlns:a16="http://schemas.microsoft.com/office/drawing/2014/main" id="{A3FBA3B4-3AB6-EA3B-5B65-E5DBDE74F70E}"/>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2646235560"/>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preserve="1" userDrawn="1">
  <p:cSld name="4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10595562"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Design</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791788" y="249428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8081672"/>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3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2/26/2025</a:t>
            </a:fld>
            <a:endParaRPr lang="en-US"/>
          </a:p>
        </p:txBody>
      </p:sp>
      <p:sp>
        <p:nvSpPr>
          <p:cNvPr id="77" name="Title 1">
            <a:extLst>
              <a:ext uri="{FF2B5EF4-FFF2-40B4-BE49-F238E27FC236}">
                <a16:creationId xmlns:a16="http://schemas.microsoft.com/office/drawing/2014/main" id="{9A27F738-B7D4-1B5F-9008-A6A9BBFA7CC2}"/>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88AA39EE-DE51-C260-2400-70F29592068F}"/>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2758B2A7-CAAE-0085-ED33-0D26B1279424}"/>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2AA2B88A-2806-8B27-094B-A3888BEA70E7}"/>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82BD43BB-10C0-2336-AE68-B82A473063AA}"/>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C1A4C0A5-6918-BE42-980D-7B826D13AFD9}"/>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EECCCE90-C172-67AE-39AA-828CF134D1E4}"/>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AADD7065-C0E7-3BDA-45C4-AA0DBDDFA346}"/>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8DA94D7E-5C6E-44EC-35CC-33E858E87AC0}"/>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34EDC340-A208-3F8C-B002-2AFFD5D19CA3}"/>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8FB24EED-82CF-A920-465C-3E93751006DA}"/>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1905AA43-BA59-B288-8C11-FF9A239AD39B}"/>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A8FC79E9-B4DF-1A2F-A395-90EE99B327B9}"/>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166F6739-2B25-B29A-6426-D31D7EE7997A}"/>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C55A16B2-096E-ABBA-8688-564D5B9F7AE4}"/>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69F0B205-0F10-A7A9-932C-308878596ECD}"/>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80AB32F1-99AF-6369-5B8D-1CAE4EF5499E}"/>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9D7C9DDC-9231-FABF-B802-80BCAC21EB37}"/>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6B21F661-335E-3355-5029-95C93BFFCF5E}"/>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53757A7D-CE2B-5289-4F2F-DAF0164723F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6" name="Rounded Rectangle 25">
            <a:hlinkClick r:id="rId2" action="ppaction://hlinksldjump"/>
            <a:extLst>
              <a:ext uri="{FF2B5EF4-FFF2-40B4-BE49-F238E27FC236}">
                <a16:creationId xmlns:a16="http://schemas.microsoft.com/office/drawing/2014/main" id="{8C18FA78-4F6D-6394-49B6-D5333818559A}"/>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7" name="Rounded Rectangle 26">
            <a:hlinkClick r:id="rId5" action="ppaction://hlinksldjump"/>
            <a:extLst>
              <a:ext uri="{FF2B5EF4-FFF2-40B4-BE49-F238E27FC236}">
                <a16:creationId xmlns:a16="http://schemas.microsoft.com/office/drawing/2014/main" id="{1A13D722-DC4F-7843-2282-4E3BA5DE807A}"/>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8" name="Rounded Rectangle 27">
            <a:hlinkClick r:id="rId6" action="ppaction://hlinksldjump"/>
            <a:extLst>
              <a:ext uri="{FF2B5EF4-FFF2-40B4-BE49-F238E27FC236}">
                <a16:creationId xmlns:a16="http://schemas.microsoft.com/office/drawing/2014/main" id="{D5A09F60-4EB3-40AE-4D9B-CAAC526EB8D0}"/>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9" name="Rounded Rectangle 28">
            <a:hlinkClick r:id="rId7" action="ppaction://hlinksldjump"/>
            <a:extLst>
              <a:ext uri="{FF2B5EF4-FFF2-40B4-BE49-F238E27FC236}">
                <a16:creationId xmlns:a16="http://schemas.microsoft.com/office/drawing/2014/main" id="{832AF0FA-21E3-AA1E-FC2A-359FC0AE6AD7}"/>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30" name="Rounded Rectangle 29">
            <a:hlinkClick r:id="rId8" action="ppaction://hlinksldjump"/>
            <a:extLst>
              <a:ext uri="{FF2B5EF4-FFF2-40B4-BE49-F238E27FC236}">
                <a16:creationId xmlns:a16="http://schemas.microsoft.com/office/drawing/2014/main" id="{3E8FDEC4-76BF-335C-DA93-A0DF932E85EE}"/>
              </a:ext>
            </a:extLst>
          </p:cNvPr>
          <p:cNvSpPr/>
          <p:nvPr userDrawn="1"/>
        </p:nvSpPr>
        <p:spPr bwMode="gray">
          <a:xfrm>
            <a:off x="6739994" y="181294"/>
            <a:ext cx="1205346"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Design</a:t>
            </a:r>
          </a:p>
        </p:txBody>
      </p:sp>
      <p:sp>
        <p:nvSpPr>
          <p:cNvPr id="31" name="Rounded Rectangle 30">
            <a:hlinkClick r:id="" action="ppaction://noaction"/>
            <a:extLst>
              <a:ext uri="{FF2B5EF4-FFF2-40B4-BE49-F238E27FC236}">
                <a16:creationId xmlns:a16="http://schemas.microsoft.com/office/drawing/2014/main" id="{E02FB275-1455-38AD-3BD2-4C96F4332237}"/>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2" name="Rounded Rectangle 31">
            <a:hlinkClick r:id="" action="ppaction://noaction"/>
            <a:extLst>
              <a:ext uri="{FF2B5EF4-FFF2-40B4-BE49-F238E27FC236}">
                <a16:creationId xmlns:a16="http://schemas.microsoft.com/office/drawing/2014/main" id="{F3F92BCD-F35E-3162-8D8F-E4152EAE2299}"/>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3" name="Rounded Rectangle 32">
            <a:hlinkClick r:id="" action="ppaction://noaction"/>
            <a:extLst>
              <a:ext uri="{FF2B5EF4-FFF2-40B4-BE49-F238E27FC236}">
                <a16:creationId xmlns:a16="http://schemas.microsoft.com/office/drawing/2014/main" id="{6CF99D6D-3FCF-5562-07D1-20A48BB386F1}"/>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2846106892"/>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preserve="1" userDrawn="1">
  <p:cSld name="5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10595562"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Analysis</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791788" y="249428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1916499"/>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4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2/26/2025</a:t>
            </a:fld>
            <a:endParaRPr lang="en-US"/>
          </a:p>
        </p:txBody>
      </p:sp>
      <p:sp>
        <p:nvSpPr>
          <p:cNvPr id="84" name="Title 1">
            <a:extLst>
              <a:ext uri="{FF2B5EF4-FFF2-40B4-BE49-F238E27FC236}">
                <a16:creationId xmlns:a16="http://schemas.microsoft.com/office/drawing/2014/main" id="{F78A2DEF-E0F2-3CAE-DA48-3A3EACD36706}"/>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2" name="Group 1">
            <a:extLst>
              <a:ext uri="{FF2B5EF4-FFF2-40B4-BE49-F238E27FC236}">
                <a16:creationId xmlns:a16="http://schemas.microsoft.com/office/drawing/2014/main" id="{7DC38446-76C1-D031-9833-C9E7B4B154DE}"/>
              </a:ext>
            </a:extLst>
          </p:cNvPr>
          <p:cNvGrpSpPr/>
          <p:nvPr userDrawn="1"/>
        </p:nvGrpSpPr>
        <p:grpSpPr>
          <a:xfrm>
            <a:off x="0" y="6263640"/>
            <a:ext cx="12192000" cy="594360"/>
            <a:chOff x="0" y="6263640"/>
            <a:chExt cx="12192000" cy="594360"/>
          </a:xfrm>
        </p:grpSpPr>
        <p:sp>
          <p:nvSpPr>
            <p:cNvPr id="4" name="Rectangle 3">
              <a:extLst>
                <a:ext uri="{FF2B5EF4-FFF2-40B4-BE49-F238E27FC236}">
                  <a16:creationId xmlns:a16="http://schemas.microsoft.com/office/drawing/2014/main" id="{EB730BA7-B2B8-6BF7-C538-FE927F2C7B08}"/>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5" name="Group 4">
              <a:extLst>
                <a:ext uri="{FF2B5EF4-FFF2-40B4-BE49-F238E27FC236}">
                  <a16:creationId xmlns:a16="http://schemas.microsoft.com/office/drawing/2014/main" id="{30300517-CF48-5BF8-C6FD-7AFD010A9B99}"/>
                </a:ext>
              </a:extLst>
            </p:cNvPr>
            <p:cNvGrpSpPr/>
            <p:nvPr userDrawn="1"/>
          </p:nvGrpSpPr>
          <p:grpSpPr>
            <a:xfrm>
              <a:off x="10470557" y="6414521"/>
              <a:ext cx="1137612" cy="292599"/>
              <a:chOff x="10470557" y="6421187"/>
              <a:chExt cx="1137612" cy="292599"/>
            </a:xfrm>
          </p:grpSpPr>
          <p:grpSp>
            <p:nvGrpSpPr>
              <p:cNvPr id="7" name="Group 6">
                <a:extLst>
                  <a:ext uri="{FF2B5EF4-FFF2-40B4-BE49-F238E27FC236}">
                    <a16:creationId xmlns:a16="http://schemas.microsoft.com/office/drawing/2014/main" id="{2D5C970E-765F-1BD4-F363-1AAA47A98BDF}"/>
                  </a:ext>
                </a:extLst>
              </p:cNvPr>
              <p:cNvGrpSpPr/>
              <p:nvPr userDrawn="1"/>
            </p:nvGrpSpPr>
            <p:grpSpPr>
              <a:xfrm>
                <a:off x="10470557" y="6421187"/>
                <a:ext cx="295764" cy="292598"/>
                <a:chOff x="10470557" y="5875580"/>
                <a:chExt cx="295764" cy="292598"/>
              </a:xfrm>
            </p:grpSpPr>
            <p:sp>
              <p:nvSpPr>
                <p:cNvPr id="18" name="Freeform 17">
                  <a:hlinkClick r:id="" action="ppaction://hlinkshowjump?jump=previousslide"/>
                  <a:extLst>
                    <a:ext uri="{FF2B5EF4-FFF2-40B4-BE49-F238E27FC236}">
                      <a16:creationId xmlns:a16="http://schemas.microsoft.com/office/drawing/2014/main" id="{A51BAEA4-D91E-7F65-68F0-278580D7F3D7}"/>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89844852-C93D-7711-8664-8DF454000915}"/>
                    </a:ext>
                  </a:extLst>
                </p:cNvPr>
                <p:cNvGrpSpPr/>
                <p:nvPr userDrawn="1"/>
              </p:nvGrpSpPr>
              <p:grpSpPr>
                <a:xfrm>
                  <a:off x="10470557" y="5875580"/>
                  <a:ext cx="295764" cy="292598"/>
                  <a:chOff x="10470558" y="5855052"/>
                  <a:chExt cx="295764" cy="292598"/>
                </a:xfrm>
              </p:grpSpPr>
              <p:sp>
                <p:nvSpPr>
                  <p:cNvPr id="20" name="Freeform 19">
                    <a:hlinkClick r:id="" action="ppaction://hlinkshowjump?jump=lastslideviewed"/>
                    <a:extLst>
                      <a:ext uri="{FF2B5EF4-FFF2-40B4-BE49-F238E27FC236}">
                        <a16:creationId xmlns:a16="http://schemas.microsoft.com/office/drawing/2014/main" id="{DCDD6D1E-8C7A-2EB4-6B79-E5A1C19EE5AA}"/>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76ED878D-3E06-9220-6EB1-49503FF05072}"/>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8" name="Group 7">
                <a:extLst>
                  <a:ext uri="{FF2B5EF4-FFF2-40B4-BE49-F238E27FC236}">
                    <a16:creationId xmlns:a16="http://schemas.microsoft.com/office/drawing/2014/main" id="{953AB9C2-93DD-BD77-2584-1A46846F3E51}"/>
                  </a:ext>
                </a:extLst>
              </p:cNvPr>
              <p:cNvGrpSpPr/>
              <p:nvPr userDrawn="1"/>
            </p:nvGrpSpPr>
            <p:grpSpPr>
              <a:xfrm>
                <a:off x="11312405" y="6421187"/>
                <a:ext cx="295764" cy="292599"/>
                <a:chOff x="11312405" y="5875587"/>
                <a:chExt cx="295764" cy="292599"/>
              </a:xfrm>
            </p:grpSpPr>
            <p:sp>
              <p:nvSpPr>
                <p:cNvPr id="14" name="Freeform 13">
                  <a:hlinkClick r:id="" action="ppaction://hlinkshowjump?jump=nextslide"/>
                  <a:extLst>
                    <a:ext uri="{FF2B5EF4-FFF2-40B4-BE49-F238E27FC236}">
                      <a16:creationId xmlns:a16="http://schemas.microsoft.com/office/drawing/2014/main" id="{DE1A8361-4B7B-5588-313B-BEE1B3C5AF0A}"/>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1DE63A40-78E0-E26A-F1E9-74847CC55DD8}"/>
                    </a:ext>
                  </a:extLst>
                </p:cNvPr>
                <p:cNvGrpSpPr/>
                <p:nvPr userDrawn="1"/>
              </p:nvGrpSpPr>
              <p:grpSpPr>
                <a:xfrm>
                  <a:off x="11312405" y="5875587"/>
                  <a:ext cx="295764" cy="292599"/>
                  <a:chOff x="11297334" y="5855058"/>
                  <a:chExt cx="295764" cy="292599"/>
                </a:xfrm>
              </p:grpSpPr>
              <p:sp>
                <p:nvSpPr>
                  <p:cNvPr id="16" name="Freeform 15">
                    <a:hlinkClick r:id="" action="ppaction://hlinkshowjump?jump=nextslide"/>
                    <a:extLst>
                      <a:ext uri="{FF2B5EF4-FFF2-40B4-BE49-F238E27FC236}">
                        <a16:creationId xmlns:a16="http://schemas.microsoft.com/office/drawing/2014/main" id="{19B76ED5-26AE-886F-3D19-4DADF984965D}"/>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 action="ppaction://hlinkshowjump?jump=nextslide"/>
                    <a:extLst>
                      <a:ext uri="{FF2B5EF4-FFF2-40B4-BE49-F238E27FC236}">
                        <a16:creationId xmlns:a16="http://schemas.microsoft.com/office/drawing/2014/main" id="{A047B258-C5EA-282F-8C0D-99DBF47DFF6F}"/>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9" name="Group 8">
                <a:extLst>
                  <a:ext uri="{FF2B5EF4-FFF2-40B4-BE49-F238E27FC236}">
                    <a16:creationId xmlns:a16="http://schemas.microsoft.com/office/drawing/2014/main" id="{9FF0BE67-14D4-349D-D6AF-0E32EBA02DCE}"/>
                  </a:ext>
                </a:extLst>
              </p:cNvPr>
              <p:cNvGrpSpPr/>
              <p:nvPr userDrawn="1"/>
            </p:nvGrpSpPr>
            <p:grpSpPr>
              <a:xfrm>
                <a:off x="10891481" y="6421187"/>
                <a:ext cx="295764" cy="292599"/>
                <a:chOff x="10883946" y="5644499"/>
                <a:chExt cx="295764" cy="292599"/>
              </a:xfrm>
            </p:grpSpPr>
            <p:sp>
              <p:nvSpPr>
                <p:cNvPr id="10" name="Freeform 9">
                  <a:hlinkClick r:id="rId2" action="ppaction://hlinksldjump"/>
                  <a:extLst>
                    <a:ext uri="{FF2B5EF4-FFF2-40B4-BE49-F238E27FC236}">
                      <a16:creationId xmlns:a16="http://schemas.microsoft.com/office/drawing/2014/main" id="{C8440821-9D1D-8908-69CF-5FFE8ACB5809}"/>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1" name="Group 10">
                  <a:extLst>
                    <a:ext uri="{FF2B5EF4-FFF2-40B4-BE49-F238E27FC236}">
                      <a16:creationId xmlns:a16="http://schemas.microsoft.com/office/drawing/2014/main" id="{D915C08C-3D7C-83B9-97E1-96C59EBAF5CC}"/>
                    </a:ext>
                  </a:extLst>
                </p:cNvPr>
                <p:cNvGrpSpPr/>
                <p:nvPr userDrawn="1"/>
              </p:nvGrpSpPr>
              <p:grpSpPr>
                <a:xfrm>
                  <a:off x="10883946" y="5644499"/>
                  <a:ext cx="295764" cy="292599"/>
                  <a:chOff x="10899016" y="5855059"/>
                  <a:chExt cx="295764" cy="292599"/>
                </a:xfrm>
              </p:grpSpPr>
              <p:sp>
                <p:nvSpPr>
                  <p:cNvPr id="12" name="Freeform 11">
                    <a:extLst>
                      <a:ext uri="{FF2B5EF4-FFF2-40B4-BE49-F238E27FC236}">
                        <a16:creationId xmlns:a16="http://schemas.microsoft.com/office/drawing/2014/main" id="{8BFF755E-1DEB-D1A5-1A20-2FBA4F44B081}"/>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3" name="Freeform 12">
                    <a:hlinkClick r:id="rId2" action="ppaction://hlinksldjump"/>
                    <a:extLst>
                      <a:ext uri="{FF2B5EF4-FFF2-40B4-BE49-F238E27FC236}">
                        <a16:creationId xmlns:a16="http://schemas.microsoft.com/office/drawing/2014/main" id="{1BEA9319-7B5D-1AB2-C218-FDB4334C4199}"/>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6" name="Graphic 5">
              <a:extLst>
                <a:ext uri="{FF2B5EF4-FFF2-40B4-BE49-F238E27FC236}">
                  <a16:creationId xmlns:a16="http://schemas.microsoft.com/office/drawing/2014/main" id="{B3E8763A-5B09-C42F-3833-B34154CC819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2" name="Rounded Rectangle 21">
            <a:hlinkClick r:id="rId2" action="ppaction://hlinksldjump"/>
            <a:extLst>
              <a:ext uri="{FF2B5EF4-FFF2-40B4-BE49-F238E27FC236}">
                <a16:creationId xmlns:a16="http://schemas.microsoft.com/office/drawing/2014/main" id="{7B9F7538-99CE-86D0-A6E6-025F8E27F98F}"/>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3" name="Rounded Rectangle 22">
            <a:hlinkClick r:id="rId5" action="ppaction://hlinksldjump"/>
            <a:extLst>
              <a:ext uri="{FF2B5EF4-FFF2-40B4-BE49-F238E27FC236}">
                <a16:creationId xmlns:a16="http://schemas.microsoft.com/office/drawing/2014/main" id="{419BAA88-EAFE-939E-F6A0-C1D38552D934}"/>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4" name="Rounded Rectangle 23">
            <a:hlinkClick r:id="rId6" action="ppaction://hlinksldjump"/>
            <a:extLst>
              <a:ext uri="{FF2B5EF4-FFF2-40B4-BE49-F238E27FC236}">
                <a16:creationId xmlns:a16="http://schemas.microsoft.com/office/drawing/2014/main" id="{D0BA7711-21AB-1B6D-05DD-18C1977430DA}"/>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5" name="Rounded Rectangle 24">
            <a:hlinkClick r:id="rId7" action="ppaction://hlinksldjump"/>
            <a:extLst>
              <a:ext uri="{FF2B5EF4-FFF2-40B4-BE49-F238E27FC236}">
                <a16:creationId xmlns:a16="http://schemas.microsoft.com/office/drawing/2014/main" id="{D5076982-33CE-E68A-A010-D42CA99B865C}"/>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26" name="Rounded Rectangle 25">
            <a:hlinkClick r:id="rId8" action="ppaction://hlinksldjump"/>
            <a:extLst>
              <a:ext uri="{FF2B5EF4-FFF2-40B4-BE49-F238E27FC236}">
                <a16:creationId xmlns:a16="http://schemas.microsoft.com/office/drawing/2014/main" id="{7ED295C5-4772-E102-5503-4C11DAB780EF}"/>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27" name="Rounded Rectangle 26">
            <a:hlinkClick r:id="" action="ppaction://noaction"/>
            <a:extLst>
              <a:ext uri="{FF2B5EF4-FFF2-40B4-BE49-F238E27FC236}">
                <a16:creationId xmlns:a16="http://schemas.microsoft.com/office/drawing/2014/main" id="{1E30FD4F-C22F-26AC-460E-0E41EE3DB81A}"/>
              </a:ext>
            </a:extLst>
          </p:cNvPr>
          <p:cNvSpPr/>
          <p:nvPr userDrawn="1"/>
        </p:nvSpPr>
        <p:spPr bwMode="gray">
          <a:xfrm>
            <a:off x="8045289" y="181294"/>
            <a:ext cx="1205346"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Analysis</a:t>
            </a:r>
          </a:p>
        </p:txBody>
      </p:sp>
      <p:sp>
        <p:nvSpPr>
          <p:cNvPr id="28" name="Rounded Rectangle 27">
            <a:hlinkClick r:id="" action="ppaction://noaction"/>
            <a:extLst>
              <a:ext uri="{FF2B5EF4-FFF2-40B4-BE49-F238E27FC236}">
                <a16:creationId xmlns:a16="http://schemas.microsoft.com/office/drawing/2014/main" id="{58F76A85-8A16-8234-C041-13E0FAF0EDF8}"/>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29" name="Rounded Rectangle 28">
            <a:hlinkClick r:id="" action="ppaction://noaction"/>
            <a:extLst>
              <a:ext uri="{FF2B5EF4-FFF2-40B4-BE49-F238E27FC236}">
                <a16:creationId xmlns:a16="http://schemas.microsoft.com/office/drawing/2014/main" id="{9C3983D5-CC0D-B028-7EB2-2A894896C975}"/>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3265496838"/>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preserve="1" userDrawn="1">
  <p:cSld name="6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10595562" cy="1800493"/>
          </a:xfrm>
          <a:prstGeom prst="rect">
            <a:avLst/>
          </a:prstGeom>
          <a:noFill/>
        </p:spPr>
        <p:txBody>
          <a:bodyPr wrap="square" lIns="0" tIns="0" rIns="0" bIns="0" rtlCol="0">
            <a:spAutoFit/>
          </a:bodyPr>
          <a:lstStyle/>
          <a:p>
            <a:pPr>
              <a:lnSpc>
                <a:spcPct val="90000"/>
              </a:lnSpc>
              <a:spcBef>
                <a:spcPts val="0"/>
              </a:spcBef>
            </a:pPr>
            <a:r>
              <a:rPr lang="en-US" sz="13000" b="1">
                <a:solidFill>
                  <a:schemeClr val="bg1"/>
                </a:solidFill>
              </a:rPr>
              <a:t>Conclusions</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791788" y="420116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730966"/>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5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2/26/2025</a:t>
            </a:fld>
            <a:endParaRPr lang="en-US"/>
          </a:p>
        </p:txBody>
      </p:sp>
      <p:sp>
        <p:nvSpPr>
          <p:cNvPr id="77" name="Title 1">
            <a:extLst>
              <a:ext uri="{FF2B5EF4-FFF2-40B4-BE49-F238E27FC236}">
                <a16:creationId xmlns:a16="http://schemas.microsoft.com/office/drawing/2014/main" id="{4040B1B0-94FF-AE7D-58A4-D12DE42A45D7}"/>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60E3F298-9601-E081-1C57-C9D211FA891D}"/>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032BE9D1-CC90-47A0-BDDC-D1B7B9B3F940}"/>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D80D7EB3-E127-9D51-508E-6CE15D130721}"/>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E9F33E83-8BAF-FB9C-0724-4FE36F430A45}"/>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9972115F-D00C-7AAE-3AC6-A27C41C90A36}"/>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7588BC92-D542-8954-9FB9-E8DA79722892}"/>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A03D8FC9-3E6A-123B-33E0-9841F9B35EB7}"/>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A9416C43-D7D9-0925-3B06-0031512B8253}"/>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CACB35B5-9EB8-CA8E-8AFB-988B8E2A6E9A}"/>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D9350A68-445D-0250-7ED5-1E4B84888AD3}"/>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B5D86EF8-3C33-31C8-4373-E72644DEB717}"/>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AC66A0B8-1483-3AB1-7280-26D0EFAC12DF}"/>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31CB6DBB-54CD-F1DB-1584-82A75EB2648F}"/>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77DD0EE3-D542-9F13-AE11-362D4B8CCC69}"/>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DEF93110-0F6E-6D18-508D-2131B77BE415}"/>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6195D5AE-BBF3-4D02-0138-8DFC37EF58F9}"/>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EC5F858E-6D99-13F1-861E-C424BE990496}"/>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A8FD4CB3-6498-5326-0BF6-70258C2E9B8D}"/>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A55C39C3-915C-AEB9-0009-E012E5CB12B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6" name="Rounded Rectangle 25">
            <a:hlinkClick r:id="rId2" action="ppaction://hlinksldjump"/>
            <a:extLst>
              <a:ext uri="{FF2B5EF4-FFF2-40B4-BE49-F238E27FC236}">
                <a16:creationId xmlns:a16="http://schemas.microsoft.com/office/drawing/2014/main" id="{7FC21B2C-F1A6-A664-30C0-BE023920F4A1}"/>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7" name="Rounded Rectangle 26">
            <a:hlinkClick r:id="rId5" action="ppaction://hlinksldjump"/>
            <a:extLst>
              <a:ext uri="{FF2B5EF4-FFF2-40B4-BE49-F238E27FC236}">
                <a16:creationId xmlns:a16="http://schemas.microsoft.com/office/drawing/2014/main" id="{B5C0A5CE-A157-21DA-939A-677E92E69E17}"/>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8" name="Rounded Rectangle 27">
            <a:hlinkClick r:id="rId6" action="ppaction://hlinksldjump"/>
            <a:extLst>
              <a:ext uri="{FF2B5EF4-FFF2-40B4-BE49-F238E27FC236}">
                <a16:creationId xmlns:a16="http://schemas.microsoft.com/office/drawing/2014/main" id="{C7647B84-5B5A-8744-792C-77D9DE7E071A}"/>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9" name="Rounded Rectangle 28">
            <a:hlinkClick r:id="rId7" action="ppaction://hlinksldjump"/>
            <a:extLst>
              <a:ext uri="{FF2B5EF4-FFF2-40B4-BE49-F238E27FC236}">
                <a16:creationId xmlns:a16="http://schemas.microsoft.com/office/drawing/2014/main" id="{83523DFF-21C0-0255-733D-9FEA80CCC7DA}"/>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30" name="Rounded Rectangle 29">
            <a:hlinkClick r:id="rId8" action="ppaction://hlinksldjump"/>
            <a:extLst>
              <a:ext uri="{FF2B5EF4-FFF2-40B4-BE49-F238E27FC236}">
                <a16:creationId xmlns:a16="http://schemas.microsoft.com/office/drawing/2014/main" id="{FE9C6264-E5A2-1DBA-BD3A-8627E99FDA49}"/>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1" name="Rounded Rectangle 30">
            <a:hlinkClick r:id="" action="ppaction://noaction"/>
            <a:extLst>
              <a:ext uri="{FF2B5EF4-FFF2-40B4-BE49-F238E27FC236}">
                <a16:creationId xmlns:a16="http://schemas.microsoft.com/office/drawing/2014/main" id="{64411D57-6F79-31F0-16A0-364418FDCC05}"/>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2" name="Rounded Rectangle 31">
            <a:hlinkClick r:id="" action="ppaction://noaction"/>
            <a:extLst>
              <a:ext uri="{FF2B5EF4-FFF2-40B4-BE49-F238E27FC236}">
                <a16:creationId xmlns:a16="http://schemas.microsoft.com/office/drawing/2014/main" id="{3389AE9F-7CED-C27E-6E97-54253BB38849}"/>
              </a:ext>
            </a:extLst>
          </p:cNvPr>
          <p:cNvSpPr/>
          <p:nvPr userDrawn="1"/>
        </p:nvSpPr>
        <p:spPr bwMode="gray">
          <a:xfrm>
            <a:off x="9350584" y="181294"/>
            <a:ext cx="1285007"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Conclusions</a:t>
            </a:r>
          </a:p>
        </p:txBody>
      </p:sp>
      <p:sp>
        <p:nvSpPr>
          <p:cNvPr id="33" name="Rounded Rectangle 32">
            <a:hlinkClick r:id="" action="ppaction://noaction"/>
            <a:extLst>
              <a:ext uri="{FF2B5EF4-FFF2-40B4-BE49-F238E27FC236}">
                <a16:creationId xmlns:a16="http://schemas.microsoft.com/office/drawing/2014/main" id="{69F92239-9449-A443-A30D-02AC279C9499}"/>
              </a:ext>
            </a:extLst>
          </p:cNvPr>
          <p:cNvSpPr/>
          <p:nvPr userDrawn="1"/>
        </p:nvSpPr>
        <p:spPr bwMode="gray">
          <a:xfrm>
            <a:off x="10735541"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Resources</a:t>
            </a:r>
          </a:p>
        </p:txBody>
      </p:sp>
    </p:spTree>
    <p:extLst>
      <p:ext uri="{BB962C8B-B14F-4D97-AF65-F5344CB8AC3E}">
        <p14:creationId xmlns:p14="http://schemas.microsoft.com/office/powerpoint/2010/main" val="2669185062"/>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preserve="1" userDrawn="1">
  <p:cSld name="7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10595562" cy="1800493"/>
          </a:xfrm>
          <a:prstGeom prst="rect">
            <a:avLst/>
          </a:prstGeom>
          <a:noFill/>
        </p:spPr>
        <p:txBody>
          <a:bodyPr wrap="square" lIns="0" tIns="0" rIns="0" bIns="0" rtlCol="0">
            <a:spAutoFit/>
          </a:bodyPr>
          <a:lstStyle/>
          <a:p>
            <a:pPr>
              <a:lnSpc>
                <a:spcPct val="90000"/>
              </a:lnSpc>
              <a:spcBef>
                <a:spcPts val="0"/>
              </a:spcBef>
            </a:pPr>
            <a:r>
              <a:rPr lang="en-US" sz="13000" b="1">
                <a:solidFill>
                  <a:schemeClr val="bg1"/>
                </a:solidFill>
              </a:rPr>
              <a:t>Resources</a:t>
            </a:r>
          </a:p>
        </p:txBody>
      </p:sp>
      <p:cxnSp>
        <p:nvCxnSpPr>
          <p:cNvPr id="4" name="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791788" y="420116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3984564"/>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6_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2/26/2025</a:t>
            </a:fld>
            <a:endParaRPr lang="en-US"/>
          </a:p>
        </p:txBody>
      </p:sp>
      <p:sp>
        <p:nvSpPr>
          <p:cNvPr id="77" name="Title 1">
            <a:extLst>
              <a:ext uri="{FF2B5EF4-FFF2-40B4-BE49-F238E27FC236}">
                <a16:creationId xmlns:a16="http://schemas.microsoft.com/office/drawing/2014/main" id="{5F224AD8-82B0-D808-77E6-AA25FBB946D7}"/>
              </a:ext>
            </a:extLst>
          </p:cNvPr>
          <p:cNvSpPr>
            <a:spLocks noGrp="1"/>
          </p:cNvSpPr>
          <p:nvPr>
            <p:ph type="title" hasCustomPrompt="1"/>
          </p:nvPr>
        </p:nvSpPr>
        <p:spPr bwMode="gray">
          <a:xfrm>
            <a:off x="457199" y="826727"/>
            <a:ext cx="9601200" cy="304699"/>
          </a:xfrm>
        </p:spPr>
        <p:txBody>
          <a:bodyPr/>
          <a:lstStyle>
            <a:lvl1pPr>
              <a:defRPr/>
            </a:lvl1pPr>
          </a:lstStyle>
          <a:p>
            <a:r>
              <a:rPr lang="en-US"/>
              <a:t>Slide title; Arial 22pt bold, sentence case (1 line)</a:t>
            </a:r>
          </a:p>
        </p:txBody>
      </p:sp>
      <p:grpSp>
        <p:nvGrpSpPr>
          <p:cNvPr id="6" name="Group 5">
            <a:extLst>
              <a:ext uri="{FF2B5EF4-FFF2-40B4-BE49-F238E27FC236}">
                <a16:creationId xmlns:a16="http://schemas.microsoft.com/office/drawing/2014/main" id="{43072619-1748-4088-AEED-9B06848B32EA}"/>
              </a:ext>
            </a:extLst>
          </p:cNvPr>
          <p:cNvGrpSpPr/>
          <p:nvPr userDrawn="1"/>
        </p:nvGrpSpPr>
        <p:grpSpPr>
          <a:xfrm>
            <a:off x="0" y="6263640"/>
            <a:ext cx="12192000" cy="594360"/>
            <a:chOff x="0" y="6263640"/>
            <a:chExt cx="12192000" cy="594360"/>
          </a:xfrm>
        </p:grpSpPr>
        <p:sp>
          <p:nvSpPr>
            <p:cNvPr id="7" name="Rectangle 6">
              <a:extLst>
                <a:ext uri="{FF2B5EF4-FFF2-40B4-BE49-F238E27FC236}">
                  <a16:creationId xmlns:a16="http://schemas.microsoft.com/office/drawing/2014/main" id="{844C0CC5-3237-8EE2-83D1-D03B4F333085}"/>
                </a:ext>
              </a:extLst>
            </p:cNvPr>
            <p:cNvSpPr/>
            <p:nvPr userDrawn="1"/>
          </p:nvSpPr>
          <p:spPr bwMode="gray">
            <a:xfrm>
              <a:off x="0" y="6263640"/>
              <a:ext cx="12192000" cy="594360"/>
            </a:xfrm>
            <a:prstGeom prst="rect">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nvGrpSpPr>
            <p:cNvPr id="9" name="Group 8">
              <a:extLst>
                <a:ext uri="{FF2B5EF4-FFF2-40B4-BE49-F238E27FC236}">
                  <a16:creationId xmlns:a16="http://schemas.microsoft.com/office/drawing/2014/main" id="{E3872C89-D5BA-7AB4-FD05-A817AE86B03E}"/>
                </a:ext>
              </a:extLst>
            </p:cNvPr>
            <p:cNvGrpSpPr/>
            <p:nvPr userDrawn="1"/>
          </p:nvGrpSpPr>
          <p:grpSpPr>
            <a:xfrm>
              <a:off x="10470557" y="6414521"/>
              <a:ext cx="1137612" cy="292599"/>
              <a:chOff x="10470557" y="6421187"/>
              <a:chExt cx="1137612" cy="292599"/>
            </a:xfrm>
          </p:grpSpPr>
          <p:grpSp>
            <p:nvGrpSpPr>
              <p:cNvPr id="11" name="Group 10">
                <a:extLst>
                  <a:ext uri="{FF2B5EF4-FFF2-40B4-BE49-F238E27FC236}">
                    <a16:creationId xmlns:a16="http://schemas.microsoft.com/office/drawing/2014/main" id="{C181AD23-51E5-3EAF-D87B-F0314DAA86CB}"/>
                  </a:ext>
                </a:extLst>
              </p:cNvPr>
              <p:cNvGrpSpPr/>
              <p:nvPr userDrawn="1"/>
            </p:nvGrpSpPr>
            <p:grpSpPr>
              <a:xfrm>
                <a:off x="10470557" y="6421187"/>
                <a:ext cx="295764" cy="292598"/>
                <a:chOff x="10470557" y="5875580"/>
                <a:chExt cx="295764" cy="292598"/>
              </a:xfrm>
            </p:grpSpPr>
            <p:sp>
              <p:nvSpPr>
                <p:cNvPr id="22" name="Freeform 21">
                  <a:hlinkClick r:id="" action="ppaction://hlinkshowjump?jump=previousslide"/>
                  <a:extLst>
                    <a:ext uri="{FF2B5EF4-FFF2-40B4-BE49-F238E27FC236}">
                      <a16:creationId xmlns:a16="http://schemas.microsoft.com/office/drawing/2014/main" id="{39C14E80-4275-B32F-5938-C01A403728BF}"/>
                    </a:ext>
                  </a:extLst>
                </p:cNvPr>
                <p:cNvSpPr/>
                <p:nvPr/>
              </p:nvSpPr>
              <p:spPr>
                <a:xfrm>
                  <a:off x="10470557" y="5875580"/>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id="{5F9BE06A-A441-0C79-C34C-19900A7CED3A}"/>
                    </a:ext>
                  </a:extLst>
                </p:cNvPr>
                <p:cNvGrpSpPr/>
                <p:nvPr userDrawn="1"/>
              </p:nvGrpSpPr>
              <p:grpSpPr>
                <a:xfrm>
                  <a:off x="10470557" y="5875580"/>
                  <a:ext cx="295764" cy="292598"/>
                  <a:chOff x="10470558" y="5855052"/>
                  <a:chExt cx="295764" cy="292598"/>
                </a:xfrm>
              </p:grpSpPr>
              <p:sp>
                <p:nvSpPr>
                  <p:cNvPr id="24" name="Freeform 23">
                    <a:hlinkClick r:id="" action="ppaction://hlinkshowjump?jump=lastslideviewed"/>
                    <a:extLst>
                      <a:ext uri="{FF2B5EF4-FFF2-40B4-BE49-F238E27FC236}">
                        <a16:creationId xmlns:a16="http://schemas.microsoft.com/office/drawing/2014/main" id="{3F767B8B-64A1-9BEE-7808-0C6E27E9E913}"/>
                      </a:ext>
                    </a:extLst>
                  </p:cNvPr>
                  <p:cNvSpPr/>
                  <p:nvPr/>
                </p:nvSpPr>
                <p:spPr>
                  <a:xfrm>
                    <a:off x="10470558" y="5855052"/>
                    <a:ext cx="295764" cy="292598"/>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645266FE-A2F3-4408-1A60-421044D91F75}"/>
                      </a:ext>
                    </a:extLst>
                  </p:cNvPr>
                  <p:cNvSpPr/>
                  <p:nvPr/>
                </p:nvSpPr>
                <p:spPr>
                  <a:xfrm>
                    <a:off x="10561688" y="5935581"/>
                    <a:ext cx="70875" cy="140236"/>
                  </a:xfrm>
                  <a:custGeom>
                    <a:avLst/>
                    <a:gdLst>
                      <a:gd name="connsiteX0" fmla="*/ 50479 w 50478"/>
                      <a:gd name="connsiteY0" fmla="*/ 0 h 99877"/>
                      <a:gd name="connsiteX1" fmla="*/ 0 w 50478"/>
                      <a:gd name="connsiteY1" fmla="*/ 49939 h 99877"/>
                      <a:gd name="connsiteX2" fmla="*/ 50479 w 50478"/>
                      <a:gd name="connsiteY2" fmla="*/ 99877 h 99877"/>
                      <a:gd name="connsiteX3" fmla="*/ 50479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50479" y="0"/>
                        </a:moveTo>
                        <a:lnTo>
                          <a:pt x="0" y="49939"/>
                        </a:lnTo>
                        <a:lnTo>
                          <a:pt x="50479" y="99877"/>
                        </a:lnTo>
                        <a:lnTo>
                          <a:pt x="50479" y="0"/>
                        </a:lnTo>
                        <a:close/>
                      </a:path>
                    </a:pathLst>
                  </a:custGeom>
                  <a:solidFill>
                    <a:schemeClr val="accent6"/>
                  </a:solidFill>
                  <a:ln w="9416"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id="{421700AD-728F-A2D0-BF7F-D2508849129C}"/>
                  </a:ext>
                </a:extLst>
              </p:cNvPr>
              <p:cNvGrpSpPr/>
              <p:nvPr userDrawn="1"/>
            </p:nvGrpSpPr>
            <p:grpSpPr>
              <a:xfrm>
                <a:off x="11312405" y="6421187"/>
                <a:ext cx="295764" cy="292599"/>
                <a:chOff x="11312405" y="5875587"/>
                <a:chExt cx="295764" cy="292599"/>
              </a:xfrm>
            </p:grpSpPr>
            <p:sp>
              <p:nvSpPr>
                <p:cNvPr id="18" name="Freeform 17">
                  <a:hlinkClick r:id="" action="ppaction://hlinkshowjump?jump=nextslide"/>
                  <a:extLst>
                    <a:ext uri="{FF2B5EF4-FFF2-40B4-BE49-F238E27FC236}">
                      <a16:creationId xmlns:a16="http://schemas.microsoft.com/office/drawing/2014/main" id="{191BF83A-898E-7D96-A81B-D889DB6CDA25}"/>
                    </a:ext>
                  </a:extLst>
                </p:cNvPr>
                <p:cNvSpPr/>
                <p:nvPr/>
              </p:nvSpPr>
              <p:spPr>
                <a:xfrm>
                  <a:off x="11312405" y="5875587"/>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id="{CD668BBE-AD31-8999-886A-A4EF13C03E4E}"/>
                    </a:ext>
                  </a:extLst>
                </p:cNvPr>
                <p:cNvGrpSpPr/>
                <p:nvPr userDrawn="1"/>
              </p:nvGrpSpPr>
              <p:grpSpPr>
                <a:xfrm>
                  <a:off x="11312405" y="5875587"/>
                  <a:ext cx="295764" cy="292599"/>
                  <a:chOff x="11297334" y="5855058"/>
                  <a:chExt cx="295764" cy="292599"/>
                </a:xfrm>
              </p:grpSpPr>
              <p:sp>
                <p:nvSpPr>
                  <p:cNvPr id="20" name="Freeform 19">
                    <a:hlinkClick r:id="" action="ppaction://hlinkshowjump?jump=nextslide"/>
                    <a:extLst>
                      <a:ext uri="{FF2B5EF4-FFF2-40B4-BE49-F238E27FC236}">
                        <a16:creationId xmlns:a16="http://schemas.microsoft.com/office/drawing/2014/main" id="{5BC80E6C-29FD-624E-BACC-ECD3284D188C}"/>
                      </a:ext>
                    </a:extLst>
                  </p:cNvPr>
                  <p:cNvSpPr/>
                  <p:nvPr/>
                </p:nvSpPr>
                <p:spPr>
                  <a:xfrm>
                    <a:off x="11297334" y="5855058"/>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21" name="Freeform 20">
                    <a:hlinkClick r:id="" action="ppaction://hlinkshowjump?jump=nextslide"/>
                    <a:extLst>
                      <a:ext uri="{FF2B5EF4-FFF2-40B4-BE49-F238E27FC236}">
                        <a16:creationId xmlns:a16="http://schemas.microsoft.com/office/drawing/2014/main" id="{BF682BB8-B203-1ECB-CCA0-9FD96B9A31FE}"/>
                      </a:ext>
                    </a:extLst>
                  </p:cNvPr>
                  <p:cNvSpPr/>
                  <p:nvPr/>
                </p:nvSpPr>
                <p:spPr>
                  <a:xfrm>
                    <a:off x="11416971" y="5935588"/>
                    <a:ext cx="70875" cy="140237"/>
                  </a:xfrm>
                  <a:custGeom>
                    <a:avLst/>
                    <a:gdLst>
                      <a:gd name="connsiteX0" fmla="*/ 0 w 50478"/>
                      <a:gd name="connsiteY0" fmla="*/ 0 h 99877"/>
                      <a:gd name="connsiteX1" fmla="*/ 0 w 50478"/>
                      <a:gd name="connsiteY1" fmla="*/ 99877 h 99877"/>
                      <a:gd name="connsiteX2" fmla="*/ 50479 w 50478"/>
                      <a:gd name="connsiteY2" fmla="*/ 49939 h 99877"/>
                      <a:gd name="connsiteX3" fmla="*/ 0 w 50478"/>
                      <a:gd name="connsiteY3" fmla="*/ 0 h 99877"/>
                    </a:gdLst>
                    <a:ahLst/>
                    <a:cxnLst>
                      <a:cxn ang="0">
                        <a:pos x="connsiteX0" y="connsiteY0"/>
                      </a:cxn>
                      <a:cxn ang="0">
                        <a:pos x="connsiteX1" y="connsiteY1"/>
                      </a:cxn>
                      <a:cxn ang="0">
                        <a:pos x="connsiteX2" y="connsiteY2"/>
                      </a:cxn>
                      <a:cxn ang="0">
                        <a:pos x="connsiteX3" y="connsiteY3"/>
                      </a:cxn>
                    </a:cxnLst>
                    <a:rect l="l" t="t" r="r" b="b"/>
                    <a:pathLst>
                      <a:path w="50478" h="99877">
                        <a:moveTo>
                          <a:pt x="0" y="0"/>
                        </a:moveTo>
                        <a:lnTo>
                          <a:pt x="0" y="99877"/>
                        </a:lnTo>
                        <a:lnTo>
                          <a:pt x="50479" y="49939"/>
                        </a:lnTo>
                        <a:lnTo>
                          <a:pt x="0" y="0"/>
                        </a:lnTo>
                        <a:close/>
                      </a:path>
                    </a:pathLst>
                  </a:custGeom>
                  <a:solidFill>
                    <a:schemeClr val="accent6"/>
                  </a:solidFill>
                  <a:ln w="941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B032C5CB-3B01-4CD8-3678-2DC539C56BED}"/>
                  </a:ext>
                </a:extLst>
              </p:cNvPr>
              <p:cNvGrpSpPr/>
              <p:nvPr userDrawn="1"/>
            </p:nvGrpSpPr>
            <p:grpSpPr>
              <a:xfrm>
                <a:off x="10891481" y="6421187"/>
                <a:ext cx="295764" cy="292599"/>
                <a:chOff x="10883946" y="5644499"/>
                <a:chExt cx="295764" cy="292599"/>
              </a:xfrm>
            </p:grpSpPr>
            <p:sp>
              <p:nvSpPr>
                <p:cNvPr id="14" name="Freeform 13">
                  <a:hlinkClick r:id="rId2" action="ppaction://hlinksldjump"/>
                  <a:extLst>
                    <a:ext uri="{FF2B5EF4-FFF2-40B4-BE49-F238E27FC236}">
                      <a16:creationId xmlns:a16="http://schemas.microsoft.com/office/drawing/2014/main" id="{410D9917-EDB4-A3BB-6BF7-25A975CAF293}"/>
                    </a:ext>
                  </a:extLst>
                </p:cNvPr>
                <p:cNvSpPr/>
                <p:nvPr/>
              </p:nvSpPr>
              <p:spPr>
                <a:xfrm>
                  <a:off x="10883946" y="564449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path>
                  </a:pathLst>
                </a:custGeom>
                <a:solidFill>
                  <a:srgbClr val="FFFFFF"/>
                </a:solidFill>
                <a:ln w="9416"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A971E84A-66B8-19A5-971C-0771643D3706}"/>
                    </a:ext>
                  </a:extLst>
                </p:cNvPr>
                <p:cNvGrpSpPr/>
                <p:nvPr userDrawn="1"/>
              </p:nvGrpSpPr>
              <p:grpSpPr>
                <a:xfrm>
                  <a:off x="10883946" y="5644499"/>
                  <a:ext cx="295764" cy="292599"/>
                  <a:chOff x="10899016" y="5855059"/>
                  <a:chExt cx="295764" cy="292599"/>
                </a:xfrm>
              </p:grpSpPr>
              <p:sp>
                <p:nvSpPr>
                  <p:cNvPr id="16" name="Freeform 15">
                    <a:extLst>
                      <a:ext uri="{FF2B5EF4-FFF2-40B4-BE49-F238E27FC236}">
                        <a16:creationId xmlns:a16="http://schemas.microsoft.com/office/drawing/2014/main" id="{20226248-4210-10CE-4A40-962F523AEA40}"/>
                      </a:ext>
                    </a:extLst>
                  </p:cNvPr>
                  <p:cNvSpPr/>
                  <p:nvPr/>
                </p:nvSpPr>
                <p:spPr>
                  <a:xfrm>
                    <a:off x="10899016" y="5855059"/>
                    <a:ext cx="295764" cy="292599"/>
                  </a:xfrm>
                  <a:custGeom>
                    <a:avLst/>
                    <a:gdLst>
                      <a:gd name="connsiteX0" fmla="*/ 105322 w 210644"/>
                      <a:gd name="connsiteY0" fmla="*/ 208390 h 208390"/>
                      <a:gd name="connsiteX1" fmla="*/ 210645 w 210644"/>
                      <a:gd name="connsiteY1" fmla="*/ 104195 h 208390"/>
                      <a:gd name="connsiteX2" fmla="*/ 105322 w 210644"/>
                      <a:gd name="connsiteY2" fmla="*/ 0 h 208390"/>
                      <a:gd name="connsiteX3" fmla="*/ 0 w 210644"/>
                      <a:gd name="connsiteY3" fmla="*/ 104195 h 208390"/>
                      <a:gd name="connsiteX4" fmla="*/ 105322 w 210644"/>
                      <a:gd name="connsiteY4" fmla="*/ 208390 h 208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4" h="208390">
                        <a:moveTo>
                          <a:pt x="105322" y="208390"/>
                        </a:moveTo>
                        <a:cubicBezTo>
                          <a:pt x="163490" y="208390"/>
                          <a:pt x="210645" y="161741"/>
                          <a:pt x="210645" y="104195"/>
                        </a:cubicBezTo>
                        <a:cubicBezTo>
                          <a:pt x="210645" y="46650"/>
                          <a:pt x="163490" y="0"/>
                          <a:pt x="105322" y="0"/>
                        </a:cubicBezTo>
                        <a:cubicBezTo>
                          <a:pt x="47154" y="0"/>
                          <a:pt x="0" y="46650"/>
                          <a:pt x="0" y="104195"/>
                        </a:cubicBezTo>
                        <a:cubicBezTo>
                          <a:pt x="0" y="161741"/>
                          <a:pt x="47154" y="208390"/>
                          <a:pt x="105322" y="208390"/>
                        </a:cubicBezTo>
                        <a:close/>
                      </a:path>
                    </a:pathLst>
                  </a:custGeom>
                  <a:noFill/>
                  <a:ln w="12700" cap="flat">
                    <a:solidFill>
                      <a:schemeClr val="accent6"/>
                    </a:solidFill>
                    <a:prstDash val="solid"/>
                    <a:miter/>
                  </a:ln>
                </p:spPr>
                <p:txBody>
                  <a:bodyPr rtlCol="0" anchor="ctr"/>
                  <a:lstStyle/>
                  <a:p>
                    <a:endParaRPr lang="en-US"/>
                  </a:p>
                </p:txBody>
              </p:sp>
              <p:sp>
                <p:nvSpPr>
                  <p:cNvPr id="17" name="Freeform 16">
                    <a:hlinkClick r:id="rId2" action="ppaction://hlinksldjump"/>
                    <a:extLst>
                      <a:ext uri="{FF2B5EF4-FFF2-40B4-BE49-F238E27FC236}">
                        <a16:creationId xmlns:a16="http://schemas.microsoft.com/office/drawing/2014/main" id="{E8D99E01-67D1-8A74-699F-48B745F5AB18}"/>
                      </a:ext>
                    </a:extLst>
                  </p:cNvPr>
                  <p:cNvSpPr/>
                  <p:nvPr/>
                </p:nvSpPr>
                <p:spPr>
                  <a:xfrm>
                    <a:off x="10976035" y="5922279"/>
                    <a:ext cx="141752" cy="147616"/>
                  </a:xfrm>
                  <a:custGeom>
                    <a:avLst/>
                    <a:gdLst>
                      <a:gd name="connsiteX0" fmla="*/ 100958 w 100957"/>
                      <a:gd name="connsiteY0" fmla="*/ 49939 h 105133"/>
                      <a:gd name="connsiteX1" fmla="*/ 50479 w 100957"/>
                      <a:gd name="connsiteY1" fmla="*/ 0 h 105133"/>
                      <a:gd name="connsiteX2" fmla="*/ 0 w 100957"/>
                      <a:gd name="connsiteY2" fmla="*/ 49939 h 105133"/>
                      <a:gd name="connsiteX3" fmla="*/ 12430 w 100957"/>
                      <a:gd name="connsiteY3" fmla="*/ 49939 h 105133"/>
                      <a:gd name="connsiteX4" fmla="*/ 12430 w 100957"/>
                      <a:gd name="connsiteY4" fmla="*/ 105134 h 105133"/>
                      <a:gd name="connsiteX5" fmla="*/ 41844 w 100957"/>
                      <a:gd name="connsiteY5" fmla="*/ 105134 h 105133"/>
                      <a:gd name="connsiteX6" fmla="*/ 41844 w 100957"/>
                      <a:gd name="connsiteY6" fmla="*/ 79883 h 105133"/>
                      <a:gd name="connsiteX7" fmla="*/ 59208 w 100957"/>
                      <a:gd name="connsiteY7" fmla="*/ 79883 h 105133"/>
                      <a:gd name="connsiteX8" fmla="*/ 59208 w 100957"/>
                      <a:gd name="connsiteY8" fmla="*/ 105134 h 105133"/>
                      <a:gd name="connsiteX9" fmla="*/ 88623 w 100957"/>
                      <a:gd name="connsiteY9" fmla="*/ 105134 h 105133"/>
                      <a:gd name="connsiteX10" fmla="*/ 88623 w 100957"/>
                      <a:gd name="connsiteY10" fmla="*/ 49939 h 105133"/>
                      <a:gd name="connsiteX11" fmla="*/ 100958 w 100957"/>
                      <a:gd name="connsiteY11" fmla="*/ 49939 h 10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957" h="105133">
                        <a:moveTo>
                          <a:pt x="100958" y="49939"/>
                        </a:moveTo>
                        <a:lnTo>
                          <a:pt x="50479" y="0"/>
                        </a:lnTo>
                        <a:lnTo>
                          <a:pt x="0" y="49939"/>
                        </a:lnTo>
                        <a:lnTo>
                          <a:pt x="12430" y="49939"/>
                        </a:lnTo>
                        <a:lnTo>
                          <a:pt x="12430" y="105134"/>
                        </a:lnTo>
                        <a:lnTo>
                          <a:pt x="41844" y="105134"/>
                        </a:lnTo>
                        <a:lnTo>
                          <a:pt x="41844" y="79883"/>
                        </a:lnTo>
                        <a:lnTo>
                          <a:pt x="59208" y="79883"/>
                        </a:lnTo>
                        <a:lnTo>
                          <a:pt x="59208" y="105134"/>
                        </a:lnTo>
                        <a:lnTo>
                          <a:pt x="88623" y="105134"/>
                        </a:lnTo>
                        <a:lnTo>
                          <a:pt x="88623" y="49939"/>
                        </a:lnTo>
                        <a:lnTo>
                          <a:pt x="100958" y="49939"/>
                        </a:lnTo>
                        <a:close/>
                      </a:path>
                    </a:pathLst>
                  </a:custGeom>
                  <a:solidFill>
                    <a:schemeClr val="accent6"/>
                  </a:solidFill>
                  <a:ln w="9416" cap="flat">
                    <a:noFill/>
                    <a:prstDash val="solid"/>
                    <a:miter/>
                  </a:ln>
                </p:spPr>
                <p:txBody>
                  <a:bodyPr rtlCol="0" anchor="ctr"/>
                  <a:lstStyle/>
                  <a:p>
                    <a:endParaRPr lang="en-US"/>
                  </a:p>
                </p:txBody>
              </p:sp>
            </p:grpSp>
          </p:grpSp>
        </p:grpSp>
        <p:pic>
          <p:nvPicPr>
            <p:cNvPr id="10" name="Graphic 9">
              <a:extLst>
                <a:ext uri="{FF2B5EF4-FFF2-40B4-BE49-F238E27FC236}">
                  <a16:creationId xmlns:a16="http://schemas.microsoft.com/office/drawing/2014/main" id="{7E773ADE-33D0-4A68-D5B6-8D91B15ED0E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82" y="6450021"/>
              <a:ext cx="769079" cy="221599"/>
            </a:xfrm>
            <a:prstGeom prst="rect">
              <a:avLst/>
            </a:prstGeom>
          </p:spPr>
        </p:pic>
      </p:grpSp>
      <p:sp>
        <p:nvSpPr>
          <p:cNvPr id="26" name="Rounded Rectangle 25">
            <a:hlinkClick r:id="rId2" action="ppaction://hlinksldjump"/>
            <a:extLst>
              <a:ext uri="{FF2B5EF4-FFF2-40B4-BE49-F238E27FC236}">
                <a16:creationId xmlns:a16="http://schemas.microsoft.com/office/drawing/2014/main" id="{51EEF812-2384-90E0-ADA9-F7FB18C16975}"/>
              </a:ext>
            </a:extLst>
          </p:cNvPr>
          <p:cNvSpPr/>
          <p:nvPr userDrawn="1"/>
        </p:nvSpPr>
        <p:spPr bwMode="gray">
          <a:xfrm>
            <a:off x="171452"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Home</a:t>
            </a:r>
          </a:p>
        </p:txBody>
      </p:sp>
      <p:sp>
        <p:nvSpPr>
          <p:cNvPr id="27" name="Rounded Rectangle 26">
            <a:hlinkClick r:id="rId5" action="ppaction://hlinksldjump"/>
            <a:extLst>
              <a:ext uri="{FF2B5EF4-FFF2-40B4-BE49-F238E27FC236}">
                <a16:creationId xmlns:a16="http://schemas.microsoft.com/office/drawing/2014/main" id="{F3B0561C-DBFC-0150-298C-77DBEE482808}"/>
              </a:ext>
            </a:extLst>
          </p:cNvPr>
          <p:cNvSpPr/>
          <p:nvPr userDrawn="1"/>
        </p:nvSpPr>
        <p:spPr bwMode="gray">
          <a:xfrm>
            <a:off x="1476747"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Why evaluate</a:t>
            </a:r>
          </a:p>
        </p:txBody>
      </p:sp>
      <p:sp>
        <p:nvSpPr>
          <p:cNvPr id="28" name="Rounded Rectangle 27">
            <a:hlinkClick r:id="rId6" action="ppaction://hlinksldjump"/>
            <a:extLst>
              <a:ext uri="{FF2B5EF4-FFF2-40B4-BE49-F238E27FC236}">
                <a16:creationId xmlns:a16="http://schemas.microsoft.com/office/drawing/2014/main" id="{5931CB37-9065-B9B8-59FB-FB52C4FDD7D6}"/>
              </a:ext>
            </a:extLst>
          </p:cNvPr>
          <p:cNvSpPr/>
          <p:nvPr userDrawn="1"/>
        </p:nvSpPr>
        <p:spPr bwMode="gray">
          <a:xfrm>
            <a:off x="3014109" y="181294"/>
            <a:ext cx="1437413"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Measures</a:t>
            </a:r>
          </a:p>
        </p:txBody>
      </p:sp>
      <p:sp>
        <p:nvSpPr>
          <p:cNvPr id="29" name="Rounded Rectangle 28">
            <a:hlinkClick r:id="rId7" action="ppaction://hlinksldjump"/>
            <a:extLst>
              <a:ext uri="{FF2B5EF4-FFF2-40B4-BE49-F238E27FC236}">
                <a16:creationId xmlns:a16="http://schemas.microsoft.com/office/drawing/2014/main" id="{77906EE6-8016-33D0-FA85-F49C889BC43B}"/>
              </a:ext>
            </a:extLst>
          </p:cNvPr>
          <p:cNvSpPr/>
          <p:nvPr userDrawn="1"/>
        </p:nvSpPr>
        <p:spPr bwMode="gray">
          <a:xfrm>
            <a:off x="4551471" y="181294"/>
            <a:ext cx="2088574"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Things to think about</a:t>
            </a:r>
          </a:p>
        </p:txBody>
      </p:sp>
      <p:sp>
        <p:nvSpPr>
          <p:cNvPr id="30" name="Rounded Rectangle 29">
            <a:hlinkClick r:id="rId8" action="ppaction://hlinksldjump"/>
            <a:extLst>
              <a:ext uri="{FF2B5EF4-FFF2-40B4-BE49-F238E27FC236}">
                <a16:creationId xmlns:a16="http://schemas.microsoft.com/office/drawing/2014/main" id="{C9607A31-0429-6B9E-A1DE-CF02E260710E}"/>
              </a:ext>
            </a:extLst>
          </p:cNvPr>
          <p:cNvSpPr/>
          <p:nvPr userDrawn="1"/>
        </p:nvSpPr>
        <p:spPr bwMode="gray">
          <a:xfrm>
            <a:off x="6739994"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Design</a:t>
            </a:r>
          </a:p>
        </p:txBody>
      </p:sp>
      <p:sp>
        <p:nvSpPr>
          <p:cNvPr id="31" name="Rounded Rectangle 30">
            <a:hlinkClick r:id="" action="ppaction://noaction"/>
            <a:extLst>
              <a:ext uri="{FF2B5EF4-FFF2-40B4-BE49-F238E27FC236}">
                <a16:creationId xmlns:a16="http://schemas.microsoft.com/office/drawing/2014/main" id="{1BB61EC0-D432-1FDE-7A3D-437E9C487DA4}"/>
              </a:ext>
            </a:extLst>
          </p:cNvPr>
          <p:cNvSpPr/>
          <p:nvPr userDrawn="1"/>
        </p:nvSpPr>
        <p:spPr bwMode="gray">
          <a:xfrm>
            <a:off x="8045289" y="181294"/>
            <a:ext cx="1205346"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Analysis</a:t>
            </a:r>
          </a:p>
        </p:txBody>
      </p:sp>
      <p:sp>
        <p:nvSpPr>
          <p:cNvPr id="32" name="Rounded Rectangle 31">
            <a:hlinkClick r:id="" action="ppaction://noaction"/>
            <a:extLst>
              <a:ext uri="{FF2B5EF4-FFF2-40B4-BE49-F238E27FC236}">
                <a16:creationId xmlns:a16="http://schemas.microsoft.com/office/drawing/2014/main" id="{86B86E91-C99C-4871-067A-5F84CB5A5DF6}"/>
              </a:ext>
            </a:extLst>
          </p:cNvPr>
          <p:cNvSpPr/>
          <p:nvPr userDrawn="1"/>
        </p:nvSpPr>
        <p:spPr bwMode="gray">
          <a:xfrm>
            <a:off x="9350584" y="181294"/>
            <a:ext cx="1285007" cy="374073"/>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accent6"/>
                </a:solidFill>
              </a:rPr>
              <a:t>Conclusions</a:t>
            </a:r>
          </a:p>
        </p:txBody>
      </p:sp>
      <p:sp>
        <p:nvSpPr>
          <p:cNvPr id="33" name="Rounded Rectangle 32">
            <a:hlinkClick r:id="" action="ppaction://noaction"/>
            <a:extLst>
              <a:ext uri="{FF2B5EF4-FFF2-40B4-BE49-F238E27FC236}">
                <a16:creationId xmlns:a16="http://schemas.microsoft.com/office/drawing/2014/main" id="{DAE860AE-20FD-84FE-527A-39A45C7F6FCE}"/>
              </a:ext>
            </a:extLst>
          </p:cNvPr>
          <p:cNvSpPr/>
          <p:nvPr userDrawn="1"/>
        </p:nvSpPr>
        <p:spPr bwMode="gray">
          <a:xfrm>
            <a:off x="10735541" y="181294"/>
            <a:ext cx="1285007" cy="374073"/>
          </a:xfrm>
          <a:prstGeom prst="roundRect">
            <a:avLst/>
          </a:prstGeom>
          <a:solidFill>
            <a:schemeClr val="accent6"/>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b="1" i="0" u="none" baseline="0">
                <a:solidFill>
                  <a:schemeClr val="bg1"/>
                </a:solidFill>
              </a:rPr>
              <a:t>Resources</a:t>
            </a:r>
          </a:p>
        </p:txBody>
      </p:sp>
    </p:spTree>
    <p:extLst>
      <p:ext uri="{BB962C8B-B14F-4D97-AF65-F5344CB8AC3E}">
        <p14:creationId xmlns:p14="http://schemas.microsoft.com/office/powerpoint/2010/main" val="2642675404"/>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319.xml><?xml version="1.0" encoding="utf-8"?>
<p:sldLayout xmlns:a="http://schemas.openxmlformats.org/drawingml/2006/main" xmlns:r="http://schemas.openxmlformats.org/officeDocument/2006/relationships" xmlns:p="http://schemas.openxmlformats.org/presentationml/2006/main" type="titleOnly" preserve="1">
  <p:cSld name="Title Only, Two 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555639"/>
            <a:ext cx="9601200" cy="609398"/>
          </a:xfrm>
        </p:spPr>
        <p:txBody>
          <a:bodyPr/>
          <a:lstStyle>
            <a:lvl1pPr>
              <a:defRPr/>
            </a:lvl1pPr>
          </a:lstStyle>
          <a:p>
            <a:r>
              <a:rPr lang="en-US"/>
              <a:t>Slide title; Arial 22pt bold, sentence case. This layout accommodates a slide title that extends downward to a second line (max. 2 lines).</a:t>
            </a:r>
          </a:p>
        </p:txBody>
      </p:sp>
      <p:sp>
        <p:nvSpPr>
          <p:cNvPr id="6" name="Date Placeholder 5" hidden="1">
            <a:extLst>
              <a:ext uri="{FF2B5EF4-FFF2-40B4-BE49-F238E27FC236}">
                <a16:creationId xmlns:a16="http://schemas.microsoft.com/office/drawing/2014/main" id="{371431DB-E6A6-49C5-8087-27C6A3B2A54B}"/>
              </a:ext>
            </a:extLst>
          </p:cNvPr>
          <p:cNvSpPr>
            <a:spLocks noGrp="1"/>
          </p:cNvSpPr>
          <p:nvPr>
            <p:ph type="dt" sz="half" idx="10"/>
          </p:nvPr>
        </p:nvSpPr>
        <p:spPr/>
        <p:txBody>
          <a:bodyPr/>
          <a:lstStyle/>
          <a:p>
            <a:fld id="{C9C2E934-DCF6-42A5-85FE-8C1CB869FF21}" type="datetime1">
              <a:rPr lang="en-US" smtClean="0"/>
              <a:t>2/26/2025</a:t>
            </a:fld>
            <a:endParaRPr lang="en-US"/>
          </a:p>
        </p:txBody>
      </p:sp>
    </p:spTree>
    <p:extLst>
      <p:ext uri="{BB962C8B-B14F-4D97-AF65-F5344CB8AC3E}">
        <p14:creationId xmlns:p14="http://schemas.microsoft.com/office/powerpoint/2010/main" val="3513859725"/>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1016">
          <p15:clr>
            <a:srgbClr val="FBAE40"/>
          </p15:clr>
        </p15:guide>
        <p15:guide id="4" orient="horz" pos="34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F8FED-F893-4202-9729-070B73F89088}"/>
              </a:ext>
            </a:extLst>
          </p:cNvPr>
          <p:cNvSpPr>
            <a:spLocks noGrp="1"/>
          </p:cNvSpPr>
          <p:nvPr>
            <p:ph type="title" hasCustomPrompt="1"/>
          </p:nvPr>
        </p:nvSpPr>
        <p:spPr bwMode="gray">
          <a:xfrm>
            <a:off x="839788" y="959472"/>
            <a:ext cx="3932237" cy="609398"/>
          </a:xfrm>
        </p:spPr>
        <p:txBody>
          <a:bodyPr anchor="b"/>
          <a:lstStyle>
            <a:lvl1pPr>
              <a:defRPr sz="2200"/>
            </a:lvl1pPr>
          </a:lstStyle>
          <a:p>
            <a:r>
              <a:rPr lang="en-US"/>
              <a:t>Not for use. This is a Microsoft default.</a:t>
            </a:r>
          </a:p>
        </p:txBody>
      </p:sp>
      <p:sp>
        <p:nvSpPr>
          <p:cNvPr id="3" name="Content Placeholder 2">
            <a:extLst>
              <a:ext uri="{FF2B5EF4-FFF2-40B4-BE49-F238E27FC236}">
                <a16:creationId xmlns:a16="http://schemas.microsoft.com/office/drawing/2014/main" id="{FAAB0851-1B55-4EF9-9DB6-030D02FC7FC5}"/>
              </a:ext>
            </a:extLst>
          </p:cNvPr>
          <p:cNvSpPr>
            <a:spLocks noGrp="1"/>
          </p:cNvSpPr>
          <p:nvPr>
            <p:ph idx="1" hasCustomPrompt="1"/>
          </p:nvPr>
        </p:nvSpPr>
        <p:spPr bwMode="gray">
          <a:xfrm>
            <a:off x="5183188" y="959471"/>
            <a:ext cx="6172200" cy="4531785"/>
          </a:xfrm>
        </p:spPr>
        <p:txBody>
          <a:bodyPr/>
          <a:lstStyle>
            <a:lvl1pPr>
              <a:defRPr sz="18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CF252D-B8C8-459E-A3CF-ADE2DCB40929}"/>
              </a:ext>
            </a:extLst>
          </p:cNvPr>
          <p:cNvSpPr>
            <a:spLocks noGrp="1"/>
          </p:cNvSpPr>
          <p:nvPr>
            <p:ph type="body" sz="half" idx="2" hasCustomPrompt="1"/>
          </p:nvPr>
        </p:nvSpPr>
        <p:spPr bwMode="gray">
          <a:xfrm>
            <a:off x="839788" y="1568869"/>
            <a:ext cx="3932237" cy="3922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layout is not intended for use within Optum presentations.</a:t>
            </a:r>
          </a:p>
        </p:txBody>
      </p:sp>
      <p:sp>
        <p:nvSpPr>
          <p:cNvPr id="5" name="Date Placeholder 4">
            <a:extLst>
              <a:ext uri="{FF2B5EF4-FFF2-40B4-BE49-F238E27FC236}">
                <a16:creationId xmlns:a16="http://schemas.microsoft.com/office/drawing/2014/main" id="{B5E4B62D-C99F-4CC3-9E19-1114B3E55C1F}"/>
              </a:ext>
            </a:extLst>
          </p:cNvPr>
          <p:cNvSpPr>
            <a:spLocks noGrp="1"/>
          </p:cNvSpPr>
          <p:nvPr>
            <p:ph type="dt" sz="half" idx="10"/>
          </p:nvPr>
        </p:nvSpPr>
        <p:spPr bwMode="gray"/>
        <p:txBody>
          <a:bodyPr/>
          <a:lstStyle/>
          <a:p>
            <a:fld id="{49DC409E-992A-4539-8EF9-A32E9543A062}" type="datetime1">
              <a:rPr lang="en-US" smtClean="0"/>
              <a:t>2/25/2025</a:t>
            </a:fld>
            <a:endParaRPr lang="en-US"/>
          </a:p>
        </p:txBody>
      </p:sp>
      <p:sp>
        <p:nvSpPr>
          <p:cNvPr id="6" name="Footer Placeholder 5">
            <a:extLst>
              <a:ext uri="{FF2B5EF4-FFF2-40B4-BE49-F238E27FC236}">
                <a16:creationId xmlns:a16="http://schemas.microsoft.com/office/drawing/2014/main" id="{1F63B6A4-E537-4167-B34F-EDFE426E1E8F}"/>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D8D5DB69-D84E-44DD-8501-317F2D6B91BC}"/>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9" name="TextBox 8">
            <a:extLst>
              <a:ext uri="{FF2B5EF4-FFF2-40B4-BE49-F238E27FC236}">
                <a16:creationId xmlns:a16="http://schemas.microsoft.com/office/drawing/2014/main" id="{2A212493-ED92-4B1B-901F-F8694A916BCD}"/>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10" name="Multiply 45" descr="A large &quot;x&quot; indicating that this layout is not approved for use.">
            <a:extLst>
              <a:ext uri="{FF2B5EF4-FFF2-40B4-BE49-F238E27FC236}">
                <a16:creationId xmlns:a16="http://schemas.microsoft.com/office/drawing/2014/main" id="{6CB82732-EB0E-440B-A61E-F00B16BF0965}"/>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4092180575"/>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3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F07F8-7529-498B-8D34-E0851EDB82CA}"/>
              </a:ext>
            </a:extLst>
          </p:cNvPr>
          <p:cNvSpPr>
            <a:spLocks noGrp="1"/>
          </p:cNvSpPr>
          <p:nvPr>
            <p:ph type="title" hasCustomPrompt="1"/>
          </p:nvPr>
        </p:nvSpPr>
        <p:spPr bwMode="gray"/>
        <p:txBody>
          <a:bodyPr/>
          <a:lstStyle>
            <a:lvl1pPr>
              <a:defRPr/>
            </a:lvl1pPr>
          </a:lstStyle>
          <a:p>
            <a:r>
              <a:rPr lang="en-US"/>
              <a:t>Slide title; Arial 22pt bold, sentence case (1 line)</a:t>
            </a:r>
          </a:p>
        </p:txBody>
      </p:sp>
      <p:sp>
        <p:nvSpPr>
          <p:cNvPr id="3" name="Content Placeholder 2">
            <a:extLst>
              <a:ext uri="{FF2B5EF4-FFF2-40B4-BE49-F238E27FC236}">
                <a16:creationId xmlns:a16="http://schemas.microsoft.com/office/drawing/2014/main" id="{97828B26-FB6F-4B30-8973-00FC53DA3EAD}"/>
              </a:ext>
            </a:extLst>
          </p:cNvPr>
          <p:cNvSpPr>
            <a:spLocks noGrp="1"/>
          </p:cNvSpPr>
          <p:nvPr>
            <p:ph idx="1" hasCustomPrompt="1"/>
          </p:nvPr>
        </p:nvSpPr>
        <p:spPr bwMode="gray">
          <a:xfrm>
            <a:off x="1524000" y="1557210"/>
            <a:ext cx="9144000" cy="393008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6F9B0AB-0E2D-494E-B617-49AC025A7447}"/>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E92844E1-DCBE-4FE7-B46C-155141DCD59B}"/>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4" name="Date Placeholder 3" hidden="1">
            <a:extLst>
              <a:ext uri="{FF2B5EF4-FFF2-40B4-BE49-F238E27FC236}">
                <a16:creationId xmlns:a16="http://schemas.microsoft.com/office/drawing/2014/main" id="{E8F05950-6299-4B4F-B254-8E9E230299D9}"/>
              </a:ext>
            </a:extLst>
          </p:cNvPr>
          <p:cNvSpPr>
            <a:spLocks noGrp="1"/>
          </p:cNvSpPr>
          <p:nvPr>
            <p:ph type="dt" sz="half" idx="10"/>
          </p:nvPr>
        </p:nvSpPr>
        <p:spPr bwMode="gray"/>
        <p:txBody>
          <a:bodyPr/>
          <a:lstStyle/>
          <a:p>
            <a:fld id="{91B49150-1D91-41AC-9706-7B003B9B505B}" type="datetime1">
              <a:rPr lang="en-US" smtClean="0"/>
              <a:t>2/26/2025</a:t>
            </a:fld>
            <a:endParaRPr lang="en-US"/>
          </a:p>
        </p:txBody>
      </p:sp>
    </p:spTree>
    <p:extLst>
      <p:ext uri="{BB962C8B-B14F-4D97-AF65-F5344CB8AC3E}">
        <p14:creationId xmlns:p14="http://schemas.microsoft.com/office/powerpoint/2010/main" val="1196442922"/>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792">
          <p15:clr>
            <a:srgbClr val="FBAE40"/>
          </p15:clr>
        </p15:guide>
        <p15:guide id="3" orient="horz" pos="344">
          <p15:clr>
            <a:srgbClr val="FBAE40"/>
          </p15:clr>
        </p15:guide>
      </p15:sldGuideLst>
    </p:ext>
  </p:extLst>
</p:sldLayout>
</file>

<file path=ppt/slideLayouts/slideLayout321.xml><?xml version="1.0" encoding="utf-8"?>
<p:sldLayout xmlns:a="http://schemas.openxmlformats.org/drawingml/2006/main" xmlns:r="http://schemas.openxmlformats.org/officeDocument/2006/relationships" xmlns:p="http://schemas.openxmlformats.org/presentationml/2006/main" type="blank" preserve="1">
  <p:cSld name="Blank">
    <p:bg bwMode="gray">
      <p:bgRef idx="1001">
        <a:schemeClr val="bg1"/>
      </p:bgRef>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820AF22-0BC8-4D54-AFFC-11C9299ACFC0}"/>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4" name="Slide Number Placeholder 3">
            <a:extLst>
              <a:ext uri="{FF2B5EF4-FFF2-40B4-BE49-F238E27FC236}">
                <a16:creationId xmlns:a16="http://schemas.microsoft.com/office/drawing/2014/main" id="{7F8E785F-27DE-459F-AC73-FAA76F4C475F}"/>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2" name="Date Placeholder 1" hidden="1">
            <a:extLst>
              <a:ext uri="{FF2B5EF4-FFF2-40B4-BE49-F238E27FC236}">
                <a16:creationId xmlns:a16="http://schemas.microsoft.com/office/drawing/2014/main" id="{2A88930E-BBA5-4E1B-A5EF-DED17AD07096}"/>
              </a:ext>
            </a:extLst>
          </p:cNvPr>
          <p:cNvSpPr>
            <a:spLocks noGrp="1"/>
          </p:cNvSpPr>
          <p:nvPr>
            <p:ph type="dt" sz="half" idx="10"/>
          </p:nvPr>
        </p:nvSpPr>
        <p:spPr/>
        <p:txBody>
          <a:bodyPr/>
          <a:lstStyle/>
          <a:p>
            <a:fld id="{0979BA85-8310-4250-AB3A-A97C30E154CC}" type="datetime1">
              <a:rPr lang="en-US" smtClean="0"/>
              <a:t>2/26/2025</a:t>
            </a:fld>
            <a:endParaRPr lang="en-US"/>
          </a:p>
        </p:txBody>
      </p:sp>
    </p:spTree>
    <p:extLst>
      <p:ext uri="{BB962C8B-B14F-4D97-AF65-F5344CB8AC3E}">
        <p14:creationId xmlns:p14="http://schemas.microsoft.com/office/powerpoint/2010/main" val="3947294324"/>
      </p:ext>
    </p:extLst>
  </p:cSld>
  <p:clrMapOvr>
    <a:masterClrMapping/>
  </p:clrMapOvr>
  <p:extLst>
    <p:ext uri="{DCECCB84-F9BA-43D5-87BE-67443E8EF086}">
      <p15:sldGuideLst xmlns:p15="http://schemas.microsoft.com/office/powerpoint/2012/main">
        <p15:guide id="1" orient="horz" pos="3776">
          <p15:clr>
            <a:srgbClr val="FBAE40"/>
          </p15:clr>
        </p15:guide>
        <p15:guide id="4" orient="horz" pos="344">
          <p15:clr>
            <a:srgbClr val="FBAE40"/>
          </p15:clr>
        </p15:guide>
      </p15:sldGuideLst>
    </p:ext>
  </p:extLst>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32CFB013-0FEF-48E9-80F2-E18D541C5EDC}"/>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Quotes/</a:t>
            </a:r>
            <a:br>
              <a:rPr lang="en-US" sz="15000" b="1">
                <a:solidFill>
                  <a:schemeClr val="bg1"/>
                </a:solidFill>
              </a:rPr>
            </a:br>
            <a:r>
              <a:rPr lang="en-US" sz="15000" b="1">
                <a:solidFill>
                  <a:schemeClr val="bg1"/>
                </a:solidFill>
              </a:rPr>
              <a:t>facts</a:t>
            </a:r>
          </a:p>
        </p:txBody>
      </p:sp>
      <p:cxnSp>
        <p:nvCxnSpPr>
          <p:cNvPr id="4" name="Arrow">
            <a:extLst>
              <a:ext uri="{FF2B5EF4-FFF2-40B4-BE49-F238E27FC236}">
                <a16:creationId xmlns:a16="http://schemas.microsoft.com/office/drawing/2014/main" id="{072CDE07-2C86-4CA9-AA97-FE831103A7B5}"/>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1936508"/>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descr="Large, stylized quotation 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2/26/2025</a:t>
            </a:fld>
            <a:endParaRPr lang="en-US"/>
          </a:p>
        </p:txBody>
      </p:sp>
    </p:spTree>
    <p:extLst>
      <p:ext uri="{BB962C8B-B14F-4D97-AF65-F5344CB8AC3E}">
        <p14:creationId xmlns:p14="http://schemas.microsoft.com/office/powerpoint/2010/main" val="4163598164"/>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2" name="Quotemark" descr="Large, stylized quotation 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3" name="Picture Placeholder 7">
            <a:extLst>
              <a:ext uri="{FF2B5EF4-FFF2-40B4-BE49-F238E27FC236}">
                <a16:creationId xmlns:a16="http://schemas.microsoft.com/office/drawing/2014/main" id="{D951BDD7-02E7-4695-9F59-170E730D05B2}"/>
              </a:ext>
              <a:ext uri="{C183D7F6-B498-43B3-948B-1728B52AA6E4}">
                <adec:decorative xmlns:adec="http://schemas.microsoft.com/office/drawing/2017/decorative" val="1"/>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accent6"/>
                </a:solidFill>
              </a:defRPr>
            </a:lvl1pPr>
          </a:lstStyle>
          <a:p>
            <a:r>
              <a:rPr lang="en-US"/>
              <a:t>Insert attribution photo</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2/26/2025</a:t>
            </a:fld>
            <a:endParaRPr lang="en-US"/>
          </a:p>
        </p:txBody>
      </p:sp>
    </p:spTree>
    <p:extLst>
      <p:ext uri="{BB962C8B-B14F-4D97-AF65-F5344CB8AC3E}">
        <p14:creationId xmlns:p14="http://schemas.microsoft.com/office/powerpoint/2010/main" val="66034574"/>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Quote 02">
    <p:spTree>
      <p:nvGrpSpPr>
        <p:cNvPr id="1" name=""/>
        <p:cNvGrpSpPr/>
        <p:nvPr/>
      </p:nvGrpSpPr>
      <p:grpSpPr>
        <a:xfrm>
          <a:off x="0" y="0"/>
          <a:ext cx="0" cy="0"/>
          <a:chOff x="0" y="0"/>
          <a:chExt cx="0" cy="0"/>
        </a:xfrm>
      </p:grpSpPr>
      <p:sp>
        <p:nvSpPr>
          <p:cNvPr id="7" name="Background box">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descr="Large, stylized quotation 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2/26/2025</a:t>
            </a:fld>
            <a:endParaRPr lang="en-US"/>
          </a:p>
        </p:txBody>
      </p:sp>
    </p:spTree>
    <p:extLst>
      <p:ext uri="{BB962C8B-B14F-4D97-AF65-F5344CB8AC3E}">
        <p14:creationId xmlns:p14="http://schemas.microsoft.com/office/powerpoint/2010/main" val="1306916965"/>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Quote with Photo 02">
    <p:spTree>
      <p:nvGrpSpPr>
        <p:cNvPr id="1" name=""/>
        <p:cNvGrpSpPr/>
        <p:nvPr/>
      </p:nvGrpSpPr>
      <p:grpSpPr>
        <a:xfrm>
          <a:off x="0" y="0"/>
          <a:ext cx="0" cy="0"/>
          <a:chOff x="0" y="0"/>
          <a:chExt cx="0" cy="0"/>
        </a:xfrm>
      </p:grpSpPr>
      <p:sp>
        <p:nvSpPr>
          <p:cNvPr id="7" name="Background box">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2" name="Quotemark" descr="Large, stylized quotation 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3" name="Picture Placeholder 7">
            <a:extLst>
              <a:ext uri="{FF2B5EF4-FFF2-40B4-BE49-F238E27FC236}">
                <a16:creationId xmlns:a16="http://schemas.microsoft.com/office/drawing/2014/main" id="{D951BDD7-02E7-4695-9F59-170E730D05B2}"/>
              </a:ext>
              <a:ext uri="{C183D7F6-B498-43B3-948B-1728B52AA6E4}">
                <adec:decorative xmlns:adec="http://schemas.microsoft.com/office/drawing/2017/decorative" val="1"/>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tx1"/>
                </a:solidFill>
              </a:defRPr>
            </a:lvl1pPr>
          </a:lstStyle>
          <a:p>
            <a:r>
              <a:rPr lang="en-US"/>
              <a:t>Insert attribution photo</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2/26/2025</a:t>
            </a:fld>
            <a:endParaRPr lang="en-US"/>
          </a:p>
        </p:txBody>
      </p:sp>
    </p:spTree>
    <p:extLst>
      <p:ext uri="{BB962C8B-B14F-4D97-AF65-F5344CB8AC3E}">
        <p14:creationId xmlns:p14="http://schemas.microsoft.com/office/powerpoint/2010/main" val="70851282"/>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Big Fac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3924300"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3924300" y="3708424"/>
            <a:ext cx="4343400" cy="230832"/>
          </a:xfrm>
        </p:spPr>
        <p:txBody>
          <a:bodyPr>
            <a:spAutoFit/>
          </a:bodyPr>
          <a:lstStyle>
            <a:lvl1pPr algn="ctr">
              <a:defRPr sz="1500"/>
            </a:lvl1pPr>
          </a:lstStyle>
          <a:p>
            <a:pPr lvl="0"/>
            <a:r>
              <a:rPr lang="en-US"/>
              <a:t>Context about fact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2/26/2025</a:t>
            </a:fld>
            <a:endParaRPr lang="en-US"/>
          </a:p>
        </p:txBody>
      </p:sp>
    </p:spTree>
    <p:extLst>
      <p:ext uri="{BB962C8B-B14F-4D97-AF65-F5344CB8AC3E}">
        <p14:creationId xmlns:p14="http://schemas.microsoft.com/office/powerpoint/2010/main" val="2718606735"/>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Big Fact 02">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1521502"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1521502" y="3708424"/>
            <a:ext cx="4343400" cy="230832"/>
          </a:xfrm>
        </p:spPr>
        <p:txBody>
          <a:bodyPr>
            <a:spAutoFit/>
          </a:bodyPr>
          <a:lstStyle>
            <a:lvl1pPr algn="ctr">
              <a:defRPr sz="1500"/>
            </a:lvl1pPr>
          </a:lstStyle>
          <a:p>
            <a:pPr lvl="0"/>
            <a:r>
              <a:rPr lang="en-US"/>
              <a:t>Context about fact</a:t>
            </a:r>
          </a:p>
        </p:txBody>
      </p:sp>
      <p:sp>
        <p:nvSpPr>
          <p:cNvPr id="7" name="Text Placeholder 5">
            <a:extLst>
              <a:ext uri="{FF2B5EF4-FFF2-40B4-BE49-F238E27FC236}">
                <a16:creationId xmlns:a16="http://schemas.microsoft.com/office/drawing/2014/main" id="{9AC900CD-4561-4E07-9B13-BD98740C35AB}"/>
              </a:ext>
            </a:extLst>
          </p:cNvPr>
          <p:cNvSpPr>
            <a:spLocks noGrp="1"/>
          </p:cNvSpPr>
          <p:nvPr>
            <p:ph type="body" sz="quarter" idx="15" hasCustomPrompt="1"/>
          </p:nvPr>
        </p:nvSpPr>
        <p:spPr bwMode="gray">
          <a:xfrm>
            <a:off x="6330863"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8" name="Text Placeholder 8">
            <a:extLst>
              <a:ext uri="{FF2B5EF4-FFF2-40B4-BE49-F238E27FC236}">
                <a16:creationId xmlns:a16="http://schemas.microsoft.com/office/drawing/2014/main" id="{8AD4B4AB-AD99-4AC4-B37B-D2B3938FC3A2}"/>
              </a:ext>
            </a:extLst>
          </p:cNvPr>
          <p:cNvSpPr>
            <a:spLocks noGrp="1"/>
          </p:cNvSpPr>
          <p:nvPr>
            <p:ph type="body" sz="quarter" idx="16" hasCustomPrompt="1"/>
          </p:nvPr>
        </p:nvSpPr>
        <p:spPr bwMode="gray">
          <a:xfrm>
            <a:off x="6330863" y="3708424"/>
            <a:ext cx="4343400" cy="230832"/>
          </a:xfrm>
        </p:spPr>
        <p:txBody>
          <a:bodyPr>
            <a:spAutoFit/>
          </a:bodyPr>
          <a:lstStyle>
            <a:lvl1pPr algn="ctr">
              <a:defRPr sz="1500"/>
            </a:lvl1pPr>
          </a:lstStyle>
          <a:p>
            <a:pPr lvl="0"/>
            <a:r>
              <a:rPr lang="en-US"/>
              <a:t>Context about fact</a:t>
            </a:r>
          </a:p>
        </p:txBody>
      </p:sp>
      <p:sp>
        <p:nvSpPr>
          <p:cNvPr id="4" name="Footer Placeholder 3">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Slide Number Placeholder 4">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2/26/2025</a:t>
            </a:fld>
            <a:endParaRPr lang="en-US"/>
          </a:p>
        </p:txBody>
      </p:sp>
    </p:spTree>
    <p:extLst>
      <p:ext uri="{BB962C8B-B14F-4D97-AF65-F5344CB8AC3E}">
        <p14:creationId xmlns:p14="http://schemas.microsoft.com/office/powerpoint/2010/main" val="1129148368"/>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329.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63F147AB-BC07-4B04-AF4C-C611763A1EAE}"/>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Closing</a:t>
            </a:r>
          </a:p>
        </p:txBody>
      </p:sp>
      <p:cxnSp>
        <p:nvCxnSpPr>
          <p:cNvPr id="4" name="Arrow">
            <a:extLst>
              <a:ext uri="{FF2B5EF4-FFF2-40B4-BE49-F238E27FC236}">
                <a16:creationId xmlns:a16="http://schemas.microsoft.com/office/drawing/2014/main" id="{C96135BB-E1DE-4F71-B831-68F8DC213F8C}"/>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7522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1F256-EE8B-4C42-8A9F-D709E45FC9CE}"/>
              </a:ext>
            </a:extLst>
          </p:cNvPr>
          <p:cNvSpPr>
            <a:spLocks noGrp="1"/>
          </p:cNvSpPr>
          <p:nvPr>
            <p:ph type="title" hasCustomPrompt="1"/>
          </p:nvPr>
        </p:nvSpPr>
        <p:spPr bwMode="gray">
          <a:xfrm>
            <a:off x="839788" y="959472"/>
            <a:ext cx="3932237" cy="609398"/>
          </a:xfrm>
        </p:spPr>
        <p:txBody>
          <a:bodyPr anchor="b"/>
          <a:lstStyle>
            <a:lvl1pPr>
              <a:defRPr sz="2200"/>
            </a:lvl1pPr>
          </a:lstStyle>
          <a:p>
            <a:r>
              <a:rPr lang="en-US"/>
              <a:t>Not for use. This is a Microsoft default.</a:t>
            </a:r>
          </a:p>
        </p:txBody>
      </p:sp>
      <p:sp>
        <p:nvSpPr>
          <p:cNvPr id="3" name="Picture Placeholder 2">
            <a:extLst>
              <a:ext uri="{FF2B5EF4-FFF2-40B4-BE49-F238E27FC236}">
                <a16:creationId xmlns:a16="http://schemas.microsoft.com/office/drawing/2014/main" id="{F9491D2A-A402-47AC-9A86-6002422F21C9}"/>
              </a:ext>
            </a:extLst>
          </p:cNvPr>
          <p:cNvSpPr>
            <a:spLocks noGrp="1"/>
          </p:cNvSpPr>
          <p:nvPr>
            <p:ph type="pic" idx="1"/>
          </p:nvPr>
        </p:nvSpPr>
        <p:spPr bwMode="gray">
          <a:xfrm>
            <a:off x="5183188" y="959471"/>
            <a:ext cx="6172200" cy="4531785"/>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2DB0F51-CDD0-41D4-A559-624A4917070B}"/>
              </a:ext>
            </a:extLst>
          </p:cNvPr>
          <p:cNvSpPr>
            <a:spLocks noGrp="1"/>
          </p:cNvSpPr>
          <p:nvPr>
            <p:ph type="body" sz="half" idx="2" hasCustomPrompt="1"/>
          </p:nvPr>
        </p:nvSpPr>
        <p:spPr bwMode="gray">
          <a:xfrm>
            <a:off x="839788" y="1568869"/>
            <a:ext cx="3932237" cy="3922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layout is not intended for use within Optum presentations.</a:t>
            </a:r>
          </a:p>
        </p:txBody>
      </p:sp>
      <p:sp>
        <p:nvSpPr>
          <p:cNvPr id="5" name="Date Placeholder 4">
            <a:extLst>
              <a:ext uri="{FF2B5EF4-FFF2-40B4-BE49-F238E27FC236}">
                <a16:creationId xmlns:a16="http://schemas.microsoft.com/office/drawing/2014/main" id="{14CD89A7-8ADC-4D39-B15F-96B3FCC81854}"/>
              </a:ext>
            </a:extLst>
          </p:cNvPr>
          <p:cNvSpPr>
            <a:spLocks noGrp="1"/>
          </p:cNvSpPr>
          <p:nvPr>
            <p:ph type="dt" sz="half" idx="10"/>
          </p:nvPr>
        </p:nvSpPr>
        <p:spPr bwMode="gray"/>
        <p:txBody>
          <a:bodyPr/>
          <a:lstStyle/>
          <a:p>
            <a:fld id="{93CC6C9D-7D35-441A-8E7D-B481D2DC7F21}" type="datetime1">
              <a:rPr lang="en-US" smtClean="0"/>
              <a:t>2/25/2025</a:t>
            </a:fld>
            <a:endParaRPr lang="en-US"/>
          </a:p>
        </p:txBody>
      </p:sp>
      <p:sp>
        <p:nvSpPr>
          <p:cNvPr id="6" name="Footer Placeholder 5">
            <a:extLst>
              <a:ext uri="{FF2B5EF4-FFF2-40B4-BE49-F238E27FC236}">
                <a16:creationId xmlns:a16="http://schemas.microsoft.com/office/drawing/2014/main" id="{17F543A3-3277-40A0-B1C2-CADD5AB0387B}"/>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F13D95E8-D049-4386-B18A-005E7667328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9" name="TextBox 8">
            <a:extLst>
              <a:ext uri="{FF2B5EF4-FFF2-40B4-BE49-F238E27FC236}">
                <a16:creationId xmlns:a16="http://schemas.microsoft.com/office/drawing/2014/main" id="{349FD152-129D-41A4-81CE-BC9A8DCD0B3A}"/>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10" name="Multiply 45" descr="A large &quot;x&quot; indicating that this layout is not approved for use.">
            <a:extLst>
              <a:ext uri="{FF2B5EF4-FFF2-40B4-BE49-F238E27FC236}">
                <a16:creationId xmlns:a16="http://schemas.microsoft.com/office/drawing/2014/main" id="{66B6567B-A13A-474B-8D2F-ECF1267DF687}"/>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2507154981"/>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330.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13" name="Warm white background">
            <a:extLst>
              <a:ext uri="{FF2B5EF4-FFF2-40B4-BE49-F238E27FC236}">
                <a16:creationId xmlns:a16="http://schemas.microsoft.com/office/drawing/2014/main" id="{7C3A9A97-61E4-4883-B3FD-88A5E8E0FF70}"/>
              </a:ext>
              <a:ext uri="{C183D7F6-B498-43B3-948B-1728B52AA6E4}">
                <adec:decorative xmlns:adec="http://schemas.microsoft.com/office/drawing/2017/decorative" val="1"/>
              </a:ext>
            </a:extLst>
          </p:cNvPr>
          <p:cNvSpPr/>
          <p:nvPr userDrawn="1"/>
        </p:nvSpPr>
        <p:spPr bwMode="gray">
          <a:xfrm>
            <a:off x="184404" y="182880"/>
            <a:ext cx="11823192" cy="6492240"/>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6" name="Optum logo" descr="Optum">
            <a:extLst>
              <a:ext uri="{FF2B5EF4-FFF2-40B4-BE49-F238E27FC236}">
                <a16:creationId xmlns:a16="http://schemas.microsoft.com/office/drawing/2014/main" id="{89BF741E-7372-4DA5-9FBB-22AB498402A5}"/>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051941" y="2837147"/>
            <a:ext cx="4088119" cy="1183707"/>
          </a:xfrm>
          <a:prstGeom prst="rect">
            <a:avLst/>
          </a:prstGeom>
        </p:spPr>
      </p:pic>
      <p:sp>
        <p:nvSpPr>
          <p:cNvPr id="14" name="Boilerplate">
            <a:extLst>
              <a:ext uri="{FF2B5EF4-FFF2-40B4-BE49-F238E27FC236}">
                <a16:creationId xmlns:a16="http://schemas.microsoft.com/office/drawing/2014/main" id="{9EB9C69C-A308-416E-9EF4-CDCBABF60D86}"/>
              </a:ext>
            </a:extLst>
          </p:cNvPr>
          <p:cNvSpPr txBox="1"/>
          <p:nvPr userDrawn="1"/>
        </p:nvSpPr>
        <p:spPr bwMode="gray">
          <a:xfrm>
            <a:off x="3818873" y="5837129"/>
            <a:ext cx="4554255" cy="507831"/>
          </a:xfrm>
          <a:prstGeom prst="rect">
            <a:avLst/>
          </a:prstGeom>
          <a:noFill/>
        </p:spPr>
        <p:txBody>
          <a:bodyPr vert="horz" wrap="square" lIns="0" tIns="0" rIns="0" bIns="0" rtlCol="0">
            <a:spAutoFit/>
          </a:bodyPr>
          <a:lstStyle/>
          <a:p>
            <a:pPr algn="ctr">
              <a:spcBef>
                <a:spcPts val="600"/>
              </a:spcBef>
            </a:pPr>
            <a:r>
              <a:rPr lang="en-US" sz="700" b="0" i="0" u="none" baseline="0">
                <a:solidFill>
                  <a:schemeClr val="tx1"/>
                </a:solidFill>
                <a:latin typeface="+mn-lt"/>
              </a:rPr>
              <a:t>Optum is a registered trademark of Optum, Inc. in the U.S. and other jurisdictions. All other brand or product names are the property of their respective owners. Because we are continuously improving our products and services, Optum reserves the right to change specifications without prior notice. Optum is an equal opportunity employer.</a:t>
            </a:r>
          </a:p>
          <a:p>
            <a:pPr algn="ctr">
              <a:spcBef>
                <a:spcPts val="600"/>
              </a:spcBef>
            </a:pPr>
            <a:r>
              <a:rPr lang="en-US" sz="700" b="0" i="0" u="none" baseline="0">
                <a:solidFill>
                  <a:schemeClr val="tx1"/>
                </a:solidFill>
                <a:latin typeface="+mn-lt"/>
              </a:rPr>
              <a:t>© 2023 Optum, Inc. All rights reserved. </a:t>
            </a:r>
          </a:p>
        </p:txBody>
      </p:sp>
    </p:spTree>
    <p:extLst>
      <p:ext uri="{BB962C8B-B14F-4D97-AF65-F5344CB8AC3E}">
        <p14:creationId xmlns:p14="http://schemas.microsoft.com/office/powerpoint/2010/main" val="3605490277"/>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C40000"/>
        </a:solidFill>
        <a:effectLst/>
      </p:bgPr>
    </p:bg>
    <p:spTree>
      <p:nvGrpSpPr>
        <p:cNvPr id="1" name=""/>
        <p:cNvGrpSpPr/>
        <p:nvPr/>
      </p:nvGrpSpPr>
      <p:grpSpPr>
        <a:xfrm>
          <a:off x="0" y="0"/>
          <a:ext cx="0" cy="0"/>
          <a:chOff x="0" y="0"/>
          <a:chExt cx="0" cy="0"/>
        </a:xfrm>
      </p:grpSpPr>
      <p:sp>
        <p:nvSpPr>
          <p:cNvPr id="11" name="TextBox 1">
            <a:extLst>
              <a:ext uri="{FF2B5EF4-FFF2-40B4-BE49-F238E27FC236}">
                <a16:creationId xmlns:a16="http://schemas.microsoft.com/office/drawing/2014/main" id="{B0B3D229-4274-4EDF-910A-B6C2E87EC949}"/>
              </a:ext>
            </a:extLst>
          </p:cNvPr>
          <p:cNvSpPr txBox="1"/>
          <p:nvPr userDrawn="1"/>
        </p:nvSpPr>
        <p:spPr bwMode="gray">
          <a:xfrm>
            <a:off x="742998" y="312763"/>
            <a:ext cx="9891327" cy="6232475"/>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Layouts not for use.</a:t>
            </a:r>
          </a:p>
        </p:txBody>
      </p:sp>
      <p:cxnSp>
        <p:nvCxnSpPr>
          <p:cNvPr id="4" name="Arrow">
            <a:extLst>
              <a:ext uri="{FF2B5EF4-FFF2-40B4-BE49-F238E27FC236}">
                <a16:creationId xmlns:a16="http://schemas.microsoft.com/office/drawing/2014/main" id="{F3C0B7D9-B70B-4C5C-87F9-2330B866F444}"/>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046260"/>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Freeform: Shape 8" descr="A large &quot;x&quot; indicating that this layout is not approved for use.">
            <a:extLst>
              <a:ext uri="{FF2B5EF4-FFF2-40B4-BE49-F238E27FC236}">
                <a16:creationId xmlns:a16="http://schemas.microsoft.com/office/drawing/2014/main" id="{F637101A-C75C-41F9-A59B-BB01DC6F1A81}"/>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7" name="TextBox 6">
            <a:extLst>
              <a:ext uri="{FF2B5EF4-FFF2-40B4-BE49-F238E27FC236}">
                <a16:creationId xmlns:a16="http://schemas.microsoft.com/office/drawing/2014/main" id="{57B99AAD-1C70-4066-97B8-7CB0AFCDBCB0}"/>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B7568664-50C7-4DB8-8C47-CFB226FB188C}"/>
              </a:ext>
            </a:extLst>
          </p:cNvPr>
          <p:cNvSpPr>
            <a:spLocks noGrp="1"/>
          </p:cNvSpPr>
          <p:nvPr>
            <p:ph type="ctrTitle" hasCustomPrompt="1"/>
          </p:nvPr>
        </p:nvSpPr>
        <p:spPr bwMode="gray">
          <a:xfrm>
            <a:off x="1524000" y="2886715"/>
            <a:ext cx="9144000" cy="623248"/>
          </a:xfrm>
        </p:spPr>
        <p:txBody>
          <a:bodyPr anchor="b"/>
          <a:lstStyle>
            <a:lvl1pPr algn="ctr">
              <a:defRPr sz="4500"/>
            </a:lvl1pPr>
          </a:lstStyle>
          <a:p>
            <a:r>
              <a:rPr lang="en-US"/>
              <a:t>Not for use. Microsoft default.</a:t>
            </a:r>
          </a:p>
        </p:txBody>
      </p:sp>
      <p:sp>
        <p:nvSpPr>
          <p:cNvPr id="3" name="Subtitle 2">
            <a:extLst>
              <a:ext uri="{FF2B5EF4-FFF2-40B4-BE49-F238E27FC236}">
                <a16:creationId xmlns:a16="http://schemas.microsoft.com/office/drawing/2014/main" id="{4EAF0C85-44B2-4CC0-932D-2F9ADF1FFD31}"/>
              </a:ext>
            </a:extLst>
          </p:cNvPr>
          <p:cNvSpPr>
            <a:spLocks noGrp="1"/>
          </p:cNvSpPr>
          <p:nvPr>
            <p:ph type="subTitle" idx="1" hasCustomPrompt="1"/>
          </p:nvPr>
        </p:nvSpPr>
        <p:spPr bwMode="gray">
          <a:xfrm>
            <a:off x="1524000" y="3602038"/>
            <a:ext cx="9144000" cy="1130600"/>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This layout is not intended for use within Optum presentations.</a:t>
            </a:r>
          </a:p>
        </p:txBody>
      </p:sp>
      <p:sp>
        <p:nvSpPr>
          <p:cNvPr id="5" name="Footer Placeholder 4">
            <a:extLst>
              <a:ext uri="{FF2B5EF4-FFF2-40B4-BE49-F238E27FC236}">
                <a16:creationId xmlns:a16="http://schemas.microsoft.com/office/drawing/2014/main" id="{6A126410-8F3C-4F0B-B7C5-2D48B3EF1A6A}"/>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D02FE67C-069E-48A9-B723-DEF10C50C01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4" name="Date Placeholder 3">
            <a:extLst>
              <a:ext uri="{FF2B5EF4-FFF2-40B4-BE49-F238E27FC236}">
                <a16:creationId xmlns:a16="http://schemas.microsoft.com/office/drawing/2014/main" id="{372CD502-C58E-4BBA-9A0D-8801688B5209}"/>
              </a:ext>
            </a:extLst>
          </p:cNvPr>
          <p:cNvSpPr>
            <a:spLocks noGrp="1"/>
          </p:cNvSpPr>
          <p:nvPr>
            <p:ph type="dt" sz="half" idx="10"/>
          </p:nvPr>
        </p:nvSpPr>
        <p:spPr bwMode="gray"/>
        <p:txBody>
          <a:bodyPr/>
          <a:lstStyle/>
          <a:p>
            <a:fld id="{62F8985E-27B6-4353-B1C2-FF7D91FB676E}" type="datetime1">
              <a:rPr lang="en-US" smtClean="0"/>
              <a:t>2/26/2025</a:t>
            </a:fld>
            <a:endParaRPr lang="en-US"/>
          </a:p>
        </p:txBody>
      </p:sp>
    </p:spTree>
    <p:extLst>
      <p:ext uri="{BB962C8B-B14F-4D97-AF65-F5344CB8AC3E}">
        <p14:creationId xmlns:p14="http://schemas.microsoft.com/office/powerpoint/2010/main" val="2177554399"/>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3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Freeform: Shape 9" descr="A large &quot;x&quot; indicating that this layout is not approved for use.">
            <a:extLst>
              <a:ext uri="{FF2B5EF4-FFF2-40B4-BE49-F238E27FC236}">
                <a16:creationId xmlns:a16="http://schemas.microsoft.com/office/drawing/2014/main" id="{B6B42EE6-B915-4BF1-8B9C-7DD5ACE2DD69}"/>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8" name="TextBox 7">
            <a:extLst>
              <a:ext uri="{FF2B5EF4-FFF2-40B4-BE49-F238E27FC236}">
                <a16:creationId xmlns:a16="http://schemas.microsoft.com/office/drawing/2014/main" id="{CD70083E-4733-4C8E-B27B-09B287FF1688}"/>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3A8B14AA-3234-4FFB-B4D3-512ED6FA45CB}"/>
              </a:ext>
            </a:extLst>
          </p:cNvPr>
          <p:cNvSpPr>
            <a:spLocks noGrp="1"/>
          </p:cNvSpPr>
          <p:nvPr>
            <p:ph type="title" hasCustomPrompt="1"/>
          </p:nvPr>
        </p:nvSpPr>
        <p:spPr bwMode="gray">
          <a:xfrm>
            <a:off x="457199" y="555639"/>
            <a:ext cx="11274425" cy="304699"/>
          </a:xfrm>
        </p:spPr>
        <p:txBody>
          <a:bodyPr/>
          <a:lstStyle>
            <a:lvl1pPr>
              <a:defRPr/>
            </a:lvl1pPr>
          </a:lstStyle>
          <a:p>
            <a:r>
              <a:rPr lang="en-US"/>
              <a:t>Not for use. This is a Microsoft default.</a:t>
            </a:r>
          </a:p>
        </p:txBody>
      </p:sp>
      <p:sp>
        <p:nvSpPr>
          <p:cNvPr id="3" name="Content Placeholder 2">
            <a:extLst>
              <a:ext uri="{FF2B5EF4-FFF2-40B4-BE49-F238E27FC236}">
                <a16:creationId xmlns:a16="http://schemas.microsoft.com/office/drawing/2014/main" id="{4ABCB17D-A7A6-41F6-83CB-566500CE0480}"/>
              </a:ext>
            </a:extLst>
          </p:cNvPr>
          <p:cNvSpPr>
            <a:spLocks noGrp="1"/>
          </p:cNvSpPr>
          <p:nvPr>
            <p:ph sz="half" idx="1" hasCustomPrompt="1"/>
          </p:nvPr>
        </p:nvSpPr>
        <p:spPr bwMode="gray">
          <a:xfrm>
            <a:off x="838200" y="1469765"/>
            <a:ext cx="5181600" cy="4351338"/>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EF25F9-31AF-45D7-90BD-D4D634628BC9}"/>
              </a:ext>
            </a:extLst>
          </p:cNvPr>
          <p:cNvSpPr>
            <a:spLocks noGrp="1"/>
          </p:cNvSpPr>
          <p:nvPr>
            <p:ph sz="half" idx="2" hasCustomPrompt="1"/>
          </p:nvPr>
        </p:nvSpPr>
        <p:spPr bwMode="gray">
          <a:xfrm>
            <a:off x="6172200" y="1469765"/>
            <a:ext cx="5181600" cy="4351338"/>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562DD608-68C8-4550-8B5B-0AD9AE479018}"/>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469831F6-C4D6-424D-B187-C11B57AE40DB}"/>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5" name="Date Placeholder 4">
            <a:extLst>
              <a:ext uri="{FF2B5EF4-FFF2-40B4-BE49-F238E27FC236}">
                <a16:creationId xmlns:a16="http://schemas.microsoft.com/office/drawing/2014/main" id="{9A220815-B520-464A-809E-9A762EE28066}"/>
              </a:ext>
            </a:extLst>
          </p:cNvPr>
          <p:cNvSpPr>
            <a:spLocks noGrp="1"/>
          </p:cNvSpPr>
          <p:nvPr>
            <p:ph type="dt" sz="half" idx="10"/>
          </p:nvPr>
        </p:nvSpPr>
        <p:spPr bwMode="gray"/>
        <p:txBody>
          <a:bodyPr/>
          <a:lstStyle/>
          <a:p>
            <a:fld id="{DFC8DD5C-8FB7-4018-9662-98EAE87793EC}" type="datetime1">
              <a:rPr lang="en-US" smtClean="0"/>
              <a:t>2/26/2025</a:t>
            </a:fld>
            <a:endParaRPr lang="en-US"/>
          </a:p>
        </p:txBody>
      </p:sp>
    </p:spTree>
    <p:extLst>
      <p:ext uri="{BB962C8B-B14F-4D97-AF65-F5344CB8AC3E}">
        <p14:creationId xmlns:p14="http://schemas.microsoft.com/office/powerpoint/2010/main" val="2325361359"/>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3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Freeform: Shape 11" descr="A large &quot;x&quot; indicating that this layout is not approved for use.">
            <a:extLst>
              <a:ext uri="{FF2B5EF4-FFF2-40B4-BE49-F238E27FC236}">
                <a16:creationId xmlns:a16="http://schemas.microsoft.com/office/drawing/2014/main" id="{1C70D576-33E1-4B49-8568-E8D97423AE77}"/>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10" name="TextBox 9">
            <a:extLst>
              <a:ext uri="{FF2B5EF4-FFF2-40B4-BE49-F238E27FC236}">
                <a16:creationId xmlns:a16="http://schemas.microsoft.com/office/drawing/2014/main" id="{E00E51F3-FA16-4CC6-97C6-6EECCB9AFCBD}"/>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CFA8E2E3-6B30-46B0-B4B4-027D6D07175E}"/>
              </a:ext>
            </a:extLst>
          </p:cNvPr>
          <p:cNvSpPr>
            <a:spLocks noGrp="1"/>
          </p:cNvSpPr>
          <p:nvPr>
            <p:ph type="title" hasCustomPrompt="1"/>
          </p:nvPr>
        </p:nvSpPr>
        <p:spPr bwMode="gray">
          <a:xfrm>
            <a:off x="457199" y="555639"/>
            <a:ext cx="11274426" cy="304699"/>
          </a:xfrm>
        </p:spPr>
        <p:txBody>
          <a:bodyPr/>
          <a:lstStyle>
            <a:lvl1pPr>
              <a:defRPr/>
            </a:lvl1pPr>
          </a:lstStyle>
          <a:p>
            <a:r>
              <a:rPr lang="en-US"/>
              <a:t>Not for use. This is a Microsoft default.</a:t>
            </a:r>
          </a:p>
        </p:txBody>
      </p:sp>
      <p:sp>
        <p:nvSpPr>
          <p:cNvPr id="3" name="Text Placeholder 2">
            <a:extLst>
              <a:ext uri="{FF2B5EF4-FFF2-40B4-BE49-F238E27FC236}">
                <a16:creationId xmlns:a16="http://schemas.microsoft.com/office/drawing/2014/main" id="{FCE00B74-BF12-4966-8AA7-173AC3483119}"/>
              </a:ext>
            </a:extLst>
          </p:cNvPr>
          <p:cNvSpPr>
            <a:spLocks noGrp="1"/>
          </p:cNvSpPr>
          <p:nvPr>
            <p:ph type="body" idx="1"/>
          </p:nvPr>
        </p:nvSpPr>
        <p:spPr bwMode="gray">
          <a:xfrm>
            <a:off x="839787" y="1469346"/>
            <a:ext cx="5184132" cy="823912"/>
          </a:xfrm>
        </p:spPr>
        <p:txBody>
          <a:bodyPr anchor="b"/>
          <a:lstStyle>
            <a:lvl1pPr marL="0" indent="0">
              <a:spcBef>
                <a:spcPts val="0"/>
              </a:spcBef>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1024F8A-D5E1-459D-8864-ECDE8305BEE3}"/>
              </a:ext>
            </a:extLst>
          </p:cNvPr>
          <p:cNvSpPr>
            <a:spLocks noGrp="1"/>
          </p:cNvSpPr>
          <p:nvPr>
            <p:ph sz="half" idx="2" hasCustomPrompt="1"/>
          </p:nvPr>
        </p:nvSpPr>
        <p:spPr bwMode="gray">
          <a:xfrm>
            <a:off x="839787" y="2293257"/>
            <a:ext cx="5184132" cy="352784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AA130C-8D3A-4BEE-B54E-02D7DF9EEB6D}"/>
              </a:ext>
            </a:extLst>
          </p:cNvPr>
          <p:cNvSpPr>
            <a:spLocks noGrp="1"/>
          </p:cNvSpPr>
          <p:nvPr>
            <p:ph type="body" sz="quarter" idx="3"/>
          </p:nvPr>
        </p:nvSpPr>
        <p:spPr bwMode="gray">
          <a:xfrm>
            <a:off x="6172200" y="1469346"/>
            <a:ext cx="5183188" cy="823912"/>
          </a:xfrm>
        </p:spPr>
        <p:txBody>
          <a:bodyPr anchor="b"/>
          <a:lstStyle>
            <a:lvl1pPr marL="0" indent="0">
              <a:spcBef>
                <a:spcPts val="0"/>
              </a:spcBef>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1475553-3346-44A6-9C9C-B79A3C596C9C}"/>
              </a:ext>
            </a:extLst>
          </p:cNvPr>
          <p:cNvSpPr>
            <a:spLocks noGrp="1"/>
          </p:cNvSpPr>
          <p:nvPr>
            <p:ph sz="quarter" idx="4" hasCustomPrompt="1"/>
          </p:nvPr>
        </p:nvSpPr>
        <p:spPr bwMode="gray">
          <a:xfrm>
            <a:off x="6172200" y="2293258"/>
            <a:ext cx="5183188" cy="3527844"/>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208D5CB4-1D71-40A2-9087-19CAB8292F6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9" name="Slide Number Placeholder 8">
            <a:extLst>
              <a:ext uri="{FF2B5EF4-FFF2-40B4-BE49-F238E27FC236}">
                <a16:creationId xmlns:a16="http://schemas.microsoft.com/office/drawing/2014/main" id="{64858ABD-186B-4697-ADA0-B1768243BB6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7" name="Date Placeholder 6">
            <a:extLst>
              <a:ext uri="{FF2B5EF4-FFF2-40B4-BE49-F238E27FC236}">
                <a16:creationId xmlns:a16="http://schemas.microsoft.com/office/drawing/2014/main" id="{A31E6BBF-F3E7-49D2-A6BF-EC70F1823AB9}"/>
              </a:ext>
            </a:extLst>
          </p:cNvPr>
          <p:cNvSpPr>
            <a:spLocks noGrp="1"/>
          </p:cNvSpPr>
          <p:nvPr>
            <p:ph type="dt" sz="half" idx="10"/>
          </p:nvPr>
        </p:nvSpPr>
        <p:spPr bwMode="gray"/>
        <p:txBody>
          <a:bodyPr/>
          <a:lstStyle/>
          <a:p>
            <a:fld id="{BA550BF9-5CC0-45E0-A929-0C64F4DB7AB1}" type="datetime1">
              <a:rPr lang="en-US" smtClean="0"/>
              <a:t>2/26/2025</a:t>
            </a:fld>
            <a:endParaRPr lang="en-US"/>
          </a:p>
        </p:txBody>
      </p:sp>
    </p:spTree>
    <p:extLst>
      <p:ext uri="{BB962C8B-B14F-4D97-AF65-F5344CB8AC3E}">
        <p14:creationId xmlns:p14="http://schemas.microsoft.com/office/powerpoint/2010/main" val="559901253"/>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3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descr="A large &quot;x&quot; indicating that this layout is not approved for use.">
            <a:extLst>
              <a:ext uri="{FF2B5EF4-FFF2-40B4-BE49-F238E27FC236}">
                <a16:creationId xmlns:a16="http://schemas.microsoft.com/office/drawing/2014/main" id="{5F25F3A1-BD13-41CE-9176-E8CD536BC4D9}"/>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9" name="TextBox 8">
            <a:extLst>
              <a:ext uri="{FF2B5EF4-FFF2-40B4-BE49-F238E27FC236}">
                <a16:creationId xmlns:a16="http://schemas.microsoft.com/office/drawing/2014/main" id="{2A212493-ED92-4B1B-901F-F8694A916BCD}"/>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A12F8FED-F893-4202-9729-070B73F89088}"/>
              </a:ext>
            </a:extLst>
          </p:cNvPr>
          <p:cNvSpPr>
            <a:spLocks noGrp="1"/>
          </p:cNvSpPr>
          <p:nvPr>
            <p:ph type="title" hasCustomPrompt="1"/>
          </p:nvPr>
        </p:nvSpPr>
        <p:spPr bwMode="gray">
          <a:xfrm>
            <a:off x="839788" y="959472"/>
            <a:ext cx="3932237" cy="609398"/>
          </a:xfrm>
        </p:spPr>
        <p:txBody>
          <a:bodyPr anchor="b"/>
          <a:lstStyle>
            <a:lvl1pPr>
              <a:defRPr sz="2200"/>
            </a:lvl1pPr>
          </a:lstStyle>
          <a:p>
            <a:r>
              <a:rPr lang="en-US"/>
              <a:t>Not for use. This is a Microsoft default.</a:t>
            </a:r>
          </a:p>
        </p:txBody>
      </p:sp>
      <p:sp>
        <p:nvSpPr>
          <p:cNvPr id="4" name="Text Placeholder 3">
            <a:extLst>
              <a:ext uri="{FF2B5EF4-FFF2-40B4-BE49-F238E27FC236}">
                <a16:creationId xmlns:a16="http://schemas.microsoft.com/office/drawing/2014/main" id="{3CCF252D-B8C8-459E-A3CF-ADE2DCB40929}"/>
              </a:ext>
            </a:extLst>
          </p:cNvPr>
          <p:cNvSpPr>
            <a:spLocks noGrp="1"/>
          </p:cNvSpPr>
          <p:nvPr>
            <p:ph type="body" sz="half" idx="2" hasCustomPrompt="1"/>
          </p:nvPr>
        </p:nvSpPr>
        <p:spPr bwMode="gray">
          <a:xfrm>
            <a:off x="839788" y="1568869"/>
            <a:ext cx="3932237" cy="3922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layout is not intended for use within Optum presentations.</a:t>
            </a:r>
          </a:p>
        </p:txBody>
      </p:sp>
      <p:sp>
        <p:nvSpPr>
          <p:cNvPr id="3" name="Content Placeholder 2">
            <a:extLst>
              <a:ext uri="{FF2B5EF4-FFF2-40B4-BE49-F238E27FC236}">
                <a16:creationId xmlns:a16="http://schemas.microsoft.com/office/drawing/2014/main" id="{FAAB0851-1B55-4EF9-9DB6-030D02FC7FC5}"/>
              </a:ext>
            </a:extLst>
          </p:cNvPr>
          <p:cNvSpPr>
            <a:spLocks noGrp="1"/>
          </p:cNvSpPr>
          <p:nvPr>
            <p:ph idx="1" hasCustomPrompt="1"/>
          </p:nvPr>
        </p:nvSpPr>
        <p:spPr bwMode="gray">
          <a:xfrm>
            <a:off x="5183188" y="959471"/>
            <a:ext cx="6172200" cy="4531785"/>
          </a:xfrm>
        </p:spPr>
        <p:txBody>
          <a:bodyPr/>
          <a:lstStyle>
            <a:lvl1pPr>
              <a:defRPr sz="1800"/>
            </a:lvl1pPr>
            <a:lvl2pPr>
              <a:defRPr sz="18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1F63B6A4-E537-4167-B34F-EDFE426E1E8F}"/>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D8D5DB69-D84E-44DD-8501-317F2D6B91BC}"/>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5" name="Date Placeholder 4">
            <a:extLst>
              <a:ext uri="{FF2B5EF4-FFF2-40B4-BE49-F238E27FC236}">
                <a16:creationId xmlns:a16="http://schemas.microsoft.com/office/drawing/2014/main" id="{B5E4B62D-C99F-4CC3-9E19-1114B3E55C1F}"/>
              </a:ext>
            </a:extLst>
          </p:cNvPr>
          <p:cNvSpPr>
            <a:spLocks noGrp="1"/>
          </p:cNvSpPr>
          <p:nvPr>
            <p:ph type="dt" sz="half" idx="10"/>
          </p:nvPr>
        </p:nvSpPr>
        <p:spPr bwMode="gray"/>
        <p:txBody>
          <a:bodyPr/>
          <a:lstStyle/>
          <a:p>
            <a:fld id="{49DC409E-992A-4539-8EF9-A32E9543A062}" type="datetime1">
              <a:rPr lang="en-US" smtClean="0"/>
              <a:t>2/26/2025</a:t>
            </a:fld>
            <a:endParaRPr lang="en-US"/>
          </a:p>
        </p:txBody>
      </p:sp>
    </p:spTree>
    <p:extLst>
      <p:ext uri="{BB962C8B-B14F-4D97-AF65-F5344CB8AC3E}">
        <p14:creationId xmlns:p14="http://schemas.microsoft.com/office/powerpoint/2010/main" val="282461659"/>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3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descr="A large &quot;x&quot; indicating that this layout is not approved for use.">
            <a:extLst>
              <a:ext uri="{FF2B5EF4-FFF2-40B4-BE49-F238E27FC236}">
                <a16:creationId xmlns:a16="http://schemas.microsoft.com/office/drawing/2014/main" id="{60799103-2F70-4C44-9BCC-51D14763EF0E}"/>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9" name="TextBox 8">
            <a:extLst>
              <a:ext uri="{FF2B5EF4-FFF2-40B4-BE49-F238E27FC236}">
                <a16:creationId xmlns:a16="http://schemas.microsoft.com/office/drawing/2014/main" id="{349FD152-129D-41A4-81CE-BC9A8DCD0B3A}"/>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3871F256-EE8B-4C42-8A9F-D709E45FC9CE}"/>
              </a:ext>
            </a:extLst>
          </p:cNvPr>
          <p:cNvSpPr>
            <a:spLocks noGrp="1"/>
          </p:cNvSpPr>
          <p:nvPr>
            <p:ph type="title" hasCustomPrompt="1"/>
          </p:nvPr>
        </p:nvSpPr>
        <p:spPr bwMode="gray">
          <a:xfrm>
            <a:off x="839788" y="959472"/>
            <a:ext cx="3932237" cy="609398"/>
          </a:xfrm>
        </p:spPr>
        <p:txBody>
          <a:bodyPr anchor="b"/>
          <a:lstStyle>
            <a:lvl1pPr>
              <a:defRPr sz="2200"/>
            </a:lvl1pPr>
          </a:lstStyle>
          <a:p>
            <a:r>
              <a:rPr lang="en-US"/>
              <a:t>Not for use. This is a Microsoft default.</a:t>
            </a:r>
          </a:p>
        </p:txBody>
      </p:sp>
      <p:sp>
        <p:nvSpPr>
          <p:cNvPr id="4" name="Text Placeholder 3">
            <a:extLst>
              <a:ext uri="{FF2B5EF4-FFF2-40B4-BE49-F238E27FC236}">
                <a16:creationId xmlns:a16="http://schemas.microsoft.com/office/drawing/2014/main" id="{F2DB0F51-CDD0-41D4-A559-624A4917070B}"/>
              </a:ext>
            </a:extLst>
          </p:cNvPr>
          <p:cNvSpPr>
            <a:spLocks noGrp="1"/>
          </p:cNvSpPr>
          <p:nvPr>
            <p:ph type="body" sz="half" idx="2" hasCustomPrompt="1"/>
          </p:nvPr>
        </p:nvSpPr>
        <p:spPr bwMode="gray">
          <a:xfrm>
            <a:off x="839788" y="1568869"/>
            <a:ext cx="3932237" cy="3922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This layout is not intended for use within Optum presentations.</a:t>
            </a:r>
          </a:p>
        </p:txBody>
      </p:sp>
      <p:sp>
        <p:nvSpPr>
          <p:cNvPr id="3" name="Picture Placeholder 2">
            <a:extLst>
              <a:ext uri="{FF2B5EF4-FFF2-40B4-BE49-F238E27FC236}">
                <a16:creationId xmlns:a16="http://schemas.microsoft.com/office/drawing/2014/main" id="{F9491D2A-A402-47AC-9A86-6002422F21C9}"/>
              </a:ext>
              <a:ext uri="{C183D7F6-B498-43B3-948B-1728B52AA6E4}">
                <adec:decorative xmlns:adec="http://schemas.microsoft.com/office/drawing/2017/decorative" val="1"/>
              </a:ext>
            </a:extLst>
          </p:cNvPr>
          <p:cNvSpPr>
            <a:spLocks noGrp="1"/>
          </p:cNvSpPr>
          <p:nvPr>
            <p:ph type="pic" idx="1"/>
          </p:nvPr>
        </p:nvSpPr>
        <p:spPr bwMode="gray">
          <a:xfrm>
            <a:off x="5183188" y="959471"/>
            <a:ext cx="6172200" cy="4531785"/>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6" name="Footer Placeholder 5">
            <a:extLst>
              <a:ext uri="{FF2B5EF4-FFF2-40B4-BE49-F238E27FC236}">
                <a16:creationId xmlns:a16="http://schemas.microsoft.com/office/drawing/2014/main" id="{17F543A3-3277-40A0-B1C2-CADD5AB0387B}"/>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lide Number Placeholder 6">
            <a:extLst>
              <a:ext uri="{FF2B5EF4-FFF2-40B4-BE49-F238E27FC236}">
                <a16:creationId xmlns:a16="http://schemas.microsoft.com/office/drawing/2014/main" id="{F13D95E8-D049-4386-B18A-005E76673283}"/>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5" name="Date Placeholder 4">
            <a:extLst>
              <a:ext uri="{FF2B5EF4-FFF2-40B4-BE49-F238E27FC236}">
                <a16:creationId xmlns:a16="http://schemas.microsoft.com/office/drawing/2014/main" id="{14CD89A7-8ADC-4D39-B15F-96B3FCC81854}"/>
              </a:ext>
            </a:extLst>
          </p:cNvPr>
          <p:cNvSpPr>
            <a:spLocks noGrp="1"/>
          </p:cNvSpPr>
          <p:nvPr>
            <p:ph type="dt" sz="half" idx="10"/>
          </p:nvPr>
        </p:nvSpPr>
        <p:spPr bwMode="gray"/>
        <p:txBody>
          <a:bodyPr/>
          <a:lstStyle/>
          <a:p>
            <a:fld id="{93CC6C9D-7D35-441A-8E7D-B481D2DC7F21}" type="datetime1">
              <a:rPr lang="en-US" smtClean="0"/>
              <a:t>2/26/2025</a:t>
            </a:fld>
            <a:endParaRPr lang="en-US"/>
          </a:p>
        </p:txBody>
      </p:sp>
    </p:spTree>
    <p:extLst>
      <p:ext uri="{BB962C8B-B14F-4D97-AF65-F5344CB8AC3E}">
        <p14:creationId xmlns:p14="http://schemas.microsoft.com/office/powerpoint/2010/main" val="2585977181"/>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3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Freeform: Shape 8" descr="A large &quot;x&quot; indicating that this layout is not approved for use.">
            <a:extLst>
              <a:ext uri="{FF2B5EF4-FFF2-40B4-BE49-F238E27FC236}">
                <a16:creationId xmlns:a16="http://schemas.microsoft.com/office/drawing/2014/main" id="{22419F1F-051D-4EAB-BCEA-2B4614A0214F}"/>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7" name="TextBox 6">
            <a:extLst>
              <a:ext uri="{FF2B5EF4-FFF2-40B4-BE49-F238E27FC236}">
                <a16:creationId xmlns:a16="http://schemas.microsoft.com/office/drawing/2014/main" id="{C2B6F59F-8687-492F-A2D4-E8EBFECAC4AB}"/>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Title 1">
            <a:extLst>
              <a:ext uri="{FF2B5EF4-FFF2-40B4-BE49-F238E27FC236}">
                <a16:creationId xmlns:a16="http://schemas.microsoft.com/office/drawing/2014/main" id="{2E19D853-E248-4BE3-8F8C-4FF1369CBDAE}"/>
              </a:ext>
            </a:extLst>
          </p:cNvPr>
          <p:cNvSpPr>
            <a:spLocks noGrp="1"/>
          </p:cNvSpPr>
          <p:nvPr>
            <p:ph type="title" hasCustomPrompt="1"/>
          </p:nvPr>
        </p:nvSpPr>
        <p:spPr bwMode="gray"/>
        <p:txBody>
          <a:bodyPr/>
          <a:lstStyle/>
          <a:p>
            <a:r>
              <a:rPr lang="en-US"/>
              <a:t>Not for use. This is a Microsoft default.</a:t>
            </a:r>
          </a:p>
        </p:txBody>
      </p:sp>
      <p:sp>
        <p:nvSpPr>
          <p:cNvPr id="3" name="Vertical Text Placeholder 2">
            <a:extLst>
              <a:ext uri="{FF2B5EF4-FFF2-40B4-BE49-F238E27FC236}">
                <a16:creationId xmlns:a16="http://schemas.microsoft.com/office/drawing/2014/main" id="{E7268BF8-16E9-442C-865D-E015BE37821F}"/>
              </a:ext>
            </a:extLst>
          </p:cNvPr>
          <p:cNvSpPr>
            <a:spLocks noGrp="1"/>
          </p:cNvSpPr>
          <p:nvPr>
            <p:ph type="body" orient="vert" idx="1" hasCustomPrompt="1"/>
          </p:nvPr>
        </p:nvSpPr>
        <p:spPr bwMode="gray">
          <a:xfrm>
            <a:off x="1524000" y="1468197"/>
            <a:ext cx="9144000" cy="3930085"/>
          </a:xfrm>
        </p:spPr>
        <p:txBody>
          <a:bodyPr vert="eaVert"/>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765FB1D-8B17-4CDB-BAAD-56DCBE7C6507}"/>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A563E8E-48A6-4825-9CB7-1E5880454802}"/>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4" name="Date Placeholder 3">
            <a:extLst>
              <a:ext uri="{FF2B5EF4-FFF2-40B4-BE49-F238E27FC236}">
                <a16:creationId xmlns:a16="http://schemas.microsoft.com/office/drawing/2014/main" id="{DBB24B87-31C9-4BD9-B6CB-469EE19051A3}"/>
              </a:ext>
            </a:extLst>
          </p:cNvPr>
          <p:cNvSpPr>
            <a:spLocks noGrp="1"/>
          </p:cNvSpPr>
          <p:nvPr>
            <p:ph type="dt" sz="half" idx="10"/>
          </p:nvPr>
        </p:nvSpPr>
        <p:spPr bwMode="gray"/>
        <p:txBody>
          <a:bodyPr/>
          <a:lstStyle/>
          <a:p>
            <a:fld id="{BA27F08E-62AF-4984-9352-B1BF15FE0584}" type="datetime1">
              <a:rPr lang="en-US" smtClean="0"/>
              <a:t>2/26/2025</a:t>
            </a:fld>
            <a:endParaRPr lang="en-US"/>
          </a:p>
        </p:txBody>
      </p:sp>
    </p:spTree>
    <p:extLst>
      <p:ext uri="{BB962C8B-B14F-4D97-AF65-F5344CB8AC3E}">
        <p14:creationId xmlns:p14="http://schemas.microsoft.com/office/powerpoint/2010/main" val="4058918192"/>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3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Freeform: Shape 8" descr="A large &quot;x&quot; indicating that this layout is not approved for use.">
            <a:extLst>
              <a:ext uri="{FF2B5EF4-FFF2-40B4-BE49-F238E27FC236}">
                <a16:creationId xmlns:a16="http://schemas.microsoft.com/office/drawing/2014/main" id="{AB58FB46-F330-4E2D-8F18-92EB7F8636A2}"/>
              </a:ext>
            </a:extLst>
          </p:cNvPr>
          <p:cNvSpPr>
            <a:spLocks noChangeAspect="1"/>
          </p:cNvSpPr>
          <p:nvPr userDrawn="1"/>
        </p:nvSpPr>
        <p:spPr bwMode="gray">
          <a:xfrm>
            <a:off x="465149" y="169987"/>
            <a:ext cx="191814" cy="191814"/>
          </a:xfrm>
          <a:custGeom>
            <a:avLst/>
            <a:gdLst>
              <a:gd name="connsiteX0" fmla="*/ 302097 w 431246"/>
              <a:gd name="connsiteY0" fmla="*/ 215623 h 431246"/>
              <a:gd name="connsiteX1" fmla="*/ 413352 w 431246"/>
              <a:gd name="connsiteY1" fmla="*/ 104368 h 431246"/>
              <a:gd name="connsiteX2" fmla="*/ 413352 w 431246"/>
              <a:gd name="connsiteY2" fmla="*/ 17894 h 431246"/>
              <a:gd name="connsiteX3" fmla="*/ 326879 w 431246"/>
              <a:gd name="connsiteY3" fmla="*/ 17894 h 431246"/>
              <a:gd name="connsiteX4" fmla="*/ 215623 w 431246"/>
              <a:gd name="connsiteY4" fmla="*/ 129150 h 431246"/>
              <a:gd name="connsiteX5" fmla="*/ 104368 w 431246"/>
              <a:gd name="connsiteY5" fmla="*/ 17894 h 431246"/>
              <a:gd name="connsiteX6" fmla="*/ 17894 w 431246"/>
              <a:gd name="connsiteY6" fmla="*/ 17894 h 431246"/>
              <a:gd name="connsiteX7" fmla="*/ 17894 w 431246"/>
              <a:gd name="connsiteY7" fmla="*/ 104368 h 431246"/>
              <a:gd name="connsiteX8" fmla="*/ 129150 w 431246"/>
              <a:gd name="connsiteY8" fmla="*/ 215623 h 431246"/>
              <a:gd name="connsiteX9" fmla="*/ 17894 w 431246"/>
              <a:gd name="connsiteY9" fmla="*/ 326879 h 431246"/>
              <a:gd name="connsiteX10" fmla="*/ 17894 w 431246"/>
              <a:gd name="connsiteY10" fmla="*/ 413352 h 431246"/>
              <a:gd name="connsiteX11" fmla="*/ 104368 w 431246"/>
              <a:gd name="connsiteY11" fmla="*/ 413352 h 431246"/>
              <a:gd name="connsiteX12" fmla="*/ 215623 w 431246"/>
              <a:gd name="connsiteY12" fmla="*/ 302097 h 431246"/>
              <a:gd name="connsiteX13" fmla="*/ 326879 w 431246"/>
              <a:gd name="connsiteY13" fmla="*/ 413352 h 431246"/>
              <a:gd name="connsiteX14" fmla="*/ 413352 w 431246"/>
              <a:gd name="connsiteY14" fmla="*/ 413352 h 431246"/>
              <a:gd name="connsiteX15" fmla="*/ 413352 w 431246"/>
              <a:gd name="connsiteY15" fmla="*/ 326879 h 431246"/>
              <a:gd name="connsiteX16" fmla="*/ 302097 w 431246"/>
              <a:gd name="connsiteY16" fmla="*/ 215623 h 43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246" h="431246">
                <a:moveTo>
                  <a:pt x="302097" y="215623"/>
                </a:moveTo>
                <a:lnTo>
                  <a:pt x="413352" y="104368"/>
                </a:lnTo>
                <a:cubicBezTo>
                  <a:pt x="437211" y="80509"/>
                  <a:pt x="437211" y="41754"/>
                  <a:pt x="413352" y="17894"/>
                </a:cubicBezTo>
                <a:cubicBezTo>
                  <a:pt x="389493" y="-5965"/>
                  <a:pt x="350738" y="-5965"/>
                  <a:pt x="326879" y="17894"/>
                </a:cubicBezTo>
                <a:lnTo>
                  <a:pt x="215623" y="129150"/>
                </a:lnTo>
                <a:lnTo>
                  <a:pt x="104368" y="17894"/>
                </a:lnTo>
                <a:cubicBezTo>
                  <a:pt x="80509" y="-5965"/>
                  <a:pt x="41754" y="-5965"/>
                  <a:pt x="17894" y="17894"/>
                </a:cubicBezTo>
                <a:cubicBezTo>
                  <a:pt x="-5965" y="41754"/>
                  <a:pt x="-5965" y="80509"/>
                  <a:pt x="17894" y="104368"/>
                </a:cubicBezTo>
                <a:lnTo>
                  <a:pt x="129150" y="215623"/>
                </a:lnTo>
                <a:lnTo>
                  <a:pt x="17894" y="326879"/>
                </a:lnTo>
                <a:cubicBezTo>
                  <a:pt x="-5965" y="350738"/>
                  <a:pt x="-5965" y="389493"/>
                  <a:pt x="17894" y="413352"/>
                </a:cubicBezTo>
                <a:cubicBezTo>
                  <a:pt x="41754" y="437211"/>
                  <a:pt x="80509" y="437211"/>
                  <a:pt x="104368" y="413352"/>
                </a:cubicBezTo>
                <a:lnTo>
                  <a:pt x="215623" y="302097"/>
                </a:lnTo>
                <a:lnTo>
                  <a:pt x="326879" y="413352"/>
                </a:lnTo>
                <a:cubicBezTo>
                  <a:pt x="350738" y="437211"/>
                  <a:pt x="389493" y="437211"/>
                  <a:pt x="413352" y="413352"/>
                </a:cubicBezTo>
                <a:cubicBezTo>
                  <a:pt x="437211" y="389493"/>
                  <a:pt x="437211" y="350738"/>
                  <a:pt x="413352" y="326879"/>
                </a:cubicBezTo>
                <a:lnTo>
                  <a:pt x="302097" y="215623"/>
                </a:lnTo>
                <a:close/>
              </a:path>
            </a:pathLst>
          </a:custGeom>
          <a:solidFill>
            <a:srgbClr val="C40000"/>
          </a:solidFill>
          <a:ln w="13097" cap="flat">
            <a:noFill/>
            <a:prstDash val="solid"/>
            <a:miter/>
          </a:ln>
        </p:spPr>
        <p:txBody>
          <a:bodyPr rtlCol="0" anchor="ctr"/>
          <a:lstStyle/>
          <a:p>
            <a:endParaRPr lang="en-US"/>
          </a:p>
        </p:txBody>
      </p:sp>
      <p:sp>
        <p:nvSpPr>
          <p:cNvPr id="7" name="TextBox 6">
            <a:extLst>
              <a:ext uri="{FF2B5EF4-FFF2-40B4-BE49-F238E27FC236}">
                <a16:creationId xmlns:a16="http://schemas.microsoft.com/office/drawing/2014/main" id="{C05104E2-CEF6-4BD8-B7C0-2C8692A17794}"/>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2" name="Vertical Title 1">
            <a:extLst>
              <a:ext uri="{FF2B5EF4-FFF2-40B4-BE49-F238E27FC236}">
                <a16:creationId xmlns:a16="http://schemas.microsoft.com/office/drawing/2014/main" id="{04B8F935-64F2-4650-80FF-CFD09440797C}"/>
              </a:ext>
            </a:extLst>
          </p:cNvPr>
          <p:cNvSpPr>
            <a:spLocks noGrp="1"/>
          </p:cNvSpPr>
          <p:nvPr>
            <p:ph type="title" orient="vert" hasCustomPrompt="1"/>
          </p:nvPr>
        </p:nvSpPr>
        <p:spPr bwMode="gray">
          <a:xfrm>
            <a:off x="10945256" y="546100"/>
            <a:ext cx="786369" cy="5297292"/>
          </a:xfrm>
        </p:spPr>
        <p:txBody>
          <a:bodyPr vert="eaVert"/>
          <a:lstStyle/>
          <a:p>
            <a:r>
              <a:rPr lang="en-US"/>
              <a:t>Not for use. This is a Microsoft default.</a:t>
            </a:r>
          </a:p>
        </p:txBody>
      </p:sp>
      <p:sp>
        <p:nvSpPr>
          <p:cNvPr id="3" name="Vertical Text Placeholder 2">
            <a:extLst>
              <a:ext uri="{FF2B5EF4-FFF2-40B4-BE49-F238E27FC236}">
                <a16:creationId xmlns:a16="http://schemas.microsoft.com/office/drawing/2014/main" id="{1A0DAF3A-9FF6-438D-AEE6-0F69D361006E}"/>
              </a:ext>
            </a:extLst>
          </p:cNvPr>
          <p:cNvSpPr>
            <a:spLocks noGrp="1"/>
          </p:cNvSpPr>
          <p:nvPr>
            <p:ph type="body" orient="vert" idx="1" hasCustomPrompt="1"/>
          </p:nvPr>
        </p:nvSpPr>
        <p:spPr bwMode="gray">
          <a:xfrm>
            <a:off x="3058556" y="546100"/>
            <a:ext cx="7734300" cy="5297292"/>
          </a:xfrm>
        </p:spPr>
        <p:txBody>
          <a:bodyPr vert="eaVert"/>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3EA6C7-F505-4DA8-9747-410A859FC904}"/>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8DD75DA2-D743-4167-8A0F-F9B035E62107}"/>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4" name="Date Placeholder 3">
            <a:extLst>
              <a:ext uri="{FF2B5EF4-FFF2-40B4-BE49-F238E27FC236}">
                <a16:creationId xmlns:a16="http://schemas.microsoft.com/office/drawing/2014/main" id="{DD08046B-162A-46A6-A5E8-53242F87888E}"/>
              </a:ext>
            </a:extLst>
          </p:cNvPr>
          <p:cNvSpPr>
            <a:spLocks noGrp="1"/>
          </p:cNvSpPr>
          <p:nvPr>
            <p:ph type="dt" sz="half" idx="10"/>
          </p:nvPr>
        </p:nvSpPr>
        <p:spPr bwMode="gray"/>
        <p:txBody>
          <a:bodyPr/>
          <a:lstStyle/>
          <a:p>
            <a:fld id="{64BD37AA-1D3A-4134-B436-1DCEC1BAB4B1}" type="datetime1">
              <a:rPr lang="en-US" smtClean="0"/>
              <a:t>2/26/2025</a:t>
            </a:fld>
            <a:endParaRPr lang="en-US"/>
          </a:p>
        </p:txBody>
      </p:sp>
    </p:spTree>
    <p:extLst>
      <p:ext uri="{BB962C8B-B14F-4D97-AF65-F5344CB8AC3E}">
        <p14:creationId xmlns:p14="http://schemas.microsoft.com/office/powerpoint/2010/main" val="669505966"/>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9D853-E248-4BE3-8F8C-4FF1369CBDAE}"/>
              </a:ext>
            </a:extLst>
          </p:cNvPr>
          <p:cNvSpPr>
            <a:spLocks noGrp="1"/>
          </p:cNvSpPr>
          <p:nvPr>
            <p:ph type="title" hasCustomPrompt="1"/>
          </p:nvPr>
        </p:nvSpPr>
        <p:spPr bwMode="gray"/>
        <p:txBody>
          <a:bodyPr/>
          <a:lstStyle/>
          <a:p>
            <a:r>
              <a:rPr lang="en-US"/>
              <a:t>Not for use. This is a Microsoft default.</a:t>
            </a:r>
          </a:p>
        </p:txBody>
      </p:sp>
      <p:sp>
        <p:nvSpPr>
          <p:cNvPr id="3" name="Vertical Text Placeholder 2">
            <a:extLst>
              <a:ext uri="{FF2B5EF4-FFF2-40B4-BE49-F238E27FC236}">
                <a16:creationId xmlns:a16="http://schemas.microsoft.com/office/drawing/2014/main" id="{E7268BF8-16E9-442C-865D-E015BE37821F}"/>
              </a:ext>
            </a:extLst>
          </p:cNvPr>
          <p:cNvSpPr>
            <a:spLocks noGrp="1"/>
          </p:cNvSpPr>
          <p:nvPr>
            <p:ph type="body" orient="vert" idx="1" hasCustomPrompt="1"/>
          </p:nvPr>
        </p:nvSpPr>
        <p:spPr bwMode="gray">
          <a:xfrm>
            <a:off x="1524000" y="1468197"/>
            <a:ext cx="9144000" cy="3930085"/>
          </a:xfrm>
        </p:spPr>
        <p:txBody>
          <a:bodyPr vert="eaVert"/>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B24B87-31C9-4BD9-B6CB-469EE19051A3}"/>
              </a:ext>
            </a:extLst>
          </p:cNvPr>
          <p:cNvSpPr>
            <a:spLocks noGrp="1"/>
          </p:cNvSpPr>
          <p:nvPr>
            <p:ph type="dt" sz="half" idx="10"/>
          </p:nvPr>
        </p:nvSpPr>
        <p:spPr bwMode="gray"/>
        <p:txBody>
          <a:bodyPr/>
          <a:lstStyle/>
          <a:p>
            <a:fld id="{BA27F08E-62AF-4984-9352-B1BF15FE0584}" type="datetime1">
              <a:rPr lang="en-US" smtClean="0"/>
              <a:t>2/25/2025</a:t>
            </a:fld>
            <a:endParaRPr lang="en-US"/>
          </a:p>
        </p:txBody>
      </p:sp>
      <p:sp>
        <p:nvSpPr>
          <p:cNvPr id="5" name="Footer Placeholder 4">
            <a:extLst>
              <a:ext uri="{FF2B5EF4-FFF2-40B4-BE49-F238E27FC236}">
                <a16:creationId xmlns:a16="http://schemas.microsoft.com/office/drawing/2014/main" id="{0765FB1D-8B17-4CDB-BAAD-56DCBE7C6507}"/>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1A563E8E-48A6-4825-9CB7-1E5880454802}"/>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7" name="TextBox 6">
            <a:extLst>
              <a:ext uri="{FF2B5EF4-FFF2-40B4-BE49-F238E27FC236}">
                <a16:creationId xmlns:a16="http://schemas.microsoft.com/office/drawing/2014/main" id="{C2B6F59F-8687-492F-A2D4-E8EBFECAC4AB}"/>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8" name="Multiply 45" descr="A large &quot;x&quot; indicating that this layout is not approved for use.">
            <a:extLst>
              <a:ext uri="{FF2B5EF4-FFF2-40B4-BE49-F238E27FC236}">
                <a16:creationId xmlns:a16="http://schemas.microsoft.com/office/drawing/2014/main" id="{340CE423-4A52-449C-9C78-E284D9A049E1}"/>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2520530272"/>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B8F935-64F2-4650-80FF-CFD09440797C}"/>
              </a:ext>
            </a:extLst>
          </p:cNvPr>
          <p:cNvSpPr>
            <a:spLocks noGrp="1"/>
          </p:cNvSpPr>
          <p:nvPr>
            <p:ph type="title" orient="vert" hasCustomPrompt="1"/>
          </p:nvPr>
        </p:nvSpPr>
        <p:spPr bwMode="gray">
          <a:xfrm>
            <a:off x="10945256" y="546100"/>
            <a:ext cx="786369" cy="5297292"/>
          </a:xfrm>
        </p:spPr>
        <p:txBody>
          <a:bodyPr vert="eaVert"/>
          <a:lstStyle/>
          <a:p>
            <a:r>
              <a:rPr lang="en-US"/>
              <a:t>Not for use. This is a Microsoft default.</a:t>
            </a:r>
          </a:p>
        </p:txBody>
      </p:sp>
      <p:sp>
        <p:nvSpPr>
          <p:cNvPr id="3" name="Vertical Text Placeholder 2">
            <a:extLst>
              <a:ext uri="{FF2B5EF4-FFF2-40B4-BE49-F238E27FC236}">
                <a16:creationId xmlns:a16="http://schemas.microsoft.com/office/drawing/2014/main" id="{1A0DAF3A-9FF6-438D-AEE6-0F69D361006E}"/>
              </a:ext>
            </a:extLst>
          </p:cNvPr>
          <p:cNvSpPr>
            <a:spLocks noGrp="1"/>
          </p:cNvSpPr>
          <p:nvPr>
            <p:ph type="body" orient="vert" idx="1" hasCustomPrompt="1"/>
          </p:nvPr>
        </p:nvSpPr>
        <p:spPr bwMode="gray">
          <a:xfrm>
            <a:off x="3058556" y="546100"/>
            <a:ext cx="7734300" cy="5297292"/>
          </a:xfrm>
        </p:spPr>
        <p:txBody>
          <a:bodyPr vert="eaVert"/>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08046B-162A-46A6-A5E8-53242F87888E}"/>
              </a:ext>
            </a:extLst>
          </p:cNvPr>
          <p:cNvSpPr>
            <a:spLocks noGrp="1"/>
          </p:cNvSpPr>
          <p:nvPr>
            <p:ph type="dt" sz="half" idx="10"/>
          </p:nvPr>
        </p:nvSpPr>
        <p:spPr bwMode="gray"/>
        <p:txBody>
          <a:bodyPr/>
          <a:lstStyle/>
          <a:p>
            <a:fld id="{64BD37AA-1D3A-4134-B436-1DCEC1BAB4B1}" type="datetime1">
              <a:rPr lang="en-US" smtClean="0"/>
              <a:t>2/25/2025</a:t>
            </a:fld>
            <a:endParaRPr lang="en-US"/>
          </a:p>
        </p:txBody>
      </p:sp>
      <p:sp>
        <p:nvSpPr>
          <p:cNvPr id="5" name="Footer Placeholder 4">
            <a:extLst>
              <a:ext uri="{FF2B5EF4-FFF2-40B4-BE49-F238E27FC236}">
                <a16:creationId xmlns:a16="http://schemas.microsoft.com/office/drawing/2014/main" id="{9D3EA6C7-F505-4DA8-9747-410A859FC904}"/>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8DD75DA2-D743-4167-8A0F-F9B035E62107}"/>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7" name="TextBox 6">
            <a:extLst>
              <a:ext uri="{FF2B5EF4-FFF2-40B4-BE49-F238E27FC236}">
                <a16:creationId xmlns:a16="http://schemas.microsoft.com/office/drawing/2014/main" id="{C05104E2-CEF6-4BD8-B7C0-2C8692A17794}"/>
              </a:ext>
            </a:extLst>
          </p:cNvPr>
          <p:cNvSpPr txBox="1"/>
          <p:nvPr userDrawn="1"/>
        </p:nvSpPr>
        <p:spPr bwMode="gray">
          <a:xfrm>
            <a:off x="760652" y="142784"/>
            <a:ext cx="8290291" cy="246221"/>
          </a:xfrm>
          <a:prstGeom prst="rect">
            <a:avLst/>
          </a:prstGeom>
          <a:noFill/>
        </p:spPr>
        <p:txBody>
          <a:bodyPr vert="horz" wrap="square" lIns="0" tIns="0" rIns="0" bIns="0" rtlCol="0">
            <a:spAutoFit/>
          </a:bodyPr>
          <a:lstStyle/>
          <a:p>
            <a:pPr algn="l">
              <a:spcBef>
                <a:spcPts val="600"/>
              </a:spcBef>
            </a:pPr>
            <a:r>
              <a:rPr lang="en-US" sz="1600" b="1" i="0" u="none" baseline="0">
                <a:solidFill>
                  <a:schemeClr val="tx1"/>
                </a:solidFill>
                <a:latin typeface="+mn-lt"/>
              </a:rPr>
              <a:t>Not for use. </a:t>
            </a:r>
            <a:r>
              <a:rPr lang="en-US" sz="1600" b="0" i="0" u="none" baseline="0">
                <a:solidFill>
                  <a:schemeClr val="tx1"/>
                </a:solidFill>
                <a:latin typeface="+mn-lt"/>
              </a:rPr>
              <a:t>Please select an Optum approved layout.</a:t>
            </a:r>
          </a:p>
        </p:txBody>
      </p:sp>
      <p:sp>
        <p:nvSpPr>
          <p:cNvPr id="8" name="Multiply 45" descr="A large &quot;x&quot; indicating that this layout is not approved for use.">
            <a:extLst>
              <a:ext uri="{FF2B5EF4-FFF2-40B4-BE49-F238E27FC236}">
                <a16:creationId xmlns:a16="http://schemas.microsoft.com/office/drawing/2014/main" id="{D8807564-3DF6-491D-A764-145269B5B371}"/>
              </a:ext>
            </a:extLst>
          </p:cNvPr>
          <p:cNvSpPr>
            <a:spLocks noChangeAspect="1"/>
          </p:cNvSpPr>
          <p:nvPr userDrawn="1"/>
        </p:nvSpPr>
        <p:spPr bwMode="gray">
          <a:xfrm>
            <a:off x="399748" y="93534"/>
            <a:ext cx="344720" cy="344720"/>
          </a:xfrm>
          <a:prstGeom prst="mathMultiply">
            <a:avLst>
              <a:gd name="adj1" fmla="val 11892"/>
            </a:avLst>
          </a:prstGeom>
          <a:solidFill>
            <a:srgbClr val="C4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a:solidFill>
                <a:schemeClr val="bg2"/>
              </a:solidFill>
              <a:latin typeface="+mj-lt"/>
            </a:endParaRPr>
          </a:p>
        </p:txBody>
      </p:sp>
    </p:spTree>
    <p:extLst>
      <p:ext uri="{BB962C8B-B14F-4D97-AF65-F5344CB8AC3E}">
        <p14:creationId xmlns:p14="http://schemas.microsoft.com/office/powerpoint/2010/main" val="3720311516"/>
      </p:ext>
    </p:extLst>
  </p:cSld>
  <p:clrMapOvr>
    <a:masterClrMapping/>
  </p:clrMapOvr>
  <p:extLst>
    <p:ext uri="{DCECCB84-F9BA-43D5-87BE-67443E8EF086}">
      <p15:sldGuideLst xmlns:p15="http://schemas.microsoft.com/office/powerpoint/2012/main">
        <p15:guide id="1" orient="horz" pos="3776">
          <p15:clr>
            <a:srgbClr val="F26B43"/>
          </p15:clr>
        </p15:guide>
        <p15:guide id="2" orient="horz" pos="344">
          <p15:clr>
            <a:srgbClr val="F26B43"/>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365760" y="914400"/>
            <a:ext cx="11460480" cy="5486400"/>
          </a:xfrm>
          <a:prstGeom prst="rect">
            <a:avLst/>
          </a:prstGeom>
        </p:spPr>
        <p:txBody>
          <a:bodyPr/>
          <a:lstStyle>
            <a:lvl1pPr marL="274320" indent="-274320">
              <a:spcBef>
                <a:spcPts val="300"/>
              </a:spcBef>
              <a:spcAft>
                <a:spcPts val="300"/>
              </a:spcAft>
              <a:defRPr sz="1200"/>
            </a:lvl1pPr>
            <a:lvl2pPr marL="548640" indent="-274320">
              <a:spcBef>
                <a:spcPts val="300"/>
              </a:spcBef>
              <a:spcAft>
                <a:spcPts val="300"/>
              </a:spcAft>
              <a:defRPr sz="1200"/>
            </a:lvl2pPr>
            <a:lvl3pPr marL="822960" indent="-274320">
              <a:spcBef>
                <a:spcPts val="300"/>
              </a:spcBef>
              <a:spcAft>
                <a:spcPts val="300"/>
              </a:spcAft>
              <a:defRPr sz="1100"/>
            </a:lvl3pPr>
            <a:lvl4pPr marL="1097280" indent="-274320">
              <a:spcBef>
                <a:spcPts val="300"/>
              </a:spcBef>
              <a:spcAft>
                <a:spcPts val="300"/>
              </a:spcAft>
              <a:defRPr sz="1050"/>
            </a:lvl4pPr>
            <a:lvl5pPr marL="1371600" indent="-274320">
              <a:spcBef>
                <a:spcPts val="300"/>
              </a:spcBef>
              <a:spcAft>
                <a:spcPts val="300"/>
              </a:spcAf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2"/>
          <p:cNvSpPr>
            <a:spLocks noGrp="1"/>
          </p:cNvSpPr>
          <p:nvPr>
            <p:ph type="sldNum" sz="quarter" idx="10"/>
          </p:nvPr>
        </p:nvSpPr>
        <p:spPr>
          <a:xfrm>
            <a:off x="11525136" y="6699910"/>
            <a:ext cx="609600" cy="30778"/>
          </a:xfrm>
        </p:spPr>
        <p:txBody>
          <a:bodyPr/>
          <a:lstStyle/>
          <a:p>
            <a:pPr defTabSz="457200"/>
            <a:fld id="{61E112CC-F5C7-5E43-8EAA-F554FEB5E453}" type="slidenum">
              <a:rPr lang="en-US" smtClean="0">
                <a:solidFill>
                  <a:srgbClr val="005EB8"/>
                </a:solidFill>
              </a:rPr>
              <a:pPr defTabSz="457200"/>
              <a:t>‹#›</a:t>
            </a:fld>
            <a:endParaRPr lang="en-US">
              <a:solidFill>
                <a:srgbClr val="005EB8"/>
              </a:solidFill>
            </a:endParaRPr>
          </a:p>
        </p:txBody>
      </p:sp>
      <p:sp>
        <p:nvSpPr>
          <p:cNvPr id="2" name="Title 1"/>
          <p:cNvSpPr>
            <a:spLocks noGrp="1"/>
          </p:cNvSpPr>
          <p:nvPr>
            <p:ph type="title"/>
          </p:nvPr>
        </p:nvSpPr>
        <p:spPr>
          <a:xfrm>
            <a:off x="365760" y="0"/>
            <a:ext cx="11768976" cy="731520"/>
          </a:xfrm>
          <a:prstGeom prst="rect">
            <a:avLst/>
          </a:prstGeom>
        </p:spPr>
        <p:txBody>
          <a:bodyPr vert="horz" lIns="91440" tIns="45720" rIns="91440" bIns="45720" rtlCol="0" anchor="b">
            <a:normAutofit/>
          </a:bodyPr>
          <a:lstStyle>
            <a:lvl1pPr>
              <a:defRPr lang="en-GB"/>
            </a:lvl1pPr>
          </a:lstStyle>
          <a:p>
            <a:pPr lvl="0"/>
            <a:r>
              <a:rPr lang="en-US"/>
              <a:t>Click to edit Master title style</a:t>
            </a:r>
            <a:endParaRPr lang="en-GB"/>
          </a:p>
        </p:txBody>
      </p:sp>
    </p:spTree>
    <p:extLst>
      <p:ext uri="{BB962C8B-B14F-4D97-AF65-F5344CB8AC3E}">
        <p14:creationId xmlns:p14="http://schemas.microsoft.com/office/powerpoint/2010/main" val="37934465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 ___ ">
    <p:bg bwMode="gray">
      <p:bgPr>
        <a:solidFill>
          <a:srgbClr val="7030A0"/>
        </a:solidFill>
        <a:effectLst/>
      </p:bgPr>
    </p:bg>
    <p:spTree>
      <p:nvGrpSpPr>
        <p:cNvPr id="1" name=""/>
        <p:cNvGrpSpPr/>
        <p:nvPr/>
      </p:nvGrpSpPr>
      <p:grpSpPr>
        <a:xfrm>
          <a:off x="0" y="0"/>
          <a:ext cx="0" cy="0"/>
          <a:chOff x="0" y="0"/>
          <a:chExt cx="0" cy="0"/>
        </a:xfrm>
      </p:grpSpPr>
      <p:cxnSp>
        <p:nvCxnSpPr>
          <p:cNvPr id="10" name="Orange arrow">
            <a:extLst>
              <a:ext uri="{FF2B5EF4-FFF2-40B4-BE49-F238E27FC236}">
                <a16:creationId xmlns:a16="http://schemas.microsoft.com/office/drawing/2014/main" id="{D7EC898B-19BB-48BB-BC12-6D8AA83D7AD6}"/>
              </a:ext>
              <a:ext uri="{C183D7F6-B498-43B3-948B-1728B52AA6E4}">
                <adec:decorative xmlns:adec="http://schemas.microsoft.com/office/drawing/2017/decorative" val="1"/>
              </a:ext>
            </a:extLst>
          </p:cNvPr>
          <p:cNvCxnSpPr>
            <a:cxnSpLocks/>
          </p:cNvCxnSpPr>
          <p:nvPr/>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
        <p:nvSpPr>
          <p:cNvPr id="11" name="TextBox 1">
            <a:extLst>
              <a:ext uri="{FF2B5EF4-FFF2-40B4-BE49-F238E27FC236}">
                <a16:creationId xmlns:a16="http://schemas.microsoft.com/office/drawing/2014/main" id="{43EA1280-EBAC-4C3E-A925-EA7813219784}"/>
              </a:ext>
            </a:extLst>
          </p:cNvPr>
          <p:cNvSpPr txBox="1"/>
          <p:nvPr/>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Covers</a:t>
            </a:r>
          </a:p>
        </p:txBody>
      </p:sp>
    </p:spTree>
    <p:extLst>
      <p:ext uri="{BB962C8B-B14F-4D97-AF65-F5344CB8AC3E}">
        <p14:creationId xmlns:p14="http://schemas.microsoft.com/office/powerpoint/2010/main" val="25936588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Cover 03">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5B20C24A-7F63-4C9D-B8AA-DB5AFD0AB0C4}" type="datetimeFigureOut">
              <a:rPr lang="en-US" smtClean="0"/>
              <a:t>2/25/2025</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B519C85C-EAC9-48AD-98B2-AD409FB15711}" type="slidenum">
              <a:rPr lang="en-US" smtClean="0"/>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endParaRPr lang="en-US"/>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2" name="Picture 11">
            <a:extLst>
              <a:ext uri="{FF2B5EF4-FFF2-40B4-BE49-F238E27FC236}">
                <a16:creationId xmlns:a16="http://schemas.microsoft.com/office/drawing/2014/main" id="{12FF9B2B-62EB-453D-883A-F3D1C5D129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gray">
          <a:xfrm>
            <a:off x="6016749" y="0"/>
            <a:ext cx="6175248" cy="6858000"/>
          </a:xfrm>
          <a:prstGeom prst="rect">
            <a:avLst/>
          </a:prstGeom>
        </p:spPr>
      </p:pic>
    </p:spTree>
    <p:extLst>
      <p:ext uri="{BB962C8B-B14F-4D97-AF65-F5344CB8AC3E}">
        <p14:creationId xmlns:p14="http://schemas.microsoft.com/office/powerpoint/2010/main" val="3173148814"/>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13F80B4D-94E3-497C-9014-7F8EABA417B7}"/>
              </a:ext>
            </a:extLst>
          </p:cNvPr>
          <p:cNvSpPr txBox="1"/>
          <p:nvPr/>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Section headers</a:t>
            </a:r>
          </a:p>
        </p:txBody>
      </p:sp>
      <p:cxnSp>
        <p:nvCxnSpPr>
          <p:cNvPr id="4" name="Orange arrow">
            <a:extLst>
              <a:ext uri="{FF2B5EF4-FFF2-40B4-BE49-F238E27FC236}">
                <a16:creationId xmlns:a16="http://schemas.microsoft.com/office/drawing/2014/main" id="{5CA4857D-50A4-4F6E-8AC6-F53991E25BA7}"/>
              </a:ext>
              <a:ext uri="{C183D7F6-B498-43B3-948B-1728B52AA6E4}">
                <adec:decorative xmlns:adec="http://schemas.microsoft.com/office/drawing/2017/decorative" val="1"/>
              </a:ext>
            </a:extLst>
          </p:cNvPr>
          <p:cNvCxnSpPr>
            <a:cxnSpLocks/>
          </p:cNvCxnSpPr>
          <p:nvPr/>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3451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2/25/2025</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24" name="Picture 23">
            <a:extLst>
              <a:ext uri="{FF2B5EF4-FFF2-40B4-BE49-F238E27FC236}">
                <a16:creationId xmlns:a16="http://schemas.microsoft.com/office/drawing/2014/main" id="{0FC9DEF5-8784-475B-B82B-3A69645F62EA}"/>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0"/>
            <a:ext cx="6175248" cy="6858000"/>
          </a:xfrm>
          <a:prstGeom prst="rect">
            <a:avLst/>
          </a:prstGeom>
        </p:spPr>
      </p:pic>
    </p:spTree>
    <p:extLst>
      <p:ext uri="{BB962C8B-B14F-4D97-AF65-F5344CB8AC3E}">
        <p14:creationId xmlns:p14="http://schemas.microsoft.com/office/powerpoint/2010/main" val="1482542736"/>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5B20C24A-7F63-4C9D-B8AA-DB5AFD0AB0C4}" type="datetimeFigureOut">
              <a:rPr lang="en-US" smtClean="0"/>
              <a:t>2/25/2025</a:t>
            </a:fld>
            <a:endParaRPr lang="en-US"/>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B519C85C-EAC9-48AD-98B2-AD409FB15711}" type="slidenum">
              <a:rPr lang="en-US" smtClean="0"/>
              <a:t>‹#›</a:t>
            </a:fld>
            <a:endParaRPr lang="en-US"/>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endParaRPr lang="en-US"/>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Tree>
    <p:extLst>
      <p:ext uri="{BB962C8B-B14F-4D97-AF65-F5344CB8AC3E}">
        <p14:creationId xmlns:p14="http://schemas.microsoft.com/office/powerpoint/2010/main" val="317560477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6">
          <p15:clr>
            <a:srgbClr val="FBAE40"/>
          </p15:clr>
        </p15:guide>
        <p15:guide id="3" orient="horz" pos="2505">
          <p15:clr>
            <a:srgbClr val="FBAE40"/>
          </p15:clr>
        </p15:guide>
        <p15:guide id="4" orient="horz" pos="2679">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02">
    <p:bg>
      <p:bgRef idx="1001">
        <a:schemeClr val="bg2"/>
      </p:bgRef>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5B20C24A-7F63-4C9D-B8AA-DB5AFD0AB0C4}" type="datetimeFigureOut">
              <a:rPr lang="en-US" smtClean="0"/>
              <a:t>2/25/2025</a:t>
            </a:fld>
            <a:endParaRPr lang="en-US"/>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B519C85C-EAC9-48AD-98B2-AD409FB15711}" type="slidenum">
              <a:rPr lang="en-US" smtClean="0"/>
              <a:t>‹#›</a:t>
            </a:fld>
            <a:endParaRPr lang="en-US"/>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endParaRPr lang="en-US"/>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Tree>
    <p:extLst>
      <p:ext uri="{BB962C8B-B14F-4D97-AF65-F5344CB8AC3E}">
        <p14:creationId xmlns:p14="http://schemas.microsoft.com/office/powerpoint/2010/main" val="114078268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7">
          <p15:clr>
            <a:srgbClr val="FBAE40"/>
          </p15:clr>
        </p15:guide>
        <p15:guide id="3" orient="horz" pos="2505">
          <p15:clr>
            <a:srgbClr val="FBAE40"/>
          </p15:clr>
        </p15:guide>
        <p15:guide id="4" orient="horz" pos="2679">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   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Standard layouts</a:t>
            </a:r>
          </a:p>
        </p:txBody>
      </p:sp>
      <p:cxnSp>
        <p:nvCxnSpPr>
          <p:cNvPr id="4" name="Orange 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37734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p:txBody>
          <a:bodyPr/>
          <a:lstStyle/>
          <a:p>
            <a:fld id="{5B20C24A-7F63-4C9D-B8AA-DB5AFD0AB0C4}" type="datetimeFigureOut">
              <a:rPr lang="en-US" smtClean="0"/>
              <a:t>2/25/2025</a:t>
            </a:fld>
            <a:endParaRPr lang="en-US"/>
          </a:p>
        </p:txBody>
      </p:sp>
      <p:sp>
        <p:nvSpPr>
          <p:cNvPr id="5" name="Slide Number Placeholder 4" hidden="1">
            <a:extLst>
              <a:ext uri="{FF2B5EF4-FFF2-40B4-BE49-F238E27FC236}">
                <a16:creationId xmlns:a16="http://schemas.microsoft.com/office/drawing/2014/main" id="{C408F62C-9090-4EA7-BBD2-481410405BBE}"/>
              </a:ext>
            </a:extLst>
          </p:cNvPr>
          <p:cNvSpPr>
            <a:spLocks noGrp="1"/>
          </p:cNvSpPr>
          <p:nvPr>
            <p:ph type="sldNum" sz="quarter" idx="12"/>
          </p:nvPr>
        </p:nvSpPr>
        <p:spPr/>
        <p:txBody>
          <a:bodyPr/>
          <a:lstStyle/>
          <a:p>
            <a:fld id="{B519C85C-EAC9-48AD-98B2-AD409FB15711}" type="slidenum">
              <a:rPr lang="en-US" smtClean="0"/>
              <a:t>‹#›</a:t>
            </a:fld>
            <a:endParaRPr lang="en-US"/>
          </a:p>
        </p:txBody>
      </p:sp>
      <p:sp>
        <p:nvSpPr>
          <p:cNvPr id="4" name="Footer Placeholder 3" hidden="1">
            <a:extLst>
              <a:ext uri="{FF2B5EF4-FFF2-40B4-BE49-F238E27FC236}">
                <a16:creationId xmlns:a16="http://schemas.microsoft.com/office/drawing/2014/main" id="{F7BFA8CA-0947-4A58-87AE-004F617F47B1}"/>
              </a:ext>
            </a:extLst>
          </p:cNvPr>
          <p:cNvSpPr>
            <a:spLocks noGrp="1"/>
          </p:cNvSpPr>
          <p:nvPr>
            <p:ph type="ftr" sz="quarter" idx="11"/>
          </p:nvPr>
        </p:nvSpPr>
        <p:spPr bwMode="gray"/>
        <p:txBody>
          <a:bodyPr/>
          <a:lstStyle/>
          <a:p>
            <a:endParaRPr lang="en-US"/>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2119176474"/>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5B20C24A-7F63-4C9D-B8AA-DB5AFD0AB0C4}" type="datetimeFigureOut">
              <a:rPr lang="en-US" smtClean="0"/>
              <a:t>2/25/2025</a:t>
            </a:fld>
            <a:endParaRPr lang="en-US"/>
          </a:p>
        </p:txBody>
      </p:sp>
      <p:sp>
        <p:nvSpPr>
          <p:cNvPr id="5" name="Slide Number Placeholder 4" hidden="1">
            <a:extLst>
              <a:ext uri="{FF2B5EF4-FFF2-40B4-BE49-F238E27FC236}">
                <a16:creationId xmlns:a16="http://schemas.microsoft.com/office/drawing/2014/main" id="{CFBBDC95-8D51-42CB-B4C0-9B8E3C030FAA}"/>
              </a:ext>
            </a:extLst>
          </p:cNvPr>
          <p:cNvSpPr>
            <a:spLocks noGrp="1"/>
          </p:cNvSpPr>
          <p:nvPr>
            <p:ph type="sldNum" sz="quarter" idx="12"/>
          </p:nvPr>
        </p:nvSpPr>
        <p:spPr/>
        <p:txBody>
          <a:bodyPr/>
          <a:lstStyle/>
          <a:p>
            <a:fld id="{B519C85C-EAC9-48AD-98B2-AD409FB15711}" type="slidenum">
              <a:rPr lang="en-US" smtClean="0"/>
              <a:t>‹#›</a:t>
            </a:fld>
            <a:endParaRPr lang="en-US"/>
          </a:p>
        </p:txBody>
      </p:sp>
      <p:sp>
        <p:nvSpPr>
          <p:cNvPr id="4" name="Footer Placeholder 3" hidden="1">
            <a:extLst>
              <a:ext uri="{FF2B5EF4-FFF2-40B4-BE49-F238E27FC236}">
                <a16:creationId xmlns:a16="http://schemas.microsoft.com/office/drawing/2014/main" id="{20A558EA-9255-4DE1-B9D1-B0557684C783}"/>
              </a:ext>
            </a:extLst>
          </p:cNvPr>
          <p:cNvSpPr>
            <a:spLocks noGrp="1"/>
          </p:cNvSpPr>
          <p:nvPr>
            <p:ph type="ftr" sz="quarter" idx="11"/>
          </p:nvPr>
        </p:nvSpPr>
        <p:spPr bwMode="gray"/>
        <p:txBody>
          <a:bodyPr/>
          <a:lstStyle/>
          <a:p>
            <a:endParaRPr lang="en-US"/>
          </a:p>
        </p:txBody>
      </p:sp>
      <p:sp>
        <p:nvSpPr>
          <p:cNvPr id="8" name="Subtitle placeholder">
            <a:extLst>
              <a:ext uri="{FF2B5EF4-FFF2-40B4-BE49-F238E27FC236}">
                <a16:creationId xmlns:a16="http://schemas.microsoft.com/office/drawing/2014/main" id="{760BD2C6-F5E4-43C7-9A69-D1113FFABFA9}"/>
              </a:ext>
            </a:extLst>
          </p:cNvPr>
          <p:cNvSpPr>
            <a:spLocks noGrp="1"/>
          </p:cNvSpPr>
          <p:nvPr>
            <p:ph type="body" sz="quarter" idx="13" hasCustomPrompt="1"/>
          </p:nvPr>
        </p:nvSpPr>
        <p:spPr bwMode="gray">
          <a:xfrm>
            <a:off x="457198" y="958653"/>
            <a:ext cx="9601200" cy="269304"/>
          </a:xfrm>
        </p:spPr>
        <p:txBody>
          <a:bodyPr wrap="square">
            <a:spAutoFit/>
          </a:bodyPr>
          <a:lstStyle>
            <a:lvl1pPr>
              <a:lnSpc>
                <a:spcPct val="100000"/>
              </a:lnSpc>
              <a:spcBef>
                <a:spcPts val="0"/>
              </a:spcBef>
              <a:defRPr sz="1750" b="1">
                <a:solidFill>
                  <a:schemeClr val="accent6"/>
                </a:solidFill>
              </a:defRPr>
            </a:lvl1pPr>
          </a:lstStyle>
          <a:p>
            <a:pPr lvl="0"/>
            <a:r>
              <a:rPr lang="en-US"/>
              <a:t>Slide subtitle; Arial 17.5pt bold, sentence case (1 line)</a:t>
            </a:r>
          </a:p>
        </p:txBody>
      </p:sp>
      <p:sp>
        <p:nvSpPr>
          <p:cNvPr id="2" name="Title 1">
            <a:extLst>
              <a:ext uri="{FF2B5EF4-FFF2-40B4-BE49-F238E27FC236}">
                <a16:creationId xmlns:a16="http://schemas.microsoft.com/office/drawing/2014/main" id="{70871777-1CC4-46CB-8EB7-B1DE3217D445}"/>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2020562809"/>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Two Lines">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371431DB-E6A6-49C5-8087-27C6A3B2A54B}"/>
              </a:ext>
            </a:extLst>
          </p:cNvPr>
          <p:cNvSpPr>
            <a:spLocks noGrp="1"/>
          </p:cNvSpPr>
          <p:nvPr>
            <p:ph type="dt" sz="half" idx="10"/>
          </p:nvPr>
        </p:nvSpPr>
        <p:spPr/>
        <p:txBody>
          <a:bodyPr/>
          <a:lstStyle/>
          <a:p>
            <a:fld id="{5B20C24A-7F63-4C9D-B8AA-DB5AFD0AB0C4}" type="datetimeFigureOut">
              <a:rPr lang="en-US" smtClean="0"/>
              <a:t>2/25/2025</a:t>
            </a:fld>
            <a:endParaRPr lang="en-US"/>
          </a:p>
        </p:txBody>
      </p:sp>
      <p:sp>
        <p:nvSpPr>
          <p:cNvPr id="8" name="Slide Number Placeholder 7" hidden="1">
            <a:extLst>
              <a:ext uri="{FF2B5EF4-FFF2-40B4-BE49-F238E27FC236}">
                <a16:creationId xmlns:a16="http://schemas.microsoft.com/office/drawing/2014/main" id="{8B45D769-A041-452F-B2B9-DCBF82634579}"/>
              </a:ext>
            </a:extLst>
          </p:cNvPr>
          <p:cNvSpPr>
            <a:spLocks noGrp="1"/>
          </p:cNvSpPr>
          <p:nvPr>
            <p:ph type="sldNum" sz="quarter" idx="12"/>
          </p:nvPr>
        </p:nvSpPr>
        <p:spPr/>
        <p:txBody>
          <a:bodyPr/>
          <a:lstStyle/>
          <a:p>
            <a:fld id="{B519C85C-EAC9-48AD-98B2-AD409FB15711}" type="slidenum">
              <a:rPr lang="en-US" smtClean="0"/>
              <a:t>‹#›</a:t>
            </a:fld>
            <a:endParaRPr lang="en-US"/>
          </a:p>
        </p:txBody>
      </p:sp>
      <p:sp>
        <p:nvSpPr>
          <p:cNvPr id="7" name="Footer Placeholder 6" hidden="1">
            <a:extLst>
              <a:ext uri="{FF2B5EF4-FFF2-40B4-BE49-F238E27FC236}">
                <a16:creationId xmlns:a16="http://schemas.microsoft.com/office/drawing/2014/main" id="{2F19E74A-0080-4967-9833-9ACB7226DDE7}"/>
              </a:ext>
            </a:extLst>
          </p:cNvPr>
          <p:cNvSpPr>
            <a:spLocks noGrp="1"/>
          </p:cNvSpPr>
          <p:nvPr>
            <p:ph type="ftr" sz="quarter" idx="11"/>
          </p:nvPr>
        </p:nvSpPr>
        <p:spPr/>
        <p:txBody>
          <a:bodyPr/>
          <a:lstStyle/>
          <a:p>
            <a:endParaRPr lang="en-US"/>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555639"/>
            <a:ext cx="9601200" cy="609398"/>
          </a:xfrm>
        </p:spPr>
        <p:txBody>
          <a:bodyPr/>
          <a:lstStyle>
            <a:lvl1pPr>
              <a:defRPr/>
            </a:lvl1pPr>
          </a:lstStyle>
          <a:p>
            <a:r>
              <a:rPr lang="en-US"/>
              <a:t>Slide title; Arial 22pt bold, sentence case. This layout accommodates a slide title that extends downward to a second line (max. 2 lines).</a:t>
            </a:r>
          </a:p>
        </p:txBody>
      </p:sp>
    </p:spTree>
    <p:extLst>
      <p:ext uri="{BB962C8B-B14F-4D97-AF65-F5344CB8AC3E}">
        <p14:creationId xmlns:p14="http://schemas.microsoft.com/office/powerpoint/2010/main" val="3429743028"/>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1016">
          <p15:clr>
            <a:srgbClr val="FBAE40"/>
          </p15:clr>
        </p15:guide>
        <p15:guide id="4" orient="horz" pos="344">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E8F05950-6299-4B4F-B254-8E9E230299D9}"/>
              </a:ext>
            </a:extLst>
          </p:cNvPr>
          <p:cNvSpPr>
            <a:spLocks noGrp="1"/>
          </p:cNvSpPr>
          <p:nvPr>
            <p:ph type="dt" sz="half" idx="10"/>
          </p:nvPr>
        </p:nvSpPr>
        <p:spPr bwMode="gray"/>
        <p:txBody>
          <a:bodyPr/>
          <a:lstStyle/>
          <a:p>
            <a:fld id="{5B20C24A-7F63-4C9D-B8AA-DB5AFD0AB0C4}" type="datetimeFigureOut">
              <a:rPr lang="en-US" smtClean="0"/>
              <a:t>2/25/2025</a:t>
            </a:fld>
            <a:endParaRPr lang="en-US"/>
          </a:p>
        </p:txBody>
      </p:sp>
      <p:sp>
        <p:nvSpPr>
          <p:cNvPr id="6" name="Slide Number Placeholder 5" hidden="1">
            <a:extLst>
              <a:ext uri="{FF2B5EF4-FFF2-40B4-BE49-F238E27FC236}">
                <a16:creationId xmlns:a16="http://schemas.microsoft.com/office/drawing/2014/main" id="{E92844E1-DCBE-4FE7-B46C-155141DCD59B}"/>
              </a:ext>
            </a:extLst>
          </p:cNvPr>
          <p:cNvSpPr>
            <a:spLocks noGrp="1"/>
          </p:cNvSpPr>
          <p:nvPr>
            <p:ph type="sldNum" sz="quarter" idx="12"/>
          </p:nvPr>
        </p:nvSpPr>
        <p:spPr bwMode="gray"/>
        <p:txBody>
          <a:bodyPr/>
          <a:lstStyle/>
          <a:p>
            <a:fld id="{B519C85C-EAC9-48AD-98B2-AD409FB15711}" type="slidenum">
              <a:rPr lang="en-US" smtClean="0"/>
              <a:t>‹#›</a:t>
            </a:fld>
            <a:endParaRPr lang="en-US"/>
          </a:p>
        </p:txBody>
      </p:sp>
      <p:sp>
        <p:nvSpPr>
          <p:cNvPr id="5" name="Footer Placeholder 4" hidden="1">
            <a:extLst>
              <a:ext uri="{FF2B5EF4-FFF2-40B4-BE49-F238E27FC236}">
                <a16:creationId xmlns:a16="http://schemas.microsoft.com/office/drawing/2014/main" id="{C6F9B0AB-0E2D-494E-B617-49AC025A7447}"/>
              </a:ext>
            </a:extLst>
          </p:cNvPr>
          <p:cNvSpPr>
            <a:spLocks noGrp="1"/>
          </p:cNvSpPr>
          <p:nvPr>
            <p:ph type="ftr" sz="quarter" idx="11"/>
          </p:nvPr>
        </p:nvSpPr>
        <p:spPr bwMode="gray"/>
        <p:txBody>
          <a:bodyPr/>
          <a:lstStyle/>
          <a:p>
            <a:endParaRPr lang="en-US"/>
          </a:p>
        </p:txBody>
      </p:sp>
      <p:sp>
        <p:nvSpPr>
          <p:cNvPr id="3" name="Content Placeholder 2">
            <a:extLst>
              <a:ext uri="{FF2B5EF4-FFF2-40B4-BE49-F238E27FC236}">
                <a16:creationId xmlns:a16="http://schemas.microsoft.com/office/drawing/2014/main" id="{97828B26-FB6F-4B30-8973-00FC53DA3EAD}"/>
              </a:ext>
            </a:extLst>
          </p:cNvPr>
          <p:cNvSpPr>
            <a:spLocks noGrp="1"/>
          </p:cNvSpPr>
          <p:nvPr>
            <p:ph idx="1" hasCustomPrompt="1"/>
          </p:nvPr>
        </p:nvSpPr>
        <p:spPr bwMode="gray">
          <a:xfrm>
            <a:off x="1524000" y="1557210"/>
            <a:ext cx="9144000" cy="393008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13F07F8-7529-498B-8D34-E0851EDB82CA}"/>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4111233014"/>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792">
          <p15:clr>
            <a:srgbClr val="FBAE40"/>
          </p15:clr>
        </p15:guide>
        <p15:guide id="3" orient="horz" pos="344">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bg bwMode="gray">
      <p:bgRef idx="1001">
        <a:schemeClr val="bg1"/>
      </p:bgRef>
    </p:bg>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2A88930E-BBA5-4E1B-A5EF-DED17AD07096}"/>
              </a:ext>
            </a:extLst>
          </p:cNvPr>
          <p:cNvSpPr>
            <a:spLocks noGrp="1"/>
          </p:cNvSpPr>
          <p:nvPr>
            <p:ph type="dt" sz="half" idx="10"/>
          </p:nvPr>
        </p:nvSpPr>
        <p:spPr/>
        <p:txBody>
          <a:bodyPr/>
          <a:lstStyle/>
          <a:p>
            <a:fld id="{5B20C24A-7F63-4C9D-B8AA-DB5AFD0AB0C4}" type="datetimeFigureOut">
              <a:rPr lang="en-US" smtClean="0"/>
              <a:t>2/25/2025</a:t>
            </a:fld>
            <a:endParaRPr lang="en-US"/>
          </a:p>
        </p:txBody>
      </p:sp>
      <p:sp>
        <p:nvSpPr>
          <p:cNvPr id="4" name="Slide Number Placeholder 3" hidden="1">
            <a:extLst>
              <a:ext uri="{FF2B5EF4-FFF2-40B4-BE49-F238E27FC236}">
                <a16:creationId xmlns:a16="http://schemas.microsoft.com/office/drawing/2014/main" id="{7F8E785F-27DE-459F-AC73-FAA76F4C475F}"/>
              </a:ext>
            </a:extLst>
          </p:cNvPr>
          <p:cNvSpPr>
            <a:spLocks noGrp="1"/>
          </p:cNvSpPr>
          <p:nvPr>
            <p:ph type="sldNum" sz="quarter" idx="12"/>
          </p:nvPr>
        </p:nvSpPr>
        <p:spPr/>
        <p:txBody>
          <a:bodyPr/>
          <a:lstStyle/>
          <a:p>
            <a:fld id="{B519C85C-EAC9-48AD-98B2-AD409FB15711}" type="slidenum">
              <a:rPr lang="en-US" smtClean="0"/>
              <a:t>‹#›</a:t>
            </a:fld>
            <a:endParaRPr lang="en-US"/>
          </a:p>
        </p:txBody>
      </p:sp>
      <p:sp>
        <p:nvSpPr>
          <p:cNvPr id="3" name="Footer Placeholder 2" hidden="1">
            <a:extLst>
              <a:ext uri="{FF2B5EF4-FFF2-40B4-BE49-F238E27FC236}">
                <a16:creationId xmlns:a16="http://schemas.microsoft.com/office/drawing/2014/main" id="{D820AF22-0BC8-4D54-AFFC-11C9299ACFC0}"/>
              </a:ext>
            </a:extLst>
          </p:cNvPr>
          <p:cNvSpPr>
            <a:spLocks noGrp="1"/>
          </p:cNvSpPr>
          <p:nvPr>
            <p:ph type="ftr" sz="quarter" idx="11"/>
          </p:nvPr>
        </p:nvSpPr>
        <p:spPr bwMode="gray"/>
        <p:txBody>
          <a:bodyPr/>
          <a:lstStyle/>
          <a:p>
            <a:endParaRPr lang="en-US"/>
          </a:p>
        </p:txBody>
      </p:sp>
    </p:spTree>
    <p:extLst>
      <p:ext uri="{BB962C8B-B14F-4D97-AF65-F5344CB8AC3E}">
        <p14:creationId xmlns:p14="http://schemas.microsoft.com/office/powerpoint/2010/main" val="2080794141"/>
      </p:ext>
    </p:extLst>
  </p:cSld>
  <p:clrMapOvr>
    <a:masterClrMapping/>
  </p:clrMapOvr>
  <p:extLst>
    <p:ext uri="{DCECCB84-F9BA-43D5-87BE-67443E8EF086}">
      <p15:sldGuideLst xmlns:p15="http://schemas.microsoft.com/office/powerpoint/2012/main">
        <p15:guide id="1" orient="horz" pos="3776">
          <p15:clr>
            <a:srgbClr val="FBAE40"/>
          </p15:clr>
        </p15:guide>
        <p15:guide id="4" orient="horz" pos="344">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32CFB013-0FEF-48E9-80F2-E18D541C5EDC}"/>
              </a:ext>
            </a:extLst>
          </p:cNvPr>
          <p:cNvSpPr txBox="1"/>
          <p:nvPr/>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Quotes/</a:t>
            </a:r>
            <a:br>
              <a:rPr lang="en-US" sz="15000" b="1">
                <a:solidFill>
                  <a:schemeClr val="bg1"/>
                </a:solidFill>
              </a:rPr>
            </a:br>
            <a:r>
              <a:rPr lang="en-US" sz="15000" b="1">
                <a:solidFill>
                  <a:schemeClr val="bg1"/>
                </a:solidFill>
              </a:rPr>
              <a:t>facts</a:t>
            </a:r>
          </a:p>
        </p:txBody>
      </p:sp>
      <p:cxnSp>
        <p:nvCxnSpPr>
          <p:cNvPr id="4" name="Orange arrow">
            <a:extLst>
              <a:ext uri="{FF2B5EF4-FFF2-40B4-BE49-F238E27FC236}">
                <a16:creationId xmlns:a16="http://schemas.microsoft.com/office/drawing/2014/main" id="{072CDE07-2C86-4CA9-AA97-FE831103A7B5}"/>
              </a:ext>
              <a:ext uri="{C183D7F6-B498-43B3-948B-1728B52AA6E4}">
                <adec:decorative xmlns:adec="http://schemas.microsoft.com/office/drawing/2017/decorative" val="1"/>
              </a:ext>
            </a:extLst>
          </p:cNvPr>
          <p:cNvCxnSpPr>
            <a:cxnSpLocks/>
          </p:cNvCxnSpPr>
          <p:nvPr/>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48064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5B20C24A-7F63-4C9D-B8AA-DB5AFD0AB0C4}" type="datetimeFigureOut">
              <a:rPr lang="en-US" smtClean="0"/>
              <a:t>2/25/2025</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B519C85C-EAC9-48AD-98B2-AD409FB15711}" type="slidenum">
              <a:rPr lang="en-US" smtClean="0"/>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endParaRPr lang="en-US"/>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Tree>
    <p:extLst>
      <p:ext uri="{BB962C8B-B14F-4D97-AF65-F5344CB8AC3E}">
        <p14:creationId xmlns:p14="http://schemas.microsoft.com/office/powerpoint/2010/main" val="3627170063"/>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03">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2/25/2025</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2" name="Picture 11">
            <a:extLst>
              <a:ext uri="{FF2B5EF4-FFF2-40B4-BE49-F238E27FC236}">
                <a16:creationId xmlns:a16="http://schemas.microsoft.com/office/drawing/2014/main" id="{12FF9B2B-62EB-453D-883A-F3D1C5D129E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49" y="0"/>
            <a:ext cx="6175248" cy="6858000"/>
          </a:xfrm>
          <a:prstGeom prst="rect">
            <a:avLst/>
          </a:prstGeom>
        </p:spPr>
      </p:pic>
    </p:spTree>
    <p:extLst>
      <p:ext uri="{BB962C8B-B14F-4D97-AF65-F5344CB8AC3E}">
        <p14:creationId xmlns:p14="http://schemas.microsoft.com/office/powerpoint/2010/main" val="492902233"/>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Quote with Photo">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5B20C24A-7F63-4C9D-B8AA-DB5AFD0AB0C4}" type="datetimeFigureOut">
              <a:rPr lang="en-US" smtClean="0"/>
              <a:t>2/25/2025</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B519C85C-EAC9-48AD-98B2-AD409FB15711}" type="slidenum">
              <a:rPr lang="en-US" smtClean="0"/>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endParaRPr lang="en-US"/>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accent6"/>
                </a:solidFill>
              </a:defRPr>
            </a:lvl1pPr>
          </a:lstStyle>
          <a:p>
            <a:r>
              <a:rPr lang="en-US"/>
              <a:t>Insert attribution photo</a:t>
            </a:r>
          </a:p>
        </p:txBody>
      </p:sp>
    </p:spTree>
    <p:extLst>
      <p:ext uri="{BB962C8B-B14F-4D97-AF65-F5344CB8AC3E}">
        <p14:creationId xmlns:p14="http://schemas.microsoft.com/office/powerpoint/2010/main" val="2693517443"/>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5B20C24A-7F63-4C9D-B8AA-DB5AFD0AB0C4}" type="datetimeFigureOut">
              <a:rPr lang="en-US" smtClean="0"/>
              <a:t>2/25/2025</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B519C85C-EAC9-48AD-98B2-AD409FB15711}" type="slidenum">
              <a:rPr lang="en-US" smtClean="0"/>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endParaRPr lang="en-US"/>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Tree>
    <p:extLst>
      <p:ext uri="{BB962C8B-B14F-4D97-AF65-F5344CB8AC3E}">
        <p14:creationId xmlns:p14="http://schemas.microsoft.com/office/powerpoint/2010/main" val="742242524"/>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Quote with Photo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5B20C24A-7F63-4C9D-B8AA-DB5AFD0AB0C4}" type="datetimeFigureOut">
              <a:rPr lang="en-US" smtClean="0"/>
              <a:t>2/25/2025</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B519C85C-EAC9-48AD-98B2-AD409FB15711}" type="slidenum">
              <a:rPr lang="en-US" smtClean="0"/>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endParaRPr lang="en-US"/>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tx1"/>
                </a:solidFill>
              </a:defRPr>
            </a:lvl1pPr>
          </a:lstStyle>
          <a:p>
            <a:r>
              <a:rPr lang="en-US"/>
              <a:t>Insert attribution photo</a:t>
            </a:r>
          </a:p>
        </p:txBody>
      </p:sp>
    </p:spTree>
    <p:extLst>
      <p:ext uri="{BB962C8B-B14F-4D97-AF65-F5344CB8AC3E}">
        <p14:creationId xmlns:p14="http://schemas.microsoft.com/office/powerpoint/2010/main" val="2656760772"/>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Big Fact">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5B20C24A-7F63-4C9D-B8AA-DB5AFD0AB0C4}" type="datetimeFigureOut">
              <a:rPr lang="en-US" smtClean="0"/>
              <a:t>2/25/2025</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B519C85C-EAC9-48AD-98B2-AD409FB15711}" type="slidenum">
              <a:rPr lang="en-US" smtClean="0"/>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endParaRPr lang="en-US"/>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3924300"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3924300" y="3708424"/>
            <a:ext cx="4343400" cy="230832"/>
          </a:xfrm>
        </p:spPr>
        <p:txBody>
          <a:bodyPr>
            <a:spAutoFit/>
          </a:bodyPr>
          <a:lstStyle>
            <a:lvl1pPr algn="ctr">
              <a:defRPr sz="1500"/>
            </a:lvl1pPr>
          </a:lstStyle>
          <a:p>
            <a:pPr lvl="0"/>
            <a:r>
              <a:rPr lang="en-US"/>
              <a:t>Context about fact</a:t>
            </a:r>
          </a:p>
        </p:txBody>
      </p:sp>
    </p:spTree>
    <p:extLst>
      <p:ext uri="{BB962C8B-B14F-4D97-AF65-F5344CB8AC3E}">
        <p14:creationId xmlns:p14="http://schemas.microsoft.com/office/powerpoint/2010/main" val="3967728685"/>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Big Fact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5B20C24A-7F63-4C9D-B8AA-DB5AFD0AB0C4}" type="datetimeFigureOut">
              <a:rPr lang="en-US" smtClean="0"/>
              <a:t>2/25/2025</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B519C85C-EAC9-48AD-98B2-AD409FB15711}" type="slidenum">
              <a:rPr lang="en-US" smtClean="0"/>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endParaRPr lang="en-US"/>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1521502"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1521502" y="3708424"/>
            <a:ext cx="4343400" cy="230832"/>
          </a:xfrm>
        </p:spPr>
        <p:txBody>
          <a:bodyPr>
            <a:spAutoFit/>
          </a:bodyPr>
          <a:lstStyle>
            <a:lvl1pPr algn="ctr">
              <a:defRPr sz="1500"/>
            </a:lvl1pPr>
          </a:lstStyle>
          <a:p>
            <a:pPr lvl="0"/>
            <a:r>
              <a:rPr lang="en-US"/>
              <a:t>Context about fact</a:t>
            </a:r>
          </a:p>
        </p:txBody>
      </p:sp>
      <p:sp>
        <p:nvSpPr>
          <p:cNvPr id="7" name="Text Placeholder 5">
            <a:extLst>
              <a:ext uri="{FF2B5EF4-FFF2-40B4-BE49-F238E27FC236}">
                <a16:creationId xmlns:a16="http://schemas.microsoft.com/office/drawing/2014/main" id="{9AC900CD-4561-4E07-9B13-BD98740C35AB}"/>
              </a:ext>
            </a:extLst>
          </p:cNvPr>
          <p:cNvSpPr>
            <a:spLocks noGrp="1"/>
          </p:cNvSpPr>
          <p:nvPr>
            <p:ph type="body" sz="quarter" idx="15" hasCustomPrompt="1"/>
          </p:nvPr>
        </p:nvSpPr>
        <p:spPr bwMode="gray">
          <a:xfrm>
            <a:off x="6330863"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8" name="Text Placeholder 8">
            <a:extLst>
              <a:ext uri="{FF2B5EF4-FFF2-40B4-BE49-F238E27FC236}">
                <a16:creationId xmlns:a16="http://schemas.microsoft.com/office/drawing/2014/main" id="{8AD4B4AB-AD99-4AC4-B37B-D2B3938FC3A2}"/>
              </a:ext>
            </a:extLst>
          </p:cNvPr>
          <p:cNvSpPr>
            <a:spLocks noGrp="1"/>
          </p:cNvSpPr>
          <p:nvPr>
            <p:ph type="body" sz="quarter" idx="16" hasCustomPrompt="1"/>
          </p:nvPr>
        </p:nvSpPr>
        <p:spPr bwMode="gray">
          <a:xfrm>
            <a:off x="6330863" y="3708424"/>
            <a:ext cx="4343400" cy="230832"/>
          </a:xfrm>
        </p:spPr>
        <p:txBody>
          <a:bodyPr>
            <a:spAutoFit/>
          </a:bodyPr>
          <a:lstStyle>
            <a:lvl1pPr algn="ctr">
              <a:defRPr sz="1500"/>
            </a:lvl1pPr>
          </a:lstStyle>
          <a:p>
            <a:pPr lvl="0"/>
            <a:r>
              <a:rPr lang="en-US"/>
              <a:t>Context about fact</a:t>
            </a:r>
          </a:p>
        </p:txBody>
      </p:sp>
    </p:spTree>
    <p:extLst>
      <p:ext uri="{BB962C8B-B14F-4D97-AF65-F5344CB8AC3E}">
        <p14:creationId xmlns:p14="http://schemas.microsoft.com/office/powerpoint/2010/main" val="2688556386"/>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63F147AB-BC07-4B04-AF4C-C611763A1EAE}"/>
              </a:ext>
            </a:extLst>
          </p:cNvPr>
          <p:cNvSpPr txBox="1"/>
          <p:nvPr/>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Closing</a:t>
            </a:r>
          </a:p>
        </p:txBody>
      </p:sp>
      <p:cxnSp>
        <p:nvCxnSpPr>
          <p:cNvPr id="4" name="Orange arrow">
            <a:extLst>
              <a:ext uri="{FF2B5EF4-FFF2-40B4-BE49-F238E27FC236}">
                <a16:creationId xmlns:a16="http://schemas.microsoft.com/office/drawing/2014/main" id="{C96135BB-E1DE-4F71-B831-68F8DC213F8C}"/>
              </a:ext>
              <a:ext uri="{C183D7F6-B498-43B3-948B-1728B52AA6E4}">
                <adec:decorative xmlns:adec="http://schemas.microsoft.com/office/drawing/2017/decorative" val="1"/>
              </a:ext>
            </a:extLst>
          </p:cNvPr>
          <p:cNvCxnSpPr>
            <a:cxnSpLocks/>
          </p:cNvCxnSpPr>
          <p:nvPr/>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57504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Closing Slide">
    <p:spTree>
      <p:nvGrpSpPr>
        <p:cNvPr id="1" name=""/>
        <p:cNvGrpSpPr/>
        <p:nvPr/>
      </p:nvGrpSpPr>
      <p:grpSpPr>
        <a:xfrm>
          <a:off x="0" y="0"/>
          <a:ext cx="0" cy="0"/>
          <a:chOff x="0" y="0"/>
          <a:chExt cx="0" cy="0"/>
        </a:xfrm>
      </p:grpSpPr>
      <p:sp>
        <p:nvSpPr>
          <p:cNvPr id="13" name="Warm white background">
            <a:extLst>
              <a:ext uri="{FF2B5EF4-FFF2-40B4-BE49-F238E27FC236}">
                <a16:creationId xmlns:a16="http://schemas.microsoft.com/office/drawing/2014/main" id="{7C3A9A97-61E4-4883-B3FD-88A5E8E0FF70}"/>
              </a:ext>
              <a:ext uri="{C183D7F6-B498-43B3-948B-1728B52AA6E4}">
                <adec:decorative xmlns:adec="http://schemas.microsoft.com/office/drawing/2017/decorative" val="1"/>
              </a:ext>
            </a:extLst>
          </p:cNvPr>
          <p:cNvSpPr/>
          <p:nvPr/>
        </p:nvSpPr>
        <p:spPr bwMode="gray">
          <a:xfrm>
            <a:off x="184404" y="182880"/>
            <a:ext cx="11823192" cy="6492240"/>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14" name="Boilerplate">
            <a:extLst>
              <a:ext uri="{FF2B5EF4-FFF2-40B4-BE49-F238E27FC236}">
                <a16:creationId xmlns:a16="http://schemas.microsoft.com/office/drawing/2014/main" id="{9EB9C69C-A308-416E-9EF4-CDCBABF60D86}"/>
              </a:ext>
            </a:extLst>
          </p:cNvPr>
          <p:cNvSpPr txBox="1"/>
          <p:nvPr/>
        </p:nvSpPr>
        <p:spPr bwMode="gray">
          <a:xfrm>
            <a:off x="3818873" y="5837129"/>
            <a:ext cx="4554255" cy="507831"/>
          </a:xfrm>
          <a:prstGeom prst="rect">
            <a:avLst/>
          </a:prstGeom>
          <a:noFill/>
        </p:spPr>
        <p:txBody>
          <a:bodyPr vert="horz" wrap="square" lIns="0" tIns="0" rIns="0" bIns="0" rtlCol="0">
            <a:spAutoFit/>
          </a:bodyPr>
          <a:lstStyle/>
          <a:p>
            <a:pPr algn="ctr">
              <a:spcBef>
                <a:spcPts val="600"/>
              </a:spcBef>
            </a:pPr>
            <a:r>
              <a:rPr lang="en-US" sz="700" b="0" i="0" u="none" baseline="0">
                <a:solidFill>
                  <a:schemeClr val="tx1"/>
                </a:solidFill>
                <a:latin typeface="+mn-lt"/>
              </a:rPr>
              <a:t>Optum is a registered trademark of Optum, Inc. in the U.S. and other jurisdictions. All other brand or product names are the property of their respective owners. Because we are continuously improving our products and services, Optum reserves the right to change specifications without prior notice. Optum is an equal opportunity employer.</a:t>
            </a:r>
          </a:p>
          <a:p>
            <a:pPr algn="ctr">
              <a:spcBef>
                <a:spcPts val="600"/>
              </a:spcBef>
            </a:pPr>
            <a:r>
              <a:rPr lang="en-US" sz="700" b="0" i="0" u="none" baseline="0">
                <a:solidFill>
                  <a:schemeClr val="tx1"/>
                </a:solidFill>
                <a:latin typeface="+mn-lt"/>
              </a:rPr>
              <a:t>© 2022 Optum, Inc. All rights reserved. </a:t>
            </a:r>
          </a:p>
        </p:txBody>
      </p:sp>
      <p:pic>
        <p:nvPicPr>
          <p:cNvPr id="6" name="Optum logo" descr="Optum logo">
            <a:extLst>
              <a:ext uri="{FF2B5EF4-FFF2-40B4-BE49-F238E27FC236}">
                <a16:creationId xmlns:a16="http://schemas.microsoft.com/office/drawing/2014/main" id="{89BF741E-7372-4DA5-9FBB-22AB498402A5}"/>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051941" y="2837147"/>
            <a:ext cx="4088119" cy="1183707"/>
          </a:xfrm>
          <a:prstGeom prst="rect">
            <a:avLst/>
          </a:prstGeom>
        </p:spPr>
      </p:pic>
    </p:spTree>
    <p:extLst>
      <p:ext uri="{BB962C8B-B14F-4D97-AF65-F5344CB8AC3E}">
        <p14:creationId xmlns:p14="http://schemas.microsoft.com/office/powerpoint/2010/main" val="39281168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Cover 08">
    <p:bg>
      <p:bgPr>
        <a:solidFill>
          <a:srgbClr val="FBF9F4"/>
        </a:solidFill>
        <a:effectLst/>
      </p:bgPr>
    </p:bg>
    <p:spTree>
      <p:nvGrpSpPr>
        <p:cNvPr id="1" name=""/>
        <p:cNvGrpSpPr/>
        <p:nvPr/>
      </p:nvGrpSpPr>
      <p:grpSpPr>
        <a:xfrm>
          <a:off x="0" y="0"/>
          <a:ext cx="0" cy="0"/>
          <a:chOff x="0" y="0"/>
          <a:chExt cx="0" cy="0"/>
        </a:xfrm>
      </p:grpSpPr>
      <p:grpSp>
        <p:nvGrpSpPr>
          <p:cNvPr id="19" name="Group 18" descr="Inclusion note: When copying this cover option into the on-screen 16:9 template, it’s expected and permissible for this to be used even though it’s inserted after the “Layouts not for use” indicator.">
            <a:extLst>
              <a:ext uri="{FF2B5EF4-FFF2-40B4-BE49-F238E27FC236}">
                <a16:creationId xmlns:a16="http://schemas.microsoft.com/office/drawing/2014/main" id="{945B66E2-1010-4E62-994E-A291D7668AEB}"/>
              </a:ext>
            </a:extLst>
          </p:cNvPr>
          <p:cNvGrpSpPr/>
          <p:nvPr userDrawn="1"/>
        </p:nvGrpSpPr>
        <p:grpSpPr>
          <a:xfrm>
            <a:off x="12370949" y="3847399"/>
            <a:ext cx="1761363" cy="3010601"/>
            <a:chOff x="12370950" y="3847399"/>
            <a:chExt cx="1761363" cy="3010601"/>
          </a:xfrm>
        </p:grpSpPr>
        <p:sp>
          <p:nvSpPr>
            <p:cNvPr id="20" name="Text Placeholder 1">
              <a:extLst>
                <a:ext uri="{FF2B5EF4-FFF2-40B4-BE49-F238E27FC236}">
                  <a16:creationId xmlns:a16="http://schemas.microsoft.com/office/drawing/2014/main" id="{80F69CCF-794E-4F5A-AC0E-B7418714FDB5}"/>
                </a:ext>
                <a:ext uri="{C183D7F6-B498-43B3-948B-1728B52AA6E4}">
                  <adec:decorative xmlns:adec="http://schemas.microsoft.com/office/drawing/2017/decorative" val="0"/>
                </a:ext>
              </a:extLst>
            </p:cNvPr>
            <p:cNvSpPr txBox="1">
              <a:spLocks/>
            </p:cNvSpPr>
            <p:nvPr userDrawn="1"/>
          </p:nvSpPr>
          <p:spPr bwMode="gray">
            <a:xfrm>
              <a:off x="12370950" y="3847399"/>
              <a:ext cx="1761363" cy="3010601"/>
            </a:xfrm>
            <a:prstGeom prst="rect">
              <a:avLst/>
            </a:prstGeom>
            <a:solidFill>
              <a:srgbClr val="7030A0"/>
            </a:solidFill>
          </p:spPr>
          <p:txBody>
            <a:bodyPr vert="horz" wrap="square" lIns="64008" tIns="45720" rIns="64008" bIns="45720" rtlCol="0">
              <a:no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800" b="1" noProof="0">
                  <a:solidFill>
                    <a:schemeClr val="bg1"/>
                  </a:solidFill>
                </a:rPr>
                <a:t>Inclusion note:</a:t>
              </a:r>
            </a:p>
            <a:p>
              <a:pPr marL="0" indent="0">
                <a:spcBef>
                  <a:spcPts val="300"/>
                </a:spcBef>
                <a:buFont typeface="+mj-lt"/>
                <a:buNone/>
              </a:pPr>
              <a:r>
                <a:rPr lang="en-US" sz="900" b="0" i="0" baseline="0" noProof="0">
                  <a:solidFill>
                    <a:schemeClr val="bg1"/>
                  </a:solidFill>
                </a:rPr>
                <a:t>When copying this cover option into the on-screen 16:9 template, </a:t>
              </a:r>
              <a:r>
                <a:rPr lang="en-US" sz="900" b="1" i="0" baseline="0" noProof="0">
                  <a:solidFill>
                    <a:schemeClr val="bg1"/>
                  </a:solidFill>
                </a:rPr>
                <a:t>it’s expected </a:t>
              </a:r>
              <a:br>
                <a:rPr lang="en-US" sz="900" b="1" i="0" baseline="0" noProof="0">
                  <a:solidFill>
                    <a:schemeClr val="bg1"/>
                  </a:solidFill>
                </a:rPr>
              </a:br>
              <a:r>
                <a:rPr lang="en-US" sz="900" b="1" i="0" baseline="0" noProof="0">
                  <a:solidFill>
                    <a:schemeClr val="bg1"/>
                  </a:solidFill>
                </a:rPr>
                <a:t>and permissible for this to </a:t>
              </a:r>
              <a:br>
                <a:rPr lang="en-US" sz="900" b="1" i="0" baseline="0" noProof="0">
                  <a:solidFill>
                    <a:schemeClr val="bg1"/>
                  </a:solidFill>
                </a:rPr>
              </a:br>
              <a:r>
                <a:rPr lang="en-US" sz="900" b="1" i="0" baseline="0" noProof="0">
                  <a:solidFill>
                    <a:schemeClr val="bg1"/>
                  </a:solidFill>
                </a:rPr>
                <a:t>be used </a:t>
              </a:r>
              <a:r>
                <a:rPr lang="en-US" sz="900" b="0" i="0" baseline="0" noProof="0">
                  <a:solidFill>
                    <a:schemeClr val="bg1"/>
                  </a:solidFill>
                </a:rPr>
                <a:t>even though it’s inserted after the “Layouts not for use” indicator.</a:t>
              </a:r>
            </a:p>
          </p:txBody>
        </p:sp>
        <p:pic>
          <p:nvPicPr>
            <p:cNvPr id="21" name="Picture 20">
              <a:extLst>
                <a:ext uri="{FF2B5EF4-FFF2-40B4-BE49-F238E27FC236}">
                  <a16:creationId xmlns:a16="http://schemas.microsoft.com/office/drawing/2014/main" id="{E74015AF-5BDD-4E86-92B4-B4A59D4D16F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559" t="42255" r="27044" b="1"/>
            <a:stretch/>
          </p:blipFill>
          <p:spPr>
            <a:xfrm>
              <a:off x="12438164" y="5403123"/>
              <a:ext cx="1640362" cy="1386360"/>
            </a:xfrm>
            <a:prstGeom prst="rect">
              <a:avLst/>
            </a:prstGeom>
          </p:spPr>
        </p:pic>
        <p:sp>
          <p:nvSpPr>
            <p:cNvPr id="22" name="Rectangle 21">
              <a:extLst>
                <a:ext uri="{FF2B5EF4-FFF2-40B4-BE49-F238E27FC236}">
                  <a16:creationId xmlns:a16="http://schemas.microsoft.com/office/drawing/2014/main" id="{3337F90C-1B91-483C-8679-905EA35605AF}"/>
                </a:ext>
              </a:extLst>
            </p:cNvPr>
            <p:cNvSpPr/>
            <p:nvPr userDrawn="1"/>
          </p:nvSpPr>
          <p:spPr bwMode="gray">
            <a:xfrm>
              <a:off x="13327856" y="6384130"/>
              <a:ext cx="478631" cy="276225"/>
            </a:xfrm>
            <a:prstGeom prst="rect">
              <a:avLst/>
            </a:prstGeom>
            <a:noFill/>
            <a:ln w="635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23" name="Graphic 3" descr="Checkmark">
              <a:extLst>
                <a:ext uri="{FF2B5EF4-FFF2-40B4-BE49-F238E27FC236}">
                  <a16:creationId xmlns:a16="http://schemas.microsoft.com/office/drawing/2014/main" id="{5CB2CD02-08E3-463D-86CB-4783865F1AAC}"/>
                </a:ext>
              </a:extLst>
            </p:cNvPr>
            <p:cNvSpPr>
              <a:spLocks noChangeAspect="1"/>
            </p:cNvSpPr>
            <p:nvPr userDrawn="1"/>
          </p:nvSpPr>
          <p:spPr bwMode="gray">
            <a:xfrm>
              <a:off x="13459239" y="6434594"/>
              <a:ext cx="215866" cy="175298"/>
            </a:xfrm>
            <a:custGeom>
              <a:avLst/>
              <a:gdLst>
                <a:gd name="connsiteX0" fmla="*/ 530288 w 549402"/>
                <a:gd name="connsiteY0" fmla="*/ 19131 h 446152"/>
                <a:gd name="connsiteX1" fmla="*/ 530288 w 549402"/>
                <a:gd name="connsiteY1" fmla="*/ 19131 h 446152"/>
                <a:gd name="connsiteX2" fmla="*/ 437838 w 549402"/>
                <a:gd name="connsiteY2" fmla="*/ 19131 h 446152"/>
                <a:gd name="connsiteX3" fmla="*/ 195577 w 549402"/>
                <a:gd name="connsiteY3" fmla="*/ 261392 h 446152"/>
                <a:gd name="connsiteX4" fmla="*/ 111582 w 549402"/>
                <a:gd name="connsiteY4" fmla="*/ 177397 h 446152"/>
                <a:gd name="connsiteX5" fmla="*/ 19131 w 549402"/>
                <a:gd name="connsiteY5" fmla="*/ 177397 h 446152"/>
                <a:gd name="connsiteX6" fmla="*/ 19131 w 549402"/>
                <a:gd name="connsiteY6" fmla="*/ 269848 h 446152"/>
                <a:gd name="connsiteX7" fmla="*/ 195436 w 549402"/>
                <a:gd name="connsiteY7" fmla="*/ 446152 h 446152"/>
                <a:gd name="connsiteX8" fmla="*/ 530147 w 549402"/>
                <a:gd name="connsiteY8" fmla="*/ 111441 h 446152"/>
                <a:gd name="connsiteX9" fmla="*/ 530288 w 549402"/>
                <a:gd name="connsiteY9" fmla="*/ 19131 h 44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9402" h="446152">
                  <a:moveTo>
                    <a:pt x="530288" y="19131"/>
                  </a:moveTo>
                  <a:lnTo>
                    <a:pt x="530288" y="19131"/>
                  </a:lnTo>
                  <a:cubicBezTo>
                    <a:pt x="504780" y="-6377"/>
                    <a:pt x="463346" y="-6377"/>
                    <a:pt x="437838" y="19131"/>
                  </a:cubicBezTo>
                  <a:lnTo>
                    <a:pt x="195577" y="261392"/>
                  </a:lnTo>
                  <a:lnTo>
                    <a:pt x="111582" y="177397"/>
                  </a:lnTo>
                  <a:cubicBezTo>
                    <a:pt x="86074" y="151888"/>
                    <a:pt x="44640" y="151888"/>
                    <a:pt x="19131" y="177397"/>
                  </a:cubicBezTo>
                  <a:cubicBezTo>
                    <a:pt x="-6377" y="202905"/>
                    <a:pt x="-6377" y="244339"/>
                    <a:pt x="19131" y="269848"/>
                  </a:cubicBezTo>
                  <a:lnTo>
                    <a:pt x="195436" y="446152"/>
                  </a:lnTo>
                  <a:lnTo>
                    <a:pt x="530147" y="111441"/>
                  </a:lnTo>
                  <a:cubicBezTo>
                    <a:pt x="555797" y="85933"/>
                    <a:pt x="555797" y="44640"/>
                    <a:pt x="530288" y="19131"/>
                  </a:cubicBezTo>
                  <a:close/>
                </a:path>
              </a:pathLst>
            </a:custGeom>
            <a:solidFill>
              <a:srgbClr val="007000"/>
            </a:solidFill>
            <a:ln w="14089" cap="flat">
              <a:noFill/>
              <a:prstDash val="solid"/>
              <a:miter/>
            </a:ln>
          </p:spPr>
          <p:txBody>
            <a:bodyPr rtlCol="0" anchor="ctr"/>
            <a:lstStyle/>
            <a:p>
              <a:endParaRPr lang="en-US"/>
            </a:p>
          </p:txBody>
        </p:sp>
      </p:grpSp>
      <p:pic>
        <p:nvPicPr>
          <p:cNvPr id="15" name="Optum logo" descr="Optum">
            <a:extLst>
              <a:ext uri="{FF2B5EF4-FFF2-40B4-BE49-F238E27FC236}">
                <a16:creationId xmlns:a16="http://schemas.microsoft.com/office/drawing/2014/main" id="{B1312674-A8BF-432E-AF69-5FAB5265C1F3}"/>
              </a:ext>
              <a:ext uri="{C183D7F6-B498-43B3-948B-1728B52AA6E4}">
                <adec:decorative xmlns:adec="http://schemas.microsoft.com/office/drawing/2017/decorative" val="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gray">
          <a:xfrm>
            <a:off x="457200" y="833151"/>
            <a:ext cx="1917891" cy="555322"/>
          </a:xfrm>
          <a:prstGeom prst="rect">
            <a:avLst/>
          </a:prstGeom>
        </p:spPr>
      </p:pic>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pic>
        <p:nvPicPr>
          <p:cNvPr id="24" name="Picture 23" descr="An individual sitting in a medical exam room listening to a medical professional.">
            <a:extLst>
              <a:ext uri="{FF2B5EF4-FFF2-40B4-BE49-F238E27FC236}">
                <a16:creationId xmlns:a16="http://schemas.microsoft.com/office/drawing/2014/main" id="{0FC9DEF5-8784-475B-B82B-3A69645F62EA}"/>
              </a:ext>
              <a:ext uri="{C183D7F6-B498-43B3-948B-1728B52AA6E4}">
                <adec:decorative xmlns:adec="http://schemas.microsoft.com/office/drawing/2017/decorative" val="0"/>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bwMode="gray">
          <a:xfrm>
            <a:off x="6018276" y="0"/>
            <a:ext cx="6172200" cy="6858000"/>
          </a:xfrm>
          <a:prstGeom prst="rect">
            <a:avLst/>
          </a:prstGeom>
        </p:spPr>
      </p:pic>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8" name="Slide Number Placeholder 7">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6" name="Date Placeholder 5">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2/25/2025</a:t>
            </a:fld>
            <a:endParaRPr lang="en-US"/>
          </a:p>
        </p:txBody>
      </p:sp>
    </p:spTree>
    <p:extLst>
      <p:ext uri="{BB962C8B-B14F-4D97-AF65-F5344CB8AC3E}">
        <p14:creationId xmlns:p14="http://schemas.microsoft.com/office/powerpoint/2010/main" val="1414639101"/>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365760" y="914400"/>
            <a:ext cx="11460480" cy="5486400"/>
          </a:xfrm>
          <a:prstGeom prst="rect">
            <a:avLst/>
          </a:prstGeom>
        </p:spPr>
        <p:txBody>
          <a:bodyPr/>
          <a:lstStyle>
            <a:lvl1pPr marL="274320" indent="-274320">
              <a:spcBef>
                <a:spcPts val="300"/>
              </a:spcBef>
              <a:spcAft>
                <a:spcPts val="300"/>
              </a:spcAft>
              <a:defRPr sz="1200"/>
            </a:lvl1pPr>
            <a:lvl2pPr marL="548640" indent="-274320">
              <a:spcBef>
                <a:spcPts val="300"/>
              </a:spcBef>
              <a:spcAft>
                <a:spcPts val="300"/>
              </a:spcAft>
              <a:defRPr sz="1200"/>
            </a:lvl2pPr>
            <a:lvl3pPr marL="822960" indent="-274320">
              <a:spcBef>
                <a:spcPts val="300"/>
              </a:spcBef>
              <a:spcAft>
                <a:spcPts val="300"/>
              </a:spcAft>
              <a:defRPr sz="1100"/>
            </a:lvl3pPr>
            <a:lvl4pPr marL="1097280" indent="-274320">
              <a:spcBef>
                <a:spcPts val="300"/>
              </a:spcBef>
              <a:spcAft>
                <a:spcPts val="300"/>
              </a:spcAft>
              <a:defRPr sz="1050"/>
            </a:lvl4pPr>
            <a:lvl5pPr marL="1371600" indent="-274320">
              <a:spcBef>
                <a:spcPts val="300"/>
              </a:spcBef>
              <a:spcAft>
                <a:spcPts val="300"/>
              </a:spcAf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2"/>
          <p:cNvSpPr>
            <a:spLocks noGrp="1"/>
          </p:cNvSpPr>
          <p:nvPr>
            <p:ph type="sldNum" sz="quarter" idx="10"/>
          </p:nvPr>
        </p:nvSpPr>
        <p:spPr>
          <a:xfrm>
            <a:off x="11525136" y="6699910"/>
            <a:ext cx="609600" cy="30778"/>
          </a:xfrm>
        </p:spPr>
        <p:txBody>
          <a:bodyPr/>
          <a:lstStyle/>
          <a:p>
            <a:pPr defTabSz="457200"/>
            <a:fld id="{61E112CC-F5C7-5E43-8EAA-F554FEB5E453}" type="slidenum">
              <a:rPr lang="en-US" smtClean="0">
                <a:solidFill>
                  <a:srgbClr val="005EB8"/>
                </a:solidFill>
              </a:rPr>
              <a:pPr defTabSz="457200"/>
              <a:t>‹#›</a:t>
            </a:fld>
            <a:endParaRPr lang="en-US">
              <a:solidFill>
                <a:srgbClr val="005EB8"/>
              </a:solidFill>
            </a:endParaRPr>
          </a:p>
        </p:txBody>
      </p:sp>
      <p:sp>
        <p:nvSpPr>
          <p:cNvPr id="2" name="Title 1"/>
          <p:cNvSpPr>
            <a:spLocks noGrp="1"/>
          </p:cNvSpPr>
          <p:nvPr>
            <p:ph type="title"/>
          </p:nvPr>
        </p:nvSpPr>
        <p:spPr>
          <a:xfrm>
            <a:off x="365760" y="0"/>
            <a:ext cx="11768976" cy="731520"/>
          </a:xfrm>
          <a:prstGeom prst="rect">
            <a:avLst/>
          </a:prstGeom>
        </p:spPr>
        <p:txBody>
          <a:bodyPr vert="horz" lIns="91440" tIns="45720" rIns="91440" bIns="45720" rtlCol="0" anchor="b">
            <a:normAutofit/>
          </a:bodyPr>
          <a:lstStyle>
            <a:lvl1pPr>
              <a:defRPr lang="en-GB"/>
            </a:lvl1pPr>
          </a:lstStyle>
          <a:p>
            <a:pPr lvl="0"/>
            <a:r>
              <a:rPr lang="en-US"/>
              <a:t>Click to edit Master title style</a:t>
            </a:r>
            <a:endParaRPr lang="en-GB"/>
          </a:p>
        </p:txBody>
      </p:sp>
    </p:spTree>
    <p:extLst>
      <p:ext uri="{BB962C8B-B14F-4D97-AF65-F5344CB8AC3E}">
        <p14:creationId xmlns:p14="http://schemas.microsoft.com/office/powerpoint/2010/main" val="29180870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cxnSp>
        <p:nvCxnSpPr>
          <p:cNvPr id="10" name="Orange arrow">
            <a:extLst>
              <a:ext uri="{FF2B5EF4-FFF2-40B4-BE49-F238E27FC236}">
                <a16:creationId xmlns:a16="http://schemas.microsoft.com/office/drawing/2014/main" id="{D7EC898B-19BB-48BB-BC12-6D8AA83D7AD6}"/>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
        <p:nvSpPr>
          <p:cNvPr id="11" name="TextBox 1">
            <a:extLst>
              <a:ext uri="{FF2B5EF4-FFF2-40B4-BE49-F238E27FC236}">
                <a16:creationId xmlns:a16="http://schemas.microsoft.com/office/drawing/2014/main" id="{43EA1280-EBAC-4C3E-A925-EA7813219784}"/>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Covers</a:t>
            </a:r>
          </a:p>
        </p:txBody>
      </p:sp>
    </p:spTree>
    <p:extLst>
      <p:ext uri="{BB962C8B-B14F-4D97-AF65-F5344CB8AC3E}">
        <p14:creationId xmlns:p14="http://schemas.microsoft.com/office/powerpoint/2010/main" val="1809121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04">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2/25/2025</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2" name="Picture 11">
            <a:extLst>
              <a:ext uri="{FF2B5EF4-FFF2-40B4-BE49-F238E27FC236}">
                <a16:creationId xmlns:a16="http://schemas.microsoft.com/office/drawing/2014/main" id="{F8836543-6FF7-41D0-B888-CCACA6E60FE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1"/>
            <a:ext cx="6175247" cy="6857999"/>
          </a:xfrm>
          <a:prstGeom prst="rect">
            <a:avLst/>
          </a:prstGeom>
        </p:spPr>
      </p:pic>
    </p:spTree>
    <p:extLst>
      <p:ext uri="{BB962C8B-B14F-4D97-AF65-F5344CB8AC3E}">
        <p14:creationId xmlns:p14="http://schemas.microsoft.com/office/powerpoint/2010/main" val="3117967593"/>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Cover 03">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2/25/2025</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2" name="Picture 11">
            <a:extLst>
              <a:ext uri="{FF2B5EF4-FFF2-40B4-BE49-F238E27FC236}">
                <a16:creationId xmlns:a16="http://schemas.microsoft.com/office/drawing/2014/main" id="{12FF9B2B-62EB-453D-883A-F3D1C5D129E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49" y="0"/>
            <a:ext cx="6175248" cy="6858000"/>
          </a:xfrm>
          <a:prstGeom prst="rect">
            <a:avLst/>
          </a:prstGeom>
        </p:spPr>
      </p:pic>
    </p:spTree>
    <p:extLst>
      <p:ext uri="{BB962C8B-B14F-4D97-AF65-F5344CB8AC3E}">
        <p14:creationId xmlns:p14="http://schemas.microsoft.com/office/powerpoint/2010/main" val="2663869047"/>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Cover 03">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2/25/2025</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4" name="Picture 3" descr="A picture containing person, indoor&#10;&#10;Description automatically generated">
            <a:extLst>
              <a:ext uri="{FF2B5EF4-FFF2-40B4-BE49-F238E27FC236}">
                <a16:creationId xmlns:a16="http://schemas.microsoft.com/office/drawing/2014/main" id="{4768337E-0066-F5EB-9BCE-CB2133B78E7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9964" t="105" r="23173" b="10019"/>
          <a:stretch/>
        </p:blipFill>
        <p:spPr>
          <a:xfrm>
            <a:off x="5683827" y="8048"/>
            <a:ext cx="6508173" cy="6857999"/>
          </a:xfrm>
          <a:prstGeom prst="rect">
            <a:avLst/>
          </a:prstGeom>
        </p:spPr>
      </p:pic>
    </p:spTree>
    <p:extLst>
      <p:ext uri="{BB962C8B-B14F-4D97-AF65-F5344CB8AC3E}">
        <p14:creationId xmlns:p14="http://schemas.microsoft.com/office/powerpoint/2010/main" val="3719999713"/>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13F80B4D-94E3-497C-9014-7F8EABA417B7}"/>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Section headers</a:t>
            </a:r>
          </a:p>
        </p:txBody>
      </p:sp>
      <p:cxnSp>
        <p:nvCxnSpPr>
          <p:cNvPr id="4" name="Orange arrow">
            <a:extLst>
              <a:ext uri="{FF2B5EF4-FFF2-40B4-BE49-F238E27FC236}">
                <a16:creationId xmlns:a16="http://schemas.microsoft.com/office/drawing/2014/main" id="{5CA4857D-50A4-4F6E-8AC6-F53991E25BA7}"/>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8417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8BFB956A-C3EE-4CEE-8CC6-BB9E3DB82FC2}" type="datetime1">
              <a:rPr lang="en-US" smtClean="0"/>
              <a:t>2/25/2025</a:t>
            </a:fld>
            <a:endParaRPr lang="en-US"/>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
        <p:nvSpPr>
          <p:cNvPr id="7" name="TextBox 6">
            <a:extLst>
              <a:ext uri="{FF2B5EF4-FFF2-40B4-BE49-F238E27FC236}">
                <a16:creationId xmlns:a16="http://schemas.microsoft.com/office/drawing/2014/main" id="{9B0DB888-F979-C1B0-27D3-35FBF2384765}"/>
              </a:ext>
            </a:extLst>
          </p:cNvPr>
          <p:cNvSpPr txBox="1"/>
          <p:nvPr userDrawn="1"/>
        </p:nvSpPr>
        <p:spPr bwMode="gray">
          <a:xfrm>
            <a:off x="4356409" y="6446880"/>
            <a:ext cx="3479181" cy="115416"/>
          </a:xfrm>
          <a:prstGeom prst="rect">
            <a:avLst/>
          </a:prstGeom>
          <a:solidFill>
            <a:schemeClr val="bg1"/>
          </a:solidFill>
        </p:spPr>
        <p:txBody>
          <a:bodyPr vert="horz" wrap="square" lIns="0" tIns="0" rIns="0" bIns="0" rtlCol="0">
            <a:spAutoFit/>
          </a:bodyPr>
          <a:lstStyle/>
          <a:p>
            <a:pPr algn="ctr">
              <a:spcBef>
                <a:spcPts val="600"/>
              </a:spcBef>
            </a:pPr>
            <a:r>
              <a:rPr lang="en-US" sz="750"/>
              <a:t>© 2023 Optum, Inc. All rights reserved</a:t>
            </a:r>
          </a:p>
        </p:txBody>
      </p:sp>
    </p:spTree>
    <p:extLst>
      <p:ext uri="{BB962C8B-B14F-4D97-AF65-F5344CB8AC3E}">
        <p14:creationId xmlns:p14="http://schemas.microsoft.com/office/powerpoint/2010/main" val="305879351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6">
          <p15:clr>
            <a:srgbClr val="FBAE40"/>
          </p15:clr>
        </p15:guide>
        <p15:guide id="3" orient="horz" pos="2505">
          <p15:clr>
            <a:srgbClr val="FBAE40"/>
          </p15:clr>
        </p15:guide>
        <p15:guide id="4" orient="horz" pos="2679">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02">
    <p:bg>
      <p:bgRef idx="1001">
        <a:schemeClr val="bg2"/>
      </p:bgRef>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53CF638C-039E-4A48-A8EB-E2D0262E67A1}" type="datetime1">
              <a:rPr lang="en-US" smtClean="0"/>
              <a:t>2/25/2025</a:t>
            </a:fld>
            <a:endParaRPr lang="en-US"/>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
        <p:nvSpPr>
          <p:cNvPr id="7" name="TextBox 6">
            <a:extLst>
              <a:ext uri="{FF2B5EF4-FFF2-40B4-BE49-F238E27FC236}">
                <a16:creationId xmlns:a16="http://schemas.microsoft.com/office/drawing/2014/main" id="{A80FC37A-BBA6-7FD6-5E64-F26AD7F241CF}"/>
              </a:ext>
            </a:extLst>
          </p:cNvPr>
          <p:cNvSpPr txBox="1"/>
          <p:nvPr userDrawn="1"/>
        </p:nvSpPr>
        <p:spPr bwMode="gray">
          <a:xfrm>
            <a:off x="4356409" y="6446880"/>
            <a:ext cx="3479181" cy="115416"/>
          </a:xfrm>
          <a:prstGeom prst="rect">
            <a:avLst/>
          </a:prstGeom>
          <a:solidFill>
            <a:schemeClr val="bg2"/>
          </a:solidFill>
        </p:spPr>
        <p:txBody>
          <a:bodyPr vert="horz" wrap="square" lIns="0" tIns="0" rIns="0" bIns="0" rtlCol="0">
            <a:spAutoFit/>
          </a:bodyPr>
          <a:lstStyle/>
          <a:p>
            <a:pPr algn="ctr">
              <a:spcBef>
                <a:spcPts val="600"/>
              </a:spcBef>
            </a:pPr>
            <a:r>
              <a:rPr lang="en-US" sz="750"/>
              <a:t>© 2023 Optum, Inc. All rights reserved</a:t>
            </a:r>
          </a:p>
        </p:txBody>
      </p:sp>
    </p:spTree>
    <p:extLst>
      <p:ext uri="{BB962C8B-B14F-4D97-AF65-F5344CB8AC3E}">
        <p14:creationId xmlns:p14="http://schemas.microsoft.com/office/powerpoint/2010/main" val="379682258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7">
          <p15:clr>
            <a:srgbClr val="FBAE40"/>
          </p15:clr>
        </p15:guide>
        <p15:guide id="3" orient="horz" pos="2505">
          <p15:clr>
            <a:srgbClr val="FBAE40"/>
          </p15:clr>
        </p15:guide>
        <p15:guide id="4" orient="horz" pos="2679">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Standard layouts</a:t>
            </a:r>
          </a:p>
        </p:txBody>
      </p:sp>
      <p:cxnSp>
        <p:nvCxnSpPr>
          <p:cNvPr id="4" name="Orange 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58072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p:txBody>
          <a:bodyPr/>
          <a:lstStyle/>
          <a:p>
            <a:fld id="{6017203D-7AF0-48CF-9AA1-1400585FFB1C}" type="datetime1">
              <a:rPr lang="en-US" smtClean="0"/>
              <a:t>2/25/2025</a:t>
            </a:fld>
            <a:endParaRPr lang="en-US"/>
          </a:p>
        </p:txBody>
      </p:sp>
      <p:sp>
        <p:nvSpPr>
          <p:cNvPr id="5" name="Slide Number Placeholder 4" hidden="1">
            <a:extLst>
              <a:ext uri="{FF2B5EF4-FFF2-40B4-BE49-F238E27FC236}">
                <a16:creationId xmlns:a16="http://schemas.microsoft.com/office/drawing/2014/main" id="{C408F62C-9090-4EA7-BBD2-481410405BBE}"/>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4" name="Footer Placeholder 3" hidden="1">
            <a:extLst>
              <a:ext uri="{FF2B5EF4-FFF2-40B4-BE49-F238E27FC236}">
                <a16:creationId xmlns:a16="http://schemas.microsoft.com/office/drawing/2014/main" id="{F7BFA8CA-0947-4A58-87AE-004F617F47B1}"/>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p:txBody>
          <a:bodyPr/>
          <a:lstStyle>
            <a:lvl1pPr>
              <a:defRPr/>
            </a:lvl1pPr>
          </a:lstStyle>
          <a:p>
            <a:r>
              <a:rPr lang="en-US"/>
              <a:t>Slide title; Arial 22pt bold, sentence case (1 line)</a:t>
            </a:r>
          </a:p>
        </p:txBody>
      </p:sp>
      <p:sp>
        <p:nvSpPr>
          <p:cNvPr id="6" name="TextBox 5">
            <a:extLst>
              <a:ext uri="{FF2B5EF4-FFF2-40B4-BE49-F238E27FC236}">
                <a16:creationId xmlns:a16="http://schemas.microsoft.com/office/drawing/2014/main" id="{539BCEEA-0995-7AC3-44EC-75B3DA9261BE}"/>
              </a:ext>
            </a:extLst>
          </p:cNvPr>
          <p:cNvSpPr txBox="1"/>
          <p:nvPr userDrawn="1"/>
        </p:nvSpPr>
        <p:spPr bwMode="gray">
          <a:xfrm>
            <a:off x="4356409" y="6446880"/>
            <a:ext cx="3479181" cy="115416"/>
          </a:xfrm>
          <a:prstGeom prst="rect">
            <a:avLst/>
          </a:prstGeom>
          <a:solidFill>
            <a:schemeClr val="bg1"/>
          </a:solidFill>
        </p:spPr>
        <p:txBody>
          <a:bodyPr vert="horz" wrap="square" lIns="0" tIns="0" rIns="0" bIns="0" rtlCol="0">
            <a:spAutoFit/>
          </a:bodyPr>
          <a:lstStyle/>
          <a:p>
            <a:pPr algn="ctr">
              <a:spcBef>
                <a:spcPts val="600"/>
              </a:spcBef>
            </a:pPr>
            <a:r>
              <a:rPr lang="en-US" sz="750"/>
              <a:t>© 2023 Optum, Inc. All rights reserved</a:t>
            </a:r>
          </a:p>
        </p:txBody>
      </p:sp>
    </p:spTree>
    <p:extLst>
      <p:ext uri="{BB962C8B-B14F-4D97-AF65-F5344CB8AC3E}">
        <p14:creationId xmlns:p14="http://schemas.microsoft.com/office/powerpoint/2010/main" val="3745792666"/>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2/25/2025</a:t>
            </a:fld>
            <a:endParaRPr lang="en-US"/>
          </a:p>
        </p:txBody>
      </p:sp>
      <p:sp>
        <p:nvSpPr>
          <p:cNvPr id="5" name="Slide Number Placeholder 4" hidden="1">
            <a:extLst>
              <a:ext uri="{FF2B5EF4-FFF2-40B4-BE49-F238E27FC236}">
                <a16:creationId xmlns:a16="http://schemas.microsoft.com/office/drawing/2014/main" id="{CFBBDC95-8D51-42CB-B4C0-9B8E3C030FAA}"/>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20A558EA-9255-4DE1-B9D1-B0557684C783}"/>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8" name="Subtitle placeholder">
            <a:extLst>
              <a:ext uri="{FF2B5EF4-FFF2-40B4-BE49-F238E27FC236}">
                <a16:creationId xmlns:a16="http://schemas.microsoft.com/office/drawing/2014/main" id="{760BD2C6-F5E4-43C7-9A69-D1113FFABFA9}"/>
              </a:ext>
            </a:extLst>
          </p:cNvPr>
          <p:cNvSpPr>
            <a:spLocks noGrp="1"/>
          </p:cNvSpPr>
          <p:nvPr>
            <p:ph type="body" sz="quarter" idx="13" hasCustomPrompt="1"/>
          </p:nvPr>
        </p:nvSpPr>
        <p:spPr bwMode="gray">
          <a:xfrm>
            <a:off x="457198" y="958653"/>
            <a:ext cx="9601200" cy="269304"/>
          </a:xfrm>
        </p:spPr>
        <p:txBody>
          <a:bodyPr wrap="square">
            <a:spAutoFit/>
          </a:bodyPr>
          <a:lstStyle>
            <a:lvl1pPr>
              <a:lnSpc>
                <a:spcPct val="100000"/>
              </a:lnSpc>
              <a:spcBef>
                <a:spcPts val="0"/>
              </a:spcBef>
              <a:defRPr sz="1750" b="1">
                <a:solidFill>
                  <a:schemeClr val="accent6"/>
                </a:solidFill>
              </a:defRPr>
            </a:lvl1pPr>
          </a:lstStyle>
          <a:p>
            <a:pPr lvl="0"/>
            <a:r>
              <a:rPr lang="en-US"/>
              <a:t>Slide subtitle; Arial 17.5pt bold, sentence case (1 line)</a:t>
            </a:r>
          </a:p>
        </p:txBody>
      </p:sp>
      <p:sp>
        <p:nvSpPr>
          <p:cNvPr id="2" name="Title 1">
            <a:extLst>
              <a:ext uri="{FF2B5EF4-FFF2-40B4-BE49-F238E27FC236}">
                <a16:creationId xmlns:a16="http://schemas.microsoft.com/office/drawing/2014/main" id="{70871777-1CC4-46CB-8EB7-B1DE3217D445}"/>
              </a:ext>
            </a:extLst>
          </p:cNvPr>
          <p:cNvSpPr>
            <a:spLocks noGrp="1"/>
          </p:cNvSpPr>
          <p:nvPr>
            <p:ph type="title" hasCustomPrompt="1"/>
          </p:nvPr>
        </p:nvSpPr>
        <p:spPr bwMode="gray"/>
        <p:txBody>
          <a:bodyPr/>
          <a:lstStyle>
            <a:lvl1pPr>
              <a:defRPr/>
            </a:lvl1pPr>
          </a:lstStyle>
          <a:p>
            <a:r>
              <a:rPr lang="en-US"/>
              <a:t>Slide title; Arial 22pt bold, sentence case (1 line)</a:t>
            </a:r>
          </a:p>
        </p:txBody>
      </p:sp>
      <p:sp>
        <p:nvSpPr>
          <p:cNvPr id="6" name="TextBox 5">
            <a:extLst>
              <a:ext uri="{FF2B5EF4-FFF2-40B4-BE49-F238E27FC236}">
                <a16:creationId xmlns:a16="http://schemas.microsoft.com/office/drawing/2014/main" id="{581C71BA-5A92-2542-D4A4-FA61475FAF0C}"/>
              </a:ext>
            </a:extLst>
          </p:cNvPr>
          <p:cNvSpPr txBox="1"/>
          <p:nvPr userDrawn="1"/>
        </p:nvSpPr>
        <p:spPr bwMode="gray">
          <a:xfrm>
            <a:off x="4356409" y="6446880"/>
            <a:ext cx="3479181" cy="115416"/>
          </a:xfrm>
          <a:prstGeom prst="rect">
            <a:avLst/>
          </a:prstGeom>
          <a:solidFill>
            <a:schemeClr val="bg1"/>
          </a:solidFill>
        </p:spPr>
        <p:txBody>
          <a:bodyPr vert="horz" wrap="square" lIns="0" tIns="0" rIns="0" bIns="0" rtlCol="0">
            <a:spAutoFit/>
          </a:bodyPr>
          <a:lstStyle/>
          <a:p>
            <a:pPr algn="ctr">
              <a:spcBef>
                <a:spcPts val="600"/>
              </a:spcBef>
            </a:pPr>
            <a:r>
              <a:rPr lang="en-US" sz="750"/>
              <a:t>© 2023 Optum, Inc. All rights reserved</a:t>
            </a:r>
          </a:p>
        </p:txBody>
      </p:sp>
    </p:spTree>
    <p:extLst>
      <p:ext uri="{BB962C8B-B14F-4D97-AF65-F5344CB8AC3E}">
        <p14:creationId xmlns:p14="http://schemas.microsoft.com/office/powerpoint/2010/main" val="1868373431"/>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Two Lines">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371431DB-E6A6-49C5-8087-27C6A3B2A54B}"/>
              </a:ext>
            </a:extLst>
          </p:cNvPr>
          <p:cNvSpPr>
            <a:spLocks noGrp="1"/>
          </p:cNvSpPr>
          <p:nvPr>
            <p:ph type="dt" sz="half" idx="10"/>
          </p:nvPr>
        </p:nvSpPr>
        <p:spPr/>
        <p:txBody>
          <a:bodyPr/>
          <a:lstStyle/>
          <a:p>
            <a:fld id="{C9C2E934-DCF6-42A5-85FE-8C1CB869FF21}" type="datetime1">
              <a:rPr lang="en-US" smtClean="0"/>
              <a:t>2/25/2025</a:t>
            </a:fld>
            <a:endParaRPr lang="en-US"/>
          </a:p>
        </p:txBody>
      </p:sp>
      <p:sp>
        <p:nvSpPr>
          <p:cNvPr id="8" name="Slide Number Placeholder 7" hidden="1">
            <a:extLst>
              <a:ext uri="{FF2B5EF4-FFF2-40B4-BE49-F238E27FC236}">
                <a16:creationId xmlns:a16="http://schemas.microsoft.com/office/drawing/2014/main" id="{8B45D769-A041-452F-B2B9-DCBF82634579}"/>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2F19E74A-0080-4967-9833-9ACB7226DDE7}"/>
              </a:ext>
            </a:extLst>
          </p:cNvPr>
          <p:cNvSpPr>
            <a:spLocks noGrp="1"/>
          </p:cNvSpPr>
          <p:nvPr>
            <p:ph type="ftr" sz="quarter" idx="11"/>
          </p:nvPr>
        </p:nvSpPr>
        <p:spPr/>
        <p:txBody>
          <a:bodyPr/>
          <a:lstStyle/>
          <a:p>
            <a:r>
              <a:rPr lang="en-US"/>
              <a:t>Confidential property of Optum. Do not distribute or reproduce without express permission from Optum.</a:t>
            </a:r>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555639"/>
            <a:ext cx="9601200" cy="609398"/>
          </a:xfrm>
        </p:spPr>
        <p:txBody>
          <a:bodyPr/>
          <a:lstStyle>
            <a:lvl1pPr>
              <a:defRPr/>
            </a:lvl1pPr>
          </a:lstStyle>
          <a:p>
            <a:r>
              <a:rPr lang="en-US"/>
              <a:t>Slide title; Arial 22pt bold, sentence case. This layout accommodates a slide title that extends downward to a second line (max. 2 lines).</a:t>
            </a:r>
          </a:p>
        </p:txBody>
      </p:sp>
      <p:sp>
        <p:nvSpPr>
          <p:cNvPr id="3" name="TextBox 2">
            <a:extLst>
              <a:ext uri="{FF2B5EF4-FFF2-40B4-BE49-F238E27FC236}">
                <a16:creationId xmlns:a16="http://schemas.microsoft.com/office/drawing/2014/main" id="{03145F47-BBF8-B9B3-FF78-A7FE79F42113}"/>
              </a:ext>
            </a:extLst>
          </p:cNvPr>
          <p:cNvSpPr txBox="1"/>
          <p:nvPr userDrawn="1"/>
        </p:nvSpPr>
        <p:spPr bwMode="gray">
          <a:xfrm>
            <a:off x="4356409" y="6446880"/>
            <a:ext cx="3479181" cy="115416"/>
          </a:xfrm>
          <a:prstGeom prst="rect">
            <a:avLst/>
          </a:prstGeom>
          <a:solidFill>
            <a:schemeClr val="bg1"/>
          </a:solidFill>
        </p:spPr>
        <p:txBody>
          <a:bodyPr vert="horz" wrap="square" lIns="0" tIns="0" rIns="0" bIns="0" rtlCol="0">
            <a:spAutoFit/>
          </a:bodyPr>
          <a:lstStyle/>
          <a:p>
            <a:pPr algn="ctr">
              <a:spcBef>
                <a:spcPts val="600"/>
              </a:spcBef>
            </a:pPr>
            <a:r>
              <a:rPr lang="en-US" sz="750"/>
              <a:t>© 2023 Optum, Inc. All rights reserved</a:t>
            </a:r>
          </a:p>
        </p:txBody>
      </p:sp>
    </p:spTree>
    <p:extLst>
      <p:ext uri="{BB962C8B-B14F-4D97-AF65-F5344CB8AC3E}">
        <p14:creationId xmlns:p14="http://schemas.microsoft.com/office/powerpoint/2010/main" val="1402500075"/>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1016">
          <p15:clr>
            <a:srgbClr val="FBAE40"/>
          </p15:clr>
        </p15:guide>
        <p15:guide id="4" orient="horz" pos="344">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E8F05950-6299-4B4F-B254-8E9E230299D9}"/>
              </a:ext>
            </a:extLst>
          </p:cNvPr>
          <p:cNvSpPr>
            <a:spLocks noGrp="1"/>
          </p:cNvSpPr>
          <p:nvPr>
            <p:ph type="dt" sz="half" idx="10"/>
          </p:nvPr>
        </p:nvSpPr>
        <p:spPr bwMode="gray"/>
        <p:txBody>
          <a:bodyPr/>
          <a:lstStyle/>
          <a:p>
            <a:fld id="{91B49150-1D91-41AC-9706-7B003B9B505B}" type="datetime1">
              <a:rPr lang="en-US" smtClean="0"/>
              <a:t>2/25/2025</a:t>
            </a:fld>
            <a:endParaRPr lang="en-US"/>
          </a:p>
        </p:txBody>
      </p:sp>
      <p:sp>
        <p:nvSpPr>
          <p:cNvPr id="6" name="Slide Number Placeholder 5" hidden="1">
            <a:extLst>
              <a:ext uri="{FF2B5EF4-FFF2-40B4-BE49-F238E27FC236}">
                <a16:creationId xmlns:a16="http://schemas.microsoft.com/office/drawing/2014/main" id="{E92844E1-DCBE-4FE7-B46C-155141DCD59B}"/>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5" name="Footer Placeholder 4" hidden="1">
            <a:extLst>
              <a:ext uri="{FF2B5EF4-FFF2-40B4-BE49-F238E27FC236}">
                <a16:creationId xmlns:a16="http://schemas.microsoft.com/office/drawing/2014/main" id="{C6F9B0AB-0E2D-494E-B617-49AC025A7447}"/>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3" name="Content Placeholder 2">
            <a:extLst>
              <a:ext uri="{FF2B5EF4-FFF2-40B4-BE49-F238E27FC236}">
                <a16:creationId xmlns:a16="http://schemas.microsoft.com/office/drawing/2014/main" id="{97828B26-FB6F-4B30-8973-00FC53DA3EAD}"/>
              </a:ext>
            </a:extLst>
          </p:cNvPr>
          <p:cNvSpPr>
            <a:spLocks noGrp="1"/>
          </p:cNvSpPr>
          <p:nvPr>
            <p:ph idx="1" hasCustomPrompt="1"/>
          </p:nvPr>
        </p:nvSpPr>
        <p:spPr bwMode="gray">
          <a:xfrm>
            <a:off x="1524000" y="1557210"/>
            <a:ext cx="9144000" cy="393008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13F07F8-7529-498B-8D34-E0851EDB82CA}"/>
              </a:ext>
            </a:extLst>
          </p:cNvPr>
          <p:cNvSpPr>
            <a:spLocks noGrp="1"/>
          </p:cNvSpPr>
          <p:nvPr>
            <p:ph type="title" hasCustomPrompt="1"/>
          </p:nvPr>
        </p:nvSpPr>
        <p:spPr bwMode="gray"/>
        <p:txBody>
          <a:bodyPr/>
          <a:lstStyle>
            <a:lvl1pPr>
              <a:defRPr/>
            </a:lvl1pPr>
          </a:lstStyle>
          <a:p>
            <a:r>
              <a:rPr lang="en-US"/>
              <a:t>Slide title; Arial 22pt bold, sentence case (1 line)</a:t>
            </a:r>
          </a:p>
        </p:txBody>
      </p:sp>
      <p:sp>
        <p:nvSpPr>
          <p:cNvPr id="7" name="TextBox 6">
            <a:extLst>
              <a:ext uri="{FF2B5EF4-FFF2-40B4-BE49-F238E27FC236}">
                <a16:creationId xmlns:a16="http://schemas.microsoft.com/office/drawing/2014/main" id="{D5A6C8F0-B169-F005-3975-D227D09B011D}"/>
              </a:ext>
            </a:extLst>
          </p:cNvPr>
          <p:cNvSpPr txBox="1"/>
          <p:nvPr userDrawn="1"/>
        </p:nvSpPr>
        <p:spPr bwMode="gray">
          <a:xfrm>
            <a:off x="4356409" y="6446880"/>
            <a:ext cx="3479181" cy="115416"/>
          </a:xfrm>
          <a:prstGeom prst="rect">
            <a:avLst/>
          </a:prstGeom>
          <a:solidFill>
            <a:schemeClr val="bg1"/>
          </a:solidFill>
        </p:spPr>
        <p:txBody>
          <a:bodyPr vert="horz" wrap="square" lIns="0" tIns="0" rIns="0" bIns="0" rtlCol="0">
            <a:spAutoFit/>
          </a:bodyPr>
          <a:lstStyle/>
          <a:p>
            <a:pPr algn="ctr">
              <a:spcBef>
                <a:spcPts val="600"/>
              </a:spcBef>
            </a:pPr>
            <a:r>
              <a:rPr lang="en-US" sz="750"/>
              <a:t>© 2023 Optum, Inc. All rights reserved</a:t>
            </a:r>
          </a:p>
        </p:txBody>
      </p:sp>
    </p:spTree>
    <p:extLst>
      <p:ext uri="{BB962C8B-B14F-4D97-AF65-F5344CB8AC3E}">
        <p14:creationId xmlns:p14="http://schemas.microsoft.com/office/powerpoint/2010/main" val="2436886458"/>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792">
          <p15:clr>
            <a:srgbClr val="FBAE40"/>
          </p15:clr>
        </p15:guide>
        <p15:guide id="3" orient="horz" pos="34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 05">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2/25/2025</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3" name="Picture 12">
            <a:extLst>
              <a:ext uri="{FF2B5EF4-FFF2-40B4-BE49-F238E27FC236}">
                <a16:creationId xmlns:a16="http://schemas.microsoft.com/office/drawing/2014/main" id="{998D147F-F514-40D3-9F83-705EE8693EF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9486" y="6071"/>
            <a:ext cx="6169779" cy="6851927"/>
          </a:xfrm>
          <a:prstGeom prst="rect">
            <a:avLst/>
          </a:prstGeom>
        </p:spPr>
      </p:pic>
    </p:spTree>
    <p:extLst>
      <p:ext uri="{BB962C8B-B14F-4D97-AF65-F5344CB8AC3E}">
        <p14:creationId xmlns:p14="http://schemas.microsoft.com/office/powerpoint/2010/main" val="4169356958"/>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bg bwMode="gray">
      <p:bgRef idx="1001">
        <a:schemeClr val="bg1"/>
      </p:bgRef>
    </p:bg>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2A88930E-BBA5-4E1B-A5EF-DED17AD07096}"/>
              </a:ext>
            </a:extLst>
          </p:cNvPr>
          <p:cNvSpPr>
            <a:spLocks noGrp="1"/>
          </p:cNvSpPr>
          <p:nvPr>
            <p:ph type="dt" sz="half" idx="10"/>
          </p:nvPr>
        </p:nvSpPr>
        <p:spPr/>
        <p:txBody>
          <a:bodyPr/>
          <a:lstStyle/>
          <a:p>
            <a:fld id="{0979BA85-8310-4250-AB3A-A97C30E154CC}" type="datetime1">
              <a:rPr lang="en-US" smtClean="0"/>
              <a:t>2/25/2025</a:t>
            </a:fld>
            <a:endParaRPr lang="en-US"/>
          </a:p>
        </p:txBody>
      </p:sp>
      <p:sp>
        <p:nvSpPr>
          <p:cNvPr id="4" name="Slide Number Placeholder 3" hidden="1">
            <a:extLst>
              <a:ext uri="{FF2B5EF4-FFF2-40B4-BE49-F238E27FC236}">
                <a16:creationId xmlns:a16="http://schemas.microsoft.com/office/drawing/2014/main" id="{7F8E785F-27DE-459F-AC73-FAA76F4C475F}"/>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3" name="Footer Placeholder 2" hidden="1">
            <a:extLst>
              <a:ext uri="{FF2B5EF4-FFF2-40B4-BE49-F238E27FC236}">
                <a16:creationId xmlns:a16="http://schemas.microsoft.com/office/drawing/2014/main" id="{D820AF22-0BC8-4D54-AFFC-11C9299ACFC0}"/>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5" name="TextBox 4">
            <a:extLst>
              <a:ext uri="{FF2B5EF4-FFF2-40B4-BE49-F238E27FC236}">
                <a16:creationId xmlns:a16="http://schemas.microsoft.com/office/drawing/2014/main" id="{0E69B828-2C0B-D62B-0F74-D59D53CDEC0A}"/>
              </a:ext>
            </a:extLst>
          </p:cNvPr>
          <p:cNvSpPr txBox="1"/>
          <p:nvPr userDrawn="1"/>
        </p:nvSpPr>
        <p:spPr bwMode="gray">
          <a:xfrm>
            <a:off x="4356409" y="6446880"/>
            <a:ext cx="3479181" cy="115416"/>
          </a:xfrm>
          <a:prstGeom prst="rect">
            <a:avLst/>
          </a:prstGeom>
          <a:solidFill>
            <a:schemeClr val="bg1"/>
          </a:solidFill>
        </p:spPr>
        <p:txBody>
          <a:bodyPr vert="horz" wrap="square" lIns="0" tIns="0" rIns="0" bIns="0" rtlCol="0">
            <a:spAutoFit/>
          </a:bodyPr>
          <a:lstStyle/>
          <a:p>
            <a:pPr algn="ctr">
              <a:spcBef>
                <a:spcPts val="600"/>
              </a:spcBef>
            </a:pPr>
            <a:r>
              <a:rPr lang="en-US" sz="750"/>
              <a:t>© 2023 Optum, Inc. All rights reserved</a:t>
            </a:r>
          </a:p>
        </p:txBody>
      </p:sp>
    </p:spTree>
    <p:extLst>
      <p:ext uri="{BB962C8B-B14F-4D97-AF65-F5344CB8AC3E}">
        <p14:creationId xmlns:p14="http://schemas.microsoft.com/office/powerpoint/2010/main" val="2442294716"/>
      </p:ext>
    </p:extLst>
  </p:cSld>
  <p:clrMapOvr>
    <a:masterClrMapping/>
  </p:clrMapOvr>
  <p:extLst>
    <p:ext uri="{DCECCB84-F9BA-43D5-87BE-67443E8EF086}">
      <p15:sldGuideLst xmlns:p15="http://schemas.microsoft.com/office/powerpoint/2012/main">
        <p15:guide id="1" orient="horz" pos="3776">
          <p15:clr>
            <a:srgbClr val="FBAE40"/>
          </p15:clr>
        </p15:guide>
        <p15:guide id="4" orient="horz" pos="344">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32CFB013-0FEF-48E9-80F2-E18D541C5EDC}"/>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Quotes/</a:t>
            </a:r>
            <a:br>
              <a:rPr lang="en-US" sz="15000" b="1">
                <a:solidFill>
                  <a:schemeClr val="bg1"/>
                </a:solidFill>
              </a:rPr>
            </a:br>
            <a:r>
              <a:rPr lang="en-US" sz="15000" b="1">
                <a:solidFill>
                  <a:schemeClr val="bg1"/>
                </a:solidFill>
              </a:rPr>
              <a:t>facts</a:t>
            </a:r>
          </a:p>
        </p:txBody>
      </p:sp>
      <p:cxnSp>
        <p:nvCxnSpPr>
          <p:cNvPr id="4" name="Orange arrow">
            <a:extLst>
              <a:ext uri="{FF2B5EF4-FFF2-40B4-BE49-F238E27FC236}">
                <a16:creationId xmlns:a16="http://schemas.microsoft.com/office/drawing/2014/main" id="{072CDE07-2C86-4CA9-AA97-FE831103A7B5}"/>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98835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2/25/2025</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
        <p:nvSpPr>
          <p:cNvPr id="2" name="TextBox 1">
            <a:extLst>
              <a:ext uri="{FF2B5EF4-FFF2-40B4-BE49-F238E27FC236}">
                <a16:creationId xmlns:a16="http://schemas.microsoft.com/office/drawing/2014/main" id="{374B04C6-2170-C8B5-EA4F-11E8F48BDBC4}"/>
              </a:ext>
            </a:extLst>
          </p:cNvPr>
          <p:cNvSpPr txBox="1"/>
          <p:nvPr userDrawn="1"/>
        </p:nvSpPr>
        <p:spPr bwMode="gray">
          <a:xfrm>
            <a:off x="4356409" y="6446880"/>
            <a:ext cx="3479181" cy="115416"/>
          </a:xfrm>
          <a:prstGeom prst="rect">
            <a:avLst/>
          </a:prstGeom>
          <a:solidFill>
            <a:schemeClr val="bg1"/>
          </a:solidFill>
        </p:spPr>
        <p:txBody>
          <a:bodyPr vert="horz" wrap="square" lIns="0" tIns="0" rIns="0" bIns="0" rtlCol="0">
            <a:spAutoFit/>
          </a:bodyPr>
          <a:lstStyle/>
          <a:p>
            <a:pPr algn="ctr">
              <a:spcBef>
                <a:spcPts val="600"/>
              </a:spcBef>
            </a:pPr>
            <a:r>
              <a:rPr lang="en-US" sz="750"/>
              <a:t>© 2023 Optum, Inc. All rights reserved</a:t>
            </a:r>
          </a:p>
        </p:txBody>
      </p:sp>
    </p:spTree>
    <p:extLst>
      <p:ext uri="{BB962C8B-B14F-4D97-AF65-F5344CB8AC3E}">
        <p14:creationId xmlns:p14="http://schemas.microsoft.com/office/powerpoint/2010/main" val="872395482"/>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2/25/2025</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accent6"/>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accent6"/>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accent6"/>
                </a:solidFill>
              </a:defRPr>
            </a:lvl1pPr>
          </a:lstStyle>
          <a:p>
            <a:r>
              <a:rPr lang="en-US"/>
              <a:t>Insert attribution photo</a:t>
            </a:r>
          </a:p>
        </p:txBody>
      </p:sp>
      <p:sp>
        <p:nvSpPr>
          <p:cNvPr id="2" name="TextBox 1">
            <a:extLst>
              <a:ext uri="{FF2B5EF4-FFF2-40B4-BE49-F238E27FC236}">
                <a16:creationId xmlns:a16="http://schemas.microsoft.com/office/drawing/2014/main" id="{95880126-2D27-323A-9B9F-3038767DF3DD}"/>
              </a:ext>
            </a:extLst>
          </p:cNvPr>
          <p:cNvSpPr txBox="1"/>
          <p:nvPr userDrawn="1"/>
        </p:nvSpPr>
        <p:spPr bwMode="gray">
          <a:xfrm>
            <a:off x="4356409" y="6446880"/>
            <a:ext cx="3479181" cy="115416"/>
          </a:xfrm>
          <a:prstGeom prst="rect">
            <a:avLst/>
          </a:prstGeom>
          <a:solidFill>
            <a:schemeClr val="bg1"/>
          </a:solidFill>
        </p:spPr>
        <p:txBody>
          <a:bodyPr vert="horz" wrap="square" lIns="0" tIns="0" rIns="0" bIns="0" rtlCol="0">
            <a:spAutoFit/>
          </a:bodyPr>
          <a:lstStyle/>
          <a:p>
            <a:pPr algn="ctr">
              <a:spcBef>
                <a:spcPts val="600"/>
              </a:spcBef>
            </a:pPr>
            <a:r>
              <a:rPr lang="en-US" sz="750"/>
              <a:t>© 2023 Optum, Inc. All rights reserved</a:t>
            </a:r>
          </a:p>
        </p:txBody>
      </p:sp>
    </p:spTree>
    <p:extLst>
      <p:ext uri="{BB962C8B-B14F-4D97-AF65-F5344CB8AC3E}">
        <p14:creationId xmlns:p14="http://schemas.microsoft.com/office/powerpoint/2010/main" val="4106048770"/>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Quote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2/25/2025</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pic>
        <p:nvPicPr>
          <p:cNvPr id="11" name="Quotemark">
            <a:extLst>
              <a:ext uri="{FF2B5EF4-FFF2-40B4-BE49-F238E27FC236}">
                <a16:creationId xmlns:a16="http://schemas.microsoft.com/office/drawing/2014/main" id="{034DE437-E18F-4BCB-BE69-5295B9D4964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1131593"/>
            <a:ext cx="473085" cy="473085"/>
          </a:xfrm>
          <a:prstGeom prst="rect">
            <a:avLst/>
          </a:prstGeom>
        </p:spPr>
      </p:pic>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841285"/>
            <a:ext cx="8235950" cy="2798977"/>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without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sp>
        <p:nvSpPr>
          <p:cNvPr id="2" name="TextBox 1">
            <a:extLst>
              <a:ext uri="{FF2B5EF4-FFF2-40B4-BE49-F238E27FC236}">
                <a16:creationId xmlns:a16="http://schemas.microsoft.com/office/drawing/2014/main" id="{A4F90687-2E1B-BF2B-A8F1-16040D3B1DA1}"/>
              </a:ext>
            </a:extLst>
          </p:cNvPr>
          <p:cNvSpPr txBox="1"/>
          <p:nvPr userDrawn="1"/>
        </p:nvSpPr>
        <p:spPr bwMode="gray">
          <a:xfrm>
            <a:off x="4356409" y="6446880"/>
            <a:ext cx="3479181" cy="115416"/>
          </a:xfrm>
          <a:prstGeom prst="rect">
            <a:avLst/>
          </a:prstGeom>
          <a:solidFill>
            <a:schemeClr val="bg1"/>
          </a:solidFill>
        </p:spPr>
        <p:txBody>
          <a:bodyPr vert="horz" wrap="square" lIns="0" tIns="0" rIns="0" bIns="0" rtlCol="0">
            <a:spAutoFit/>
          </a:bodyPr>
          <a:lstStyle/>
          <a:p>
            <a:pPr algn="ctr">
              <a:spcBef>
                <a:spcPts val="600"/>
              </a:spcBef>
            </a:pPr>
            <a:r>
              <a:rPr lang="en-US" sz="750"/>
              <a:t>© 2023 Optum, Inc. All rights reserved</a:t>
            </a:r>
          </a:p>
        </p:txBody>
      </p:sp>
    </p:spTree>
    <p:extLst>
      <p:ext uri="{BB962C8B-B14F-4D97-AF65-F5344CB8AC3E}">
        <p14:creationId xmlns:p14="http://schemas.microsoft.com/office/powerpoint/2010/main" val="1348542370"/>
      </p:ext>
    </p:extLst>
  </p:cSld>
  <p:clrMapOvr>
    <a:masterClrMapping/>
  </p:clrMapOvr>
  <p:extLst>
    <p:ext uri="{DCECCB84-F9BA-43D5-87BE-67443E8EF086}">
      <p15:sldGuideLst xmlns:p15="http://schemas.microsoft.com/office/powerpoint/2012/main">
        <p15:guide id="1" orient="horz" pos="1160">
          <p15:clr>
            <a:srgbClr val="FBAE40"/>
          </p15:clr>
        </p15:guide>
        <p15:guide id="2" pos="1245">
          <p15:clr>
            <a:srgbClr val="FBAE40"/>
          </p15:clr>
        </p15:guide>
        <p15:guide id="3" pos="6433">
          <p15:clr>
            <a:srgbClr val="FBAE40"/>
          </p15:clr>
        </p15:guide>
        <p15:guide id="4" orient="horz" pos="2923">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Quote with Photo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13B8E4E7-F449-402F-9339-239906911B51}" type="datetime1">
              <a:rPr lang="en-US" smtClean="0"/>
              <a:t>2/25/2025</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7" name="Sky blue background">
            <a:extLst>
              <a:ext uri="{FF2B5EF4-FFF2-40B4-BE49-F238E27FC236}">
                <a16:creationId xmlns:a16="http://schemas.microsoft.com/office/drawing/2014/main" id="{EE1EB717-079D-4382-BC6B-05400E354E1D}"/>
              </a:ext>
              <a:ext uri="{C183D7F6-B498-43B3-948B-1728B52AA6E4}">
                <adec:decorative xmlns:adec="http://schemas.microsoft.com/office/drawing/2017/decorative" val="1"/>
              </a:ext>
            </a:extLst>
          </p:cNvPr>
          <p:cNvSpPr/>
          <p:nvPr userDrawn="1"/>
        </p:nvSpPr>
        <p:spPr bwMode="gray">
          <a:xfrm>
            <a:off x="184404" y="182880"/>
            <a:ext cx="11823192" cy="5936084"/>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6" name="Text Placeholder 5">
            <a:extLst>
              <a:ext uri="{FF2B5EF4-FFF2-40B4-BE49-F238E27FC236}">
                <a16:creationId xmlns:a16="http://schemas.microsoft.com/office/drawing/2014/main" id="{268D9530-7244-4EEA-9E87-B99110498E7E}"/>
              </a:ext>
            </a:extLst>
          </p:cNvPr>
          <p:cNvSpPr>
            <a:spLocks noGrp="1"/>
          </p:cNvSpPr>
          <p:nvPr>
            <p:ph type="body" sz="quarter" idx="13" hasCustomPrompt="1"/>
          </p:nvPr>
        </p:nvSpPr>
        <p:spPr bwMode="gray">
          <a:xfrm>
            <a:off x="1976438" y="1435101"/>
            <a:ext cx="8235950" cy="2451100"/>
          </a:xfrm>
        </p:spPr>
        <p:txBody>
          <a:bodyPr>
            <a:normAutofit/>
          </a:bodyPr>
          <a:lstStyle>
            <a:lvl1pPr algn="ctr">
              <a:spcBef>
                <a:spcPts val="1200"/>
              </a:spcBef>
              <a:defRPr sz="2600">
                <a:solidFill>
                  <a:schemeClr val="tx1"/>
                </a:solidFill>
              </a:defRPr>
            </a:lvl1pPr>
            <a:lvl2pPr>
              <a:defRPr sz="2600">
                <a:solidFill>
                  <a:schemeClr val="accent5"/>
                </a:solidFill>
              </a:defRPr>
            </a:lvl2pPr>
            <a:lvl3pPr>
              <a:defRPr sz="2600">
                <a:solidFill>
                  <a:schemeClr val="accent5"/>
                </a:solidFill>
              </a:defRPr>
            </a:lvl3pPr>
            <a:lvl4pPr>
              <a:defRPr sz="2600">
                <a:solidFill>
                  <a:schemeClr val="accent5"/>
                </a:solidFill>
              </a:defRPr>
            </a:lvl4pPr>
            <a:lvl5pPr>
              <a:defRPr sz="2600">
                <a:solidFill>
                  <a:schemeClr val="accent5"/>
                </a:solidFill>
              </a:defRPr>
            </a:lvl5pPr>
          </a:lstStyle>
          <a:p>
            <a:pPr lvl="0"/>
            <a:r>
              <a:rPr lang="en-US"/>
              <a:t>“Use this textbox to include quotes with an attribution photo. Arial 26pt, sentence case. Do not modify size or placement of textbox.”</a:t>
            </a:r>
          </a:p>
        </p:txBody>
      </p:sp>
      <p:sp>
        <p:nvSpPr>
          <p:cNvPr id="10" name="Text Placeholder 9">
            <a:extLst>
              <a:ext uri="{FF2B5EF4-FFF2-40B4-BE49-F238E27FC236}">
                <a16:creationId xmlns:a16="http://schemas.microsoft.com/office/drawing/2014/main" id="{534C88A3-66AA-4865-9DC5-9F2DF606433E}"/>
              </a:ext>
            </a:extLst>
          </p:cNvPr>
          <p:cNvSpPr>
            <a:spLocks noGrp="1"/>
          </p:cNvSpPr>
          <p:nvPr>
            <p:ph type="body" sz="quarter" idx="14" hasCustomPrompt="1"/>
          </p:nvPr>
        </p:nvSpPr>
        <p:spPr bwMode="gray">
          <a:xfrm>
            <a:off x="3695700" y="5370594"/>
            <a:ext cx="4800600" cy="215444"/>
          </a:xfrm>
        </p:spPr>
        <p:txBody>
          <a:bodyPr wrap="square" anchor="b">
            <a:spAutoFit/>
          </a:bodyPr>
          <a:lstStyle>
            <a:lvl1pPr algn="ctr">
              <a:defRPr sz="1400" b="1">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name, Arial 14pt</a:t>
            </a:r>
          </a:p>
        </p:txBody>
      </p:sp>
      <p:sp>
        <p:nvSpPr>
          <p:cNvPr id="15" name="Text Placeholder 9">
            <a:extLst>
              <a:ext uri="{FF2B5EF4-FFF2-40B4-BE49-F238E27FC236}">
                <a16:creationId xmlns:a16="http://schemas.microsoft.com/office/drawing/2014/main" id="{539E5E69-25FD-4D9F-BEEC-39E50CAC01B9}"/>
              </a:ext>
            </a:extLst>
          </p:cNvPr>
          <p:cNvSpPr>
            <a:spLocks noGrp="1"/>
          </p:cNvSpPr>
          <p:nvPr>
            <p:ph type="body" sz="quarter" idx="15" hasCustomPrompt="1"/>
          </p:nvPr>
        </p:nvSpPr>
        <p:spPr bwMode="gray">
          <a:xfrm>
            <a:off x="3695700" y="5612482"/>
            <a:ext cx="4800600" cy="184666"/>
          </a:xfrm>
        </p:spPr>
        <p:txBody>
          <a:bodyPr wrap="square" anchor="t">
            <a:spAutoFit/>
          </a:bodyPr>
          <a:lstStyle>
            <a:lvl1pPr algn="ctr">
              <a:defRPr sz="1200" b="0">
                <a:solidFill>
                  <a:schemeClr val="tx1"/>
                </a:solidFill>
              </a:defRPr>
            </a:lvl1pPr>
            <a:lvl2pPr algn="ctr">
              <a:defRPr sz="1400" b="1">
                <a:solidFill>
                  <a:schemeClr val="accent5"/>
                </a:solidFill>
              </a:defRPr>
            </a:lvl2pPr>
            <a:lvl3pPr algn="ctr">
              <a:defRPr sz="1400" b="1">
                <a:solidFill>
                  <a:schemeClr val="accent5"/>
                </a:solidFill>
              </a:defRPr>
            </a:lvl3pPr>
            <a:lvl4pPr algn="ctr">
              <a:defRPr sz="1400" b="1">
                <a:solidFill>
                  <a:schemeClr val="accent5"/>
                </a:solidFill>
              </a:defRPr>
            </a:lvl4pPr>
            <a:lvl5pPr algn="ctr">
              <a:defRPr sz="1400" b="1">
                <a:solidFill>
                  <a:schemeClr val="accent5"/>
                </a:solidFill>
              </a:defRPr>
            </a:lvl5pPr>
          </a:lstStyle>
          <a:p>
            <a:pPr lvl="0"/>
            <a:r>
              <a:rPr lang="en-US"/>
              <a:t>Attribution title, Arial 12pt</a:t>
            </a:r>
          </a:p>
        </p:txBody>
      </p:sp>
      <p:pic>
        <p:nvPicPr>
          <p:cNvPr id="12" name="Quotemark">
            <a:extLst>
              <a:ext uri="{FF2B5EF4-FFF2-40B4-BE49-F238E27FC236}">
                <a16:creationId xmlns:a16="http://schemas.microsoft.com/office/drawing/2014/main" id="{47B4F648-210C-4071-94A2-A05559F7D88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5859458" y="705903"/>
            <a:ext cx="473085" cy="473085"/>
          </a:xfrm>
          <a:prstGeom prst="rect">
            <a:avLst/>
          </a:prstGeom>
        </p:spPr>
      </p:pic>
      <p:sp>
        <p:nvSpPr>
          <p:cNvPr id="13" name="Picture Placeholder 7">
            <a:extLst>
              <a:ext uri="{FF2B5EF4-FFF2-40B4-BE49-F238E27FC236}">
                <a16:creationId xmlns:a16="http://schemas.microsoft.com/office/drawing/2014/main" id="{D951BDD7-02E7-4695-9F59-170E730D05B2}"/>
              </a:ext>
            </a:extLst>
          </p:cNvPr>
          <p:cNvSpPr>
            <a:spLocks noGrp="1" noChangeAspect="1"/>
          </p:cNvSpPr>
          <p:nvPr>
            <p:ph type="pic" sz="quarter" idx="16" hasCustomPrompt="1"/>
          </p:nvPr>
        </p:nvSpPr>
        <p:spPr bwMode="gray">
          <a:xfrm>
            <a:off x="5570220" y="4103249"/>
            <a:ext cx="1051560" cy="1051560"/>
          </a:xfrm>
          <a:prstGeom prst="ellipse">
            <a:avLst/>
          </a:prstGeom>
        </p:spPr>
        <p:txBody>
          <a:bodyPr>
            <a:normAutofit/>
          </a:bodyPr>
          <a:lstStyle>
            <a:lvl1pPr algn="ctr">
              <a:spcBef>
                <a:spcPts val="0"/>
              </a:spcBef>
              <a:defRPr sz="800">
                <a:solidFill>
                  <a:schemeClr val="tx1"/>
                </a:solidFill>
              </a:defRPr>
            </a:lvl1pPr>
          </a:lstStyle>
          <a:p>
            <a:r>
              <a:rPr lang="en-US"/>
              <a:t>Insert attribution photo</a:t>
            </a:r>
          </a:p>
        </p:txBody>
      </p:sp>
      <p:sp>
        <p:nvSpPr>
          <p:cNvPr id="2" name="TextBox 1">
            <a:extLst>
              <a:ext uri="{FF2B5EF4-FFF2-40B4-BE49-F238E27FC236}">
                <a16:creationId xmlns:a16="http://schemas.microsoft.com/office/drawing/2014/main" id="{B81D381A-D78B-E9BE-6C30-AC9B3510DECC}"/>
              </a:ext>
            </a:extLst>
          </p:cNvPr>
          <p:cNvSpPr txBox="1"/>
          <p:nvPr userDrawn="1"/>
        </p:nvSpPr>
        <p:spPr bwMode="gray">
          <a:xfrm>
            <a:off x="4356409" y="6446880"/>
            <a:ext cx="3479181" cy="115416"/>
          </a:xfrm>
          <a:prstGeom prst="rect">
            <a:avLst/>
          </a:prstGeom>
          <a:solidFill>
            <a:schemeClr val="bg1"/>
          </a:solidFill>
        </p:spPr>
        <p:txBody>
          <a:bodyPr vert="horz" wrap="square" lIns="0" tIns="0" rIns="0" bIns="0" rtlCol="0">
            <a:spAutoFit/>
          </a:bodyPr>
          <a:lstStyle/>
          <a:p>
            <a:pPr algn="ctr">
              <a:spcBef>
                <a:spcPts val="600"/>
              </a:spcBef>
            </a:pPr>
            <a:r>
              <a:rPr lang="en-US" sz="750"/>
              <a:t>© 2023 Optum, Inc. All rights reserved</a:t>
            </a:r>
          </a:p>
        </p:txBody>
      </p:sp>
    </p:spTree>
    <p:extLst>
      <p:ext uri="{BB962C8B-B14F-4D97-AF65-F5344CB8AC3E}">
        <p14:creationId xmlns:p14="http://schemas.microsoft.com/office/powerpoint/2010/main" val="1996662928"/>
      </p:ext>
    </p:extLst>
  </p:cSld>
  <p:clrMapOvr>
    <a:masterClrMapping/>
  </p:clrMapOvr>
  <p:extLst>
    <p:ext uri="{DCECCB84-F9BA-43D5-87BE-67443E8EF086}">
      <p15:sldGuideLst xmlns:p15="http://schemas.microsoft.com/office/powerpoint/2012/main">
        <p15:guide id="1" pos="1248">
          <p15:clr>
            <a:srgbClr val="FFC000"/>
          </p15:clr>
        </p15:guide>
        <p15:guide id="2" pos="6432">
          <p15:clr>
            <a:srgbClr val="FFC000"/>
          </p15:clr>
        </p15:guide>
        <p15:guide id="3" orient="horz" pos="904">
          <p15:clr>
            <a:srgbClr val="FFC000"/>
          </p15:clr>
        </p15:guide>
        <p15:guide id="4" orient="horz" pos="2448">
          <p15:clr>
            <a:srgbClr val="FFC00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ig Fact">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2/25/2025</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3924300"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3924300" y="3708424"/>
            <a:ext cx="4343400" cy="230832"/>
          </a:xfrm>
        </p:spPr>
        <p:txBody>
          <a:bodyPr>
            <a:spAutoFit/>
          </a:bodyPr>
          <a:lstStyle>
            <a:lvl1pPr algn="ctr">
              <a:defRPr sz="1500"/>
            </a:lvl1pPr>
          </a:lstStyle>
          <a:p>
            <a:pPr lvl="0"/>
            <a:r>
              <a:rPr lang="en-US"/>
              <a:t>Context about fact</a:t>
            </a:r>
          </a:p>
        </p:txBody>
      </p:sp>
      <p:sp>
        <p:nvSpPr>
          <p:cNvPr id="2" name="TextBox 1">
            <a:extLst>
              <a:ext uri="{FF2B5EF4-FFF2-40B4-BE49-F238E27FC236}">
                <a16:creationId xmlns:a16="http://schemas.microsoft.com/office/drawing/2014/main" id="{1111B3AA-DCCA-C2A4-4C36-F56A383F3897}"/>
              </a:ext>
            </a:extLst>
          </p:cNvPr>
          <p:cNvSpPr txBox="1"/>
          <p:nvPr userDrawn="1"/>
        </p:nvSpPr>
        <p:spPr bwMode="gray">
          <a:xfrm>
            <a:off x="4356409" y="6446880"/>
            <a:ext cx="3479181" cy="115416"/>
          </a:xfrm>
          <a:prstGeom prst="rect">
            <a:avLst/>
          </a:prstGeom>
          <a:solidFill>
            <a:schemeClr val="bg1"/>
          </a:solidFill>
        </p:spPr>
        <p:txBody>
          <a:bodyPr vert="horz" wrap="square" lIns="0" tIns="0" rIns="0" bIns="0" rtlCol="0">
            <a:spAutoFit/>
          </a:bodyPr>
          <a:lstStyle/>
          <a:p>
            <a:pPr algn="ctr">
              <a:spcBef>
                <a:spcPts val="600"/>
              </a:spcBef>
            </a:pPr>
            <a:r>
              <a:rPr lang="en-US" sz="750"/>
              <a:t>© 2023 Optum, Inc. All rights reserved</a:t>
            </a:r>
          </a:p>
        </p:txBody>
      </p:sp>
    </p:spTree>
    <p:extLst>
      <p:ext uri="{BB962C8B-B14F-4D97-AF65-F5344CB8AC3E}">
        <p14:creationId xmlns:p14="http://schemas.microsoft.com/office/powerpoint/2010/main" val="281604792"/>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ig Fact 02">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A03ECA26-E932-4438-A611-CD2E9AA59D7D}"/>
              </a:ext>
            </a:extLst>
          </p:cNvPr>
          <p:cNvSpPr>
            <a:spLocks noGrp="1"/>
          </p:cNvSpPr>
          <p:nvPr>
            <p:ph type="dt" sz="half" idx="10"/>
          </p:nvPr>
        </p:nvSpPr>
        <p:spPr/>
        <p:txBody>
          <a:bodyPr/>
          <a:lstStyle/>
          <a:p>
            <a:fld id="{036ADD23-4A78-494A-B65C-40278CD67B03}" type="datetime1">
              <a:rPr lang="en-US" smtClean="0"/>
              <a:t>2/25/2025</a:t>
            </a:fld>
            <a:endParaRPr lang="en-US"/>
          </a:p>
        </p:txBody>
      </p:sp>
      <p:sp>
        <p:nvSpPr>
          <p:cNvPr id="5" name="Slide Number Placeholder 4" hidden="1">
            <a:extLst>
              <a:ext uri="{FF2B5EF4-FFF2-40B4-BE49-F238E27FC236}">
                <a16:creationId xmlns:a16="http://schemas.microsoft.com/office/drawing/2014/main" id="{3AF1A2B5-5197-4E57-9D4D-CCCEAD7BAFB2}"/>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F671BF93-B235-43C1-B6B1-F5BF550234D5}"/>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6" name="Text Placeholder 5">
            <a:extLst>
              <a:ext uri="{FF2B5EF4-FFF2-40B4-BE49-F238E27FC236}">
                <a16:creationId xmlns:a16="http://schemas.microsoft.com/office/drawing/2014/main" id="{9660E6D3-AAAB-4BAD-BA41-1B807EC96B8A}"/>
              </a:ext>
            </a:extLst>
          </p:cNvPr>
          <p:cNvSpPr>
            <a:spLocks noGrp="1"/>
          </p:cNvSpPr>
          <p:nvPr>
            <p:ph type="body" sz="quarter" idx="13" hasCustomPrompt="1"/>
          </p:nvPr>
        </p:nvSpPr>
        <p:spPr bwMode="gray">
          <a:xfrm>
            <a:off x="1521502"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9" name="Text Placeholder 8">
            <a:extLst>
              <a:ext uri="{FF2B5EF4-FFF2-40B4-BE49-F238E27FC236}">
                <a16:creationId xmlns:a16="http://schemas.microsoft.com/office/drawing/2014/main" id="{9268A523-92CF-4538-8D9C-5EBFB8A5B5C9}"/>
              </a:ext>
            </a:extLst>
          </p:cNvPr>
          <p:cNvSpPr>
            <a:spLocks noGrp="1"/>
          </p:cNvSpPr>
          <p:nvPr>
            <p:ph type="body" sz="quarter" idx="14" hasCustomPrompt="1"/>
          </p:nvPr>
        </p:nvSpPr>
        <p:spPr bwMode="gray">
          <a:xfrm>
            <a:off x="1521502" y="3708424"/>
            <a:ext cx="4343400" cy="230832"/>
          </a:xfrm>
        </p:spPr>
        <p:txBody>
          <a:bodyPr>
            <a:spAutoFit/>
          </a:bodyPr>
          <a:lstStyle>
            <a:lvl1pPr algn="ctr">
              <a:defRPr sz="1500"/>
            </a:lvl1pPr>
          </a:lstStyle>
          <a:p>
            <a:pPr lvl="0"/>
            <a:r>
              <a:rPr lang="en-US"/>
              <a:t>Context about fact</a:t>
            </a:r>
          </a:p>
        </p:txBody>
      </p:sp>
      <p:sp>
        <p:nvSpPr>
          <p:cNvPr id="7" name="Text Placeholder 5">
            <a:extLst>
              <a:ext uri="{FF2B5EF4-FFF2-40B4-BE49-F238E27FC236}">
                <a16:creationId xmlns:a16="http://schemas.microsoft.com/office/drawing/2014/main" id="{9AC900CD-4561-4E07-9B13-BD98740C35AB}"/>
              </a:ext>
            </a:extLst>
          </p:cNvPr>
          <p:cNvSpPr>
            <a:spLocks noGrp="1"/>
          </p:cNvSpPr>
          <p:nvPr>
            <p:ph type="body" sz="quarter" idx="15" hasCustomPrompt="1"/>
          </p:nvPr>
        </p:nvSpPr>
        <p:spPr bwMode="gray">
          <a:xfrm>
            <a:off x="6330863" y="2446003"/>
            <a:ext cx="4343400" cy="1231106"/>
          </a:xfrm>
        </p:spPr>
        <p:txBody>
          <a:bodyPr wrap="square" anchor="b">
            <a:spAutoFit/>
          </a:bodyPr>
          <a:lstStyle>
            <a:lvl1pPr algn="ctr">
              <a:spcBef>
                <a:spcPts val="0"/>
              </a:spcBef>
              <a:defRPr sz="8000" b="1">
                <a:solidFill>
                  <a:schemeClr val="accent6"/>
                </a:solidFill>
              </a:defRPr>
            </a:lvl1pPr>
          </a:lstStyle>
          <a:p>
            <a:pPr lvl="0"/>
            <a:r>
              <a:rPr lang="en-US"/>
              <a:t>###%</a:t>
            </a:r>
          </a:p>
        </p:txBody>
      </p:sp>
      <p:sp>
        <p:nvSpPr>
          <p:cNvPr id="8" name="Text Placeholder 8">
            <a:extLst>
              <a:ext uri="{FF2B5EF4-FFF2-40B4-BE49-F238E27FC236}">
                <a16:creationId xmlns:a16="http://schemas.microsoft.com/office/drawing/2014/main" id="{8AD4B4AB-AD99-4AC4-B37B-D2B3938FC3A2}"/>
              </a:ext>
            </a:extLst>
          </p:cNvPr>
          <p:cNvSpPr>
            <a:spLocks noGrp="1"/>
          </p:cNvSpPr>
          <p:nvPr>
            <p:ph type="body" sz="quarter" idx="16" hasCustomPrompt="1"/>
          </p:nvPr>
        </p:nvSpPr>
        <p:spPr bwMode="gray">
          <a:xfrm>
            <a:off x="6330863" y="3708424"/>
            <a:ext cx="4343400" cy="230832"/>
          </a:xfrm>
        </p:spPr>
        <p:txBody>
          <a:bodyPr>
            <a:spAutoFit/>
          </a:bodyPr>
          <a:lstStyle>
            <a:lvl1pPr algn="ctr">
              <a:defRPr sz="1500"/>
            </a:lvl1pPr>
          </a:lstStyle>
          <a:p>
            <a:pPr lvl="0"/>
            <a:r>
              <a:rPr lang="en-US"/>
              <a:t>Context about fact</a:t>
            </a:r>
          </a:p>
        </p:txBody>
      </p:sp>
      <p:sp>
        <p:nvSpPr>
          <p:cNvPr id="2" name="TextBox 1">
            <a:extLst>
              <a:ext uri="{FF2B5EF4-FFF2-40B4-BE49-F238E27FC236}">
                <a16:creationId xmlns:a16="http://schemas.microsoft.com/office/drawing/2014/main" id="{17820577-C674-DF86-14A4-244731CD65C7}"/>
              </a:ext>
            </a:extLst>
          </p:cNvPr>
          <p:cNvSpPr txBox="1"/>
          <p:nvPr userDrawn="1"/>
        </p:nvSpPr>
        <p:spPr bwMode="gray">
          <a:xfrm>
            <a:off x="4356409" y="6446880"/>
            <a:ext cx="3479181" cy="115416"/>
          </a:xfrm>
          <a:prstGeom prst="rect">
            <a:avLst/>
          </a:prstGeom>
          <a:solidFill>
            <a:schemeClr val="bg1"/>
          </a:solidFill>
        </p:spPr>
        <p:txBody>
          <a:bodyPr vert="horz" wrap="square" lIns="0" tIns="0" rIns="0" bIns="0" rtlCol="0">
            <a:spAutoFit/>
          </a:bodyPr>
          <a:lstStyle/>
          <a:p>
            <a:pPr algn="ctr">
              <a:spcBef>
                <a:spcPts val="600"/>
              </a:spcBef>
            </a:pPr>
            <a:r>
              <a:rPr lang="en-US" sz="750"/>
              <a:t>© 2023 Optum, Inc. All rights reserved</a:t>
            </a:r>
          </a:p>
        </p:txBody>
      </p:sp>
    </p:spTree>
    <p:extLst>
      <p:ext uri="{BB962C8B-B14F-4D97-AF65-F5344CB8AC3E}">
        <p14:creationId xmlns:p14="http://schemas.microsoft.com/office/powerpoint/2010/main" val="1087345931"/>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344">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63F147AB-BC07-4B04-AF4C-C611763A1EAE}"/>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Closing</a:t>
            </a:r>
          </a:p>
        </p:txBody>
      </p:sp>
      <p:cxnSp>
        <p:nvCxnSpPr>
          <p:cNvPr id="4" name="Orange arrow">
            <a:extLst>
              <a:ext uri="{FF2B5EF4-FFF2-40B4-BE49-F238E27FC236}">
                <a16:creationId xmlns:a16="http://schemas.microsoft.com/office/drawing/2014/main" id="{C96135BB-E1DE-4F71-B831-68F8DC213F8C}"/>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848058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13" name="Warm white background">
            <a:extLst>
              <a:ext uri="{FF2B5EF4-FFF2-40B4-BE49-F238E27FC236}">
                <a16:creationId xmlns:a16="http://schemas.microsoft.com/office/drawing/2014/main" id="{7C3A9A97-61E4-4883-B3FD-88A5E8E0FF70}"/>
              </a:ext>
              <a:ext uri="{C183D7F6-B498-43B3-948B-1728B52AA6E4}">
                <adec:decorative xmlns:adec="http://schemas.microsoft.com/office/drawing/2017/decorative" val="1"/>
              </a:ext>
            </a:extLst>
          </p:cNvPr>
          <p:cNvSpPr/>
          <p:nvPr userDrawn="1"/>
        </p:nvSpPr>
        <p:spPr bwMode="gray">
          <a:xfrm>
            <a:off x="184404" y="182880"/>
            <a:ext cx="11823192" cy="6492240"/>
          </a:xfrm>
          <a:prstGeom prst="roundRect">
            <a:avLst>
              <a:gd name="adj" fmla="val 1011"/>
            </a:avLst>
          </a:prstGeom>
          <a:solidFill>
            <a:srgbClr val="FBF9F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0"/>
              </a:spcBef>
              <a:spcAft>
                <a:spcPts val="0"/>
              </a:spcAft>
            </a:pPr>
            <a:endParaRPr lang="en-US" sz="1400" b="0" i="0" u="none" baseline="0">
              <a:solidFill>
                <a:srgbClr val="FFFFFF"/>
              </a:solidFill>
            </a:endParaRPr>
          </a:p>
        </p:txBody>
      </p:sp>
      <p:sp>
        <p:nvSpPr>
          <p:cNvPr id="14" name="Boilerplate">
            <a:extLst>
              <a:ext uri="{FF2B5EF4-FFF2-40B4-BE49-F238E27FC236}">
                <a16:creationId xmlns:a16="http://schemas.microsoft.com/office/drawing/2014/main" id="{9EB9C69C-A308-416E-9EF4-CDCBABF60D86}"/>
              </a:ext>
            </a:extLst>
          </p:cNvPr>
          <p:cNvSpPr txBox="1"/>
          <p:nvPr userDrawn="1"/>
        </p:nvSpPr>
        <p:spPr bwMode="gray">
          <a:xfrm>
            <a:off x="3818873" y="5837129"/>
            <a:ext cx="4554255" cy="507831"/>
          </a:xfrm>
          <a:prstGeom prst="rect">
            <a:avLst/>
          </a:prstGeom>
          <a:noFill/>
        </p:spPr>
        <p:txBody>
          <a:bodyPr vert="horz" wrap="square" lIns="0" tIns="0" rIns="0" bIns="0" rtlCol="0">
            <a:spAutoFit/>
          </a:bodyPr>
          <a:lstStyle/>
          <a:p>
            <a:pPr algn="ctr">
              <a:spcBef>
                <a:spcPts val="600"/>
              </a:spcBef>
            </a:pPr>
            <a:r>
              <a:rPr lang="en-US" sz="700" b="0" i="0" u="none" baseline="0">
                <a:solidFill>
                  <a:schemeClr val="tx1"/>
                </a:solidFill>
                <a:latin typeface="+mn-lt"/>
              </a:rPr>
              <a:t>Optum is a registered trademark of Optum, Inc. in the U.S. and other jurisdictions. All other brand or product names are the property of their respective owners. Because we are continuously improving our products and services, Optum reserves the right to change specifications without prior notice. Optum is an equal opportunity employer.</a:t>
            </a:r>
          </a:p>
          <a:p>
            <a:pPr algn="ctr">
              <a:spcBef>
                <a:spcPts val="600"/>
              </a:spcBef>
            </a:pPr>
            <a:r>
              <a:rPr lang="en-US" sz="700" b="0" i="0" u="none" baseline="0">
                <a:solidFill>
                  <a:schemeClr val="tx1"/>
                </a:solidFill>
                <a:latin typeface="+mn-lt"/>
              </a:rPr>
              <a:t>© 2022 Optum, Inc. All rights reserved. </a:t>
            </a:r>
          </a:p>
        </p:txBody>
      </p:sp>
      <p:pic>
        <p:nvPicPr>
          <p:cNvPr id="6" name="Optum logo" descr="Optum logo">
            <a:extLst>
              <a:ext uri="{FF2B5EF4-FFF2-40B4-BE49-F238E27FC236}">
                <a16:creationId xmlns:a16="http://schemas.microsoft.com/office/drawing/2014/main" id="{89BF741E-7372-4DA5-9FBB-22AB498402A5}"/>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051941" y="2837147"/>
            <a:ext cx="4088119" cy="1183707"/>
          </a:xfrm>
          <a:prstGeom prst="rect">
            <a:avLst/>
          </a:prstGeom>
        </p:spPr>
      </p:pic>
      <p:sp>
        <p:nvSpPr>
          <p:cNvPr id="2" name="TextBox 1">
            <a:extLst>
              <a:ext uri="{FF2B5EF4-FFF2-40B4-BE49-F238E27FC236}">
                <a16:creationId xmlns:a16="http://schemas.microsoft.com/office/drawing/2014/main" id="{2C0A76A6-F6E4-6583-E27C-325F65ED63D9}"/>
              </a:ext>
            </a:extLst>
          </p:cNvPr>
          <p:cNvSpPr txBox="1"/>
          <p:nvPr userDrawn="1"/>
        </p:nvSpPr>
        <p:spPr bwMode="gray">
          <a:xfrm>
            <a:off x="4356409" y="6229544"/>
            <a:ext cx="3479181" cy="115416"/>
          </a:xfrm>
          <a:prstGeom prst="rect">
            <a:avLst/>
          </a:prstGeom>
          <a:solidFill>
            <a:srgbClr val="FBF9F4"/>
          </a:solidFill>
        </p:spPr>
        <p:txBody>
          <a:bodyPr vert="horz" wrap="square" lIns="0" tIns="0" rIns="0" bIns="0" rtlCol="0">
            <a:spAutoFit/>
          </a:bodyPr>
          <a:lstStyle/>
          <a:p>
            <a:pPr algn="ctr">
              <a:spcBef>
                <a:spcPts val="600"/>
              </a:spcBef>
            </a:pPr>
            <a:r>
              <a:rPr lang="en-US" sz="725"/>
              <a:t>© 2023 Optum, Inc. All rights reserved</a:t>
            </a:r>
          </a:p>
        </p:txBody>
      </p:sp>
    </p:spTree>
    <p:extLst>
      <p:ext uri="{BB962C8B-B14F-4D97-AF65-F5344CB8AC3E}">
        <p14:creationId xmlns:p14="http://schemas.microsoft.com/office/powerpoint/2010/main" val="2279574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ver 06">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B7117D9-92EC-4145-9CC6-3498381960D2}" type="datetime1">
              <a:rPr lang="en-US" smtClean="0"/>
              <a:t>2/25/2025</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4" name="Picture Placeholder 3">
            <a:extLst>
              <a:ext uri="{FF2B5EF4-FFF2-40B4-BE49-F238E27FC236}">
                <a16:creationId xmlns:a16="http://schemas.microsoft.com/office/drawing/2014/main" id="{8CD0ED72-F2BF-4DE5-8A8E-A97770B1058A}"/>
              </a:ext>
            </a:extLst>
          </p:cNvPr>
          <p:cNvSpPr>
            <a:spLocks noGrp="1"/>
          </p:cNvSpPr>
          <p:nvPr>
            <p:ph type="pic" sz="quarter" idx="15" hasCustomPrompt="1"/>
          </p:nvPr>
        </p:nvSpPr>
        <p:spPr bwMode="gray">
          <a:xfrm>
            <a:off x="6019800" y="0"/>
            <a:ext cx="6172200" cy="6858000"/>
          </a:xfrm>
          <a:solidFill>
            <a:schemeClr val="bg1"/>
          </a:solidFill>
        </p:spPr>
        <p:txBody>
          <a:bodyPr lIns="914400" rIns="914400">
            <a:normAutofit/>
          </a:bodyPr>
          <a:lstStyle>
            <a:lvl1pPr algn="ctr">
              <a:defRPr sz="1400"/>
            </a:lvl1pPr>
          </a:lstStyle>
          <a:p>
            <a:br>
              <a:rPr lang="en-US"/>
            </a:br>
            <a:br>
              <a:rPr lang="en-US"/>
            </a:br>
            <a:r>
              <a:rPr lang="en-US"/>
              <a:t>An image should be inserted into this region, but the dimensions should remain unchanged. To access brand approved photography, visit: library.optum.com.</a:t>
            </a:r>
            <a:br>
              <a:rPr lang="en-US"/>
            </a:br>
            <a:br>
              <a:rPr lang="en-US"/>
            </a:br>
            <a:r>
              <a:rPr lang="en-US"/>
              <a:t>Accessing the above library requires users to be a part of a SECURE group: Optum_Library_Access_Photography.</a:t>
            </a:r>
            <a:br>
              <a:rPr lang="en-US"/>
            </a:br>
            <a:br>
              <a:rPr lang="en-US"/>
            </a:br>
            <a:r>
              <a:rPr lang="en-US"/>
              <a:t>Request access via Secure if necessary.</a:t>
            </a:r>
          </a:p>
        </p:txBody>
      </p:sp>
    </p:spTree>
    <p:extLst>
      <p:ext uri="{BB962C8B-B14F-4D97-AF65-F5344CB8AC3E}">
        <p14:creationId xmlns:p14="http://schemas.microsoft.com/office/powerpoint/2010/main" val="811655542"/>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E8F05950-6299-4B4F-B254-8E9E230299D9}"/>
              </a:ext>
            </a:extLst>
          </p:cNvPr>
          <p:cNvSpPr>
            <a:spLocks noGrp="1"/>
          </p:cNvSpPr>
          <p:nvPr>
            <p:ph type="dt" sz="half" idx="10"/>
          </p:nvPr>
        </p:nvSpPr>
        <p:spPr bwMode="gray"/>
        <p:txBody>
          <a:bodyPr/>
          <a:lstStyle/>
          <a:p>
            <a:fld id="{91B49150-1D91-41AC-9706-7B003B9B505B}" type="datetime1">
              <a:rPr lang="en-US" smtClean="0"/>
              <a:t>2/25/2025</a:t>
            </a:fld>
            <a:endParaRPr lang="en-US"/>
          </a:p>
        </p:txBody>
      </p:sp>
      <p:sp>
        <p:nvSpPr>
          <p:cNvPr id="6" name="Slide Number Placeholder 5" hidden="1">
            <a:extLst>
              <a:ext uri="{FF2B5EF4-FFF2-40B4-BE49-F238E27FC236}">
                <a16:creationId xmlns:a16="http://schemas.microsoft.com/office/drawing/2014/main" id="{E92844E1-DCBE-4FE7-B46C-155141DCD59B}"/>
              </a:ext>
            </a:extLst>
          </p:cNvPr>
          <p:cNvSpPr>
            <a:spLocks noGrp="1"/>
          </p:cNvSpPr>
          <p:nvPr>
            <p:ph type="sldNum" sz="quarter" idx="12"/>
          </p:nvPr>
        </p:nvSpPr>
        <p:spPr bwMode="gray"/>
        <p:txBody>
          <a:bodyPr/>
          <a:lstStyle/>
          <a:p>
            <a:fld id="{03805D93-7D4B-4CBC-BABC-3A8AC08CB7F4}" type="slidenum">
              <a:rPr lang="en-US" smtClean="0"/>
              <a:t>‹#›</a:t>
            </a:fld>
            <a:endParaRPr lang="en-US"/>
          </a:p>
        </p:txBody>
      </p:sp>
      <p:sp>
        <p:nvSpPr>
          <p:cNvPr id="5" name="Footer Placeholder 4" hidden="1">
            <a:extLst>
              <a:ext uri="{FF2B5EF4-FFF2-40B4-BE49-F238E27FC236}">
                <a16:creationId xmlns:a16="http://schemas.microsoft.com/office/drawing/2014/main" id="{C6F9B0AB-0E2D-494E-B617-49AC025A7447}"/>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3" name="Content Placeholder 2">
            <a:extLst>
              <a:ext uri="{FF2B5EF4-FFF2-40B4-BE49-F238E27FC236}">
                <a16:creationId xmlns:a16="http://schemas.microsoft.com/office/drawing/2014/main" id="{97828B26-FB6F-4B30-8973-00FC53DA3EAD}"/>
              </a:ext>
            </a:extLst>
          </p:cNvPr>
          <p:cNvSpPr>
            <a:spLocks noGrp="1"/>
          </p:cNvSpPr>
          <p:nvPr>
            <p:ph idx="1" hasCustomPrompt="1"/>
          </p:nvPr>
        </p:nvSpPr>
        <p:spPr bwMode="gray">
          <a:xfrm>
            <a:off x="1524000" y="1557210"/>
            <a:ext cx="9144000" cy="3930085"/>
          </a:xfrm>
        </p:spPr>
        <p:txBody>
          <a:bodyPr/>
          <a:lstStyle/>
          <a:p>
            <a:pPr lvl="0"/>
            <a:r>
              <a:rPr lang="en-US"/>
              <a:t>Click to type text. To activate sub-level formatting,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13F07F8-7529-498B-8D34-E0851EDB82CA}"/>
              </a:ext>
            </a:extLst>
          </p:cNvPr>
          <p:cNvSpPr>
            <a:spLocks noGrp="1"/>
          </p:cNvSpPr>
          <p:nvPr>
            <p:ph type="title" hasCustomPrompt="1"/>
          </p:nvPr>
        </p:nvSpPr>
        <p:spPr bwMode="gray"/>
        <p:txBody>
          <a:bodyPr/>
          <a:lstStyle>
            <a:lvl1pPr>
              <a:defRPr/>
            </a:lvl1pPr>
          </a:lstStyle>
          <a:p>
            <a:r>
              <a:rPr lang="en-US"/>
              <a:t>Slide title; Arial 22pt bold, sentence case (1 line)</a:t>
            </a:r>
          </a:p>
        </p:txBody>
      </p:sp>
      <p:sp>
        <p:nvSpPr>
          <p:cNvPr id="9" name="Subtitle placeholder">
            <a:extLst>
              <a:ext uri="{FF2B5EF4-FFF2-40B4-BE49-F238E27FC236}">
                <a16:creationId xmlns:a16="http://schemas.microsoft.com/office/drawing/2014/main" id="{212263B5-1A45-4C83-9E1B-FA9B9AB7A2C7}"/>
              </a:ext>
            </a:extLst>
          </p:cNvPr>
          <p:cNvSpPr>
            <a:spLocks noGrp="1"/>
          </p:cNvSpPr>
          <p:nvPr>
            <p:ph type="body" sz="quarter" idx="13" hasCustomPrompt="1"/>
          </p:nvPr>
        </p:nvSpPr>
        <p:spPr bwMode="gray">
          <a:xfrm>
            <a:off x="457198" y="958653"/>
            <a:ext cx="9601200" cy="269304"/>
          </a:xfrm>
        </p:spPr>
        <p:txBody>
          <a:bodyPr wrap="square">
            <a:spAutoFit/>
          </a:bodyPr>
          <a:lstStyle>
            <a:lvl1pPr>
              <a:lnSpc>
                <a:spcPct val="100000"/>
              </a:lnSpc>
              <a:spcBef>
                <a:spcPts val="0"/>
              </a:spcBef>
              <a:defRPr sz="1750" b="1">
                <a:solidFill>
                  <a:schemeClr val="accent6"/>
                </a:solidFill>
              </a:defRPr>
            </a:lvl1pPr>
          </a:lstStyle>
          <a:p>
            <a:pPr lvl="0"/>
            <a:r>
              <a:rPr lang="en-US"/>
              <a:t>Slide subtitle; Arial 17.5pt bold, sentence case (1 line)</a:t>
            </a:r>
          </a:p>
        </p:txBody>
      </p:sp>
      <p:sp>
        <p:nvSpPr>
          <p:cNvPr id="7" name="TextBox 6">
            <a:extLst>
              <a:ext uri="{FF2B5EF4-FFF2-40B4-BE49-F238E27FC236}">
                <a16:creationId xmlns:a16="http://schemas.microsoft.com/office/drawing/2014/main" id="{A5DAA489-BE9C-AF7D-B5C7-D7DA8FEE3D34}"/>
              </a:ext>
            </a:extLst>
          </p:cNvPr>
          <p:cNvSpPr txBox="1"/>
          <p:nvPr userDrawn="1"/>
        </p:nvSpPr>
        <p:spPr bwMode="gray">
          <a:xfrm>
            <a:off x="4356409" y="6446880"/>
            <a:ext cx="3479181" cy="115416"/>
          </a:xfrm>
          <a:prstGeom prst="rect">
            <a:avLst/>
          </a:prstGeom>
          <a:solidFill>
            <a:schemeClr val="bg1"/>
          </a:solidFill>
        </p:spPr>
        <p:txBody>
          <a:bodyPr vert="horz" wrap="square" lIns="0" tIns="0" rIns="0" bIns="0" rtlCol="0">
            <a:spAutoFit/>
          </a:bodyPr>
          <a:lstStyle/>
          <a:p>
            <a:pPr algn="ctr">
              <a:spcBef>
                <a:spcPts val="600"/>
              </a:spcBef>
            </a:pPr>
            <a:r>
              <a:rPr lang="en-US" sz="750"/>
              <a:t>© 2023 Optum, Inc. All rights reserved</a:t>
            </a:r>
          </a:p>
        </p:txBody>
      </p:sp>
    </p:spTree>
    <p:extLst>
      <p:ext uri="{BB962C8B-B14F-4D97-AF65-F5344CB8AC3E}">
        <p14:creationId xmlns:p14="http://schemas.microsoft.com/office/powerpoint/2010/main" val="2466837859"/>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792">
          <p15:clr>
            <a:srgbClr val="FBAE40"/>
          </p15:clr>
        </p15:guide>
        <p15:guide id="3" orient="horz" pos="344">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65760" y="0"/>
            <a:ext cx="11768977" cy="731520"/>
          </a:xfrm>
          <a:prstGeom prst="rect">
            <a:avLst/>
          </a:prstGeom>
        </p:spPr>
        <p:txBody>
          <a:bodyPr vert="horz" lIns="91440" tIns="45720" rIns="91440" bIns="45720" rtlCol="0" anchor="b">
            <a:normAutofit/>
          </a:bodyPr>
          <a:lstStyle>
            <a:lvl1pPr>
              <a:defRPr lang="en-US" sz="2000"/>
            </a:lvl1pPr>
          </a:lstStyle>
          <a:p>
            <a:pPr lvl="0"/>
            <a:r>
              <a:rPr lang="en-GB"/>
              <a:t>Click to edit Master title style</a:t>
            </a:r>
            <a:endParaRPr lang="en-US"/>
          </a:p>
        </p:txBody>
      </p:sp>
      <p:sp>
        <p:nvSpPr>
          <p:cNvPr id="4" name="Content Placeholder 2"/>
          <p:cNvSpPr>
            <a:spLocks noGrp="1"/>
          </p:cNvSpPr>
          <p:nvPr>
            <p:ph idx="1"/>
          </p:nvPr>
        </p:nvSpPr>
        <p:spPr>
          <a:xfrm>
            <a:off x="365760" y="914400"/>
            <a:ext cx="11460480" cy="5486400"/>
          </a:xfrm>
          <a:prstGeom prst="rect">
            <a:avLst/>
          </a:prstGeom>
        </p:spPr>
        <p:txBody>
          <a:bodyPr/>
          <a:lstStyle>
            <a:lvl1pPr>
              <a:defRPr lang="en-GB" sz="1200" dirty="0" smtClean="0"/>
            </a:lvl1pPr>
            <a:lvl2pPr>
              <a:defRPr lang="en-GB" sz="1200" dirty="0" smtClean="0"/>
            </a:lvl2pPr>
            <a:lvl3pPr>
              <a:defRPr lang="en-GB" sz="1100" dirty="0" smtClean="0"/>
            </a:lvl3pPr>
            <a:lvl4pPr>
              <a:defRPr lang="en-GB" sz="1050" dirty="0" smtClean="0"/>
            </a:lvl4pPr>
            <a:lvl5pPr>
              <a:defRPr lang="en-US" sz="1000" dirty="0"/>
            </a:lvl5pPr>
          </a:lstStyle>
          <a:p>
            <a:pPr marL="274320" lvl="0" indent="-274320">
              <a:spcBef>
                <a:spcPts val="300"/>
              </a:spcBef>
              <a:spcAft>
                <a:spcPts val="300"/>
              </a:spcAft>
            </a:pPr>
            <a:r>
              <a:rPr lang="en-GB"/>
              <a:t>Click to edit Master text styles</a:t>
            </a:r>
          </a:p>
          <a:p>
            <a:pPr marL="548640" lvl="1" indent="-274320">
              <a:spcBef>
                <a:spcPts val="300"/>
              </a:spcBef>
              <a:spcAft>
                <a:spcPts val="300"/>
              </a:spcAft>
            </a:pPr>
            <a:r>
              <a:rPr lang="en-GB"/>
              <a:t>Second level</a:t>
            </a:r>
          </a:p>
          <a:p>
            <a:pPr marL="822960" lvl="2" indent="-274320">
              <a:spcBef>
                <a:spcPts val="300"/>
              </a:spcBef>
              <a:spcAft>
                <a:spcPts val="300"/>
              </a:spcAft>
            </a:pPr>
            <a:r>
              <a:rPr lang="en-GB"/>
              <a:t>Third level</a:t>
            </a:r>
          </a:p>
          <a:p>
            <a:pPr marL="1097280" lvl="3" indent="-274320">
              <a:spcBef>
                <a:spcPts val="300"/>
              </a:spcBef>
              <a:spcAft>
                <a:spcPts val="300"/>
              </a:spcAft>
            </a:pPr>
            <a:r>
              <a:rPr lang="en-GB"/>
              <a:t>Fourth level</a:t>
            </a:r>
          </a:p>
          <a:p>
            <a:pPr marL="1371600" lvl="4" indent="-274320">
              <a:spcBef>
                <a:spcPts val="300"/>
              </a:spcBef>
              <a:spcAft>
                <a:spcPts val="300"/>
              </a:spcAft>
            </a:pPr>
            <a:r>
              <a:rPr lang="en-GB"/>
              <a:t>Fifth level</a:t>
            </a:r>
            <a:endParaRPr lang="en-US"/>
          </a:p>
        </p:txBody>
      </p:sp>
      <p:sp>
        <p:nvSpPr>
          <p:cNvPr id="5" name="Slide Number Placeholder 2"/>
          <p:cNvSpPr>
            <a:spLocks noGrp="1"/>
          </p:cNvSpPr>
          <p:nvPr>
            <p:ph type="sldNum" sz="quarter" idx="10"/>
          </p:nvPr>
        </p:nvSpPr>
        <p:spPr>
          <a:xfrm>
            <a:off x="11525136" y="6623859"/>
            <a:ext cx="609600" cy="182880"/>
          </a:xfrm>
        </p:spPr>
        <p:txBody>
          <a:bodyPr/>
          <a:lstStyle>
            <a:lvl1pPr>
              <a:defRPr/>
            </a:lvl1pPr>
          </a:lstStyle>
          <a:p>
            <a:fld id="{D66C4C68-9C76-5449-BBA0-107A51179E14}" type="slidenum">
              <a:rPr lang="en-US" smtClean="0">
                <a:solidFill>
                  <a:srgbClr val="005EB8"/>
                </a:solidFill>
              </a:rPr>
              <a:pPr/>
              <a:t>‹#›</a:t>
            </a:fld>
            <a:endParaRPr lang="en-US">
              <a:solidFill>
                <a:srgbClr val="005EB8"/>
              </a:solidFill>
            </a:endParaRPr>
          </a:p>
        </p:txBody>
      </p:sp>
      <p:sp>
        <p:nvSpPr>
          <p:cNvPr id="3" name="TextBox 2">
            <a:extLst>
              <a:ext uri="{FF2B5EF4-FFF2-40B4-BE49-F238E27FC236}">
                <a16:creationId xmlns:a16="http://schemas.microsoft.com/office/drawing/2014/main" id="{CDB9F80E-3CB3-B875-9A10-EA10E59F3513}"/>
              </a:ext>
            </a:extLst>
          </p:cNvPr>
          <p:cNvSpPr txBox="1"/>
          <p:nvPr userDrawn="1"/>
        </p:nvSpPr>
        <p:spPr bwMode="gray">
          <a:xfrm>
            <a:off x="4356409" y="6446880"/>
            <a:ext cx="3479181" cy="115416"/>
          </a:xfrm>
          <a:prstGeom prst="rect">
            <a:avLst/>
          </a:prstGeom>
          <a:solidFill>
            <a:schemeClr val="bg1"/>
          </a:solidFill>
        </p:spPr>
        <p:txBody>
          <a:bodyPr vert="horz" wrap="square" lIns="0" tIns="0" rIns="0" bIns="0" rtlCol="0">
            <a:spAutoFit/>
          </a:bodyPr>
          <a:lstStyle/>
          <a:p>
            <a:pPr algn="ctr">
              <a:spcBef>
                <a:spcPts val="600"/>
              </a:spcBef>
            </a:pPr>
            <a:r>
              <a:rPr lang="en-US" sz="750"/>
              <a:t>© 2023 Optum, Inc. All rights reserved</a:t>
            </a:r>
          </a:p>
        </p:txBody>
      </p:sp>
    </p:spTree>
    <p:extLst>
      <p:ext uri="{BB962C8B-B14F-4D97-AF65-F5344CB8AC3E}">
        <p14:creationId xmlns:p14="http://schemas.microsoft.com/office/powerpoint/2010/main" val="1181802045"/>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973" y="1594"/>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5"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3" y="1594"/>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579967" y="163513"/>
            <a:ext cx="10301796" cy="304699"/>
          </a:xfrm>
        </p:spPr>
        <p:txBody>
          <a:bodyPr/>
          <a:lstStyle>
            <a:lvl1pPr>
              <a:defRPr/>
            </a:lvl1pPr>
          </a:lstStyle>
          <a:p>
            <a:r>
              <a:rPr lang="en-US"/>
              <a:t>Slide title</a:t>
            </a:r>
            <a:endParaRPr lang="en-GB"/>
          </a:p>
        </p:txBody>
      </p:sp>
      <p:sp>
        <p:nvSpPr>
          <p:cNvPr id="5" name="Text Placeholder 4"/>
          <p:cNvSpPr>
            <a:spLocks noGrp="1"/>
          </p:cNvSpPr>
          <p:nvPr>
            <p:ph type="body" sz="quarter" idx="10" hasCustomPrompt="1"/>
          </p:nvPr>
        </p:nvSpPr>
        <p:spPr>
          <a:xfrm>
            <a:off x="579987" y="1509714"/>
            <a:ext cx="11032068" cy="4613275"/>
          </a:xfrm>
        </p:spPr>
        <p:txBody>
          <a:bodyPr/>
          <a:lstStyle>
            <a:lvl1pPr>
              <a:defRPr baseline="0"/>
            </a:lvl1pPr>
          </a:lstStyle>
          <a:p>
            <a:pPr lvl="0"/>
            <a:r>
              <a:rPr lang="en-US"/>
              <a:t>Body text</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extBox 2">
            <a:extLst>
              <a:ext uri="{FF2B5EF4-FFF2-40B4-BE49-F238E27FC236}">
                <a16:creationId xmlns:a16="http://schemas.microsoft.com/office/drawing/2014/main" id="{9D8F547E-1713-53FE-EFB3-9744CF97EBE6}"/>
              </a:ext>
            </a:extLst>
          </p:cNvPr>
          <p:cNvSpPr txBox="1"/>
          <p:nvPr userDrawn="1"/>
        </p:nvSpPr>
        <p:spPr bwMode="gray">
          <a:xfrm>
            <a:off x="4356409" y="6446880"/>
            <a:ext cx="3479181" cy="115416"/>
          </a:xfrm>
          <a:prstGeom prst="rect">
            <a:avLst/>
          </a:prstGeom>
          <a:solidFill>
            <a:schemeClr val="bg1"/>
          </a:solidFill>
        </p:spPr>
        <p:txBody>
          <a:bodyPr vert="horz" wrap="square" lIns="0" tIns="0" rIns="0" bIns="0" rtlCol="0">
            <a:spAutoFit/>
          </a:bodyPr>
          <a:lstStyle/>
          <a:p>
            <a:pPr algn="ctr">
              <a:spcBef>
                <a:spcPts val="600"/>
              </a:spcBef>
            </a:pPr>
            <a:r>
              <a:rPr lang="en-US" sz="750"/>
              <a:t>© 2023 Optum, Inc. All rights reserved</a:t>
            </a:r>
          </a:p>
        </p:txBody>
      </p:sp>
    </p:spTree>
    <p:extLst>
      <p:ext uri="{BB962C8B-B14F-4D97-AF65-F5344CB8AC3E}">
        <p14:creationId xmlns:p14="http://schemas.microsoft.com/office/powerpoint/2010/main" val="355800986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a:lvl1pPr>
          </a:lstStyle>
          <a:p>
            <a:r>
              <a:rPr lang="en-US"/>
              <a:t>Type insightful headline in sentence case | One line</a:t>
            </a:r>
          </a:p>
        </p:txBody>
      </p:sp>
      <p:sp>
        <p:nvSpPr>
          <p:cNvPr id="3" name="Bullets/content"/>
          <p:cNvSpPr>
            <a:spLocks noGrp="1"/>
          </p:cNvSpPr>
          <p:nvPr>
            <p:ph idx="1" hasCustomPrompt="1"/>
          </p:nvPr>
        </p:nvSpPr>
        <p:spPr/>
        <p:txBody>
          <a:bodyPr/>
          <a:lstStyle>
            <a:lvl1pPr>
              <a:defRPr/>
            </a:lvl1pPr>
          </a:lstStyle>
          <a:p>
            <a:pPr lvl="0"/>
            <a:r>
              <a:rPr lang="en-US"/>
              <a:t>Click to type text. To change text formatting (approved color, size, bullets), place cursor at beginning of text/line and hit Tab or Shift Tab. Click icon for chart or table</a:t>
            </a:r>
          </a:p>
          <a:p>
            <a:pPr lvl="1"/>
            <a:r>
              <a:rPr lang="en-US"/>
              <a:t>Second level</a:t>
            </a:r>
          </a:p>
          <a:p>
            <a:pPr lvl="2"/>
            <a:r>
              <a:rPr lang="en-US"/>
              <a:t>Third level</a:t>
            </a:r>
          </a:p>
          <a:p>
            <a:pPr lvl="3"/>
            <a:r>
              <a:rPr lang="en-US"/>
              <a:t>Fourth level</a:t>
            </a:r>
          </a:p>
          <a:p>
            <a:pPr lvl="4"/>
            <a:r>
              <a:rPr lang="en-US"/>
              <a:t>Fifth level</a:t>
            </a:r>
          </a:p>
        </p:txBody>
      </p:sp>
      <p:sp>
        <p:nvSpPr>
          <p:cNvPr id="8" name="Subtitle"/>
          <p:cNvSpPr>
            <a:spLocks noGrp="1"/>
          </p:cNvSpPr>
          <p:nvPr>
            <p:ph type="body" sz="quarter" idx="13" hasCustomPrompt="1"/>
          </p:nvPr>
        </p:nvSpPr>
        <p:spPr>
          <a:xfrm>
            <a:off x="495300" y="1118282"/>
            <a:ext cx="11315700" cy="492125"/>
          </a:xfrm>
        </p:spPr>
        <p:txBody>
          <a:bodyPr/>
          <a:lstStyle>
            <a:lvl1pPr>
              <a:defRPr sz="2600">
                <a:solidFill>
                  <a:schemeClr val="accent4"/>
                </a:solidFill>
              </a:defRPr>
            </a:lvl1pPr>
          </a:lstStyle>
          <a:p>
            <a:pPr lvl="0"/>
            <a:r>
              <a:rPr lang="en-US"/>
              <a:t>Use this space for one line subhead if needed | One line</a:t>
            </a:r>
          </a:p>
        </p:txBody>
      </p:sp>
      <p:sp>
        <p:nvSpPr>
          <p:cNvPr id="9" name="Rectangle 8" hidden="1"/>
          <p:cNvSpPr/>
          <p:nvPr userDrawn="1">
            <p:custDataLst>
              <p:tags r:id="rId1"/>
            </p:custDataLst>
          </p:nvPr>
        </p:nvSpPr>
        <p:spPr>
          <a:xfrm>
            <a:off x="457200" y="1143000"/>
            <a:ext cx="11353800" cy="4849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0" name="Rectangle 9" hidden="1"/>
          <p:cNvSpPr/>
          <p:nvPr userDrawn="1">
            <p:custDataLst>
              <p:tags r:id="rId2"/>
            </p:custDataLst>
          </p:nvPr>
        </p:nvSpPr>
        <p:spPr>
          <a:xfrm>
            <a:off x="304800" y="6084051"/>
            <a:ext cx="2214664" cy="6178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1" name="Rectangle 10" hidden="1"/>
          <p:cNvSpPr/>
          <p:nvPr userDrawn="1">
            <p:custDataLst>
              <p:tags r:id="rId3"/>
            </p:custDataLst>
          </p:nvPr>
        </p:nvSpPr>
        <p:spPr>
          <a:xfrm>
            <a:off x="0" y="0"/>
            <a:ext cx="12191999" cy="4180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2" name="Rectangle 11" hidden="1"/>
          <p:cNvSpPr/>
          <p:nvPr userDrawn="1">
            <p:custDataLst>
              <p:tags r:id="rId4"/>
            </p:custDataLst>
          </p:nvPr>
        </p:nvSpPr>
        <p:spPr>
          <a:xfrm>
            <a:off x="5229225" y="6392987"/>
            <a:ext cx="6648450" cy="510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4" name="Date Placeholder 3"/>
          <p:cNvSpPr>
            <a:spLocks noGrp="1"/>
          </p:cNvSpPr>
          <p:nvPr>
            <p:ph type="dt" sz="half" idx="14"/>
          </p:nvPr>
        </p:nvSpPr>
        <p:spPr/>
        <p:txBody>
          <a:bodyPr/>
          <a:lstStyle/>
          <a:p>
            <a:fld id="{AD4BBA0F-9776-4A82-A353-1A29F95E2C82}" type="datetime1">
              <a:rPr lang="en-US" smtClean="0"/>
              <a:t>2/25/2025</a:t>
            </a:fld>
            <a:endParaRPr lang="en-US"/>
          </a:p>
        </p:txBody>
      </p:sp>
      <p:sp>
        <p:nvSpPr>
          <p:cNvPr id="6" name="Footer Placeholder 5"/>
          <p:cNvSpPr>
            <a:spLocks noGrp="1"/>
          </p:cNvSpPr>
          <p:nvPr>
            <p:ph type="ftr" sz="quarter" idx="15"/>
          </p:nvPr>
        </p:nvSpPr>
        <p:spPr/>
        <p:txBody>
          <a:bodyPr/>
          <a:lstStyle/>
          <a:p>
            <a:pPr algn="r"/>
            <a:r>
              <a:rPr lang="en-US"/>
              <a:t>© 2021 Optum, Inc. All rights reserved. Confidential property of Optum. Do not distribute or reproduce without express permission from Optum.</a:t>
            </a:r>
          </a:p>
        </p:txBody>
      </p:sp>
      <p:sp>
        <p:nvSpPr>
          <p:cNvPr id="7" name="Slide Number Placeholder 6"/>
          <p:cNvSpPr>
            <a:spLocks noGrp="1"/>
          </p:cNvSpPr>
          <p:nvPr>
            <p:ph type="sldNum" sz="quarter" idx="16"/>
          </p:nvPr>
        </p:nvSpPr>
        <p:spPr/>
        <p:txBody>
          <a:bodyPr/>
          <a:lstStyle/>
          <a:p>
            <a:fld id="{901F1369-4AEB-4520-96C0-9F78886180C1}" type="slidenum">
              <a:rPr lang="en-US" smtClean="0"/>
              <a:pPr/>
              <a:t>‹#›</a:t>
            </a:fld>
            <a:endParaRPr lang="en-US"/>
          </a:p>
        </p:txBody>
      </p:sp>
      <p:sp>
        <p:nvSpPr>
          <p:cNvPr id="5" name="TextBox 4">
            <a:extLst>
              <a:ext uri="{FF2B5EF4-FFF2-40B4-BE49-F238E27FC236}">
                <a16:creationId xmlns:a16="http://schemas.microsoft.com/office/drawing/2014/main" id="{0AD996F3-C0F5-3954-FBD4-97629B448DE1}"/>
              </a:ext>
            </a:extLst>
          </p:cNvPr>
          <p:cNvSpPr txBox="1"/>
          <p:nvPr userDrawn="1"/>
        </p:nvSpPr>
        <p:spPr bwMode="gray">
          <a:xfrm>
            <a:off x="4356409" y="6446880"/>
            <a:ext cx="3479181" cy="115416"/>
          </a:xfrm>
          <a:prstGeom prst="rect">
            <a:avLst/>
          </a:prstGeom>
          <a:solidFill>
            <a:schemeClr val="bg1"/>
          </a:solidFill>
        </p:spPr>
        <p:txBody>
          <a:bodyPr vert="horz" wrap="square" lIns="0" tIns="0" rIns="0" bIns="0" rtlCol="0">
            <a:spAutoFit/>
          </a:bodyPr>
          <a:lstStyle/>
          <a:p>
            <a:pPr algn="ctr">
              <a:spcBef>
                <a:spcPts val="600"/>
              </a:spcBef>
            </a:pPr>
            <a:r>
              <a:rPr lang="en-US" sz="750"/>
              <a:t>© 2023 Optum, Inc. All rights reserved</a:t>
            </a:r>
          </a:p>
        </p:txBody>
      </p:sp>
    </p:spTree>
    <p:extLst>
      <p:ext uri="{BB962C8B-B14F-4D97-AF65-F5344CB8AC3E}">
        <p14:creationId xmlns:p14="http://schemas.microsoft.com/office/powerpoint/2010/main" val="183244121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B9B688F-3869-4ECE-BE40-DE3ADDF3F07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5122888" y="4242380"/>
            <a:ext cx="3298775" cy="1857119"/>
          </a:xfrm>
          <a:prstGeom prst="rect">
            <a:avLst/>
          </a:prstGeom>
          <a:ln w="6350">
            <a:solidFill>
              <a:schemeClr val="accent2"/>
            </a:solidFill>
          </a:ln>
        </p:spPr>
      </p:pic>
      <p:pic>
        <p:nvPicPr>
          <p:cNvPr id="20" name="Picture 19">
            <a:extLst>
              <a:ext uri="{FF2B5EF4-FFF2-40B4-BE49-F238E27FC236}">
                <a16:creationId xmlns:a16="http://schemas.microsoft.com/office/drawing/2014/main" id="{5EB3950A-EFEF-4170-8936-5F3D5792ECB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bwMode="gray">
          <a:xfrm>
            <a:off x="8421497" y="4243004"/>
            <a:ext cx="3310128" cy="1856495"/>
          </a:xfrm>
          <a:prstGeom prst="rect">
            <a:avLst/>
          </a:prstGeom>
          <a:ln w="6350">
            <a:solidFill>
              <a:schemeClr val="accent2"/>
            </a:solidFill>
          </a:ln>
        </p:spPr>
      </p:pic>
      <p:sp>
        <p:nvSpPr>
          <p:cNvPr id="7" name="Rectangle 6">
            <a:extLst>
              <a:ext uri="{FF2B5EF4-FFF2-40B4-BE49-F238E27FC236}">
                <a16:creationId xmlns:a16="http://schemas.microsoft.com/office/drawing/2014/main" id="{43310477-1515-4A0A-A5E0-880E71B4E025}"/>
              </a:ext>
              <a:ext uri="{C183D7F6-B498-43B3-948B-1728B52AA6E4}">
                <adec:decorative xmlns:adec="http://schemas.microsoft.com/office/drawing/2017/decorative" val="1"/>
              </a:ext>
            </a:extLst>
          </p:cNvPr>
          <p:cNvSpPr/>
          <p:nvPr userDrawn="1"/>
        </p:nvSpPr>
        <p:spPr bwMode="gray">
          <a:xfrm>
            <a:off x="0" y="1"/>
            <a:ext cx="4556043" cy="6858002"/>
          </a:xfrm>
          <a:prstGeom prst="rect">
            <a:avLst/>
          </a:prstGeom>
          <a:solidFill>
            <a:srgbClr val="FBF9F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a:solidFill>
                <a:schemeClr val="bg1"/>
              </a:solidFill>
            </a:endParaRPr>
          </a:p>
        </p:txBody>
      </p:sp>
      <p:sp>
        <p:nvSpPr>
          <p:cNvPr id="8" name="TextBox 7">
            <a:extLst>
              <a:ext uri="{FF2B5EF4-FFF2-40B4-BE49-F238E27FC236}">
                <a16:creationId xmlns:a16="http://schemas.microsoft.com/office/drawing/2014/main" id="{144308BD-A2EF-404E-BE32-E7DA086E8C83}"/>
              </a:ext>
            </a:extLst>
          </p:cNvPr>
          <p:cNvSpPr txBox="1"/>
          <p:nvPr userDrawn="1"/>
        </p:nvSpPr>
        <p:spPr bwMode="gray">
          <a:xfrm>
            <a:off x="824247" y="2825509"/>
            <a:ext cx="1758315" cy="1000274"/>
          </a:xfrm>
          <a:prstGeom prst="rect">
            <a:avLst/>
          </a:prstGeom>
          <a:noFill/>
        </p:spPr>
        <p:txBody>
          <a:bodyPr wrap="square" lIns="0" tIns="0" rIns="0" bIns="0" rtlCol="0">
            <a:spAutoFit/>
          </a:bodyPr>
          <a:lstStyle/>
          <a:p>
            <a:pPr algn="l">
              <a:spcBef>
                <a:spcPts val="714"/>
              </a:spcBef>
            </a:pPr>
            <a:r>
              <a:rPr lang="en-US" sz="6500" b="1">
                <a:solidFill>
                  <a:schemeClr val="accent6"/>
                </a:solidFill>
              </a:rPr>
              <a:t>16:9</a:t>
            </a:r>
          </a:p>
        </p:txBody>
      </p:sp>
      <p:sp>
        <p:nvSpPr>
          <p:cNvPr id="10" name="TextBox 9">
            <a:extLst>
              <a:ext uri="{FF2B5EF4-FFF2-40B4-BE49-F238E27FC236}">
                <a16:creationId xmlns:a16="http://schemas.microsoft.com/office/drawing/2014/main" id="{FD38DA28-EF8F-43D1-AD7F-CCB3640760DD}"/>
              </a:ext>
            </a:extLst>
          </p:cNvPr>
          <p:cNvSpPr txBox="1"/>
          <p:nvPr userDrawn="1"/>
        </p:nvSpPr>
        <p:spPr bwMode="gray">
          <a:xfrm>
            <a:off x="822196" y="4598065"/>
            <a:ext cx="3584240" cy="200055"/>
          </a:xfrm>
          <a:prstGeom prst="rect">
            <a:avLst/>
          </a:prstGeom>
          <a:noFill/>
        </p:spPr>
        <p:txBody>
          <a:bodyPr wrap="square" lIns="0" tIns="0" rIns="0" bIns="0" rtlCol="0">
            <a:spAutoFit/>
          </a:bodyPr>
          <a:lstStyle/>
          <a:p>
            <a:pPr algn="l">
              <a:spcBef>
                <a:spcPts val="714"/>
              </a:spcBef>
            </a:pPr>
            <a:r>
              <a:rPr lang="en-US" sz="1300" noProof="0">
                <a:solidFill>
                  <a:schemeClr val="tx1"/>
                </a:solidFill>
              </a:rPr>
              <a:t>Released January 2022</a:t>
            </a:r>
          </a:p>
        </p:txBody>
      </p:sp>
      <p:sp>
        <p:nvSpPr>
          <p:cNvPr id="22" name="TextBox 21">
            <a:extLst>
              <a:ext uri="{FF2B5EF4-FFF2-40B4-BE49-F238E27FC236}">
                <a16:creationId xmlns:a16="http://schemas.microsoft.com/office/drawing/2014/main" id="{3E57223A-B05B-4614-AAEA-675CF58D9E9B}"/>
              </a:ext>
            </a:extLst>
          </p:cNvPr>
          <p:cNvSpPr txBox="1"/>
          <p:nvPr userDrawn="1"/>
        </p:nvSpPr>
        <p:spPr bwMode="gray">
          <a:xfrm>
            <a:off x="824247" y="3597791"/>
            <a:ext cx="2436843" cy="615553"/>
          </a:xfrm>
          <a:prstGeom prst="rect">
            <a:avLst/>
          </a:prstGeom>
          <a:noFill/>
        </p:spPr>
        <p:txBody>
          <a:bodyPr wrap="square" lIns="0" tIns="0" rIns="0" bIns="0" rtlCol="0">
            <a:spAutoFit/>
          </a:bodyPr>
          <a:lstStyle/>
          <a:p>
            <a:pPr algn="l">
              <a:spcBef>
                <a:spcPts val="0"/>
              </a:spcBef>
            </a:pPr>
            <a:r>
              <a:rPr lang="en-US" sz="4000" b="0">
                <a:solidFill>
                  <a:schemeClr val="accent6"/>
                </a:solidFill>
              </a:rPr>
              <a:t>on-screen</a:t>
            </a:r>
          </a:p>
        </p:txBody>
      </p:sp>
      <p:pic>
        <p:nvPicPr>
          <p:cNvPr id="23" name="Optum logo" descr="Optum logo">
            <a:extLst>
              <a:ext uri="{FF2B5EF4-FFF2-40B4-BE49-F238E27FC236}">
                <a16:creationId xmlns:a16="http://schemas.microsoft.com/office/drawing/2014/main" id="{33540F47-FA69-40F1-B951-BB6DF057FA97}"/>
              </a:ext>
              <a:ext uri="{C183D7F6-B498-43B3-948B-1728B52AA6E4}">
                <adec:decorative xmlns:adec="http://schemas.microsoft.com/office/drawing/2017/decorative" val="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gray">
          <a:xfrm>
            <a:off x="824247" y="523904"/>
            <a:ext cx="2438884" cy="706174"/>
          </a:xfrm>
          <a:prstGeom prst="rect">
            <a:avLst/>
          </a:prstGeom>
        </p:spPr>
      </p:pic>
      <p:pic>
        <p:nvPicPr>
          <p:cNvPr id="17" name="Picture 16">
            <a:extLst>
              <a:ext uri="{FF2B5EF4-FFF2-40B4-BE49-F238E27FC236}">
                <a16:creationId xmlns:a16="http://schemas.microsoft.com/office/drawing/2014/main" id="{819BE298-EAEE-4EF5-9588-71610469B37B}"/>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bwMode="gray">
          <a:xfrm>
            <a:off x="5122888" y="525529"/>
            <a:ext cx="6606362" cy="3714176"/>
          </a:xfrm>
          <a:prstGeom prst="rect">
            <a:avLst/>
          </a:prstGeom>
          <a:ln w="6350">
            <a:solidFill>
              <a:schemeClr val="accent2"/>
            </a:solidFill>
          </a:ln>
        </p:spPr>
      </p:pic>
    </p:spTree>
    <p:extLst>
      <p:ext uri="{BB962C8B-B14F-4D97-AF65-F5344CB8AC3E}">
        <p14:creationId xmlns:p14="http://schemas.microsoft.com/office/powerpoint/2010/main" val="137759708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cxnSp>
        <p:nvCxnSpPr>
          <p:cNvPr id="10" name="Orange arrow">
            <a:extLst>
              <a:ext uri="{FF2B5EF4-FFF2-40B4-BE49-F238E27FC236}">
                <a16:creationId xmlns:a16="http://schemas.microsoft.com/office/drawing/2014/main" id="{D7EC898B-19BB-48BB-BC12-6D8AA83D7AD6}"/>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
        <p:nvSpPr>
          <p:cNvPr id="11" name="TextBox 1">
            <a:extLst>
              <a:ext uri="{FF2B5EF4-FFF2-40B4-BE49-F238E27FC236}">
                <a16:creationId xmlns:a16="http://schemas.microsoft.com/office/drawing/2014/main" id="{43EA1280-EBAC-4C3E-A925-EA7813219784}"/>
              </a:ext>
            </a:extLst>
          </p:cNvPr>
          <p:cNvSpPr txBox="1"/>
          <p:nvPr userDrawn="1"/>
        </p:nvSpPr>
        <p:spPr bwMode="gray">
          <a:xfrm>
            <a:off x="742998" y="2390254"/>
            <a:ext cx="9891327" cy="2077492"/>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Covers</a:t>
            </a:r>
          </a:p>
        </p:txBody>
      </p:sp>
    </p:spTree>
    <p:extLst>
      <p:ext uri="{BB962C8B-B14F-4D97-AF65-F5344CB8AC3E}">
        <p14:creationId xmlns:p14="http://schemas.microsoft.com/office/powerpoint/2010/main" val="272008894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32546DB0-88F2-4EC8-91FB-D7E51BBBDDDF}" type="datetime1">
              <a:rPr lang="en-US" smtClean="0"/>
              <a:t>2/25/2025</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3" name="Picture 12">
            <a:extLst>
              <a:ext uri="{FF2B5EF4-FFF2-40B4-BE49-F238E27FC236}">
                <a16:creationId xmlns:a16="http://schemas.microsoft.com/office/drawing/2014/main" id="{BDE252CA-B7C1-4F2D-A934-EB57E92D84C6}"/>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0"/>
            <a:ext cx="6175248" cy="6858000"/>
          </a:xfrm>
          <a:prstGeom prst="rect">
            <a:avLst/>
          </a:prstGeom>
        </p:spPr>
      </p:pic>
    </p:spTree>
    <p:extLst>
      <p:ext uri="{BB962C8B-B14F-4D97-AF65-F5344CB8AC3E}">
        <p14:creationId xmlns:p14="http://schemas.microsoft.com/office/powerpoint/2010/main" val="1372843780"/>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2/25/2025</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24" name="Picture 23">
            <a:extLst>
              <a:ext uri="{FF2B5EF4-FFF2-40B4-BE49-F238E27FC236}">
                <a16:creationId xmlns:a16="http://schemas.microsoft.com/office/drawing/2014/main" id="{0FC9DEF5-8784-475B-B82B-3A69645F62EA}"/>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0"/>
            <a:ext cx="6175248" cy="6858000"/>
          </a:xfrm>
          <a:prstGeom prst="rect">
            <a:avLst/>
          </a:prstGeom>
        </p:spPr>
      </p:pic>
    </p:spTree>
    <p:extLst>
      <p:ext uri="{BB962C8B-B14F-4D97-AF65-F5344CB8AC3E}">
        <p14:creationId xmlns:p14="http://schemas.microsoft.com/office/powerpoint/2010/main" val="2559383742"/>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Cover 03">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2/25/2025</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2" name="Picture 11">
            <a:extLst>
              <a:ext uri="{FF2B5EF4-FFF2-40B4-BE49-F238E27FC236}">
                <a16:creationId xmlns:a16="http://schemas.microsoft.com/office/drawing/2014/main" id="{12FF9B2B-62EB-453D-883A-F3D1C5D129E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49" y="0"/>
            <a:ext cx="6175248" cy="6858000"/>
          </a:xfrm>
          <a:prstGeom prst="rect">
            <a:avLst/>
          </a:prstGeom>
        </p:spPr>
      </p:pic>
    </p:spTree>
    <p:extLst>
      <p:ext uri="{BB962C8B-B14F-4D97-AF65-F5344CB8AC3E}">
        <p14:creationId xmlns:p14="http://schemas.microsoft.com/office/powerpoint/2010/main" val="1614357757"/>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Cover 04">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2/25/2025</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2" name="Picture 11">
            <a:extLst>
              <a:ext uri="{FF2B5EF4-FFF2-40B4-BE49-F238E27FC236}">
                <a16:creationId xmlns:a16="http://schemas.microsoft.com/office/drawing/2014/main" id="{F8836543-6FF7-41D0-B888-CCACA6E60FE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6752" y="-1"/>
            <a:ext cx="6175247" cy="6857999"/>
          </a:xfrm>
          <a:prstGeom prst="rect">
            <a:avLst/>
          </a:prstGeom>
        </p:spPr>
      </p:pic>
    </p:spTree>
    <p:extLst>
      <p:ext uri="{BB962C8B-B14F-4D97-AF65-F5344CB8AC3E}">
        <p14:creationId xmlns:p14="http://schemas.microsoft.com/office/powerpoint/2010/main" val="1629203566"/>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ver - Promise">
    <p:bg>
      <p:bgPr>
        <a:solidFill>
          <a:schemeClr val="bg1"/>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2/25/2025</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518883"/>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5" name="Picture 8" descr="Icon&#10;&#10;Description automatically generated">
            <a:extLst>
              <a:ext uri="{FF2B5EF4-FFF2-40B4-BE49-F238E27FC236}">
                <a16:creationId xmlns:a16="http://schemas.microsoft.com/office/drawing/2014/main" id="{548F7AB9-C07C-44D3-A45A-509D3091F2E3}"/>
              </a:ext>
            </a:extLst>
          </p:cNvPr>
          <p:cNvPicPr>
            <a:picLocks noChangeAspect="1"/>
          </p:cNvPicPr>
          <p:nvPr userDrawn="1"/>
        </p:nvPicPr>
        <p:blipFill rotWithShape="1">
          <a:blip r:embed="rId4"/>
          <a:srcRect l="24691" r="24691"/>
          <a:stretch/>
        </p:blipFill>
        <p:spPr bwMode="gray">
          <a:xfrm>
            <a:off x="6019800" y="0"/>
            <a:ext cx="6172200" cy="6858000"/>
          </a:xfrm>
          <a:prstGeom prst="rect">
            <a:avLst/>
          </a:prstGeom>
          <a:solidFill>
            <a:schemeClr val="bg2"/>
          </a:solidFill>
        </p:spPr>
      </p:pic>
      <p:sp>
        <p:nvSpPr>
          <p:cNvPr id="10" name="TextBox 9">
            <a:extLst>
              <a:ext uri="{FF2B5EF4-FFF2-40B4-BE49-F238E27FC236}">
                <a16:creationId xmlns:a16="http://schemas.microsoft.com/office/drawing/2014/main" id="{AAF8C1F7-0FC5-4BD5-896B-5EB9642D0AC1}"/>
              </a:ext>
            </a:extLst>
          </p:cNvPr>
          <p:cNvSpPr txBox="1"/>
          <p:nvPr userDrawn="1"/>
        </p:nvSpPr>
        <p:spPr bwMode="gray">
          <a:xfrm>
            <a:off x="463462" y="3592370"/>
            <a:ext cx="4015946" cy="623248"/>
          </a:xfrm>
          <a:prstGeom prst="rect">
            <a:avLst/>
          </a:prstGeom>
          <a:noFill/>
        </p:spPr>
        <p:txBody>
          <a:bodyPr vert="horz" wrap="square" lIns="0" tIns="0" rIns="0" bIns="0" rtlCol="0">
            <a:spAutoFit/>
          </a:bodyPr>
          <a:lstStyle/>
          <a:p>
            <a:pPr algn="l">
              <a:lnSpc>
                <a:spcPct val="90000"/>
              </a:lnSpc>
              <a:spcBef>
                <a:spcPts val="600"/>
              </a:spcBef>
            </a:pPr>
            <a:r>
              <a:rPr lang="en-US" sz="4500" b="1">
                <a:solidFill>
                  <a:schemeClr val="accent6"/>
                </a:solidFill>
              </a:rPr>
              <a:t>Better, for you</a:t>
            </a:r>
          </a:p>
        </p:txBody>
      </p:sp>
    </p:spTree>
    <p:extLst>
      <p:ext uri="{BB962C8B-B14F-4D97-AF65-F5344CB8AC3E}">
        <p14:creationId xmlns:p14="http://schemas.microsoft.com/office/powerpoint/2010/main" val="170020662"/>
      </p:ext>
    </p:extLst>
  </p:cSld>
  <p:clrMapOvr>
    <a:masterClrMapping/>
  </p:clrMapOvr>
  <p:extLst>
    <p:ext uri="{DCECCB84-F9BA-43D5-87BE-67443E8EF086}">
      <p15:sldGuideLst xmlns:p15="http://schemas.microsoft.com/office/powerpoint/2012/main">
        <p15:guide id="2" pos="3259">
          <p15:clr>
            <a:srgbClr val="FBAE40"/>
          </p15:clr>
        </p15:guide>
        <p15:guide id="4" orient="horz" pos="2845">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Cover 05">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2/25/2025</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3" name="Picture 12">
            <a:extLst>
              <a:ext uri="{FF2B5EF4-FFF2-40B4-BE49-F238E27FC236}">
                <a16:creationId xmlns:a16="http://schemas.microsoft.com/office/drawing/2014/main" id="{998D147F-F514-40D3-9F83-705EE8693EF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bwMode="gray">
          <a:xfrm>
            <a:off x="6019486" y="6071"/>
            <a:ext cx="6169779" cy="6851927"/>
          </a:xfrm>
          <a:prstGeom prst="rect">
            <a:avLst/>
          </a:prstGeom>
        </p:spPr>
      </p:pic>
    </p:spTree>
    <p:extLst>
      <p:ext uri="{BB962C8B-B14F-4D97-AF65-F5344CB8AC3E}">
        <p14:creationId xmlns:p14="http://schemas.microsoft.com/office/powerpoint/2010/main" val="3929205026"/>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Cover 06">
    <p:bg>
      <p:bgPr>
        <a:solidFill>
          <a:srgbClr val="FBF9F4"/>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B7117D9-92EC-4145-9CC6-3498381960D2}" type="datetime1">
              <a:rPr lang="en-US" smtClean="0"/>
              <a:t>2/25/2025</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635651"/>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sp>
        <p:nvSpPr>
          <p:cNvPr id="2" name="Title 1">
            <a:extLst>
              <a:ext uri="{FF2B5EF4-FFF2-40B4-BE49-F238E27FC236}">
                <a16:creationId xmlns:a16="http://schemas.microsoft.com/office/drawing/2014/main" id="{59CA19A5-5525-4A37-AEE4-E2ED4BB950D4}"/>
              </a:ext>
            </a:extLst>
          </p:cNvPr>
          <p:cNvSpPr>
            <a:spLocks noGrp="1"/>
          </p:cNvSpPr>
          <p:nvPr>
            <p:ph type="title" hasCustomPrompt="1"/>
          </p:nvPr>
        </p:nvSpPr>
        <p:spPr bwMode="gray">
          <a:xfrm>
            <a:off x="463462" y="2450287"/>
            <a:ext cx="4709160" cy="1869743"/>
          </a:xfrm>
        </p:spPr>
        <p:txBody>
          <a:bodyPr anchor="b"/>
          <a:lstStyle>
            <a:lvl1pPr>
              <a:defRPr sz="4500"/>
            </a:lvl1pPr>
          </a:lstStyle>
          <a:p>
            <a:r>
              <a:rPr lang="en-US"/>
              <a:t>Insightful presentation title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sp>
        <p:nvSpPr>
          <p:cNvPr id="4" name="Picture Placeholder 3">
            <a:extLst>
              <a:ext uri="{FF2B5EF4-FFF2-40B4-BE49-F238E27FC236}">
                <a16:creationId xmlns:a16="http://schemas.microsoft.com/office/drawing/2014/main" id="{8CD0ED72-F2BF-4DE5-8A8E-A97770B1058A}"/>
              </a:ext>
            </a:extLst>
          </p:cNvPr>
          <p:cNvSpPr>
            <a:spLocks noGrp="1"/>
          </p:cNvSpPr>
          <p:nvPr>
            <p:ph type="pic" sz="quarter" idx="15" hasCustomPrompt="1"/>
          </p:nvPr>
        </p:nvSpPr>
        <p:spPr bwMode="gray">
          <a:xfrm>
            <a:off x="6019800" y="0"/>
            <a:ext cx="6172200" cy="6858000"/>
          </a:xfrm>
          <a:solidFill>
            <a:schemeClr val="bg1"/>
          </a:solidFill>
        </p:spPr>
        <p:txBody>
          <a:bodyPr lIns="914400" rIns="914400">
            <a:normAutofit/>
          </a:bodyPr>
          <a:lstStyle>
            <a:lvl1pPr algn="ctr">
              <a:defRPr sz="1400"/>
            </a:lvl1pPr>
          </a:lstStyle>
          <a:p>
            <a:br>
              <a:rPr lang="en-US"/>
            </a:br>
            <a:br>
              <a:rPr lang="en-US"/>
            </a:br>
            <a:r>
              <a:rPr lang="en-US"/>
              <a:t>An image should be inserted into this region, but the dimensions should remain unchanged. To access brand approved photography, visit: library.optum.com.</a:t>
            </a:r>
            <a:br>
              <a:rPr lang="en-US"/>
            </a:br>
            <a:br>
              <a:rPr lang="en-US"/>
            </a:br>
            <a:r>
              <a:rPr lang="en-US"/>
              <a:t>Accessing the above library requires users to be a part of a SECURE group: Optum_Library_Access_Photography.</a:t>
            </a:r>
            <a:br>
              <a:rPr lang="en-US"/>
            </a:br>
            <a:br>
              <a:rPr lang="en-US"/>
            </a:br>
            <a:r>
              <a:rPr lang="en-US"/>
              <a:t>Request access via Secure if necessary.</a:t>
            </a:r>
          </a:p>
        </p:txBody>
      </p:sp>
    </p:spTree>
    <p:extLst>
      <p:ext uri="{BB962C8B-B14F-4D97-AF65-F5344CB8AC3E}">
        <p14:creationId xmlns:p14="http://schemas.microsoft.com/office/powerpoint/2010/main" val="817768084"/>
      </p:ext>
    </p:extLst>
  </p:cSld>
  <p:clrMapOvr>
    <a:masterClrMapping/>
  </p:clrMapOvr>
  <p:extLst>
    <p:ext uri="{DCECCB84-F9BA-43D5-87BE-67443E8EF086}">
      <p15:sldGuideLst xmlns:p15="http://schemas.microsoft.com/office/powerpoint/2012/main">
        <p15:guide id="2" pos="3259">
          <p15:clr>
            <a:srgbClr val="FBAE40"/>
          </p15:clr>
        </p15:guide>
        <p15:guide id="3" orient="horz" pos="2722">
          <p15:clr>
            <a:srgbClr val="FBAE40"/>
          </p15:clr>
        </p15:guide>
        <p15:guide id="4" orient="horz" pos="2919">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Cover - Promise">
    <p:bg>
      <p:bgPr>
        <a:solidFill>
          <a:schemeClr val="bg1"/>
        </a:solidFill>
        <a:effectLst/>
      </p:bgPr>
    </p:bg>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E23FAE9B-982D-41B9-BBD2-74E842A46071}"/>
              </a:ext>
            </a:extLst>
          </p:cNvPr>
          <p:cNvSpPr>
            <a:spLocks noGrp="1"/>
          </p:cNvSpPr>
          <p:nvPr>
            <p:ph type="dt" sz="half" idx="12"/>
          </p:nvPr>
        </p:nvSpPr>
        <p:spPr/>
        <p:txBody>
          <a:bodyPr/>
          <a:lstStyle/>
          <a:p>
            <a:fld id="{45B8C93C-B470-48DC-878B-475DD7D9D265}" type="datetime1">
              <a:rPr lang="en-US" smtClean="0"/>
              <a:t>2/25/2025</a:t>
            </a:fld>
            <a:endParaRPr lang="en-US"/>
          </a:p>
        </p:txBody>
      </p:sp>
      <p:sp>
        <p:nvSpPr>
          <p:cNvPr id="8" name="Slide Number Placeholder 7" hidden="1">
            <a:extLst>
              <a:ext uri="{FF2B5EF4-FFF2-40B4-BE49-F238E27FC236}">
                <a16:creationId xmlns:a16="http://schemas.microsoft.com/office/drawing/2014/main" id="{1E1DF904-338B-407E-A788-88865DF5B781}"/>
              </a:ext>
            </a:extLst>
          </p:cNvPr>
          <p:cNvSpPr>
            <a:spLocks noGrp="1"/>
          </p:cNvSpPr>
          <p:nvPr>
            <p:ph type="sldNum" sz="quarter" idx="14"/>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0E8CE9CD-F45B-421B-99EE-E365E024903C}"/>
              </a:ext>
            </a:extLst>
          </p:cNvPr>
          <p:cNvSpPr>
            <a:spLocks noGrp="1"/>
          </p:cNvSpPr>
          <p:nvPr>
            <p:ph type="ftr" sz="quarter" idx="13"/>
          </p:nvPr>
        </p:nvSpPr>
        <p:spPr/>
        <p:txBody>
          <a:bodyPr/>
          <a:lstStyle/>
          <a:p>
            <a:r>
              <a:rPr lang="en-US"/>
              <a:t>Confidential property of Optum. Do not distribute or reproduce without express permission from Optum.</a:t>
            </a:r>
          </a:p>
        </p:txBody>
      </p:sp>
      <p:sp>
        <p:nvSpPr>
          <p:cNvPr id="17" name="Presentation date placeholder">
            <a:extLst>
              <a:ext uri="{FF2B5EF4-FFF2-40B4-BE49-F238E27FC236}">
                <a16:creationId xmlns:a16="http://schemas.microsoft.com/office/drawing/2014/main" id="{798BE44C-881B-41C4-90ED-E3EADCC7440A}"/>
              </a:ext>
            </a:extLst>
          </p:cNvPr>
          <p:cNvSpPr>
            <a:spLocks noGrp="1"/>
          </p:cNvSpPr>
          <p:nvPr>
            <p:ph type="body" sz="quarter" idx="11" hasCustomPrompt="1"/>
          </p:nvPr>
        </p:nvSpPr>
        <p:spPr bwMode="gray">
          <a:xfrm>
            <a:off x="463462" y="6197353"/>
            <a:ext cx="4709160" cy="215444"/>
          </a:xfrm>
        </p:spPr>
        <p:txBody>
          <a:bodyPr wrap="square" anchor="b">
            <a:spAutoFit/>
          </a:bodyPr>
          <a:lstStyle>
            <a:lvl1pPr marL="0" indent="0">
              <a:spcBef>
                <a:spcPts val="0"/>
              </a:spcBef>
              <a:buFont typeface="Arial" panose="020B0604020202020204" pitchFamily="34" charset="0"/>
              <a:buNone/>
              <a:defRPr sz="1400" b="1">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Month DD, YYYY (May also be location or speaker)</a:t>
            </a:r>
          </a:p>
        </p:txBody>
      </p:sp>
      <p:sp>
        <p:nvSpPr>
          <p:cNvPr id="16" name="Subtitle placeholder">
            <a:extLst>
              <a:ext uri="{FF2B5EF4-FFF2-40B4-BE49-F238E27FC236}">
                <a16:creationId xmlns:a16="http://schemas.microsoft.com/office/drawing/2014/main" id="{2E03F862-177D-4A2A-BB03-60A40298232B}"/>
              </a:ext>
            </a:extLst>
          </p:cNvPr>
          <p:cNvSpPr>
            <a:spLocks noGrp="1"/>
          </p:cNvSpPr>
          <p:nvPr>
            <p:ph type="body" sz="quarter" idx="10" hasCustomPrompt="1"/>
          </p:nvPr>
        </p:nvSpPr>
        <p:spPr bwMode="gray">
          <a:xfrm>
            <a:off x="463462" y="4518883"/>
            <a:ext cx="4709160" cy="553998"/>
          </a:xfrm>
        </p:spPr>
        <p:txBody>
          <a:bodyPr>
            <a:spAutoFit/>
          </a:bodyPr>
          <a:lstStyle>
            <a:lvl1pPr marL="0" indent="0">
              <a:spcBef>
                <a:spcPts val="0"/>
              </a:spcBef>
              <a:buFont typeface="Arial" panose="020B0604020202020204" pitchFamily="34" charset="0"/>
              <a:buNone/>
              <a:defRPr sz="1800">
                <a:solidFill>
                  <a:schemeClr val="accent6"/>
                </a:solidFill>
              </a:defRPr>
            </a:lvl1pPr>
            <a:lvl2pPr marL="0" indent="0">
              <a:buNone/>
              <a:defRPr sz="2000">
                <a:solidFill>
                  <a:schemeClr val="accent5"/>
                </a:solidFill>
              </a:defRPr>
            </a:lvl2pPr>
            <a:lvl3pPr marL="231775" indent="0">
              <a:buFont typeface="Arial" panose="020B0604020202020204" pitchFamily="34" charset="0"/>
              <a:buNone/>
              <a:defRPr sz="2000">
                <a:solidFill>
                  <a:schemeClr val="accent5"/>
                </a:solidFill>
              </a:defRPr>
            </a:lvl3pPr>
            <a:lvl4pPr marL="228600" indent="0">
              <a:buNone/>
              <a:defRPr sz="2000">
                <a:solidFill>
                  <a:schemeClr val="accent5"/>
                </a:solidFill>
              </a:defRPr>
            </a:lvl4pPr>
            <a:lvl5pPr marL="460375" indent="0">
              <a:buNone/>
              <a:defRPr sz="2000">
                <a:solidFill>
                  <a:schemeClr val="accent5"/>
                </a:solidFill>
              </a:defRPr>
            </a:lvl5pPr>
          </a:lstStyle>
          <a:p>
            <a:pPr lvl="0"/>
            <a:r>
              <a:rPr lang="en-US"/>
              <a:t>Presentation subtitle (optional); Arial 18pt, sentence case, max. 3 lines</a:t>
            </a:r>
          </a:p>
        </p:txBody>
      </p:sp>
      <p:pic>
        <p:nvPicPr>
          <p:cNvPr id="11" name="Optum logo" descr="Optum logo">
            <a:extLst>
              <a:ext uri="{FF2B5EF4-FFF2-40B4-BE49-F238E27FC236}">
                <a16:creationId xmlns:a16="http://schemas.microsoft.com/office/drawing/2014/main" id="{8379DEF5-9B62-4192-91DE-19BB09195893}"/>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57200" y="833151"/>
            <a:ext cx="1917891" cy="555322"/>
          </a:xfrm>
          <a:prstGeom prst="rect">
            <a:avLst/>
          </a:prstGeom>
        </p:spPr>
      </p:pic>
      <p:pic>
        <p:nvPicPr>
          <p:cNvPr id="15" name="Picture 8" descr="Icon&#10;&#10;Description automatically generated">
            <a:extLst>
              <a:ext uri="{FF2B5EF4-FFF2-40B4-BE49-F238E27FC236}">
                <a16:creationId xmlns:a16="http://schemas.microsoft.com/office/drawing/2014/main" id="{548F7AB9-C07C-44D3-A45A-509D3091F2E3}"/>
              </a:ext>
            </a:extLst>
          </p:cNvPr>
          <p:cNvPicPr>
            <a:picLocks noChangeAspect="1"/>
          </p:cNvPicPr>
          <p:nvPr userDrawn="1"/>
        </p:nvPicPr>
        <p:blipFill rotWithShape="1">
          <a:blip r:embed="rId4"/>
          <a:srcRect l="24691" r="24691"/>
          <a:stretch/>
        </p:blipFill>
        <p:spPr bwMode="gray">
          <a:xfrm>
            <a:off x="6019800" y="0"/>
            <a:ext cx="6172200" cy="6858000"/>
          </a:xfrm>
          <a:prstGeom prst="rect">
            <a:avLst/>
          </a:prstGeom>
          <a:solidFill>
            <a:schemeClr val="bg2"/>
          </a:solidFill>
        </p:spPr>
      </p:pic>
      <p:sp>
        <p:nvSpPr>
          <p:cNvPr id="10" name="TextBox 9">
            <a:extLst>
              <a:ext uri="{FF2B5EF4-FFF2-40B4-BE49-F238E27FC236}">
                <a16:creationId xmlns:a16="http://schemas.microsoft.com/office/drawing/2014/main" id="{AAF8C1F7-0FC5-4BD5-896B-5EB9642D0AC1}"/>
              </a:ext>
            </a:extLst>
          </p:cNvPr>
          <p:cNvSpPr txBox="1"/>
          <p:nvPr userDrawn="1"/>
        </p:nvSpPr>
        <p:spPr bwMode="gray">
          <a:xfrm>
            <a:off x="463462" y="3592370"/>
            <a:ext cx="4015946" cy="623248"/>
          </a:xfrm>
          <a:prstGeom prst="rect">
            <a:avLst/>
          </a:prstGeom>
          <a:noFill/>
        </p:spPr>
        <p:txBody>
          <a:bodyPr vert="horz" wrap="square" lIns="0" tIns="0" rIns="0" bIns="0" rtlCol="0">
            <a:spAutoFit/>
          </a:bodyPr>
          <a:lstStyle/>
          <a:p>
            <a:pPr algn="l">
              <a:lnSpc>
                <a:spcPct val="90000"/>
              </a:lnSpc>
              <a:spcBef>
                <a:spcPts val="600"/>
              </a:spcBef>
            </a:pPr>
            <a:r>
              <a:rPr lang="en-US" sz="4500" b="1">
                <a:solidFill>
                  <a:schemeClr val="accent6"/>
                </a:solidFill>
              </a:rPr>
              <a:t>Better, for you</a:t>
            </a:r>
          </a:p>
        </p:txBody>
      </p:sp>
    </p:spTree>
    <p:extLst>
      <p:ext uri="{BB962C8B-B14F-4D97-AF65-F5344CB8AC3E}">
        <p14:creationId xmlns:p14="http://schemas.microsoft.com/office/powerpoint/2010/main" val="2521698141"/>
      </p:ext>
    </p:extLst>
  </p:cSld>
  <p:clrMapOvr>
    <a:masterClrMapping/>
  </p:clrMapOvr>
  <p:extLst>
    <p:ext uri="{DCECCB84-F9BA-43D5-87BE-67443E8EF086}">
      <p15:sldGuideLst xmlns:p15="http://schemas.microsoft.com/office/powerpoint/2012/main">
        <p15:guide id="2" pos="3259">
          <p15:clr>
            <a:srgbClr val="FBAE40"/>
          </p15:clr>
        </p15:guide>
        <p15:guide id="4" orient="horz" pos="2845">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13F80B4D-94E3-497C-9014-7F8EABA417B7}"/>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Section headers</a:t>
            </a:r>
          </a:p>
        </p:txBody>
      </p:sp>
      <p:cxnSp>
        <p:nvCxnSpPr>
          <p:cNvPr id="4" name="Orange arrow">
            <a:extLst>
              <a:ext uri="{FF2B5EF4-FFF2-40B4-BE49-F238E27FC236}">
                <a16:creationId xmlns:a16="http://schemas.microsoft.com/office/drawing/2014/main" id="{5CA4857D-50A4-4F6E-8AC6-F53991E25BA7}"/>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055913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8BFB956A-C3EE-4CEE-8CC6-BB9E3DB82FC2}" type="datetime1">
              <a:rPr lang="en-US" smtClean="0"/>
              <a:t>2/25/2025</a:t>
            </a:fld>
            <a:endParaRPr lang="en-US"/>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Tree>
    <p:extLst>
      <p:ext uri="{BB962C8B-B14F-4D97-AF65-F5344CB8AC3E}">
        <p14:creationId xmlns:p14="http://schemas.microsoft.com/office/powerpoint/2010/main" val="31609804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6">
          <p15:clr>
            <a:srgbClr val="FBAE40"/>
          </p15:clr>
        </p15:guide>
        <p15:guide id="3" orient="horz" pos="2505">
          <p15:clr>
            <a:srgbClr val="FBAE40"/>
          </p15:clr>
        </p15:guide>
        <p15:guide id="4" orient="horz" pos="2679">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02">
    <p:bg>
      <p:bgRef idx="1001">
        <a:schemeClr val="bg2"/>
      </p:bgRef>
    </p:bg>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9B679AE-D173-4857-9656-61C15B78E493}"/>
              </a:ext>
            </a:extLst>
          </p:cNvPr>
          <p:cNvSpPr>
            <a:spLocks noGrp="1"/>
          </p:cNvSpPr>
          <p:nvPr>
            <p:ph type="dt" sz="half" idx="10"/>
          </p:nvPr>
        </p:nvSpPr>
        <p:spPr/>
        <p:txBody>
          <a:bodyPr/>
          <a:lstStyle/>
          <a:p>
            <a:fld id="{53CF638C-039E-4A48-A8EB-E2D0262E67A1}" type="datetime1">
              <a:rPr lang="en-US" smtClean="0"/>
              <a:t>2/25/2025</a:t>
            </a:fld>
            <a:endParaRPr lang="en-US"/>
          </a:p>
        </p:txBody>
      </p:sp>
      <p:sp>
        <p:nvSpPr>
          <p:cNvPr id="6" name="Slide Number Placeholder 5" hidden="1">
            <a:extLst>
              <a:ext uri="{FF2B5EF4-FFF2-40B4-BE49-F238E27FC236}">
                <a16:creationId xmlns:a16="http://schemas.microsoft.com/office/drawing/2014/main" id="{18C9E9B4-49EA-4882-85A5-CCD50D15CDE0}"/>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5" name="Footer Placeholder 4" hidden="1">
            <a:extLst>
              <a:ext uri="{FF2B5EF4-FFF2-40B4-BE49-F238E27FC236}">
                <a16:creationId xmlns:a16="http://schemas.microsoft.com/office/drawing/2014/main" id="{D444279A-BCE2-4BB7-8BEE-7A06041140C9}"/>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3" name="Subtitle placeholder">
            <a:extLst>
              <a:ext uri="{FF2B5EF4-FFF2-40B4-BE49-F238E27FC236}">
                <a16:creationId xmlns:a16="http://schemas.microsoft.com/office/drawing/2014/main" id="{1984467D-8998-4601-8ABC-FDE348E4BFF2}"/>
              </a:ext>
            </a:extLst>
          </p:cNvPr>
          <p:cNvSpPr>
            <a:spLocks noGrp="1"/>
          </p:cNvSpPr>
          <p:nvPr>
            <p:ph type="body" idx="1" hasCustomPrompt="1"/>
          </p:nvPr>
        </p:nvSpPr>
        <p:spPr bwMode="gray">
          <a:xfrm>
            <a:off x="1752600" y="4255572"/>
            <a:ext cx="8686800" cy="332399"/>
          </a:xfrm>
        </p:spPr>
        <p:txBody>
          <a:bodyPr>
            <a:spAutoFit/>
          </a:bodyPr>
          <a:lstStyle>
            <a:lvl1pPr marL="0" indent="0" algn="ctr">
              <a:lnSpc>
                <a:spcPct val="90000"/>
              </a:lnSpc>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 (optional); Arial 24pt, sentence case</a:t>
            </a:r>
          </a:p>
        </p:txBody>
      </p:sp>
      <p:sp>
        <p:nvSpPr>
          <p:cNvPr id="2" name="Title 1">
            <a:extLst>
              <a:ext uri="{FF2B5EF4-FFF2-40B4-BE49-F238E27FC236}">
                <a16:creationId xmlns:a16="http://schemas.microsoft.com/office/drawing/2014/main" id="{8364047E-FA3E-49C2-97F7-5B543041A6B9}"/>
              </a:ext>
            </a:extLst>
          </p:cNvPr>
          <p:cNvSpPr>
            <a:spLocks noGrp="1"/>
          </p:cNvSpPr>
          <p:nvPr>
            <p:ph type="title" hasCustomPrompt="1"/>
          </p:nvPr>
        </p:nvSpPr>
        <p:spPr bwMode="gray">
          <a:xfrm>
            <a:off x="1752600" y="2451107"/>
            <a:ext cx="8686800" cy="1523494"/>
          </a:xfrm>
        </p:spPr>
        <p:txBody>
          <a:bodyPr anchor="b"/>
          <a:lstStyle>
            <a:lvl1pPr algn="ctr">
              <a:defRPr sz="5500"/>
            </a:lvl1pPr>
          </a:lstStyle>
          <a:p>
            <a:r>
              <a:rPr lang="en-US"/>
              <a:t>Section title; Arial 55pt, sentence case</a:t>
            </a:r>
          </a:p>
        </p:txBody>
      </p:sp>
    </p:spTree>
    <p:extLst>
      <p:ext uri="{BB962C8B-B14F-4D97-AF65-F5344CB8AC3E}">
        <p14:creationId xmlns:p14="http://schemas.microsoft.com/office/powerpoint/2010/main" val="80016251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01">
          <p15:clr>
            <a:srgbClr val="FBAE40"/>
          </p15:clr>
        </p15:guide>
        <p15:guide id="2" pos="6577">
          <p15:clr>
            <a:srgbClr val="FBAE40"/>
          </p15:clr>
        </p15:guide>
        <p15:guide id="3" orient="horz" pos="2505">
          <p15:clr>
            <a:srgbClr val="FBAE40"/>
          </p15:clr>
        </p15:guide>
        <p15:guide id="4" orient="horz" pos="2679">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   ___   ">
    <p:bg bwMode="gray">
      <p:bgPr>
        <a:solidFill>
          <a:srgbClr val="7030A0"/>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A455D22-8446-4F14-AA52-97E668DEC836}"/>
              </a:ext>
            </a:extLst>
          </p:cNvPr>
          <p:cNvSpPr txBox="1"/>
          <p:nvPr userDrawn="1"/>
        </p:nvSpPr>
        <p:spPr bwMode="gray">
          <a:xfrm>
            <a:off x="742998" y="1351508"/>
            <a:ext cx="9891327" cy="4154984"/>
          </a:xfrm>
          <a:prstGeom prst="rect">
            <a:avLst/>
          </a:prstGeom>
          <a:noFill/>
        </p:spPr>
        <p:txBody>
          <a:bodyPr wrap="square" lIns="0" tIns="0" rIns="0" bIns="0" rtlCol="0">
            <a:spAutoFit/>
          </a:bodyPr>
          <a:lstStyle/>
          <a:p>
            <a:pPr>
              <a:lnSpc>
                <a:spcPct val="90000"/>
              </a:lnSpc>
              <a:spcBef>
                <a:spcPts val="0"/>
              </a:spcBef>
            </a:pPr>
            <a:r>
              <a:rPr lang="en-US" sz="15000" b="1">
                <a:solidFill>
                  <a:schemeClr val="bg1"/>
                </a:solidFill>
              </a:rPr>
              <a:t>Standard layouts</a:t>
            </a:r>
          </a:p>
        </p:txBody>
      </p:sp>
      <p:cxnSp>
        <p:nvCxnSpPr>
          <p:cNvPr id="4" name="Orange arrow">
            <a:extLst>
              <a:ext uri="{FF2B5EF4-FFF2-40B4-BE49-F238E27FC236}">
                <a16:creationId xmlns:a16="http://schemas.microsoft.com/office/drawing/2014/main" id="{9FFBF798-5E41-4C4C-8019-BFB1C5FBD16F}"/>
              </a:ext>
              <a:ext uri="{C183D7F6-B498-43B3-948B-1728B52AA6E4}">
                <adec:decorative xmlns:adec="http://schemas.microsoft.com/office/drawing/2017/decorative" val="1"/>
              </a:ext>
            </a:extLst>
          </p:cNvPr>
          <p:cNvCxnSpPr>
            <a:cxnSpLocks/>
          </p:cNvCxnSpPr>
          <p:nvPr userDrawn="1"/>
        </p:nvCxnSpPr>
        <p:spPr bwMode="gray">
          <a:xfrm>
            <a:off x="9497148" y="3429000"/>
            <a:ext cx="1951854" cy="0"/>
          </a:xfrm>
          <a:prstGeom prst="line">
            <a:avLst/>
          </a:prstGeom>
          <a:ln w="317500" cap="rnd">
            <a:solidFill>
              <a:schemeClr val="bg1"/>
            </a:solidFill>
            <a:round/>
            <a:tailEnd type="arrow"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65041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8A49B71C-EE28-4F4C-994D-7E3486111388}"/>
              </a:ext>
            </a:extLst>
          </p:cNvPr>
          <p:cNvSpPr>
            <a:spLocks noGrp="1"/>
          </p:cNvSpPr>
          <p:nvPr>
            <p:ph type="dt" sz="half" idx="10"/>
          </p:nvPr>
        </p:nvSpPr>
        <p:spPr/>
        <p:txBody>
          <a:bodyPr/>
          <a:lstStyle/>
          <a:p>
            <a:fld id="{6017203D-7AF0-48CF-9AA1-1400585FFB1C}" type="datetime1">
              <a:rPr lang="en-US" smtClean="0"/>
              <a:t>2/25/2025</a:t>
            </a:fld>
            <a:endParaRPr lang="en-US"/>
          </a:p>
        </p:txBody>
      </p:sp>
      <p:sp>
        <p:nvSpPr>
          <p:cNvPr id="5" name="Slide Number Placeholder 4" hidden="1">
            <a:extLst>
              <a:ext uri="{FF2B5EF4-FFF2-40B4-BE49-F238E27FC236}">
                <a16:creationId xmlns:a16="http://schemas.microsoft.com/office/drawing/2014/main" id="{C408F62C-9090-4EA7-BBD2-481410405BBE}"/>
              </a:ext>
            </a:extLst>
          </p:cNvPr>
          <p:cNvSpPr>
            <a:spLocks noGrp="1"/>
          </p:cNvSpPr>
          <p:nvPr>
            <p:ph type="sldNum" sz="quarter" idx="12"/>
          </p:nvPr>
        </p:nvSpPr>
        <p:spPr/>
        <p:txBody>
          <a:bodyPr/>
          <a:lstStyle/>
          <a:p>
            <a:fld id="{03805D93-7D4B-4CBC-BABC-3A8AC08CB7F4}" type="slidenum">
              <a:rPr lang="en-US" smtClean="0"/>
              <a:t>‹#›</a:t>
            </a:fld>
            <a:endParaRPr lang="en-US"/>
          </a:p>
        </p:txBody>
      </p:sp>
      <p:sp>
        <p:nvSpPr>
          <p:cNvPr id="4" name="Footer Placeholder 3" hidden="1">
            <a:extLst>
              <a:ext uri="{FF2B5EF4-FFF2-40B4-BE49-F238E27FC236}">
                <a16:creationId xmlns:a16="http://schemas.microsoft.com/office/drawing/2014/main" id="{F7BFA8CA-0947-4A58-87AE-004F617F47B1}"/>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1048887655"/>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793">
          <p15:clr>
            <a:srgbClr val="FBAE40"/>
          </p15:clr>
        </p15:guide>
        <p15:guide id="4" orient="horz" pos="344">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Subhea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76B3DF85-06AB-4D09-9458-B0A4DE468FDB}"/>
              </a:ext>
            </a:extLst>
          </p:cNvPr>
          <p:cNvSpPr>
            <a:spLocks noGrp="1"/>
          </p:cNvSpPr>
          <p:nvPr>
            <p:ph type="dt" sz="half" idx="10"/>
          </p:nvPr>
        </p:nvSpPr>
        <p:spPr/>
        <p:txBody>
          <a:bodyPr/>
          <a:lstStyle/>
          <a:p>
            <a:fld id="{4E2E38F6-B9D1-4693-91B2-1BF743544C01}" type="datetime1">
              <a:rPr lang="en-US" smtClean="0"/>
              <a:t>2/25/2025</a:t>
            </a:fld>
            <a:endParaRPr lang="en-US"/>
          </a:p>
        </p:txBody>
      </p:sp>
      <p:sp>
        <p:nvSpPr>
          <p:cNvPr id="5" name="Slide Number Placeholder 4" hidden="1">
            <a:extLst>
              <a:ext uri="{FF2B5EF4-FFF2-40B4-BE49-F238E27FC236}">
                <a16:creationId xmlns:a16="http://schemas.microsoft.com/office/drawing/2014/main" id="{CFBBDC95-8D51-42CB-B4C0-9B8E3C030FAA}"/>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4" name="Footer Placeholder 3" hidden="1">
            <a:extLst>
              <a:ext uri="{FF2B5EF4-FFF2-40B4-BE49-F238E27FC236}">
                <a16:creationId xmlns:a16="http://schemas.microsoft.com/office/drawing/2014/main" id="{20A558EA-9255-4DE1-B9D1-B0557684C783}"/>
              </a:ext>
            </a:extLst>
          </p:cNvPr>
          <p:cNvSpPr>
            <a:spLocks noGrp="1"/>
          </p:cNvSpPr>
          <p:nvPr>
            <p:ph type="ftr" sz="quarter" idx="11"/>
          </p:nvPr>
        </p:nvSpPr>
        <p:spPr bwMode="gray"/>
        <p:txBody>
          <a:bodyPr/>
          <a:lstStyle/>
          <a:p>
            <a:r>
              <a:rPr lang="en-US"/>
              <a:t>Confidential property of Optum. Do not distribute or reproduce without express permission from Optum.</a:t>
            </a:r>
          </a:p>
        </p:txBody>
      </p:sp>
      <p:sp>
        <p:nvSpPr>
          <p:cNvPr id="8" name="Subtitle placeholder">
            <a:extLst>
              <a:ext uri="{FF2B5EF4-FFF2-40B4-BE49-F238E27FC236}">
                <a16:creationId xmlns:a16="http://schemas.microsoft.com/office/drawing/2014/main" id="{760BD2C6-F5E4-43C7-9A69-D1113FFABFA9}"/>
              </a:ext>
            </a:extLst>
          </p:cNvPr>
          <p:cNvSpPr>
            <a:spLocks noGrp="1"/>
          </p:cNvSpPr>
          <p:nvPr>
            <p:ph type="body" sz="quarter" idx="13" hasCustomPrompt="1"/>
          </p:nvPr>
        </p:nvSpPr>
        <p:spPr bwMode="gray">
          <a:xfrm>
            <a:off x="457198" y="958653"/>
            <a:ext cx="9601200" cy="269304"/>
          </a:xfrm>
        </p:spPr>
        <p:txBody>
          <a:bodyPr wrap="square">
            <a:spAutoFit/>
          </a:bodyPr>
          <a:lstStyle>
            <a:lvl1pPr>
              <a:lnSpc>
                <a:spcPct val="100000"/>
              </a:lnSpc>
              <a:spcBef>
                <a:spcPts val="0"/>
              </a:spcBef>
              <a:defRPr sz="1750" b="1">
                <a:solidFill>
                  <a:schemeClr val="accent6"/>
                </a:solidFill>
              </a:defRPr>
            </a:lvl1pPr>
          </a:lstStyle>
          <a:p>
            <a:pPr lvl="0"/>
            <a:r>
              <a:rPr lang="en-US"/>
              <a:t>Slide subtitle; Arial 17.5pt bold, sentence case (1 line)</a:t>
            </a:r>
          </a:p>
        </p:txBody>
      </p:sp>
      <p:sp>
        <p:nvSpPr>
          <p:cNvPr id="2" name="Title 1">
            <a:extLst>
              <a:ext uri="{FF2B5EF4-FFF2-40B4-BE49-F238E27FC236}">
                <a16:creationId xmlns:a16="http://schemas.microsoft.com/office/drawing/2014/main" id="{70871777-1CC4-46CB-8EB7-B1DE3217D445}"/>
              </a:ext>
            </a:extLst>
          </p:cNvPr>
          <p:cNvSpPr>
            <a:spLocks noGrp="1"/>
          </p:cNvSpPr>
          <p:nvPr>
            <p:ph type="title" hasCustomPrompt="1"/>
          </p:nvPr>
        </p:nvSpPr>
        <p:spPr bwMode="gray"/>
        <p:txBody>
          <a:bodyPr/>
          <a:lstStyle>
            <a:lvl1pPr>
              <a:defRPr/>
            </a:lvl1pPr>
          </a:lstStyle>
          <a:p>
            <a:r>
              <a:rPr lang="en-US"/>
              <a:t>Slide title; Arial 22pt bold, sentence case (1 line)</a:t>
            </a:r>
          </a:p>
        </p:txBody>
      </p:sp>
    </p:spTree>
    <p:extLst>
      <p:ext uri="{BB962C8B-B14F-4D97-AF65-F5344CB8AC3E}">
        <p14:creationId xmlns:p14="http://schemas.microsoft.com/office/powerpoint/2010/main" val="3526899337"/>
      </p:ext>
    </p:extLst>
  </p:cSld>
  <p:clrMapOvr>
    <a:masterClrMapping/>
  </p:clrMapOvr>
  <p:extLst>
    <p:ext uri="{DCECCB84-F9BA-43D5-87BE-67443E8EF086}">
      <p15:sldGuideLst xmlns:p15="http://schemas.microsoft.com/office/powerpoint/2012/main">
        <p15:guide id="1" orient="horz" pos="3776">
          <p15:clr>
            <a:srgbClr val="FBAE40"/>
          </p15:clr>
        </p15:guide>
        <p15:guide id="2" orient="horz" pos="603">
          <p15:clr>
            <a:srgbClr val="FBAE40"/>
          </p15:clr>
        </p15:guide>
        <p15:guide id="3" orient="horz" pos="1014">
          <p15:clr>
            <a:srgbClr val="FBAE40"/>
          </p15:clr>
        </p15:guide>
        <p15:guide id="4" orient="horz" pos="344">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Two Lines">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371431DB-E6A6-49C5-8087-27C6A3B2A54B}"/>
              </a:ext>
            </a:extLst>
          </p:cNvPr>
          <p:cNvSpPr>
            <a:spLocks noGrp="1"/>
          </p:cNvSpPr>
          <p:nvPr>
            <p:ph type="dt" sz="half" idx="10"/>
          </p:nvPr>
        </p:nvSpPr>
        <p:spPr/>
        <p:txBody>
          <a:bodyPr/>
          <a:lstStyle/>
          <a:p>
            <a:fld id="{C9C2E934-DCF6-42A5-85FE-8C1CB869FF21}" type="datetime1">
              <a:rPr lang="en-US" smtClean="0"/>
              <a:t>2/25/2025</a:t>
            </a:fld>
            <a:endParaRPr lang="en-US"/>
          </a:p>
        </p:txBody>
      </p:sp>
      <p:sp>
        <p:nvSpPr>
          <p:cNvPr id="8" name="Slide Number Placeholder 7" hidden="1">
            <a:extLst>
              <a:ext uri="{FF2B5EF4-FFF2-40B4-BE49-F238E27FC236}">
                <a16:creationId xmlns:a16="http://schemas.microsoft.com/office/drawing/2014/main" id="{8B45D769-A041-452F-B2B9-DCBF82634579}"/>
              </a:ext>
            </a:extLst>
          </p:cNvPr>
          <p:cNvSpPr>
            <a:spLocks noGrp="1"/>
          </p:cNvSpPr>
          <p:nvPr>
            <p:ph type="sldNum" sz="quarter" idx="12"/>
          </p:nvPr>
        </p:nvSpPr>
        <p:spPr/>
        <p:txBody>
          <a:bodyPr/>
          <a:lstStyle/>
          <a:p>
            <a:fld id="{03805D93-7D4B-4CBC-BABC-3A8AC08CB7F4}" type="slidenum">
              <a:rPr lang="en-US" smtClean="0"/>
              <a:pPr/>
              <a:t>‹#›</a:t>
            </a:fld>
            <a:endParaRPr lang="en-US"/>
          </a:p>
        </p:txBody>
      </p:sp>
      <p:sp>
        <p:nvSpPr>
          <p:cNvPr id="7" name="Footer Placeholder 6" hidden="1">
            <a:extLst>
              <a:ext uri="{FF2B5EF4-FFF2-40B4-BE49-F238E27FC236}">
                <a16:creationId xmlns:a16="http://schemas.microsoft.com/office/drawing/2014/main" id="{2F19E74A-0080-4967-9833-9ACB7226DDE7}"/>
              </a:ext>
            </a:extLst>
          </p:cNvPr>
          <p:cNvSpPr>
            <a:spLocks noGrp="1"/>
          </p:cNvSpPr>
          <p:nvPr>
            <p:ph type="ftr" sz="quarter" idx="11"/>
          </p:nvPr>
        </p:nvSpPr>
        <p:spPr/>
        <p:txBody>
          <a:bodyPr/>
          <a:lstStyle/>
          <a:p>
            <a:r>
              <a:rPr lang="en-US"/>
              <a:t>Confidential property of Optum. Do not distribute or reproduce without express permission from Optum.</a:t>
            </a:r>
          </a:p>
        </p:txBody>
      </p:sp>
      <p:sp>
        <p:nvSpPr>
          <p:cNvPr id="2" name="Title 1">
            <a:extLst>
              <a:ext uri="{FF2B5EF4-FFF2-40B4-BE49-F238E27FC236}">
                <a16:creationId xmlns:a16="http://schemas.microsoft.com/office/drawing/2014/main" id="{CB1C8E8B-99F0-45A8-BCAB-DBB719616F12}"/>
              </a:ext>
            </a:extLst>
          </p:cNvPr>
          <p:cNvSpPr>
            <a:spLocks noGrp="1"/>
          </p:cNvSpPr>
          <p:nvPr>
            <p:ph type="title" hasCustomPrompt="1"/>
          </p:nvPr>
        </p:nvSpPr>
        <p:spPr bwMode="gray">
          <a:xfrm>
            <a:off x="457199" y="555639"/>
            <a:ext cx="9601200" cy="609398"/>
          </a:xfrm>
        </p:spPr>
        <p:txBody>
          <a:bodyPr/>
          <a:lstStyle>
            <a:lvl1pPr>
              <a:defRPr/>
            </a:lvl1pPr>
          </a:lstStyle>
          <a:p>
            <a:r>
              <a:rPr lang="en-US"/>
              <a:t>Slide title; Arial 22pt bold, sentence case. This layout accommodates a slide title that extends downward to a second line (max. 2 lines).</a:t>
            </a:r>
          </a:p>
        </p:txBody>
      </p:sp>
    </p:spTree>
    <p:extLst>
      <p:ext uri="{BB962C8B-B14F-4D97-AF65-F5344CB8AC3E}">
        <p14:creationId xmlns:p14="http://schemas.microsoft.com/office/powerpoint/2010/main" val="37053822"/>
      </p:ext>
    </p:extLst>
  </p:cSld>
  <p:clrMapOvr>
    <a:masterClrMapping/>
  </p:clrMapOvr>
  <p:extLst>
    <p:ext uri="{DCECCB84-F9BA-43D5-87BE-67443E8EF086}">
      <p15:sldGuideLst xmlns:p15="http://schemas.microsoft.com/office/powerpoint/2012/main">
        <p15:guide id="1" orient="horz" pos="3776">
          <p15:clr>
            <a:srgbClr val="FBAE40"/>
          </p15:clr>
        </p15:guide>
        <p15:guide id="3" orient="horz" pos="1016">
          <p15:clr>
            <a:srgbClr val="FBAE40"/>
          </p15:clr>
        </p15:guide>
        <p15:guide id="4" orient="horz" pos="34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2.sv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image" Target="../media/image2.svg"/><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image" Target="../media/image1.png"/><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theme" Target="../theme/theme2.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theme" Target="../theme/theme3.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image" Target="../media/image2.svg"/><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18" Type="http://schemas.openxmlformats.org/officeDocument/2006/relationships/slideLayout" Target="../slideLayouts/slideLayout101.xml"/><Relationship Id="rId26" Type="http://schemas.openxmlformats.org/officeDocument/2006/relationships/slideLayout" Target="../slideLayouts/slideLayout109.xml"/><Relationship Id="rId39" Type="http://schemas.openxmlformats.org/officeDocument/2006/relationships/image" Target="../media/image1.png"/><Relationship Id="rId3" Type="http://schemas.openxmlformats.org/officeDocument/2006/relationships/slideLayout" Target="../slideLayouts/slideLayout86.xml"/><Relationship Id="rId21" Type="http://schemas.openxmlformats.org/officeDocument/2006/relationships/slideLayout" Target="../slideLayouts/slideLayout104.xml"/><Relationship Id="rId34" Type="http://schemas.openxmlformats.org/officeDocument/2006/relationships/slideLayout" Target="../slideLayouts/slideLayout117.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slideLayout" Target="../slideLayouts/slideLayout100.xml"/><Relationship Id="rId25" Type="http://schemas.openxmlformats.org/officeDocument/2006/relationships/slideLayout" Target="../slideLayouts/slideLayout108.xml"/><Relationship Id="rId33" Type="http://schemas.openxmlformats.org/officeDocument/2006/relationships/slideLayout" Target="../slideLayouts/slideLayout116.xml"/><Relationship Id="rId38" Type="http://schemas.openxmlformats.org/officeDocument/2006/relationships/theme" Target="../theme/theme4.xml"/><Relationship Id="rId2" Type="http://schemas.openxmlformats.org/officeDocument/2006/relationships/slideLayout" Target="../slideLayouts/slideLayout85.xml"/><Relationship Id="rId16" Type="http://schemas.openxmlformats.org/officeDocument/2006/relationships/slideLayout" Target="../slideLayouts/slideLayout99.xml"/><Relationship Id="rId20" Type="http://schemas.openxmlformats.org/officeDocument/2006/relationships/slideLayout" Target="../slideLayouts/slideLayout103.xml"/><Relationship Id="rId29" Type="http://schemas.openxmlformats.org/officeDocument/2006/relationships/slideLayout" Target="../slideLayouts/slideLayout112.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24" Type="http://schemas.openxmlformats.org/officeDocument/2006/relationships/slideLayout" Target="../slideLayouts/slideLayout107.xml"/><Relationship Id="rId32" Type="http://schemas.openxmlformats.org/officeDocument/2006/relationships/slideLayout" Target="../slideLayouts/slideLayout115.xml"/><Relationship Id="rId37" Type="http://schemas.openxmlformats.org/officeDocument/2006/relationships/slideLayout" Target="../slideLayouts/slideLayout120.xml"/><Relationship Id="rId40" Type="http://schemas.openxmlformats.org/officeDocument/2006/relationships/image" Target="../media/image2.svg"/><Relationship Id="rId5" Type="http://schemas.openxmlformats.org/officeDocument/2006/relationships/slideLayout" Target="../slideLayouts/slideLayout88.xml"/><Relationship Id="rId15" Type="http://schemas.openxmlformats.org/officeDocument/2006/relationships/slideLayout" Target="../slideLayouts/slideLayout98.xml"/><Relationship Id="rId23" Type="http://schemas.openxmlformats.org/officeDocument/2006/relationships/slideLayout" Target="../slideLayouts/slideLayout106.xml"/><Relationship Id="rId28" Type="http://schemas.openxmlformats.org/officeDocument/2006/relationships/slideLayout" Target="../slideLayouts/slideLayout111.xml"/><Relationship Id="rId36" Type="http://schemas.openxmlformats.org/officeDocument/2006/relationships/slideLayout" Target="../slideLayouts/slideLayout119.xml"/><Relationship Id="rId10" Type="http://schemas.openxmlformats.org/officeDocument/2006/relationships/slideLayout" Target="../slideLayouts/slideLayout93.xml"/><Relationship Id="rId19" Type="http://schemas.openxmlformats.org/officeDocument/2006/relationships/slideLayout" Target="../slideLayouts/slideLayout102.xml"/><Relationship Id="rId31" Type="http://schemas.openxmlformats.org/officeDocument/2006/relationships/slideLayout" Target="../slideLayouts/slideLayout114.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 Id="rId22" Type="http://schemas.openxmlformats.org/officeDocument/2006/relationships/slideLayout" Target="../slideLayouts/slideLayout105.xml"/><Relationship Id="rId27" Type="http://schemas.openxmlformats.org/officeDocument/2006/relationships/slideLayout" Target="../slideLayouts/slideLayout110.xml"/><Relationship Id="rId30" Type="http://schemas.openxmlformats.org/officeDocument/2006/relationships/slideLayout" Target="../slideLayouts/slideLayout113.xml"/><Relationship Id="rId35" Type="http://schemas.openxmlformats.org/officeDocument/2006/relationships/slideLayout" Target="../slideLayouts/slideLayout11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18" Type="http://schemas.openxmlformats.org/officeDocument/2006/relationships/slideLayout" Target="../slideLayouts/slideLayout138.xml"/><Relationship Id="rId26" Type="http://schemas.openxmlformats.org/officeDocument/2006/relationships/slideLayout" Target="../slideLayouts/slideLayout146.xml"/><Relationship Id="rId39" Type="http://schemas.openxmlformats.org/officeDocument/2006/relationships/slideLayout" Target="../slideLayouts/slideLayout159.xml"/><Relationship Id="rId3" Type="http://schemas.openxmlformats.org/officeDocument/2006/relationships/slideLayout" Target="../slideLayouts/slideLayout123.xml"/><Relationship Id="rId21" Type="http://schemas.openxmlformats.org/officeDocument/2006/relationships/slideLayout" Target="../slideLayouts/slideLayout141.xml"/><Relationship Id="rId34" Type="http://schemas.openxmlformats.org/officeDocument/2006/relationships/slideLayout" Target="../slideLayouts/slideLayout154.xml"/><Relationship Id="rId42" Type="http://schemas.openxmlformats.org/officeDocument/2006/relationships/image" Target="../media/image1.png"/><Relationship Id="rId7" Type="http://schemas.openxmlformats.org/officeDocument/2006/relationships/slideLayout" Target="../slideLayouts/slideLayout127.xml"/><Relationship Id="rId12" Type="http://schemas.openxmlformats.org/officeDocument/2006/relationships/slideLayout" Target="../slideLayouts/slideLayout132.xml"/><Relationship Id="rId17" Type="http://schemas.openxmlformats.org/officeDocument/2006/relationships/slideLayout" Target="../slideLayouts/slideLayout137.xml"/><Relationship Id="rId25" Type="http://schemas.openxmlformats.org/officeDocument/2006/relationships/slideLayout" Target="../slideLayouts/slideLayout145.xml"/><Relationship Id="rId33" Type="http://schemas.openxmlformats.org/officeDocument/2006/relationships/slideLayout" Target="../slideLayouts/slideLayout153.xml"/><Relationship Id="rId38" Type="http://schemas.openxmlformats.org/officeDocument/2006/relationships/slideLayout" Target="../slideLayouts/slideLayout158.xml"/><Relationship Id="rId2" Type="http://schemas.openxmlformats.org/officeDocument/2006/relationships/slideLayout" Target="../slideLayouts/slideLayout122.xml"/><Relationship Id="rId16" Type="http://schemas.openxmlformats.org/officeDocument/2006/relationships/slideLayout" Target="../slideLayouts/slideLayout136.xml"/><Relationship Id="rId20" Type="http://schemas.openxmlformats.org/officeDocument/2006/relationships/slideLayout" Target="../slideLayouts/slideLayout140.xml"/><Relationship Id="rId29" Type="http://schemas.openxmlformats.org/officeDocument/2006/relationships/slideLayout" Target="../slideLayouts/slideLayout149.xml"/><Relationship Id="rId41" Type="http://schemas.openxmlformats.org/officeDocument/2006/relationships/theme" Target="../theme/theme5.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24" Type="http://schemas.openxmlformats.org/officeDocument/2006/relationships/slideLayout" Target="../slideLayouts/slideLayout144.xml"/><Relationship Id="rId32" Type="http://schemas.openxmlformats.org/officeDocument/2006/relationships/slideLayout" Target="../slideLayouts/slideLayout152.xml"/><Relationship Id="rId37" Type="http://schemas.openxmlformats.org/officeDocument/2006/relationships/slideLayout" Target="../slideLayouts/slideLayout157.xml"/><Relationship Id="rId40" Type="http://schemas.openxmlformats.org/officeDocument/2006/relationships/slideLayout" Target="../slideLayouts/slideLayout160.xml"/><Relationship Id="rId5" Type="http://schemas.openxmlformats.org/officeDocument/2006/relationships/slideLayout" Target="../slideLayouts/slideLayout125.xml"/><Relationship Id="rId15" Type="http://schemas.openxmlformats.org/officeDocument/2006/relationships/slideLayout" Target="../slideLayouts/slideLayout135.xml"/><Relationship Id="rId23" Type="http://schemas.openxmlformats.org/officeDocument/2006/relationships/slideLayout" Target="../slideLayouts/slideLayout143.xml"/><Relationship Id="rId28" Type="http://schemas.openxmlformats.org/officeDocument/2006/relationships/slideLayout" Target="../slideLayouts/slideLayout148.xml"/><Relationship Id="rId36" Type="http://schemas.openxmlformats.org/officeDocument/2006/relationships/slideLayout" Target="../slideLayouts/slideLayout156.xml"/><Relationship Id="rId10" Type="http://schemas.openxmlformats.org/officeDocument/2006/relationships/slideLayout" Target="../slideLayouts/slideLayout130.xml"/><Relationship Id="rId19" Type="http://schemas.openxmlformats.org/officeDocument/2006/relationships/slideLayout" Target="../slideLayouts/slideLayout139.xml"/><Relationship Id="rId31" Type="http://schemas.openxmlformats.org/officeDocument/2006/relationships/slideLayout" Target="../slideLayouts/slideLayout151.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 Id="rId22" Type="http://schemas.openxmlformats.org/officeDocument/2006/relationships/slideLayout" Target="../slideLayouts/slideLayout142.xml"/><Relationship Id="rId27" Type="http://schemas.openxmlformats.org/officeDocument/2006/relationships/slideLayout" Target="../slideLayouts/slideLayout147.xml"/><Relationship Id="rId30" Type="http://schemas.openxmlformats.org/officeDocument/2006/relationships/slideLayout" Target="../slideLayouts/slideLayout150.xml"/><Relationship Id="rId35" Type="http://schemas.openxmlformats.org/officeDocument/2006/relationships/slideLayout" Target="../slideLayouts/slideLayout155.xml"/><Relationship Id="rId43" Type="http://schemas.openxmlformats.org/officeDocument/2006/relationships/image" Target="../media/image2.svg"/></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73.xml"/><Relationship Id="rId18" Type="http://schemas.openxmlformats.org/officeDocument/2006/relationships/slideLayout" Target="../slideLayouts/slideLayout178.xml"/><Relationship Id="rId26" Type="http://schemas.openxmlformats.org/officeDocument/2006/relationships/slideLayout" Target="../slideLayouts/slideLayout186.xml"/><Relationship Id="rId39" Type="http://schemas.openxmlformats.org/officeDocument/2006/relationships/slideLayout" Target="../slideLayouts/slideLayout199.xml"/><Relationship Id="rId21" Type="http://schemas.openxmlformats.org/officeDocument/2006/relationships/slideLayout" Target="../slideLayouts/slideLayout181.xml"/><Relationship Id="rId34" Type="http://schemas.openxmlformats.org/officeDocument/2006/relationships/slideLayout" Target="../slideLayouts/slideLayout194.xml"/><Relationship Id="rId42" Type="http://schemas.openxmlformats.org/officeDocument/2006/relationships/slideLayout" Target="../slideLayouts/slideLayout202.xml"/><Relationship Id="rId47" Type="http://schemas.openxmlformats.org/officeDocument/2006/relationships/slideLayout" Target="../slideLayouts/slideLayout207.xml"/><Relationship Id="rId50" Type="http://schemas.openxmlformats.org/officeDocument/2006/relationships/slideLayout" Target="../slideLayouts/slideLayout210.xml"/><Relationship Id="rId55" Type="http://schemas.openxmlformats.org/officeDocument/2006/relationships/slideLayout" Target="../slideLayouts/slideLayout215.xml"/><Relationship Id="rId63" Type="http://schemas.openxmlformats.org/officeDocument/2006/relationships/slideLayout" Target="../slideLayouts/slideLayout223.xml"/><Relationship Id="rId68" Type="http://schemas.openxmlformats.org/officeDocument/2006/relationships/slideLayout" Target="../slideLayouts/slideLayout228.xml"/><Relationship Id="rId76" Type="http://schemas.openxmlformats.org/officeDocument/2006/relationships/image" Target="../media/image2.svg"/><Relationship Id="rId7" Type="http://schemas.openxmlformats.org/officeDocument/2006/relationships/slideLayout" Target="../slideLayouts/slideLayout167.xml"/><Relationship Id="rId71" Type="http://schemas.openxmlformats.org/officeDocument/2006/relationships/slideLayout" Target="../slideLayouts/slideLayout231.xml"/><Relationship Id="rId2" Type="http://schemas.openxmlformats.org/officeDocument/2006/relationships/slideLayout" Target="../slideLayouts/slideLayout162.xml"/><Relationship Id="rId16" Type="http://schemas.openxmlformats.org/officeDocument/2006/relationships/slideLayout" Target="../slideLayouts/slideLayout176.xml"/><Relationship Id="rId29" Type="http://schemas.openxmlformats.org/officeDocument/2006/relationships/slideLayout" Target="../slideLayouts/slideLayout189.xml"/><Relationship Id="rId11" Type="http://schemas.openxmlformats.org/officeDocument/2006/relationships/slideLayout" Target="../slideLayouts/slideLayout171.xml"/><Relationship Id="rId24" Type="http://schemas.openxmlformats.org/officeDocument/2006/relationships/slideLayout" Target="../slideLayouts/slideLayout184.xml"/><Relationship Id="rId32" Type="http://schemas.openxmlformats.org/officeDocument/2006/relationships/slideLayout" Target="../slideLayouts/slideLayout192.xml"/><Relationship Id="rId37" Type="http://schemas.openxmlformats.org/officeDocument/2006/relationships/slideLayout" Target="../slideLayouts/slideLayout197.xml"/><Relationship Id="rId40" Type="http://schemas.openxmlformats.org/officeDocument/2006/relationships/slideLayout" Target="../slideLayouts/slideLayout200.xml"/><Relationship Id="rId45" Type="http://schemas.openxmlformats.org/officeDocument/2006/relationships/slideLayout" Target="../slideLayouts/slideLayout205.xml"/><Relationship Id="rId53" Type="http://schemas.openxmlformats.org/officeDocument/2006/relationships/slideLayout" Target="../slideLayouts/slideLayout213.xml"/><Relationship Id="rId58" Type="http://schemas.openxmlformats.org/officeDocument/2006/relationships/slideLayout" Target="../slideLayouts/slideLayout218.xml"/><Relationship Id="rId66" Type="http://schemas.openxmlformats.org/officeDocument/2006/relationships/slideLayout" Target="../slideLayouts/slideLayout226.xml"/><Relationship Id="rId74" Type="http://schemas.openxmlformats.org/officeDocument/2006/relationships/theme" Target="../theme/theme6.xml"/><Relationship Id="rId5" Type="http://schemas.openxmlformats.org/officeDocument/2006/relationships/slideLayout" Target="../slideLayouts/slideLayout165.xml"/><Relationship Id="rId15" Type="http://schemas.openxmlformats.org/officeDocument/2006/relationships/slideLayout" Target="../slideLayouts/slideLayout175.xml"/><Relationship Id="rId23" Type="http://schemas.openxmlformats.org/officeDocument/2006/relationships/slideLayout" Target="../slideLayouts/slideLayout183.xml"/><Relationship Id="rId28" Type="http://schemas.openxmlformats.org/officeDocument/2006/relationships/slideLayout" Target="../slideLayouts/slideLayout188.xml"/><Relationship Id="rId36" Type="http://schemas.openxmlformats.org/officeDocument/2006/relationships/slideLayout" Target="../slideLayouts/slideLayout196.xml"/><Relationship Id="rId49" Type="http://schemas.openxmlformats.org/officeDocument/2006/relationships/slideLayout" Target="../slideLayouts/slideLayout209.xml"/><Relationship Id="rId57" Type="http://schemas.openxmlformats.org/officeDocument/2006/relationships/slideLayout" Target="../slideLayouts/slideLayout217.xml"/><Relationship Id="rId61" Type="http://schemas.openxmlformats.org/officeDocument/2006/relationships/slideLayout" Target="../slideLayouts/slideLayout221.xml"/><Relationship Id="rId10" Type="http://schemas.openxmlformats.org/officeDocument/2006/relationships/slideLayout" Target="../slideLayouts/slideLayout170.xml"/><Relationship Id="rId19" Type="http://schemas.openxmlformats.org/officeDocument/2006/relationships/slideLayout" Target="../slideLayouts/slideLayout179.xml"/><Relationship Id="rId31" Type="http://schemas.openxmlformats.org/officeDocument/2006/relationships/slideLayout" Target="../slideLayouts/slideLayout191.xml"/><Relationship Id="rId44" Type="http://schemas.openxmlformats.org/officeDocument/2006/relationships/slideLayout" Target="../slideLayouts/slideLayout204.xml"/><Relationship Id="rId52" Type="http://schemas.openxmlformats.org/officeDocument/2006/relationships/slideLayout" Target="../slideLayouts/slideLayout212.xml"/><Relationship Id="rId60" Type="http://schemas.openxmlformats.org/officeDocument/2006/relationships/slideLayout" Target="../slideLayouts/slideLayout220.xml"/><Relationship Id="rId65" Type="http://schemas.openxmlformats.org/officeDocument/2006/relationships/slideLayout" Target="../slideLayouts/slideLayout225.xml"/><Relationship Id="rId73" Type="http://schemas.openxmlformats.org/officeDocument/2006/relationships/slideLayout" Target="../slideLayouts/slideLayout233.xml"/><Relationship Id="rId4" Type="http://schemas.openxmlformats.org/officeDocument/2006/relationships/slideLayout" Target="../slideLayouts/slideLayout164.xml"/><Relationship Id="rId9" Type="http://schemas.openxmlformats.org/officeDocument/2006/relationships/slideLayout" Target="../slideLayouts/slideLayout169.xml"/><Relationship Id="rId14" Type="http://schemas.openxmlformats.org/officeDocument/2006/relationships/slideLayout" Target="../slideLayouts/slideLayout174.xml"/><Relationship Id="rId22" Type="http://schemas.openxmlformats.org/officeDocument/2006/relationships/slideLayout" Target="../slideLayouts/slideLayout182.xml"/><Relationship Id="rId27" Type="http://schemas.openxmlformats.org/officeDocument/2006/relationships/slideLayout" Target="../slideLayouts/slideLayout187.xml"/><Relationship Id="rId30" Type="http://schemas.openxmlformats.org/officeDocument/2006/relationships/slideLayout" Target="../slideLayouts/slideLayout190.xml"/><Relationship Id="rId35" Type="http://schemas.openxmlformats.org/officeDocument/2006/relationships/slideLayout" Target="../slideLayouts/slideLayout195.xml"/><Relationship Id="rId43" Type="http://schemas.openxmlformats.org/officeDocument/2006/relationships/slideLayout" Target="../slideLayouts/slideLayout203.xml"/><Relationship Id="rId48" Type="http://schemas.openxmlformats.org/officeDocument/2006/relationships/slideLayout" Target="../slideLayouts/slideLayout208.xml"/><Relationship Id="rId56" Type="http://schemas.openxmlformats.org/officeDocument/2006/relationships/slideLayout" Target="../slideLayouts/slideLayout216.xml"/><Relationship Id="rId64" Type="http://schemas.openxmlformats.org/officeDocument/2006/relationships/slideLayout" Target="../slideLayouts/slideLayout224.xml"/><Relationship Id="rId69" Type="http://schemas.openxmlformats.org/officeDocument/2006/relationships/slideLayout" Target="../slideLayouts/slideLayout229.xml"/><Relationship Id="rId8" Type="http://schemas.openxmlformats.org/officeDocument/2006/relationships/slideLayout" Target="../slideLayouts/slideLayout168.xml"/><Relationship Id="rId51" Type="http://schemas.openxmlformats.org/officeDocument/2006/relationships/slideLayout" Target="../slideLayouts/slideLayout211.xml"/><Relationship Id="rId72" Type="http://schemas.openxmlformats.org/officeDocument/2006/relationships/slideLayout" Target="../slideLayouts/slideLayout232.xml"/><Relationship Id="rId3" Type="http://schemas.openxmlformats.org/officeDocument/2006/relationships/slideLayout" Target="../slideLayouts/slideLayout163.xml"/><Relationship Id="rId12" Type="http://schemas.openxmlformats.org/officeDocument/2006/relationships/slideLayout" Target="../slideLayouts/slideLayout172.xml"/><Relationship Id="rId17" Type="http://schemas.openxmlformats.org/officeDocument/2006/relationships/slideLayout" Target="../slideLayouts/slideLayout177.xml"/><Relationship Id="rId25" Type="http://schemas.openxmlformats.org/officeDocument/2006/relationships/slideLayout" Target="../slideLayouts/slideLayout185.xml"/><Relationship Id="rId33" Type="http://schemas.openxmlformats.org/officeDocument/2006/relationships/slideLayout" Target="../slideLayouts/slideLayout193.xml"/><Relationship Id="rId38" Type="http://schemas.openxmlformats.org/officeDocument/2006/relationships/slideLayout" Target="../slideLayouts/slideLayout198.xml"/><Relationship Id="rId46" Type="http://schemas.openxmlformats.org/officeDocument/2006/relationships/slideLayout" Target="../slideLayouts/slideLayout206.xml"/><Relationship Id="rId59" Type="http://schemas.openxmlformats.org/officeDocument/2006/relationships/slideLayout" Target="../slideLayouts/slideLayout219.xml"/><Relationship Id="rId67" Type="http://schemas.openxmlformats.org/officeDocument/2006/relationships/slideLayout" Target="../slideLayouts/slideLayout227.xml"/><Relationship Id="rId20" Type="http://schemas.openxmlformats.org/officeDocument/2006/relationships/slideLayout" Target="../slideLayouts/slideLayout180.xml"/><Relationship Id="rId41" Type="http://schemas.openxmlformats.org/officeDocument/2006/relationships/slideLayout" Target="../slideLayouts/slideLayout201.xml"/><Relationship Id="rId54" Type="http://schemas.openxmlformats.org/officeDocument/2006/relationships/slideLayout" Target="../slideLayouts/slideLayout214.xml"/><Relationship Id="rId62" Type="http://schemas.openxmlformats.org/officeDocument/2006/relationships/slideLayout" Target="../slideLayouts/slideLayout222.xml"/><Relationship Id="rId70" Type="http://schemas.openxmlformats.org/officeDocument/2006/relationships/slideLayout" Target="../slideLayouts/slideLayout230.xml"/><Relationship Id="rId75" Type="http://schemas.openxmlformats.org/officeDocument/2006/relationships/image" Target="../media/image1.png"/><Relationship Id="rId1" Type="http://schemas.openxmlformats.org/officeDocument/2006/relationships/slideLayout" Target="../slideLayouts/slideLayout161.xml"/><Relationship Id="rId6" Type="http://schemas.openxmlformats.org/officeDocument/2006/relationships/slideLayout" Target="../slideLayouts/slideLayout1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41.xml"/><Relationship Id="rId13" Type="http://schemas.openxmlformats.org/officeDocument/2006/relationships/slideLayout" Target="../slideLayouts/slideLayout246.xml"/><Relationship Id="rId18" Type="http://schemas.openxmlformats.org/officeDocument/2006/relationships/slideLayout" Target="../slideLayouts/slideLayout251.xml"/><Relationship Id="rId3" Type="http://schemas.openxmlformats.org/officeDocument/2006/relationships/slideLayout" Target="../slideLayouts/slideLayout236.xml"/><Relationship Id="rId21" Type="http://schemas.openxmlformats.org/officeDocument/2006/relationships/theme" Target="../theme/theme7.xml"/><Relationship Id="rId7" Type="http://schemas.openxmlformats.org/officeDocument/2006/relationships/slideLayout" Target="../slideLayouts/slideLayout240.xml"/><Relationship Id="rId12" Type="http://schemas.openxmlformats.org/officeDocument/2006/relationships/slideLayout" Target="../slideLayouts/slideLayout245.xml"/><Relationship Id="rId17" Type="http://schemas.openxmlformats.org/officeDocument/2006/relationships/slideLayout" Target="../slideLayouts/slideLayout250.xml"/><Relationship Id="rId2" Type="http://schemas.openxmlformats.org/officeDocument/2006/relationships/slideLayout" Target="../slideLayouts/slideLayout235.xml"/><Relationship Id="rId16" Type="http://schemas.openxmlformats.org/officeDocument/2006/relationships/slideLayout" Target="../slideLayouts/slideLayout249.xml"/><Relationship Id="rId20" Type="http://schemas.openxmlformats.org/officeDocument/2006/relationships/slideLayout" Target="../slideLayouts/slideLayout253.xml"/><Relationship Id="rId1" Type="http://schemas.openxmlformats.org/officeDocument/2006/relationships/slideLayout" Target="../slideLayouts/slideLayout234.xml"/><Relationship Id="rId6" Type="http://schemas.openxmlformats.org/officeDocument/2006/relationships/slideLayout" Target="../slideLayouts/slideLayout239.xml"/><Relationship Id="rId11" Type="http://schemas.openxmlformats.org/officeDocument/2006/relationships/slideLayout" Target="../slideLayouts/slideLayout244.xml"/><Relationship Id="rId5" Type="http://schemas.openxmlformats.org/officeDocument/2006/relationships/slideLayout" Target="../slideLayouts/slideLayout238.xml"/><Relationship Id="rId15" Type="http://schemas.openxmlformats.org/officeDocument/2006/relationships/slideLayout" Target="../slideLayouts/slideLayout248.xml"/><Relationship Id="rId23" Type="http://schemas.openxmlformats.org/officeDocument/2006/relationships/image" Target="../media/image2.svg"/><Relationship Id="rId10" Type="http://schemas.openxmlformats.org/officeDocument/2006/relationships/slideLayout" Target="../slideLayouts/slideLayout243.xml"/><Relationship Id="rId19" Type="http://schemas.openxmlformats.org/officeDocument/2006/relationships/slideLayout" Target="../slideLayouts/slideLayout252.xml"/><Relationship Id="rId4" Type="http://schemas.openxmlformats.org/officeDocument/2006/relationships/slideLayout" Target="../slideLayouts/slideLayout237.xml"/><Relationship Id="rId9" Type="http://schemas.openxmlformats.org/officeDocument/2006/relationships/slideLayout" Target="../slideLayouts/slideLayout242.xml"/><Relationship Id="rId14" Type="http://schemas.openxmlformats.org/officeDocument/2006/relationships/slideLayout" Target="../slideLayouts/slideLayout247.xml"/><Relationship Id="rId22"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61.xml"/><Relationship Id="rId13" Type="http://schemas.openxmlformats.org/officeDocument/2006/relationships/slideLayout" Target="../slideLayouts/slideLayout266.xml"/><Relationship Id="rId18" Type="http://schemas.openxmlformats.org/officeDocument/2006/relationships/slideLayout" Target="../slideLayouts/slideLayout271.xml"/><Relationship Id="rId26" Type="http://schemas.openxmlformats.org/officeDocument/2006/relationships/slideLayout" Target="../slideLayouts/slideLayout279.xml"/><Relationship Id="rId39" Type="http://schemas.openxmlformats.org/officeDocument/2006/relationships/image" Target="../media/image1.png"/><Relationship Id="rId3" Type="http://schemas.openxmlformats.org/officeDocument/2006/relationships/slideLayout" Target="../slideLayouts/slideLayout256.xml"/><Relationship Id="rId21" Type="http://schemas.openxmlformats.org/officeDocument/2006/relationships/slideLayout" Target="../slideLayouts/slideLayout274.xml"/><Relationship Id="rId34" Type="http://schemas.openxmlformats.org/officeDocument/2006/relationships/slideLayout" Target="../slideLayouts/slideLayout287.xml"/><Relationship Id="rId7" Type="http://schemas.openxmlformats.org/officeDocument/2006/relationships/slideLayout" Target="../slideLayouts/slideLayout260.xml"/><Relationship Id="rId12" Type="http://schemas.openxmlformats.org/officeDocument/2006/relationships/slideLayout" Target="../slideLayouts/slideLayout265.xml"/><Relationship Id="rId17" Type="http://schemas.openxmlformats.org/officeDocument/2006/relationships/slideLayout" Target="../slideLayouts/slideLayout270.xml"/><Relationship Id="rId25" Type="http://schemas.openxmlformats.org/officeDocument/2006/relationships/slideLayout" Target="../slideLayouts/slideLayout278.xml"/><Relationship Id="rId33" Type="http://schemas.openxmlformats.org/officeDocument/2006/relationships/slideLayout" Target="../slideLayouts/slideLayout286.xml"/><Relationship Id="rId38" Type="http://schemas.openxmlformats.org/officeDocument/2006/relationships/theme" Target="../theme/theme8.xml"/><Relationship Id="rId2" Type="http://schemas.openxmlformats.org/officeDocument/2006/relationships/slideLayout" Target="../slideLayouts/slideLayout255.xml"/><Relationship Id="rId16" Type="http://schemas.openxmlformats.org/officeDocument/2006/relationships/slideLayout" Target="../slideLayouts/slideLayout269.xml"/><Relationship Id="rId20" Type="http://schemas.openxmlformats.org/officeDocument/2006/relationships/slideLayout" Target="../slideLayouts/slideLayout273.xml"/><Relationship Id="rId29" Type="http://schemas.openxmlformats.org/officeDocument/2006/relationships/slideLayout" Target="../slideLayouts/slideLayout282.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24" Type="http://schemas.openxmlformats.org/officeDocument/2006/relationships/slideLayout" Target="../slideLayouts/slideLayout277.xml"/><Relationship Id="rId32" Type="http://schemas.openxmlformats.org/officeDocument/2006/relationships/slideLayout" Target="../slideLayouts/slideLayout285.xml"/><Relationship Id="rId37" Type="http://schemas.openxmlformats.org/officeDocument/2006/relationships/slideLayout" Target="../slideLayouts/slideLayout290.xml"/><Relationship Id="rId40" Type="http://schemas.openxmlformats.org/officeDocument/2006/relationships/image" Target="../media/image2.svg"/><Relationship Id="rId5" Type="http://schemas.openxmlformats.org/officeDocument/2006/relationships/slideLayout" Target="../slideLayouts/slideLayout258.xml"/><Relationship Id="rId15" Type="http://schemas.openxmlformats.org/officeDocument/2006/relationships/slideLayout" Target="../slideLayouts/slideLayout268.xml"/><Relationship Id="rId23" Type="http://schemas.openxmlformats.org/officeDocument/2006/relationships/slideLayout" Target="../slideLayouts/slideLayout276.xml"/><Relationship Id="rId28" Type="http://schemas.openxmlformats.org/officeDocument/2006/relationships/slideLayout" Target="../slideLayouts/slideLayout281.xml"/><Relationship Id="rId36" Type="http://schemas.openxmlformats.org/officeDocument/2006/relationships/slideLayout" Target="../slideLayouts/slideLayout289.xml"/><Relationship Id="rId10" Type="http://schemas.openxmlformats.org/officeDocument/2006/relationships/slideLayout" Target="../slideLayouts/slideLayout263.xml"/><Relationship Id="rId19" Type="http://schemas.openxmlformats.org/officeDocument/2006/relationships/slideLayout" Target="../slideLayouts/slideLayout272.xml"/><Relationship Id="rId31" Type="http://schemas.openxmlformats.org/officeDocument/2006/relationships/slideLayout" Target="../slideLayouts/slideLayout284.xml"/><Relationship Id="rId4" Type="http://schemas.openxmlformats.org/officeDocument/2006/relationships/slideLayout" Target="../slideLayouts/slideLayout257.xml"/><Relationship Id="rId9" Type="http://schemas.openxmlformats.org/officeDocument/2006/relationships/slideLayout" Target="../slideLayouts/slideLayout262.xml"/><Relationship Id="rId14" Type="http://schemas.openxmlformats.org/officeDocument/2006/relationships/slideLayout" Target="../slideLayouts/slideLayout267.xml"/><Relationship Id="rId22" Type="http://schemas.openxmlformats.org/officeDocument/2006/relationships/slideLayout" Target="../slideLayouts/slideLayout275.xml"/><Relationship Id="rId27" Type="http://schemas.openxmlformats.org/officeDocument/2006/relationships/slideLayout" Target="../slideLayouts/slideLayout280.xml"/><Relationship Id="rId30" Type="http://schemas.openxmlformats.org/officeDocument/2006/relationships/slideLayout" Target="../slideLayouts/slideLayout283.xml"/><Relationship Id="rId35" Type="http://schemas.openxmlformats.org/officeDocument/2006/relationships/slideLayout" Target="../slideLayouts/slideLayout288.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303.xml"/><Relationship Id="rId18" Type="http://schemas.openxmlformats.org/officeDocument/2006/relationships/slideLayout" Target="../slideLayouts/slideLayout308.xml"/><Relationship Id="rId26" Type="http://schemas.openxmlformats.org/officeDocument/2006/relationships/slideLayout" Target="../slideLayouts/slideLayout316.xml"/><Relationship Id="rId39" Type="http://schemas.openxmlformats.org/officeDocument/2006/relationships/slideLayout" Target="../slideLayouts/slideLayout329.xml"/><Relationship Id="rId3" Type="http://schemas.openxmlformats.org/officeDocument/2006/relationships/slideLayout" Target="../slideLayouts/slideLayout293.xml"/><Relationship Id="rId21" Type="http://schemas.openxmlformats.org/officeDocument/2006/relationships/slideLayout" Target="../slideLayouts/slideLayout311.xml"/><Relationship Id="rId34" Type="http://schemas.openxmlformats.org/officeDocument/2006/relationships/slideLayout" Target="../slideLayouts/slideLayout324.xml"/><Relationship Id="rId42" Type="http://schemas.openxmlformats.org/officeDocument/2006/relationships/slideLayout" Target="../slideLayouts/slideLayout332.xml"/><Relationship Id="rId47" Type="http://schemas.openxmlformats.org/officeDocument/2006/relationships/slideLayout" Target="../slideLayouts/slideLayout337.xml"/><Relationship Id="rId50" Type="http://schemas.openxmlformats.org/officeDocument/2006/relationships/image" Target="../media/image1.png"/><Relationship Id="rId7" Type="http://schemas.openxmlformats.org/officeDocument/2006/relationships/slideLayout" Target="../slideLayouts/slideLayout297.xml"/><Relationship Id="rId12" Type="http://schemas.openxmlformats.org/officeDocument/2006/relationships/slideLayout" Target="../slideLayouts/slideLayout302.xml"/><Relationship Id="rId17" Type="http://schemas.openxmlformats.org/officeDocument/2006/relationships/slideLayout" Target="../slideLayouts/slideLayout307.xml"/><Relationship Id="rId25" Type="http://schemas.openxmlformats.org/officeDocument/2006/relationships/slideLayout" Target="../slideLayouts/slideLayout315.xml"/><Relationship Id="rId33" Type="http://schemas.openxmlformats.org/officeDocument/2006/relationships/slideLayout" Target="../slideLayouts/slideLayout323.xml"/><Relationship Id="rId38" Type="http://schemas.openxmlformats.org/officeDocument/2006/relationships/slideLayout" Target="../slideLayouts/slideLayout328.xml"/><Relationship Id="rId46" Type="http://schemas.openxmlformats.org/officeDocument/2006/relationships/slideLayout" Target="../slideLayouts/slideLayout336.xml"/><Relationship Id="rId2" Type="http://schemas.openxmlformats.org/officeDocument/2006/relationships/slideLayout" Target="../slideLayouts/slideLayout292.xml"/><Relationship Id="rId16" Type="http://schemas.openxmlformats.org/officeDocument/2006/relationships/slideLayout" Target="../slideLayouts/slideLayout306.xml"/><Relationship Id="rId20" Type="http://schemas.openxmlformats.org/officeDocument/2006/relationships/slideLayout" Target="../slideLayouts/slideLayout310.xml"/><Relationship Id="rId29" Type="http://schemas.openxmlformats.org/officeDocument/2006/relationships/slideLayout" Target="../slideLayouts/slideLayout319.xml"/><Relationship Id="rId41" Type="http://schemas.openxmlformats.org/officeDocument/2006/relationships/slideLayout" Target="../slideLayouts/slideLayout331.xml"/><Relationship Id="rId1" Type="http://schemas.openxmlformats.org/officeDocument/2006/relationships/slideLayout" Target="../slideLayouts/slideLayout291.xml"/><Relationship Id="rId6" Type="http://schemas.openxmlformats.org/officeDocument/2006/relationships/slideLayout" Target="../slideLayouts/slideLayout296.xml"/><Relationship Id="rId11" Type="http://schemas.openxmlformats.org/officeDocument/2006/relationships/slideLayout" Target="../slideLayouts/slideLayout301.xml"/><Relationship Id="rId24" Type="http://schemas.openxmlformats.org/officeDocument/2006/relationships/slideLayout" Target="../slideLayouts/slideLayout314.xml"/><Relationship Id="rId32" Type="http://schemas.openxmlformats.org/officeDocument/2006/relationships/slideLayout" Target="../slideLayouts/slideLayout322.xml"/><Relationship Id="rId37" Type="http://schemas.openxmlformats.org/officeDocument/2006/relationships/slideLayout" Target="../slideLayouts/slideLayout327.xml"/><Relationship Id="rId40" Type="http://schemas.openxmlformats.org/officeDocument/2006/relationships/slideLayout" Target="../slideLayouts/slideLayout330.xml"/><Relationship Id="rId45" Type="http://schemas.openxmlformats.org/officeDocument/2006/relationships/slideLayout" Target="../slideLayouts/slideLayout335.xml"/><Relationship Id="rId5" Type="http://schemas.openxmlformats.org/officeDocument/2006/relationships/slideLayout" Target="../slideLayouts/slideLayout295.xml"/><Relationship Id="rId15" Type="http://schemas.openxmlformats.org/officeDocument/2006/relationships/slideLayout" Target="../slideLayouts/slideLayout305.xml"/><Relationship Id="rId23" Type="http://schemas.openxmlformats.org/officeDocument/2006/relationships/slideLayout" Target="../slideLayouts/slideLayout313.xml"/><Relationship Id="rId28" Type="http://schemas.openxmlformats.org/officeDocument/2006/relationships/slideLayout" Target="../slideLayouts/slideLayout318.xml"/><Relationship Id="rId36" Type="http://schemas.openxmlformats.org/officeDocument/2006/relationships/slideLayout" Target="../slideLayouts/slideLayout326.xml"/><Relationship Id="rId49" Type="http://schemas.openxmlformats.org/officeDocument/2006/relationships/theme" Target="../theme/theme9.xml"/><Relationship Id="rId10" Type="http://schemas.openxmlformats.org/officeDocument/2006/relationships/slideLayout" Target="../slideLayouts/slideLayout300.xml"/><Relationship Id="rId19" Type="http://schemas.openxmlformats.org/officeDocument/2006/relationships/slideLayout" Target="../slideLayouts/slideLayout309.xml"/><Relationship Id="rId31" Type="http://schemas.openxmlformats.org/officeDocument/2006/relationships/slideLayout" Target="../slideLayouts/slideLayout321.xml"/><Relationship Id="rId44" Type="http://schemas.openxmlformats.org/officeDocument/2006/relationships/slideLayout" Target="../slideLayouts/slideLayout334.xml"/><Relationship Id="rId4" Type="http://schemas.openxmlformats.org/officeDocument/2006/relationships/slideLayout" Target="../slideLayouts/slideLayout294.xml"/><Relationship Id="rId9" Type="http://schemas.openxmlformats.org/officeDocument/2006/relationships/slideLayout" Target="../slideLayouts/slideLayout299.xml"/><Relationship Id="rId14" Type="http://schemas.openxmlformats.org/officeDocument/2006/relationships/slideLayout" Target="../slideLayouts/slideLayout304.xml"/><Relationship Id="rId22" Type="http://schemas.openxmlformats.org/officeDocument/2006/relationships/slideLayout" Target="../slideLayouts/slideLayout312.xml"/><Relationship Id="rId27" Type="http://schemas.openxmlformats.org/officeDocument/2006/relationships/slideLayout" Target="../slideLayouts/slideLayout317.xml"/><Relationship Id="rId30" Type="http://schemas.openxmlformats.org/officeDocument/2006/relationships/slideLayout" Target="../slideLayouts/slideLayout320.xml"/><Relationship Id="rId35" Type="http://schemas.openxmlformats.org/officeDocument/2006/relationships/slideLayout" Target="../slideLayouts/slideLayout325.xml"/><Relationship Id="rId43" Type="http://schemas.openxmlformats.org/officeDocument/2006/relationships/slideLayout" Target="../slideLayouts/slideLayout333.xml"/><Relationship Id="rId48" Type="http://schemas.openxmlformats.org/officeDocument/2006/relationships/slideLayout" Target="../slideLayouts/slideLayout338.xml"/><Relationship Id="rId8" Type="http://schemas.openxmlformats.org/officeDocument/2006/relationships/slideLayout" Target="../slideLayouts/slideLayout298.xml"/><Relationship Id="rId51"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F36062A-1655-4530-ACBD-3C58ED2B33A6}"/>
              </a:ext>
            </a:extLst>
          </p:cNvPr>
          <p:cNvSpPr>
            <a:spLocks noGrp="1"/>
          </p:cNvSpPr>
          <p:nvPr>
            <p:ph type="dt" sz="half" idx="2"/>
          </p:nvPr>
        </p:nvSpPr>
        <p:spPr bwMode="gray">
          <a:xfrm>
            <a:off x="0" y="7170924"/>
            <a:ext cx="914400" cy="30778"/>
          </a:xfrm>
          <a:prstGeom prst="rect">
            <a:avLst/>
          </a:prstGeom>
        </p:spPr>
        <p:txBody>
          <a:bodyPr vert="horz" lIns="0" tIns="0" rIns="0" bIns="0" rtlCol="0" anchor="ctr">
            <a:spAutoFit/>
          </a:bodyPr>
          <a:lstStyle>
            <a:lvl1pPr algn="l">
              <a:defRPr sz="200">
                <a:solidFill>
                  <a:schemeClr val="tx1"/>
                </a:solidFill>
              </a:defRPr>
            </a:lvl1pPr>
          </a:lstStyle>
          <a:p>
            <a:fld id="{F05F61D3-6EEE-4B43-A90B-FDAB6329CC17}" type="datetime1">
              <a:rPr lang="en-US" smtClean="0"/>
              <a:t>2/25/2025</a:t>
            </a:fld>
            <a:endParaRPr lang="en-US"/>
          </a:p>
        </p:txBody>
      </p:sp>
      <p:sp>
        <p:nvSpPr>
          <p:cNvPr id="6" name="Slide Number Placeholder 5">
            <a:extLst>
              <a:ext uri="{FF2B5EF4-FFF2-40B4-BE49-F238E27FC236}">
                <a16:creationId xmlns:a16="http://schemas.microsoft.com/office/drawing/2014/main" id="{0C930D79-CD36-49F3-BF41-A3B38F3193DB}"/>
              </a:ext>
            </a:extLst>
          </p:cNvPr>
          <p:cNvSpPr>
            <a:spLocks noGrp="1"/>
          </p:cNvSpPr>
          <p:nvPr>
            <p:ph type="sldNum" sz="quarter" idx="4"/>
          </p:nvPr>
        </p:nvSpPr>
        <p:spPr bwMode="gray">
          <a:xfrm>
            <a:off x="0" y="7221433"/>
            <a:ext cx="914400" cy="30778"/>
          </a:xfrm>
          <a:prstGeom prst="rect">
            <a:avLst/>
          </a:prstGeom>
        </p:spPr>
        <p:txBody>
          <a:bodyPr vert="horz" lIns="0" tIns="0" rIns="0" bIns="0" rtlCol="0" anchor="ctr">
            <a:spAutoFit/>
          </a:bodyPr>
          <a:lstStyle>
            <a:lvl1pPr algn="l">
              <a:defRPr sz="200">
                <a:solidFill>
                  <a:schemeClr val="tx1"/>
                </a:solidFill>
              </a:defRPr>
            </a:lvl1pPr>
          </a:lstStyle>
          <a:p>
            <a:fld id="{03805D93-7D4B-4CBC-BABC-3A8AC08CB7F4}" type="slidenum">
              <a:rPr lang="en-US" smtClean="0"/>
              <a:pPr/>
              <a:t>‹#›</a:t>
            </a:fld>
            <a:endParaRPr lang="en-US"/>
          </a:p>
        </p:txBody>
      </p:sp>
      <p:sp>
        <p:nvSpPr>
          <p:cNvPr id="5" name="Footer Placeholder 4">
            <a:extLst>
              <a:ext uri="{FF2B5EF4-FFF2-40B4-BE49-F238E27FC236}">
                <a16:creationId xmlns:a16="http://schemas.microsoft.com/office/drawing/2014/main" id="{C134DC45-7B06-4349-A773-6C8765250867}"/>
              </a:ext>
            </a:extLst>
          </p:cNvPr>
          <p:cNvSpPr>
            <a:spLocks noGrp="1"/>
          </p:cNvSpPr>
          <p:nvPr>
            <p:ph type="ftr" sz="quarter" idx="3"/>
          </p:nvPr>
        </p:nvSpPr>
        <p:spPr bwMode="gray">
          <a:xfrm>
            <a:off x="0" y="7120415"/>
            <a:ext cx="1155766" cy="30778"/>
          </a:xfrm>
          <a:prstGeom prst="rect">
            <a:avLst/>
          </a:prstGeom>
        </p:spPr>
        <p:txBody>
          <a:bodyPr vert="horz" wrap="none" lIns="0" tIns="0" rIns="0" bIns="0" rtlCol="0" anchor="ctr">
            <a:spAutoFit/>
          </a:bodyPr>
          <a:lstStyle>
            <a:lvl1pPr algn="l">
              <a:defRPr sz="200" spc="0" baseline="0">
                <a:solidFill>
                  <a:schemeClr val="tx1"/>
                </a:solidFill>
              </a:defRPr>
            </a:lvl1pPr>
          </a:lstStyle>
          <a:p>
            <a:r>
              <a:rPr lang="en-US"/>
              <a:t>Confidential property of Optum. Do not distribute or reproduce without express permission from Optum.</a:t>
            </a:r>
          </a:p>
        </p:txBody>
      </p:sp>
      <p:sp>
        <p:nvSpPr>
          <p:cNvPr id="14" name="Copyright">
            <a:extLst>
              <a:ext uri="{FF2B5EF4-FFF2-40B4-BE49-F238E27FC236}">
                <a16:creationId xmlns:a16="http://schemas.microsoft.com/office/drawing/2014/main" id="{60BE7E32-782B-4635-9369-4283481B5B95}"/>
              </a:ext>
            </a:extLst>
          </p:cNvPr>
          <p:cNvSpPr txBox="1"/>
          <p:nvPr userDrawn="1"/>
        </p:nvSpPr>
        <p:spPr bwMode="gray">
          <a:xfrm>
            <a:off x="4699002" y="6431633"/>
            <a:ext cx="2793997" cy="107722"/>
          </a:xfrm>
          <a:prstGeom prst="rect">
            <a:avLst/>
          </a:prstGeom>
          <a:noFill/>
        </p:spPr>
        <p:txBody>
          <a:bodyPr wrap="square" lIns="0" tIns="0" rIns="0" bIns="0" rtlCol="0">
            <a:spAutoFit/>
          </a:bodyPr>
          <a:lstStyle/>
          <a:p>
            <a:pPr algn="ctr"/>
            <a:r>
              <a:rPr lang="en-US" sz="700" b="0" spc="0" baseline="0">
                <a:solidFill>
                  <a:schemeClr val="tx1"/>
                </a:solidFill>
              </a:rPr>
              <a:t>© 2022 Optum, Inc. All rights reserved.</a:t>
            </a:r>
          </a:p>
        </p:txBody>
      </p:sp>
      <p:sp>
        <p:nvSpPr>
          <p:cNvPr id="11" name="Page number">
            <a:extLst>
              <a:ext uri="{FF2B5EF4-FFF2-40B4-BE49-F238E27FC236}">
                <a16:creationId xmlns:a16="http://schemas.microsoft.com/office/drawing/2014/main" id="{43B6C28E-DF9A-44F3-A9C1-829C74510E39}"/>
              </a:ext>
            </a:extLst>
          </p:cNvPr>
          <p:cNvSpPr txBox="1"/>
          <p:nvPr userDrawn="1"/>
        </p:nvSpPr>
        <p:spPr bwMode="gray">
          <a:xfrm>
            <a:off x="11576115" y="6394249"/>
            <a:ext cx="157094" cy="153888"/>
          </a:xfrm>
          <a:prstGeom prst="rect">
            <a:avLst/>
          </a:prstGeom>
          <a:noFill/>
        </p:spPr>
        <p:txBody>
          <a:bodyPr wrap="none" lIns="0" tIns="0" rIns="0" bIns="0" rtlCol="0">
            <a:spAutoFit/>
          </a:bodyPr>
          <a:lstStyle/>
          <a:p>
            <a:pPr algn="r"/>
            <a:fld id="{F5A598C3-6D56-4DAD-9460-40026567CEE1}" type="slidenum">
              <a:rPr lang="en-US" sz="1000" b="1" smtClean="0">
                <a:solidFill>
                  <a:schemeClr val="tx1"/>
                </a:solidFill>
              </a:rPr>
              <a:pPr algn="r"/>
              <a:t>‹#›</a:t>
            </a:fld>
            <a:endParaRPr lang="en-US" sz="1000" b="1">
              <a:solidFill>
                <a:schemeClr val="tx1"/>
              </a:solidFill>
            </a:endParaRPr>
          </a:p>
        </p:txBody>
      </p:sp>
      <p:sp>
        <p:nvSpPr>
          <p:cNvPr id="3" name="Text Placeholder 2">
            <a:extLst>
              <a:ext uri="{FF2B5EF4-FFF2-40B4-BE49-F238E27FC236}">
                <a16:creationId xmlns:a16="http://schemas.microsoft.com/office/drawing/2014/main" id="{68E17BD5-C929-47AD-BA00-6B31C4591E22}"/>
              </a:ext>
            </a:extLst>
          </p:cNvPr>
          <p:cNvSpPr>
            <a:spLocks noGrp="1"/>
          </p:cNvSpPr>
          <p:nvPr>
            <p:ph type="body" idx="1"/>
          </p:nvPr>
        </p:nvSpPr>
        <p:spPr bwMode="gray">
          <a:xfrm>
            <a:off x="1524000" y="1468197"/>
            <a:ext cx="9144000" cy="393008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a:extLst>
              <a:ext uri="{FF2B5EF4-FFF2-40B4-BE49-F238E27FC236}">
                <a16:creationId xmlns:a16="http://schemas.microsoft.com/office/drawing/2014/main" id="{116AB501-2D32-4243-9F5D-C56CB3493024}"/>
              </a:ext>
            </a:extLst>
          </p:cNvPr>
          <p:cNvSpPr>
            <a:spLocks noGrp="1"/>
          </p:cNvSpPr>
          <p:nvPr>
            <p:ph type="title"/>
          </p:nvPr>
        </p:nvSpPr>
        <p:spPr bwMode="gray">
          <a:xfrm>
            <a:off x="457199" y="555639"/>
            <a:ext cx="9601200" cy="304699"/>
          </a:xfrm>
          <a:prstGeom prst="rect">
            <a:avLst/>
          </a:prstGeom>
        </p:spPr>
        <p:txBody>
          <a:bodyPr vert="horz" wrap="square" lIns="0" tIns="0" rIns="0" bIns="0" rtlCol="0" anchor="t" anchorCtr="0">
            <a:spAutoFit/>
          </a:bodyPr>
          <a:lstStyle/>
          <a:p>
            <a:r>
              <a:rPr lang="en-US"/>
              <a:t>Click to edit Master title style</a:t>
            </a:r>
          </a:p>
        </p:txBody>
      </p:sp>
      <p:pic>
        <p:nvPicPr>
          <p:cNvPr id="13" name="Optum logo" descr="Optum logo">
            <a:extLst>
              <a:ext uri="{FF2B5EF4-FFF2-40B4-BE49-F238E27FC236}">
                <a16:creationId xmlns:a16="http://schemas.microsoft.com/office/drawing/2014/main" id="{EDF4E185-2777-43CD-A55D-4A19FED186A6}"/>
              </a:ext>
              <a:ext uri="{C183D7F6-B498-43B3-948B-1728B52AA6E4}">
                <adec:decorative xmlns:adec="http://schemas.microsoft.com/office/drawing/2017/decorative" val="0"/>
              </a:ext>
            </a:extLst>
          </p:cNvPr>
          <p:cNvPicPr>
            <a:picLocks noRot="1" noChangeAspect="1" noMove="1" noResize="1"/>
          </p:cNvPicPr>
          <p:nvPr userDrawn="1"/>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bwMode="gray">
          <a:xfrm>
            <a:off x="461961" y="6343650"/>
            <a:ext cx="773055" cy="223837"/>
          </a:xfrm>
          <a:prstGeom prst="rect">
            <a:avLst/>
          </a:prstGeom>
        </p:spPr>
      </p:pic>
    </p:spTree>
    <p:extLst>
      <p:ext uri="{BB962C8B-B14F-4D97-AF65-F5344CB8AC3E}">
        <p14:creationId xmlns:p14="http://schemas.microsoft.com/office/powerpoint/2010/main" val="1292578528"/>
      </p:ext>
    </p:extLst>
  </p:cSld>
  <p:clrMap bg1="lt1" tx1="dk1" bg2="lt2" tx2="dk2" accent1="accent1" accent2="accent2" accent3="accent3" accent4="accent4" accent5="accent5" accent6="accent6" hlink="hlink" folHlink="folHlink"/>
  <p:sldLayoutIdLst>
    <p:sldLayoutId id="2147484108" r:id="rId1"/>
    <p:sldLayoutId id="2147484109" r:id="rId2"/>
    <p:sldLayoutId id="2147484110" r:id="rId3"/>
    <p:sldLayoutId id="2147484111" r:id="rId4"/>
    <p:sldLayoutId id="2147484112" r:id="rId5"/>
    <p:sldLayoutId id="2147484113" r:id="rId6"/>
    <p:sldLayoutId id="2147484114" r:id="rId7"/>
    <p:sldLayoutId id="2147484115" r:id="rId8"/>
    <p:sldLayoutId id="2147484116" r:id="rId9"/>
    <p:sldLayoutId id="2147484117" r:id="rId10"/>
    <p:sldLayoutId id="2147484118" r:id="rId11"/>
    <p:sldLayoutId id="2147484119" r:id="rId12"/>
    <p:sldLayoutId id="2147484120" r:id="rId13"/>
    <p:sldLayoutId id="2147484121" r:id="rId14"/>
    <p:sldLayoutId id="2147484122" r:id="rId15"/>
    <p:sldLayoutId id="2147484123" r:id="rId16"/>
    <p:sldLayoutId id="2147484124" r:id="rId17"/>
    <p:sldLayoutId id="2147484125" r:id="rId18"/>
    <p:sldLayoutId id="2147484126" r:id="rId19"/>
    <p:sldLayoutId id="2147484127" r:id="rId20"/>
    <p:sldLayoutId id="2147484128" r:id="rId21"/>
    <p:sldLayoutId id="2147484129" r:id="rId22"/>
    <p:sldLayoutId id="2147484130" r:id="rId23"/>
    <p:sldLayoutId id="2147484131" r:id="rId24"/>
    <p:sldLayoutId id="2147484132" r:id="rId25"/>
    <p:sldLayoutId id="2147484133" r:id="rId26"/>
    <p:sldLayoutId id="2147484134" r:id="rId27"/>
    <p:sldLayoutId id="2147484135" r:id="rId28"/>
    <p:sldLayoutId id="2147484136" r:id="rId29"/>
    <p:sldLayoutId id="2147484137" r:id="rId30"/>
    <p:sldLayoutId id="2147484138" r:id="rId31"/>
    <p:sldLayoutId id="2147484139" r:id="rId32"/>
    <p:sldLayoutId id="2147484140" r:id="rId33"/>
    <p:sldLayoutId id="2147484141" r:id="rId34"/>
    <p:sldLayoutId id="2147484142" r:id="rId35"/>
    <p:sldLayoutId id="2147484144" r:id="rId36"/>
  </p:sldLayoutIdLst>
  <p:hf sldNum="0" hdr="0" ftr="0" dt="0"/>
  <p:txStyles>
    <p:title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300" kern="1200">
          <a:solidFill>
            <a:schemeClr val="tx1"/>
          </a:solidFill>
          <a:latin typeface="+mn-lt"/>
          <a:ea typeface="+mn-ea"/>
          <a:cs typeface="+mn-cs"/>
        </a:defRPr>
      </a:lvl1pPr>
      <a:lvl2pPr marL="0" algn="l" defTabSz="914400" rtl="0" eaLnBrk="1" latinLnBrk="0" hangingPunct="1">
        <a:defRPr sz="1300" kern="1200">
          <a:solidFill>
            <a:schemeClr val="tx1"/>
          </a:solidFill>
          <a:latin typeface="+mn-lt"/>
          <a:ea typeface="+mn-ea"/>
          <a:cs typeface="+mn-cs"/>
        </a:defRPr>
      </a:lvl2pPr>
      <a:lvl3pPr marL="0" algn="l" defTabSz="914400" rtl="0" eaLnBrk="1" latinLnBrk="0" hangingPunct="1">
        <a:defRPr sz="1300" kern="1200">
          <a:solidFill>
            <a:schemeClr val="tx1"/>
          </a:solidFill>
          <a:latin typeface="+mn-lt"/>
          <a:ea typeface="+mn-ea"/>
          <a:cs typeface="+mn-cs"/>
        </a:defRPr>
      </a:lvl3pPr>
      <a:lvl4pPr marL="0" algn="l" defTabSz="914400" rtl="0" eaLnBrk="1" latinLnBrk="0" hangingPunct="1">
        <a:defRPr sz="1300" kern="1200">
          <a:solidFill>
            <a:schemeClr val="tx1"/>
          </a:solidFill>
          <a:latin typeface="+mn-lt"/>
          <a:ea typeface="+mn-ea"/>
          <a:cs typeface="+mn-cs"/>
        </a:defRPr>
      </a:lvl4pPr>
      <a:lvl5pPr marL="0" algn="l" defTabSz="914400" rtl="0" eaLnBrk="1" latinLnBrk="0" hangingPunct="1">
        <a:defRPr sz="1300" kern="1200">
          <a:solidFill>
            <a:schemeClr val="tx1"/>
          </a:solidFill>
          <a:latin typeface="+mn-lt"/>
          <a:ea typeface="+mn-ea"/>
          <a:cs typeface="+mn-cs"/>
        </a:defRPr>
      </a:lvl5pPr>
      <a:lvl6pPr marL="0" algn="l" defTabSz="914400" rtl="0" eaLnBrk="1" latinLnBrk="0" hangingPunct="1">
        <a:defRPr sz="1300" kern="1200">
          <a:solidFill>
            <a:schemeClr val="tx1"/>
          </a:solidFill>
          <a:latin typeface="+mn-lt"/>
          <a:ea typeface="+mn-ea"/>
          <a:cs typeface="+mn-cs"/>
        </a:defRPr>
      </a:lvl6pPr>
      <a:lvl7pPr marL="0" algn="l" defTabSz="914400" rtl="0" eaLnBrk="1" latinLnBrk="0" hangingPunct="1">
        <a:defRPr sz="1300" kern="1200">
          <a:solidFill>
            <a:schemeClr val="tx1"/>
          </a:solidFill>
          <a:latin typeface="+mn-lt"/>
          <a:ea typeface="+mn-ea"/>
          <a:cs typeface="+mn-cs"/>
        </a:defRPr>
      </a:lvl7pPr>
      <a:lvl8pPr marL="0" algn="l" defTabSz="914400" rtl="0" eaLnBrk="1" latinLnBrk="0" hangingPunct="1">
        <a:defRPr sz="1300" kern="1200">
          <a:solidFill>
            <a:schemeClr val="tx1"/>
          </a:solidFill>
          <a:latin typeface="+mn-lt"/>
          <a:ea typeface="+mn-ea"/>
          <a:cs typeface="+mn-cs"/>
        </a:defRPr>
      </a:lvl8pPr>
      <a:lvl9pPr marL="0" algn="l" defTabSz="914400" rtl="0" eaLnBrk="1" latinLnBrk="0" hangingPunct="1">
        <a:defRPr sz="13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C35EA4"/>
          </p15:clr>
        </p15:guide>
        <p15:guide id="4" pos="7390">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F36062A-1655-4530-ACBD-3C58ED2B33A6}"/>
              </a:ext>
            </a:extLst>
          </p:cNvPr>
          <p:cNvSpPr>
            <a:spLocks noGrp="1"/>
          </p:cNvSpPr>
          <p:nvPr>
            <p:ph type="dt" sz="half" idx="2"/>
          </p:nvPr>
        </p:nvSpPr>
        <p:spPr bwMode="gray">
          <a:xfrm>
            <a:off x="0" y="7170924"/>
            <a:ext cx="914400" cy="30778"/>
          </a:xfrm>
          <a:prstGeom prst="rect">
            <a:avLst/>
          </a:prstGeom>
        </p:spPr>
        <p:txBody>
          <a:bodyPr vert="horz" lIns="0" tIns="0" rIns="0" bIns="0" rtlCol="0" anchor="ctr">
            <a:spAutoFit/>
          </a:bodyPr>
          <a:lstStyle>
            <a:lvl1pPr algn="l">
              <a:defRPr sz="200">
                <a:solidFill>
                  <a:schemeClr val="tx1"/>
                </a:solidFill>
              </a:defRPr>
            </a:lvl1pPr>
          </a:lstStyle>
          <a:p>
            <a:fld id="{5B20C24A-7F63-4C9D-B8AA-DB5AFD0AB0C4}" type="datetimeFigureOut">
              <a:rPr lang="en-US" smtClean="0"/>
              <a:t>2/25/2025</a:t>
            </a:fld>
            <a:endParaRPr lang="en-US"/>
          </a:p>
        </p:txBody>
      </p:sp>
      <p:sp>
        <p:nvSpPr>
          <p:cNvPr id="6" name="Slide Number Placeholder 5">
            <a:extLst>
              <a:ext uri="{FF2B5EF4-FFF2-40B4-BE49-F238E27FC236}">
                <a16:creationId xmlns:a16="http://schemas.microsoft.com/office/drawing/2014/main" id="{0C930D79-CD36-49F3-BF41-A3B38F3193DB}"/>
              </a:ext>
            </a:extLst>
          </p:cNvPr>
          <p:cNvSpPr>
            <a:spLocks noGrp="1"/>
          </p:cNvSpPr>
          <p:nvPr>
            <p:ph type="sldNum" sz="quarter" idx="4"/>
          </p:nvPr>
        </p:nvSpPr>
        <p:spPr bwMode="gray">
          <a:xfrm>
            <a:off x="0" y="7221433"/>
            <a:ext cx="914400" cy="30778"/>
          </a:xfrm>
          <a:prstGeom prst="rect">
            <a:avLst/>
          </a:prstGeom>
        </p:spPr>
        <p:txBody>
          <a:bodyPr vert="horz" lIns="0" tIns="0" rIns="0" bIns="0" rtlCol="0" anchor="ctr">
            <a:spAutoFit/>
          </a:bodyPr>
          <a:lstStyle>
            <a:lvl1pPr algn="l">
              <a:defRPr sz="200">
                <a:solidFill>
                  <a:schemeClr val="tx1"/>
                </a:solidFill>
              </a:defRPr>
            </a:lvl1pPr>
          </a:lstStyle>
          <a:p>
            <a:fld id="{B519C85C-EAC9-48AD-98B2-AD409FB15711}" type="slidenum">
              <a:rPr lang="en-US" smtClean="0"/>
              <a:t>‹#›</a:t>
            </a:fld>
            <a:endParaRPr lang="en-US"/>
          </a:p>
        </p:txBody>
      </p:sp>
      <p:sp>
        <p:nvSpPr>
          <p:cNvPr id="5" name="Footer Placeholder 4">
            <a:extLst>
              <a:ext uri="{FF2B5EF4-FFF2-40B4-BE49-F238E27FC236}">
                <a16:creationId xmlns:a16="http://schemas.microsoft.com/office/drawing/2014/main" id="{C134DC45-7B06-4349-A773-6C8765250867}"/>
              </a:ext>
            </a:extLst>
          </p:cNvPr>
          <p:cNvSpPr>
            <a:spLocks noGrp="1"/>
          </p:cNvSpPr>
          <p:nvPr>
            <p:ph type="ftr" sz="quarter" idx="3"/>
          </p:nvPr>
        </p:nvSpPr>
        <p:spPr bwMode="gray">
          <a:xfrm>
            <a:off x="0" y="7120415"/>
            <a:ext cx="1155766" cy="30778"/>
          </a:xfrm>
          <a:prstGeom prst="rect">
            <a:avLst/>
          </a:prstGeom>
        </p:spPr>
        <p:txBody>
          <a:bodyPr vert="horz" wrap="none" lIns="0" tIns="0" rIns="0" bIns="0" rtlCol="0" anchor="ctr">
            <a:spAutoFit/>
          </a:bodyPr>
          <a:lstStyle>
            <a:lvl1pPr algn="l">
              <a:defRPr sz="200" spc="0" baseline="0">
                <a:solidFill>
                  <a:schemeClr val="tx1"/>
                </a:solidFill>
              </a:defRPr>
            </a:lvl1pPr>
          </a:lstStyle>
          <a:p>
            <a:endParaRPr lang="en-US"/>
          </a:p>
        </p:txBody>
      </p:sp>
      <p:sp>
        <p:nvSpPr>
          <p:cNvPr id="14" name="Copyright">
            <a:extLst>
              <a:ext uri="{FF2B5EF4-FFF2-40B4-BE49-F238E27FC236}">
                <a16:creationId xmlns:a16="http://schemas.microsoft.com/office/drawing/2014/main" id="{60BE7E32-782B-4635-9369-4283481B5B95}"/>
              </a:ext>
            </a:extLst>
          </p:cNvPr>
          <p:cNvSpPr txBox="1"/>
          <p:nvPr/>
        </p:nvSpPr>
        <p:spPr bwMode="gray">
          <a:xfrm>
            <a:off x="4699002" y="6431633"/>
            <a:ext cx="2793997" cy="107722"/>
          </a:xfrm>
          <a:prstGeom prst="rect">
            <a:avLst/>
          </a:prstGeom>
          <a:noFill/>
        </p:spPr>
        <p:txBody>
          <a:bodyPr wrap="square" lIns="0" tIns="0" rIns="0" bIns="0" rtlCol="0">
            <a:spAutoFit/>
          </a:bodyPr>
          <a:lstStyle/>
          <a:p>
            <a:pPr algn="ctr"/>
            <a:r>
              <a:rPr lang="en-US" sz="700" b="0" spc="0" baseline="0">
                <a:solidFill>
                  <a:schemeClr val="tx1"/>
                </a:solidFill>
              </a:rPr>
              <a:t>© 2023 Optum, Inc. All rights reserved.</a:t>
            </a:r>
          </a:p>
        </p:txBody>
      </p:sp>
      <p:sp>
        <p:nvSpPr>
          <p:cNvPr id="11" name="Page number">
            <a:extLst>
              <a:ext uri="{FF2B5EF4-FFF2-40B4-BE49-F238E27FC236}">
                <a16:creationId xmlns:a16="http://schemas.microsoft.com/office/drawing/2014/main" id="{43B6C28E-DF9A-44F3-A9C1-829C74510E39}"/>
              </a:ext>
            </a:extLst>
          </p:cNvPr>
          <p:cNvSpPr txBox="1"/>
          <p:nvPr/>
        </p:nvSpPr>
        <p:spPr bwMode="gray">
          <a:xfrm>
            <a:off x="11576115" y="6394249"/>
            <a:ext cx="157094" cy="153888"/>
          </a:xfrm>
          <a:prstGeom prst="rect">
            <a:avLst/>
          </a:prstGeom>
          <a:noFill/>
        </p:spPr>
        <p:txBody>
          <a:bodyPr wrap="none" lIns="0" tIns="0" rIns="0" bIns="0" rtlCol="0">
            <a:spAutoFit/>
          </a:bodyPr>
          <a:lstStyle/>
          <a:p>
            <a:pPr algn="r"/>
            <a:fld id="{F5A598C3-6D56-4DAD-9460-40026567CEE1}" type="slidenum">
              <a:rPr lang="en-US" sz="1000" b="1" smtClean="0">
                <a:solidFill>
                  <a:schemeClr val="tx1"/>
                </a:solidFill>
              </a:rPr>
              <a:pPr algn="r"/>
              <a:t>‹#›</a:t>
            </a:fld>
            <a:endParaRPr lang="en-US" sz="1000" b="1">
              <a:solidFill>
                <a:schemeClr val="tx1"/>
              </a:solidFill>
            </a:endParaRPr>
          </a:p>
        </p:txBody>
      </p:sp>
      <p:sp>
        <p:nvSpPr>
          <p:cNvPr id="3" name="Text Placeholder 2">
            <a:extLst>
              <a:ext uri="{FF2B5EF4-FFF2-40B4-BE49-F238E27FC236}">
                <a16:creationId xmlns:a16="http://schemas.microsoft.com/office/drawing/2014/main" id="{68E17BD5-C929-47AD-BA00-6B31C4591E22}"/>
              </a:ext>
            </a:extLst>
          </p:cNvPr>
          <p:cNvSpPr>
            <a:spLocks noGrp="1"/>
          </p:cNvSpPr>
          <p:nvPr>
            <p:ph type="body" idx="1"/>
          </p:nvPr>
        </p:nvSpPr>
        <p:spPr bwMode="gray">
          <a:xfrm>
            <a:off x="1524000" y="1468197"/>
            <a:ext cx="9144000" cy="393008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a:extLst>
              <a:ext uri="{FF2B5EF4-FFF2-40B4-BE49-F238E27FC236}">
                <a16:creationId xmlns:a16="http://schemas.microsoft.com/office/drawing/2014/main" id="{116AB501-2D32-4243-9F5D-C56CB3493024}"/>
              </a:ext>
            </a:extLst>
          </p:cNvPr>
          <p:cNvSpPr>
            <a:spLocks noGrp="1"/>
          </p:cNvSpPr>
          <p:nvPr>
            <p:ph type="title"/>
          </p:nvPr>
        </p:nvSpPr>
        <p:spPr bwMode="gray">
          <a:xfrm>
            <a:off x="457199" y="555639"/>
            <a:ext cx="9601200" cy="304699"/>
          </a:xfrm>
          <a:prstGeom prst="rect">
            <a:avLst/>
          </a:prstGeom>
        </p:spPr>
        <p:txBody>
          <a:bodyPr vert="horz" wrap="square" lIns="0" tIns="0" rIns="0" bIns="0" rtlCol="0" anchor="t" anchorCtr="0">
            <a:spAutoFit/>
          </a:bodyPr>
          <a:lstStyle/>
          <a:p>
            <a:r>
              <a:rPr lang="en-US"/>
              <a:t>Click to edit Master title style</a:t>
            </a:r>
          </a:p>
        </p:txBody>
      </p:sp>
      <p:pic>
        <p:nvPicPr>
          <p:cNvPr id="13" name="Optum logo" descr="Optum logo">
            <a:extLst>
              <a:ext uri="{FF2B5EF4-FFF2-40B4-BE49-F238E27FC236}">
                <a16:creationId xmlns:a16="http://schemas.microsoft.com/office/drawing/2014/main" id="{EDF4E185-2777-43CD-A55D-4A19FED186A6}"/>
              </a:ext>
              <a:ext uri="{C183D7F6-B498-43B3-948B-1728B52AA6E4}">
                <adec:decorative xmlns:adec="http://schemas.microsoft.com/office/drawing/2017/decorative" val="0"/>
              </a:ext>
            </a:extLst>
          </p:cNvPr>
          <p:cNvPicPr>
            <a:picLocks noRot="1" noChangeAspect="1" noMove="1" noResize="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bwMode="gray">
          <a:xfrm>
            <a:off x="461961" y="6343650"/>
            <a:ext cx="773055" cy="223837"/>
          </a:xfrm>
          <a:prstGeom prst="rect">
            <a:avLst/>
          </a:prstGeom>
        </p:spPr>
      </p:pic>
    </p:spTree>
    <p:extLst>
      <p:ext uri="{BB962C8B-B14F-4D97-AF65-F5344CB8AC3E}">
        <p14:creationId xmlns:p14="http://schemas.microsoft.com/office/powerpoint/2010/main" val="7306000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2" r:id="rId21"/>
    <p:sldLayoutId id="2147484145" r:id="rId22"/>
  </p:sldLayoutIdLst>
  <p:txStyles>
    <p:title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300" kern="1200">
          <a:solidFill>
            <a:schemeClr val="tx1"/>
          </a:solidFill>
          <a:latin typeface="+mn-lt"/>
          <a:ea typeface="+mn-ea"/>
          <a:cs typeface="+mn-cs"/>
        </a:defRPr>
      </a:lvl1pPr>
      <a:lvl2pPr marL="0" algn="l" defTabSz="914400" rtl="0" eaLnBrk="1" latinLnBrk="0" hangingPunct="1">
        <a:defRPr sz="1300" kern="1200">
          <a:solidFill>
            <a:schemeClr val="tx1"/>
          </a:solidFill>
          <a:latin typeface="+mn-lt"/>
          <a:ea typeface="+mn-ea"/>
          <a:cs typeface="+mn-cs"/>
        </a:defRPr>
      </a:lvl2pPr>
      <a:lvl3pPr marL="0" algn="l" defTabSz="914400" rtl="0" eaLnBrk="1" latinLnBrk="0" hangingPunct="1">
        <a:defRPr sz="1300" kern="1200">
          <a:solidFill>
            <a:schemeClr val="tx1"/>
          </a:solidFill>
          <a:latin typeface="+mn-lt"/>
          <a:ea typeface="+mn-ea"/>
          <a:cs typeface="+mn-cs"/>
        </a:defRPr>
      </a:lvl3pPr>
      <a:lvl4pPr marL="0" algn="l" defTabSz="914400" rtl="0" eaLnBrk="1" latinLnBrk="0" hangingPunct="1">
        <a:defRPr sz="1300" kern="1200">
          <a:solidFill>
            <a:schemeClr val="tx1"/>
          </a:solidFill>
          <a:latin typeface="+mn-lt"/>
          <a:ea typeface="+mn-ea"/>
          <a:cs typeface="+mn-cs"/>
        </a:defRPr>
      </a:lvl4pPr>
      <a:lvl5pPr marL="0" algn="l" defTabSz="914400" rtl="0" eaLnBrk="1" latinLnBrk="0" hangingPunct="1">
        <a:defRPr sz="1300" kern="1200">
          <a:solidFill>
            <a:schemeClr val="tx1"/>
          </a:solidFill>
          <a:latin typeface="+mn-lt"/>
          <a:ea typeface="+mn-ea"/>
          <a:cs typeface="+mn-cs"/>
        </a:defRPr>
      </a:lvl5pPr>
      <a:lvl6pPr marL="0" algn="l" defTabSz="914400" rtl="0" eaLnBrk="1" latinLnBrk="0" hangingPunct="1">
        <a:defRPr sz="1300" kern="1200">
          <a:solidFill>
            <a:schemeClr val="tx1"/>
          </a:solidFill>
          <a:latin typeface="+mn-lt"/>
          <a:ea typeface="+mn-ea"/>
          <a:cs typeface="+mn-cs"/>
        </a:defRPr>
      </a:lvl6pPr>
      <a:lvl7pPr marL="0" algn="l" defTabSz="914400" rtl="0" eaLnBrk="1" latinLnBrk="0" hangingPunct="1">
        <a:defRPr sz="1300" kern="1200">
          <a:solidFill>
            <a:schemeClr val="tx1"/>
          </a:solidFill>
          <a:latin typeface="+mn-lt"/>
          <a:ea typeface="+mn-ea"/>
          <a:cs typeface="+mn-cs"/>
        </a:defRPr>
      </a:lvl7pPr>
      <a:lvl8pPr marL="0" algn="l" defTabSz="914400" rtl="0" eaLnBrk="1" latinLnBrk="0" hangingPunct="1">
        <a:defRPr sz="1300" kern="1200">
          <a:solidFill>
            <a:schemeClr val="tx1"/>
          </a:solidFill>
          <a:latin typeface="+mn-lt"/>
          <a:ea typeface="+mn-ea"/>
          <a:cs typeface="+mn-cs"/>
        </a:defRPr>
      </a:lvl8pPr>
      <a:lvl9pPr marL="0" algn="l" defTabSz="914400" rtl="0" eaLnBrk="1" latinLnBrk="0" hangingPunct="1">
        <a:defRPr sz="13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C35EA4"/>
          </p15:clr>
        </p15:guide>
        <p15:guide id="4" pos="7390">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F36062A-1655-4530-ACBD-3C58ED2B33A6}"/>
              </a:ext>
            </a:extLst>
          </p:cNvPr>
          <p:cNvSpPr>
            <a:spLocks noGrp="1"/>
          </p:cNvSpPr>
          <p:nvPr>
            <p:ph type="dt" sz="half" idx="2"/>
          </p:nvPr>
        </p:nvSpPr>
        <p:spPr bwMode="gray">
          <a:xfrm>
            <a:off x="0" y="7170924"/>
            <a:ext cx="914400" cy="30778"/>
          </a:xfrm>
          <a:prstGeom prst="rect">
            <a:avLst/>
          </a:prstGeom>
        </p:spPr>
        <p:txBody>
          <a:bodyPr vert="horz" lIns="0" tIns="0" rIns="0" bIns="0" rtlCol="0" anchor="ctr">
            <a:spAutoFit/>
          </a:bodyPr>
          <a:lstStyle>
            <a:lvl1pPr algn="l">
              <a:defRPr sz="200">
                <a:solidFill>
                  <a:schemeClr val="tx1"/>
                </a:solidFill>
              </a:defRPr>
            </a:lvl1pPr>
          </a:lstStyle>
          <a:p>
            <a:fld id="{F05F61D3-6EEE-4B43-A90B-FDAB6329CC17}" type="datetime1">
              <a:rPr lang="en-US" smtClean="0"/>
              <a:t>2/25/2025</a:t>
            </a:fld>
            <a:endParaRPr lang="en-US"/>
          </a:p>
        </p:txBody>
      </p:sp>
      <p:sp>
        <p:nvSpPr>
          <p:cNvPr id="6" name="Slide Number Placeholder 5">
            <a:extLst>
              <a:ext uri="{FF2B5EF4-FFF2-40B4-BE49-F238E27FC236}">
                <a16:creationId xmlns:a16="http://schemas.microsoft.com/office/drawing/2014/main" id="{0C930D79-CD36-49F3-BF41-A3B38F3193DB}"/>
              </a:ext>
            </a:extLst>
          </p:cNvPr>
          <p:cNvSpPr>
            <a:spLocks noGrp="1"/>
          </p:cNvSpPr>
          <p:nvPr>
            <p:ph type="sldNum" sz="quarter" idx="4"/>
          </p:nvPr>
        </p:nvSpPr>
        <p:spPr bwMode="gray">
          <a:xfrm>
            <a:off x="0" y="7221433"/>
            <a:ext cx="914400" cy="30778"/>
          </a:xfrm>
          <a:prstGeom prst="rect">
            <a:avLst/>
          </a:prstGeom>
        </p:spPr>
        <p:txBody>
          <a:bodyPr vert="horz" lIns="0" tIns="0" rIns="0" bIns="0" rtlCol="0" anchor="ctr">
            <a:spAutoFit/>
          </a:bodyPr>
          <a:lstStyle>
            <a:lvl1pPr algn="l">
              <a:defRPr sz="200">
                <a:solidFill>
                  <a:schemeClr val="tx1"/>
                </a:solidFill>
              </a:defRPr>
            </a:lvl1pPr>
          </a:lstStyle>
          <a:p>
            <a:fld id="{03805D93-7D4B-4CBC-BABC-3A8AC08CB7F4}" type="slidenum">
              <a:rPr lang="en-US" smtClean="0"/>
              <a:pPr/>
              <a:t>‹#›</a:t>
            </a:fld>
            <a:endParaRPr lang="en-US"/>
          </a:p>
        </p:txBody>
      </p:sp>
      <p:sp>
        <p:nvSpPr>
          <p:cNvPr id="5" name="Footer Placeholder 4">
            <a:extLst>
              <a:ext uri="{FF2B5EF4-FFF2-40B4-BE49-F238E27FC236}">
                <a16:creationId xmlns:a16="http://schemas.microsoft.com/office/drawing/2014/main" id="{C134DC45-7B06-4349-A773-6C8765250867}"/>
              </a:ext>
            </a:extLst>
          </p:cNvPr>
          <p:cNvSpPr>
            <a:spLocks noGrp="1"/>
          </p:cNvSpPr>
          <p:nvPr>
            <p:ph type="ftr" sz="quarter" idx="3"/>
          </p:nvPr>
        </p:nvSpPr>
        <p:spPr bwMode="gray">
          <a:xfrm>
            <a:off x="0" y="7120415"/>
            <a:ext cx="1155766" cy="30778"/>
          </a:xfrm>
          <a:prstGeom prst="rect">
            <a:avLst/>
          </a:prstGeom>
        </p:spPr>
        <p:txBody>
          <a:bodyPr vert="horz" wrap="none" lIns="0" tIns="0" rIns="0" bIns="0" rtlCol="0" anchor="ctr">
            <a:spAutoFit/>
          </a:bodyPr>
          <a:lstStyle>
            <a:lvl1pPr algn="l">
              <a:defRPr sz="200" spc="0" baseline="0">
                <a:solidFill>
                  <a:schemeClr val="tx1"/>
                </a:solidFill>
              </a:defRPr>
            </a:lvl1pPr>
          </a:lstStyle>
          <a:p>
            <a:r>
              <a:rPr lang="en-US"/>
              <a:t>Confidential property of Optum. Do not distribute or reproduce without express permission from Optum.</a:t>
            </a:r>
          </a:p>
        </p:txBody>
      </p:sp>
      <p:sp>
        <p:nvSpPr>
          <p:cNvPr id="14" name="Copyright">
            <a:extLst>
              <a:ext uri="{FF2B5EF4-FFF2-40B4-BE49-F238E27FC236}">
                <a16:creationId xmlns:a16="http://schemas.microsoft.com/office/drawing/2014/main" id="{60BE7E32-782B-4635-9369-4283481B5B95}"/>
              </a:ext>
            </a:extLst>
          </p:cNvPr>
          <p:cNvSpPr txBox="1"/>
          <p:nvPr userDrawn="1"/>
        </p:nvSpPr>
        <p:spPr bwMode="gray">
          <a:xfrm>
            <a:off x="4699002" y="6431633"/>
            <a:ext cx="2793997" cy="107722"/>
          </a:xfrm>
          <a:prstGeom prst="rect">
            <a:avLst/>
          </a:prstGeom>
          <a:noFill/>
        </p:spPr>
        <p:txBody>
          <a:bodyPr wrap="square" lIns="0" tIns="0" rIns="0" bIns="0" rtlCol="0">
            <a:spAutoFit/>
          </a:bodyPr>
          <a:lstStyle/>
          <a:p>
            <a:pPr algn="ctr"/>
            <a:r>
              <a:rPr lang="en-US" sz="700" b="0" spc="0" baseline="0">
                <a:solidFill>
                  <a:schemeClr val="tx1"/>
                </a:solidFill>
              </a:rPr>
              <a:t>© 2022 Optum, Inc. All rights reserved.</a:t>
            </a:r>
          </a:p>
        </p:txBody>
      </p:sp>
      <p:sp>
        <p:nvSpPr>
          <p:cNvPr id="11" name="Page number">
            <a:extLst>
              <a:ext uri="{FF2B5EF4-FFF2-40B4-BE49-F238E27FC236}">
                <a16:creationId xmlns:a16="http://schemas.microsoft.com/office/drawing/2014/main" id="{43B6C28E-DF9A-44F3-A9C1-829C74510E39}"/>
              </a:ext>
            </a:extLst>
          </p:cNvPr>
          <p:cNvSpPr txBox="1"/>
          <p:nvPr userDrawn="1"/>
        </p:nvSpPr>
        <p:spPr bwMode="gray">
          <a:xfrm>
            <a:off x="11576115" y="6394249"/>
            <a:ext cx="157094" cy="153888"/>
          </a:xfrm>
          <a:prstGeom prst="rect">
            <a:avLst/>
          </a:prstGeom>
          <a:noFill/>
        </p:spPr>
        <p:txBody>
          <a:bodyPr wrap="none" lIns="0" tIns="0" rIns="0" bIns="0" rtlCol="0">
            <a:spAutoFit/>
          </a:bodyPr>
          <a:lstStyle/>
          <a:p>
            <a:pPr algn="r"/>
            <a:fld id="{F5A598C3-6D56-4DAD-9460-40026567CEE1}" type="slidenum">
              <a:rPr lang="en-US" sz="1000" b="1" smtClean="0">
                <a:solidFill>
                  <a:schemeClr val="tx1"/>
                </a:solidFill>
              </a:rPr>
              <a:pPr algn="r"/>
              <a:t>‹#›</a:t>
            </a:fld>
            <a:endParaRPr lang="en-US" sz="1000" b="1">
              <a:solidFill>
                <a:schemeClr val="tx1"/>
              </a:solidFill>
            </a:endParaRPr>
          </a:p>
        </p:txBody>
      </p:sp>
      <p:sp>
        <p:nvSpPr>
          <p:cNvPr id="3" name="Text Placeholder 2">
            <a:extLst>
              <a:ext uri="{FF2B5EF4-FFF2-40B4-BE49-F238E27FC236}">
                <a16:creationId xmlns:a16="http://schemas.microsoft.com/office/drawing/2014/main" id="{68E17BD5-C929-47AD-BA00-6B31C4591E22}"/>
              </a:ext>
            </a:extLst>
          </p:cNvPr>
          <p:cNvSpPr>
            <a:spLocks noGrp="1"/>
          </p:cNvSpPr>
          <p:nvPr>
            <p:ph type="body" idx="1"/>
          </p:nvPr>
        </p:nvSpPr>
        <p:spPr bwMode="gray">
          <a:xfrm>
            <a:off x="1524000" y="1468197"/>
            <a:ext cx="9144000" cy="393008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a:extLst>
              <a:ext uri="{FF2B5EF4-FFF2-40B4-BE49-F238E27FC236}">
                <a16:creationId xmlns:a16="http://schemas.microsoft.com/office/drawing/2014/main" id="{116AB501-2D32-4243-9F5D-C56CB3493024}"/>
              </a:ext>
            </a:extLst>
          </p:cNvPr>
          <p:cNvSpPr>
            <a:spLocks noGrp="1"/>
          </p:cNvSpPr>
          <p:nvPr>
            <p:ph type="title"/>
          </p:nvPr>
        </p:nvSpPr>
        <p:spPr bwMode="gray">
          <a:xfrm>
            <a:off x="457199" y="555639"/>
            <a:ext cx="9601200" cy="304699"/>
          </a:xfrm>
          <a:prstGeom prst="rect">
            <a:avLst/>
          </a:prstGeom>
        </p:spPr>
        <p:txBody>
          <a:bodyPr vert="horz" wrap="square" lIns="0" tIns="0" rIns="0" bIns="0" rtlCol="0" anchor="t" anchorCtr="0">
            <a:spAutoFit/>
          </a:bodyPr>
          <a:lstStyle/>
          <a:p>
            <a:r>
              <a:rPr lang="en-US"/>
              <a:t>Click to edit Master title style</a:t>
            </a:r>
          </a:p>
        </p:txBody>
      </p:sp>
      <p:pic>
        <p:nvPicPr>
          <p:cNvPr id="13" name="Optum logo" descr="Optum logo">
            <a:extLst>
              <a:ext uri="{FF2B5EF4-FFF2-40B4-BE49-F238E27FC236}">
                <a16:creationId xmlns:a16="http://schemas.microsoft.com/office/drawing/2014/main" id="{EDF4E185-2777-43CD-A55D-4A19FED186A6}"/>
              </a:ext>
              <a:ext uri="{C183D7F6-B498-43B3-948B-1728B52AA6E4}">
                <adec:decorative xmlns:adec="http://schemas.microsoft.com/office/drawing/2017/decorative" val="0"/>
              </a:ext>
            </a:extLst>
          </p:cNvPr>
          <p:cNvPicPr>
            <a:picLocks noRot="1" noChangeAspect="1" noMove="1" noResize="1"/>
          </p:cNvPicPr>
          <p:nvPr userDrawn="1"/>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bwMode="gray">
          <a:xfrm>
            <a:off x="461961" y="6343650"/>
            <a:ext cx="773055" cy="223837"/>
          </a:xfrm>
          <a:prstGeom prst="rect">
            <a:avLst/>
          </a:prstGeom>
        </p:spPr>
      </p:pic>
    </p:spTree>
    <p:extLst>
      <p:ext uri="{BB962C8B-B14F-4D97-AF65-F5344CB8AC3E}">
        <p14:creationId xmlns:p14="http://schemas.microsoft.com/office/powerpoint/2010/main" val="143785016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7" r:id="rId22"/>
    <p:sldLayoutId id="2147483708" r:id="rId23"/>
    <p:sldLayoutId id="2147483709" r:id="rId24"/>
    <p:sldLayoutId id="2147483710" r:id="rId25"/>
  </p:sldLayoutIdLst>
  <p:hf sldNum="0" hdr="0" ftr="0" dt="0"/>
  <p:txStyles>
    <p:title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300" kern="1200">
          <a:solidFill>
            <a:schemeClr val="tx1"/>
          </a:solidFill>
          <a:latin typeface="+mn-lt"/>
          <a:ea typeface="+mn-ea"/>
          <a:cs typeface="+mn-cs"/>
        </a:defRPr>
      </a:lvl1pPr>
      <a:lvl2pPr marL="0" algn="l" defTabSz="914400" rtl="0" eaLnBrk="1" latinLnBrk="0" hangingPunct="1">
        <a:defRPr sz="1300" kern="1200">
          <a:solidFill>
            <a:schemeClr val="tx1"/>
          </a:solidFill>
          <a:latin typeface="+mn-lt"/>
          <a:ea typeface="+mn-ea"/>
          <a:cs typeface="+mn-cs"/>
        </a:defRPr>
      </a:lvl2pPr>
      <a:lvl3pPr marL="0" algn="l" defTabSz="914400" rtl="0" eaLnBrk="1" latinLnBrk="0" hangingPunct="1">
        <a:defRPr sz="1300" kern="1200">
          <a:solidFill>
            <a:schemeClr val="tx1"/>
          </a:solidFill>
          <a:latin typeface="+mn-lt"/>
          <a:ea typeface="+mn-ea"/>
          <a:cs typeface="+mn-cs"/>
        </a:defRPr>
      </a:lvl3pPr>
      <a:lvl4pPr marL="0" algn="l" defTabSz="914400" rtl="0" eaLnBrk="1" latinLnBrk="0" hangingPunct="1">
        <a:defRPr sz="1300" kern="1200">
          <a:solidFill>
            <a:schemeClr val="tx1"/>
          </a:solidFill>
          <a:latin typeface="+mn-lt"/>
          <a:ea typeface="+mn-ea"/>
          <a:cs typeface="+mn-cs"/>
        </a:defRPr>
      </a:lvl4pPr>
      <a:lvl5pPr marL="0" algn="l" defTabSz="914400" rtl="0" eaLnBrk="1" latinLnBrk="0" hangingPunct="1">
        <a:defRPr sz="1300" kern="1200">
          <a:solidFill>
            <a:schemeClr val="tx1"/>
          </a:solidFill>
          <a:latin typeface="+mn-lt"/>
          <a:ea typeface="+mn-ea"/>
          <a:cs typeface="+mn-cs"/>
        </a:defRPr>
      </a:lvl5pPr>
      <a:lvl6pPr marL="0" algn="l" defTabSz="914400" rtl="0" eaLnBrk="1" latinLnBrk="0" hangingPunct="1">
        <a:defRPr sz="1300" kern="1200">
          <a:solidFill>
            <a:schemeClr val="tx1"/>
          </a:solidFill>
          <a:latin typeface="+mn-lt"/>
          <a:ea typeface="+mn-ea"/>
          <a:cs typeface="+mn-cs"/>
        </a:defRPr>
      </a:lvl6pPr>
      <a:lvl7pPr marL="0" algn="l" defTabSz="914400" rtl="0" eaLnBrk="1" latinLnBrk="0" hangingPunct="1">
        <a:defRPr sz="1300" kern="1200">
          <a:solidFill>
            <a:schemeClr val="tx1"/>
          </a:solidFill>
          <a:latin typeface="+mn-lt"/>
          <a:ea typeface="+mn-ea"/>
          <a:cs typeface="+mn-cs"/>
        </a:defRPr>
      </a:lvl7pPr>
      <a:lvl8pPr marL="0" algn="l" defTabSz="914400" rtl="0" eaLnBrk="1" latinLnBrk="0" hangingPunct="1">
        <a:defRPr sz="1300" kern="1200">
          <a:solidFill>
            <a:schemeClr val="tx1"/>
          </a:solidFill>
          <a:latin typeface="+mn-lt"/>
          <a:ea typeface="+mn-ea"/>
          <a:cs typeface="+mn-cs"/>
        </a:defRPr>
      </a:lvl8pPr>
      <a:lvl9pPr marL="0" algn="l" defTabSz="914400" rtl="0" eaLnBrk="1" latinLnBrk="0" hangingPunct="1">
        <a:defRPr sz="13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C35EA4"/>
          </p15:clr>
        </p15:guide>
        <p15:guide id="4" pos="7390">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F36062A-1655-4530-ACBD-3C58ED2B33A6}"/>
              </a:ext>
            </a:extLst>
          </p:cNvPr>
          <p:cNvSpPr>
            <a:spLocks noGrp="1"/>
          </p:cNvSpPr>
          <p:nvPr>
            <p:ph type="dt" sz="half" idx="2"/>
          </p:nvPr>
        </p:nvSpPr>
        <p:spPr bwMode="gray">
          <a:xfrm>
            <a:off x="0" y="7170924"/>
            <a:ext cx="914400" cy="30778"/>
          </a:xfrm>
          <a:prstGeom prst="rect">
            <a:avLst/>
          </a:prstGeom>
        </p:spPr>
        <p:txBody>
          <a:bodyPr vert="horz" lIns="0" tIns="0" rIns="0" bIns="0" rtlCol="0" anchor="ctr">
            <a:spAutoFit/>
          </a:bodyPr>
          <a:lstStyle>
            <a:lvl1pPr algn="l">
              <a:defRPr sz="200">
                <a:solidFill>
                  <a:schemeClr val="tx1"/>
                </a:solidFill>
              </a:defRPr>
            </a:lvl1pPr>
          </a:lstStyle>
          <a:p>
            <a:fld id="{F05F61D3-6EEE-4B43-A90B-FDAB6329CC17}" type="datetime1">
              <a:rPr lang="en-US" smtClean="0"/>
              <a:t>2/25/2025</a:t>
            </a:fld>
            <a:endParaRPr lang="en-US"/>
          </a:p>
        </p:txBody>
      </p:sp>
      <p:sp>
        <p:nvSpPr>
          <p:cNvPr id="6" name="Slide Number Placeholder 5">
            <a:extLst>
              <a:ext uri="{FF2B5EF4-FFF2-40B4-BE49-F238E27FC236}">
                <a16:creationId xmlns:a16="http://schemas.microsoft.com/office/drawing/2014/main" id="{0C930D79-CD36-49F3-BF41-A3B38F3193DB}"/>
              </a:ext>
            </a:extLst>
          </p:cNvPr>
          <p:cNvSpPr>
            <a:spLocks noGrp="1"/>
          </p:cNvSpPr>
          <p:nvPr>
            <p:ph type="sldNum" sz="quarter" idx="4"/>
          </p:nvPr>
        </p:nvSpPr>
        <p:spPr bwMode="gray">
          <a:xfrm>
            <a:off x="0" y="7221433"/>
            <a:ext cx="914400" cy="30778"/>
          </a:xfrm>
          <a:prstGeom prst="rect">
            <a:avLst/>
          </a:prstGeom>
        </p:spPr>
        <p:txBody>
          <a:bodyPr vert="horz" lIns="0" tIns="0" rIns="0" bIns="0" rtlCol="0" anchor="ctr">
            <a:spAutoFit/>
          </a:bodyPr>
          <a:lstStyle>
            <a:lvl1pPr algn="l">
              <a:defRPr sz="200">
                <a:solidFill>
                  <a:schemeClr val="tx1"/>
                </a:solidFill>
              </a:defRPr>
            </a:lvl1pPr>
          </a:lstStyle>
          <a:p>
            <a:fld id="{03805D93-7D4B-4CBC-BABC-3A8AC08CB7F4}" type="slidenum">
              <a:rPr lang="en-US" smtClean="0"/>
              <a:pPr/>
              <a:t>‹#›</a:t>
            </a:fld>
            <a:endParaRPr lang="en-US"/>
          </a:p>
        </p:txBody>
      </p:sp>
      <p:sp>
        <p:nvSpPr>
          <p:cNvPr id="5" name="Footer Placeholder 4">
            <a:extLst>
              <a:ext uri="{FF2B5EF4-FFF2-40B4-BE49-F238E27FC236}">
                <a16:creationId xmlns:a16="http://schemas.microsoft.com/office/drawing/2014/main" id="{C134DC45-7B06-4349-A773-6C8765250867}"/>
              </a:ext>
            </a:extLst>
          </p:cNvPr>
          <p:cNvSpPr>
            <a:spLocks noGrp="1"/>
          </p:cNvSpPr>
          <p:nvPr>
            <p:ph type="ftr" sz="quarter" idx="3"/>
          </p:nvPr>
        </p:nvSpPr>
        <p:spPr bwMode="gray">
          <a:xfrm>
            <a:off x="0" y="7120415"/>
            <a:ext cx="1155766" cy="30778"/>
          </a:xfrm>
          <a:prstGeom prst="rect">
            <a:avLst/>
          </a:prstGeom>
        </p:spPr>
        <p:txBody>
          <a:bodyPr vert="horz" wrap="none" lIns="0" tIns="0" rIns="0" bIns="0" rtlCol="0" anchor="ctr">
            <a:spAutoFit/>
          </a:bodyPr>
          <a:lstStyle>
            <a:lvl1pPr algn="l">
              <a:defRPr sz="200" spc="0" baseline="0">
                <a:solidFill>
                  <a:schemeClr val="tx1"/>
                </a:solidFill>
              </a:defRPr>
            </a:lvl1pPr>
          </a:lstStyle>
          <a:p>
            <a:r>
              <a:rPr lang="en-US"/>
              <a:t>Confidential property of Optum. Do not distribute or reproduce without express permission from Optum.</a:t>
            </a:r>
          </a:p>
        </p:txBody>
      </p:sp>
      <p:sp>
        <p:nvSpPr>
          <p:cNvPr id="14" name="Copyright">
            <a:extLst>
              <a:ext uri="{FF2B5EF4-FFF2-40B4-BE49-F238E27FC236}">
                <a16:creationId xmlns:a16="http://schemas.microsoft.com/office/drawing/2014/main" id="{60BE7E32-782B-4635-9369-4283481B5B95}"/>
              </a:ext>
            </a:extLst>
          </p:cNvPr>
          <p:cNvSpPr txBox="1"/>
          <p:nvPr userDrawn="1"/>
        </p:nvSpPr>
        <p:spPr bwMode="gray">
          <a:xfrm>
            <a:off x="4699002" y="6431633"/>
            <a:ext cx="2793997" cy="107722"/>
          </a:xfrm>
          <a:prstGeom prst="rect">
            <a:avLst/>
          </a:prstGeom>
          <a:noFill/>
        </p:spPr>
        <p:txBody>
          <a:bodyPr wrap="square" lIns="0" tIns="0" rIns="0" bIns="0" rtlCol="0">
            <a:spAutoFit/>
          </a:bodyPr>
          <a:lstStyle/>
          <a:p>
            <a:pPr algn="ctr"/>
            <a:r>
              <a:rPr lang="en-US" sz="700" b="0" spc="0" baseline="0">
                <a:solidFill>
                  <a:schemeClr val="tx1"/>
                </a:solidFill>
              </a:rPr>
              <a:t>© 2022 Optum, Inc. All rights reserved.</a:t>
            </a:r>
          </a:p>
        </p:txBody>
      </p:sp>
      <p:sp>
        <p:nvSpPr>
          <p:cNvPr id="11" name="Page number">
            <a:extLst>
              <a:ext uri="{FF2B5EF4-FFF2-40B4-BE49-F238E27FC236}">
                <a16:creationId xmlns:a16="http://schemas.microsoft.com/office/drawing/2014/main" id="{43B6C28E-DF9A-44F3-A9C1-829C74510E39}"/>
              </a:ext>
            </a:extLst>
          </p:cNvPr>
          <p:cNvSpPr txBox="1"/>
          <p:nvPr userDrawn="1"/>
        </p:nvSpPr>
        <p:spPr bwMode="gray">
          <a:xfrm>
            <a:off x="11576115" y="6394249"/>
            <a:ext cx="157094" cy="153888"/>
          </a:xfrm>
          <a:prstGeom prst="rect">
            <a:avLst/>
          </a:prstGeom>
          <a:noFill/>
        </p:spPr>
        <p:txBody>
          <a:bodyPr wrap="none" lIns="0" tIns="0" rIns="0" bIns="0" rtlCol="0">
            <a:spAutoFit/>
          </a:bodyPr>
          <a:lstStyle/>
          <a:p>
            <a:pPr algn="r"/>
            <a:fld id="{F5A598C3-6D56-4DAD-9460-40026567CEE1}" type="slidenum">
              <a:rPr lang="en-US" sz="1000" b="1" smtClean="0">
                <a:solidFill>
                  <a:schemeClr val="tx1"/>
                </a:solidFill>
              </a:rPr>
              <a:pPr algn="r"/>
              <a:t>‹#›</a:t>
            </a:fld>
            <a:endParaRPr lang="en-US" sz="1000" b="1">
              <a:solidFill>
                <a:schemeClr val="tx1"/>
              </a:solidFill>
            </a:endParaRPr>
          </a:p>
        </p:txBody>
      </p:sp>
      <p:sp>
        <p:nvSpPr>
          <p:cNvPr id="3" name="Text Placeholder 2">
            <a:extLst>
              <a:ext uri="{FF2B5EF4-FFF2-40B4-BE49-F238E27FC236}">
                <a16:creationId xmlns:a16="http://schemas.microsoft.com/office/drawing/2014/main" id="{68E17BD5-C929-47AD-BA00-6B31C4591E22}"/>
              </a:ext>
            </a:extLst>
          </p:cNvPr>
          <p:cNvSpPr>
            <a:spLocks noGrp="1"/>
          </p:cNvSpPr>
          <p:nvPr>
            <p:ph type="body" idx="1"/>
          </p:nvPr>
        </p:nvSpPr>
        <p:spPr bwMode="gray">
          <a:xfrm>
            <a:off x="1524000" y="1468197"/>
            <a:ext cx="9144000" cy="393008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a:extLst>
              <a:ext uri="{FF2B5EF4-FFF2-40B4-BE49-F238E27FC236}">
                <a16:creationId xmlns:a16="http://schemas.microsoft.com/office/drawing/2014/main" id="{116AB501-2D32-4243-9F5D-C56CB3493024}"/>
              </a:ext>
            </a:extLst>
          </p:cNvPr>
          <p:cNvSpPr>
            <a:spLocks noGrp="1"/>
          </p:cNvSpPr>
          <p:nvPr>
            <p:ph type="title"/>
          </p:nvPr>
        </p:nvSpPr>
        <p:spPr bwMode="gray">
          <a:xfrm>
            <a:off x="457199" y="555639"/>
            <a:ext cx="9601200" cy="304699"/>
          </a:xfrm>
          <a:prstGeom prst="rect">
            <a:avLst/>
          </a:prstGeom>
        </p:spPr>
        <p:txBody>
          <a:bodyPr vert="horz" wrap="square" lIns="0" tIns="0" rIns="0" bIns="0" rtlCol="0" anchor="t" anchorCtr="0">
            <a:spAutoFit/>
          </a:bodyPr>
          <a:lstStyle/>
          <a:p>
            <a:r>
              <a:rPr lang="en-US"/>
              <a:t>Click to edit Master title style</a:t>
            </a:r>
          </a:p>
        </p:txBody>
      </p:sp>
      <p:pic>
        <p:nvPicPr>
          <p:cNvPr id="13" name="Optum logo" descr="Optum logo">
            <a:extLst>
              <a:ext uri="{FF2B5EF4-FFF2-40B4-BE49-F238E27FC236}">
                <a16:creationId xmlns:a16="http://schemas.microsoft.com/office/drawing/2014/main" id="{EDF4E185-2777-43CD-A55D-4A19FED186A6}"/>
              </a:ext>
              <a:ext uri="{C183D7F6-B498-43B3-948B-1728B52AA6E4}">
                <adec:decorative xmlns:adec="http://schemas.microsoft.com/office/drawing/2017/decorative" val="0"/>
              </a:ext>
            </a:extLst>
          </p:cNvPr>
          <p:cNvPicPr>
            <a:picLocks noRot="1" noChangeAspect="1" noMove="1" noResize="1"/>
          </p:cNvPicPr>
          <p:nvPr userDrawn="1"/>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bwMode="gray">
          <a:xfrm>
            <a:off x="461961" y="6343650"/>
            <a:ext cx="773055" cy="223837"/>
          </a:xfrm>
          <a:prstGeom prst="rect">
            <a:avLst/>
          </a:prstGeom>
        </p:spPr>
      </p:pic>
    </p:spTree>
    <p:extLst>
      <p:ext uri="{BB962C8B-B14F-4D97-AF65-F5344CB8AC3E}">
        <p14:creationId xmlns:p14="http://schemas.microsoft.com/office/powerpoint/2010/main" val="106454410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2" r:id="rId21"/>
    <p:sldLayoutId id="2147483733" r:id="rId22"/>
    <p:sldLayoutId id="2147483734" r:id="rId23"/>
    <p:sldLayoutId id="2147483735" r:id="rId24"/>
    <p:sldLayoutId id="2147483736" r:id="rId25"/>
    <p:sldLayoutId id="2147483737" r:id="rId26"/>
    <p:sldLayoutId id="2147483738" r:id="rId27"/>
    <p:sldLayoutId id="2147483739" r:id="rId28"/>
    <p:sldLayoutId id="2147483740" r:id="rId29"/>
    <p:sldLayoutId id="2147483741" r:id="rId30"/>
    <p:sldLayoutId id="2147483742" r:id="rId31"/>
    <p:sldLayoutId id="2147483743" r:id="rId32"/>
    <p:sldLayoutId id="2147483744" r:id="rId33"/>
    <p:sldLayoutId id="2147483745" r:id="rId34"/>
    <p:sldLayoutId id="2147483746" r:id="rId35"/>
    <p:sldLayoutId id="2147483748" r:id="rId36"/>
    <p:sldLayoutId id="2147484146" r:id="rId37"/>
  </p:sldLayoutIdLst>
  <p:hf sldNum="0" hdr="0" ftr="0" dt="0"/>
  <p:txStyles>
    <p:title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300" kern="1200">
          <a:solidFill>
            <a:schemeClr val="tx1"/>
          </a:solidFill>
          <a:latin typeface="+mn-lt"/>
          <a:ea typeface="+mn-ea"/>
          <a:cs typeface="+mn-cs"/>
        </a:defRPr>
      </a:lvl1pPr>
      <a:lvl2pPr marL="0" algn="l" defTabSz="914400" rtl="0" eaLnBrk="1" latinLnBrk="0" hangingPunct="1">
        <a:defRPr sz="1300" kern="1200">
          <a:solidFill>
            <a:schemeClr val="tx1"/>
          </a:solidFill>
          <a:latin typeface="+mn-lt"/>
          <a:ea typeface="+mn-ea"/>
          <a:cs typeface="+mn-cs"/>
        </a:defRPr>
      </a:lvl2pPr>
      <a:lvl3pPr marL="0" algn="l" defTabSz="914400" rtl="0" eaLnBrk="1" latinLnBrk="0" hangingPunct="1">
        <a:defRPr sz="1300" kern="1200">
          <a:solidFill>
            <a:schemeClr val="tx1"/>
          </a:solidFill>
          <a:latin typeface="+mn-lt"/>
          <a:ea typeface="+mn-ea"/>
          <a:cs typeface="+mn-cs"/>
        </a:defRPr>
      </a:lvl3pPr>
      <a:lvl4pPr marL="0" algn="l" defTabSz="914400" rtl="0" eaLnBrk="1" latinLnBrk="0" hangingPunct="1">
        <a:defRPr sz="1300" kern="1200">
          <a:solidFill>
            <a:schemeClr val="tx1"/>
          </a:solidFill>
          <a:latin typeface="+mn-lt"/>
          <a:ea typeface="+mn-ea"/>
          <a:cs typeface="+mn-cs"/>
        </a:defRPr>
      </a:lvl4pPr>
      <a:lvl5pPr marL="0" algn="l" defTabSz="914400" rtl="0" eaLnBrk="1" latinLnBrk="0" hangingPunct="1">
        <a:defRPr sz="1300" kern="1200">
          <a:solidFill>
            <a:schemeClr val="tx1"/>
          </a:solidFill>
          <a:latin typeface="+mn-lt"/>
          <a:ea typeface="+mn-ea"/>
          <a:cs typeface="+mn-cs"/>
        </a:defRPr>
      </a:lvl5pPr>
      <a:lvl6pPr marL="0" algn="l" defTabSz="914400" rtl="0" eaLnBrk="1" latinLnBrk="0" hangingPunct="1">
        <a:defRPr sz="1300" kern="1200">
          <a:solidFill>
            <a:schemeClr val="tx1"/>
          </a:solidFill>
          <a:latin typeface="+mn-lt"/>
          <a:ea typeface="+mn-ea"/>
          <a:cs typeface="+mn-cs"/>
        </a:defRPr>
      </a:lvl6pPr>
      <a:lvl7pPr marL="0" algn="l" defTabSz="914400" rtl="0" eaLnBrk="1" latinLnBrk="0" hangingPunct="1">
        <a:defRPr sz="1300" kern="1200">
          <a:solidFill>
            <a:schemeClr val="tx1"/>
          </a:solidFill>
          <a:latin typeface="+mn-lt"/>
          <a:ea typeface="+mn-ea"/>
          <a:cs typeface="+mn-cs"/>
        </a:defRPr>
      </a:lvl7pPr>
      <a:lvl8pPr marL="0" algn="l" defTabSz="914400" rtl="0" eaLnBrk="1" latinLnBrk="0" hangingPunct="1">
        <a:defRPr sz="1300" kern="1200">
          <a:solidFill>
            <a:schemeClr val="tx1"/>
          </a:solidFill>
          <a:latin typeface="+mn-lt"/>
          <a:ea typeface="+mn-ea"/>
          <a:cs typeface="+mn-cs"/>
        </a:defRPr>
      </a:lvl8pPr>
      <a:lvl9pPr marL="0" algn="l" defTabSz="914400" rtl="0" eaLnBrk="1" latinLnBrk="0" hangingPunct="1">
        <a:defRPr sz="13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C35EA4"/>
          </p15:clr>
        </p15:guide>
        <p15:guide id="4" pos="7390">
          <p15:clr>
            <a:srgbClr val="C35E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F36062A-1655-4530-ACBD-3C58ED2B33A6}"/>
              </a:ext>
            </a:extLst>
          </p:cNvPr>
          <p:cNvSpPr>
            <a:spLocks noGrp="1"/>
          </p:cNvSpPr>
          <p:nvPr>
            <p:ph type="dt" sz="half" idx="2"/>
          </p:nvPr>
        </p:nvSpPr>
        <p:spPr bwMode="gray">
          <a:xfrm>
            <a:off x="0" y="7170924"/>
            <a:ext cx="914400" cy="30778"/>
          </a:xfrm>
          <a:prstGeom prst="rect">
            <a:avLst/>
          </a:prstGeom>
        </p:spPr>
        <p:txBody>
          <a:bodyPr vert="horz" lIns="0" tIns="0" rIns="0" bIns="0" rtlCol="0" anchor="ctr">
            <a:spAutoFit/>
          </a:bodyPr>
          <a:lstStyle>
            <a:lvl1pPr algn="l">
              <a:defRPr sz="200">
                <a:solidFill>
                  <a:schemeClr val="tx1"/>
                </a:solidFill>
              </a:defRPr>
            </a:lvl1pPr>
          </a:lstStyle>
          <a:p>
            <a:fld id="{F05F61D3-6EEE-4B43-A90B-FDAB6329CC17}" type="datetime1">
              <a:rPr lang="en-US" smtClean="0"/>
              <a:t>2/25/2025</a:t>
            </a:fld>
            <a:endParaRPr lang="en-US"/>
          </a:p>
        </p:txBody>
      </p:sp>
      <p:sp>
        <p:nvSpPr>
          <p:cNvPr id="6" name="Slide Number Placeholder 5">
            <a:extLst>
              <a:ext uri="{FF2B5EF4-FFF2-40B4-BE49-F238E27FC236}">
                <a16:creationId xmlns:a16="http://schemas.microsoft.com/office/drawing/2014/main" id="{0C930D79-CD36-49F3-BF41-A3B38F3193DB}"/>
              </a:ext>
            </a:extLst>
          </p:cNvPr>
          <p:cNvSpPr>
            <a:spLocks noGrp="1"/>
          </p:cNvSpPr>
          <p:nvPr>
            <p:ph type="sldNum" sz="quarter" idx="4"/>
          </p:nvPr>
        </p:nvSpPr>
        <p:spPr bwMode="gray">
          <a:xfrm>
            <a:off x="0" y="7221433"/>
            <a:ext cx="914400" cy="30778"/>
          </a:xfrm>
          <a:prstGeom prst="rect">
            <a:avLst/>
          </a:prstGeom>
        </p:spPr>
        <p:txBody>
          <a:bodyPr vert="horz" lIns="0" tIns="0" rIns="0" bIns="0" rtlCol="0" anchor="ctr">
            <a:spAutoFit/>
          </a:bodyPr>
          <a:lstStyle>
            <a:lvl1pPr algn="l">
              <a:defRPr sz="200">
                <a:solidFill>
                  <a:schemeClr val="tx1"/>
                </a:solidFill>
              </a:defRPr>
            </a:lvl1pPr>
          </a:lstStyle>
          <a:p>
            <a:fld id="{03805D93-7D4B-4CBC-BABC-3A8AC08CB7F4}" type="slidenum">
              <a:rPr lang="en-US" smtClean="0"/>
              <a:pPr/>
              <a:t>‹#›</a:t>
            </a:fld>
            <a:endParaRPr lang="en-US"/>
          </a:p>
        </p:txBody>
      </p:sp>
      <p:sp>
        <p:nvSpPr>
          <p:cNvPr id="5" name="Footer Placeholder 4">
            <a:extLst>
              <a:ext uri="{FF2B5EF4-FFF2-40B4-BE49-F238E27FC236}">
                <a16:creationId xmlns:a16="http://schemas.microsoft.com/office/drawing/2014/main" id="{C134DC45-7B06-4349-A773-6C8765250867}"/>
              </a:ext>
            </a:extLst>
          </p:cNvPr>
          <p:cNvSpPr>
            <a:spLocks noGrp="1"/>
          </p:cNvSpPr>
          <p:nvPr>
            <p:ph type="ftr" sz="quarter" idx="3"/>
          </p:nvPr>
        </p:nvSpPr>
        <p:spPr bwMode="gray">
          <a:xfrm>
            <a:off x="0" y="7120415"/>
            <a:ext cx="1155766" cy="30778"/>
          </a:xfrm>
          <a:prstGeom prst="rect">
            <a:avLst/>
          </a:prstGeom>
        </p:spPr>
        <p:txBody>
          <a:bodyPr vert="horz" wrap="none" lIns="0" tIns="0" rIns="0" bIns="0" rtlCol="0" anchor="ctr">
            <a:spAutoFit/>
          </a:bodyPr>
          <a:lstStyle>
            <a:lvl1pPr algn="l">
              <a:defRPr sz="200" spc="0" baseline="0">
                <a:solidFill>
                  <a:schemeClr val="tx1"/>
                </a:solidFill>
              </a:defRPr>
            </a:lvl1pPr>
          </a:lstStyle>
          <a:p>
            <a:r>
              <a:rPr lang="en-US"/>
              <a:t>Confidential property of Optum. Do not distribute or reproduce without express permission from Optum.</a:t>
            </a:r>
          </a:p>
        </p:txBody>
      </p:sp>
      <p:sp>
        <p:nvSpPr>
          <p:cNvPr id="14" name="Copyright">
            <a:extLst>
              <a:ext uri="{FF2B5EF4-FFF2-40B4-BE49-F238E27FC236}">
                <a16:creationId xmlns:a16="http://schemas.microsoft.com/office/drawing/2014/main" id="{60BE7E32-782B-4635-9369-4283481B5B95}"/>
              </a:ext>
            </a:extLst>
          </p:cNvPr>
          <p:cNvSpPr txBox="1"/>
          <p:nvPr userDrawn="1"/>
        </p:nvSpPr>
        <p:spPr bwMode="gray">
          <a:xfrm>
            <a:off x="4699002" y="6431633"/>
            <a:ext cx="2793997" cy="107722"/>
          </a:xfrm>
          <a:prstGeom prst="rect">
            <a:avLst/>
          </a:prstGeom>
          <a:noFill/>
        </p:spPr>
        <p:txBody>
          <a:bodyPr wrap="square" lIns="0" tIns="0" rIns="0" bIns="0" rtlCol="0">
            <a:spAutoFit/>
          </a:bodyPr>
          <a:lstStyle/>
          <a:p>
            <a:pPr algn="ctr"/>
            <a:r>
              <a:rPr lang="en-US" sz="700" b="0" spc="0" baseline="0">
                <a:solidFill>
                  <a:schemeClr val="tx1"/>
                </a:solidFill>
              </a:rPr>
              <a:t>© 2022 Optum, Inc. All rights reserved.</a:t>
            </a:r>
          </a:p>
        </p:txBody>
      </p:sp>
      <p:sp>
        <p:nvSpPr>
          <p:cNvPr id="11" name="Page number">
            <a:extLst>
              <a:ext uri="{FF2B5EF4-FFF2-40B4-BE49-F238E27FC236}">
                <a16:creationId xmlns:a16="http://schemas.microsoft.com/office/drawing/2014/main" id="{43B6C28E-DF9A-44F3-A9C1-829C74510E39}"/>
              </a:ext>
            </a:extLst>
          </p:cNvPr>
          <p:cNvSpPr txBox="1"/>
          <p:nvPr userDrawn="1"/>
        </p:nvSpPr>
        <p:spPr bwMode="gray">
          <a:xfrm>
            <a:off x="11576115" y="6394249"/>
            <a:ext cx="157094" cy="153888"/>
          </a:xfrm>
          <a:prstGeom prst="rect">
            <a:avLst/>
          </a:prstGeom>
          <a:noFill/>
        </p:spPr>
        <p:txBody>
          <a:bodyPr wrap="none" lIns="0" tIns="0" rIns="0" bIns="0" rtlCol="0">
            <a:spAutoFit/>
          </a:bodyPr>
          <a:lstStyle/>
          <a:p>
            <a:pPr algn="r"/>
            <a:fld id="{F5A598C3-6D56-4DAD-9460-40026567CEE1}" type="slidenum">
              <a:rPr lang="en-US" sz="1000" b="1" smtClean="0">
                <a:solidFill>
                  <a:schemeClr val="tx1"/>
                </a:solidFill>
              </a:rPr>
              <a:pPr algn="r"/>
              <a:t>‹#›</a:t>
            </a:fld>
            <a:endParaRPr lang="en-US" sz="1000" b="1">
              <a:solidFill>
                <a:schemeClr val="tx1"/>
              </a:solidFill>
            </a:endParaRPr>
          </a:p>
        </p:txBody>
      </p:sp>
      <p:sp>
        <p:nvSpPr>
          <p:cNvPr id="3" name="Text Placeholder 2">
            <a:extLst>
              <a:ext uri="{FF2B5EF4-FFF2-40B4-BE49-F238E27FC236}">
                <a16:creationId xmlns:a16="http://schemas.microsoft.com/office/drawing/2014/main" id="{68E17BD5-C929-47AD-BA00-6B31C4591E22}"/>
              </a:ext>
            </a:extLst>
          </p:cNvPr>
          <p:cNvSpPr>
            <a:spLocks noGrp="1"/>
          </p:cNvSpPr>
          <p:nvPr>
            <p:ph type="body" idx="1"/>
          </p:nvPr>
        </p:nvSpPr>
        <p:spPr bwMode="gray">
          <a:xfrm>
            <a:off x="1524000" y="1468197"/>
            <a:ext cx="9144000" cy="393008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a:extLst>
              <a:ext uri="{FF2B5EF4-FFF2-40B4-BE49-F238E27FC236}">
                <a16:creationId xmlns:a16="http://schemas.microsoft.com/office/drawing/2014/main" id="{116AB501-2D32-4243-9F5D-C56CB3493024}"/>
              </a:ext>
            </a:extLst>
          </p:cNvPr>
          <p:cNvSpPr>
            <a:spLocks noGrp="1"/>
          </p:cNvSpPr>
          <p:nvPr>
            <p:ph type="title"/>
          </p:nvPr>
        </p:nvSpPr>
        <p:spPr bwMode="gray">
          <a:xfrm>
            <a:off x="457199" y="555639"/>
            <a:ext cx="9601200" cy="304699"/>
          </a:xfrm>
          <a:prstGeom prst="rect">
            <a:avLst/>
          </a:prstGeom>
        </p:spPr>
        <p:txBody>
          <a:bodyPr vert="horz" wrap="square" lIns="0" tIns="0" rIns="0" bIns="0" rtlCol="0" anchor="t" anchorCtr="0">
            <a:spAutoFit/>
          </a:bodyPr>
          <a:lstStyle/>
          <a:p>
            <a:r>
              <a:rPr lang="en-US"/>
              <a:t>Click to edit Master title style</a:t>
            </a:r>
          </a:p>
        </p:txBody>
      </p:sp>
      <p:pic>
        <p:nvPicPr>
          <p:cNvPr id="13" name="Optum logo" descr="Optum logo">
            <a:extLst>
              <a:ext uri="{FF2B5EF4-FFF2-40B4-BE49-F238E27FC236}">
                <a16:creationId xmlns:a16="http://schemas.microsoft.com/office/drawing/2014/main" id="{EDF4E185-2777-43CD-A55D-4A19FED186A6}"/>
              </a:ext>
              <a:ext uri="{C183D7F6-B498-43B3-948B-1728B52AA6E4}">
                <adec:decorative xmlns:adec="http://schemas.microsoft.com/office/drawing/2017/decorative" val="0"/>
              </a:ext>
            </a:extLst>
          </p:cNvPr>
          <p:cNvPicPr>
            <a:picLocks noRot="1" noChangeAspect="1" noMove="1" noResize="1"/>
          </p:cNvPicPr>
          <p:nvPr userDrawn="1"/>
        </p:nvPicPr>
        <p:blipFill>
          <a:blip r:embed="rId42">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bwMode="gray">
          <a:xfrm>
            <a:off x="461961" y="6343650"/>
            <a:ext cx="773055" cy="223837"/>
          </a:xfrm>
          <a:prstGeom prst="rect">
            <a:avLst/>
          </a:prstGeom>
        </p:spPr>
      </p:pic>
    </p:spTree>
    <p:extLst>
      <p:ext uri="{BB962C8B-B14F-4D97-AF65-F5344CB8AC3E}">
        <p14:creationId xmlns:p14="http://schemas.microsoft.com/office/powerpoint/2010/main" val="264375152"/>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 id="2147483769" r:id="rId20"/>
    <p:sldLayoutId id="2147483770" r:id="rId21"/>
    <p:sldLayoutId id="2147483771" r:id="rId22"/>
    <p:sldLayoutId id="2147483772" r:id="rId23"/>
    <p:sldLayoutId id="2147483773" r:id="rId24"/>
    <p:sldLayoutId id="2147483774" r:id="rId25"/>
    <p:sldLayoutId id="2147483775" r:id="rId26"/>
    <p:sldLayoutId id="2147483776" r:id="rId27"/>
    <p:sldLayoutId id="2147483777" r:id="rId28"/>
    <p:sldLayoutId id="2147483778" r:id="rId29"/>
    <p:sldLayoutId id="2147483779" r:id="rId30"/>
    <p:sldLayoutId id="2147483780" r:id="rId31"/>
    <p:sldLayoutId id="2147483781" r:id="rId32"/>
    <p:sldLayoutId id="2147483782" r:id="rId33"/>
    <p:sldLayoutId id="2147483783" r:id="rId34"/>
    <p:sldLayoutId id="2147483784" r:id="rId35"/>
    <p:sldLayoutId id="2147483787" r:id="rId36"/>
    <p:sldLayoutId id="2147483788" r:id="rId37"/>
    <p:sldLayoutId id="2147483789" r:id="rId38"/>
    <p:sldLayoutId id="2147483790" r:id="rId39"/>
    <p:sldLayoutId id="2147483791" r:id="rId40"/>
  </p:sldLayoutIdLst>
  <p:hf sldNum="0" hdr="0" ftr="0" dt="0"/>
  <p:txStyles>
    <p:title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300" kern="1200">
          <a:solidFill>
            <a:schemeClr val="tx1"/>
          </a:solidFill>
          <a:latin typeface="+mn-lt"/>
          <a:ea typeface="+mn-ea"/>
          <a:cs typeface="+mn-cs"/>
        </a:defRPr>
      </a:lvl1pPr>
      <a:lvl2pPr marL="0" algn="l" defTabSz="914400" rtl="0" eaLnBrk="1" latinLnBrk="0" hangingPunct="1">
        <a:defRPr sz="1300" kern="1200">
          <a:solidFill>
            <a:schemeClr val="tx1"/>
          </a:solidFill>
          <a:latin typeface="+mn-lt"/>
          <a:ea typeface="+mn-ea"/>
          <a:cs typeface="+mn-cs"/>
        </a:defRPr>
      </a:lvl2pPr>
      <a:lvl3pPr marL="0" algn="l" defTabSz="914400" rtl="0" eaLnBrk="1" latinLnBrk="0" hangingPunct="1">
        <a:defRPr sz="1300" kern="1200">
          <a:solidFill>
            <a:schemeClr val="tx1"/>
          </a:solidFill>
          <a:latin typeface="+mn-lt"/>
          <a:ea typeface="+mn-ea"/>
          <a:cs typeface="+mn-cs"/>
        </a:defRPr>
      </a:lvl3pPr>
      <a:lvl4pPr marL="0" algn="l" defTabSz="914400" rtl="0" eaLnBrk="1" latinLnBrk="0" hangingPunct="1">
        <a:defRPr sz="1300" kern="1200">
          <a:solidFill>
            <a:schemeClr val="tx1"/>
          </a:solidFill>
          <a:latin typeface="+mn-lt"/>
          <a:ea typeface="+mn-ea"/>
          <a:cs typeface="+mn-cs"/>
        </a:defRPr>
      </a:lvl4pPr>
      <a:lvl5pPr marL="0" algn="l" defTabSz="914400" rtl="0" eaLnBrk="1" latinLnBrk="0" hangingPunct="1">
        <a:defRPr sz="1300" kern="1200">
          <a:solidFill>
            <a:schemeClr val="tx1"/>
          </a:solidFill>
          <a:latin typeface="+mn-lt"/>
          <a:ea typeface="+mn-ea"/>
          <a:cs typeface="+mn-cs"/>
        </a:defRPr>
      </a:lvl5pPr>
      <a:lvl6pPr marL="0" algn="l" defTabSz="914400" rtl="0" eaLnBrk="1" latinLnBrk="0" hangingPunct="1">
        <a:defRPr sz="1300" kern="1200">
          <a:solidFill>
            <a:schemeClr val="tx1"/>
          </a:solidFill>
          <a:latin typeface="+mn-lt"/>
          <a:ea typeface="+mn-ea"/>
          <a:cs typeface="+mn-cs"/>
        </a:defRPr>
      </a:lvl6pPr>
      <a:lvl7pPr marL="0" algn="l" defTabSz="914400" rtl="0" eaLnBrk="1" latinLnBrk="0" hangingPunct="1">
        <a:defRPr sz="1300" kern="1200">
          <a:solidFill>
            <a:schemeClr val="tx1"/>
          </a:solidFill>
          <a:latin typeface="+mn-lt"/>
          <a:ea typeface="+mn-ea"/>
          <a:cs typeface="+mn-cs"/>
        </a:defRPr>
      </a:lvl7pPr>
      <a:lvl8pPr marL="0" algn="l" defTabSz="914400" rtl="0" eaLnBrk="1" latinLnBrk="0" hangingPunct="1">
        <a:defRPr sz="1300" kern="1200">
          <a:solidFill>
            <a:schemeClr val="tx1"/>
          </a:solidFill>
          <a:latin typeface="+mn-lt"/>
          <a:ea typeface="+mn-ea"/>
          <a:cs typeface="+mn-cs"/>
        </a:defRPr>
      </a:lvl8pPr>
      <a:lvl9pPr marL="0" algn="l" defTabSz="914400" rtl="0" eaLnBrk="1" latinLnBrk="0" hangingPunct="1">
        <a:defRPr sz="13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C35EA4"/>
          </p15:clr>
        </p15:guide>
        <p15:guide id="4" pos="7390">
          <p15:clr>
            <a:srgbClr val="C35E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pic>
        <p:nvPicPr>
          <p:cNvPr id="13" name="Optum logo" descr="Optum">
            <a:extLst>
              <a:ext uri="{FF2B5EF4-FFF2-40B4-BE49-F238E27FC236}">
                <a16:creationId xmlns:a16="http://schemas.microsoft.com/office/drawing/2014/main" id="{EDF4E185-2777-43CD-A55D-4A19FED186A6}"/>
              </a:ext>
              <a:ext uri="{C183D7F6-B498-43B3-948B-1728B52AA6E4}">
                <adec:decorative xmlns:adec="http://schemas.microsoft.com/office/drawing/2017/decorative" val="0"/>
              </a:ext>
            </a:extLst>
          </p:cNvPr>
          <p:cNvPicPr>
            <a:picLocks noRot="1" noChangeAspect="1" noMove="1" noResize="1"/>
          </p:cNvPicPr>
          <p:nvPr userDrawn="1"/>
        </p:nvPicPr>
        <p:blipFill>
          <a:blip r:embed="rId75">
            <a:extLst>
              <a:ext uri="{28A0092B-C50C-407E-A947-70E740481C1C}">
                <a14:useLocalDpi xmlns:a14="http://schemas.microsoft.com/office/drawing/2010/main" val="0"/>
              </a:ext>
              <a:ext uri="{96DAC541-7B7A-43D3-8B79-37D633B846F1}">
                <asvg:svgBlip xmlns:asvg="http://schemas.microsoft.com/office/drawing/2016/SVG/main" r:embed="rId76"/>
              </a:ext>
            </a:extLst>
          </a:blip>
          <a:stretch>
            <a:fillRect/>
          </a:stretch>
        </p:blipFill>
        <p:spPr bwMode="gray">
          <a:xfrm>
            <a:off x="461961" y="6343650"/>
            <a:ext cx="773055" cy="223837"/>
          </a:xfrm>
          <a:prstGeom prst="rect">
            <a:avLst/>
          </a:prstGeom>
        </p:spPr>
      </p:pic>
      <p:sp>
        <p:nvSpPr>
          <p:cNvPr id="2" name="Title Placeholder 1">
            <a:extLst>
              <a:ext uri="{FF2B5EF4-FFF2-40B4-BE49-F238E27FC236}">
                <a16:creationId xmlns:a16="http://schemas.microsoft.com/office/drawing/2014/main" id="{116AB501-2D32-4243-9F5D-C56CB3493024}"/>
              </a:ext>
            </a:extLst>
          </p:cNvPr>
          <p:cNvSpPr>
            <a:spLocks noGrp="1"/>
          </p:cNvSpPr>
          <p:nvPr>
            <p:ph type="title"/>
          </p:nvPr>
        </p:nvSpPr>
        <p:spPr bwMode="gray">
          <a:xfrm>
            <a:off x="457199" y="555639"/>
            <a:ext cx="9601200" cy="304699"/>
          </a:xfrm>
          <a:prstGeom prst="rect">
            <a:avLst/>
          </a:prstGeom>
        </p:spPr>
        <p:txBody>
          <a:bodyPr vert="horz" wrap="square" lIns="0" tIns="0" rIns="0" bIns="0" rtlCol="0" anchor="t" anchorCtr="0">
            <a:sp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8E17BD5-C929-47AD-BA00-6B31C4591E22}"/>
              </a:ext>
            </a:extLst>
          </p:cNvPr>
          <p:cNvSpPr>
            <a:spLocks noGrp="1"/>
          </p:cNvSpPr>
          <p:nvPr>
            <p:ph type="body" idx="1"/>
          </p:nvPr>
        </p:nvSpPr>
        <p:spPr bwMode="gray">
          <a:xfrm>
            <a:off x="1524000" y="1468197"/>
            <a:ext cx="9144000" cy="3930085"/>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Page number">
            <a:extLst>
              <a:ext uri="{FF2B5EF4-FFF2-40B4-BE49-F238E27FC236}">
                <a16:creationId xmlns:a16="http://schemas.microsoft.com/office/drawing/2014/main" id="{43B6C28E-DF9A-44F3-A9C1-829C74510E39}"/>
              </a:ext>
            </a:extLst>
          </p:cNvPr>
          <p:cNvSpPr txBox="1"/>
          <p:nvPr userDrawn="1"/>
        </p:nvSpPr>
        <p:spPr bwMode="gray">
          <a:xfrm>
            <a:off x="11576115" y="6394249"/>
            <a:ext cx="157094" cy="153888"/>
          </a:xfrm>
          <a:prstGeom prst="rect">
            <a:avLst/>
          </a:prstGeom>
          <a:noFill/>
        </p:spPr>
        <p:txBody>
          <a:bodyPr wrap="none" lIns="0" tIns="0" rIns="0" bIns="0" rtlCol="0">
            <a:spAutoFit/>
          </a:bodyPr>
          <a:lstStyle/>
          <a:p>
            <a:pPr algn="r"/>
            <a:fld id="{F5A598C3-6D56-4DAD-9460-40026567CEE1}" type="slidenum">
              <a:rPr lang="en-US" sz="1000" b="1" smtClean="0">
                <a:solidFill>
                  <a:schemeClr val="tx1"/>
                </a:solidFill>
              </a:rPr>
              <a:pPr algn="r"/>
              <a:t>‹#›</a:t>
            </a:fld>
            <a:endParaRPr lang="en-US" sz="1000" b="1">
              <a:solidFill>
                <a:schemeClr val="tx1"/>
              </a:solidFill>
            </a:endParaRPr>
          </a:p>
        </p:txBody>
      </p:sp>
      <p:sp>
        <p:nvSpPr>
          <p:cNvPr id="14" name="Copyright">
            <a:extLst>
              <a:ext uri="{FF2B5EF4-FFF2-40B4-BE49-F238E27FC236}">
                <a16:creationId xmlns:a16="http://schemas.microsoft.com/office/drawing/2014/main" id="{60BE7E32-782B-4635-9369-4283481B5B95}"/>
              </a:ext>
            </a:extLst>
          </p:cNvPr>
          <p:cNvSpPr txBox="1"/>
          <p:nvPr userDrawn="1"/>
        </p:nvSpPr>
        <p:spPr bwMode="gray">
          <a:xfrm>
            <a:off x="4699002" y="6431633"/>
            <a:ext cx="2793997" cy="107722"/>
          </a:xfrm>
          <a:prstGeom prst="rect">
            <a:avLst/>
          </a:prstGeom>
          <a:noFill/>
        </p:spPr>
        <p:txBody>
          <a:bodyPr wrap="square" lIns="0" tIns="0" rIns="0" bIns="0" rtlCol="0">
            <a:spAutoFit/>
          </a:bodyPr>
          <a:lstStyle/>
          <a:p>
            <a:pPr algn="ctr"/>
            <a:r>
              <a:rPr lang="en-US" sz="700" b="0" spc="0" baseline="0">
                <a:solidFill>
                  <a:schemeClr val="tx1"/>
                </a:solidFill>
              </a:rPr>
              <a:t>© 2023 Optum, Inc. All rights reserved.</a:t>
            </a:r>
          </a:p>
        </p:txBody>
      </p:sp>
      <p:sp>
        <p:nvSpPr>
          <p:cNvPr id="5" name="Footer Placeholder 4">
            <a:extLst>
              <a:ext uri="{FF2B5EF4-FFF2-40B4-BE49-F238E27FC236}">
                <a16:creationId xmlns:a16="http://schemas.microsoft.com/office/drawing/2014/main" id="{C134DC45-7B06-4349-A773-6C8765250867}"/>
              </a:ext>
            </a:extLst>
          </p:cNvPr>
          <p:cNvSpPr>
            <a:spLocks noGrp="1"/>
          </p:cNvSpPr>
          <p:nvPr>
            <p:ph type="ftr" sz="quarter" idx="3"/>
          </p:nvPr>
        </p:nvSpPr>
        <p:spPr bwMode="gray">
          <a:xfrm>
            <a:off x="0" y="7120415"/>
            <a:ext cx="1155766" cy="30778"/>
          </a:xfrm>
          <a:prstGeom prst="rect">
            <a:avLst/>
          </a:prstGeom>
        </p:spPr>
        <p:txBody>
          <a:bodyPr vert="horz" wrap="none" lIns="0" tIns="0" rIns="0" bIns="0" rtlCol="0" anchor="ctr">
            <a:spAutoFit/>
          </a:bodyPr>
          <a:lstStyle>
            <a:lvl1pPr algn="l">
              <a:defRPr sz="200" spc="0" baseline="0">
                <a:solidFill>
                  <a:schemeClr val="tx1"/>
                </a:solidFill>
              </a:defRPr>
            </a:lvl1p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0C930D79-CD36-49F3-BF41-A3B38F3193DB}"/>
              </a:ext>
            </a:extLst>
          </p:cNvPr>
          <p:cNvSpPr>
            <a:spLocks noGrp="1"/>
          </p:cNvSpPr>
          <p:nvPr>
            <p:ph type="sldNum" sz="quarter" idx="4"/>
          </p:nvPr>
        </p:nvSpPr>
        <p:spPr bwMode="gray">
          <a:xfrm>
            <a:off x="0" y="7221433"/>
            <a:ext cx="914400" cy="30778"/>
          </a:xfrm>
          <a:prstGeom prst="rect">
            <a:avLst/>
          </a:prstGeom>
        </p:spPr>
        <p:txBody>
          <a:bodyPr vert="horz" lIns="0" tIns="0" rIns="0" bIns="0" rtlCol="0" anchor="ctr">
            <a:spAutoFit/>
          </a:bodyPr>
          <a:lstStyle>
            <a:lvl1pPr algn="l">
              <a:defRPr sz="200">
                <a:solidFill>
                  <a:schemeClr val="tx1"/>
                </a:solidFill>
              </a:defRPr>
            </a:lvl1pPr>
          </a:lstStyle>
          <a:p>
            <a:fld id="{03805D93-7D4B-4CBC-BABC-3A8AC08CB7F4}" type="slidenum">
              <a:rPr lang="en-US" smtClean="0"/>
              <a:pPr/>
              <a:t>‹#›</a:t>
            </a:fld>
            <a:endParaRPr lang="en-US"/>
          </a:p>
        </p:txBody>
      </p:sp>
      <p:sp>
        <p:nvSpPr>
          <p:cNvPr id="4" name="Date Placeholder 3">
            <a:extLst>
              <a:ext uri="{FF2B5EF4-FFF2-40B4-BE49-F238E27FC236}">
                <a16:creationId xmlns:a16="http://schemas.microsoft.com/office/drawing/2014/main" id="{CF36062A-1655-4530-ACBD-3C58ED2B33A6}"/>
              </a:ext>
              <a:ext uri="{C183D7F6-B498-43B3-948B-1728B52AA6E4}">
                <adec:decorative xmlns:adec="http://schemas.microsoft.com/office/drawing/2017/decorative" val="0"/>
              </a:ext>
            </a:extLst>
          </p:cNvPr>
          <p:cNvSpPr>
            <a:spLocks noGrp="1"/>
          </p:cNvSpPr>
          <p:nvPr>
            <p:ph type="dt" sz="half" idx="2"/>
          </p:nvPr>
        </p:nvSpPr>
        <p:spPr bwMode="gray">
          <a:xfrm>
            <a:off x="0" y="7170924"/>
            <a:ext cx="914400" cy="30778"/>
          </a:xfrm>
          <a:prstGeom prst="rect">
            <a:avLst/>
          </a:prstGeom>
        </p:spPr>
        <p:txBody>
          <a:bodyPr vert="horz" lIns="0" tIns="0" rIns="0" bIns="0" rtlCol="0" anchor="ctr">
            <a:spAutoFit/>
          </a:bodyPr>
          <a:lstStyle>
            <a:lvl1pPr algn="l">
              <a:defRPr sz="200">
                <a:solidFill>
                  <a:schemeClr val="tx1"/>
                </a:solidFill>
              </a:defRPr>
            </a:lvl1pPr>
          </a:lstStyle>
          <a:p>
            <a:fld id="{F05F61D3-6EEE-4B43-A90B-FDAB6329CC17}" type="datetime1">
              <a:rPr lang="en-US" smtClean="0"/>
              <a:t>2/25/2025</a:t>
            </a:fld>
            <a:endParaRPr lang="en-US"/>
          </a:p>
        </p:txBody>
      </p:sp>
    </p:spTree>
    <p:extLst>
      <p:ext uri="{BB962C8B-B14F-4D97-AF65-F5344CB8AC3E}">
        <p14:creationId xmlns:p14="http://schemas.microsoft.com/office/powerpoint/2010/main" val="402409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 id="2147483810" r:id="rId18"/>
    <p:sldLayoutId id="2147483811" r:id="rId19"/>
    <p:sldLayoutId id="2147483812" r:id="rId20"/>
    <p:sldLayoutId id="2147483813" r:id="rId21"/>
    <p:sldLayoutId id="2147483814" r:id="rId22"/>
    <p:sldLayoutId id="2147483815" r:id="rId23"/>
    <p:sldLayoutId id="2147483816" r:id="rId24"/>
    <p:sldLayoutId id="2147483817" r:id="rId25"/>
    <p:sldLayoutId id="2147483818" r:id="rId26"/>
    <p:sldLayoutId id="2147483819" r:id="rId27"/>
    <p:sldLayoutId id="2147483820" r:id="rId28"/>
    <p:sldLayoutId id="2147483821" r:id="rId29"/>
    <p:sldLayoutId id="2147483822" r:id="rId30"/>
    <p:sldLayoutId id="2147483823" r:id="rId31"/>
    <p:sldLayoutId id="2147483824" r:id="rId32"/>
    <p:sldLayoutId id="2147483825" r:id="rId33"/>
    <p:sldLayoutId id="2147483826" r:id="rId34"/>
    <p:sldLayoutId id="2147483827" r:id="rId35"/>
    <p:sldLayoutId id="2147483828" r:id="rId36"/>
    <p:sldLayoutId id="2147483829" r:id="rId37"/>
    <p:sldLayoutId id="2147483830" r:id="rId38"/>
    <p:sldLayoutId id="2147483831" r:id="rId39"/>
    <p:sldLayoutId id="2147483832" r:id="rId40"/>
    <p:sldLayoutId id="2147483833" r:id="rId41"/>
    <p:sldLayoutId id="2147483834" r:id="rId42"/>
    <p:sldLayoutId id="2147483835" r:id="rId43"/>
    <p:sldLayoutId id="2147483836" r:id="rId44"/>
    <p:sldLayoutId id="2147483837" r:id="rId45"/>
    <p:sldLayoutId id="2147483838" r:id="rId46"/>
    <p:sldLayoutId id="2147483839" r:id="rId47"/>
    <p:sldLayoutId id="2147483840" r:id="rId48"/>
    <p:sldLayoutId id="2147483863" r:id="rId49"/>
    <p:sldLayoutId id="2147483865" r:id="rId50"/>
    <p:sldLayoutId id="2147483867" r:id="rId51"/>
    <p:sldLayoutId id="2147483869" r:id="rId52"/>
    <p:sldLayoutId id="2147483871" r:id="rId53"/>
    <p:sldLayoutId id="2147483873" r:id="rId54"/>
    <p:sldLayoutId id="2147483875" r:id="rId55"/>
    <p:sldLayoutId id="2147483877" r:id="rId56"/>
    <p:sldLayoutId id="2147483935" r:id="rId57"/>
    <p:sldLayoutId id="2147483983" r:id="rId58"/>
    <p:sldLayoutId id="2147483985" r:id="rId59"/>
    <p:sldLayoutId id="2147483987" r:id="rId60"/>
    <p:sldLayoutId id="2147483989" r:id="rId61"/>
    <p:sldLayoutId id="2147483991" r:id="rId62"/>
    <p:sldLayoutId id="2147483993" r:id="rId63"/>
    <p:sldLayoutId id="2147483995" r:id="rId64"/>
    <p:sldLayoutId id="2147483997" r:id="rId65"/>
    <p:sldLayoutId id="2147484032" r:id="rId66"/>
    <p:sldLayoutId id="2147484034" r:id="rId67"/>
    <p:sldLayoutId id="2147484036" r:id="rId68"/>
    <p:sldLayoutId id="2147484038" r:id="rId69"/>
    <p:sldLayoutId id="2147484040" r:id="rId70"/>
    <p:sldLayoutId id="2147484042" r:id="rId71"/>
    <p:sldLayoutId id="2147484044" r:id="rId72"/>
    <p:sldLayoutId id="2147484046" r:id="rId73"/>
  </p:sldLayoutIdLst>
  <p:hf sldNum="0" hdr="0" ftr="0" dt="0"/>
  <p:txStyles>
    <p:title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300" kern="1200">
          <a:solidFill>
            <a:schemeClr val="tx1"/>
          </a:solidFill>
          <a:latin typeface="+mn-lt"/>
          <a:ea typeface="+mn-ea"/>
          <a:cs typeface="+mn-cs"/>
        </a:defRPr>
      </a:lvl1pPr>
      <a:lvl2pPr marL="0" algn="l" defTabSz="914400" rtl="0" eaLnBrk="1" latinLnBrk="0" hangingPunct="1">
        <a:defRPr sz="1300" kern="1200">
          <a:solidFill>
            <a:schemeClr val="tx1"/>
          </a:solidFill>
          <a:latin typeface="+mn-lt"/>
          <a:ea typeface="+mn-ea"/>
          <a:cs typeface="+mn-cs"/>
        </a:defRPr>
      </a:lvl2pPr>
      <a:lvl3pPr marL="0" algn="l" defTabSz="914400" rtl="0" eaLnBrk="1" latinLnBrk="0" hangingPunct="1">
        <a:defRPr sz="1300" kern="1200">
          <a:solidFill>
            <a:schemeClr val="tx1"/>
          </a:solidFill>
          <a:latin typeface="+mn-lt"/>
          <a:ea typeface="+mn-ea"/>
          <a:cs typeface="+mn-cs"/>
        </a:defRPr>
      </a:lvl3pPr>
      <a:lvl4pPr marL="0" algn="l" defTabSz="914400" rtl="0" eaLnBrk="1" latinLnBrk="0" hangingPunct="1">
        <a:defRPr sz="1300" kern="1200">
          <a:solidFill>
            <a:schemeClr val="tx1"/>
          </a:solidFill>
          <a:latin typeface="+mn-lt"/>
          <a:ea typeface="+mn-ea"/>
          <a:cs typeface="+mn-cs"/>
        </a:defRPr>
      </a:lvl4pPr>
      <a:lvl5pPr marL="0" algn="l" defTabSz="914400" rtl="0" eaLnBrk="1" latinLnBrk="0" hangingPunct="1">
        <a:defRPr sz="1300" kern="1200">
          <a:solidFill>
            <a:schemeClr val="tx1"/>
          </a:solidFill>
          <a:latin typeface="+mn-lt"/>
          <a:ea typeface="+mn-ea"/>
          <a:cs typeface="+mn-cs"/>
        </a:defRPr>
      </a:lvl5pPr>
      <a:lvl6pPr marL="0" algn="l" defTabSz="914400" rtl="0" eaLnBrk="1" latinLnBrk="0" hangingPunct="1">
        <a:defRPr sz="1300" kern="1200">
          <a:solidFill>
            <a:schemeClr val="tx1"/>
          </a:solidFill>
          <a:latin typeface="+mn-lt"/>
          <a:ea typeface="+mn-ea"/>
          <a:cs typeface="+mn-cs"/>
        </a:defRPr>
      </a:lvl6pPr>
      <a:lvl7pPr marL="0" algn="l" defTabSz="914400" rtl="0" eaLnBrk="1" latinLnBrk="0" hangingPunct="1">
        <a:defRPr sz="1300" kern="1200">
          <a:solidFill>
            <a:schemeClr val="tx1"/>
          </a:solidFill>
          <a:latin typeface="+mn-lt"/>
          <a:ea typeface="+mn-ea"/>
          <a:cs typeface="+mn-cs"/>
        </a:defRPr>
      </a:lvl7pPr>
      <a:lvl8pPr marL="0" algn="l" defTabSz="914400" rtl="0" eaLnBrk="1" latinLnBrk="0" hangingPunct="1">
        <a:defRPr sz="1300" kern="1200">
          <a:solidFill>
            <a:schemeClr val="tx1"/>
          </a:solidFill>
          <a:latin typeface="+mn-lt"/>
          <a:ea typeface="+mn-ea"/>
          <a:cs typeface="+mn-cs"/>
        </a:defRPr>
      </a:lvl8pPr>
      <a:lvl9pPr marL="0" algn="l" defTabSz="914400" rtl="0" eaLnBrk="1" latinLnBrk="0" hangingPunct="1">
        <a:defRPr sz="13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C35EA4"/>
          </p15:clr>
        </p15:guide>
        <p15:guide id="4" pos="7390">
          <p15:clr>
            <a:srgbClr val="C35EA4"/>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F36062A-1655-4530-ACBD-3C58ED2B33A6}"/>
              </a:ext>
            </a:extLst>
          </p:cNvPr>
          <p:cNvSpPr>
            <a:spLocks noGrp="1"/>
          </p:cNvSpPr>
          <p:nvPr>
            <p:ph type="dt" sz="half" idx="2"/>
          </p:nvPr>
        </p:nvSpPr>
        <p:spPr bwMode="gray">
          <a:xfrm>
            <a:off x="0" y="7170924"/>
            <a:ext cx="914400" cy="30778"/>
          </a:xfrm>
          <a:prstGeom prst="rect">
            <a:avLst/>
          </a:prstGeom>
        </p:spPr>
        <p:txBody>
          <a:bodyPr vert="horz" lIns="0" tIns="0" rIns="0" bIns="0" rtlCol="0" anchor="ctr">
            <a:spAutoFit/>
          </a:bodyPr>
          <a:lstStyle>
            <a:lvl1pPr algn="l">
              <a:defRPr sz="200">
                <a:solidFill>
                  <a:schemeClr val="tx1"/>
                </a:solidFill>
              </a:defRPr>
            </a:lvl1pPr>
          </a:lstStyle>
          <a:p>
            <a:fld id="{F05F61D3-6EEE-4B43-A90B-FDAB6329CC17}" type="datetime1">
              <a:rPr lang="en-US" smtClean="0"/>
              <a:t>2/25/2025</a:t>
            </a:fld>
            <a:endParaRPr lang="en-US"/>
          </a:p>
        </p:txBody>
      </p:sp>
      <p:sp>
        <p:nvSpPr>
          <p:cNvPr id="6" name="Slide Number Placeholder 5">
            <a:extLst>
              <a:ext uri="{FF2B5EF4-FFF2-40B4-BE49-F238E27FC236}">
                <a16:creationId xmlns:a16="http://schemas.microsoft.com/office/drawing/2014/main" id="{0C930D79-CD36-49F3-BF41-A3B38F3193DB}"/>
              </a:ext>
            </a:extLst>
          </p:cNvPr>
          <p:cNvSpPr>
            <a:spLocks noGrp="1"/>
          </p:cNvSpPr>
          <p:nvPr>
            <p:ph type="sldNum" sz="quarter" idx="4"/>
          </p:nvPr>
        </p:nvSpPr>
        <p:spPr bwMode="gray">
          <a:xfrm>
            <a:off x="0" y="7221433"/>
            <a:ext cx="914400" cy="30778"/>
          </a:xfrm>
          <a:prstGeom prst="rect">
            <a:avLst/>
          </a:prstGeom>
        </p:spPr>
        <p:txBody>
          <a:bodyPr vert="horz" lIns="0" tIns="0" rIns="0" bIns="0" rtlCol="0" anchor="ctr">
            <a:spAutoFit/>
          </a:bodyPr>
          <a:lstStyle>
            <a:lvl1pPr algn="l">
              <a:defRPr sz="200">
                <a:solidFill>
                  <a:schemeClr val="tx1"/>
                </a:solidFill>
              </a:defRPr>
            </a:lvl1pPr>
          </a:lstStyle>
          <a:p>
            <a:fld id="{03805D93-7D4B-4CBC-BABC-3A8AC08CB7F4}" type="slidenum">
              <a:rPr lang="en-US" smtClean="0"/>
              <a:pPr/>
              <a:t>‹#›</a:t>
            </a:fld>
            <a:endParaRPr lang="en-US"/>
          </a:p>
        </p:txBody>
      </p:sp>
      <p:sp>
        <p:nvSpPr>
          <p:cNvPr id="5" name="Footer Placeholder 4">
            <a:extLst>
              <a:ext uri="{FF2B5EF4-FFF2-40B4-BE49-F238E27FC236}">
                <a16:creationId xmlns:a16="http://schemas.microsoft.com/office/drawing/2014/main" id="{C134DC45-7B06-4349-A773-6C8765250867}"/>
              </a:ext>
            </a:extLst>
          </p:cNvPr>
          <p:cNvSpPr>
            <a:spLocks noGrp="1"/>
          </p:cNvSpPr>
          <p:nvPr>
            <p:ph type="ftr" sz="quarter" idx="3"/>
          </p:nvPr>
        </p:nvSpPr>
        <p:spPr bwMode="gray">
          <a:xfrm>
            <a:off x="0" y="7120415"/>
            <a:ext cx="1155766" cy="30778"/>
          </a:xfrm>
          <a:prstGeom prst="rect">
            <a:avLst/>
          </a:prstGeom>
        </p:spPr>
        <p:txBody>
          <a:bodyPr vert="horz" wrap="none" lIns="0" tIns="0" rIns="0" bIns="0" rtlCol="0" anchor="ctr">
            <a:spAutoFit/>
          </a:bodyPr>
          <a:lstStyle>
            <a:lvl1pPr algn="l">
              <a:defRPr sz="200" spc="0" baseline="0">
                <a:solidFill>
                  <a:schemeClr val="tx1"/>
                </a:solidFill>
              </a:defRPr>
            </a:lvl1pPr>
          </a:lstStyle>
          <a:p>
            <a:r>
              <a:rPr lang="en-US"/>
              <a:t>Confidential property of Optum. Do not distribute or reproduce without express permission from Optum.</a:t>
            </a:r>
          </a:p>
        </p:txBody>
      </p:sp>
      <p:sp>
        <p:nvSpPr>
          <p:cNvPr id="14" name="Copyright">
            <a:extLst>
              <a:ext uri="{FF2B5EF4-FFF2-40B4-BE49-F238E27FC236}">
                <a16:creationId xmlns:a16="http://schemas.microsoft.com/office/drawing/2014/main" id="{60BE7E32-782B-4635-9369-4283481B5B95}"/>
              </a:ext>
            </a:extLst>
          </p:cNvPr>
          <p:cNvSpPr txBox="1"/>
          <p:nvPr userDrawn="1"/>
        </p:nvSpPr>
        <p:spPr bwMode="gray">
          <a:xfrm>
            <a:off x="4699002" y="6431633"/>
            <a:ext cx="2793997" cy="107722"/>
          </a:xfrm>
          <a:prstGeom prst="rect">
            <a:avLst/>
          </a:prstGeom>
          <a:noFill/>
        </p:spPr>
        <p:txBody>
          <a:bodyPr wrap="square" lIns="0" tIns="0" rIns="0" bIns="0" rtlCol="0">
            <a:spAutoFit/>
          </a:bodyPr>
          <a:lstStyle/>
          <a:p>
            <a:pPr algn="ctr"/>
            <a:r>
              <a:rPr lang="en-US" sz="700" b="0" spc="0" baseline="0">
                <a:solidFill>
                  <a:schemeClr val="tx1"/>
                </a:solidFill>
              </a:rPr>
              <a:t>© 2023 Optum, Inc. All rights reserved.</a:t>
            </a:r>
          </a:p>
        </p:txBody>
      </p:sp>
      <p:sp>
        <p:nvSpPr>
          <p:cNvPr id="11" name="Page number">
            <a:extLst>
              <a:ext uri="{FF2B5EF4-FFF2-40B4-BE49-F238E27FC236}">
                <a16:creationId xmlns:a16="http://schemas.microsoft.com/office/drawing/2014/main" id="{43B6C28E-DF9A-44F3-A9C1-829C74510E39}"/>
              </a:ext>
            </a:extLst>
          </p:cNvPr>
          <p:cNvSpPr txBox="1"/>
          <p:nvPr userDrawn="1"/>
        </p:nvSpPr>
        <p:spPr bwMode="gray">
          <a:xfrm>
            <a:off x="11576115" y="6394249"/>
            <a:ext cx="157094" cy="153888"/>
          </a:xfrm>
          <a:prstGeom prst="rect">
            <a:avLst/>
          </a:prstGeom>
          <a:noFill/>
        </p:spPr>
        <p:txBody>
          <a:bodyPr wrap="none" lIns="0" tIns="0" rIns="0" bIns="0" rtlCol="0">
            <a:spAutoFit/>
          </a:bodyPr>
          <a:lstStyle/>
          <a:p>
            <a:pPr algn="r"/>
            <a:fld id="{F5A598C3-6D56-4DAD-9460-40026567CEE1}" type="slidenum">
              <a:rPr lang="en-US" sz="1000" b="1" smtClean="0">
                <a:solidFill>
                  <a:schemeClr val="tx1"/>
                </a:solidFill>
              </a:rPr>
              <a:pPr algn="r"/>
              <a:t>‹#›</a:t>
            </a:fld>
            <a:endParaRPr lang="en-US" sz="1000" b="1">
              <a:solidFill>
                <a:schemeClr val="tx1"/>
              </a:solidFill>
            </a:endParaRPr>
          </a:p>
        </p:txBody>
      </p:sp>
      <p:sp>
        <p:nvSpPr>
          <p:cNvPr id="3" name="Text Placeholder 2">
            <a:extLst>
              <a:ext uri="{FF2B5EF4-FFF2-40B4-BE49-F238E27FC236}">
                <a16:creationId xmlns:a16="http://schemas.microsoft.com/office/drawing/2014/main" id="{68E17BD5-C929-47AD-BA00-6B31C4591E22}"/>
              </a:ext>
            </a:extLst>
          </p:cNvPr>
          <p:cNvSpPr>
            <a:spLocks noGrp="1"/>
          </p:cNvSpPr>
          <p:nvPr>
            <p:ph type="body" idx="1"/>
          </p:nvPr>
        </p:nvSpPr>
        <p:spPr bwMode="gray">
          <a:xfrm>
            <a:off x="1524000" y="1468197"/>
            <a:ext cx="9144000" cy="393008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r>
              <a:rPr lang="en-US"/>
              <a:t>Sixth level</a:t>
            </a:r>
          </a:p>
          <a:p>
            <a:pPr lvl="4"/>
            <a:r>
              <a:rPr lang="en-US"/>
              <a:t>Seventh level</a:t>
            </a:r>
          </a:p>
          <a:p>
            <a:pPr lvl="4"/>
            <a:r>
              <a:rPr lang="en-US"/>
              <a:t>Eighth level</a:t>
            </a:r>
          </a:p>
          <a:p>
            <a:pPr lvl="4"/>
            <a:r>
              <a:rPr lang="en-US"/>
              <a:t>Nineth level</a:t>
            </a:r>
          </a:p>
        </p:txBody>
      </p:sp>
      <p:sp>
        <p:nvSpPr>
          <p:cNvPr id="2" name="Title Placeholder 1">
            <a:extLst>
              <a:ext uri="{FF2B5EF4-FFF2-40B4-BE49-F238E27FC236}">
                <a16:creationId xmlns:a16="http://schemas.microsoft.com/office/drawing/2014/main" id="{116AB501-2D32-4243-9F5D-C56CB3493024}"/>
              </a:ext>
            </a:extLst>
          </p:cNvPr>
          <p:cNvSpPr>
            <a:spLocks noGrp="1"/>
          </p:cNvSpPr>
          <p:nvPr>
            <p:ph type="title"/>
          </p:nvPr>
        </p:nvSpPr>
        <p:spPr bwMode="gray">
          <a:xfrm>
            <a:off x="457199" y="555639"/>
            <a:ext cx="9601200" cy="304699"/>
          </a:xfrm>
          <a:prstGeom prst="rect">
            <a:avLst/>
          </a:prstGeom>
        </p:spPr>
        <p:txBody>
          <a:bodyPr vert="horz" wrap="square" lIns="0" tIns="0" rIns="0" bIns="0" rtlCol="0" anchor="t" anchorCtr="0">
            <a:spAutoFit/>
          </a:bodyPr>
          <a:lstStyle/>
          <a:p>
            <a:r>
              <a:rPr lang="en-US"/>
              <a:t>Click to edit Master title style</a:t>
            </a:r>
          </a:p>
        </p:txBody>
      </p:sp>
      <p:pic>
        <p:nvPicPr>
          <p:cNvPr id="13" name="Optum logo" descr="Optum logo">
            <a:extLst>
              <a:ext uri="{FF2B5EF4-FFF2-40B4-BE49-F238E27FC236}">
                <a16:creationId xmlns:a16="http://schemas.microsoft.com/office/drawing/2014/main" id="{EDF4E185-2777-43CD-A55D-4A19FED186A6}"/>
              </a:ext>
              <a:ext uri="{C183D7F6-B498-43B3-948B-1728B52AA6E4}">
                <adec:decorative xmlns:adec="http://schemas.microsoft.com/office/drawing/2017/decorative" val="0"/>
              </a:ext>
            </a:extLst>
          </p:cNvPr>
          <p:cNvPicPr>
            <a:picLocks noRot="1" noChangeAspect="1" noMove="1" noResize="1"/>
          </p:cNvPicPr>
          <p:nvPr userDrawn="1"/>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bwMode="gray">
          <a:xfrm>
            <a:off x="461961" y="6343650"/>
            <a:ext cx="773055" cy="223837"/>
          </a:xfrm>
          <a:prstGeom prst="rect">
            <a:avLst/>
          </a:prstGeom>
        </p:spPr>
      </p:pic>
    </p:spTree>
    <p:extLst>
      <p:ext uri="{BB962C8B-B14F-4D97-AF65-F5344CB8AC3E}">
        <p14:creationId xmlns:p14="http://schemas.microsoft.com/office/powerpoint/2010/main" val="3752039666"/>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 id="2147483916" r:id="rId18"/>
    <p:sldLayoutId id="2147483917" r:id="rId19"/>
    <p:sldLayoutId id="2147483918" r:id="rId20"/>
  </p:sldLayoutIdLst>
  <p:hf sldNum="0" hdr="0" ftr="0" dt="0"/>
  <p:txStyles>
    <p:title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300" kern="1200">
          <a:solidFill>
            <a:schemeClr val="tx1"/>
          </a:solidFill>
          <a:latin typeface="+mn-lt"/>
          <a:ea typeface="+mn-ea"/>
          <a:cs typeface="+mn-cs"/>
        </a:defRPr>
      </a:lvl1pPr>
      <a:lvl2pPr marL="0" algn="l" defTabSz="914400" rtl="0" eaLnBrk="1" latinLnBrk="0" hangingPunct="1">
        <a:defRPr sz="1300" kern="1200">
          <a:solidFill>
            <a:schemeClr val="tx1"/>
          </a:solidFill>
          <a:latin typeface="+mn-lt"/>
          <a:ea typeface="+mn-ea"/>
          <a:cs typeface="+mn-cs"/>
        </a:defRPr>
      </a:lvl2pPr>
      <a:lvl3pPr marL="0" algn="l" defTabSz="914400" rtl="0" eaLnBrk="1" latinLnBrk="0" hangingPunct="1">
        <a:defRPr sz="1300" kern="1200">
          <a:solidFill>
            <a:schemeClr val="tx1"/>
          </a:solidFill>
          <a:latin typeface="+mn-lt"/>
          <a:ea typeface="+mn-ea"/>
          <a:cs typeface="+mn-cs"/>
        </a:defRPr>
      </a:lvl3pPr>
      <a:lvl4pPr marL="0" algn="l" defTabSz="914400" rtl="0" eaLnBrk="1" latinLnBrk="0" hangingPunct="1">
        <a:defRPr sz="1300" kern="1200">
          <a:solidFill>
            <a:schemeClr val="tx1"/>
          </a:solidFill>
          <a:latin typeface="+mn-lt"/>
          <a:ea typeface="+mn-ea"/>
          <a:cs typeface="+mn-cs"/>
        </a:defRPr>
      </a:lvl4pPr>
      <a:lvl5pPr marL="0" algn="l" defTabSz="914400" rtl="0" eaLnBrk="1" latinLnBrk="0" hangingPunct="1">
        <a:defRPr sz="1300" kern="1200">
          <a:solidFill>
            <a:schemeClr val="tx1"/>
          </a:solidFill>
          <a:latin typeface="+mn-lt"/>
          <a:ea typeface="+mn-ea"/>
          <a:cs typeface="+mn-cs"/>
        </a:defRPr>
      </a:lvl5pPr>
      <a:lvl6pPr marL="0" algn="l" defTabSz="914400" rtl="0" eaLnBrk="1" latinLnBrk="0" hangingPunct="1">
        <a:defRPr sz="1300" kern="1200">
          <a:solidFill>
            <a:schemeClr val="tx1"/>
          </a:solidFill>
          <a:latin typeface="+mn-lt"/>
          <a:ea typeface="+mn-ea"/>
          <a:cs typeface="+mn-cs"/>
        </a:defRPr>
      </a:lvl6pPr>
      <a:lvl7pPr marL="0" algn="l" defTabSz="914400" rtl="0" eaLnBrk="1" latinLnBrk="0" hangingPunct="1">
        <a:defRPr sz="1300" kern="1200">
          <a:solidFill>
            <a:schemeClr val="tx1"/>
          </a:solidFill>
          <a:latin typeface="+mn-lt"/>
          <a:ea typeface="+mn-ea"/>
          <a:cs typeface="+mn-cs"/>
        </a:defRPr>
      </a:lvl7pPr>
      <a:lvl8pPr marL="0" algn="l" defTabSz="914400" rtl="0" eaLnBrk="1" latinLnBrk="0" hangingPunct="1">
        <a:defRPr sz="1300" kern="1200">
          <a:solidFill>
            <a:schemeClr val="tx1"/>
          </a:solidFill>
          <a:latin typeface="+mn-lt"/>
          <a:ea typeface="+mn-ea"/>
          <a:cs typeface="+mn-cs"/>
        </a:defRPr>
      </a:lvl8pPr>
      <a:lvl9pPr marL="0" algn="l" defTabSz="914400" rtl="0" eaLnBrk="1" latinLnBrk="0" hangingPunct="1">
        <a:defRPr sz="13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C35EA4"/>
          </p15:clr>
        </p15:guide>
        <p15:guide id="4" pos="7390">
          <p15:clr>
            <a:srgbClr val="C35EA4"/>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pic>
        <p:nvPicPr>
          <p:cNvPr id="13" name="Optum logo" descr="Optum">
            <a:extLst>
              <a:ext uri="{FF2B5EF4-FFF2-40B4-BE49-F238E27FC236}">
                <a16:creationId xmlns:a16="http://schemas.microsoft.com/office/drawing/2014/main" id="{EDF4E185-2777-43CD-A55D-4A19FED186A6}"/>
              </a:ext>
              <a:ext uri="{C183D7F6-B498-43B3-948B-1728B52AA6E4}">
                <adec:decorative xmlns:adec="http://schemas.microsoft.com/office/drawing/2017/decorative" val="0"/>
              </a:ext>
            </a:extLst>
          </p:cNvPr>
          <p:cNvPicPr>
            <a:picLocks noRot="1" noChangeAspect="1" noMove="1" noResize="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bwMode="gray">
          <a:xfrm>
            <a:off x="461961" y="6343650"/>
            <a:ext cx="773055" cy="223837"/>
          </a:xfrm>
          <a:prstGeom prst="rect">
            <a:avLst/>
          </a:prstGeom>
        </p:spPr>
      </p:pic>
      <p:sp>
        <p:nvSpPr>
          <p:cNvPr id="2" name="Title Placeholder 1">
            <a:extLst>
              <a:ext uri="{FF2B5EF4-FFF2-40B4-BE49-F238E27FC236}">
                <a16:creationId xmlns:a16="http://schemas.microsoft.com/office/drawing/2014/main" id="{116AB501-2D32-4243-9F5D-C56CB3493024}"/>
              </a:ext>
            </a:extLst>
          </p:cNvPr>
          <p:cNvSpPr>
            <a:spLocks noGrp="1"/>
          </p:cNvSpPr>
          <p:nvPr>
            <p:ph type="title"/>
          </p:nvPr>
        </p:nvSpPr>
        <p:spPr bwMode="gray">
          <a:xfrm>
            <a:off x="457199" y="555639"/>
            <a:ext cx="9601200" cy="304699"/>
          </a:xfrm>
          <a:prstGeom prst="rect">
            <a:avLst/>
          </a:prstGeom>
        </p:spPr>
        <p:txBody>
          <a:bodyPr vert="horz" wrap="square" lIns="0" tIns="0" rIns="0" bIns="0" rtlCol="0" anchor="t" anchorCtr="0">
            <a:spAutoFit/>
          </a:bodyPr>
          <a:lstStyle/>
          <a:p>
            <a:r>
              <a:rPr lang="en-US"/>
              <a:t>Click to edit Master title style</a:t>
            </a:r>
          </a:p>
        </p:txBody>
      </p:sp>
      <p:sp>
        <p:nvSpPr>
          <p:cNvPr id="3" name="Text Placeholder 2">
            <a:extLst>
              <a:ext uri="{FF2B5EF4-FFF2-40B4-BE49-F238E27FC236}">
                <a16:creationId xmlns:a16="http://schemas.microsoft.com/office/drawing/2014/main" id="{68E17BD5-C929-47AD-BA00-6B31C4591E22}"/>
              </a:ext>
            </a:extLst>
          </p:cNvPr>
          <p:cNvSpPr>
            <a:spLocks noGrp="1"/>
          </p:cNvSpPr>
          <p:nvPr>
            <p:ph type="body" idx="1"/>
          </p:nvPr>
        </p:nvSpPr>
        <p:spPr bwMode="gray">
          <a:xfrm>
            <a:off x="1524000" y="1468197"/>
            <a:ext cx="9144000" cy="393008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age number">
            <a:extLst>
              <a:ext uri="{FF2B5EF4-FFF2-40B4-BE49-F238E27FC236}">
                <a16:creationId xmlns:a16="http://schemas.microsoft.com/office/drawing/2014/main" id="{43B6C28E-DF9A-44F3-A9C1-829C74510E39}"/>
              </a:ext>
            </a:extLst>
          </p:cNvPr>
          <p:cNvSpPr txBox="1"/>
          <p:nvPr/>
        </p:nvSpPr>
        <p:spPr bwMode="gray">
          <a:xfrm>
            <a:off x="11576115" y="6394249"/>
            <a:ext cx="157094" cy="153888"/>
          </a:xfrm>
          <a:prstGeom prst="rect">
            <a:avLst/>
          </a:prstGeom>
          <a:noFill/>
        </p:spPr>
        <p:txBody>
          <a:bodyPr wrap="none" lIns="0" tIns="0" rIns="0" bIns="0" rtlCol="0">
            <a:spAutoFit/>
          </a:bodyPr>
          <a:lstStyle/>
          <a:p>
            <a:pPr algn="r"/>
            <a:fld id="{F5A598C3-6D56-4DAD-9460-40026567CEE1}" type="slidenum">
              <a:rPr lang="en-US" sz="1000" b="1" smtClean="0">
                <a:solidFill>
                  <a:schemeClr val="tx1"/>
                </a:solidFill>
              </a:rPr>
              <a:pPr algn="r"/>
              <a:t>‹#›</a:t>
            </a:fld>
            <a:endParaRPr lang="en-US" sz="1000" b="1">
              <a:solidFill>
                <a:schemeClr val="tx1"/>
              </a:solidFill>
            </a:endParaRPr>
          </a:p>
        </p:txBody>
      </p:sp>
      <p:sp>
        <p:nvSpPr>
          <p:cNvPr id="14" name="Copyright">
            <a:extLst>
              <a:ext uri="{FF2B5EF4-FFF2-40B4-BE49-F238E27FC236}">
                <a16:creationId xmlns:a16="http://schemas.microsoft.com/office/drawing/2014/main" id="{60BE7E32-782B-4635-9369-4283481B5B95}"/>
              </a:ext>
            </a:extLst>
          </p:cNvPr>
          <p:cNvSpPr txBox="1"/>
          <p:nvPr/>
        </p:nvSpPr>
        <p:spPr bwMode="gray">
          <a:xfrm>
            <a:off x="4699002" y="6431633"/>
            <a:ext cx="2793997" cy="107722"/>
          </a:xfrm>
          <a:prstGeom prst="rect">
            <a:avLst/>
          </a:prstGeom>
          <a:noFill/>
        </p:spPr>
        <p:txBody>
          <a:bodyPr wrap="square" lIns="0" tIns="0" rIns="0" bIns="0" rtlCol="0">
            <a:spAutoFit/>
          </a:bodyPr>
          <a:lstStyle/>
          <a:p>
            <a:pPr algn="ctr"/>
            <a:r>
              <a:rPr lang="en-US" sz="700" b="0" spc="0" baseline="0">
                <a:solidFill>
                  <a:schemeClr val="tx1"/>
                </a:solidFill>
              </a:rPr>
              <a:t>© 2022 Optum, Inc. All rights reserved.</a:t>
            </a:r>
          </a:p>
        </p:txBody>
      </p:sp>
      <p:sp>
        <p:nvSpPr>
          <p:cNvPr id="5" name="Footer Placeholder 4">
            <a:extLst>
              <a:ext uri="{FF2B5EF4-FFF2-40B4-BE49-F238E27FC236}">
                <a16:creationId xmlns:a16="http://schemas.microsoft.com/office/drawing/2014/main" id="{C134DC45-7B06-4349-A773-6C8765250867}"/>
              </a:ext>
            </a:extLst>
          </p:cNvPr>
          <p:cNvSpPr>
            <a:spLocks noGrp="1"/>
          </p:cNvSpPr>
          <p:nvPr>
            <p:ph type="ftr" sz="quarter" idx="3"/>
          </p:nvPr>
        </p:nvSpPr>
        <p:spPr bwMode="gray">
          <a:xfrm>
            <a:off x="0" y="7120415"/>
            <a:ext cx="1155766" cy="30778"/>
          </a:xfrm>
          <a:prstGeom prst="rect">
            <a:avLst/>
          </a:prstGeom>
        </p:spPr>
        <p:txBody>
          <a:bodyPr vert="horz" wrap="none" lIns="0" tIns="0" rIns="0" bIns="0" rtlCol="0" anchor="ctr">
            <a:spAutoFit/>
          </a:bodyPr>
          <a:lstStyle>
            <a:lvl1pPr algn="l">
              <a:defRPr sz="200" spc="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0C930D79-CD36-49F3-BF41-A3B38F3193DB}"/>
              </a:ext>
            </a:extLst>
          </p:cNvPr>
          <p:cNvSpPr>
            <a:spLocks noGrp="1"/>
          </p:cNvSpPr>
          <p:nvPr>
            <p:ph type="sldNum" sz="quarter" idx="4"/>
          </p:nvPr>
        </p:nvSpPr>
        <p:spPr bwMode="gray">
          <a:xfrm>
            <a:off x="0" y="7221433"/>
            <a:ext cx="914400" cy="30778"/>
          </a:xfrm>
          <a:prstGeom prst="rect">
            <a:avLst/>
          </a:prstGeom>
        </p:spPr>
        <p:txBody>
          <a:bodyPr vert="horz" lIns="0" tIns="0" rIns="0" bIns="0" rtlCol="0" anchor="ctr">
            <a:spAutoFit/>
          </a:bodyPr>
          <a:lstStyle>
            <a:lvl1pPr algn="l">
              <a:defRPr sz="200">
                <a:solidFill>
                  <a:schemeClr val="tx1"/>
                </a:solidFill>
              </a:defRPr>
            </a:lvl1pPr>
          </a:lstStyle>
          <a:p>
            <a:fld id="{1A17F688-B5D9-4458-B5A9-42A09231BAB4}" type="slidenum">
              <a:rPr lang="en-US" smtClean="0"/>
              <a:t>‹#›</a:t>
            </a:fld>
            <a:endParaRPr lang="en-US"/>
          </a:p>
        </p:txBody>
      </p:sp>
      <p:sp>
        <p:nvSpPr>
          <p:cNvPr id="4" name="Date Placeholder 3">
            <a:extLst>
              <a:ext uri="{FF2B5EF4-FFF2-40B4-BE49-F238E27FC236}">
                <a16:creationId xmlns:a16="http://schemas.microsoft.com/office/drawing/2014/main" id="{CF36062A-1655-4530-ACBD-3C58ED2B33A6}"/>
              </a:ext>
              <a:ext uri="{C183D7F6-B498-43B3-948B-1728B52AA6E4}">
                <adec:decorative xmlns:adec="http://schemas.microsoft.com/office/drawing/2017/decorative" val="0"/>
              </a:ext>
            </a:extLst>
          </p:cNvPr>
          <p:cNvSpPr>
            <a:spLocks noGrp="1"/>
          </p:cNvSpPr>
          <p:nvPr>
            <p:ph type="dt" sz="half" idx="2"/>
          </p:nvPr>
        </p:nvSpPr>
        <p:spPr bwMode="gray">
          <a:xfrm>
            <a:off x="0" y="7170924"/>
            <a:ext cx="914400" cy="30778"/>
          </a:xfrm>
          <a:prstGeom prst="rect">
            <a:avLst/>
          </a:prstGeom>
        </p:spPr>
        <p:txBody>
          <a:bodyPr vert="horz" lIns="0" tIns="0" rIns="0" bIns="0" rtlCol="0" anchor="ctr">
            <a:spAutoFit/>
          </a:bodyPr>
          <a:lstStyle>
            <a:lvl1pPr algn="l">
              <a:defRPr sz="200">
                <a:solidFill>
                  <a:schemeClr val="tx1"/>
                </a:solidFill>
              </a:defRPr>
            </a:lvl1pPr>
          </a:lstStyle>
          <a:p>
            <a:fld id="{AB15E718-ABC6-4932-99B3-50D7051DB21B}" type="datetimeFigureOut">
              <a:rPr lang="en-US" smtClean="0"/>
              <a:t>2/25/2025</a:t>
            </a:fld>
            <a:endParaRPr lang="en-US"/>
          </a:p>
        </p:txBody>
      </p:sp>
    </p:spTree>
    <p:extLst>
      <p:ext uri="{BB962C8B-B14F-4D97-AF65-F5344CB8AC3E}">
        <p14:creationId xmlns:p14="http://schemas.microsoft.com/office/powerpoint/2010/main" val="3348369334"/>
      </p:ext>
    </p:extLst>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 id="2147484079" r:id="rId12"/>
    <p:sldLayoutId id="2147484080" r:id="rId13"/>
    <p:sldLayoutId id="2147484081" r:id="rId14"/>
    <p:sldLayoutId id="2147484082" r:id="rId15"/>
    <p:sldLayoutId id="2147484083" r:id="rId16"/>
    <p:sldLayoutId id="2147484084" r:id="rId17"/>
    <p:sldLayoutId id="2147484085" r:id="rId18"/>
    <p:sldLayoutId id="2147484086" r:id="rId19"/>
    <p:sldLayoutId id="2147484087" r:id="rId20"/>
    <p:sldLayoutId id="2147484088" r:id="rId21"/>
    <p:sldLayoutId id="2147484089" r:id="rId22"/>
    <p:sldLayoutId id="2147484090" r:id="rId23"/>
    <p:sldLayoutId id="2147484091" r:id="rId24"/>
    <p:sldLayoutId id="2147484092" r:id="rId25"/>
    <p:sldLayoutId id="2147484093" r:id="rId26"/>
    <p:sldLayoutId id="2147484094" r:id="rId27"/>
    <p:sldLayoutId id="2147484095" r:id="rId28"/>
    <p:sldLayoutId id="2147484096" r:id="rId29"/>
    <p:sldLayoutId id="2147484097" r:id="rId30"/>
    <p:sldLayoutId id="2147484098" r:id="rId31"/>
    <p:sldLayoutId id="2147484099" r:id="rId32"/>
    <p:sldLayoutId id="2147484100" r:id="rId33"/>
    <p:sldLayoutId id="2147484101" r:id="rId34"/>
    <p:sldLayoutId id="2147484102" r:id="rId35"/>
    <p:sldLayoutId id="2147484104" r:id="rId36"/>
    <p:sldLayoutId id="2147484105" r:id="rId37"/>
  </p:sldLayoutIdLst>
  <p:txStyles>
    <p:title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300" kern="1200">
          <a:solidFill>
            <a:schemeClr val="tx1"/>
          </a:solidFill>
          <a:latin typeface="+mn-lt"/>
          <a:ea typeface="+mn-ea"/>
          <a:cs typeface="+mn-cs"/>
        </a:defRPr>
      </a:lvl1pPr>
      <a:lvl2pPr marL="0" algn="l" defTabSz="914400" rtl="0" eaLnBrk="1" latinLnBrk="0" hangingPunct="1">
        <a:defRPr sz="1300" kern="1200">
          <a:solidFill>
            <a:schemeClr val="tx1"/>
          </a:solidFill>
          <a:latin typeface="+mn-lt"/>
          <a:ea typeface="+mn-ea"/>
          <a:cs typeface="+mn-cs"/>
        </a:defRPr>
      </a:lvl2pPr>
      <a:lvl3pPr marL="0" algn="l" defTabSz="914400" rtl="0" eaLnBrk="1" latinLnBrk="0" hangingPunct="1">
        <a:defRPr sz="1300" kern="1200">
          <a:solidFill>
            <a:schemeClr val="tx1"/>
          </a:solidFill>
          <a:latin typeface="+mn-lt"/>
          <a:ea typeface="+mn-ea"/>
          <a:cs typeface="+mn-cs"/>
        </a:defRPr>
      </a:lvl3pPr>
      <a:lvl4pPr marL="0" algn="l" defTabSz="914400" rtl="0" eaLnBrk="1" latinLnBrk="0" hangingPunct="1">
        <a:defRPr sz="1300" kern="1200">
          <a:solidFill>
            <a:schemeClr val="tx1"/>
          </a:solidFill>
          <a:latin typeface="+mn-lt"/>
          <a:ea typeface="+mn-ea"/>
          <a:cs typeface="+mn-cs"/>
        </a:defRPr>
      </a:lvl4pPr>
      <a:lvl5pPr marL="0" algn="l" defTabSz="914400" rtl="0" eaLnBrk="1" latinLnBrk="0" hangingPunct="1">
        <a:defRPr sz="1300" kern="1200">
          <a:solidFill>
            <a:schemeClr val="tx1"/>
          </a:solidFill>
          <a:latin typeface="+mn-lt"/>
          <a:ea typeface="+mn-ea"/>
          <a:cs typeface="+mn-cs"/>
        </a:defRPr>
      </a:lvl5pPr>
      <a:lvl6pPr marL="0" algn="l" defTabSz="914400" rtl="0" eaLnBrk="1" latinLnBrk="0" hangingPunct="1">
        <a:defRPr sz="1300" kern="1200">
          <a:solidFill>
            <a:schemeClr val="tx1"/>
          </a:solidFill>
          <a:latin typeface="+mn-lt"/>
          <a:ea typeface="+mn-ea"/>
          <a:cs typeface="+mn-cs"/>
        </a:defRPr>
      </a:lvl6pPr>
      <a:lvl7pPr marL="0" algn="l" defTabSz="914400" rtl="0" eaLnBrk="1" latinLnBrk="0" hangingPunct="1">
        <a:defRPr sz="1300" kern="1200">
          <a:solidFill>
            <a:schemeClr val="tx1"/>
          </a:solidFill>
          <a:latin typeface="+mn-lt"/>
          <a:ea typeface="+mn-ea"/>
          <a:cs typeface="+mn-cs"/>
        </a:defRPr>
      </a:lvl7pPr>
      <a:lvl8pPr marL="0" algn="l" defTabSz="914400" rtl="0" eaLnBrk="1" latinLnBrk="0" hangingPunct="1">
        <a:defRPr sz="1300" kern="1200">
          <a:solidFill>
            <a:schemeClr val="tx1"/>
          </a:solidFill>
          <a:latin typeface="+mn-lt"/>
          <a:ea typeface="+mn-ea"/>
          <a:cs typeface="+mn-cs"/>
        </a:defRPr>
      </a:lvl8pPr>
      <a:lvl9pPr marL="0" algn="l" defTabSz="914400" rtl="0" eaLnBrk="1" latinLnBrk="0" hangingPunct="1">
        <a:defRPr sz="13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C35EA4"/>
          </p15:clr>
        </p15:guide>
        <p15:guide id="4" pos="7390">
          <p15:clr>
            <a:srgbClr val="C35EA4"/>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pic>
        <p:nvPicPr>
          <p:cNvPr id="13" name="Optum logo" descr="Optum">
            <a:extLst>
              <a:ext uri="{FF2B5EF4-FFF2-40B4-BE49-F238E27FC236}">
                <a16:creationId xmlns:a16="http://schemas.microsoft.com/office/drawing/2014/main" id="{EDF4E185-2777-43CD-A55D-4A19FED186A6}"/>
              </a:ext>
              <a:ext uri="{C183D7F6-B498-43B3-948B-1728B52AA6E4}">
                <adec:decorative xmlns:adec="http://schemas.microsoft.com/office/drawing/2017/decorative" val="0"/>
              </a:ext>
            </a:extLst>
          </p:cNvPr>
          <p:cNvPicPr>
            <a:picLocks noRot="1" noChangeAspect="1" noMove="1" noResize="1"/>
          </p:cNvPicPr>
          <p:nvPr userDrawn="1"/>
        </p:nvPicPr>
        <p:blipFill>
          <a:blip r:embed="rId50">
            <a:extLst>
              <a:ext uri="{28A0092B-C50C-407E-A947-70E740481C1C}">
                <a14:useLocalDpi xmlns:a14="http://schemas.microsoft.com/office/drawing/2010/main" val="0"/>
              </a:ext>
              <a:ext uri="{96DAC541-7B7A-43D3-8B79-37D633B846F1}">
                <asvg:svgBlip xmlns:asvg="http://schemas.microsoft.com/office/drawing/2016/SVG/main" r:embed="rId51"/>
              </a:ext>
            </a:extLst>
          </a:blip>
          <a:stretch>
            <a:fillRect/>
          </a:stretch>
        </p:blipFill>
        <p:spPr bwMode="gray">
          <a:xfrm>
            <a:off x="461961" y="6343650"/>
            <a:ext cx="773055" cy="223837"/>
          </a:xfrm>
          <a:prstGeom prst="rect">
            <a:avLst/>
          </a:prstGeom>
        </p:spPr>
      </p:pic>
      <p:sp>
        <p:nvSpPr>
          <p:cNvPr id="2" name="Title Placeholder 1">
            <a:extLst>
              <a:ext uri="{FF2B5EF4-FFF2-40B4-BE49-F238E27FC236}">
                <a16:creationId xmlns:a16="http://schemas.microsoft.com/office/drawing/2014/main" id="{116AB501-2D32-4243-9F5D-C56CB3493024}"/>
              </a:ext>
            </a:extLst>
          </p:cNvPr>
          <p:cNvSpPr>
            <a:spLocks noGrp="1"/>
          </p:cNvSpPr>
          <p:nvPr>
            <p:ph type="title"/>
          </p:nvPr>
        </p:nvSpPr>
        <p:spPr bwMode="gray">
          <a:xfrm>
            <a:off x="457199" y="555639"/>
            <a:ext cx="9601200" cy="304699"/>
          </a:xfrm>
          <a:prstGeom prst="rect">
            <a:avLst/>
          </a:prstGeom>
        </p:spPr>
        <p:txBody>
          <a:bodyPr vert="horz" wrap="square" lIns="0" tIns="0" rIns="0" bIns="0" rtlCol="0" anchor="t" anchorCtr="0">
            <a:sp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8E17BD5-C929-47AD-BA00-6B31C4591E22}"/>
              </a:ext>
            </a:extLst>
          </p:cNvPr>
          <p:cNvSpPr>
            <a:spLocks noGrp="1"/>
          </p:cNvSpPr>
          <p:nvPr>
            <p:ph type="body" idx="1"/>
          </p:nvPr>
        </p:nvSpPr>
        <p:spPr bwMode="gray">
          <a:xfrm>
            <a:off x="1524000" y="1468197"/>
            <a:ext cx="9144000" cy="3930085"/>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Page number">
            <a:extLst>
              <a:ext uri="{FF2B5EF4-FFF2-40B4-BE49-F238E27FC236}">
                <a16:creationId xmlns:a16="http://schemas.microsoft.com/office/drawing/2014/main" id="{43B6C28E-DF9A-44F3-A9C1-829C74510E39}"/>
              </a:ext>
            </a:extLst>
          </p:cNvPr>
          <p:cNvSpPr txBox="1"/>
          <p:nvPr userDrawn="1"/>
        </p:nvSpPr>
        <p:spPr bwMode="gray">
          <a:xfrm>
            <a:off x="11576115" y="6394249"/>
            <a:ext cx="157094" cy="153888"/>
          </a:xfrm>
          <a:prstGeom prst="rect">
            <a:avLst/>
          </a:prstGeom>
          <a:noFill/>
        </p:spPr>
        <p:txBody>
          <a:bodyPr wrap="none" lIns="0" tIns="0" rIns="0" bIns="0" rtlCol="0">
            <a:spAutoFit/>
          </a:bodyPr>
          <a:lstStyle/>
          <a:p>
            <a:pPr algn="r"/>
            <a:fld id="{F5A598C3-6D56-4DAD-9460-40026567CEE1}" type="slidenum">
              <a:rPr lang="en-US" sz="1000" b="1" smtClean="0">
                <a:solidFill>
                  <a:schemeClr val="tx1"/>
                </a:solidFill>
              </a:rPr>
              <a:pPr algn="r"/>
              <a:t>‹#›</a:t>
            </a:fld>
            <a:endParaRPr lang="en-US" sz="1000" b="1">
              <a:solidFill>
                <a:schemeClr val="tx1"/>
              </a:solidFill>
            </a:endParaRPr>
          </a:p>
        </p:txBody>
      </p:sp>
      <p:sp>
        <p:nvSpPr>
          <p:cNvPr id="14" name="Copyright">
            <a:extLst>
              <a:ext uri="{FF2B5EF4-FFF2-40B4-BE49-F238E27FC236}">
                <a16:creationId xmlns:a16="http://schemas.microsoft.com/office/drawing/2014/main" id="{60BE7E32-782B-4635-9369-4283481B5B95}"/>
              </a:ext>
            </a:extLst>
          </p:cNvPr>
          <p:cNvSpPr txBox="1"/>
          <p:nvPr userDrawn="1"/>
        </p:nvSpPr>
        <p:spPr bwMode="gray">
          <a:xfrm>
            <a:off x="4699002" y="6431633"/>
            <a:ext cx="2793997" cy="107722"/>
          </a:xfrm>
          <a:prstGeom prst="rect">
            <a:avLst/>
          </a:prstGeom>
          <a:noFill/>
        </p:spPr>
        <p:txBody>
          <a:bodyPr wrap="square" lIns="0" tIns="0" rIns="0" bIns="0" rtlCol="0">
            <a:spAutoFit/>
          </a:bodyPr>
          <a:lstStyle/>
          <a:p>
            <a:pPr algn="ctr"/>
            <a:r>
              <a:rPr lang="en-US" sz="700" b="0" spc="0" baseline="0">
                <a:solidFill>
                  <a:schemeClr val="tx1"/>
                </a:solidFill>
              </a:rPr>
              <a:t>© 2023 Optum, Inc. All rights reserved.</a:t>
            </a:r>
          </a:p>
        </p:txBody>
      </p:sp>
      <p:sp>
        <p:nvSpPr>
          <p:cNvPr id="5" name="Footer Placeholder 4">
            <a:extLst>
              <a:ext uri="{FF2B5EF4-FFF2-40B4-BE49-F238E27FC236}">
                <a16:creationId xmlns:a16="http://schemas.microsoft.com/office/drawing/2014/main" id="{C134DC45-7B06-4349-A773-6C8765250867}"/>
              </a:ext>
            </a:extLst>
          </p:cNvPr>
          <p:cNvSpPr>
            <a:spLocks noGrp="1"/>
          </p:cNvSpPr>
          <p:nvPr>
            <p:ph type="ftr" sz="quarter" idx="3"/>
          </p:nvPr>
        </p:nvSpPr>
        <p:spPr bwMode="gray">
          <a:xfrm>
            <a:off x="0" y="7120415"/>
            <a:ext cx="1155766" cy="30778"/>
          </a:xfrm>
          <a:prstGeom prst="rect">
            <a:avLst/>
          </a:prstGeom>
        </p:spPr>
        <p:txBody>
          <a:bodyPr vert="horz" wrap="none" lIns="0" tIns="0" rIns="0" bIns="0" rtlCol="0" anchor="ctr">
            <a:spAutoFit/>
          </a:bodyPr>
          <a:lstStyle>
            <a:lvl1pPr algn="l">
              <a:defRPr sz="200" spc="0" baseline="0">
                <a:solidFill>
                  <a:schemeClr val="tx1"/>
                </a:solidFill>
              </a:defRPr>
            </a:lvl1pPr>
          </a:lstStyle>
          <a:p>
            <a:r>
              <a:rPr lang="en-US"/>
              <a:t>Confidential property of Optum. Do not distribute or reproduce without express permission from Optum.</a:t>
            </a:r>
          </a:p>
        </p:txBody>
      </p:sp>
      <p:sp>
        <p:nvSpPr>
          <p:cNvPr id="6" name="Slide Number Placeholder 5">
            <a:extLst>
              <a:ext uri="{FF2B5EF4-FFF2-40B4-BE49-F238E27FC236}">
                <a16:creationId xmlns:a16="http://schemas.microsoft.com/office/drawing/2014/main" id="{0C930D79-CD36-49F3-BF41-A3B38F3193DB}"/>
              </a:ext>
            </a:extLst>
          </p:cNvPr>
          <p:cNvSpPr>
            <a:spLocks noGrp="1"/>
          </p:cNvSpPr>
          <p:nvPr>
            <p:ph type="sldNum" sz="quarter" idx="4"/>
          </p:nvPr>
        </p:nvSpPr>
        <p:spPr bwMode="gray">
          <a:xfrm>
            <a:off x="0" y="7221433"/>
            <a:ext cx="914400" cy="30778"/>
          </a:xfrm>
          <a:prstGeom prst="rect">
            <a:avLst/>
          </a:prstGeom>
        </p:spPr>
        <p:txBody>
          <a:bodyPr vert="horz" lIns="0" tIns="0" rIns="0" bIns="0" rtlCol="0" anchor="ctr">
            <a:spAutoFit/>
          </a:bodyPr>
          <a:lstStyle>
            <a:lvl1pPr algn="l">
              <a:defRPr sz="200">
                <a:solidFill>
                  <a:schemeClr val="tx1"/>
                </a:solidFill>
              </a:defRPr>
            </a:lvl1pPr>
          </a:lstStyle>
          <a:p>
            <a:fld id="{03805D93-7D4B-4CBC-BABC-3A8AC08CB7F4}" type="slidenum">
              <a:rPr lang="en-US" smtClean="0"/>
              <a:pPr/>
              <a:t>‹#›</a:t>
            </a:fld>
            <a:endParaRPr lang="en-US"/>
          </a:p>
        </p:txBody>
      </p:sp>
      <p:sp>
        <p:nvSpPr>
          <p:cNvPr id="4" name="Date Placeholder 3">
            <a:extLst>
              <a:ext uri="{FF2B5EF4-FFF2-40B4-BE49-F238E27FC236}">
                <a16:creationId xmlns:a16="http://schemas.microsoft.com/office/drawing/2014/main" id="{CF36062A-1655-4530-ACBD-3C58ED2B33A6}"/>
              </a:ext>
              <a:ext uri="{C183D7F6-B498-43B3-948B-1728B52AA6E4}">
                <adec:decorative xmlns:adec="http://schemas.microsoft.com/office/drawing/2017/decorative" val="0"/>
              </a:ext>
            </a:extLst>
          </p:cNvPr>
          <p:cNvSpPr>
            <a:spLocks noGrp="1"/>
          </p:cNvSpPr>
          <p:nvPr>
            <p:ph type="dt" sz="half" idx="2"/>
          </p:nvPr>
        </p:nvSpPr>
        <p:spPr bwMode="gray">
          <a:xfrm>
            <a:off x="0" y="7170924"/>
            <a:ext cx="914400" cy="30778"/>
          </a:xfrm>
          <a:prstGeom prst="rect">
            <a:avLst/>
          </a:prstGeom>
        </p:spPr>
        <p:txBody>
          <a:bodyPr vert="horz" lIns="0" tIns="0" rIns="0" bIns="0" rtlCol="0" anchor="ctr">
            <a:spAutoFit/>
          </a:bodyPr>
          <a:lstStyle>
            <a:lvl1pPr algn="l">
              <a:defRPr sz="200">
                <a:solidFill>
                  <a:schemeClr val="tx1"/>
                </a:solidFill>
              </a:defRPr>
            </a:lvl1pPr>
          </a:lstStyle>
          <a:p>
            <a:fld id="{F05F61D3-6EEE-4B43-A90B-FDAB6329CC17}" type="datetime1">
              <a:rPr lang="en-US" smtClean="0"/>
              <a:t>2/26/2025</a:t>
            </a:fld>
            <a:endParaRPr lang="en-US"/>
          </a:p>
        </p:txBody>
      </p:sp>
    </p:spTree>
    <p:extLst>
      <p:ext uri="{BB962C8B-B14F-4D97-AF65-F5344CB8AC3E}">
        <p14:creationId xmlns:p14="http://schemas.microsoft.com/office/powerpoint/2010/main" val="288953149"/>
      </p:ext>
    </p:extLst>
  </p:cSld>
  <p:clrMap bg1="lt1" tx1="dk1" bg2="lt2" tx2="dk2" accent1="accent1" accent2="accent2" accent3="accent3" accent4="accent4" accent5="accent5" accent6="accent6" hlink="hlink" folHlink="folHlink"/>
  <p:sldLayoutIdLst>
    <p:sldLayoutId id="2147484148" r:id="rId1"/>
    <p:sldLayoutId id="2147484149" r:id="rId2"/>
    <p:sldLayoutId id="2147484150" r:id="rId3"/>
    <p:sldLayoutId id="2147484151" r:id="rId4"/>
    <p:sldLayoutId id="2147484152" r:id="rId5"/>
    <p:sldLayoutId id="2147484153" r:id="rId6"/>
    <p:sldLayoutId id="2147484154" r:id="rId7"/>
    <p:sldLayoutId id="2147484155" r:id="rId8"/>
    <p:sldLayoutId id="2147484156" r:id="rId9"/>
    <p:sldLayoutId id="2147484157" r:id="rId10"/>
    <p:sldLayoutId id="2147484158" r:id="rId11"/>
    <p:sldLayoutId id="2147484159" r:id="rId12"/>
    <p:sldLayoutId id="2147484160" r:id="rId13"/>
    <p:sldLayoutId id="2147484161" r:id="rId14"/>
    <p:sldLayoutId id="2147484162" r:id="rId15"/>
    <p:sldLayoutId id="2147484163" r:id="rId16"/>
    <p:sldLayoutId id="2147484164" r:id="rId17"/>
    <p:sldLayoutId id="2147484165" r:id="rId18"/>
    <p:sldLayoutId id="2147484166" r:id="rId19"/>
    <p:sldLayoutId id="2147484167" r:id="rId20"/>
    <p:sldLayoutId id="2147484168" r:id="rId21"/>
    <p:sldLayoutId id="2147484169" r:id="rId22"/>
    <p:sldLayoutId id="2147484170" r:id="rId23"/>
    <p:sldLayoutId id="2147484171" r:id="rId24"/>
    <p:sldLayoutId id="2147484172" r:id="rId25"/>
    <p:sldLayoutId id="2147484173" r:id="rId26"/>
    <p:sldLayoutId id="2147484174" r:id="rId27"/>
    <p:sldLayoutId id="2147484175" r:id="rId28"/>
    <p:sldLayoutId id="2147484176" r:id="rId29"/>
    <p:sldLayoutId id="2147484177" r:id="rId30"/>
    <p:sldLayoutId id="2147484178" r:id="rId31"/>
    <p:sldLayoutId id="2147484179" r:id="rId32"/>
    <p:sldLayoutId id="2147484180" r:id="rId33"/>
    <p:sldLayoutId id="2147484181" r:id="rId34"/>
    <p:sldLayoutId id="2147484182" r:id="rId35"/>
    <p:sldLayoutId id="2147484183" r:id="rId36"/>
    <p:sldLayoutId id="2147484184" r:id="rId37"/>
    <p:sldLayoutId id="2147484185" r:id="rId38"/>
    <p:sldLayoutId id="2147484186" r:id="rId39"/>
    <p:sldLayoutId id="2147484187" r:id="rId40"/>
    <p:sldLayoutId id="2147484188" r:id="rId41"/>
    <p:sldLayoutId id="2147484189" r:id="rId42"/>
    <p:sldLayoutId id="2147484190" r:id="rId43"/>
    <p:sldLayoutId id="2147484191" r:id="rId44"/>
    <p:sldLayoutId id="2147484192" r:id="rId45"/>
    <p:sldLayoutId id="2147484193" r:id="rId46"/>
    <p:sldLayoutId id="2147484194" r:id="rId47"/>
    <p:sldLayoutId id="2147484195" r:id="rId48"/>
  </p:sldLayoutIdLst>
  <p:hf sldNum="0" hdr="0" ftr="0" dt="0"/>
  <p:txStyles>
    <p:title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300" kern="1200">
          <a:solidFill>
            <a:schemeClr val="tx1"/>
          </a:solidFill>
          <a:latin typeface="+mn-lt"/>
          <a:ea typeface="+mn-ea"/>
          <a:cs typeface="+mn-cs"/>
        </a:defRPr>
      </a:lvl1pPr>
      <a:lvl2pPr marL="0" algn="l" defTabSz="914400" rtl="0" eaLnBrk="1" latinLnBrk="0" hangingPunct="1">
        <a:defRPr sz="1300" kern="1200">
          <a:solidFill>
            <a:schemeClr val="tx1"/>
          </a:solidFill>
          <a:latin typeface="+mn-lt"/>
          <a:ea typeface="+mn-ea"/>
          <a:cs typeface="+mn-cs"/>
        </a:defRPr>
      </a:lvl2pPr>
      <a:lvl3pPr marL="0" algn="l" defTabSz="914400" rtl="0" eaLnBrk="1" latinLnBrk="0" hangingPunct="1">
        <a:defRPr sz="1300" kern="1200">
          <a:solidFill>
            <a:schemeClr val="tx1"/>
          </a:solidFill>
          <a:latin typeface="+mn-lt"/>
          <a:ea typeface="+mn-ea"/>
          <a:cs typeface="+mn-cs"/>
        </a:defRPr>
      </a:lvl3pPr>
      <a:lvl4pPr marL="0" algn="l" defTabSz="914400" rtl="0" eaLnBrk="1" latinLnBrk="0" hangingPunct="1">
        <a:defRPr sz="1300" kern="1200">
          <a:solidFill>
            <a:schemeClr val="tx1"/>
          </a:solidFill>
          <a:latin typeface="+mn-lt"/>
          <a:ea typeface="+mn-ea"/>
          <a:cs typeface="+mn-cs"/>
        </a:defRPr>
      </a:lvl4pPr>
      <a:lvl5pPr marL="0" algn="l" defTabSz="914400" rtl="0" eaLnBrk="1" latinLnBrk="0" hangingPunct="1">
        <a:defRPr sz="1300" kern="1200">
          <a:solidFill>
            <a:schemeClr val="tx1"/>
          </a:solidFill>
          <a:latin typeface="+mn-lt"/>
          <a:ea typeface="+mn-ea"/>
          <a:cs typeface="+mn-cs"/>
        </a:defRPr>
      </a:lvl5pPr>
      <a:lvl6pPr marL="0" algn="l" defTabSz="914400" rtl="0" eaLnBrk="1" latinLnBrk="0" hangingPunct="1">
        <a:defRPr sz="1300" kern="1200">
          <a:solidFill>
            <a:schemeClr val="tx1"/>
          </a:solidFill>
          <a:latin typeface="+mn-lt"/>
          <a:ea typeface="+mn-ea"/>
          <a:cs typeface="+mn-cs"/>
        </a:defRPr>
      </a:lvl6pPr>
      <a:lvl7pPr marL="0" algn="l" defTabSz="914400" rtl="0" eaLnBrk="1" latinLnBrk="0" hangingPunct="1">
        <a:defRPr sz="1300" kern="1200">
          <a:solidFill>
            <a:schemeClr val="tx1"/>
          </a:solidFill>
          <a:latin typeface="+mn-lt"/>
          <a:ea typeface="+mn-ea"/>
          <a:cs typeface="+mn-cs"/>
        </a:defRPr>
      </a:lvl7pPr>
      <a:lvl8pPr marL="0" algn="l" defTabSz="914400" rtl="0" eaLnBrk="1" latinLnBrk="0" hangingPunct="1">
        <a:defRPr sz="1300" kern="1200">
          <a:solidFill>
            <a:schemeClr val="tx1"/>
          </a:solidFill>
          <a:latin typeface="+mn-lt"/>
          <a:ea typeface="+mn-ea"/>
          <a:cs typeface="+mn-cs"/>
        </a:defRPr>
      </a:lvl8pPr>
      <a:lvl9pPr marL="0" algn="l" defTabSz="914400" rtl="0" eaLnBrk="1" latinLnBrk="0" hangingPunct="1">
        <a:defRPr sz="13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C35EA4"/>
          </p15:clr>
        </p15:guide>
        <p15:guide id="4" pos="7390">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38.png"/><Relationship Id="rId1" Type="http://schemas.openxmlformats.org/officeDocument/2006/relationships/slideLayout" Target="../slideLayouts/slideLayout9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3.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2.xml"/><Relationship Id="rId1" Type="http://schemas.openxmlformats.org/officeDocument/2006/relationships/slideLayout" Target="../slideLayouts/slideLayout229.xml"/><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9.xml.rels><?xml version="1.0" encoding="UTF-8" standalone="yes"?>
<Relationships xmlns="http://schemas.openxmlformats.org/package/2006/relationships"><Relationship Id="rId2" Type="http://schemas.microsoft.com/office/2018/10/relationships/comments" Target="../comments/modernComment_7FFFE907_154BF253.xml"/><Relationship Id="rId1" Type="http://schemas.openxmlformats.org/officeDocument/2006/relationships/slideLayout" Target="../slideLayouts/slideLayout100.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2.png"/><Relationship Id="rId1" Type="http://schemas.openxmlformats.org/officeDocument/2006/relationships/slideLayout" Target="../slideLayouts/slideLayout1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101.xml"/><Relationship Id="rId4" Type="http://schemas.openxmlformats.org/officeDocument/2006/relationships/image" Target="../media/image51.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7.xml"/></Relationships>
</file>

<file path=ppt/slides/_rels/slide26.xml.rels><?xml version="1.0" encoding="UTF-8" standalone="yes"?>
<Relationships xmlns="http://schemas.openxmlformats.org/package/2006/relationships"><Relationship Id="rId3" Type="http://schemas.openxmlformats.org/officeDocument/2006/relationships/hyperlink" Target="https://stats.libretexts.org/Bookshelves/Advanced_Statistics/Analysis_of_Variance_and_Design_of_Experiments/11%3A_Introduction_to_Repeated_Measures" TargetMode="External"/><Relationship Id="rId2" Type="http://schemas.openxmlformats.org/officeDocument/2006/relationships/hyperlink" Target="http://sthda.com/english/wiki/paired-samples-t-test-in-r" TargetMode="External"/><Relationship Id="rId1" Type="http://schemas.openxmlformats.org/officeDocument/2006/relationships/slideLayout" Target="../slideLayouts/slideLayout314.xml"/><Relationship Id="rId4" Type="http://schemas.openxmlformats.org/officeDocument/2006/relationships/slide" Target="slide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7.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0.xml"/><Relationship Id="rId1" Type="http://schemas.openxmlformats.org/officeDocument/2006/relationships/slideLayout" Target="../slideLayouts/slideLayout101.xml"/><Relationship Id="rId4" Type="http://schemas.openxmlformats.org/officeDocument/2006/relationships/image" Target="../media/image53.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13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54.png"/><Relationship Id="rId1" Type="http://schemas.openxmlformats.org/officeDocument/2006/relationships/slideLayout" Target="../slideLayouts/slideLayout97.xml"/></Relationships>
</file>

<file path=ppt/slides/_rels/slide33.xml.rels><?xml version="1.0" encoding="UTF-8" standalone="yes"?>
<Relationships xmlns="http://schemas.openxmlformats.org/package/2006/relationships"><Relationship Id="rId2" Type="http://schemas.microsoft.com/office/2018/10/relationships/comments" Target="../comments/modernComment_7FFFE8FC_6927E09B.xml"/><Relationship Id="rId1" Type="http://schemas.openxmlformats.org/officeDocument/2006/relationships/slideLayout" Target="../slideLayouts/slideLayout9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microsoft.com/office/2018/10/relationships/comments" Target="../comments/modernComment_7FFFE7D3_B063215F.xml"/><Relationship Id="rId1" Type="http://schemas.openxmlformats.org/officeDocument/2006/relationships/slideLayout" Target="../slideLayouts/slideLayout190.xml"/><Relationship Id="rId4" Type="http://schemas.openxmlformats.org/officeDocument/2006/relationships/image" Target="../media/image55.png"/></Relationships>
</file>

<file path=ppt/slides/_rels/slide36.xml.rels><?xml version="1.0" encoding="UTF-8" standalone="yes"?>
<Relationships xmlns="http://schemas.openxmlformats.org/package/2006/relationships"><Relationship Id="rId3" Type="http://schemas.openxmlformats.org/officeDocument/2006/relationships/hyperlink" Target="https://urldefense.com/v3/__https:/forms.office.com/e/6jTAjjxHB6__;!!IqUcNYopQPk7!OBHx1w8z4ZLRE8sI7v1OYDDvgjhxZhW1iOvGnk_QUAUyVu-ED_wCD-QGZzJAh5a-Z7X696UeAKRmBjHCvoYh_zcpRhFcUC9P$" TargetMode="External"/><Relationship Id="rId2" Type="http://schemas.microsoft.com/office/2018/10/relationships/comments" Target="../comments/modernComment_7FFFE8FD_17ED780C.xml"/><Relationship Id="rId1" Type="http://schemas.openxmlformats.org/officeDocument/2006/relationships/slideLayout" Target="../slideLayouts/slideLayout46.xml"/><Relationship Id="rId5" Type="http://schemas.openxmlformats.org/officeDocument/2006/relationships/image" Target="../media/image56.png"/><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3" Type="http://schemas.openxmlformats.org/officeDocument/2006/relationships/hyperlink" Target="https://www.statology.org/paired-samples-t-test-excel/" TargetMode="External"/><Relationship Id="rId7" Type="http://schemas.openxmlformats.org/officeDocument/2006/relationships/slide" Target="slide33.xml"/><Relationship Id="rId2" Type="http://schemas.openxmlformats.org/officeDocument/2006/relationships/hyperlink" Target="https://www.statology.org/how-to-load-the-analysis-toolpak-in-excel/" TargetMode="External"/><Relationship Id="rId1" Type="http://schemas.openxmlformats.org/officeDocument/2006/relationships/slideLayout" Target="../slideLayouts/slideLayout314.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hyperlink" Target="https://stats.libretexts.org/Bookshelves/Advanced_Statistics/Analysis_of_Variance_and_Design_of_Experiments/11%3A_Introduction_to_Repeated_Measure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7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8.png"/><Relationship Id="rId1" Type="http://schemas.openxmlformats.org/officeDocument/2006/relationships/slideLayout" Target="../slideLayouts/slideLayout120.xml"/><Relationship Id="rId4" Type="http://schemas.openxmlformats.org/officeDocument/2006/relationships/slide" Target="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138.xml"/></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4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919BD31-4F27-4E4D-8E16-B44F9963DA87}"/>
              </a:ext>
            </a:extLst>
          </p:cNvPr>
          <p:cNvSpPr>
            <a:spLocks noGrp="1"/>
          </p:cNvSpPr>
          <p:nvPr>
            <p:ph type="body" sz="quarter" idx="10"/>
          </p:nvPr>
        </p:nvSpPr>
        <p:spPr>
          <a:xfrm>
            <a:off x="463462" y="4635651"/>
            <a:ext cx="4709160" cy="553998"/>
          </a:xfrm>
        </p:spPr>
        <p:txBody>
          <a:bodyPr/>
          <a:lstStyle/>
          <a:p>
            <a:r>
              <a:rPr lang="en-GB" b="1" dirty="0"/>
              <a:t>Research Support Network session</a:t>
            </a:r>
          </a:p>
          <a:p>
            <a:r>
              <a:rPr lang="en-GB" i="1" dirty="0"/>
              <a:t>26</a:t>
            </a:r>
            <a:r>
              <a:rPr lang="en-GB" i="1" baseline="30000" dirty="0"/>
              <a:t>th</a:t>
            </a:r>
            <a:r>
              <a:rPr lang="en-GB" i="1" dirty="0"/>
              <a:t> February 2025</a:t>
            </a:r>
            <a:endParaRPr lang="en-US" i="1" dirty="0"/>
          </a:p>
        </p:txBody>
      </p:sp>
      <p:sp>
        <p:nvSpPr>
          <p:cNvPr id="5" name="Title 4">
            <a:extLst>
              <a:ext uri="{FF2B5EF4-FFF2-40B4-BE49-F238E27FC236}">
                <a16:creationId xmlns:a16="http://schemas.microsoft.com/office/drawing/2014/main" id="{46FD036B-7825-4258-8917-EE14BD9A1BE6}"/>
              </a:ext>
            </a:extLst>
          </p:cNvPr>
          <p:cNvSpPr>
            <a:spLocks noGrp="1"/>
          </p:cNvSpPr>
          <p:nvPr>
            <p:ph type="title"/>
          </p:nvPr>
        </p:nvSpPr>
        <p:spPr>
          <a:xfrm>
            <a:off x="463462" y="3696782"/>
            <a:ext cx="4709160" cy="623248"/>
          </a:xfrm>
        </p:spPr>
        <p:txBody>
          <a:bodyPr/>
          <a:lstStyle/>
          <a:p>
            <a:r>
              <a:rPr lang="en-GB"/>
              <a:t>Rapid Evaluation</a:t>
            </a:r>
            <a:endParaRPr lang="en-US"/>
          </a:p>
        </p:txBody>
      </p:sp>
    </p:spTree>
    <p:extLst>
      <p:ext uri="{BB962C8B-B14F-4D97-AF65-F5344CB8AC3E}">
        <p14:creationId xmlns:p14="http://schemas.microsoft.com/office/powerpoint/2010/main" val="3903285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289661-8006-6ACC-1133-1B3D7FAD578C}"/>
              </a:ext>
            </a:extLst>
          </p:cNvPr>
          <p:cNvSpPr>
            <a:spLocks noGrp="1"/>
          </p:cNvSpPr>
          <p:nvPr>
            <p:ph type="title"/>
          </p:nvPr>
        </p:nvSpPr>
        <p:spPr>
          <a:xfrm>
            <a:off x="1752600" y="2451107"/>
            <a:ext cx="8686800" cy="1523494"/>
          </a:xfrm>
        </p:spPr>
        <p:txBody>
          <a:bodyPr/>
          <a:lstStyle/>
          <a:p>
            <a:r>
              <a:rPr lang="en-US" dirty="0"/>
              <a:t>Key rapid evaluation steps</a:t>
            </a:r>
          </a:p>
        </p:txBody>
      </p:sp>
    </p:spTree>
    <p:extLst>
      <p:ext uri="{BB962C8B-B14F-4D97-AF65-F5344CB8AC3E}">
        <p14:creationId xmlns:p14="http://schemas.microsoft.com/office/powerpoint/2010/main" val="74368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05775-A37B-64C2-7041-38DE0AF4A162}"/>
              </a:ext>
            </a:extLst>
          </p:cNvPr>
          <p:cNvSpPr>
            <a:spLocks noGrp="1"/>
          </p:cNvSpPr>
          <p:nvPr>
            <p:ph type="title"/>
          </p:nvPr>
        </p:nvSpPr>
        <p:spPr>
          <a:xfrm>
            <a:off x="457199" y="555639"/>
            <a:ext cx="9601200" cy="304699"/>
          </a:xfrm>
        </p:spPr>
        <p:txBody>
          <a:bodyPr wrap="square" anchor="t">
            <a:normAutofit/>
          </a:bodyPr>
          <a:lstStyle/>
          <a:p>
            <a:r>
              <a:rPr lang="en-US"/>
              <a:t>Evaluation journey</a:t>
            </a:r>
          </a:p>
        </p:txBody>
      </p:sp>
      <p:grpSp>
        <p:nvGrpSpPr>
          <p:cNvPr id="9" name="Group 8">
            <a:extLst>
              <a:ext uri="{FF2B5EF4-FFF2-40B4-BE49-F238E27FC236}">
                <a16:creationId xmlns:a16="http://schemas.microsoft.com/office/drawing/2014/main" id="{10E9514D-62D0-B696-BA40-D293680AB268}"/>
              </a:ext>
            </a:extLst>
          </p:cNvPr>
          <p:cNvGrpSpPr/>
          <p:nvPr/>
        </p:nvGrpSpPr>
        <p:grpSpPr>
          <a:xfrm>
            <a:off x="457200" y="3205905"/>
            <a:ext cx="11274425" cy="1154762"/>
            <a:chOff x="457200" y="3205905"/>
            <a:chExt cx="11274425" cy="1154762"/>
          </a:xfrm>
        </p:grpSpPr>
        <p:cxnSp>
          <p:nvCxnSpPr>
            <p:cNvPr id="5" name="Straight Connector 4">
              <a:extLst>
                <a:ext uri="{FF2B5EF4-FFF2-40B4-BE49-F238E27FC236}">
                  <a16:creationId xmlns:a16="http://schemas.microsoft.com/office/drawing/2014/main" id="{31D9479E-F37A-59D5-2C49-252B4A77ACCF}"/>
                </a:ext>
              </a:extLst>
            </p:cNvPr>
            <p:cNvCxnSpPr/>
            <p:nvPr/>
          </p:nvCxnSpPr>
          <p:spPr bwMode="gray">
            <a:xfrm>
              <a:off x="457200" y="3704115"/>
              <a:ext cx="11274425" cy="0"/>
            </a:xfrm>
            <a:prstGeom prst="line">
              <a:avLst/>
            </a:prstGeom>
            <a:ln w="19050" cap="rnd">
              <a:solidFill>
                <a:schemeClr val="accent6"/>
              </a:solidFill>
              <a:round/>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E99890D3-2117-3A26-4217-6FE9F46A5E68}"/>
                </a:ext>
              </a:extLst>
            </p:cNvPr>
            <p:cNvGrpSpPr/>
            <p:nvPr/>
          </p:nvGrpSpPr>
          <p:grpSpPr>
            <a:xfrm>
              <a:off x="7755358" y="3205905"/>
              <a:ext cx="152400" cy="575680"/>
              <a:chOff x="7755358" y="3205905"/>
              <a:chExt cx="152400" cy="575680"/>
            </a:xfrm>
          </p:grpSpPr>
          <p:cxnSp>
            <p:nvCxnSpPr>
              <p:cNvPr id="19" name="Straight Connector 18">
                <a:extLst>
                  <a:ext uri="{FF2B5EF4-FFF2-40B4-BE49-F238E27FC236}">
                    <a16:creationId xmlns:a16="http://schemas.microsoft.com/office/drawing/2014/main" id="{207625B2-B8E6-6FD1-D57C-ABF7AD5EBAB6}"/>
                  </a:ext>
                </a:extLst>
              </p:cNvPr>
              <p:cNvCxnSpPr>
                <a:cxnSpLocks/>
              </p:cNvCxnSpPr>
              <p:nvPr/>
            </p:nvCxnSpPr>
            <p:spPr bwMode="gray">
              <a:xfrm>
                <a:off x="7831558" y="3205905"/>
                <a:ext cx="0" cy="473761"/>
              </a:xfrm>
              <a:prstGeom prst="line">
                <a:avLst/>
              </a:prstGeom>
              <a:ln w="19050" cap="rnd">
                <a:solidFill>
                  <a:schemeClr val="accent6"/>
                </a:solidFill>
                <a:round/>
                <a:headEnd type="none" w="sm" len="sm"/>
                <a:tailEnd type="none" w="lg" len="med"/>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7E0C9C85-A46E-8B8F-9610-1FE60CC07E35}"/>
                  </a:ext>
                </a:extLst>
              </p:cNvPr>
              <p:cNvSpPr/>
              <p:nvPr/>
            </p:nvSpPr>
            <p:spPr bwMode="gray">
              <a:xfrm>
                <a:off x="7755358" y="3629185"/>
                <a:ext cx="152400" cy="152400"/>
              </a:xfrm>
              <a:prstGeom prst="ellipse">
                <a:avLst/>
              </a:prstGeom>
              <a:solidFill>
                <a:schemeClr val="tx2"/>
              </a:solidFill>
              <a:ln w="1905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cxnSp>
          <p:nvCxnSpPr>
            <p:cNvPr id="22" name="Straight Connector 21">
              <a:extLst>
                <a:ext uri="{FF2B5EF4-FFF2-40B4-BE49-F238E27FC236}">
                  <a16:creationId xmlns:a16="http://schemas.microsoft.com/office/drawing/2014/main" id="{C39CF6C6-9BAC-4318-DB89-A0B4B35FA8E9}"/>
                </a:ext>
              </a:extLst>
            </p:cNvPr>
            <p:cNvCxnSpPr>
              <a:cxnSpLocks/>
            </p:cNvCxnSpPr>
            <p:nvPr/>
          </p:nvCxnSpPr>
          <p:spPr bwMode="gray">
            <a:xfrm flipV="1">
              <a:off x="2377709" y="3805360"/>
              <a:ext cx="0" cy="555307"/>
            </a:xfrm>
            <a:prstGeom prst="line">
              <a:avLst/>
            </a:prstGeom>
            <a:ln w="19050" cap="rnd">
              <a:solidFill>
                <a:schemeClr val="accent6"/>
              </a:solidFill>
              <a:round/>
              <a:headEnd type="none" w="sm" len="sm"/>
              <a:tailEnd type="none" w="lg" len="med"/>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A39E7CBA-8592-9FA8-1397-5923F9D59495}"/>
                </a:ext>
              </a:extLst>
            </p:cNvPr>
            <p:cNvGrpSpPr/>
            <p:nvPr/>
          </p:nvGrpSpPr>
          <p:grpSpPr>
            <a:xfrm flipV="1">
              <a:off x="5957561" y="3627915"/>
              <a:ext cx="152400" cy="657225"/>
              <a:chOff x="1882140" y="3198495"/>
              <a:chExt cx="152400" cy="657225"/>
            </a:xfrm>
          </p:grpSpPr>
          <p:cxnSp>
            <p:nvCxnSpPr>
              <p:cNvPr id="26" name="Straight Connector 25">
                <a:extLst>
                  <a:ext uri="{FF2B5EF4-FFF2-40B4-BE49-F238E27FC236}">
                    <a16:creationId xmlns:a16="http://schemas.microsoft.com/office/drawing/2014/main" id="{FD2FC12A-6107-AF6B-19DE-8C7D452D5653}"/>
                  </a:ext>
                </a:extLst>
              </p:cNvPr>
              <p:cNvCxnSpPr>
                <a:cxnSpLocks/>
              </p:cNvCxnSpPr>
              <p:nvPr/>
            </p:nvCxnSpPr>
            <p:spPr bwMode="gray">
              <a:xfrm>
                <a:off x="1958340" y="3198495"/>
                <a:ext cx="0" cy="555307"/>
              </a:xfrm>
              <a:prstGeom prst="line">
                <a:avLst/>
              </a:prstGeom>
              <a:ln w="19050" cap="rnd">
                <a:solidFill>
                  <a:schemeClr val="accent6"/>
                </a:solidFill>
                <a:round/>
                <a:headEnd type="none" w="sm" len="sm"/>
                <a:tailEnd type="none" w="lg" len="med"/>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7C7804A1-800D-6787-8334-01187D6FCDEF}"/>
                  </a:ext>
                </a:extLst>
              </p:cNvPr>
              <p:cNvSpPr/>
              <p:nvPr/>
            </p:nvSpPr>
            <p:spPr bwMode="gray">
              <a:xfrm>
                <a:off x="1882140" y="3703320"/>
                <a:ext cx="152400" cy="152400"/>
              </a:xfrm>
              <a:prstGeom prst="ellipse">
                <a:avLst/>
              </a:prstGeom>
              <a:solidFill>
                <a:schemeClr val="tx2"/>
              </a:solidFill>
              <a:ln w="1905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grpSp>
          <p:nvGrpSpPr>
            <p:cNvPr id="28" name="Group 27">
              <a:extLst>
                <a:ext uri="{FF2B5EF4-FFF2-40B4-BE49-F238E27FC236}">
                  <a16:creationId xmlns:a16="http://schemas.microsoft.com/office/drawing/2014/main" id="{22F89161-D587-C956-2F64-33B0B407C81C}"/>
                </a:ext>
              </a:extLst>
            </p:cNvPr>
            <p:cNvGrpSpPr/>
            <p:nvPr/>
          </p:nvGrpSpPr>
          <p:grpSpPr>
            <a:xfrm flipV="1">
              <a:off x="9553153" y="3627915"/>
              <a:ext cx="152400" cy="657225"/>
              <a:chOff x="1882140" y="3198495"/>
              <a:chExt cx="152400" cy="657225"/>
            </a:xfrm>
          </p:grpSpPr>
          <p:cxnSp>
            <p:nvCxnSpPr>
              <p:cNvPr id="29" name="Straight Connector 28">
                <a:extLst>
                  <a:ext uri="{FF2B5EF4-FFF2-40B4-BE49-F238E27FC236}">
                    <a16:creationId xmlns:a16="http://schemas.microsoft.com/office/drawing/2014/main" id="{C5750279-BE32-3D04-2EC5-C109C6281425}"/>
                  </a:ext>
                </a:extLst>
              </p:cNvPr>
              <p:cNvCxnSpPr>
                <a:cxnSpLocks/>
              </p:cNvCxnSpPr>
              <p:nvPr/>
            </p:nvCxnSpPr>
            <p:spPr bwMode="gray">
              <a:xfrm>
                <a:off x="1958340" y="3198495"/>
                <a:ext cx="0" cy="555307"/>
              </a:xfrm>
              <a:prstGeom prst="line">
                <a:avLst/>
              </a:prstGeom>
              <a:ln w="19050" cap="rnd">
                <a:solidFill>
                  <a:schemeClr val="accent6"/>
                </a:solidFill>
                <a:round/>
                <a:headEnd type="none" w="sm" len="sm"/>
                <a:tailEnd type="none" w="lg" len="med"/>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E844096C-3600-8E9B-755D-482E0024A7B1}"/>
                  </a:ext>
                </a:extLst>
              </p:cNvPr>
              <p:cNvSpPr/>
              <p:nvPr/>
            </p:nvSpPr>
            <p:spPr bwMode="gray">
              <a:xfrm>
                <a:off x="1882140" y="3703320"/>
                <a:ext cx="152400" cy="152400"/>
              </a:xfrm>
              <a:prstGeom prst="ellipse">
                <a:avLst/>
              </a:prstGeom>
              <a:solidFill>
                <a:schemeClr val="tx2"/>
              </a:solidFill>
              <a:ln w="1905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grpSp>
          <p:nvGrpSpPr>
            <p:cNvPr id="8" name="Group 7">
              <a:extLst>
                <a:ext uri="{FF2B5EF4-FFF2-40B4-BE49-F238E27FC236}">
                  <a16:creationId xmlns:a16="http://schemas.microsoft.com/office/drawing/2014/main" id="{4ED91EA0-1701-71A7-1F8E-67BD6E74C73B}"/>
                </a:ext>
              </a:extLst>
            </p:cNvPr>
            <p:cNvGrpSpPr/>
            <p:nvPr/>
          </p:nvGrpSpPr>
          <p:grpSpPr>
            <a:xfrm>
              <a:off x="564170" y="3205905"/>
              <a:ext cx="152400" cy="575680"/>
              <a:chOff x="564170" y="3205905"/>
              <a:chExt cx="152400" cy="575680"/>
            </a:xfrm>
          </p:grpSpPr>
          <p:cxnSp>
            <p:nvCxnSpPr>
              <p:cNvPr id="11" name="Straight Connector 10">
                <a:extLst>
                  <a:ext uri="{FF2B5EF4-FFF2-40B4-BE49-F238E27FC236}">
                    <a16:creationId xmlns:a16="http://schemas.microsoft.com/office/drawing/2014/main" id="{401BDF38-A351-BAD9-F408-40A40C93A5FF}"/>
                  </a:ext>
                </a:extLst>
              </p:cNvPr>
              <p:cNvCxnSpPr>
                <a:cxnSpLocks/>
              </p:cNvCxnSpPr>
              <p:nvPr/>
            </p:nvCxnSpPr>
            <p:spPr bwMode="gray">
              <a:xfrm>
                <a:off x="640370" y="3205905"/>
                <a:ext cx="0" cy="473761"/>
              </a:xfrm>
              <a:prstGeom prst="line">
                <a:avLst/>
              </a:prstGeom>
              <a:ln w="19050" cap="rnd">
                <a:solidFill>
                  <a:schemeClr val="accent6"/>
                </a:solidFill>
                <a:round/>
                <a:headEnd type="none" w="sm" len="sm"/>
                <a:tailEnd type="none" w="lg" len="med"/>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76561E06-DDBF-D45C-3DA4-22D766CF6B6D}"/>
                  </a:ext>
                </a:extLst>
              </p:cNvPr>
              <p:cNvSpPr/>
              <p:nvPr/>
            </p:nvSpPr>
            <p:spPr bwMode="gray">
              <a:xfrm>
                <a:off x="564170" y="3629185"/>
                <a:ext cx="152400" cy="152400"/>
              </a:xfrm>
              <a:prstGeom prst="ellipse">
                <a:avLst/>
              </a:prstGeom>
              <a:solidFill>
                <a:schemeClr val="tx2"/>
              </a:solidFill>
              <a:ln w="1905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grpSp>
          <p:nvGrpSpPr>
            <p:cNvPr id="7" name="Group 6">
              <a:extLst>
                <a:ext uri="{FF2B5EF4-FFF2-40B4-BE49-F238E27FC236}">
                  <a16:creationId xmlns:a16="http://schemas.microsoft.com/office/drawing/2014/main" id="{1EAC4D38-C322-B65B-A5B8-4E9E0EEECB5F}"/>
                </a:ext>
              </a:extLst>
            </p:cNvPr>
            <p:cNvGrpSpPr/>
            <p:nvPr/>
          </p:nvGrpSpPr>
          <p:grpSpPr>
            <a:xfrm>
              <a:off x="3923601" y="3208124"/>
              <a:ext cx="152400" cy="547742"/>
              <a:chOff x="3923601" y="3208124"/>
              <a:chExt cx="152400" cy="547742"/>
            </a:xfrm>
          </p:grpSpPr>
          <p:cxnSp>
            <p:nvCxnSpPr>
              <p:cNvPr id="16" name="Straight Connector 15">
                <a:extLst>
                  <a:ext uri="{FF2B5EF4-FFF2-40B4-BE49-F238E27FC236}">
                    <a16:creationId xmlns:a16="http://schemas.microsoft.com/office/drawing/2014/main" id="{4EF812B4-68D7-B61F-0EC8-90D559D1FA9B}"/>
                  </a:ext>
                </a:extLst>
              </p:cNvPr>
              <p:cNvCxnSpPr>
                <a:cxnSpLocks/>
              </p:cNvCxnSpPr>
              <p:nvPr/>
            </p:nvCxnSpPr>
            <p:spPr bwMode="gray">
              <a:xfrm>
                <a:off x="4001116" y="3208124"/>
                <a:ext cx="0" cy="473761"/>
              </a:xfrm>
              <a:prstGeom prst="line">
                <a:avLst/>
              </a:prstGeom>
              <a:ln w="19050" cap="rnd">
                <a:solidFill>
                  <a:schemeClr val="accent6"/>
                </a:solidFill>
                <a:round/>
                <a:headEnd type="none" w="sm" len="sm"/>
                <a:tailEnd type="none" w="lg" len="med"/>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3423B39F-AB8F-AE9A-F1FB-9DD521F3E47B}"/>
                  </a:ext>
                </a:extLst>
              </p:cNvPr>
              <p:cNvSpPr/>
              <p:nvPr/>
            </p:nvSpPr>
            <p:spPr bwMode="gray">
              <a:xfrm>
                <a:off x="3923601" y="3603466"/>
                <a:ext cx="152400" cy="152400"/>
              </a:xfrm>
              <a:prstGeom prst="ellipse">
                <a:avLst/>
              </a:prstGeom>
              <a:solidFill>
                <a:schemeClr val="tx2"/>
              </a:solidFill>
              <a:ln w="1905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grpSp>
      </p:grpSp>
      <p:sp>
        <p:nvSpPr>
          <p:cNvPr id="33" name="TextBox 32">
            <a:extLst>
              <a:ext uri="{FF2B5EF4-FFF2-40B4-BE49-F238E27FC236}">
                <a16:creationId xmlns:a16="http://schemas.microsoft.com/office/drawing/2014/main" id="{3715503C-03AA-5938-9D21-32D888D8B0FF}"/>
              </a:ext>
            </a:extLst>
          </p:cNvPr>
          <p:cNvSpPr txBox="1"/>
          <p:nvPr/>
        </p:nvSpPr>
        <p:spPr bwMode="gray">
          <a:xfrm>
            <a:off x="634020" y="2329390"/>
            <a:ext cx="3010880" cy="777136"/>
          </a:xfrm>
          <a:prstGeom prst="rect">
            <a:avLst/>
          </a:prstGeom>
          <a:noFill/>
        </p:spPr>
        <p:txBody>
          <a:bodyPr vert="horz" wrap="square" lIns="0" tIns="0" rIns="0" bIns="0" rtlCol="0" anchor="b" anchorCtr="0">
            <a:spAutoFit/>
          </a:bodyPr>
          <a:lstStyle/>
          <a:p>
            <a:pPr algn="l">
              <a:spcBef>
                <a:spcPts val="300"/>
              </a:spcBef>
            </a:pPr>
            <a:r>
              <a:rPr lang="en-US" sz="1200" b="1"/>
              <a:t>Evaluation questions</a:t>
            </a:r>
          </a:p>
          <a:p>
            <a:pPr marL="171450" indent="-171450" algn="l">
              <a:spcBef>
                <a:spcPts val="300"/>
              </a:spcBef>
              <a:buFont typeface="Arial" panose="020B0604020202020204" pitchFamily="34" charset="0"/>
              <a:buChar char="•"/>
            </a:pPr>
            <a:r>
              <a:rPr lang="en-US" sz="1200"/>
              <a:t>Set out the key questions you need answering that you can use to evaluate your intervention</a:t>
            </a:r>
          </a:p>
        </p:txBody>
      </p:sp>
      <p:sp>
        <p:nvSpPr>
          <p:cNvPr id="36" name="TextBox 35">
            <a:extLst>
              <a:ext uri="{FF2B5EF4-FFF2-40B4-BE49-F238E27FC236}">
                <a16:creationId xmlns:a16="http://schemas.microsoft.com/office/drawing/2014/main" id="{EE886A77-8B3C-F871-72A6-D160DDFF4DBA}"/>
              </a:ext>
            </a:extLst>
          </p:cNvPr>
          <p:cNvSpPr txBox="1"/>
          <p:nvPr/>
        </p:nvSpPr>
        <p:spPr bwMode="gray">
          <a:xfrm>
            <a:off x="2338155" y="4463517"/>
            <a:ext cx="2430547" cy="1000274"/>
          </a:xfrm>
          <a:prstGeom prst="rect">
            <a:avLst/>
          </a:prstGeom>
          <a:noFill/>
        </p:spPr>
        <p:txBody>
          <a:bodyPr vert="horz" wrap="square" lIns="0" tIns="0" rIns="0" bIns="0" rtlCol="0">
            <a:spAutoFit/>
          </a:bodyPr>
          <a:lstStyle/>
          <a:p>
            <a:pPr algn="l">
              <a:spcBef>
                <a:spcPts val="300"/>
              </a:spcBef>
            </a:pPr>
            <a:r>
              <a:rPr lang="en-US" sz="1200" b="1"/>
              <a:t>Data and measurement </a:t>
            </a:r>
          </a:p>
          <a:p>
            <a:pPr marL="171450" indent="-171450" algn="l">
              <a:spcBef>
                <a:spcPts val="300"/>
              </a:spcBef>
              <a:buFont typeface="Arial" panose="020B0604020202020204" pitchFamily="34" charset="0"/>
              <a:buChar char="•"/>
            </a:pPr>
            <a:r>
              <a:rPr lang="en-US" sz="1200"/>
              <a:t>Decide your measures and what data to collect</a:t>
            </a:r>
          </a:p>
          <a:p>
            <a:pPr marL="171450" indent="-171450" algn="l">
              <a:spcBef>
                <a:spcPts val="300"/>
              </a:spcBef>
              <a:buFont typeface="Arial" panose="020B0604020202020204" pitchFamily="34" charset="0"/>
              <a:buChar char="•"/>
            </a:pPr>
            <a:r>
              <a:rPr lang="en-US" sz="1200"/>
              <a:t>Do this alongside designing your intervention</a:t>
            </a:r>
          </a:p>
        </p:txBody>
      </p:sp>
      <p:sp>
        <p:nvSpPr>
          <p:cNvPr id="34" name="TextBox 33">
            <a:extLst>
              <a:ext uri="{FF2B5EF4-FFF2-40B4-BE49-F238E27FC236}">
                <a16:creationId xmlns:a16="http://schemas.microsoft.com/office/drawing/2014/main" id="{4F17D5EE-B594-4A81-F3F3-1C58C2DCCE92}"/>
              </a:ext>
            </a:extLst>
          </p:cNvPr>
          <p:cNvSpPr txBox="1"/>
          <p:nvPr/>
        </p:nvSpPr>
        <p:spPr bwMode="gray">
          <a:xfrm>
            <a:off x="3999801" y="2447064"/>
            <a:ext cx="3085586" cy="592470"/>
          </a:xfrm>
          <a:prstGeom prst="rect">
            <a:avLst/>
          </a:prstGeom>
          <a:noFill/>
        </p:spPr>
        <p:txBody>
          <a:bodyPr vert="horz" wrap="square" lIns="0" tIns="0" rIns="0" bIns="0" rtlCol="0" anchor="b" anchorCtr="0">
            <a:spAutoFit/>
          </a:bodyPr>
          <a:lstStyle/>
          <a:p>
            <a:pPr algn="l">
              <a:spcBef>
                <a:spcPts val="300"/>
              </a:spcBef>
            </a:pPr>
            <a:r>
              <a:rPr lang="en-US" sz="1200" b="1"/>
              <a:t>Designing evaluation </a:t>
            </a:r>
          </a:p>
          <a:p>
            <a:pPr marL="171450" indent="-171450">
              <a:spcBef>
                <a:spcPts val="300"/>
              </a:spcBef>
              <a:buFont typeface="Arial" panose="020B0604020202020204" pitchFamily="34" charset="0"/>
              <a:buChar char="•"/>
            </a:pPr>
            <a:r>
              <a:rPr lang="en-US" sz="1200"/>
              <a:t>Design your evaluation such that it answers your evaluation questions</a:t>
            </a:r>
          </a:p>
        </p:txBody>
      </p:sp>
      <p:sp>
        <p:nvSpPr>
          <p:cNvPr id="37" name="TextBox 36">
            <a:extLst>
              <a:ext uri="{FF2B5EF4-FFF2-40B4-BE49-F238E27FC236}">
                <a16:creationId xmlns:a16="http://schemas.microsoft.com/office/drawing/2014/main" id="{B317BA09-212C-7B2A-53E7-8F3C328CBCCA}"/>
              </a:ext>
            </a:extLst>
          </p:cNvPr>
          <p:cNvSpPr txBox="1"/>
          <p:nvPr/>
        </p:nvSpPr>
        <p:spPr bwMode="gray">
          <a:xfrm>
            <a:off x="6094412" y="4463517"/>
            <a:ext cx="3236019" cy="1554272"/>
          </a:xfrm>
          <a:prstGeom prst="rect">
            <a:avLst/>
          </a:prstGeom>
          <a:noFill/>
        </p:spPr>
        <p:txBody>
          <a:bodyPr vert="horz" wrap="square" lIns="0" tIns="0" rIns="0" bIns="0" rtlCol="0">
            <a:spAutoFit/>
          </a:bodyPr>
          <a:lstStyle/>
          <a:p>
            <a:pPr algn="l">
              <a:spcBef>
                <a:spcPts val="300"/>
              </a:spcBef>
            </a:pPr>
            <a:r>
              <a:rPr lang="en-US" sz="1200" b="1"/>
              <a:t>Resourcing evaluation and managing stakeholders </a:t>
            </a:r>
          </a:p>
          <a:p>
            <a:pPr marL="171450" indent="-171450" algn="l">
              <a:spcBef>
                <a:spcPts val="300"/>
              </a:spcBef>
              <a:buFont typeface="Arial" panose="020B0604020202020204" pitchFamily="34" charset="0"/>
              <a:buChar char="•"/>
            </a:pPr>
            <a:r>
              <a:rPr lang="en-US" sz="1200"/>
              <a:t>Engage, support and communicate expectations with all stakeholders needed for resourcing evaluation (i.e., in terms of data recording, data collection and data management)</a:t>
            </a:r>
          </a:p>
          <a:p>
            <a:pPr marL="171450" indent="-171450" algn="l">
              <a:spcBef>
                <a:spcPts val="300"/>
              </a:spcBef>
              <a:buFont typeface="Arial" panose="020B0604020202020204" pitchFamily="34" charset="0"/>
              <a:buChar char="•"/>
            </a:pPr>
            <a:r>
              <a:rPr lang="en-US" sz="1200"/>
              <a:t>Align on timeframe for </a:t>
            </a:r>
            <a:r>
              <a:rPr lang="en-US" sz="1200" err="1"/>
              <a:t>realising</a:t>
            </a:r>
            <a:r>
              <a:rPr lang="en-US" sz="1200"/>
              <a:t> outcomes </a:t>
            </a:r>
          </a:p>
        </p:txBody>
      </p:sp>
      <p:sp>
        <p:nvSpPr>
          <p:cNvPr id="35" name="TextBox 34">
            <a:extLst>
              <a:ext uri="{FF2B5EF4-FFF2-40B4-BE49-F238E27FC236}">
                <a16:creationId xmlns:a16="http://schemas.microsoft.com/office/drawing/2014/main" id="{AD0BABCA-5CEF-9673-2373-F00447C668F2}"/>
              </a:ext>
            </a:extLst>
          </p:cNvPr>
          <p:cNvSpPr txBox="1"/>
          <p:nvPr/>
        </p:nvSpPr>
        <p:spPr bwMode="gray">
          <a:xfrm>
            <a:off x="7812507" y="2514056"/>
            <a:ext cx="3919117" cy="592470"/>
          </a:xfrm>
          <a:prstGeom prst="rect">
            <a:avLst/>
          </a:prstGeom>
          <a:noFill/>
        </p:spPr>
        <p:txBody>
          <a:bodyPr vert="horz" wrap="square" lIns="0" tIns="0" rIns="0" bIns="0" rtlCol="0" anchor="b" anchorCtr="0">
            <a:spAutoFit/>
          </a:bodyPr>
          <a:lstStyle/>
          <a:p>
            <a:pPr algn="l">
              <a:spcBef>
                <a:spcPts val="300"/>
              </a:spcBef>
            </a:pPr>
            <a:r>
              <a:rPr lang="en-US" sz="1200" b="1"/>
              <a:t>Analysing collected data</a:t>
            </a:r>
          </a:p>
          <a:p>
            <a:pPr marL="171450" indent="-171450" algn="l">
              <a:spcBef>
                <a:spcPts val="300"/>
              </a:spcBef>
              <a:buFont typeface="Arial" panose="020B0604020202020204" pitchFamily="34" charset="0"/>
              <a:buChar char="•"/>
            </a:pPr>
            <a:r>
              <a:rPr lang="en-US" sz="1200"/>
              <a:t>Analyse your collected data to evaluate the impact of your intervention </a:t>
            </a:r>
          </a:p>
        </p:txBody>
      </p:sp>
      <p:sp>
        <p:nvSpPr>
          <p:cNvPr id="38" name="TextBox 37">
            <a:extLst>
              <a:ext uri="{FF2B5EF4-FFF2-40B4-BE49-F238E27FC236}">
                <a16:creationId xmlns:a16="http://schemas.microsoft.com/office/drawing/2014/main" id="{379551D9-DB37-CD88-78FC-FFA04E37DD6C}"/>
              </a:ext>
            </a:extLst>
          </p:cNvPr>
          <p:cNvSpPr txBox="1"/>
          <p:nvPr/>
        </p:nvSpPr>
        <p:spPr bwMode="gray">
          <a:xfrm>
            <a:off x="9705553" y="4383965"/>
            <a:ext cx="2194560" cy="1146468"/>
          </a:xfrm>
          <a:prstGeom prst="rect">
            <a:avLst/>
          </a:prstGeom>
          <a:noFill/>
        </p:spPr>
        <p:txBody>
          <a:bodyPr vert="horz" wrap="square" lIns="0" tIns="0" rIns="0" bIns="0" rtlCol="0">
            <a:spAutoFit/>
          </a:bodyPr>
          <a:lstStyle/>
          <a:p>
            <a:pPr algn="l">
              <a:spcBef>
                <a:spcPts val="300"/>
              </a:spcBef>
            </a:pPr>
            <a:r>
              <a:rPr lang="en-US" sz="1200" b="1"/>
              <a:t>Sharing findings with audience </a:t>
            </a:r>
          </a:p>
          <a:p>
            <a:pPr marL="171450" indent="-171450" algn="l">
              <a:spcBef>
                <a:spcPts val="300"/>
              </a:spcBef>
              <a:buFont typeface="Arial" panose="020B0604020202020204" pitchFamily="34" charset="0"/>
              <a:buChar char="•"/>
            </a:pPr>
            <a:r>
              <a:rPr lang="en-US" sz="1200"/>
              <a:t>Share intervention findings from your data analytics in appropriate format for each group of stakeholders</a:t>
            </a:r>
          </a:p>
        </p:txBody>
      </p:sp>
      <p:pic>
        <p:nvPicPr>
          <p:cNvPr id="10" name="Picture 9">
            <a:extLst>
              <a:ext uri="{FF2B5EF4-FFF2-40B4-BE49-F238E27FC236}">
                <a16:creationId xmlns:a16="http://schemas.microsoft.com/office/drawing/2014/main" id="{97D71B54-F409-34BB-55C3-CC2786B98793}"/>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gray">
          <a:xfrm>
            <a:off x="564170" y="1703281"/>
            <a:ext cx="548640" cy="548640"/>
          </a:xfrm>
          <a:prstGeom prst="rect">
            <a:avLst/>
          </a:prstGeom>
        </p:spPr>
      </p:pic>
      <p:pic>
        <p:nvPicPr>
          <p:cNvPr id="13" name="Picture 12">
            <a:extLst>
              <a:ext uri="{FF2B5EF4-FFF2-40B4-BE49-F238E27FC236}">
                <a16:creationId xmlns:a16="http://schemas.microsoft.com/office/drawing/2014/main" id="{69C3DE4F-D72D-8761-BCA9-E55CA8ED3B53}"/>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gray">
          <a:xfrm>
            <a:off x="7755358" y="1940942"/>
            <a:ext cx="548640" cy="548640"/>
          </a:xfrm>
          <a:prstGeom prst="rect">
            <a:avLst/>
          </a:prstGeom>
        </p:spPr>
      </p:pic>
      <p:pic>
        <p:nvPicPr>
          <p:cNvPr id="14" name="Picture 13">
            <a:extLst>
              <a:ext uri="{FF2B5EF4-FFF2-40B4-BE49-F238E27FC236}">
                <a16:creationId xmlns:a16="http://schemas.microsoft.com/office/drawing/2014/main" id="{922B90BA-F11E-6982-A585-1A63F466F226}"/>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gray">
          <a:xfrm>
            <a:off x="2415548" y="3822340"/>
            <a:ext cx="548640" cy="548640"/>
          </a:xfrm>
          <a:prstGeom prst="rect">
            <a:avLst/>
          </a:prstGeom>
        </p:spPr>
      </p:pic>
      <p:pic>
        <p:nvPicPr>
          <p:cNvPr id="15" name="Picture 14">
            <a:extLst>
              <a:ext uri="{FF2B5EF4-FFF2-40B4-BE49-F238E27FC236}">
                <a16:creationId xmlns:a16="http://schemas.microsoft.com/office/drawing/2014/main" id="{6FCF1F72-E46C-162B-AA35-089B561CF283}"/>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gray">
          <a:xfrm>
            <a:off x="6033761" y="3841650"/>
            <a:ext cx="548640" cy="548640"/>
          </a:xfrm>
          <a:prstGeom prst="rect">
            <a:avLst/>
          </a:prstGeom>
        </p:spPr>
      </p:pic>
      <p:pic>
        <p:nvPicPr>
          <p:cNvPr id="17" name="Picture 16">
            <a:extLst>
              <a:ext uri="{FF2B5EF4-FFF2-40B4-BE49-F238E27FC236}">
                <a16:creationId xmlns:a16="http://schemas.microsoft.com/office/drawing/2014/main" id="{CCF49FC1-3088-75B0-0C33-2F381AE71CC3}"/>
              </a:ext>
              <a:ext uri="{C183D7F6-B498-43B3-948B-1728B52AA6E4}">
                <adec:decorative xmlns:adec="http://schemas.microsoft.com/office/drawing/2017/decorative" val="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bwMode="gray">
          <a:xfrm>
            <a:off x="9629353" y="3855245"/>
            <a:ext cx="548640" cy="548640"/>
          </a:xfrm>
          <a:prstGeom prst="rect">
            <a:avLst/>
          </a:prstGeom>
        </p:spPr>
      </p:pic>
      <p:pic>
        <p:nvPicPr>
          <p:cNvPr id="18" name="Picture 17">
            <a:extLst>
              <a:ext uri="{FF2B5EF4-FFF2-40B4-BE49-F238E27FC236}">
                <a16:creationId xmlns:a16="http://schemas.microsoft.com/office/drawing/2014/main" id="{622B974C-47D8-E8F9-51D6-F7E42478BB78}"/>
              </a:ext>
              <a:ext uri="{C183D7F6-B498-43B3-948B-1728B52AA6E4}">
                <adec:decorative xmlns:adec="http://schemas.microsoft.com/office/drawing/2017/decorative" val="0"/>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bwMode="gray">
          <a:xfrm>
            <a:off x="3928934" y="1890726"/>
            <a:ext cx="548640" cy="548640"/>
          </a:xfrm>
          <a:prstGeom prst="rect">
            <a:avLst/>
          </a:prstGeom>
        </p:spPr>
      </p:pic>
      <p:sp>
        <p:nvSpPr>
          <p:cNvPr id="12" name="Oval 11">
            <a:extLst>
              <a:ext uri="{FF2B5EF4-FFF2-40B4-BE49-F238E27FC236}">
                <a16:creationId xmlns:a16="http://schemas.microsoft.com/office/drawing/2014/main" id="{C063E579-7B22-C39C-C852-D4289C2CAB90}"/>
              </a:ext>
            </a:extLst>
          </p:cNvPr>
          <p:cNvSpPr/>
          <p:nvPr/>
        </p:nvSpPr>
        <p:spPr bwMode="gray">
          <a:xfrm>
            <a:off x="2301509" y="3614449"/>
            <a:ext cx="152400" cy="152400"/>
          </a:xfrm>
          <a:prstGeom prst="ellipse">
            <a:avLst/>
          </a:prstGeom>
          <a:solidFill>
            <a:schemeClr val="tx2"/>
          </a:solidFill>
          <a:ln w="1905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23" name="TextBox 22">
            <a:extLst>
              <a:ext uri="{FF2B5EF4-FFF2-40B4-BE49-F238E27FC236}">
                <a16:creationId xmlns:a16="http://schemas.microsoft.com/office/drawing/2014/main" id="{83CD4A1E-0744-9E20-DD0B-DA60FFC3F3BC}"/>
              </a:ext>
            </a:extLst>
          </p:cNvPr>
          <p:cNvSpPr txBox="1"/>
          <p:nvPr/>
        </p:nvSpPr>
        <p:spPr bwMode="gray">
          <a:xfrm>
            <a:off x="428796" y="1457927"/>
            <a:ext cx="3236019" cy="1876273"/>
          </a:xfrm>
          <a:prstGeom prst="rect">
            <a:avLst/>
          </a:prstGeom>
          <a:noFill/>
          <a:ln w="28575">
            <a:solidFill>
              <a:schemeClr val="tx2"/>
            </a:solidFill>
          </a:ln>
        </p:spPr>
        <p:txBody>
          <a:bodyPr vert="horz" wrap="square" lIns="0" tIns="0" rIns="0" bIns="0" rtlCol="0">
            <a:spAutoFit/>
          </a:bodyPr>
          <a:lstStyle/>
          <a:p>
            <a:pPr algn="l">
              <a:spcBef>
                <a:spcPts val="600"/>
              </a:spcBef>
            </a:pPr>
            <a:endParaRPr lang="en-US" sz="1400"/>
          </a:p>
        </p:txBody>
      </p:sp>
      <p:sp>
        <p:nvSpPr>
          <p:cNvPr id="31" name="TextBox 30">
            <a:extLst>
              <a:ext uri="{FF2B5EF4-FFF2-40B4-BE49-F238E27FC236}">
                <a16:creationId xmlns:a16="http://schemas.microsoft.com/office/drawing/2014/main" id="{7009718D-3FD8-8EEB-0CDF-DE995BA93966}"/>
              </a:ext>
            </a:extLst>
          </p:cNvPr>
          <p:cNvSpPr txBox="1"/>
          <p:nvPr/>
        </p:nvSpPr>
        <p:spPr bwMode="gray">
          <a:xfrm>
            <a:off x="2021780" y="3807917"/>
            <a:ext cx="3236019" cy="1876273"/>
          </a:xfrm>
          <a:prstGeom prst="rect">
            <a:avLst/>
          </a:prstGeom>
          <a:noFill/>
          <a:ln w="28575">
            <a:solidFill>
              <a:schemeClr val="tx2"/>
            </a:solidFill>
          </a:ln>
        </p:spPr>
        <p:txBody>
          <a:bodyPr vert="horz" wrap="square" lIns="0" tIns="0" rIns="0" bIns="0" rtlCol="0">
            <a:spAutoFit/>
          </a:bodyPr>
          <a:lstStyle/>
          <a:p>
            <a:pPr algn="l">
              <a:spcBef>
                <a:spcPts val="600"/>
              </a:spcBef>
            </a:pPr>
            <a:endParaRPr lang="en-US" sz="1400"/>
          </a:p>
        </p:txBody>
      </p:sp>
      <p:sp>
        <p:nvSpPr>
          <p:cNvPr id="39" name="TextBox 38">
            <a:extLst>
              <a:ext uri="{FF2B5EF4-FFF2-40B4-BE49-F238E27FC236}">
                <a16:creationId xmlns:a16="http://schemas.microsoft.com/office/drawing/2014/main" id="{6282466B-FA0A-1333-280F-1ACA4A692DA9}"/>
              </a:ext>
            </a:extLst>
          </p:cNvPr>
          <p:cNvSpPr txBox="1"/>
          <p:nvPr/>
        </p:nvSpPr>
        <p:spPr bwMode="gray">
          <a:xfrm>
            <a:off x="7566814" y="1473859"/>
            <a:ext cx="4196390" cy="1876273"/>
          </a:xfrm>
          <a:prstGeom prst="rect">
            <a:avLst/>
          </a:prstGeom>
          <a:noFill/>
          <a:ln w="28575">
            <a:solidFill>
              <a:schemeClr val="tx2"/>
            </a:solidFill>
          </a:ln>
        </p:spPr>
        <p:txBody>
          <a:bodyPr vert="horz" wrap="square" lIns="0" tIns="0" rIns="0" bIns="0" rtlCol="0">
            <a:spAutoFit/>
          </a:bodyPr>
          <a:lstStyle/>
          <a:p>
            <a:pPr algn="l">
              <a:spcBef>
                <a:spcPts val="600"/>
              </a:spcBef>
            </a:pPr>
            <a:endParaRPr lang="en-US" sz="1400"/>
          </a:p>
        </p:txBody>
      </p:sp>
    </p:spTree>
    <p:extLst>
      <p:ext uri="{BB962C8B-B14F-4D97-AF65-F5344CB8AC3E}">
        <p14:creationId xmlns:p14="http://schemas.microsoft.com/office/powerpoint/2010/main" val="3248021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FCF4A5-5157-F158-2B20-2084531ABD54}"/>
              </a:ext>
            </a:extLst>
          </p:cNvPr>
          <p:cNvSpPr>
            <a:spLocks noGrp="1"/>
          </p:cNvSpPr>
          <p:nvPr>
            <p:ph type="body" idx="1"/>
          </p:nvPr>
        </p:nvSpPr>
        <p:spPr/>
        <p:txBody>
          <a:bodyPr/>
          <a:lstStyle/>
          <a:p>
            <a:endParaRPr lang="en-US"/>
          </a:p>
        </p:txBody>
      </p:sp>
      <p:sp>
        <p:nvSpPr>
          <p:cNvPr id="4" name="Title 3">
            <a:extLst>
              <a:ext uri="{FF2B5EF4-FFF2-40B4-BE49-F238E27FC236}">
                <a16:creationId xmlns:a16="http://schemas.microsoft.com/office/drawing/2014/main" id="{DA67019B-6763-BA5C-CC39-3DDE61102D07}"/>
              </a:ext>
            </a:extLst>
          </p:cNvPr>
          <p:cNvSpPr>
            <a:spLocks noGrp="1"/>
          </p:cNvSpPr>
          <p:nvPr>
            <p:ph type="title"/>
          </p:nvPr>
        </p:nvSpPr>
        <p:spPr>
          <a:xfrm>
            <a:off x="1752600" y="3143604"/>
            <a:ext cx="8686800" cy="830997"/>
          </a:xfrm>
        </p:spPr>
        <p:txBody>
          <a:bodyPr/>
          <a:lstStyle/>
          <a:p>
            <a:r>
              <a:rPr lang="en-GB" sz="6000"/>
              <a:t>Evaluation questions</a:t>
            </a:r>
            <a:endParaRPr lang="en-US"/>
          </a:p>
        </p:txBody>
      </p:sp>
    </p:spTree>
    <p:extLst>
      <p:ext uri="{BB962C8B-B14F-4D97-AF65-F5344CB8AC3E}">
        <p14:creationId xmlns:p14="http://schemas.microsoft.com/office/powerpoint/2010/main" val="4152946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BE2DF-C39A-1455-3FD3-1BE9D9B7CF2C}"/>
              </a:ext>
            </a:extLst>
          </p:cNvPr>
          <p:cNvSpPr>
            <a:spLocks noGrp="1"/>
          </p:cNvSpPr>
          <p:nvPr>
            <p:ph type="title" hasCustomPrompt="1"/>
          </p:nvPr>
        </p:nvSpPr>
        <p:spPr bwMode="gray">
          <a:xfrm>
            <a:off x="457198" y="826727"/>
            <a:ext cx="11457298" cy="306037"/>
          </a:xfrm>
        </p:spPr>
        <p:txBody>
          <a:bodyPr/>
          <a:lstStyle>
            <a:lvl1pPr>
              <a:defRPr/>
            </a:lvl1pPr>
          </a:lstStyle>
          <a:p>
            <a:r>
              <a:rPr lang="en-US"/>
              <a:t>What are the evaluation questions you are trying to answer?</a:t>
            </a:r>
          </a:p>
        </p:txBody>
      </p:sp>
      <p:sp>
        <p:nvSpPr>
          <p:cNvPr id="7" name="Rectangle 6">
            <a:extLst>
              <a:ext uri="{FF2B5EF4-FFF2-40B4-BE49-F238E27FC236}">
                <a16:creationId xmlns:a16="http://schemas.microsoft.com/office/drawing/2014/main" id="{218D711A-C8ED-09B5-C42A-A0834D9B501F}"/>
              </a:ext>
            </a:extLst>
          </p:cNvPr>
          <p:cNvSpPr/>
          <p:nvPr/>
        </p:nvSpPr>
        <p:spPr bwMode="gray">
          <a:xfrm>
            <a:off x="0" y="1284258"/>
            <a:ext cx="12192000" cy="1111701"/>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Content Placeholder 1">
            <a:extLst>
              <a:ext uri="{FF2B5EF4-FFF2-40B4-BE49-F238E27FC236}">
                <a16:creationId xmlns:a16="http://schemas.microsoft.com/office/drawing/2014/main" id="{9ACA83CE-09FA-4753-1648-E4D34E61F335}"/>
              </a:ext>
            </a:extLst>
          </p:cNvPr>
          <p:cNvSpPr txBox="1">
            <a:spLocks/>
          </p:cNvSpPr>
          <p:nvPr/>
        </p:nvSpPr>
        <p:spPr bwMode="gray">
          <a:xfrm>
            <a:off x="457198" y="1447787"/>
            <a:ext cx="2697061" cy="263712"/>
          </a:xfrm>
          <a:prstGeom prst="rect">
            <a:avLst/>
          </a:prstGeom>
        </p:spPr>
        <p:txBody>
          <a:bodyPr vert="horz" lIns="0" tIns="0" rIns="0" bIns="0" rtlCol="0" anchor="t">
            <a:noAutofit/>
          </a:bodyPr>
          <a:lst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400" b="1" i="1" u="none" strike="noStrike" kern="1200" cap="none" spc="0" normalizeH="0" baseline="0" noProof="0">
                <a:ln>
                  <a:noFill/>
                </a:ln>
                <a:solidFill>
                  <a:srgbClr val="002677"/>
                </a:solidFill>
                <a:effectLst/>
                <a:uLnTx/>
                <a:uFillTx/>
                <a:latin typeface="Arial" panose="020B0604020202020204"/>
                <a:ea typeface="+mn-ea"/>
                <a:cs typeface="+mn-cs"/>
              </a:rPr>
              <a:t>Looking at an example:</a:t>
            </a:r>
          </a:p>
        </p:txBody>
      </p:sp>
      <p:sp>
        <p:nvSpPr>
          <p:cNvPr id="6" name="TextBox 5">
            <a:extLst>
              <a:ext uri="{FF2B5EF4-FFF2-40B4-BE49-F238E27FC236}">
                <a16:creationId xmlns:a16="http://schemas.microsoft.com/office/drawing/2014/main" id="{5E1839D8-EA75-F08A-71ED-6BB5DB05700F}"/>
              </a:ext>
            </a:extLst>
          </p:cNvPr>
          <p:cNvSpPr txBox="1"/>
          <p:nvPr/>
        </p:nvSpPr>
        <p:spPr bwMode="gray">
          <a:xfrm>
            <a:off x="364600" y="1711499"/>
            <a:ext cx="1137020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2677"/>
                </a:solidFill>
                <a:effectLst/>
                <a:uLnTx/>
                <a:uFillTx/>
                <a:latin typeface="Arial" panose="020B0604020202020204"/>
                <a:ea typeface="+mn-ea"/>
                <a:cs typeface="+mn-cs"/>
              </a:rPr>
              <a:t>‘Felix PCN are looking at 230 patients with obesity. This cohort of patients will be given lifestyle advice via a health coach, with the aim that they are empowered to improve their health by changing their lifestyle habits, e.g., increased physical activity levels, eating healthier foods’…</a:t>
            </a:r>
          </a:p>
        </p:txBody>
      </p:sp>
      <p:sp>
        <p:nvSpPr>
          <p:cNvPr id="8" name="Right Brace 7">
            <a:extLst>
              <a:ext uri="{FF2B5EF4-FFF2-40B4-BE49-F238E27FC236}">
                <a16:creationId xmlns:a16="http://schemas.microsoft.com/office/drawing/2014/main" id="{E1B55E25-D066-E3CC-84A8-DF9367B5B746}"/>
              </a:ext>
            </a:extLst>
          </p:cNvPr>
          <p:cNvSpPr/>
          <p:nvPr/>
        </p:nvSpPr>
        <p:spPr bwMode="gray">
          <a:xfrm rot="5400000">
            <a:off x="5932508" y="-2277283"/>
            <a:ext cx="234386" cy="10833904"/>
          </a:xfrm>
          <a:prstGeom prst="rightBrace">
            <a:avLst>
              <a:gd name="adj1" fmla="val 0"/>
              <a:gd name="adj2" fmla="val 50000"/>
            </a:avLst>
          </a:prstGeom>
          <a:ln w="12700" cap="rnd">
            <a:solidFill>
              <a:schemeClr val="tx2"/>
            </a:solidFill>
            <a:round/>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B4D4F"/>
              </a:solidFill>
              <a:effectLst/>
              <a:uLnTx/>
              <a:uFillTx/>
              <a:latin typeface="Arial" panose="020B0604020202020204"/>
              <a:ea typeface="+mn-ea"/>
              <a:cs typeface="+mn-cs"/>
            </a:endParaRPr>
          </a:p>
        </p:txBody>
      </p:sp>
      <p:sp>
        <p:nvSpPr>
          <p:cNvPr id="3" name="Content Placeholder 1">
            <a:extLst>
              <a:ext uri="{FF2B5EF4-FFF2-40B4-BE49-F238E27FC236}">
                <a16:creationId xmlns:a16="http://schemas.microsoft.com/office/drawing/2014/main" id="{406DA7AC-66D5-37D5-D4F6-BF75E38363ED}"/>
              </a:ext>
            </a:extLst>
          </p:cNvPr>
          <p:cNvSpPr txBox="1">
            <a:spLocks/>
          </p:cNvSpPr>
          <p:nvPr/>
        </p:nvSpPr>
        <p:spPr bwMode="gray">
          <a:xfrm>
            <a:off x="4176507" y="2823200"/>
            <a:ext cx="3746387" cy="234387"/>
          </a:xfrm>
          <a:prstGeom prst="rect">
            <a:avLst/>
          </a:prstGeom>
        </p:spPr>
        <p:txBody>
          <a:bodyPr vert="horz" lIns="0" tIns="0" rIns="0" bIns="0" rtlCol="0" anchor="t">
            <a:normAutofit/>
          </a:bodyPr>
          <a:lstStyle>
            <a:lvl1pPr marL="0" indent="0" algn="l"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1pPr>
            <a:lvl2pPr marL="2286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mn-lt"/>
                <a:ea typeface="+mn-ea"/>
                <a:cs typeface="+mn-cs"/>
              </a:defRPr>
            </a:lvl2pPr>
            <a:lvl3pPr marL="231775" indent="0" algn="l" defTabSz="914400" rtl="0" eaLnBrk="1" latinLnBrk="0" hangingPunct="1">
              <a:lnSpc>
                <a:spcPct val="100000"/>
              </a:lnSpc>
              <a:spcBef>
                <a:spcPts val="600"/>
              </a:spcBef>
              <a:buFontTx/>
              <a:buNone/>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solidFill>
                <a:latin typeface="+mn-lt"/>
                <a:ea typeface="+mn-ea"/>
                <a:cs typeface="+mn-cs"/>
              </a:defRPr>
            </a:lvl4pPr>
            <a:lvl5pPr marL="688975"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rgbClr val="002677"/>
                </a:solidFill>
                <a:effectLst/>
                <a:uLnTx/>
                <a:uFillTx/>
                <a:latin typeface="Arial" panose="020B0604020202020204"/>
                <a:ea typeface="+mn-ea"/>
                <a:cs typeface="+mn-cs"/>
              </a:rPr>
              <a:t>Questions we need to ask:</a:t>
            </a:r>
            <a:endParaRPr kumimoji="0" lang="en-US" sz="1400" b="0" i="0" u="none" strike="noStrike" kern="1200" cap="none" spc="0" normalizeH="0" baseline="0" noProof="0" dirty="0">
              <a:ln>
                <a:noFill/>
              </a:ln>
              <a:solidFill>
                <a:srgbClr val="002677"/>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rgbClr val="002677"/>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A0A42006-B5B5-E61D-913F-BF63FC720629}"/>
              </a:ext>
            </a:extLst>
          </p:cNvPr>
          <p:cNvSpPr txBox="1"/>
          <p:nvPr/>
        </p:nvSpPr>
        <p:spPr bwMode="gray">
          <a:xfrm>
            <a:off x="708749" y="3319212"/>
            <a:ext cx="2510117" cy="21544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2677"/>
                </a:solidFill>
                <a:effectLst/>
                <a:uLnTx/>
                <a:uFillTx/>
                <a:latin typeface="Arial" panose="020B0604020202020204"/>
                <a:ea typeface="+mn-ea"/>
                <a:cs typeface="+mn-cs"/>
              </a:rPr>
              <a:t>Programme effectiveness</a:t>
            </a:r>
          </a:p>
        </p:txBody>
      </p:sp>
      <p:sp>
        <p:nvSpPr>
          <p:cNvPr id="9" name="TextBox 8">
            <a:extLst>
              <a:ext uri="{FF2B5EF4-FFF2-40B4-BE49-F238E27FC236}">
                <a16:creationId xmlns:a16="http://schemas.microsoft.com/office/drawing/2014/main" id="{CA29563B-C097-0D6B-26C5-A6B2DFA1A1A1}"/>
              </a:ext>
            </a:extLst>
          </p:cNvPr>
          <p:cNvSpPr txBox="1"/>
          <p:nvPr/>
        </p:nvSpPr>
        <p:spPr bwMode="gray">
          <a:xfrm>
            <a:off x="6479351" y="3314737"/>
            <a:ext cx="1112803" cy="21544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002677"/>
                </a:solidFill>
                <a:effectLst/>
                <a:uLnTx/>
                <a:uFillTx/>
                <a:latin typeface="Arial" panose="020B0604020202020204"/>
                <a:ea typeface="+mn-ea"/>
                <a:cs typeface="+mn-cs"/>
              </a:rPr>
              <a:t>Participants</a:t>
            </a:r>
          </a:p>
        </p:txBody>
      </p:sp>
      <p:sp>
        <p:nvSpPr>
          <p:cNvPr id="10" name="TextBox 9">
            <a:extLst>
              <a:ext uri="{FF2B5EF4-FFF2-40B4-BE49-F238E27FC236}">
                <a16:creationId xmlns:a16="http://schemas.microsoft.com/office/drawing/2014/main" id="{359F4915-E4C0-FE43-84CD-09086B3CBC48}"/>
              </a:ext>
            </a:extLst>
          </p:cNvPr>
          <p:cNvSpPr txBox="1"/>
          <p:nvPr/>
        </p:nvSpPr>
        <p:spPr bwMode="gray">
          <a:xfrm>
            <a:off x="884616" y="3625135"/>
            <a:ext cx="4601784" cy="186717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71450" marR="0" lvl="0" indent="-17145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5A5A5A"/>
                </a:solidFill>
                <a:effectLst/>
                <a:uLnTx/>
                <a:uFillTx/>
                <a:latin typeface="Arial" panose="020B0604020202020204"/>
                <a:ea typeface="+mn-ea"/>
                <a:cs typeface="+mn-cs"/>
              </a:rPr>
              <a:t>Is the </a:t>
            </a:r>
            <a:r>
              <a:rPr kumimoji="0" lang="en-US" sz="1100" b="0" i="0" u="none" strike="noStrike" kern="1200" cap="none" spc="0" normalizeH="0" baseline="0" noProof="0" dirty="0" err="1">
                <a:ln>
                  <a:noFill/>
                </a:ln>
                <a:solidFill>
                  <a:srgbClr val="5A5A5A"/>
                </a:solidFill>
                <a:effectLst/>
                <a:uLnTx/>
                <a:uFillTx/>
                <a:latin typeface="Arial" panose="020B0604020202020204"/>
                <a:ea typeface="+mn-ea"/>
                <a:cs typeface="+mn-cs"/>
              </a:rPr>
              <a:t>programme</a:t>
            </a:r>
            <a:r>
              <a:rPr kumimoji="0" lang="en-US" sz="1100" b="0" i="0" u="none" strike="noStrike" kern="1200" cap="none" spc="0" normalizeH="0" baseline="0" noProof="0" dirty="0">
                <a:ln>
                  <a:noFill/>
                </a:ln>
                <a:solidFill>
                  <a:srgbClr val="5A5A5A"/>
                </a:solidFill>
                <a:effectLst/>
                <a:uLnTx/>
                <a:uFillTx/>
                <a:latin typeface="Arial" panose="020B0604020202020204"/>
                <a:ea typeface="+mn-ea"/>
                <a:cs typeface="+mn-cs"/>
              </a:rPr>
              <a:t> effective in supporting people to increase their levels of physical activity? </a:t>
            </a:r>
          </a:p>
          <a:p>
            <a:pPr marL="171450" marR="0" lvl="0" indent="-17145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5A5A5A"/>
                </a:solidFill>
                <a:effectLst/>
                <a:uLnTx/>
                <a:uFillTx/>
                <a:latin typeface="Arial" panose="020B0604020202020204"/>
                <a:ea typeface="+mn-ea"/>
                <a:cs typeface="+mn-cs"/>
              </a:rPr>
              <a:t>Is the </a:t>
            </a:r>
            <a:r>
              <a:rPr kumimoji="0" lang="en-US" sz="1100" b="0" i="0" u="none" strike="noStrike" kern="1200" cap="none" spc="0" normalizeH="0" baseline="0" noProof="0" dirty="0" err="1">
                <a:ln>
                  <a:noFill/>
                </a:ln>
                <a:solidFill>
                  <a:srgbClr val="5A5A5A"/>
                </a:solidFill>
                <a:effectLst/>
                <a:uLnTx/>
                <a:uFillTx/>
                <a:latin typeface="Arial" panose="020B0604020202020204"/>
                <a:ea typeface="+mn-ea"/>
                <a:cs typeface="+mn-cs"/>
              </a:rPr>
              <a:t>programme</a:t>
            </a:r>
            <a:r>
              <a:rPr kumimoji="0" lang="en-US" sz="1100" b="0" i="0" u="none" strike="noStrike" kern="1200" cap="none" spc="0" normalizeH="0" baseline="0" noProof="0" dirty="0">
                <a:ln>
                  <a:noFill/>
                </a:ln>
                <a:solidFill>
                  <a:srgbClr val="5A5A5A"/>
                </a:solidFill>
                <a:effectLst/>
                <a:uLnTx/>
                <a:uFillTx/>
                <a:latin typeface="Arial" panose="020B0604020202020204"/>
                <a:ea typeface="+mn-ea"/>
                <a:cs typeface="+mn-cs"/>
              </a:rPr>
              <a:t> effective in supporting people to eat more healthily? </a:t>
            </a:r>
          </a:p>
          <a:p>
            <a:pPr marL="171450" marR="0" lvl="0" indent="-17145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5A5A5A"/>
                </a:solidFill>
                <a:effectLst/>
                <a:uLnTx/>
                <a:uFillTx/>
                <a:latin typeface="Arial" panose="020B0604020202020204"/>
                <a:ea typeface="+mn-ea"/>
                <a:cs typeface="+mn-cs"/>
              </a:rPr>
              <a:t>How do we know the project/intervention made a difference? Can we use outcomes to help determine further intervention design and implementation?</a:t>
            </a:r>
          </a:p>
          <a:p>
            <a:pPr marL="171450" marR="0" lvl="0" indent="-17145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5A5A5A"/>
                </a:solidFill>
                <a:effectLst/>
                <a:uLnTx/>
                <a:uFillTx/>
                <a:latin typeface="Arial" panose="020B0604020202020204"/>
                <a:ea typeface="+mn-ea"/>
                <a:cs typeface="+mn-cs"/>
              </a:rPr>
              <a:t>What does the data tell us about the effectiveness of the </a:t>
            </a:r>
            <a:r>
              <a:rPr kumimoji="0" lang="en-US" sz="1100" b="0" i="0" u="none" strike="noStrike" kern="1200" cap="none" spc="0" normalizeH="0" baseline="0" noProof="0" dirty="0" err="1">
                <a:ln>
                  <a:noFill/>
                </a:ln>
                <a:solidFill>
                  <a:srgbClr val="5A5A5A"/>
                </a:solidFill>
                <a:effectLst/>
                <a:uLnTx/>
                <a:uFillTx/>
                <a:latin typeface="Arial" panose="020B0604020202020204"/>
                <a:ea typeface="+mn-ea"/>
                <a:cs typeface="+mn-cs"/>
              </a:rPr>
              <a:t>programme</a:t>
            </a:r>
            <a:r>
              <a:rPr kumimoji="0" lang="en-US" sz="1100" b="0" i="0" u="none" strike="noStrike" kern="1200" cap="none" spc="0" normalizeH="0" baseline="0" noProof="0" dirty="0">
                <a:ln>
                  <a:noFill/>
                </a:ln>
                <a:solidFill>
                  <a:srgbClr val="5A5A5A"/>
                </a:solidFill>
                <a:effectLst/>
                <a:uLnTx/>
                <a:uFillTx/>
                <a:latin typeface="Arial" panose="020B0604020202020204"/>
                <a:ea typeface="+mn-ea"/>
                <a:cs typeface="+mn-cs"/>
              </a:rPr>
              <a:t>?</a:t>
            </a:r>
          </a:p>
          <a:p>
            <a:pPr marL="171450" marR="0" lvl="0" indent="-17145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5A5A5A"/>
                </a:solidFill>
                <a:effectLst/>
                <a:uLnTx/>
                <a:uFillTx/>
                <a:latin typeface="Arial" panose="020B0604020202020204"/>
                <a:ea typeface="+mn-ea"/>
                <a:cs typeface="+mn-cs"/>
              </a:rPr>
              <a:t>What are the critical success elements of the </a:t>
            </a:r>
            <a:r>
              <a:rPr kumimoji="0" lang="en-US" sz="1100" b="0" i="0" u="none" strike="noStrike" kern="1200" cap="none" spc="0" normalizeH="0" baseline="0" noProof="0" dirty="0" err="1">
                <a:ln>
                  <a:noFill/>
                </a:ln>
                <a:solidFill>
                  <a:srgbClr val="5A5A5A"/>
                </a:solidFill>
                <a:effectLst/>
                <a:uLnTx/>
                <a:uFillTx/>
                <a:latin typeface="Arial" panose="020B0604020202020204"/>
                <a:ea typeface="+mn-ea"/>
                <a:cs typeface="+mn-cs"/>
              </a:rPr>
              <a:t>programme</a:t>
            </a:r>
            <a:r>
              <a:rPr kumimoji="0" lang="en-US" sz="1100" b="0" i="0" u="none" strike="noStrike" kern="1200" cap="none" spc="0" normalizeH="0" baseline="0" noProof="0" dirty="0">
                <a:ln>
                  <a:noFill/>
                </a:ln>
                <a:solidFill>
                  <a:srgbClr val="5A5A5A"/>
                </a:solidFill>
                <a:effectLst/>
                <a:uLnTx/>
                <a:uFillTx/>
                <a:latin typeface="Arial" panose="020B0604020202020204"/>
                <a:ea typeface="+mn-ea"/>
                <a:cs typeface="+mn-cs"/>
              </a:rPr>
              <a:t>? </a:t>
            </a:r>
          </a:p>
        </p:txBody>
      </p:sp>
      <p:sp>
        <p:nvSpPr>
          <p:cNvPr id="11" name="TextBox 10">
            <a:extLst>
              <a:ext uri="{FF2B5EF4-FFF2-40B4-BE49-F238E27FC236}">
                <a16:creationId xmlns:a16="http://schemas.microsoft.com/office/drawing/2014/main" id="{F2B015E8-1551-AB71-DC01-5905540276DA}"/>
              </a:ext>
            </a:extLst>
          </p:cNvPr>
          <p:cNvSpPr txBox="1"/>
          <p:nvPr/>
        </p:nvSpPr>
        <p:spPr bwMode="gray">
          <a:xfrm>
            <a:off x="6528600" y="3625135"/>
            <a:ext cx="4778784" cy="110286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71450" marR="0" lvl="0" indent="-17145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5A5A5A"/>
                </a:solidFill>
                <a:effectLst/>
                <a:uLnTx/>
                <a:uFillTx/>
                <a:latin typeface="Arial" panose="020B0604020202020204"/>
                <a:ea typeface="+mn-ea"/>
                <a:cs typeface="+mn-cs"/>
              </a:rPr>
              <a:t>Why do participants change their behaviour?</a:t>
            </a:r>
          </a:p>
          <a:p>
            <a:pPr marL="171450" marR="0" lvl="0" indent="-17145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5A5A5A"/>
                </a:solidFill>
                <a:effectLst/>
                <a:uLnTx/>
                <a:uFillTx/>
                <a:latin typeface="Arial" panose="020B0604020202020204"/>
                <a:ea typeface="+mn-ea"/>
                <a:cs typeface="+mn-cs"/>
              </a:rPr>
              <a:t>Why do some participants not change their behaviour or sustain positive behaviour change?</a:t>
            </a:r>
          </a:p>
          <a:p>
            <a:pPr marL="171450" marR="0" lvl="0" indent="-17145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5A5A5A"/>
                </a:solidFill>
                <a:effectLst/>
                <a:uLnTx/>
                <a:uFillTx/>
                <a:latin typeface="Arial" panose="020B0604020202020204"/>
                <a:ea typeface="+mn-ea"/>
                <a:cs typeface="+mn-cs"/>
              </a:rPr>
              <a:t>Are factors that are intrinsic to the individual relevant in whether the individual changes and sustains more positive health behaviour?</a:t>
            </a:r>
          </a:p>
        </p:txBody>
      </p:sp>
      <p:sp>
        <p:nvSpPr>
          <p:cNvPr id="12" name="Rectangle 11">
            <a:hlinkClick r:id="rId3" action="ppaction://hlinksldjump"/>
            <a:extLst>
              <a:ext uri="{FF2B5EF4-FFF2-40B4-BE49-F238E27FC236}">
                <a16:creationId xmlns:a16="http://schemas.microsoft.com/office/drawing/2014/main" id="{A4E2575A-453B-4592-7787-07012500170A}"/>
              </a:ext>
            </a:extLst>
          </p:cNvPr>
          <p:cNvSpPr/>
          <p:nvPr/>
        </p:nvSpPr>
        <p:spPr bwMode="gray">
          <a:xfrm>
            <a:off x="10462990" y="6365289"/>
            <a:ext cx="390618" cy="381740"/>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Rectangle 12">
            <a:hlinkClick r:id="rId3" action="ppaction://hlinksldjump"/>
            <a:extLst>
              <a:ext uri="{FF2B5EF4-FFF2-40B4-BE49-F238E27FC236}">
                <a16:creationId xmlns:a16="http://schemas.microsoft.com/office/drawing/2014/main" id="{637D7D78-D7BE-5382-BE91-BE9336384741}"/>
              </a:ext>
            </a:extLst>
          </p:cNvPr>
          <p:cNvSpPr/>
          <p:nvPr/>
        </p:nvSpPr>
        <p:spPr bwMode="gray">
          <a:xfrm>
            <a:off x="11271344" y="6365289"/>
            <a:ext cx="390618" cy="381740"/>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4" name="Picture 13">
            <a:extLst>
              <a:ext uri="{FF2B5EF4-FFF2-40B4-BE49-F238E27FC236}">
                <a16:creationId xmlns:a16="http://schemas.microsoft.com/office/drawing/2014/main" id="{A91360C7-868D-C687-18D3-611CE96C9951}"/>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gray">
          <a:xfrm>
            <a:off x="9533961" y="5065235"/>
            <a:ext cx="817047" cy="817047"/>
          </a:xfrm>
          <a:prstGeom prst="rect">
            <a:avLst/>
          </a:prstGeom>
        </p:spPr>
      </p:pic>
      <p:sp>
        <p:nvSpPr>
          <p:cNvPr id="15" name="Rectangle: Rounded Corners 14">
            <a:extLst>
              <a:ext uri="{FF2B5EF4-FFF2-40B4-BE49-F238E27FC236}">
                <a16:creationId xmlns:a16="http://schemas.microsoft.com/office/drawing/2014/main" id="{5F86662A-6A5C-30C3-3FC6-0C7961E7A748}"/>
              </a:ext>
            </a:extLst>
          </p:cNvPr>
          <p:cNvSpPr/>
          <p:nvPr/>
        </p:nvSpPr>
        <p:spPr bwMode="gray">
          <a:xfrm>
            <a:off x="10351008" y="4917909"/>
            <a:ext cx="1563488" cy="1111701"/>
          </a:xfrm>
          <a:prstGeom prst="round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r>
              <a:rPr lang="en-US" sz="1400" dirty="0">
                <a:solidFill>
                  <a:schemeClr val="accent6"/>
                </a:solidFill>
              </a:rPr>
              <a:t>For rapid evaluation, stick to 2-3 questions max</a:t>
            </a:r>
            <a:endParaRPr lang="en-GB" sz="1400" b="0" i="0" u="none" baseline="0" dirty="0">
              <a:solidFill>
                <a:schemeClr val="accent6"/>
              </a:solidFill>
            </a:endParaRPr>
          </a:p>
        </p:txBody>
      </p:sp>
      <p:sp>
        <p:nvSpPr>
          <p:cNvPr id="16" name="Rectangle 15">
            <a:extLst>
              <a:ext uri="{FF2B5EF4-FFF2-40B4-BE49-F238E27FC236}">
                <a16:creationId xmlns:a16="http://schemas.microsoft.com/office/drawing/2014/main" id="{65A55E92-2F9D-1FC2-0904-51B9E0A3C7EB}"/>
              </a:ext>
            </a:extLst>
          </p:cNvPr>
          <p:cNvSpPr/>
          <p:nvPr/>
        </p:nvSpPr>
        <p:spPr bwMode="gray">
          <a:xfrm>
            <a:off x="747938" y="3597006"/>
            <a:ext cx="4954652" cy="703764"/>
          </a:xfrm>
          <a:prstGeom prst="rect">
            <a:avLst/>
          </a:prstGeom>
          <a:noFill/>
          <a:ln w="28575"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
        <p:nvSpPr>
          <p:cNvPr id="17" name="Rectangle 16">
            <a:extLst>
              <a:ext uri="{FF2B5EF4-FFF2-40B4-BE49-F238E27FC236}">
                <a16:creationId xmlns:a16="http://schemas.microsoft.com/office/drawing/2014/main" id="{2BDC2BDE-D87E-0C54-3032-0216F8561ECF}"/>
              </a:ext>
            </a:extLst>
          </p:cNvPr>
          <p:cNvSpPr/>
          <p:nvPr/>
        </p:nvSpPr>
        <p:spPr bwMode="gray">
          <a:xfrm>
            <a:off x="6479351" y="3588055"/>
            <a:ext cx="3054610" cy="279360"/>
          </a:xfrm>
          <a:prstGeom prst="rect">
            <a:avLst/>
          </a:prstGeom>
          <a:noFill/>
          <a:ln w="28575" cap="rnd">
            <a:solidFill>
              <a:schemeClr val="tx2"/>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dirty="0">
              <a:solidFill>
                <a:srgbClr val="FFFFFF"/>
              </a:solidFill>
            </a:endParaRPr>
          </a:p>
        </p:txBody>
      </p:sp>
    </p:spTree>
    <p:extLst>
      <p:ext uri="{BB962C8B-B14F-4D97-AF65-F5344CB8AC3E}">
        <p14:creationId xmlns:p14="http://schemas.microsoft.com/office/powerpoint/2010/main" val="888643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FCF4A5-5157-F158-2B20-2084531ABD54}"/>
              </a:ext>
            </a:extLst>
          </p:cNvPr>
          <p:cNvSpPr>
            <a:spLocks noGrp="1"/>
          </p:cNvSpPr>
          <p:nvPr>
            <p:ph type="body" idx="1"/>
          </p:nvPr>
        </p:nvSpPr>
        <p:spPr/>
        <p:txBody>
          <a:bodyPr/>
          <a:lstStyle/>
          <a:p>
            <a:endParaRPr lang="en-US"/>
          </a:p>
        </p:txBody>
      </p:sp>
      <p:sp>
        <p:nvSpPr>
          <p:cNvPr id="4" name="Title 3">
            <a:extLst>
              <a:ext uri="{FF2B5EF4-FFF2-40B4-BE49-F238E27FC236}">
                <a16:creationId xmlns:a16="http://schemas.microsoft.com/office/drawing/2014/main" id="{DA67019B-6763-BA5C-CC39-3DDE61102D07}"/>
              </a:ext>
            </a:extLst>
          </p:cNvPr>
          <p:cNvSpPr>
            <a:spLocks noGrp="1"/>
          </p:cNvSpPr>
          <p:nvPr>
            <p:ph type="title"/>
          </p:nvPr>
        </p:nvSpPr>
        <p:spPr>
          <a:xfrm>
            <a:off x="1752600" y="3143604"/>
            <a:ext cx="8686800" cy="830997"/>
          </a:xfrm>
        </p:spPr>
        <p:txBody>
          <a:bodyPr/>
          <a:lstStyle/>
          <a:p>
            <a:r>
              <a:rPr lang="en-GB" sz="6000"/>
              <a:t>Data and measurement</a:t>
            </a:r>
            <a:endParaRPr lang="en-US"/>
          </a:p>
        </p:txBody>
      </p:sp>
    </p:spTree>
    <p:extLst>
      <p:ext uri="{BB962C8B-B14F-4D97-AF65-F5344CB8AC3E}">
        <p14:creationId xmlns:p14="http://schemas.microsoft.com/office/powerpoint/2010/main" val="3474991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643C23-2D03-221B-6F59-D19222D89118}"/>
              </a:ext>
            </a:extLst>
          </p:cNvPr>
          <p:cNvSpPr>
            <a:spLocks noGrp="1"/>
          </p:cNvSpPr>
          <p:nvPr>
            <p:ph idx="1"/>
          </p:nvPr>
        </p:nvSpPr>
        <p:spPr>
          <a:xfrm>
            <a:off x="899919" y="1283227"/>
            <a:ext cx="10904154" cy="5070764"/>
          </a:xfrm>
        </p:spPr>
        <p:txBody>
          <a:bodyPr>
            <a:normAutofit/>
          </a:bodyPr>
          <a:lstStyle/>
          <a:p>
            <a:pPr>
              <a:spcBef>
                <a:spcPts val="2000"/>
              </a:spcBef>
              <a:spcAft>
                <a:spcPts val="2000"/>
              </a:spcAft>
              <a:buClr>
                <a:schemeClr val="tx2"/>
              </a:buClr>
            </a:pPr>
            <a:r>
              <a:rPr lang="en-GB" dirty="0"/>
              <a:t>If you want to evaluate an intervention, data is absolutely essential</a:t>
            </a:r>
          </a:p>
          <a:p>
            <a:pPr>
              <a:spcBef>
                <a:spcPts val="2000"/>
              </a:spcBef>
              <a:spcAft>
                <a:spcPts val="2000"/>
              </a:spcAft>
              <a:buClr>
                <a:schemeClr val="tx2"/>
              </a:buClr>
            </a:pPr>
            <a:r>
              <a:rPr lang="en-US" dirty="0"/>
              <a:t>It is important that all stakeholders understand this from the very outset of your intervention design</a:t>
            </a:r>
          </a:p>
          <a:p>
            <a:pPr>
              <a:spcBef>
                <a:spcPts val="2000"/>
              </a:spcBef>
              <a:spcAft>
                <a:spcPts val="2000"/>
              </a:spcAft>
              <a:buClr>
                <a:schemeClr val="tx2"/>
              </a:buClr>
            </a:pPr>
            <a:r>
              <a:rPr lang="en-US" dirty="0"/>
              <a:t>If data is not recorded or is unobtainable, a robust evaluation will be challenging</a:t>
            </a:r>
          </a:p>
          <a:p>
            <a:pPr>
              <a:spcBef>
                <a:spcPts val="2000"/>
              </a:spcBef>
              <a:spcAft>
                <a:spcPts val="2000"/>
              </a:spcAft>
              <a:buClr>
                <a:schemeClr val="tx2"/>
              </a:buClr>
            </a:pPr>
            <a:r>
              <a:rPr lang="en-US" dirty="0"/>
              <a:t>Meet with key data and analytics leads </a:t>
            </a:r>
            <a:r>
              <a:rPr lang="en-US" u="sng" dirty="0"/>
              <a:t>before</a:t>
            </a:r>
            <a:r>
              <a:rPr lang="en-US" dirty="0"/>
              <a:t> projects begin to get foundations in place</a:t>
            </a:r>
          </a:p>
          <a:p>
            <a:pPr>
              <a:spcBef>
                <a:spcPts val="2000"/>
              </a:spcBef>
              <a:spcAft>
                <a:spcPts val="2000"/>
              </a:spcAft>
              <a:buClr>
                <a:schemeClr val="tx2"/>
              </a:buClr>
            </a:pPr>
            <a:r>
              <a:rPr lang="en-US" dirty="0"/>
              <a:t>Ensure clinical staff and others delivering the intervention have a mechanism for recording information about the intervention and coding individuals who receive the intervention</a:t>
            </a:r>
          </a:p>
        </p:txBody>
      </p:sp>
      <p:sp>
        <p:nvSpPr>
          <p:cNvPr id="3" name="Title 2">
            <a:extLst>
              <a:ext uri="{FF2B5EF4-FFF2-40B4-BE49-F238E27FC236}">
                <a16:creationId xmlns:a16="http://schemas.microsoft.com/office/drawing/2014/main" id="{1387803B-F4D3-81A4-3D16-35BB45F4E164}"/>
              </a:ext>
            </a:extLst>
          </p:cNvPr>
          <p:cNvSpPr>
            <a:spLocks noGrp="1"/>
          </p:cNvSpPr>
          <p:nvPr>
            <p:ph type="title"/>
          </p:nvPr>
        </p:nvSpPr>
        <p:spPr/>
        <p:txBody>
          <a:bodyPr/>
          <a:lstStyle/>
          <a:p>
            <a:r>
              <a:rPr lang="en-GB"/>
              <a:t>Data essentials checklist</a:t>
            </a:r>
            <a:endParaRPr lang="en-US" u="sng"/>
          </a:p>
        </p:txBody>
      </p:sp>
      <p:grpSp>
        <p:nvGrpSpPr>
          <p:cNvPr id="10" name="Group 9">
            <a:extLst>
              <a:ext uri="{FF2B5EF4-FFF2-40B4-BE49-F238E27FC236}">
                <a16:creationId xmlns:a16="http://schemas.microsoft.com/office/drawing/2014/main" id="{A7408432-90A7-8C64-0E13-AA50DB1DAEC1}"/>
              </a:ext>
            </a:extLst>
          </p:cNvPr>
          <p:cNvGrpSpPr/>
          <p:nvPr/>
        </p:nvGrpSpPr>
        <p:grpSpPr>
          <a:xfrm>
            <a:off x="424871" y="1303825"/>
            <a:ext cx="475048" cy="3488494"/>
            <a:chOff x="424871" y="1303825"/>
            <a:chExt cx="475048" cy="3488494"/>
          </a:xfrm>
        </p:grpSpPr>
        <p:pic>
          <p:nvPicPr>
            <p:cNvPr id="4" name="Picture 3">
              <a:extLst>
                <a:ext uri="{FF2B5EF4-FFF2-40B4-BE49-F238E27FC236}">
                  <a16:creationId xmlns:a16="http://schemas.microsoft.com/office/drawing/2014/main" id="{F39BD140-7B55-50B0-7B81-9A374C78563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gray">
            <a:xfrm>
              <a:off x="424871" y="1303825"/>
              <a:ext cx="460563" cy="460563"/>
            </a:xfrm>
            <a:prstGeom prst="rect">
              <a:avLst/>
            </a:prstGeom>
          </p:spPr>
        </p:pic>
        <p:pic>
          <p:nvPicPr>
            <p:cNvPr id="5" name="Picture 4">
              <a:extLst>
                <a:ext uri="{FF2B5EF4-FFF2-40B4-BE49-F238E27FC236}">
                  <a16:creationId xmlns:a16="http://schemas.microsoft.com/office/drawing/2014/main" id="{92C56BC0-BBAF-3879-6E5F-80F419EC663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gray">
            <a:xfrm>
              <a:off x="424872" y="2057278"/>
              <a:ext cx="460563" cy="460563"/>
            </a:xfrm>
            <a:prstGeom prst="rect">
              <a:avLst/>
            </a:prstGeom>
          </p:spPr>
        </p:pic>
        <p:pic>
          <p:nvPicPr>
            <p:cNvPr id="6" name="Picture 5">
              <a:extLst>
                <a:ext uri="{FF2B5EF4-FFF2-40B4-BE49-F238E27FC236}">
                  <a16:creationId xmlns:a16="http://schemas.microsoft.com/office/drawing/2014/main" id="{C552927A-8C70-E941-BCAF-CB37E334CD5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gray">
            <a:xfrm>
              <a:off x="428863" y="2824849"/>
              <a:ext cx="460563" cy="460563"/>
            </a:xfrm>
            <a:prstGeom prst="rect">
              <a:avLst/>
            </a:prstGeom>
          </p:spPr>
        </p:pic>
        <p:pic>
          <p:nvPicPr>
            <p:cNvPr id="7" name="Picture 6">
              <a:extLst>
                <a:ext uri="{FF2B5EF4-FFF2-40B4-BE49-F238E27FC236}">
                  <a16:creationId xmlns:a16="http://schemas.microsoft.com/office/drawing/2014/main" id="{0E029C97-FEDA-BB3F-8A31-280AB9BF1A2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gray">
            <a:xfrm>
              <a:off x="424872" y="3588328"/>
              <a:ext cx="460563" cy="460563"/>
            </a:xfrm>
            <a:prstGeom prst="rect">
              <a:avLst/>
            </a:prstGeom>
          </p:spPr>
        </p:pic>
        <p:pic>
          <p:nvPicPr>
            <p:cNvPr id="8" name="Picture 7">
              <a:extLst>
                <a:ext uri="{FF2B5EF4-FFF2-40B4-BE49-F238E27FC236}">
                  <a16:creationId xmlns:a16="http://schemas.microsoft.com/office/drawing/2014/main" id="{B313862C-745E-B900-0849-C7C3098294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gray">
            <a:xfrm>
              <a:off x="439356" y="4331756"/>
              <a:ext cx="460563" cy="460563"/>
            </a:xfrm>
            <a:prstGeom prst="rect">
              <a:avLst/>
            </a:prstGeom>
          </p:spPr>
        </p:pic>
      </p:grpSp>
    </p:spTree>
    <p:extLst>
      <p:ext uri="{BB962C8B-B14F-4D97-AF65-F5344CB8AC3E}">
        <p14:creationId xmlns:p14="http://schemas.microsoft.com/office/powerpoint/2010/main" val="1727801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9EE461-F888-4347-BDA9-01948A072706}"/>
              </a:ext>
            </a:extLst>
          </p:cNvPr>
          <p:cNvSpPr>
            <a:spLocks noGrp="1"/>
          </p:cNvSpPr>
          <p:nvPr>
            <p:ph type="body" sz="quarter" idx="11"/>
          </p:nvPr>
        </p:nvSpPr>
        <p:spPr>
          <a:xfrm>
            <a:off x="457200" y="876300"/>
            <a:ext cx="11274425" cy="5486400"/>
          </a:xfrm>
        </p:spPr>
        <p:txBody>
          <a:bodyPr>
            <a:normAutofit fontScale="92500" lnSpcReduction="10000"/>
          </a:bodyPr>
          <a:lstStyle/>
          <a:p>
            <a:pPr marL="0" indent="0"/>
            <a:endParaRPr lang="en-US" dirty="0">
              <a:solidFill>
                <a:schemeClr val="accent6"/>
              </a:solidFill>
            </a:endParaRPr>
          </a:p>
          <a:p>
            <a:pPr marL="0" indent="0" algn="ctr"/>
            <a:r>
              <a:rPr lang="en-US" sz="1600" b="1" dirty="0">
                <a:solidFill>
                  <a:schemeClr val="accent6"/>
                </a:solidFill>
              </a:rPr>
              <a:t>Where are you going? • How will you get there? • What will tell you that you have arrived?</a:t>
            </a:r>
          </a:p>
          <a:p>
            <a:pPr marL="0" indent="0"/>
            <a:endParaRPr lang="en-US" sz="1400" b="1" dirty="0">
              <a:solidFill>
                <a:schemeClr val="tx2"/>
              </a:solidFill>
            </a:endParaRPr>
          </a:p>
          <a:p>
            <a:pPr marL="0" indent="0"/>
            <a:r>
              <a:rPr lang="en-US" sz="1400" b="1" dirty="0">
                <a:solidFill>
                  <a:schemeClr val="tx2"/>
                </a:solidFill>
              </a:rPr>
              <a:t>The simplest form of a logic model: </a:t>
            </a:r>
          </a:p>
          <a:p>
            <a:pPr marL="0" indent="0" algn="ctr"/>
            <a:endParaRPr lang="en-US" sz="1400" dirty="0">
              <a:solidFill>
                <a:schemeClr val="accent6"/>
              </a:solidFill>
            </a:endParaRPr>
          </a:p>
          <a:p>
            <a:pPr marL="0" indent="0" algn="ctr"/>
            <a:r>
              <a:rPr lang="en-US" sz="1400" dirty="0">
                <a:solidFill>
                  <a:schemeClr val="accent6"/>
                </a:solidFill>
              </a:rPr>
              <a:t>INPUTS                       OUTPUTS                    OUTCOMES </a:t>
            </a:r>
          </a:p>
          <a:p>
            <a:pPr marL="0" indent="0"/>
            <a:endParaRPr lang="en-US" b="1" dirty="0">
              <a:solidFill>
                <a:schemeClr val="accent6"/>
              </a:solidFill>
            </a:endParaRPr>
          </a:p>
          <a:p>
            <a:pPr marL="0" indent="0"/>
            <a:endParaRPr lang="en-US" b="1" dirty="0">
              <a:solidFill>
                <a:schemeClr val="accent6"/>
              </a:solidFill>
            </a:endParaRPr>
          </a:p>
          <a:p>
            <a:pPr marL="0" indent="0"/>
            <a:endParaRPr lang="en-US" b="1" dirty="0">
              <a:solidFill>
                <a:schemeClr val="accent6"/>
              </a:solidFill>
            </a:endParaRPr>
          </a:p>
          <a:p>
            <a:pPr marL="0" indent="0"/>
            <a:endParaRPr lang="en-US" sz="1800" b="1" dirty="0">
              <a:solidFill>
                <a:schemeClr val="accent6"/>
              </a:solidFill>
            </a:endParaRPr>
          </a:p>
          <a:p>
            <a:pPr marL="0" indent="0"/>
            <a:r>
              <a:rPr lang="en-US" sz="1800" b="1" dirty="0">
                <a:solidFill>
                  <a:schemeClr val="accent6"/>
                </a:solidFill>
              </a:rPr>
              <a:t>Inputs: </a:t>
            </a:r>
            <a:r>
              <a:rPr lang="en-US" sz="1800" dirty="0">
                <a:solidFill>
                  <a:schemeClr val="accent6"/>
                </a:solidFill>
              </a:rPr>
              <a:t>What is invested in the program (e.g., money, people, time, and space) </a:t>
            </a:r>
          </a:p>
          <a:p>
            <a:pPr marL="0" indent="0"/>
            <a:endParaRPr lang="en-US" sz="1800" dirty="0">
              <a:solidFill>
                <a:schemeClr val="accent6"/>
              </a:solidFill>
            </a:endParaRPr>
          </a:p>
          <a:p>
            <a:pPr marL="0" indent="0"/>
            <a:r>
              <a:rPr lang="en-US" sz="1800" b="1" dirty="0">
                <a:solidFill>
                  <a:schemeClr val="accent6"/>
                </a:solidFill>
              </a:rPr>
              <a:t>Outputs: </a:t>
            </a:r>
            <a:r>
              <a:rPr lang="en-US" sz="1800" dirty="0">
                <a:solidFill>
                  <a:schemeClr val="accent6"/>
                </a:solidFill>
              </a:rPr>
              <a:t>What is done in the program (e.g., program activities) and the direct products that result from those activities</a:t>
            </a:r>
          </a:p>
          <a:p>
            <a:pPr marL="0" indent="0"/>
            <a:endParaRPr lang="en-US" sz="1800" dirty="0">
              <a:solidFill>
                <a:schemeClr val="accent6"/>
              </a:solidFill>
            </a:endParaRPr>
          </a:p>
          <a:p>
            <a:pPr marL="0" indent="0"/>
            <a:r>
              <a:rPr lang="en-US" sz="1800" b="1" dirty="0">
                <a:solidFill>
                  <a:schemeClr val="accent6"/>
                </a:solidFill>
              </a:rPr>
              <a:t>Outcomes</a:t>
            </a:r>
            <a:r>
              <a:rPr lang="en-US" sz="1800" dirty="0">
                <a:solidFill>
                  <a:schemeClr val="accent6"/>
                </a:solidFill>
              </a:rPr>
              <a:t>: What results from the program (i.e., short- and long-term outcomes)  measure what impacts, benefits, or changes result from the outputs and can be measured in changes in knowledge (e.g., pre- and post program surveys), attitude, skill, and </a:t>
            </a:r>
            <a:r>
              <a:rPr lang="en-US" sz="1800">
                <a:solidFill>
                  <a:schemeClr val="accent6"/>
                </a:solidFill>
              </a:rPr>
              <a:t>behaviour</a:t>
            </a:r>
            <a:r>
              <a:rPr lang="en-US" sz="1800" dirty="0">
                <a:solidFill>
                  <a:schemeClr val="accent6"/>
                </a:solidFill>
              </a:rPr>
              <a:t> (e.g., reduction in risk </a:t>
            </a:r>
            <a:r>
              <a:rPr lang="en-US" sz="1800">
                <a:solidFill>
                  <a:schemeClr val="accent6"/>
                </a:solidFill>
              </a:rPr>
              <a:t>behaviours</a:t>
            </a:r>
            <a:r>
              <a:rPr lang="en-US" sz="1800" dirty="0">
                <a:solidFill>
                  <a:schemeClr val="accent6"/>
                </a:solidFill>
              </a:rPr>
              <a:t>). </a:t>
            </a:r>
          </a:p>
          <a:p>
            <a:pPr marL="0" indent="0"/>
            <a:endParaRPr lang="en-US" sz="1800" b="1" dirty="0">
              <a:solidFill>
                <a:schemeClr val="accent6"/>
              </a:solidFill>
            </a:endParaRPr>
          </a:p>
          <a:p>
            <a:pPr marL="0" indent="0"/>
            <a:r>
              <a:rPr lang="en-US" sz="1800" b="1" dirty="0">
                <a:solidFill>
                  <a:schemeClr val="accent6"/>
                </a:solidFill>
              </a:rPr>
              <a:t>Can answer the following question: what difference did it make?</a:t>
            </a:r>
          </a:p>
          <a:p>
            <a:pPr marL="0" indent="0"/>
            <a:endParaRPr lang="en-US" sz="1400" b="1" dirty="0">
              <a:solidFill>
                <a:schemeClr val="tx2"/>
              </a:solidFill>
            </a:endParaRPr>
          </a:p>
          <a:p>
            <a:pPr marL="0" indent="0"/>
            <a:endParaRPr lang="en-US" sz="1400" b="1" dirty="0">
              <a:solidFill>
                <a:srgbClr val="0072C6"/>
              </a:solidFill>
            </a:endParaRPr>
          </a:p>
        </p:txBody>
      </p:sp>
      <p:sp>
        <p:nvSpPr>
          <p:cNvPr id="3" name="Slide Number Placeholder 2">
            <a:extLst>
              <a:ext uri="{FF2B5EF4-FFF2-40B4-BE49-F238E27FC236}">
                <a16:creationId xmlns:a16="http://schemas.microsoft.com/office/drawing/2014/main" id="{62DD9128-2D4F-4190-9A23-DA8F54C5B7DB}"/>
              </a:ext>
            </a:extLst>
          </p:cNvPr>
          <p:cNvSpPr>
            <a:spLocks noGrp="1"/>
          </p:cNvSpPr>
          <p:nvPr>
            <p:ph type="sldNum" sz="quarter" idx="10"/>
          </p:nvPr>
        </p:nvSpPr>
        <p:spPr/>
        <p:txBody>
          <a:bodyPr/>
          <a:lstStyle/>
          <a:p>
            <a:pPr algn="r" defTabSz="457200">
              <a:defRPr/>
            </a:pPr>
            <a:fld id="{61E112CC-F5C7-5E43-8EAA-F554FEB5E453}" type="slidenum">
              <a:rPr lang="en-US" sz="1000">
                <a:solidFill>
                  <a:srgbClr val="005EB8"/>
                </a:solidFill>
                <a:latin typeface="Arial"/>
                <a:cs typeface="Arial"/>
              </a:rPr>
              <a:pPr algn="r" defTabSz="457200">
                <a:defRPr/>
              </a:pPr>
              <a:t>16</a:t>
            </a:fld>
            <a:endParaRPr lang="en-US" sz="1000">
              <a:solidFill>
                <a:srgbClr val="005EB8"/>
              </a:solidFill>
              <a:latin typeface="Arial"/>
              <a:cs typeface="Arial"/>
            </a:endParaRPr>
          </a:p>
        </p:txBody>
      </p:sp>
      <p:sp>
        <p:nvSpPr>
          <p:cNvPr id="4" name="Title 3">
            <a:extLst>
              <a:ext uri="{FF2B5EF4-FFF2-40B4-BE49-F238E27FC236}">
                <a16:creationId xmlns:a16="http://schemas.microsoft.com/office/drawing/2014/main" id="{1B540564-D22B-40DD-A60B-355C68A31BD6}"/>
              </a:ext>
            </a:extLst>
          </p:cNvPr>
          <p:cNvSpPr>
            <a:spLocks noGrp="1"/>
          </p:cNvSpPr>
          <p:nvPr>
            <p:ph type="title"/>
          </p:nvPr>
        </p:nvSpPr>
        <p:spPr/>
        <p:txBody>
          <a:bodyPr/>
          <a:lstStyle/>
          <a:p>
            <a:r>
              <a:rPr lang="en-GB"/>
              <a:t>The “What” and the “Why” of the logic model</a:t>
            </a:r>
          </a:p>
        </p:txBody>
      </p:sp>
      <p:sp>
        <p:nvSpPr>
          <p:cNvPr id="7" name="Arrow: Right 6">
            <a:extLst>
              <a:ext uri="{FF2B5EF4-FFF2-40B4-BE49-F238E27FC236}">
                <a16:creationId xmlns:a16="http://schemas.microsoft.com/office/drawing/2014/main" id="{A1378B99-5ADC-49A6-8A05-95745B829172}"/>
              </a:ext>
            </a:extLst>
          </p:cNvPr>
          <p:cNvSpPr/>
          <p:nvPr/>
        </p:nvSpPr>
        <p:spPr>
          <a:xfrm>
            <a:off x="4699635" y="2654419"/>
            <a:ext cx="744728" cy="254000"/>
          </a:xfrm>
          <a:prstGeom prst="rightArrow">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sp>
        <p:nvSpPr>
          <p:cNvPr id="8" name="Arrow: Right 7">
            <a:extLst>
              <a:ext uri="{FF2B5EF4-FFF2-40B4-BE49-F238E27FC236}">
                <a16:creationId xmlns:a16="http://schemas.microsoft.com/office/drawing/2014/main" id="{B785A251-1310-43CE-94C6-FDBE4374CCDB}"/>
              </a:ext>
            </a:extLst>
          </p:cNvPr>
          <p:cNvSpPr/>
          <p:nvPr/>
        </p:nvSpPr>
        <p:spPr>
          <a:xfrm>
            <a:off x="6590665" y="2654419"/>
            <a:ext cx="744728" cy="254000"/>
          </a:xfrm>
          <a:prstGeom prst="rightArrow">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srgbClr val="FFFFFF"/>
              </a:solidFill>
              <a:latin typeface="Arial"/>
            </a:endParaRPr>
          </a:p>
        </p:txBody>
      </p:sp>
    </p:spTree>
    <p:extLst>
      <p:ext uri="{BB962C8B-B14F-4D97-AF65-F5344CB8AC3E}">
        <p14:creationId xmlns:p14="http://schemas.microsoft.com/office/powerpoint/2010/main" val="1696803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BE87D-E88B-59C3-3C5D-00A92F6E5F84}"/>
              </a:ext>
            </a:extLst>
          </p:cNvPr>
          <p:cNvSpPr>
            <a:spLocks noGrp="1"/>
          </p:cNvSpPr>
          <p:nvPr>
            <p:ph type="title"/>
          </p:nvPr>
        </p:nvSpPr>
        <p:spPr/>
        <p:txBody>
          <a:bodyPr/>
          <a:lstStyle/>
          <a:p>
            <a:r>
              <a:rPr lang="en-GB"/>
              <a:t>Make sure your metrics are SMART</a:t>
            </a:r>
            <a:endParaRPr lang="en-US"/>
          </a:p>
        </p:txBody>
      </p:sp>
      <p:grpSp>
        <p:nvGrpSpPr>
          <p:cNvPr id="11" name="Group 10">
            <a:extLst>
              <a:ext uri="{FF2B5EF4-FFF2-40B4-BE49-F238E27FC236}">
                <a16:creationId xmlns:a16="http://schemas.microsoft.com/office/drawing/2014/main" id="{102AB488-66F2-9104-E75F-BBEB0C283EC2}"/>
              </a:ext>
            </a:extLst>
          </p:cNvPr>
          <p:cNvGrpSpPr/>
          <p:nvPr/>
        </p:nvGrpSpPr>
        <p:grpSpPr>
          <a:xfrm>
            <a:off x="1526307" y="1612088"/>
            <a:ext cx="8728368" cy="2723824"/>
            <a:chOff x="1526307" y="1612088"/>
            <a:chExt cx="8728368" cy="2723824"/>
          </a:xfrm>
        </p:grpSpPr>
        <p:sp>
          <p:nvSpPr>
            <p:cNvPr id="5" name="TextBox 4">
              <a:extLst>
                <a:ext uri="{FF2B5EF4-FFF2-40B4-BE49-F238E27FC236}">
                  <a16:creationId xmlns:a16="http://schemas.microsoft.com/office/drawing/2014/main" id="{402758A4-927B-7BC4-A11D-60908718120C}"/>
                </a:ext>
              </a:extLst>
            </p:cNvPr>
            <p:cNvSpPr txBox="1"/>
            <p:nvPr/>
          </p:nvSpPr>
          <p:spPr bwMode="gray">
            <a:xfrm>
              <a:off x="1526307" y="1612089"/>
              <a:ext cx="1392384" cy="2723823"/>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6000" b="1" i="0" u="none" strike="noStrike" kern="1200" cap="none" spc="0" normalizeH="0" baseline="0" noProof="0">
                  <a:ln>
                    <a:noFill/>
                  </a:ln>
                  <a:solidFill>
                    <a:srgbClr val="FF612B"/>
                  </a:solidFill>
                  <a:effectLst/>
                  <a:uLnTx/>
                  <a:uFillTx/>
                  <a:latin typeface="Arial" panose="020B0604020202020204"/>
                  <a:ea typeface="+mn-ea"/>
                  <a:cs typeface="+mn-cs"/>
                </a:rPr>
                <a:t>S</a:t>
              </a:r>
            </a:p>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5A5A5A"/>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a:ln>
                    <a:noFill/>
                  </a:ln>
                  <a:solidFill>
                    <a:srgbClr val="002677"/>
                  </a:solidFill>
                  <a:effectLst/>
                  <a:uLnTx/>
                  <a:uFillTx/>
                  <a:latin typeface="Arial" panose="020B0604020202020204"/>
                  <a:ea typeface="+mn-ea"/>
                  <a:cs typeface="+mn-cs"/>
                </a:rPr>
                <a:t>Specific</a:t>
              </a:r>
            </a:p>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5A5A5A"/>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a:ln>
                    <a:noFill/>
                  </a:ln>
                  <a:solidFill>
                    <a:srgbClr val="5A5A5A"/>
                  </a:solidFill>
                  <a:effectLst/>
                  <a:uLnTx/>
                  <a:uFillTx/>
                  <a:latin typeface="Arial" panose="020B0604020202020204"/>
                  <a:ea typeface="+mn-ea"/>
                  <a:cs typeface="+mn-cs"/>
                </a:rPr>
                <a:t>What do I want to accomplish? </a:t>
              </a:r>
            </a:p>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5A5A5A"/>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DB758F43-0B49-8F75-9917-554FDAE53742}"/>
                </a:ext>
              </a:extLst>
            </p:cNvPr>
            <p:cNvSpPr txBox="1"/>
            <p:nvPr/>
          </p:nvSpPr>
          <p:spPr bwMode="gray">
            <a:xfrm>
              <a:off x="3352801" y="1612089"/>
              <a:ext cx="1392384" cy="2677656"/>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6000" b="1" i="0" u="none" strike="noStrike" kern="1200" cap="none" spc="0" normalizeH="0" baseline="0" noProof="0">
                  <a:ln>
                    <a:noFill/>
                  </a:ln>
                  <a:solidFill>
                    <a:srgbClr val="FF612B"/>
                  </a:solidFill>
                  <a:effectLst/>
                  <a:uLnTx/>
                  <a:uFillTx/>
                  <a:latin typeface="Arial" panose="020B0604020202020204"/>
                  <a:ea typeface="+mn-ea"/>
                  <a:cs typeface="+mn-cs"/>
                </a:rPr>
                <a:t>M</a:t>
              </a:r>
            </a:p>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5A5A5A"/>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a:ln>
                    <a:noFill/>
                  </a:ln>
                  <a:solidFill>
                    <a:srgbClr val="002677"/>
                  </a:solidFill>
                  <a:effectLst/>
                  <a:uLnTx/>
                  <a:uFillTx/>
                  <a:latin typeface="Arial" panose="020B0604020202020204"/>
                  <a:ea typeface="+mn-ea"/>
                  <a:cs typeface="+mn-cs"/>
                </a:rPr>
                <a:t>Measurable</a:t>
              </a:r>
            </a:p>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5A5A5A"/>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a:ln>
                    <a:noFill/>
                  </a:ln>
                  <a:solidFill>
                    <a:srgbClr val="5A5A5A"/>
                  </a:solidFill>
                  <a:effectLst/>
                  <a:uLnTx/>
                  <a:uFillTx/>
                  <a:latin typeface="Arial" panose="020B0604020202020204"/>
                  <a:ea typeface="+mn-ea"/>
                  <a:cs typeface="+mn-cs"/>
                </a:rPr>
                <a:t>How will I know when it is accomplished?</a:t>
              </a:r>
            </a:p>
          </p:txBody>
        </p:sp>
        <p:sp>
          <p:nvSpPr>
            <p:cNvPr id="8" name="TextBox 7">
              <a:extLst>
                <a:ext uri="{FF2B5EF4-FFF2-40B4-BE49-F238E27FC236}">
                  <a16:creationId xmlns:a16="http://schemas.microsoft.com/office/drawing/2014/main" id="{B0622D19-1F59-7235-CD01-912DB88502F9}"/>
                </a:ext>
              </a:extLst>
            </p:cNvPr>
            <p:cNvSpPr txBox="1"/>
            <p:nvPr/>
          </p:nvSpPr>
          <p:spPr bwMode="gray">
            <a:xfrm>
              <a:off x="5179295" y="1612089"/>
              <a:ext cx="1392384" cy="2677656"/>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6000" b="1" i="0" u="none" strike="noStrike" kern="1200" cap="none" spc="0" normalizeH="0" baseline="0" noProof="0">
                  <a:ln>
                    <a:noFill/>
                  </a:ln>
                  <a:solidFill>
                    <a:srgbClr val="FF612B"/>
                  </a:solidFill>
                  <a:effectLst/>
                  <a:uLnTx/>
                  <a:uFillTx/>
                  <a:latin typeface="Arial" panose="020B0604020202020204"/>
                  <a:ea typeface="+mn-ea"/>
                  <a:cs typeface="+mn-cs"/>
                </a:rPr>
                <a:t>A</a:t>
              </a:r>
            </a:p>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5A5A5A"/>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a:ln>
                    <a:noFill/>
                  </a:ln>
                  <a:solidFill>
                    <a:srgbClr val="002677"/>
                  </a:solidFill>
                  <a:effectLst/>
                  <a:uLnTx/>
                  <a:uFillTx/>
                  <a:latin typeface="Arial" panose="020B0604020202020204"/>
                  <a:ea typeface="+mn-ea"/>
                  <a:cs typeface="+mn-cs"/>
                </a:rPr>
                <a:t>Achievable</a:t>
              </a:r>
            </a:p>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5A5A5A"/>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a:ln>
                    <a:noFill/>
                  </a:ln>
                  <a:solidFill>
                    <a:srgbClr val="5A5A5A"/>
                  </a:solidFill>
                  <a:effectLst/>
                  <a:uLnTx/>
                  <a:uFillTx/>
                  <a:latin typeface="Arial" panose="020B0604020202020204"/>
                  <a:ea typeface="+mn-ea"/>
                  <a:cs typeface="+mn-cs"/>
                </a:rPr>
                <a:t>How can the goal be accomplished? </a:t>
              </a:r>
            </a:p>
          </p:txBody>
        </p:sp>
        <p:sp>
          <p:nvSpPr>
            <p:cNvPr id="9" name="TextBox 8">
              <a:extLst>
                <a:ext uri="{FF2B5EF4-FFF2-40B4-BE49-F238E27FC236}">
                  <a16:creationId xmlns:a16="http://schemas.microsoft.com/office/drawing/2014/main" id="{ABD91284-1E76-F874-D965-12188DCCA49F}"/>
                </a:ext>
              </a:extLst>
            </p:cNvPr>
            <p:cNvSpPr txBox="1"/>
            <p:nvPr/>
          </p:nvSpPr>
          <p:spPr bwMode="gray">
            <a:xfrm>
              <a:off x="7035799" y="1612088"/>
              <a:ext cx="1392384" cy="2677656"/>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6000" b="1" i="0" u="none" strike="noStrike" kern="1200" cap="none" spc="0" normalizeH="0" baseline="0" noProof="0">
                  <a:ln>
                    <a:noFill/>
                  </a:ln>
                  <a:solidFill>
                    <a:srgbClr val="FF612B"/>
                  </a:solidFill>
                  <a:effectLst/>
                  <a:uLnTx/>
                  <a:uFillTx/>
                  <a:latin typeface="Arial" panose="020B0604020202020204"/>
                  <a:ea typeface="+mn-ea"/>
                  <a:cs typeface="+mn-cs"/>
                </a:rPr>
                <a:t>R</a:t>
              </a:r>
            </a:p>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5A5A5A"/>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a:ln>
                    <a:noFill/>
                  </a:ln>
                  <a:solidFill>
                    <a:srgbClr val="002677"/>
                  </a:solidFill>
                  <a:effectLst/>
                  <a:uLnTx/>
                  <a:uFillTx/>
                  <a:latin typeface="Arial" panose="020B0604020202020204"/>
                  <a:ea typeface="+mn-ea"/>
                  <a:cs typeface="+mn-cs"/>
                </a:rPr>
                <a:t>Realistic</a:t>
              </a:r>
            </a:p>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5A5A5A"/>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a:ln>
                    <a:noFill/>
                  </a:ln>
                  <a:solidFill>
                    <a:srgbClr val="5A5A5A"/>
                  </a:solidFill>
                  <a:effectLst/>
                  <a:uLnTx/>
                  <a:uFillTx/>
                  <a:latin typeface="Arial" panose="020B0604020202020204"/>
                  <a:ea typeface="+mn-ea"/>
                  <a:cs typeface="+mn-cs"/>
                </a:rPr>
                <a:t>Does this seem worthwhile?</a:t>
              </a:r>
            </a:p>
          </p:txBody>
        </p:sp>
        <p:sp>
          <p:nvSpPr>
            <p:cNvPr id="10" name="TextBox 9">
              <a:extLst>
                <a:ext uri="{FF2B5EF4-FFF2-40B4-BE49-F238E27FC236}">
                  <a16:creationId xmlns:a16="http://schemas.microsoft.com/office/drawing/2014/main" id="{7A3F8489-3A1B-9299-BBD2-864CBC04824E}"/>
                </a:ext>
              </a:extLst>
            </p:cNvPr>
            <p:cNvSpPr txBox="1"/>
            <p:nvPr/>
          </p:nvSpPr>
          <p:spPr bwMode="gray">
            <a:xfrm>
              <a:off x="8862292" y="1612088"/>
              <a:ext cx="1392383" cy="2677656"/>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6000" b="1" i="0" u="none" strike="noStrike" kern="1200" cap="none" spc="0" normalizeH="0" baseline="0" noProof="0">
                  <a:ln>
                    <a:noFill/>
                  </a:ln>
                  <a:solidFill>
                    <a:srgbClr val="FF612B"/>
                  </a:solidFill>
                  <a:effectLst/>
                  <a:uLnTx/>
                  <a:uFillTx/>
                  <a:latin typeface="Arial" panose="020B0604020202020204"/>
                  <a:ea typeface="+mn-ea"/>
                  <a:cs typeface="+mn-cs"/>
                </a:rPr>
                <a:t>T</a:t>
              </a:r>
            </a:p>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5A5A5A"/>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a:ln>
                    <a:noFill/>
                  </a:ln>
                  <a:solidFill>
                    <a:srgbClr val="002677"/>
                  </a:solidFill>
                  <a:effectLst/>
                  <a:uLnTx/>
                  <a:uFillTx/>
                  <a:latin typeface="Arial" panose="020B0604020202020204"/>
                  <a:ea typeface="+mn-ea"/>
                  <a:cs typeface="+mn-cs"/>
                </a:rPr>
                <a:t>Timebound</a:t>
              </a:r>
            </a:p>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5A5A5A"/>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a:ln>
                    <a:noFill/>
                  </a:ln>
                  <a:solidFill>
                    <a:srgbClr val="5A5A5A"/>
                  </a:solidFill>
                  <a:effectLst/>
                  <a:uLnTx/>
                  <a:uFillTx/>
                  <a:latin typeface="Arial" panose="020B0604020202020204"/>
                  <a:ea typeface="+mn-ea"/>
                  <a:cs typeface="+mn-cs"/>
                </a:rPr>
                <a:t>When can I accomplish this goal?</a:t>
              </a:r>
            </a:p>
          </p:txBody>
        </p:sp>
      </p:grpSp>
    </p:spTree>
    <p:extLst>
      <p:ext uri="{BB962C8B-B14F-4D97-AF65-F5344CB8AC3E}">
        <p14:creationId xmlns:p14="http://schemas.microsoft.com/office/powerpoint/2010/main" val="418755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FCF4A5-5157-F158-2B20-2084531ABD54}"/>
              </a:ext>
            </a:extLst>
          </p:cNvPr>
          <p:cNvSpPr>
            <a:spLocks noGrp="1"/>
          </p:cNvSpPr>
          <p:nvPr>
            <p:ph type="body" idx="1"/>
          </p:nvPr>
        </p:nvSpPr>
        <p:spPr/>
        <p:txBody>
          <a:bodyPr/>
          <a:lstStyle/>
          <a:p>
            <a:endParaRPr lang="en-US"/>
          </a:p>
        </p:txBody>
      </p:sp>
      <p:sp>
        <p:nvSpPr>
          <p:cNvPr id="4" name="Title 3">
            <a:extLst>
              <a:ext uri="{FF2B5EF4-FFF2-40B4-BE49-F238E27FC236}">
                <a16:creationId xmlns:a16="http://schemas.microsoft.com/office/drawing/2014/main" id="{DA67019B-6763-BA5C-CC39-3DDE61102D07}"/>
              </a:ext>
            </a:extLst>
          </p:cNvPr>
          <p:cNvSpPr>
            <a:spLocks noGrp="1"/>
          </p:cNvSpPr>
          <p:nvPr>
            <p:ph type="title"/>
          </p:nvPr>
        </p:nvSpPr>
        <p:spPr>
          <a:xfrm>
            <a:off x="1752600" y="3143604"/>
            <a:ext cx="8686800" cy="830997"/>
          </a:xfrm>
        </p:spPr>
        <p:txBody>
          <a:bodyPr/>
          <a:lstStyle/>
          <a:p>
            <a:r>
              <a:rPr lang="en-US" sz="6000" err="1"/>
              <a:t>Analysing</a:t>
            </a:r>
            <a:r>
              <a:rPr lang="en-US" sz="6000"/>
              <a:t> data</a:t>
            </a:r>
          </a:p>
        </p:txBody>
      </p:sp>
    </p:spTree>
    <p:extLst>
      <p:ext uri="{BB962C8B-B14F-4D97-AF65-F5344CB8AC3E}">
        <p14:creationId xmlns:p14="http://schemas.microsoft.com/office/powerpoint/2010/main" val="3084722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B684BD-678C-A230-11E7-39BC72778F81}"/>
              </a:ext>
            </a:extLst>
          </p:cNvPr>
          <p:cNvSpPr>
            <a:spLocks noGrp="1"/>
          </p:cNvSpPr>
          <p:nvPr>
            <p:ph type="title"/>
          </p:nvPr>
        </p:nvSpPr>
        <p:spPr/>
        <p:txBody>
          <a:bodyPr/>
          <a:lstStyle/>
          <a:p>
            <a:r>
              <a:rPr lang="en-US"/>
              <a:t>Quantitative vs Qualitative Research</a:t>
            </a:r>
          </a:p>
        </p:txBody>
      </p:sp>
      <p:graphicFrame>
        <p:nvGraphicFramePr>
          <p:cNvPr id="7" name="Table 6">
            <a:extLst>
              <a:ext uri="{FF2B5EF4-FFF2-40B4-BE49-F238E27FC236}">
                <a16:creationId xmlns:a16="http://schemas.microsoft.com/office/drawing/2014/main" id="{4F4A27EC-8FC3-46FC-E024-412666149FB8}"/>
              </a:ext>
            </a:extLst>
          </p:cNvPr>
          <p:cNvGraphicFramePr>
            <a:graphicFrameLocks noGrp="1"/>
          </p:cNvGraphicFramePr>
          <p:nvPr>
            <p:extLst>
              <p:ext uri="{D42A27DB-BD31-4B8C-83A1-F6EECF244321}">
                <p14:modId xmlns:p14="http://schemas.microsoft.com/office/powerpoint/2010/main" val="4040212400"/>
              </p:ext>
            </p:extLst>
          </p:nvPr>
        </p:nvGraphicFramePr>
        <p:xfrm>
          <a:off x="457200" y="1257300"/>
          <a:ext cx="10563727" cy="3982720"/>
        </p:xfrm>
        <a:graphic>
          <a:graphicData uri="http://schemas.openxmlformats.org/drawingml/2006/table">
            <a:tbl>
              <a:tblPr firstRow="1" bandRow="1">
                <a:tableStyleId>{5C22544A-7EE6-4342-B048-85BDC9FD1C3A}</a:tableStyleId>
              </a:tblPr>
              <a:tblGrid>
                <a:gridCol w="1886739">
                  <a:extLst>
                    <a:ext uri="{9D8B030D-6E8A-4147-A177-3AD203B41FA5}">
                      <a16:colId xmlns:a16="http://schemas.microsoft.com/office/drawing/2014/main" val="3382827786"/>
                    </a:ext>
                  </a:extLst>
                </a:gridCol>
                <a:gridCol w="4338494">
                  <a:extLst>
                    <a:ext uri="{9D8B030D-6E8A-4147-A177-3AD203B41FA5}">
                      <a16:colId xmlns:a16="http://schemas.microsoft.com/office/drawing/2014/main" val="2615579224"/>
                    </a:ext>
                  </a:extLst>
                </a:gridCol>
                <a:gridCol w="4338494">
                  <a:extLst>
                    <a:ext uri="{9D8B030D-6E8A-4147-A177-3AD203B41FA5}">
                      <a16:colId xmlns:a16="http://schemas.microsoft.com/office/drawing/2014/main" val="3481134729"/>
                    </a:ext>
                  </a:extLst>
                </a:gridCol>
              </a:tblGrid>
              <a:tr h="370840">
                <a:tc>
                  <a:txBody>
                    <a:bodyPr/>
                    <a:lstStyle/>
                    <a:p>
                      <a:endParaRPr lang="en-US"/>
                    </a:p>
                  </a:txBody>
                  <a:tcPr>
                    <a:solidFill>
                      <a:schemeClr val="accent6"/>
                    </a:solidFill>
                  </a:tcPr>
                </a:tc>
                <a:tc>
                  <a:txBody>
                    <a:bodyPr/>
                    <a:lstStyle/>
                    <a:p>
                      <a:r>
                        <a:rPr lang="en-US"/>
                        <a:t>Quantitative </a:t>
                      </a:r>
                    </a:p>
                  </a:txBody>
                  <a:tcPr>
                    <a:solidFill>
                      <a:schemeClr val="accent6"/>
                    </a:solidFill>
                  </a:tcPr>
                </a:tc>
                <a:tc>
                  <a:txBody>
                    <a:bodyPr/>
                    <a:lstStyle/>
                    <a:p>
                      <a:r>
                        <a:rPr lang="en-US"/>
                        <a:t>Qualitative </a:t>
                      </a:r>
                    </a:p>
                  </a:txBody>
                  <a:tcPr>
                    <a:solidFill>
                      <a:schemeClr val="accent6"/>
                    </a:solidFill>
                  </a:tcPr>
                </a:tc>
                <a:extLst>
                  <a:ext uri="{0D108BD9-81ED-4DB2-BD59-A6C34878D82A}">
                    <a16:rowId xmlns:a16="http://schemas.microsoft.com/office/drawing/2014/main" val="1680065088"/>
                  </a:ext>
                </a:extLst>
              </a:tr>
              <a:tr h="370840">
                <a:tc>
                  <a:txBody>
                    <a:bodyPr/>
                    <a:lstStyle/>
                    <a:p>
                      <a:r>
                        <a:rPr lang="en-US" sz="1400" b="1"/>
                        <a:t>Definition</a:t>
                      </a:r>
                    </a:p>
                  </a:txBody>
                  <a:tcPr>
                    <a:solidFill>
                      <a:srgbClr val="FBF9F4"/>
                    </a:solidFill>
                  </a:tcPr>
                </a:tc>
                <a:tc>
                  <a:txBody>
                    <a:bodyPr/>
                    <a:lstStyle/>
                    <a:p>
                      <a:r>
                        <a:rPr lang="en-US" sz="1400"/>
                        <a:t>Involves collecting and </a:t>
                      </a:r>
                      <a:r>
                        <a:rPr lang="en-US" sz="1400" err="1"/>
                        <a:t>analysing</a:t>
                      </a:r>
                      <a:r>
                        <a:rPr lang="en-US" sz="1400"/>
                        <a:t> numerical data</a:t>
                      </a:r>
                    </a:p>
                  </a:txBody>
                  <a:tcPr>
                    <a:solidFill>
                      <a:srgbClr val="FBF9F4"/>
                    </a:solidFill>
                  </a:tcPr>
                </a:tc>
                <a:tc>
                  <a:txBody>
                    <a:bodyPr/>
                    <a:lstStyle/>
                    <a:p>
                      <a:r>
                        <a:rPr lang="en-US" sz="1400"/>
                        <a:t>Involves collecting and </a:t>
                      </a:r>
                      <a:r>
                        <a:rPr lang="en-US" sz="1400" err="1"/>
                        <a:t>analysing</a:t>
                      </a:r>
                      <a:r>
                        <a:rPr lang="en-US" sz="1400"/>
                        <a:t> non-numerical data</a:t>
                      </a:r>
                    </a:p>
                  </a:txBody>
                  <a:tcPr>
                    <a:solidFill>
                      <a:srgbClr val="FBF9F4"/>
                    </a:solidFill>
                  </a:tcPr>
                </a:tc>
                <a:extLst>
                  <a:ext uri="{0D108BD9-81ED-4DB2-BD59-A6C34878D82A}">
                    <a16:rowId xmlns:a16="http://schemas.microsoft.com/office/drawing/2014/main" val="1576367288"/>
                  </a:ext>
                </a:extLst>
              </a:tr>
              <a:tr h="370840">
                <a:tc>
                  <a:txBody>
                    <a:bodyPr/>
                    <a:lstStyle/>
                    <a:p>
                      <a:r>
                        <a:rPr lang="en-US" sz="1400" b="1"/>
                        <a:t>Purpose</a:t>
                      </a:r>
                    </a:p>
                  </a:txBody>
                  <a:tcPr>
                    <a:solidFill>
                      <a:srgbClr val="FBF9F4"/>
                    </a:solidFill>
                  </a:tcPr>
                </a:tc>
                <a:tc>
                  <a:txBody>
                    <a:bodyPr/>
                    <a:lstStyle/>
                    <a:p>
                      <a:r>
                        <a:rPr lang="en-US" sz="1400"/>
                        <a:t>To quantify variables and </a:t>
                      </a:r>
                      <a:r>
                        <a:rPr lang="en-US" sz="1400" err="1"/>
                        <a:t>generalise</a:t>
                      </a:r>
                      <a:r>
                        <a:rPr lang="en-US" sz="1400"/>
                        <a:t> results from a sample to the population</a:t>
                      </a:r>
                    </a:p>
                  </a:txBody>
                  <a:tcPr>
                    <a:solidFill>
                      <a:srgbClr val="FBF9F4"/>
                    </a:solidFill>
                  </a:tcPr>
                </a:tc>
                <a:tc>
                  <a:txBody>
                    <a:bodyPr/>
                    <a:lstStyle/>
                    <a:p>
                      <a:r>
                        <a:rPr lang="en-US" sz="1400"/>
                        <a:t>To understand concepts, thoughts, or experiences</a:t>
                      </a:r>
                    </a:p>
                  </a:txBody>
                  <a:tcPr>
                    <a:solidFill>
                      <a:srgbClr val="FBF9F4"/>
                    </a:solidFill>
                  </a:tcPr>
                </a:tc>
                <a:extLst>
                  <a:ext uri="{0D108BD9-81ED-4DB2-BD59-A6C34878D82A}">
                    <a16:rowId xmlns:a16="http://schemas.microsoft.com/office/drawing/2014/main" val="2405513206"/>
                  </a:ext>
                </a:extLst>
              </a:tr>
              <a:tr h="370840">
                <a:tc>
                  <a:txBody>
                    <a:bodyPr/>
                    <a:lstStyle/>
                    <a:p>
                      <a:r>
                        <a:rPr lang="en-US" sz="1400" b="1"/>
                        <a:t>Methods</a:t>
                      </a:r>
                    </a:p>
                  </a:txBody>
                  <a:tcPr>
                    <a:solidFill>
                      <a:srgbClr val="FBF9F4"/>
                    </a:solidFill>
                  </a:tcPr>
                </a:tc>
                <a:tc>
                  <a:txBody>
                    <a:bodyPr/>
                    <a:lstStyle/>
                    <a:p>
                      <a:r>
                        <a:rPr lang="en-US" sz="1400"/>
                        <a:t>Surveys, experiments, longitudinal studies</a:t>
                      </a:r>
                    </a:p>
                  </a:txBody>
                  <a:tcPr>
                    <a:solidFill>
                      <a:srgbClr val="FBF9F4"/>
                    </a:solidFill>
                  </a:tcPr>
                </a:tc>
                <a:tc>
                  <a:txBody>
                    <a:bodyPr/>
                    <a:lstStyle/>
                    <a:p>
                      <a:r>
                        <a:rPr lang="en-US" sz="1400"/>
                        <a:t>Interviews, focus groups, observations</a:t>
                      </a:r>
                    </a:p>
                  </a:txBody>
                  <a:tcPr>
                    <a:solidFill>
                      <a:srgbClr val="FBF9F4"/>
                    </a:solidFill>
                  </a:tcPr>
                </a:tc>
                <a:extLst>
                  <a:ext uri="{0D108BD9-81ED-4DB2-BD59-A6C34878D82A}">
                    <a16:rowId xmlns:a16="http://schemas.microsoft.com/office/drawing/2014/main" val="164720832"/>
                  </a:ext>
                </a:extLst>
              </a:tr>
              <a:tr h="370840">
                <a:tc>
                  <a:txBody>
                    <a:bodyPr/>
                    <a:lstStyle/>
                    <a:p>
                      <a:r>
                        <a:rPr lang="en-US" sz="1400" b="1"/>
                        <a:t>Data</a:t>
                      </a:r>
                    </a:p>
                  </a:txBody>
                  <a:tcPr>
                    <a:solidFill>
                      <a:srgbClr val="FBF9F4"/>
                    </a:solidFill>
                  </a:tcPr>
                </a:tc>
                <a:tc>
                  <a:txBody>
                    <a:bodyPr/>
                    <a:lstStyle/>
                    <a:p>
                      <a:r>
                        <a:rPr lang="en-US" sz="1400"/>
                        <a:t>Numerical (e.g., statistics, percentages)</a:t>
                      </a:r>
                    </a:p>
                  </a:txBody>
                  <a:tcPr>
                    <a:solidFill>
                      <a:srgbClr val="FBF9F4"/>
                    </a:solidFill>
                  </a:tcPr>
                </a:tc>
                <a:tc>
                  <a:txBody>
                    <a:bodyPr/>
                    <a:lstStyle/>
                    <a:p>
                      <a:r>
                        <a:rPr lang="en-US" sz="1400"/>
                        <a:t>Textual or visual (e.g., transcripts, videos)</a:t>
                      </a:r>
                    </a:p>
                  </a:txBody>
                  <a:tcPr>
                    <a:solidFill>
                      <a:srgbClr val="FBF9F4"/>
                    </a:solidFill>
                  </a:tcPr>
                </a:tc>
                <a:extLst>
                  <a:ext uri="{0D108BD9-81ED-4DB2-BD59-A6C34878D82A}">
                    <a16:rowId xmlns:a16="http://schemas.microsoft.com/office/drawing/2014/main" val="2061018111"/>
                  </a:ext>
                </a:extLst>
              </a:tr>
              <a:tr h="370840">
                <a:tc>
                  <a:txBody>
                    <a:bodyPr/>
                    <a:lstStyle/>
                    <a:p>
                      <a:r>
                        <a:rPr lang="en-US" sz="1400" b="1"/>
                        <a:t>Analysis</a:t>
                      </a:r>
                    </a:p>
                  </a:txBody>
                  <a:tcPr>
                    <a:solidFill>
                      <a:srgbClr val="FBF9F4"/>
                    </a:solidFill>
                  </a:tcPr>
                </a:tc>
                <a:tc>
                  <a:txBody>
                    <a:bodyPr/>
                    <a:lstStyle/>
                    <a:p>
                      <a:r>
                        <a:rPr lang="en-US" sz="1400" dirty="0"/>
                        <a:t>Statistical analysis (e.g., mean, median, correlation, significance testing)</a:t>
                      </a:r>
                    </a:p>
                  </a:txBody>
                  <a:tcPr>
                    <a:solidFill>
                      <a:srgbClr val="FBF9F4"/>
                    </a:solidFill>
                  </a:tcPr>
                </a:tc>
                <a:tc>
                  <a:txBody>
                    <a:bodyPr/>
                    <a:lstStyle/>
                    <a:p>
                      <a:r>
                        <a:rPr lang="en-US" sz="1400" dirty="0"/>
                        <a:t>Framework </a:t>
                      </a:r>
                      <a:r>
                        <a:rPr lang="en-US" sz="1400"/>
                        <a:t>analysis, thematic </a:t>
                      </a:r>
                      <a:r>
                        <a:rPr lang="en-US" sz="1400" dirty="0"/>
                        <a:t>analysis, content analysis</a:t>
                      </a:r>
                    </a:p>
                  </a:txBody>
                  <a:tcPr>
                    <a:solidFill>
                      <a:srgbClr val="FBF9F4"/>
                    </a:solidFill>
                  </a:tcPr>
                </a:tc>
                <a:extLst>
                  <a:ext uri="{0D108BD9-81ED-4DB2-BD59-A6C34878D82A}">
                    <a16:rowId xmlns:a16="http://schemas.microsoft.com/office/drawing/2014/main" val="1365701018"/>
                  </a:ext>
                </a:extLst>
              </a:tr>
              <a:tr h="370840">
                <a:tc>
                  <a:txBody>
                    <a:bodyPr/>
                    <a:lstStyle/>
                    <a:p>
                      <a:r>
                        <a:rPr lang="en-US" sz="1400" b="1"/>
                        <a:t>Strengths</a:t>
                      </a:r>
                    </a:p>
                  </a:txBody>
                  <a:tcPr>
                    <a:solidFill>
                      <a:srgbClr val="FBF9F4"/>
                    </a:solidFill>
                  </a:tcPr>
                </a:tc>
                <a:tc>
                  <a:txBody>
                    <a:bodyPr/>
                    <a:lstStyle/>
                    <a:p>
                      <a:r>
                        <a:rPr lang="en-US" sz="1400"/>
                        <a:t>Objectivity, ability to </a:t>
                      </a:r>
                      <a:r>
                        <a:rPr lang="en-US" sz="1400" err="1"/>
                        <a:t>generalise</a:t>
                      </a:r>
                      <a:r>
                        <a:rPr lang="en-US" sz="1400"/>
                        <a:t>, precise measurement</a:t>
                      </a:r>
                    </a:p>
                  </a:txBody>
                  <a:tcPr>
                    <a:solidFill>
                      <a:srgbClr val="FBF9F4"/>
                    </a:solidFill>
                  </a:tcPr>
                </a:tc>
                <a:tc>
                  <a:txBody>
                    <a:bodyPr/>
                    <a:lstStyle/>
                    <a:p>
                      <a:r>
                        <a:rPr lang="en-US" sz="1400"/>
                        <a:t>Depth of understanding, context-rich data, flexibility</a:t>
                      </a:r>
                    </a:p>
                  </a:txBody>
                  <a:tcPr>
                    <a:solidFill>
                      <a:srgbClr val="FBF9F4"/>
                    </a:solidFill>
                  </a:tcPr>
                </a:tc>
                <a:extLst>
                  <a:ext uri="{0D108BD9-81ED-4DB2-BD59-A6C34878D82A}">
                    <a16:rowId xmlns:a16="http://schemas.microsoft.com/office/drawing/2014/main" val="415291500"/>
                  </a:ext>
                </a:extLst>
              </a:tr>
              <a:tr h="370840">
                <a:tc>
                  <a:txBody>
                    <a:bodyPr/>
                    <a:lstStyle/>
                    <a:p>
                      <a:r>
                        <a:rPr lang="en-US" sz="1400" b="1"/>
                        <a:t>Examples</a:t>
                      </a:r>
                    </a:p>
                  </a:txBody>
                  <a:tcPr>
                    <a:solidFill>
                      <a:srgbClr val="FBF9F4"/>
                    </a:solidFill>
                  </a:tcPr>
                </a:tc>
                <a:tc>
                  <a:txBody>
                    <a:bodyPr/>
                    <a:lstStyle/>
                    <a:p>
                      <a:r>
                        <a:rPr lang="en-US" sz="1400"/>
                        <a:t>Measuring the impact of a new community </a:t>
                      </a:r>
                      <a:r>
                        <a:rPr lang="en-US" sz="1400" err="1"/>
                        <a:t>programme</a:t>
                      </a:r>
                      <a:r>
                        <a:rPr lang="en-US" sz="1400"/>
                        <a:t> on local employment rates, </a:t>
                      </a:r>
                      <a:r>
                        <a:rPr lang="en-US" sz="1400" err="1"/>
                        <a:t>analysing</a:t>
                      </a:r>
                      <a:r>
                        <a:rPr lang="en-US" sz="1400"/>
                        <a:t> survey results on volunteer satisfaction</a:t>
                      </a:r>
                    </a:p>
                  </a:txBody>
                  <a:tcPr>
                    <a:solidFill>
                      <a:srgbClr val="FBF9F4"/>
                    </a:solidFill>
                  </a:tcPr>
                </a:tc>
                <a:tc>
                  <a:txBody>
                    <a:bodyPr/>
                    <a:lstStyle/>
                    <a:p>
                      <a:r>
                        <a:rPr lang="en-US" sz="1400" dirty="0"/>
                        <a:t>Exploring the experiences of volunteers in a community project, understanding the challenges faced by a social enterprise through in-depth interviews</a:t>
                      </a:r>
                    </a:p>
                  </a:txBody>
                  <a:tcPr>
                    <a:solidFill>
                      <a:srgbClr val="FBF9F4"/>
                    </a:solidFill>
                  </a:tcPr>
                </a:tc>
                <a:extLst>
                  <a:ext uri="{0D108BD9-81ED-4DB2-BD59-A6C34878D82A}">
                    <a16:rowId xmlns:a16="http://schemas.microsoft.com/office/drawing/2014/main" val="4174564043"/>
                  </a:ext>
                </a:extLst>
              </a:tr>
            </a:tbl>
          </a:graphicData>
        </a:graphic>
      </p:graphicFrame>
    </p:spTree>
    <p:extLst>
      <p:ext uri="{BB962C8B-B14F-4D97-AF65-F5344CB8AC3E}">
        <p14:creationId xmlns:p14="http://schemas.microsoft.com/office/powerpoint/2010/main" val="357298771"/>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61E112CC-F5C7-5E43-8EAA-F554FEB5E453}" type="slidenum">
              <a:rPr lang="en-US" smtClean="0">
                <a:solidFill>
                  <a:srgbClr val="005EB8"/>
                </a:solidFill>
              </a:rPr>
              <a:pPr defTabSz="457200"/>
              <a:t>2</a:t>
            </a:fld>
            <a:endParaRPr lang="en-US">
              <a:solidFill>
                <a:srgbClr val="005EB8"/>
              </a:solidFill>
            </a:endParaRPr>
          </a:p>
        </p:txBody>
      </p:sp>
      <p:sp>
        <p:nvSpPr>
          <p:cNvPr id="4" name="Title 3"/>
          <p:cNvSpPr>
            <a:spLocks noGrp="1"/>
          </p:cNvSpPr>
          <p:nvPr>
            <p:ph type="title"/>
          </p:nvPr>
        </p:nvSpPr>
        <p:spPr/>
        <p:txBody>
          <a:bodyPr/>
          <a:lstStyle/>
          <a:p>
            <a:br>
              <a:rPr lang="en-US"/>
            </a:br>
            <a:r>
              <a:rPr lang="en-US"/>
              <a:t>Creating a positive ‘thinking environment’</a:t>
            </a:r>
            <a:endParaRPr lang="en-GB"/>
          </a:p>
        </p:txBody>
      </p:sp>
      <p:pic>
        <p:nvPicPr>
          <p:cNvPr id="5" name="Picture 4"/>
          <p:cNvPicPr>
            <a:picLocks noChangeAspect="1"/>
          </p:cNvPicPr>
          <p:nvPr/>
        </p:nvPicPr>
        <p:blipFill>
          <a:blip r:embed="rId2" cstate="print">
            <a:duotone>
              <a:schemeClr val="accent6">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2101222" y="1927415"/>
            <a:ext cx="3047722" cy="2605049"/>
          </a:xfrm>
          <a:prstGeom prst="rect">
            <a:avLst/>
          </a:prstGeom>
          <a:solidFill>
            <a:schemeClr val="bg1"/>
          </a:solidFill>
          <a:effectLst>
            <a:outerShdw blurRad="50800" dist="50800" dir="5400000" algn="ctr" rotWithShape="0">
              <a:schemeClr val="bg1"/>
            </a:outerShdw>
          </a:effectLst>
        </p:spPr>
      </p:pic>
      <p:sp>
        <p:nvSpPr>
          <p:cNvPr id="6" name="Text Placeholder 5"/>
          <p:cNvSpPr txBox="1">
            <a:spLocks/>
          </p:cNvSpPr>
          <p:nvPr/>
        </p:nvSpPr>
        <p:spPr>
          <a:xfrm>
            <a:off x="6096000" y="2546299"/>
            <a:ext cx="4648200" cy="1755038"/>
          </a:xfrm>
          <a:prstGeom prst="rect">
            <a:avLst/>
          </a:prstGeom>
          <a:solidFill>
            <a:srgbClr val="FBF9F4"/>
          </a:solidFill>
        </p:spPr>
        <p:txBody>
          <a:bodyPr lIns="182880" tIns="182880" rIns="182880" bIns="182880" anchor="ctr"/>
          <a:lstStyle>
            <a:lvl1pPr marL="0" indent="0" algn="l" defTabSz="457200" rtl="0" eaLnBrk="1" latinLnBrk="0" hangingPunct="1">
              <a:spcBef>
                <a:spcPts val="300"/>
              </a:spcBef>
              <a:spcAft>
                <a:spcPts val="300"/>
              </a:spcAft>
              <a:buClr>
                <a:schemeClr val="tx2"/>
              </a:buClr>
              <a:buFont typeface="Arial"/>
              <a:buNone/>
              <a:defRPr sz="1600" b="1" kern="1200">
                <a:solidFill>
                  <a:schemeClr val="tx1"/>
                </a:solidFill>
                <a:latin typeface="+mn-lt"/>
                <a:ea typeface="+mn-ea"/>
                <a:cs typeface="+mn-cs"/>
              </a:defRPr>
            </a:lvl1pPr>
            <a:lvl2pPr marL="548640" indent="-274320" algn="l" defTabSz="457200" rtl="0" eaLnBrk="1" latinLnBrk="0" hangingPunct="1">
              <a:spcBef>
                <a:spcPts val="300"/>
              </a:spcBef>
              <a:spcAft>
                <a:spcPts val="300"/>
              </a:spcAft>
              <a:buClr>
                <a:schemeClr val="tx2"/>
              </a:buClr>
              <a:buFont typeface="Arial"/>
              <a:buChar char="•"/>
              <a:defRPr sz="1600" kern="1200">
                <a:solidFill>
                  <a:schemeClr val="tx1"/>
                </a:solidFill>
                <a:latin typeface="+mn-lt"/>
                <a:ea typeface="+mn-ea"/>
                <a:cs typeface="+mn-cs"/>
              </a:defRPr>
            </a:lvl2pPr>
            <a:lvl3pPr marL="822960" indent="-274320" algn="l" defTabSz="457200" rtl="0" eaLnBrk="1" latinLnBrk="0" hangingPunct="1">
              <a:spcBef>
                <a:spcPts val="300"/>
              </a:spcBef>
              <a:spcAft>
                <a:spcPts val="300"/>
              </a:spcAft>
              <a:buClr>
                <a:schemeClr val="tx2"/>
              </a:buClr>
              <a:buFont typeface="Arial"/>
              <a:buChar char="•"/>
              <a:defRPr sz="1400" kern="1200">
                <a:solidFill>
                  <a:schemeClr val="tx1"/>
                </a:solidFill>
                <a:latin typeface="+mn-lt"/>
                <a:ea typeface="+mn-ea"/>
                <a:cs typeface="+mn-cs"/>
              </a:defRPr>
            </a:lvl3pPr>
            <a:lvl4pPr marL="1097280" indent="-274320" algn="l" defTabSz="457200" rtl="0" eaLnBrk="1" latinLnBrk="0" hangingPunct="1">
              <a:spcBef>
                <a:spcPts val="300"/>
              </a:spcBef>
              <a:spcAft>
                <a:spcPts val="300"/>
              </a:spcAft>
              <a:buClr>
                <a:schemeClr val="tx2"/>
              </a:buClr>
              <a:buFont typeface="Arial"/>
              <a:buChar char="•"/>
              <a:defRPr sz="1400" kern="1200">
                <a:solidFill>
                  <a:schemeClr val="tx1"/>
                </a:solidFill>
                <a:latin typeface="+mn-lt"/>
                <a:ea typeface="+mn-ea"/>
                <a:cs typeface="+mn-cs"/>
              </a:defRPr>
            </a:lvl4pPr>
            <a:lvl5pPr marL="1371600" indent="-274320" algn="l" defTabSz="457200" rtl="0" eaLnBrk="1" latinLnBrk="0" hangingPunct="1">
              <a:spcBef>
                <a:spcPts val="300"/>
              </a:spcBef>
              <a:spcAft>
                <a:spcPts val="300"/>
              </a:spcAft>
              <a:buClr>
                <a:schemeClr val="tx2"/>
              </a:buClr>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800">
                <a:solidFill>
                  <a:schemeClr val="accent6"/>
                </a:solidFill>
              </a:rPr>
              <a:t>Start on a positive</a:t>
            </a:r>
          </a:p>
          <a:p>
            <a:r>
              <a:rPr lang="en-GB" sz="1800" b="0">
                <a:solidFill>
                  <a:schemeClr val="accent6"/>
                </a:solidFill>
              </a:rPr>
              <a:t>Introduce yourself, state your role and share something that happened this week that was positive (professionally or personally).</a:t>
            </a:r>
            <a:endParaRPr lang="en-GB" sz="1800">
              <a:solidFill>
                <a:schemeClr val="accent6"/>
              </a:solidFill>
            </a:endParaRPr>
          </a:p>
        </p:txBody>
      </p:sp>
    </p:spTree>
    <p:extLst>
      <p:ext uri="{BB962C8B-B14F-4D97-AF65-F5344CB8AC3E}">
        <p14:creationId xmlns:p14="http://schemas.microsoft.com/office/powerpoint/2010/main" val="2866105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01330-6296-CE5B-2080-36C38CC38C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FE90B6-17CA-3FCD-1B15-A83F47306B9B}"/>
              </a:ext>
            </a:extLst>
          </p:cNvPr>
          <p:cNvSpPr>
            <a:spLocks noGrp="1"/>
          </p:cNvSpPr>
          <p:nvPr>
            <p:ph type="title"/>
          </p:nvPr>
        </p:nvSpPr>
        <p:spPr/>
        <p:txBody>
          <a:bodyPr/>
          <a:lstStyle/>
          <a:p>
            <a:r>
              <a:rPr lang="en-US" dirty="0"/>
              <a:t>A qualitative analysis example - Framework Analysis</a:t>
            </a:r>
          </a:p>
        </p:txBody>
      </p:sp>
      <p:sp>
        <p:nvSpPr>
          <p:cNvPr id="24" name="Rectangle 23">
            <a:extLst>
              <a:ext uri="{FF2B5EF4-FFF2-40B4-BE49-F238E27FC236}">
                <a16:creationId xmlns:a16="http://schemas.microsoft.com/office/drawing/2014/main" id="{AD804434-3347-4BD6-1837-F718658BC50C}"/>
              </a:ext>
            </a:extLst>
          </p:cNvPr>
          <p:cNvSpPr/>
          <p:nvPr/>
        </p:nvSpPr>
        <p:spPr bwMode="gray">
          <a:xfrm>
            <a:off x="457201" y="1424541"/>
            <a:ext cx="3842688" cy="4604782"/>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19" name="TextBox 18">
            <a:extLst>
              <a:ext uri="{FF2B5EF4-FFF2-40B4-BE49-F238E27FC236}">
                <a16:creationId xmlns:a16="http://schemas.microsoft.com/office/drawing/2014/main" id="{F068A70E-B601-85A7-8F78-5181EFF6123E}"/>
              </a:ext>
            </a:extLst>
          </p:cNvPr>
          <p:cNvSpPr txBox="1"/>
          <p:nvPr/>
        </p:nvSpPr>
        <p:spPr bwMode="gray">
          <a:xfrm>
            <a:off x="582131" y="1674285"/>
            <a:ext cx="3592827" cy="4355038"/>
          </a:xfrm>
          <a:prstGeom prst="rect">
            <a:avLst/>
          </a:prstGeom>
          <a:noFill/>
        </p:spPr>
        <p:txBody>
          <a:bodyPr vert="horz" wrap="square" lIns="0" tIns="0" rIns="0" bIns="0" rtlCol="0">
            <a:spAutoFit/>
          </a:bodyPr>
          <a:lstStyle/>
          <a:p>
            <a:pPr>
              <a:spcBef>
                <a:spcPts val="600"/>
              </a:spcBef>
            </a:pPr>
            <a:r>
              <a:rPr lang="en-US" sz="1200" b="1" dirty="0">
                <a:solidFill>
                  <a:schemeClr val="accent6"/>
                </a:solidFill>
              </a:rPr>
              <a:t>What is it?</a:t>
            </a:r>
          </a:p>
          <a:p>
            <a:pPr marL="171450" indent="-171450">
              <a:spcBef>
                <a:spcPts val="600"/>
              </a:spcBef>
              <a:buFont typeface="Arial" panose="020B0604020202020204" pitchFamily="34" charset="0"/>
              <a:buChar char="•"/>
            </a:pPr>
            <a:r>
              <a:rPr lang="en-US" sz="1200" dirty="0">
                <a:solidFill>
                  <a:schemeClr val="accent6"/>
                </a:solidFill>
              </a:rPr>
              <a:t>A systematic method for </a:t>
            </a:r>
            <a:r>
              <a:rPr lang="en-US" sz="1200" dirty="0" err="1">
                <a:solidFill>
                  <a:schemeClr val="accent6"/>
                </a:solidFill>
              </a:rPr>
              <a:t>analysing</a:t>
            </a:r>
            <a:r>
              <a:rPr lang="en-US" sz="1200" dirty="0">
                <a:solidFill>
                  <a:schemeClr val="accent6"/>
                </a:solidFill>
              </a:rPr>
              <a:t> qualitative data using a structured framework</a:t>
            </a:r>
          </a:p>
          <a:p>
            <a:pPr marL="171450" indent="-171450">
              <a:spcBef>
                <a:spcPts val="600"/>
              </a:spcBef>
              <a:buFont typeface="Arial" panose="020B0604020202020204" pitchFamily="34" charset="0"/>
              <a:buChar char="•"/>
            </a:pPr>
            <a:r>
              <a:rPr lang="en-US" sz="1200" dirty="0">
                <a:solidFill>
                  <a:schemeClr val="accent6"/>
                </a:solidFill>
              </a:rPr>
              <a:t>Used to identify key themes while maintaining a strong link to the original data</a:t>
            </a:r>
          </a:p>
          <a:p>
            <a:pPr>
              <a:spcBef>
                <a:spcPts val="600"/>
              </a:spcBef>
            </a:pPr>
            <a:r>
              <a:rPr lang="en-US" sz="1200" b="1" dirty="0">
                <a:solidFill>
                  <a:schemeClr val="accent6"/>
                </a:solidFill>
              </a:rPr>
              <a:t>Why is it important?</a:t>
            </a:r>
          </a:p>
          <a:p>
            <a:pPr marL="171450" indent="-171450">
              <a:spcBef>
                <a:spcPts val="600"/>
              </a:spcBef>
              <a:buFont typeface="Arial" panose="020B0604020202020204" pitchFamily="34" charset="0"/>
              <a:buChar char="•"/>
            </a:pPr>
            <a:r>
              <a:rPr lang="en-US" sz="1200" dirty="0">
                <a:solidFill>
                  <a:schemeClr val="accent6"/>
                </a:solidFill>
              </a:rPr>
              <a:t>Helps </a:t>
            </a:r>
            <a:r>
              <a:rPr lang="en-US" sz="1200" dirty="0" err="1">
                <a:solidFill>
                  <a:schemeClr val="accent6"/>
                </a:solidFill>
              </a:rPr>
              <a:t>organise</a:t>
            </a:r>
            <a:r>
              <a:rPr lang="en-US" sz="1200" dirty="0">
                <a:solidFill>
                  <a:schemeClr val="accent6"/>
                </a:solidFill>
              </a:rPr>
              <a:t> complex qualitative data into clear categories</a:t>
            </a:r>
          </a:p>
          <a:p>
            <a:pPr marL="171450" indent="-171450">
              <a:spcBef>
                <a:spcPts val="600"/>
              </a:spcBef>
              <a:buFont typeface="Arial" panose="020B0604020202020204" pitchFamily="34" charset="0"/>
              <a:buChar char="•"/>
            </a:pPr>
            <a:r>
              <a:rPr lang="en-US" sz="1200" dirty="0">
                <a:solidFill>
                  <a:schemeClr val="accent6"/>
                </a:solidFill>
              </a:rPr>
              <a:t>Ensures transparency and consistency in data interpretation</a:t>
            </a:r>
          </a:p>
          <a:p>
            <a:pPr marL="171450" indent="-171450">
              <a:spcBef>
                <a:spcPts val="600"/>
              </a:spcBef>
              <a:buFont typeface="Arial" panose="020B0604020202020204" pitchFamily="34" charset="0"/>
              <a:buChar char="•"/>
            </a:pPr>
            <a:r>
              <a:rPr lang="en-US" sz="1200" dirty="0">
                <a:solidFill>
                  <a:schemeClr val="accent6"/>
                </a:solidFill>
              </a:rPr>
              <a:t>Commonly used in policy and healthcare research</a:t>
            </a:r>
          </a:p>
          <a:p>
            <a:pPr>
              <a:spcBef>
                <a:spcPts val="600"/>
              </a:spcBef>
            </a:pPr>
            <a:r>
              <a:rPr lang="en-US" sz="1200" b="1" dirty="0">
                <a:solidFill>
                  <a:schemeClr val="accent6"/>
                </a:solidFill>
              </a:rPr>
              <a:t>Key benefits</a:t>
            </a:r>
          </a:p>
          <a:p>
            <a:pPr marL="171450" indent="-171450">
              <a:spcBef>
                <a:spcPts val="600"/>
              </a:spcBef>
              <a:buFont typeface="Arial" panose="020B0604020202020204" pitchFamily="34" charset="0"/>
              <a:buChar char="•"/>
            </a:pPr>
            <a:r>
              <a:rPr lang="en-US" sz="1200" dirty="0">
                <a:solidFill>
                  <a:schemeClr val="accent6"/>
                </a:solidFill>
              </a:rPr>
              <a:t>Provides a structured approach, making data easier to manage and compare</a:t>
            </a:r>
          </a:p>
          <a:p>
            <a:pPr marL="171450" indent="-171450">
              <a:spcBef>
                <a:spcPts val="600"/>
              </a:spcBef>
              <a:buFont typeface="Arial" panose="020B0604020202020204" pitchFamily="34" charset="0"/>
              <a:buChar char="•"/>
            </a:pPr>
            <a:r>
              <a:rPr lang="en-US" sz="1200" dirty="0">
                <a:solidFill>
                  <a:schemeClr val="accent6"/>
                </a:solidFill>
              </a:rPr>
              <a:t>Facilitates systematic and transparent data analysis</a:t>
            </a:r>
          </a:p>
          <a:p>
            <a:pPr marL="171450" indent="-171450">
              <a:spcBef>
                <a:spcPts val="600"/>
              </a:spcBef>
              <a:buFont typeface="Arial" panose="020B0604020202020204" pitchFamily="34" charset="0"/>
              <a:buChar char="•"/>
            </a:pPr>
            <a:r>
              <a:rPr lang="en-US" sz="1200" dirty="0">
                <a:solidFill>
                  <a:schemeClr val="accent6"/>
                </a:solidFill>
              </a:rPr>
              <a:t>Supports both deductive (theory-driven) and inductive (data-driven) approaches</a:t>
            </a:r>
          </a:p>
          <a:p>
            <a:pPr marL="171450" indent="-171450">
              <a:spcBef>
                <a:spcPts val="600"/>
              </a:spcBef>
              <a:buFont typeface="Arial" panose="020B0604020202020204" pitchFamily="34" charset="0"/>
              <a:buChar char="•"/>
            </a:pPr>
            <a:endParaRPr lang="en-US" sz="1200" dirty="0">
              <a:solidFill>
                <a:schemeClr val="accent6"/>
              </a:solidFill>
            </a:endParaRPr>
          </a:p>
        </p:txBody>
      </p:sp>
      <p:grpSp>
        <p:nvGrpSpPr>
          <p:cNvPr id="5" name="Group 4">
            <a:extLst>
              <a:ext uri="{FF2B5EF4-FFF2-40B4-BE49-F238E27FC236}">
                <a16:creationId xmlns:a16="http://schemas.microsoft.com/office/drawing/2014/main" id="{82CD2128-63A6-70C8-848B-3B4D94FA8D54}"/>
              </a:ext>
            </a:extLst>
          </p:cNvPr>
          <p:cNvGrpSpPr/>
          <p:nvPr/>
        </p:nvGrpSpPr>
        <p:grpSpPr>
          <a:xfrm>
            <a:off x="4630041" y="2007222"/>
            <a:ext cx="3262072" cy="3439420"/>
            <a:chOff x="4577003" y="2003960"/>
            <a:chExt cx="3262072" cy="3439420"/>
          </a:xfrm>
        </p:grpSpPr>
        <p:sp>
          <p:nvSpPr>
            <p:cNvPr id="13" name="TextBox 12">
              <a:extLst>
                <a:ext uri="{FF2B5EF4-FFF2-40B4-BE49-F238E27FC236}">
                  <a16:creationId xmlns:a16="http://schemas.microsoft.com/office/drawing/2014/main" id="{4DE382E8-0DBA-9CC0-45CE-24E28EF9646F}"/>
                </a:ext>
              </a:extLst>
            </p:cNvPr>
            <p:cNvSpPr txBox="1"/>
            <p:nvPr/>
          </p:nvSpPr>
          <p:spPr bwMode="gray">
            <a:xfrm>
              <a:off x="4577003" y="2003960"/>
              <a:ext cx="2694654" cy="246221"/>
            </a:xfrm>
            <a:prstGeom prst="rect">
              <a:avLst/>
            </a:prstGeom>
            <a:noFill/>
          </p:spPr>
          <p:txBody>
            <a:bodyPr vert="horz" wrap="square" lIns="0" tIns="0" rIns="0" bIns="0" rtlCol="0">
              <a:spAutoFit/>
            </a:bodyPr>
            <a:lstStyle/>
            <a:p>
              <a:pPr algn="l">
                <a:spcBef>
                  <a:spcPts val="600"/>
                </a:spcBef>
              </a:pPr>
              <a:r>
                <a:rPr lang="en-US" sz="1600" b="1">
                  <a:solidFill>
                    <a:schemeClr val="accent6"/>
                  </a:solidFill>
                </a:rPr>
                <a:t>How it works</a:t>
              </a:r>
            </a:p>
          </p:txBody>
        </p:sp>
        <p:cxnSp>
          <p:nvCxnSpPr>
            <p:cNvPr id="21" name="Straight Connector 20">
              <a:extLst>
                <a:ext uri="{FF2B5EF4-FFF2-40B4-BE49-F238E27FC236}">
                  <a16:creationId xmlns:a16="http://schemas.microsoft.com/office/drawing/2014/main" id="{3AC9D410-F71B-4282-6721-9758B18B645E}"/>
                </a:ext>
              </a:extLst>
            </p:cNvPr>
            <p:cNvCxnSpPr>
              <a:cxnSpLocks/>
            </p:cNvCxnSpPr>
            <p:nvPr/>
          </p:nvCxnSpPr>
          <p:spPr bwMode="gray">
            <a:xfrm>
              <a:off x="4577003" y="2382417"/>
              <a:ext cx="3262072" cy="0"/>
            </a:xfrm>
            <a:prstGeom prst="line">
              <a:avLst/>
            </a:prstGeom>
            <a:ln w="19050" cap="rnd">
              <a:solidFill>
                <a:schemeClr val="tx2"/>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93A1835-04F0-4C09-9509-567E8D091723}"/>
                </a:ext>
              </a:extLst>
            </p:cNvPr>
            <p:cNvSpPr txBox="1"/>
            <p:nvPr/>
          </p:nvSpPr>
          <p:spPr bwMode="gray">
            <a:xfrm>
              <a:off x="4577003" y="2642613"/>
              <a:ext cx="3262072" cy="2800767"/>
            </a:xfrm>
            <a:prstGeom prst="rect">
              <a:avLst/>
            </a:prstGeom>
            <a:noFill/>
          </p:spPr>
          <p:txBody>
            <a:bodyPr vert="horz" wrap="square" lIns="0" tIns="0" rIns="0" bIns="0" rtlCol="0">
              <a:spAutoFit/>
            </a:bodyPr>
            <a:lstStyle/>
            <a:p>
              <a:pPr marL="342900" marR="0" lvl="0" indent="-342900">
                <a:buFont typeface="+mj-lt"/>
                <a:buAutoNum type="arabicPeriod"/>
                <a:tabLst>
                  <a:tab pos="457200" algn="l"/>
                </a:tabLst>
              </a:pPr>
              <a:r>
                <a:rPr lang="en-GB" sz="1400" b="1" dirty="0">
                  <a:effectLst/>
                  <a:ea typeface="Times New Roman" panose="02020603050405020304" pitchFamily="18" charset="0"/>
                  <a:cs typeface="Aptos" panose="020B0004020202020204" pitchFamily="34" charset="0"/>
                </a:rPr>
                <a:t>Familiarisation</a:t>
              </a:r>
              <a:r>
                <a:rPr lang="en-GB" sz="1400" dirty="0">
                  <a:effectLst/>
                  <a:ea typeface="Times New Roman" panose="02020603050405020304" pitchFamily="18" charset="0"/>
                  <a:cs typeface="Aptos" panose="020B0004020202020204" pitchFamily="34" charset="0"/>
                </a:rPr>
                <a:t>: Read and immerse yourself in the data.</a:t>
              </a:r>
            </a:p>
            <a:p>
              <a:pPr marL="342900" marR="0" lvl="0" indent="-342900">
                <a:buFont typeface="+mj-lt"/>
                <a:buAutoNum type="arabicPeriod"/>
                <a:tabLst>
                  <a:tab pos="457200" algn="l"/>
                </a:tabLst>
              </a:pPr>
              <a:r>
                <a:rPr lang="en-GB" sz="1400" b="1" dirty="0">
                  <a:effectLst/>
                  <a:ea typeface="Times New Roman" panose="02020603050405020304" pitchFamily="18" charset="0"/>
                  <a:cs typeface="Aptos" panose="020B0004020202020204" pitchFamily="34" charset="0"/>
                </a:rPr>
                <a:t>Identifying a framework</a:t>
              </a:r>
              <a:r>
                <a:rPr lang="en-GB" sz="1400" dirty="0">
                  <a:effectLst/>
                  <a:ea typeface="Times New Roman" panose="02020603050405020304" pitchFamily="18" charset="0"/>
                  <a:cs typeface="Aptos" panose="020B0004020202020204" pitchFamily="34" charset="0"/>
                </a:rPr>
                <a:t>: Develop an initial coding framework based on research objectives or themes.</a:t>
              </a:r>
            </a:p>
            <a:p>
              <a:pPr marL="342900" marR="0" lvl="0" indent="-342900">
                <a:buFont typeface="+mj-lt"/>
                <a:buAutoNum type="arabicPeriod"/>
                <a:tabLst>
                  <a:tab pos="457200" algn="l"/>
                </a:tabLst>
              </a:pPr>
              <a:r>
                <a:rPr lang="en-GB" sz="1400" b="1" dirty="0">
                  <a:effectLst/>
                  <a:ea typeface="Times New Roman" panose="02020603050405020304" pitchFamily="18" charset="0"/>
                  <a:cs typeface="Aptos" panose="020B0004020202020204" pitchFamily="34" charset="0"/>
                </a:rPr>
                <a:t>Indexing</a:t>
              </a:r>
              <a:r>
                <a:rPr lang="en-GB" sz="1400" dirty="0">
                  <a:effectLst/>
                  <a:ea typeface="Times New Roman" panose="02020603050405020304" pitchFamily="18" charset="0"/>
                  <a:cs typeface="Aptos" panose="020B0004020202020204" pitchFamily="34" charset="0"/>
                </a:rPr>
                <a:t>: Apply the framework systematically to label data.</a:t>
              </a:r>
            </a:p>
            <a:p>
              <a:pPr marL="342900" marR="0" lvl="0" indent="-342900">
                <a:buFont typeface="+mj-lt"/>
                <a:buAutoNum type="arabicPeriod"/>
                <a:tabLst>
                  <a:tab pos="457200" algn="l"/>
                </a:tabLst>
              </a:pPr>
              <a:r>
                <a:rPr lang="en-GB" sz="1400" b="1" dirty="0">
                  <a:effectLst/>
                  <a:ea typeface="Times New Roman" panose="02020603050405020304" pitchFamily="18" charset="0"/>
                  <a:cs typeface="Aptos" panose="020B0004020202020204" pitchFamily="34" charset="0"/>
                </a:rPr>
                <a:t>Charting</a:t>
              </a:r>
              <a:r>
                <a:rPr lang="en-GB" sz="1400" dirty="0">
                  <a:effectLst/>
                  <a:ea typeface="Times New Roman" panose="02020603050405020304" pitchFamily="18" charset="0"/>
                  <a:cs typeface="Aptos" panose="020B0004020202020204" pitchFamily="34" charset="0"/>
                </a:rPr>
                <a:t>: Summarise data in a structured format using thematic matrices.</a:t>
              </a:r>
            </a:p>
            <a:p>
              <a:pPr marL="342900" marR="0" lvl="0" indent="-342900">
                <a:buFont typeface="+mj-lt"/>
                <a:buAutoNum type="arabicPeriod"/>
                <a:tabLst>
                  <a:tab pos="457200" algn="l"/>
                </a:tabLst>
              </a:pPr>
              <a:r>
                <a:rPr lang="en-GB" sz="1400" b="1" dirty="0">
                  <a:effectLst/>
                  <a:ea typeface="Times New Roman" panose="02020603050405020304" pitchFamily="18" charset="0"/>
                  <a:cs typeface="Aptos" panose="020B0004020202020204" pitchFamily="34" charset="0"/>
                </a:rPr>
                <a:t>Mapping and interpretation</a:t>
              </a:r>
              <a:r>
                <a:rPr lang="en-GB" sz="1400" dirty="0">
                  <a:effectLst/>
                  <a:ea typeface="Times New Roman" panose="02020603050405020304" pitchFamily="18" charset="0"/>
                  <a:cs typeface="Aptos" panose="020B0004020202020204" pitchFamily="34" charset="0"/>
                </a:rPr>
                <a:t>: Identify patterns, relationships, and insights to draw conclusions.</a:t>
              </a:r>
            </a:p>
          </p:txBody>
        </p:sp>
      </p:grpSp>
      <p:grpSp>
        <p:nvGrpSpPr>
          <p:cNvPr id="3" name="Group 2">
            <a:extLst>
              <a:ext uri="{FF2B5EF4-FFF2-40B4-BE49-F238E27FC236}">
                <a16:creationId xmlns:a16="http://schemas.microsoft.com/office/drawing/2014/main" id="{68CC9563-A1AC-D8DA-9C88-511F95054B62}"/>
              </a:ext>
            </a:extLst>
          </p:cNvPr>
          <p:cNvGrpSpPr/>
          <p:nvPr/>
        </p:nvGrpSpPr>
        <p:grpSpPr>
          <a:xfrm>
            <a:off x="8388613" y="2003960"/>
            <a:ext cx="2926080" cy="2439146"/>
            <a:chOff x="8026899" y="2003960"/>
            <a:chExt cx="2926080" cy="2439146"/>
          </a:xfrm>
        </p:grpSpPr>
        <p:sp>
          <p:nvSpPr>
            <p:cNvPr id="14" name="TextBox 13">
              <a:extLst>
                <a:ext uri="{FF2B5EF4-FFF2-40B4-BE49-F238E27FC236}">
                  <a16:creationId xmlns:a16="http://schemas.microsoft.com/office/drawing/2014/main" id="{297DF0DD-3FAB-5177-653F-60EECA3EA8AE}"/>
                </a:ext>
              </a:extLst>
            </p:cNvPr>
            <p:cNvSpPr txBox="1"/>
            <p:nvPr/>
          </p:nvSpPr>
          <p:spPr bwMode="gray">
            <a:xfrm>
              <a:off x="8029329" y="2003960"/>
              <a:ext cx="2692224" cy="246221"/>
            </a:xfrm>
            <a:prstGeom prst="rect">
              <a:avLst/>
            </a:prstGeom>
            <a:noFill/>
          </p:spPr>
          <p:txBody>
            <a:bodyPr vert="horz" wrap="square" lIns="0" tIns="0" rIns="0" bIns="0" rtlCol="0">
              <a:spAutoFit/>
            </a:bodyPr>
            <a:lstStyle/>
            <a:p>
              <a:pPr algn="l">
                <a:spcBef>
                  <a:spcPts val="600"/>
                </a:spcBef>
              </a:pPr>
              <a:r>
                <a:rPr lang="en-US" sz="1600" b="1">
                  <a:solidFill>
                    <a:schemeClr val="accent6"/>
                  </a:solidFill>
                </a:rPr>
                <a:t>Example</a:t>
              </a:r>
            </a:p>
          </p:txBody>
        </p:sp>
        <p:cxnSp>
          <p:nvCxnSpPr>
            <p:cNvPr id="22" name="Straight Connector 21">
              <a:extLst>
                <a:ext uri="{FF2B5EF4-FFF2-40B4-BE49-F238E27FC236}">
                  <a16:creationId xmlns:a16="http://schemas.microsoft.com/office/drawing/2014/main" id="{292FF87E-1DAC-4404-5DB5-9F9570CD7594}"/>
                </a:ext>
              </a:extLst>
            </p:cNvPr>
            <p:cNvCxnSpPr>
              <a:cxnSpLocks/>
            </p:cNvCxnSpPr>
            <p:nvPr/>
          </p:nvCxnSpPr>
          <p:spPr bwMode="gray">
            <a:xfrm>
              <a:off x="8026899" y="2382417"/>
              <a:ext cx="2926080" cy="0"/>
            </a:xfrm>
            <a:prstGeom prst="line">
              <a:avLst/>
            </a:prstGeom>
            <a:ln w="19050" cap="rnd">
              <a:solidFill>
                <a:schemeClr val="tx2"/>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88BC280-327A-F022-2BF9-A0D8E4D6A519}"/>
                </a:ext>
              </a:extLst>
            </p:cNvPr>
            <p:cNvSpPr txBox="1"/>
            <p:nvPr/>
          </p:nvSpPr>
          <p:spPr bwMode="gray">
            <a:xfrm>
              <a:off x="8026899" y="2642613"/>
              <a:ext cx="2578827" cy="1800493"/>
            </a:xfrm>
            <a:prstGeom prst="rect">
              <a:avLst/>
            </a:prstGeom>
            <a:noFill/>
          </p:spPr>
          <p:txBody>
            <a:bodyPr vert="horz" wrap="square" lIns="0" tIns="0" rIns="0" bIns="0" rtlCol="0">
              <a:spAutoFit/>
            </a:bodyPr>
            <a:lstStyle/>
            <a:p>
              <a:pPr>
                <a:spcBef>
                  <a:spcPts val="600"/>
                </a:spcBef>
              </a:pPr>
              <a:r>
                <a:rPr lang="en-US" sz="1400" b="1" dirty="0"/>
                <a:t>Research question: </a:t>
              </a:r>
              <a:r>
                <a:rPr lang="en-US" sz="1400" dirty="0"/>
                <a:t>What are the challenges faced by healthcare professionals in digital transformation?</a:t>
              </a:r>
            </a:p>
            <a:p>
              <a:pPr>
                <a:spcBef>
                  <a:spcPts val="600"/>
                </a:spcBef>
              </a:pPr>
              <a:r>
                <a:rPr lang="en-US" sz="1400" b="1" dirty="0"/>
                <a:t>Themes identified: </a:t>
              </a:r>
              <a:r>
                <a:rPr lang="en-US" sz="1400" dirty="0"/>
                <a:t>Digital skills gap, resistance to change, workload concerns, patient engagement</a:t>
              </a:r>
            </a:p>
          </p:txBody>
        </p:sp>
      </p:grpSp>
    </p:spTree>
    <p:extLst>
      <p:ext uri="{BB962C8B-B14F-4D97-AF65-F5344CB8AC3E}">
        <p14:creationId xmlns:p14="http://schemas.microsoft.com/office/powerpoint/2010/main" val="3304913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B86494-5F41-1F73-B45C-A0EE678BE39B}"/>
              </a:ext>
            </a:extLst>
          </p:cNvPr>
          <p:cNvSpPr>
            <a:spLocks noGrp="1"/>
          </p:cNvSpPr>
          <p:nvPr>
            <p:ph type="body" idx="1"/>
          </p:nvPr>
        </p:nvSpPr>
        <p:spPr/>
        <p:txBody>
          <a:bodyPr/>
          <a:lstStyle/>
          <a:p>
            <a:r>
              <a:rPr lang="en-US"/>
              <a:t>Rapid Evaluation</a:t>
            </a:r>
          </a:p>
        </p:txBody>
      </p:sp>
      <p:sp>
        <p:nvSpPr>
          <p:cNvPr id="3" name="Title 2">
            <a:extLst>
              <a:ext uri="{FF2B5EF4-FFF2-40B4-BE49-F238E27FC236}">
                <a16:creationId xmlns:a16="http://schemas.microsoft.com/office/drawing/2014/main" id="{8A3E956C-BEED-B99C-3DE3-6289ED28263A}"/>
              </a:ext>
            </a:extLst>
          </p:cNvPr>
          <p:cNvSpPr>
            <a:spLocks noGrp="1"/>
          </p:cNvSpPr>
          <p:nvPr>
            <p:ph type="title"/>
          </p:nvPr>
        </p:nvSpPr>
        <p:spPr>
          <a:xfrm>
            <a:off x="1752600" y="3212854"/>
            <a:ext cx="8686800" cy="761747"/>
          </a:xfrm>
        </p:spPr>
        <p:txBody>
          <a:bodyPr/>
          <a:lstStyle/>
          <a:p>
            <a:r>
              <a:rPr lang="en-US"/>
              <a:t>Example</a:t>
            </a:r>
          </a:p>
        </p:txBody>
      </p:sp>
    </p:spTree>
    <p:extLst>
      <p:ext uri="{BB962C8B-B14F-4D97-AF65-F5344CB8AC3E}">
        <p14:creationId xmlns:p14="http://schemas.microsoft.com/office/powerpoint/2010/main" val="252220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7C9984-DFE1-5D6A-6FD9-1C71D55BCD9B}"/>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499C9EC1-5875-FB1B-A8D3-027AC2894F43}"/>
              </a:ext>
            </a:extLst>
          </p:cNvPr>
          <p:cNvSpPr>
            <a:spLocks noGrp="1"/>
          </p:cNvSpPr>
          <p:nvPr>
            <p:ph type="title"/>
          </p:nvPr>
        </p:nvSpPr>
        <p:spPr>
          <a:xfrm>
            <a:off x="1752600" y="2451107"/>
            <a:ext cx="8686800" cy="1523494"/>
          </a:xfrm>
        </p:spPr>
        <p:txBody>
          <a:bodyPr/>
          <a:lstStyle/>
          <a:p>
            <a:r>
              <a:rPr lang="en-GB" dirty="0"/>
              <a:t>Example from Abi at Share Community</a:t>
            </a:r>
            <a:endParaRPr lang="en-US" dirty="0"/>
          </a:p>
        </p:txBody>
      </p:sp>
    </p:spTree>
    <p:extLst>
      <p:ext uri="{BB962C8B-B14F-4D97-AF65-F5344CB8AC3E}">
        <p14:creationId xmlns:p14="http://schemas.microsoft.com/office/powerpoint/2010/main" val="3263151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7CC0A96-87BD-4D35-9EB3-9E163CC770EF}"/>
              </a:ext>
            </a:extLst>
          </p:cNvPr>
          <p:cNvSpPr/>
          <p:nvPr/>
        </p:nvSpPr>
        <p:spPr bwMode="gray">
          <a:xfrm>
            <a:off x="0" y="1"/>
            <a:ext cx="6461050" cy="5772150"/>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6" name="TextBox 5">
            <a:extLst>
              <a:ext uri="{FF2B5EF4-FFF2-40B4-BE49-F238E27FC236}">
                <a16:creationId xmlns:a16="http://schemas.microsoft.com/office/drawing/2014/main" id="{924473DD-EF59-496E-A6AF-B2267CE2DEF8}"/>
              </a:ext>
            </a:extLst>
          </p:cNvPr>
          <p:cNvSpPr txBox="1"/>
          <p:nvPr/>
        </p:nvSpPr>
        <p:spPr bwMode="gray">
          <a:xfrm>
            <a:off x="1176732" y="1604240"/>
            <a:ext cx="3737389" cy="677108"/>
          </a:xfrm>
          <a:prstGeom prst="rect">
            <a:avLst/>
          </a:prstGeom>
          <a:noFill/>
        </p:spPr>
        <p:txBody>
          <a:bodyPr vert="horz" wrap="square" lIns="0" tIns="0" rIns="0" bIns="0" rtlCol="0" anchor="b">
            <a:spAutoFit/>
          </a:bodyPr>
          <a:lstStyle/>
          <a:p>
            <a:pPr algn="l">
              <a:spcBef>
                <a:spcPts val="600"/>
              </a:spcBef>
            </a:pPr>
            <a:r>
              <a:rPr lang="en-US" sz="2200" b="1" dirty="0">
                <a:solidFill>
                  <a:schemeClr val="accent6"/>
                </a:solidFill>
              </a:rPr>
              <a:t>Bridging the Digital Divide: Research Project</a:t>
            </a:r>
          </a:p>
        </p:txBody>
      </p:sp>
      <p:sp>
        <p:nvSpPr>
          <p:cNvPr id="7" name="TextBox 6">
            <a:extLst>
              <a:ext uri="{FF2B5EF4-FFF2-40B4-BE49-F238E27FC236}">
                <a16:creationId xmlns:a16="http://schemas.microsoft.com/office/drawing/2014/main" id="{32A852B9-7D59-4545-A587-3F06E80DF463}"/>
              </a:ext>
            </a:extLst>
          </p:cNvPr>
          <p:cNvSpPr txBox="1"/>
          <p:nvPr/>
        </p:nvSpPr>
        <p:spPr bwMode="gray">
          <a:xfrm>
            <a:off x="1176732" y="2336502"/>
            <a:ext cx="3937519" cy="2769989"/>
          </a:xfrm>
          <a:prstGeom prst="rect">
            <a:avLst/>
          </a:prstGeom>
          <a:noFill/>
        </p:spPr>
        <p:txBody>
          <a:bodyPr vert="horz" wrap="square" lIns="0" tIns="0" rIns="0" bIns="0" rtlCol="0">
            <a:spAutoFit/>
          </a:bodyPr>
          <a:lstStyle/>
          <a:p>
            <a:pPr marL="0" marR="0"/>
            <a:r>
              <a:rPr lang="en-GB" b="1" dirty="0">
                <a:solidFill>
                  <a:schemeClr val="accent6"/>
                </a:solidFill>
                <a:effectLst/>
                <a:latin typeface="Aptos" panose="020B0004020202020204" pitchFamily="34" charset="0"/>
                <a:ea typeface="Times New Roman" panose="02020603050405020304" pitchFamily="18" charset="0"/>
                <a:cs typeface="Aptos" panose="020B0004020202020204" pitchFamily="34" charset="0"/>
              </a:rPr>
              <a:t>Goal:</a:t>
            </a:r>
            <a:r>
              <a:rPr lang="en-GB" dirty="0">
                <a:solidFill>
                  <a:schemeClr val="accent6"/>
                </a:solidFill>
                <a:effectLst/>
                <a:latin typeface="Aptos" panose="020B0004020202020204" pitchFamily="34" charset="0"/>
                <a:ea typeface="Times New Roman" panose="02020603050405020304" pitchFamily="18" charset="0"/>
                <a:cs typeface="Aptos" panose="020B0004020202020204" pitchFamily="34" charset="0"/>
              </a:rPr>
              <a:t> Understand the challenges people face in accessing and using digital services.</a:t>
            </a:r>
          </a:p>
          <a:p>
            <a:r>
              <a:rPr lang="en-US" b="1" dirty="0">
                <a:solidFill>
                  <a:schemeClr val="accent6"/>
                </a:solidFill>
                <a:latin typeface="Aptos" panose="020B0004020202020204" pitchFamily="34" charset="0"/>
              </a:rPr>
              <a:t>Research question: </a:t>
            </a:r>
            <a:r>
              <a:rPr lang="en-US" dirty="0">
                <a:solidFill>
                  <a:schemeClr val="accent6"/>
                </a:solidFill>
                <a:latin typeface="Aptos" panose="020B0004020202020204" pitchFamily="34" charset="0"/>
              </a:rPr>
              <a:t>What are the main barriers preventing people from accessing digital services, and what support do they need?</a:t>
            </a:r>
            <a:br>
              <a:rPr lang="en-GB" dirty="0">
                <a:solidFill>
                  <a:schemeClr val="accent6"/>
                </a:solidFill>
                <a:effectLst/>
                <a:latin typeface="Aptos" panose="020B0004020202020204" pitchFamily="34" charset="0"/>
                <a:ea typeface="Times New Roman" panose="02020603050405020304" pitchFamily="18" charset="0"/>
                <a:cs typeface="Aptos" panose="020B0004020202020204" pitchFamily="34" charset="0"/>
              </a:rPr>
            </a:br>
            <a:r>
              <a:rPr lang="en-GB" b="1" dirty="0">
                <a:solidFill>
                  <a:schemeClr val="accent6"/>
                </a:solidFill>
                <a:effectLst/>
                <a:latin typeface="Aptos" panose="020B0004020202020204" pitchFamily="34" charset="0"/>
                <a:ea typeface="Times New Roman" panose="02020603050405020304" pitchFamily="18" charset="0"/>
                <a:cs typeface="Aptos" panose="020B0004020202020204" pitchFamily="34" charset="0"/>
              </a:rPr>
              <a:t>Timeline:</a:t>
            </a:r>
            <a:r>
              <a:rPr lang="en-GB" dirty="0">
                <a:solidFill>
                  <a:schemeClr val="accent6"/>
                </a:solidFill>
                <a:effectLst/>
                <a:latin typeface="Aptos" panose="020B0004020202020204" pitchFamily="34" charset="0"/>
                <a:ea typeface="Times New Roman" panose="02020603050405020304" pitchFamily="18" charset="0"/>
                <a:cs typeface="Aptos" panose="020B0004020202020204" pitchFamily="34" charset="0"/>
              </a:rPr>
              <a:t> 1-month rapid evaluation.</a:t>
            </a:r>
            <a:br>
              <a:rPr lang="en-GB" dirty="0">
                <a:solidFill>
                  <a:schemeClr val="accent6"/>
                </a:solidFill>
                <a:effectLst/>
                <a:latin typeface="Aptos" panose="020B0004020202020204" pitchFamily="34" charset="0"/>
                <a:ea typeface="Times New Roman" panose="02020603050405020304" pitchFamily="18" charset="0"/>
                <a:cs typeface="Aptos" panose="020B0004020202020204" pitchFamily="34" charset="0"/>
              </a:rPr>
            </a:br>
            <a:r>
              <a:rPr lang="en-GB" b="1" dirty="0">
                <a:solidFill>
                  <a:schemeClr val="accent6"/>
                </a:solidFill>
                <a:effectLst/>
                <a:latin typeface="Aptos" panose="020B0004020202020204" pitchFamily="34" charset="0"/>
                <a:ea typeface="Times New Roman" panose="02020603050405020304" pitchFamily="18" charset="0"/>
                <a:cs typeface="Aptos" panose="020B0004020202020204" pitchFamily="34" charset="0"/>
              </a:rPr>
              <a:t>Methods:</a:t>
            </a:r>
            <a:r>
              <a:rPr lang="en-GB" dirty="0">
                <a:solidFill>
                  <a:schemeClr val="accent6"/>
                </a:solidFill>
                <a:effectLst/>
                <a:latin typeface="Aptos" panose="020B0004020202020204" pitchFamily="34" charset="0"/>
                <a:ea typeface="Times New Roman" panose="02020603050405020304" pitchFamily="18" charset="0"/>
                <a:cs typeface="Aptos" panose="020B0004020202020204" pitchFamily="34" charset="0"/>
              </a:rPr>
              <a:t> Participant questionnaires (before and after), Framework Analysis.</a:t>
            </a:r>
          </a:p>
        </p:txBody>
      </p:sp>
      <p:pic>
        <p:nvPicPr>
          <p:cNvPr id="4" name="Graphic 3">
            <a:extLst>
              <a:ext uri="{FF2B5EF4-FFF2-40B4-BE49-F238E27FC236}">
                <a16:creationId xmlns:a16="http://schemas.microsoft.com/office/drawing/2014/main" id="{6AC14332-60F0-32CF-6006-6EA3095136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24489" y="-3"/>
            <a:ext cx="5767511" cy="5767511"/>
          </a:xfrm>
          <a:prstGeom prst="rect">
            <a:avLst/>
          </a:prstGeom>
        </p:spPr>
      </p:pic>
      <p:sp>
        <p:nvSpPr>
          <p:cNvPr id="2" name="Title 2">
            <a:extLst>
              <a:ext uri="{FF2B5EF4-FFF2-40B4-BE49-F238E27FC236}">
                <a16:creationId xmlns:a16="http://schemas.microsoft.com/office/drawing/2014/main" id="{8E847A47-F896-43D5-3C60-2D22B24CFC5D}"/>
              </a:ext>
            </a:extLst>
          </p:cNvPr>
          <p:cNvSpPr txBox="1">
            <a:spLocks/>
          </p:cNvSpPr>
          <p:nvPr/>
        </p:nvSpPr>
        <p:spPr>
          <a:xfrm>
            <a:off x="457199" y="555639"/>
            <a:ext cx="9601200" cy="304699"/>
          </a:xfrm>
          <a:prstGeom prst="rect">
            <a:avLst/>
          </a:prstGeom>
        </p:spPr>
        <p:txBody>
          <a:bodyPr/>
          <a:lst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a:lstStyle>
          <a:p>
            <a:r>
              <a:rPr lang="en-US"/>
              <a:t>Rapid Evaluation Example: Bridging the Digital Divide</a:t>
            </a:r>
            <a:endParaRPr lang="en-GB"/>
          </a:p>
        </p:txBody>
      </p:sp>
    </p:spTree>
    <p:extLst>
      <p:ext uri="{BB962C8B-B14F-4D97-AF65-F5344CB8AC3E}">
        <p14:creationId xmlns:p14="http://schemas.microsoft.com/office/powerpoint/2010/main" val="2163258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D6E4A-B8FE-4EE2-AA50-FA88D91D678F}"/>
              </a:ext>
            </a:extLst>
          </p:cNvPr>
          <p:cNvSpPr>
            <a:spLocks noGrp="1"/>
          </p:cNvSpPr>
          <p:nvPr>
            <p:ph type="title"/>
          </p:nvPr>
        </p:nvSpPr>
        <p:spPr/>
        <p:txBody>
          <a:bodyPr/>
          <a:lstStyle/>
          <a:p>
            <a:r>
              <a:rPr lang="en-US"/>
              <a:t>Pre-Research Questionnaire</a:t>
            </a:r>
          </a:p>
        </p:txBody>
      </p:sp>
      <p:sp>
        <p:nvSpPr>
          <p:cNvPr id="18" name="Rectangle 17">
            <a:extLst>
              <a:ext uri="{FF2B5EF4-FFF2-40B4-BE49-F238E27FC236}">
                <a16:creationId xmlns:a16="http://schemas.microsoft.com/office/drawing/2014/main" id="{45326516-7B3A-4571-9CAF-54276E1E29B7}"/>
              </a:ext>
            </a:extLst>
          </p:cNvPr>
          <p:cNvSpPr/>
          <p:nvPr/>
        </p:nvSpPr>
        <p:spPr bwMode="gray">
          <a:xfrm>
            <a:off x="457199" y="1258889"/>
            <a:ext cx="8572501" cy="4735510"/>
          </a:xfrm>
          <a:prstGeom prst="rect">
            <a:avLst/>
          </a:prstGeom>
          <a:solidFill>
            <a:srgbClr val="FAF8F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cxnSp>
        <p:nvCxnSpPr>
          <p:cNvPr id="20" name="Straight Connector 19">
            <a:extLst>
              <a:ext uri="{FF2B5EF4-FFF2-40B4-BE49-F238E27FC236}">
                <a16:creationId xmlns:a16="http://schemas.microsoft.com/office/drawing/2014/main" id="{DD0F5CA0-9F9E-4E22-9089-7FD7F0CB1080}"/>
              </a:ext>
            </a:extLst>
          </p:cNvPr>
          <p:cNvCxnSpPr>
            <a:cxnSpLocks/>
          </p:cNvCxnSpPr>
          <p:nvPr/>
        </p:nvCxnSpPr>
        <p:spPr bwMode="gray">
          <a:xfrm>
            <a:off x="820574" y="2524319"/>
            <a:ext cx="7675726" cy="0"/>
          </a:xfrm>
          <a:prstGeom prst="line">
            <a:avLst/>
          </a:prstGeom>
          <a:ln w="19050" cap="rnd">
            <a:solidFill>
              <a:schemeClr val="tx2"/>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sp>
        <p:nvSpPr>
          <p:cNvPr id="4" name="Text Placeholder 10">
            <a:extLst>
              <a:ext uri="{FF2B5EF4-FFF2-40B4-BE49-F238E27FC236}">
                <a16:creationId xmlns:a16="http://schemas.microsoft.com/office/drawing/2014/main" id="{70B06E1B-1A48-443C-91DF-1A369B382742}"/>
              </a:ext>
            </a:extLst>
          </p:cNvPr>
          <p:cNvSpPr txBox="1">
            <a:spLocks/>
          </p:cNvSpPr>
          <p:nvPr/>
        </p:nvSpPr>
        <p:spPr bwMode="gray">
          <a:xfrm>
            <a:off x="820574" y="1626462"/>
            <a:ext cx="7237576" cy="526188"/>
          </a:xfrm>
          <a:prstGeom prst="rect">
            <a:avLst/>
          </a:prstGeom>
        </p:spPr>
        <p:txBody>
          <a:bodyPr lIns="0" tIns="0" rIns="0" bIns="0"/>
          <a:lstStyle>
            <a:lvl1pPr marL="0" indent="0" algn="l" defTabSz="914400" rtl="0" eaLnBrk="1" latinLnBrk="0" hangingPunct="1">
              <a:lnSpc>
                <a:spcPct val="10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1pPr>
            <a:lvl2pPr marL="230188" indent="-230188" algn="l" defTabSz="914400" rtl="0" eaLnBrk="1" latinLnBrk="0" hangingPunct="1">
              <a:lnSpc>
                <a:spcPct val="100000"/>
              </a:lnSpc>
              <a:spcBef>
                <a:spcPts val="600"/>
              </a:spcBef>
              <a:spcAft>
                <a:spcPts val="0"/>
              </a:spcAft>
              <a:buClr>
                <a:srgbClr val="E87722"/>
              </a:buClr>
              <a:buFont typeface="Arial" panose="020B0604020202020204" pitchFamily="34" charset="0"/>
              <a:buChar char="•"/>
              <a:defRPr sz="2000" kern="1200">
                <a:solidFill>
                  <a:schemeClr val="tx1"/>
                </a:solidFill>
                <a:latin typeface="+mn-lt"/>
                <a:ea typeface="+mn-ea"/>
                <a:cs typeface="+mn-cs"/>
              </a:defRPr>
            </a:lvl2pPr>
            <a:lvl3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000" kern="1200">
                <a:solidFill>
                  <a:schemeClr val="tx1"/>
                </a:solidFill>
                <a:latin typeface="+mn-lt"/>
                <a:ea typeface="+mn-ea"/>
                <a:cs typeface="+mn-cs"/>
              </a:defRPr>
            </a:lvl3pPr>
            <a:lvl4pPr marL="458788" indent="-230188" algn="l" defTabSz="914400" rtl="0" eaLnBrk="1" latinLnBrk="0" hangingPunct="1">
              <a:lnSpc>
                <a:spcPct val="100000"/>
              </a:lnSpc>
              <a:spcBef>
                <a:spcPts val="600"/>
              </a:spcBef>
              <a:spcAft>
                <a:spcPts val="0"/>
              </a:spcAft>
              <a:buFont typeface="Arial" panose="020B0604020202020204" pitchFamily="34" charset="0"/>
              <a:buChar char="−"/>
              <a:defRPr sz="1800" kern="1200">
                <a:solidFill>
                  <a:schemeClr val="tx1"/>
                </a:solidFill>
                <a:latin typeface="+mn-lt"/>
                <a:ea typeface="+mn-ea"/>
                <a:cs typeface="+mn-cs"/>
              </a:defRPr>
            </a:lvl4pPr>
            <a:lvl5pPr marL="685800" indent="-228600" algn="l" defTabSz="914400" rtl="0" eaLnBrk="1" latinLnBrk="0" hangingPunct="1">
              <a:lnSpc>
                <a:spcPct val="10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6pPr>
            <a:lvl7pPr marL="9144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7pPr>
            <a:lvl8pPr marL="9144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8pPr>
            <a:lvl9pPr marL="9144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9pPr>
          </a:lstStyle>
          <a:p>
            <a:pPr marL="0" marR="0"/>
            <a:r>
              <a:rPr lang="en-GB" b="1" dirty="0">
                <a:effectLst/>
                <a:latin typeface="Aptos" panose="020B0004020202020204" pitchFamily="34" charset="0"/>
                <a:ea typeface="Times New Roman" panose="02020603050405020304" pitchFamily="18" charset="0"/>
                <a:cs typeface="Aptos" panose="020B0004020202020204" pitchFamily="34" charset="0"/>
              </a:rPr>
              <a:t>Timeframe:</a:t>
            </a:r>
            <a:r>
              <a:rPr lang="en-GB" dirty="0">
                <a:effectLst/>
                <a:latin typeface="Aptos" panose="020B0004020202020204" pitchFamily="34" charset="0"/>
                <a:ea typeface="Times New Roman" panose="02020603050405020304" pitchFamily="18" charset="0"/>
                <a:cs typeface="Aptos" panose="020B0004020202020204" pitchFamily="34" charset="0"/>
              </a:rPr>
              <a:t> Week 1</a:t>
            </a:r>
            <a:br>
              <a:rPr lang="en-GB" dirty="0">
                <a:effectLst/>
                <a:latin typeface="Aptos" panose="020B0004020202020204" pitchFamily="34" charset="0"/>
                <a:ea typeface="Times New Roman" panose="02020603050405020304" pitchFamily="18" charset="0"/>
                <a:cs typeface="Aptos" panose="020B0004020202020204" pitchFamily="34" charset="0"/>
              </a:rPr>
            </a:br>
            <a:r>
              <a:rPr lang="en-GB" b="1" dirty="0">
                <a:effectLst/>
                <a:latin typeface="Aptos" panose="020B0004020202020204" pitchFamily="34" charset="0"/>
                <a:ea typeface="Times New Roman" panose="02020603050405020304" pitchFamily="18" charset="0"/>
                <a:cs typeface="Aptos" panose="020B0004020202020204" pitchFamily="34" charset="0"/>
              </a:rPr>
              <a:t>Objective:</a:t>
            </a:r>
            <a:r>
              <a:rPr lang="en-GB" dirty="0">
                <a:effectLst/>
                <a:latin typeface="Aptos" panose="020B0004020202020204" pitchFamily="34" charset="0"/>
                <a:ea typeface="Times New Roman" panose="02020603050405020304" pitchFamily="18" charset="0"/>
                <a:cs typeface="Aptos" panose="020B0004020202020204" pitchFamily="34" charset="0"/>
              </a:rPr>
              <a:t> Capture baseline data on digital access and barriers.</a:t>
            </a:r>
          </a:p>
        </p:txBody>
      </p:sp>
      <p:sp>
        <p:nvSpPr>
          <p:cNvPr id="7" name="Text Placeholder 10">
            <a:extLst>
              <a:ext uri="{FF2B5EF4-FFF2-40B4-BE49-F238E27FC236}">
                <a16:creationId xmlns:a16="http://schemas.microsoft.com/office/drawing/2014/main" id="{1A0B1EA6-DF52-73DF-A173-EC1C9114FFFF}"/>
              </a:ext>
            </a:extLst>
          </p:cNvPr>
          <p:cNvSpPr txBox="1">
            <a:spLocks/>
          </p:cNvSpPr>
          <p:nvPr/>
        </p:nvSpPr>
        <p:spPr bwMode="gray">
          <a:xfrm>
            <a:off x="820574" y="2895989"/>
            <a:ext cx="5770726" cy="2799415"/>
          </a:xfrm>
          <a:prstGeom prst="rect">
            <a:avLst/>
          </a:prstGeom>
        </p:spPr>
        <p:txBody>
          <a:bodyPr lIns="0" tIns="0" rIns="0" bIns="0"/>
          <a:lstStyle>
            <a:lvl1pPr marL="0" indent="0" algn="l" defTabSz="914400" rtl="0" eaLnBrk="1" latinLnBrk="0" hangingPunct="1">
              <a:lnSpc>
                <a:spcPct val="10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1pPr>
            <a:lvl2pPr marL="230188" indent="-230188" algn="l" defTabSz="914400" rtl="0" eaLnBrk="1" latinLnBrk="0" hangingPunct="1">
              <a:lnSpc>
                <a:spcPct val="100000"/>
              </a:lnSpc>
              <a:spcBef>
                <a:spcPts val="600"/>
              </a:spcBef>
              <a:spcAft>
                <a:spcPts val="0"/>
              </a:spcAft>
              <a:buClr>
                <a:srgbClr val="E87722"/>
              </a:buClr>
              <a:buFont typeface="Arial" panose="020B0604020202020204" pitchFamily="34" charset="0"/>
              <a:buChar char="•"/>
              <a:defRPr sz="2000" kern="1200">
                <a:solidFill>
                  <a:schemeClr val="tx1"/>
                </a:solidFill>
                <a:latin typeface="+mn-lt"/>
                <a:ea typeface="+mn-ea"/>
                <a:cs typeface="+mn-cs"/>
              </a:defRPr>
            </a:lvl2pPr>
            <a:lvl3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000" kern="1200">
                <a:solidFill>
                  <a:schemeClr val="tx1"/>
                </a:solidFill>
                <a:latin typeface="+mn-lt"/>
                <a:ea typeface="+mn-ea"/>
                <a:cs typeface="+mn-cs"/>
              </a:defRPr>
            </a:lvl3pPr>
            <a:lvl4pPr marL="458788" indent="-230188" algn="l" defTabSz="914400" rtl="0" eaLnBrk="1" latinLnBrk="0" hangingPunct="1">
              <a:lnSpc>
                <a:spcPct val="100000"/>
              </a:lnSpc>
              <a:spcBef>
                <a:spcPts val="600"/>
              </a:spcBef>
              <a:spcAft>
                <a:spcPts val="0"/>
              </a:spcAft>
              <a:buFont typeface="Arial" panose="020B0604020202020204" pitchFamily="34" charset="0"/>
              <a:buChar char="−"/>
              <a:defRPr sz="1800" kern="1200">
                <a:solidFill>
                  <a:schemeClr val="tx1"/>
                </a:solidFill>
                <a:latin typeface="+mn-lt"/>
                <a:ea typeface="+mn-ea"/>
                <a:cs typeface="+mn-cs"/>
              </a:defRPr>
            </a:lvl4pPr>
            <a:lvl5pPr marL="685800" indent="-228600" algn="l" defTabSz="914400" rtl="0" eaLnBrk="1" latinLnBrk="0" hangingPunct="1">
              <a:lnSpc>
                <a:spcPct val="10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6pPr>
            <a:lvl7pPr marL="9144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7pPr>
            <a:lvl8pPr marL="9144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8pPr>
            <a:lvl9pPr marL="9144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9pPr>
          </a:lstStyle>
          <a:p>
            <a:pPr marL="0" marR="0"/>
            <a:r>
              <a:rPr lang="en-GB" sz="1800" b="1" dirty="0">
                <a:effectLst/>
                <a:ea typeface="Times New Roman" panose="02020603050405020304" pitchFamily="18" charset="0"/>
                <a:cs typeface="Aptos" panose="020B0004020202020204" pitchFamily="34" charset="0"/>
              </a:rPr>
              <a:t>Example survey </a:t>
            </a:r>
            <a:r>
              <a:rPr lang="en-GB" sz="1800" b="1" dirty="0">
                <a:ea typeface="Times New Roman" panose="02020603050405020304" pitchFamily="18" charset="0"/>
                <a:cs typeface="Aptos" panose="020B0004020202020204" pitchFamily="34" charset="0"/>
              </a:rPr>
              <a:t>q</a:t>
            </a:r>
            <a:r>
              <a:rPr lang="en-GB" sz="1800" b="1" dirty="0">
                <a:effectLst/>
                <a:ea typeface="Times New Roman" panose="02020603050405020304" pitchFamily="18" charset="0"/>
                <a:cs typeface="Aptos" panose="020B0004020202020204" pitchFamily="34" charset="0"/>
              </a:rPr>
              <a:t>uestions:</a:t>
            </a:r>
          </a:p>
          <a:p>
            <a:pPr marL="342900" lvl="0" indent="-342900">
              <a:buFont typeface="+mj-lt"/>
              <a:buAutoNum type="arabicPeriod"/>
              <a:tabLst>
                <a:tab pos="457200" algn="l"/>
              </a:tabLst>
            </a:pPr>
            <a:r>
              <a:rPr lang="en-GB" sz="1600" dirty="0">
                <a:effectLst/>
              </a:rPr>
              <a:t>Do you have access to a digital device? </a:t>
            </a:r>
            <a:r>
              <a:rPr lang="en-GB" sz="1600" i="1" dirty="0">
                <a:effectLst/>
                <a:cs typeface="Aptos" panose="020B0004020202020204" pitchFamily="34" charset="0"/>
              </a:rPr>
              <a:t>(Yes / No / Shared access)</a:t>
            </a:r>
            <a:endParaRPr lang="en-GB" sz="1600" dirty="0">
              <a:effectLst/>
            </a:endParaRPr>
          </a:p>
          <a:p>
            <a:pPr marL="342900" lvl="0" indent="-342900">
              <a:buFont typeface="+mj-lt"/>
              <a:buAutoNum type="arabicPeriod"/>
              <a:tabLst>
                <a:tab pos="457200" algn="l"/>
              </a:tabLst>
            </a:pPr>
            <a:r>
              <a:rPr lang="en-GB" sz="1600" dirty="0">
                <a:effectLst/>
              </a:rPr>
              <a:t>Do you have internet access at home? </a:t>
            </a:r>
            <a:r>
              <a:rPr lang="en-GB" sz="1600" i="1" dirty="0">
                <a:effectLst/>
                <a:cs typeface="Aptos" panose="020B0004020202020204" pitchFamily="34" charset="0"/>
              </a:rPr>
              <a:t>(Broadband / Mobile data / No access)</a:t>
            </a:r>
            <a:endParaRPr lang="en-GB" sz="1600" dirty="0">
              <a:effectLst/>
            </a:endParaRPr>
          </a:p>
          <a:p>
            <a:pPr marL="342900" lvl="0" indent="-342900">
              <a:buFont typeface="+mj-lt"/>
              <a:buAutoNum type="arabicPeriod"/>
              <a:tabLst>
                <a:tab pos="457200" algn="l"/>
              </a:tabLst>
            </a:pPr>
            <a:r>
              <a:rPr lang="en-GB" sz="1600" dirty="0">
                <a:effectLst/>
              </a:rPr>
              <a:t>What digital services do you struggle to use? </a:t>
            </a:r>
            <a:r>
              <a:rPr lang="en-GB" sz="1600" i="1" dirty="0">
                <a:effectLst/>
                <a:cs typeface="Aptos" panose="020B0004020202020204" pitchFamily="34" charset="0"/>
              </a:rPr>
              <a:t>(Banking, healthcare, government, social media, etc.)</a:t>
            </a:r>
            <a:endParaRPr lang="en-GB" sz="1600" dirty="0">
              <a:effectLst/>
            </a:endParaRPr>
          </a:p>
          <a:p>
            <a:pPr marL="342900" lvl="0" indent="-342900">
              <a:buFont typeface="+mj-lt"/>
              <a:buAutoNum type="arabicPeriod"/>
              <a:tabLst>
                <a:tab pos="457200" algn="l"/>
              </a:tabLst>
            </a:pPr>
            <a:r>
              <a:rPr lang="en-GB" sz="1600" dirty="0">
                <a:effectLst/>
              </a:rPr>
              <a:t>Would you be interested in digital skills training? </a:t>
            </a:r>
            <a:r>
              <a:rPr lang="en-GB" sz="1600" i="1" dirty="0">
                <a:effectLst/>
                <a:cs typeface="Aptos" panose="020B0004020202020204" pitchFamily="34" charset="0"/>
              </a:rPr>
              <a:t>(Yes / No)</a:t>
            </a:r>
          </a:p>
          <a:p>
            <a:pPr marL="342900" lvl="0" indent="-342900">
              <a:buFont typeface="+mj-lt"/>
              <a:buAutoNum type="arabicPeriod"/>
              <a:tabLst>
                <a:tab pos="457200" algn="l"/>
              </a:tabLst>
            </a:pPr>
            <a:r>
              <a:rPr lang="en-GB" sz="1600" dirty="0">
                <a:effectLst/>
              </a:rPr>
              <a:t>What is your level of confidence in using digital services? (1 ‘not very confident’ through to 5 ‘very confident’</a:t>
            </a:r>
          </a:p>
        </p:txBody>
      </p:sp>
    </p:spTree>
    <p:extLst>
      <p:ext uri="{BB962C8B-B14F-4D97-AF65-F5344CB8AC3E}">
        <p14:creationId xmlns:p14="http://schemas.microsoft.com/office/powerpoint/2010/main" val="2220771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F2934-32D4-2A82-471B-AB4AE0917B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441AE1-314B-BAE1-33EA-6261A64A3520}"/>
              </a:ext>
            </a:extLst>
          </p:cNvPr>
          <p:cNvSpPr>
            <a:spLocks noGrp="1"/>
          </p:cNvSpPr>
          <p:nvPr>
            <p:ph type="title"/>
          </p:nvPr>
        </p:nvSpPr>
        <p:spPr/>
        <p:txBody>
          <a:bodyPr/>
          <a:lstStyle/>
          <a:p>
            <a:r>
              <a:rPr lang="en-US"/>
              <a:t>Post-Research Questionnaire</a:t>
            </a:r>
          </a:p>
        </p:txBody>
      </p:sp>
      <p:sp>
        <p:nvSpPr>
          <p:cNvPr id="18" name="Rectangle 17">
            <a:extLst>
              <a:ext uri="{FF2B5EF4-FFF2-40B4-BE49-F238E27FC236}">
                <a16:creationId xmlns:a16="http://schemas.microsoft.com/office/drawing/2014/main" id="{3BED16EB-6718-77F6-DFE8-151C2BCA79DF}"/>
              </a:ext>
            </a:extLst>
          </p:cNvPr>
          <p:cNvSpPr/>
          <p:nvPr/>
        </p:nvSpPr>
        <p:spPr bwMode="gray">
          <a:xfrm>
            <a:off x="457199" y="1258889"/>
            <a:ext cx="8572501" cy="4735510"/>
          </a:xfrm>
          <a:prstGeom prst="rect">
            <a:avLst/>
          </a:prstGeom>
          <a:solidFill>
            <a:srgbClr val="FAF8F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cxnSp>
        <p:nvCxnSpPr>
          <p:cNvPr id="20" name="Straight Connector 19">
            <a:extLst>
              <a:ext uri="{FF2B5EF4-FFF2-40B4-BE49-F238E27FC236}">
                <a16:creationId xmlns:a16="http://schemas.microsoft.com/office/drawing/2014/main" id="{14A6EC90-E20B-172F-CA13-A9ACB624D663}"/>
              </a:ext>
            </a:extLst>
          </p:cNvPr>
          <p:cNvCxnSpPr>
            <a:cxnSpLocks/>
          </p:cNvCxnSpPr>
          <p:nvPr/>
        </p:nvCxnSpPr>
        <p:spPr bwMode="gray">
          <a:xfrm>
            <a:off x="820574" y="2524319"/>
            <a:ext cx="7675726" cy="0"/>
          </a:xfrm>
          <a:prstGeom prst="line">
            <a:avLst/>
          </a:prstGeom>
          <a:ln w="19050" cap="rnd">
            <a:solidFill>
              <a:schemeClr val="tx2"/>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sp>
        <p:nvSpPr>
          <p:cNvPr id="4" name="Text Placeholder 10">
            <a:extLst>
              <a:ext uri="{FF2B5EF4-FFF2-40B4-BE49-F238E27FC236}">
                <a16:creationId xmlns:a16="http://schemas.microsoft.com/office/drawing/2014/main" id="{170BE953-124A-A90F-904E-0E76BDFE2D51}"/>
              </a:ext>
            </a:extLst>
          </p:cNvPr>
          <p:cNvSpPr txBox="1">
            <a:spLocks/>
          </p:cNvSpPr>
          <p:nvPr/>
        </p:nvSpPr>
        <p:spPr bwMode="gray">
          <a:xfrm>
            <a:off x="820573" y="1626462"/>
            <a:ext cx="7675725" cy="526188"/>
          </a:xfrm>
          <a:prstGeom prst="rect">
            <a:avLst/>
          </a:prstGeom>
        </p:spPr>
        <p:txBody>
          <a:bodyPr lIns="0" tIns="0" rIns="0" bIns="0"/>
          <a:lstStyle>
            <a:lvl1pPr marL="0" indent="0" algn="l" defTabSz="914400" rtl="0" eaLnBrk="1" latinLnBrk="0" hangingPunct="1">
              <a:lnSpc>
                <a:spcPct val="10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1pPr>
            <a:lvl2pPr marL="230188" indent="-230188" algn="l" defTabSz="914400" rtl="0" eaLnBrk="1" latinLnBrk="0" hangingPunct="1">
              <a:lnSpc>
                <a:spcPct val="100000"/>
              </a:lnSpc>
              <a:spcBef>
                <a:spcPts val="600"/>
              </a:spcBef>
              <a:spcAft>
                <a:spcPts val="0"/>
              </a:spcAft>
              <a:buClr>
                <a:srgbClr val="E87722"/>
              </a:buClr>
              <a:buFont typeface="Arial" panose="020B0604020202020204" pitchFamily="34" charset="0"/>
              <a:buChar char="•"/>
              <a:defRPr sz="2000" kern="1200">
                <a:solidFill>
                  <a:schemeClr val="tx1"/>
                </a:solidFill>
                <a:latin typeface="+mn-lt"/>
                <a:ea typeface="+mn-ea"/>
                <a:cs typeface="+mn-cs"/>
              </a:defRPr>
            </a:lvl2pPr>
            <a:lvl3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000" kern="1200">
                <a:solidFill>
                  <a:schemeClr val="tx1"/>
                </a:solidFill>
                <a:latin typeface="+mn-lt"/>
                <a:ea typeface="+mn-ea"/>
                <a:cs typeface="+mn-cs"/>
              </a:defRPr>
            </a:lvl3pPr>
            <a:lvl4pPr marL="458788" indent="-230188" algn="l" defTabSz="914400" rtl="0" eaLnBrk="1" latinLnBrk="0" hangingPunct="1">
              <a:lnSpc>
                <a:spcPct val="100000"/>
              </a:lnSpc>
              <a:spcBef>
                <a:spcPts val="600"/>
              </a:spcBef>
              <a:spcAft>
                <a:spcPts val="0"/>
              </a:spcAft>
              <a:buFont typeface="Arial" panose="020B0604020202020204" pitchFamily="34" charset="0"/>
              <a:buChar char="−"/>
              <a:defRPr sz="1800" kern="1200">
                <a:solidFill>
                  <a:schemeClr val="tx1"/>
                </a:solidFill>
                <a:latin typeface="+mn-lt"/>
                <a:ea typeface="+mn-ea"/>
                <a:cs typeface="+mn-cs"/>
              </a:defRPr>
            </a:lvl4pPr>
            <a:lvl5pPr marL="685800" indent="-228600" algn="l" defTabSz="914400" rtl="0" eaLnBrk="1" latinLnBrk="0" hangingPunct="1">
              <a:lnSpc>
                <a:spcPct val="10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6pPr>
            <a:lvl7pPr marL="9144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7pPr>
            <a:lvl8pPr marL="9144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8pPr>
            <a:lvl9pPr marL="9144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9pPr>
          </a:lstStyle>
          <a:p>
            <a:pPr marL="0" marR="0"/>
            <a:r>
              <a:rPr lang="en-GB" sz="2000" b="1">
                <a:effectLst/>
                <a:latin typeface="Aptos" panose="020B0004020202020204" pitchFamily="34" charset="0"/>
                <a:ea typeface="Times New Roman" panose="02020603050405020304" pitchFamily="18" charset="0"/>
                <a:cs typeface="Aptos" panose="020B0004020202020204" pitchFamily="34" charset="0"/>
              </a:rPr>
              <a:t>Timeframe:</a:t>
            </a:r>
            <a:r>
              <a:rPr lang="en-GB" sz="2000">
                <a:effectLst/>
                <a:latin typeface="Aptos" panose="020B0004020202020204" pitchFamily="34" charset="0"/>
                <a:ea typeface="Times New Roman" panose="02020603050405020304" pitchFamily="18" charset="0"/>
                <a:cs typeface="Aptos" panose="020B0004020202020204" pitchFamily="34" charset="0"/>
              </a:rPr>
              <a:t> Week 4</a:t>
            </a:r>
            <a:br>
              <a:rPr lang="en-GB" sz="2000">
                <a:effectLst/>
                <a:latin typeface="Aptos" panose="020B0004020202020204" pitchFamily="34" charset="0"/>
                <a:ea typeface="Times New Roman" panose="02020603050405020304" pitchFamily="18" charset="0"/>
                <a:cs typeface="Aptos" panose="020B0004020202020204" pitchFamily="34" charset="0"/>
              </a:rPr>
            </a:br>
            <a:r>
              <a:rPr lang="en-GB" sz="2000" b="1">
                <a:effectLst/>
                <a:latin typeface="Aptos" panose="020B0004020202020204" pitchFamily="34" charset="0"/>
                <a:ea typeface="Times New Roman" panose="02020603050405020304" pitchFamily="18" charset="0"/>
                <a:cs typeface="Aptos" panose="020B0004020202020204" pitchFamily="34" charset="0"/>
              </a:rPr>
              <a:t>Objective:</a:t>
            </a:r>
            <a:r>
              <a:rPr lang="en-GB" sz="2000">
                <a:effectLst/>
                <a:latin typeface="Aptos" panose="020B0004020202020204" pitchFamily="34" charset="0"/>
                <a:ea typeface="Times New Roman" panose="02020603050405020304" pitchFamily="18" charset="0"/>
                <a:cs typeface="Aptos" panose="020B0004020202020204" pitchFamily="34" charset="0"/>
              </a:rPr>
              <a:t> Measure changes in digital access, skills, and confidence.</a:t>
            </a:r>
          </a:p>
        </p:txBody>
      </p:sp>
      <p:sp>
        <p:nvSpPr>
          <p:cNvPr id="7" name="Text Placeholder 10">
            <a:extLst>
              <a:ext uri="{FF2B5EF4-FFF2-40B4-BE49-F238E27FC236}">
                <a16:creationId xmlns:a16="http://schemas.microsoft.com/office/drawing/2014/main" id="{E685CE4E-9019-51CB-4DBC-7F08C2AA70A9}"/>
              </a:ext>
            </a:extLst>
          </p:cNvPr>
          <p:cNvSpPr txBox="1">
            <a:spLocks/>
          </p:cNvSpPr>
          <p:nvPr/>
        </p:nvSpPr>
        <p:spPr bwMode="gray">
          <a:xfrm>
            <a:off x="820574" y="2895989"/>
            <a:ext cx="5770726" cy="2404111"/>
          </a:xfrm>
          <a:prstGeom prst="rect">
            <a:avLst/>
          </a:prstGeom>
        </p:spPr>
        <p:txBody>
          <a:bodyPr lIns="0" tIns="0" rIns="0" bIns="0"/>
          <a:lstStyle>
            <a:lvl1pPr marL="0" indent="0" algn="l" defTabSz="914400" rtl="0" eaLnBrk="1" latinLnBrk="0" hangingPunct="1">
              <a:lnSpc>
                <a:spcPct val="10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1pPr>
            <a:lvl2pPr marL="230188" indent="-230188" algn="l" defTabSz="914400" rtl="0" eaLnBrk="1" latinLnBrk="0" hangingPunct="1">
              <a:lnSpc>
                <a:spcPct val="100000"/>
              </a:lnSpc>
              <a:spcBef>
                <a:spcPts val="600"/>
              </a:spcBef>
              <a:spcAft>
                <a:spcPts val="0"/>
              </a:spcAft>
              <a:buClr>
                <a:srgbClr val="E87722"/>
              </a:buClr>
              <a:buFont typeface="Arial" panose="020B0604020202020204" pitchFamily="34" charset="0"/>
              <a:buChar char="•"/>
              <a:defRPr sz="2000" kern="1200">
                <a:solidFill>
                  <a:schemeClr val="tx1"/>
                </a:solidFill>
                <a:latin typeface="+mn-lt"/>
                <a:ea typeface="+mn-ea"/>
                <a:cs typeface="+mn-cs"/>
              </a:defRPr>
            </a:lvl2pPr>
            <a:lvl3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000" kern="1200">
                <a:solidFill>
                  <a:schemeClr val="tx1"/>
                </a:solidFill>
                <a:latin typeface="+mn-lt"/>
                <a:ea typeface="+mn-ea"/>
                <a:cs typeface="+mn-cs"/>
              </a:defRPr>
            </a:lvl3pPr>
            <a:lvl4pPr marL="458788" indent="-230188" algn="l" defTabSz="914400" rtl="0" eaLnBrk="1" latinLnBrk="0" hangingPunct="1">
              <a:lnSpc>
                <a:spcPct val="100000"/>
              </a:lnSpc>
              <a:spcBef>
                <a:spcPts val="600"/>
              </a:spcBef>
              <a:spcAft>
                <a:spcPts val="0"/>
              </a:spcAft>
              <a:buFont typeface="Arial" panose="020B0604020202020204" pitchFamily="34" charset="0"/>
              <a:buChar char="−"/>
              <a:defRPr sz="1800" kern="1200">
                <a:solidFill>
                  <a:schemeClr val="tx1"/>
                </a:solidFill>
                <a:latin typeface="+mn-lt"/>
                <a:ea typeface="+mn-ea"/>
                <a:cs typeface="+mn-cs"/>
              </a:defRPr>
            </a:lvl4pPr>
            <a:lvl5pPr marL="685800" indent="-228600" algn="l" defTabSz="914400" rtl="0" eaLnBrk="1" latinLnBrk="0" hangingPunct="1">
              <a:lnSpc>
                <a:spcPct val="10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6pPr>
            <a:lvl7pPr marL="9144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7pPr>
            <a:lvl8pPr marL="9144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8pPr>
            <a:lvl9pPr marL="9144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9pPr>
          </a:lstStyle>
          <a:p>
            <a:pPr marL="0" marR="0"/>
            <a:r>
              <a:rPr lang="en-GB" sz="1800" b="1" dirty="0">
                <a:effectLst/>
                <a:latin typeface="Aptos" panose="020B0004020202020204" pitchFamily="34" charset="0"/>
                <a:ea typeface="Times New Roman" panose="02020603050405020304" pitchFamily="18" charset="0"/>
                <a:cs typeface="Aptos" panose="020B0004020202020204" pitchFamily="34" charset="0"/>
              </a:rPr>
              <a:t>Example Follow-Up Questions:</a:t>
            </a:r>
          </a:p>
          <a:p>
            <a:pPr marL="342900" lvl="0" indent="-342900">
              <a:buFont typeface="+mj-lt"/>
              <a:buAutoNum type="arabicPeriod"/>
              <a:tabLst>
                <a:tab pos="457200" algn="l"/>
              </a:tabLst>
            </a:pPr>
            <a:r>
              <a:rPr lang="en-GB" sz="1600" dirty="0">
                <a:effectLst/>
              </a:rPr>
              <a:t>Have you learned new digital skills in the past month? </a:t>
            </a:r>
            <a:r>
              <a:rPr lang="en-GB" sz="1600" i="1" dirty="0">
                <a:effectLst/>
                <a:latin typeface="Aptos" panose="020B0004020202020204" pitchFamily="34" charset="0"/>
                <a:cs typeface="Aptos" panose="020B0004020202020204" pitchFamily="34" charset="0"/>
              </a:rPr>
              <a:t>(Yes / No)</a:t>
            </a:r>
            <a:endParaRPr lang="en-GB" sz="1600" dirty="0">
              <a:effectLst/>
            </a:endParaRPr>
          </a:p>
          <a:p>
            <a:pPr marL="342900" lvl="0" indent="-342900">
              <a:buFont typeface="+mj-lt"/>
              <a:buAutoNum type="arabicPeriod"/>
              <a:tabLst>
                <a:tab pos="457200" algn="l"/>
              </a:tabLst>
            </a:pPr>
            <a:r>
              <a:rPr lang="en-GB" sz="1600" dirty="0">
                <a:effectLst/>
              </a:rPr>
              <a:t>Do you feel more confident using online services now? </a:t>
            </a:r>
            <a:r>
              <a:rPr lang="en-GB" sz="1600" i="1" dirty="0">
                <a:effectLst/>
                <a:latin typeface="Aptos" panose="020B0004020202020204" pitchFamily="34" charset="0"/>
                <a:cs typeface="Aptos" panose="020B0004020202020204" pitchFamily="34" charset="0"/>
              </a:rPr>
              <a:t>(More confident / No change)</a:t>
            </a:r>
            <a:endParaRPr lang="en-GB" sz="1600" dirty="0">
              <a:effectLst/>
            </a:endParaRPr>
          </a:p>
          <a:p>
            <a:pPr marL="342900" lvl="0" indent="-342900">
              <a:buFont typeface="+mj-lt"/>
              <a:buAutoNum type="arabicPeriod"/>
              <a:tabLst>
                <a:tab pos="457200" algn="l"/>
              </a:tabLst>
            </a:pPr>
            <a:r>
              <a:rPr lang="en-GB" sz="1600" dirty="0">
                <a:effectLst/>
              </a:rPr>
              <a:t>What additional support would help you improve digital access? </a:t>
            </a:r>
            <a:r>
              <a:rPr lang="en-GB" sz="1600" i="1" dirty="0">
                <a:effectLst/>
                <a:latin typeface="Aptos" panose="020B0004020202020204" pitchFamily="34" charset="0"/>
                <a:cs typeface="Aptos" panose="020B0004020202020204" pitchFamily="34" charset="0"/>
              </a:rPr>
              <a:t>(Open-ended response)</a:t>
            </a:r>
          </a:p>
          <a:p>
            <a:pPr marL="342900" indent="-342900">
              <a:buFont typeface="+mj-lt"/>
              <a:buAutoNum type="arabicPeriod"/>
              <a:tabLst>
                <a:tab pos="457200" algn="l"/>
              </a:tabLst>
            </a:pPr>
            <a:r>
              <a:rPr lang="en-GB" sz="1600" dirty="0">
                <a:effectLst/>
              </a:rPr>
              <a:t>What is your level of confidence in using digital services? (1 ‘not very confident’ through to 5 ‘very confident’</a:t>
            </a:r>
          </a:p>
          <a:p>
            <a:pPr marL="342900" lvl="0" indent="-342900">
              <a:buFont typeface="+mj-lt"/>
              <a:buAutoNum type="arabicPeriod"/>
              <a:tabLst>
                <a:tab pos="457200" algn="l"/>
              </a:tabLst>
            </a:pPr>
            <a:endParaRPr lang="en-GB" sz="1600" dirty="0">
              <a:effectLst/>
            </a:endParaRPr>
          </a:p>
        </p:txBody>
      </p:sp>
    </p:spTree>
    <p:extLst>
      <p:ext uri="{BB962C8B-B14F-4D97-AF65-F5344CB8AC3E}">
        <p14:creationId xmlns:p14="http://schemas.microsoft.com/office/powerpoint/2010/main" val="16118148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BD856-89DC-2958-E43C-990DC76201CE}"/>
              </a:ext>
            </a:extLst>
          </p:cNvPr>
          <p:cNvSpPr>
            <a:spLocks noGrp="1"/>
          </p:cNvSpPr>
          <p:nvPr>
            <p:ph type="title" hasCustomPrompt="1"/>
          </p:nvPr>
        </p:nvSpPr>
        <p:spPr bwMode="gray">
          <a:xfrm>
            <a:off x="457198" y="826727"/>
            <a:ext cx="11457298" cy="306037"/>
          </a:xfrm>
        </p:spPr>
        <p:txBody>
          <a:bodyPr/>
          <a:lstStyle>
            <a:lvl1pPr>
              <a:defRPr/>
            </a:lvl1pPr>
          </a:lstStyle>
          <a:p>
            <a:r>
              <a:rPr lang="en-US"/>
              <a:t>Before and after differences</a:t>
            </a:r>
          </a:p>
        </p:txBody>
      </p:sp>
      <p:sp>
        <p:nvSpPr>
          <p:cNvPr id="3" name="TextBox 2">
            <a:extLst>
              <a:ext uri="{FF2B5EF4-FFF2-40B4-BE49-F238E27FC236}">
                <a16:creationId xmlns:a16="http://schemas.microsoft.com/office/drawing/2014/main" id="{3A9DB51C-64E5-B8C3-FE39-1B6E6EBEC15C}"/>
              </a:ext>
            </a:extLst>
          </p:cNvPr>
          <p:cNvSpPr txBox="1"/>
          <p:nvPr/>
        </p:nvSpPr>
        <p:spPr bwMode="gray">
          <a:xfrm>
            <a:off x="457198" y="1530177"/>
            <a:ext cx="6473190" cy="4231928"/>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GB" sz="1600" dirty="0">
                <a:solidFill>
                  <a:srgbClr val="4B4D4F"/>
                </a:solidFill>
                <a:latin typeface="Arial" panose="020B0604020202020204"/>
              </a:rPr>
              <a:t>E</a:t>
            </a:r>
            <a:r>
              <a:rPr kumimoji="0" lang="en-GB" sz="1600" b="0" i="0" u="none" strike="noStrike" kern="1200" cap="none" spc="0" normalizeH="0" baseline="0" noProof="0" dirty="0" err="1">
                <a:ln>
                  <a:noFill/>
                </a:ln>
                <a:solidFill>
                  <a:srgbClr val="4B4D4F"/>
                </a:solidFill>
                <a:effectLst/>
                <a:uLnTx/>
                <a:uFillTx/>
                <a:latin typeface="Arial" panose="020B0604020202020204"/>
                <a:ea typeface="+mn-ea"/>
                <a:cs typeface="+mn-cs"/>
              </a:rPr>
              <a:t>xamining</a:t>
            </a:r>
            <a:r>
              <a:rPr kumimoji="0" lang="en-GB" sz="1600" b="0" i="0" u="none" strike="noStrike" kern="1200" cap="none" spc="0" normalizeH="0" baseline="0" noProof="0" dirty="0">
                <a:ln>
                  <a:noFill/>
                </a:ln>
                <a:solidFill>
                  <a:srgbClr val="4B4D4F"/>
                </a:solidFill>
                <a:effectLst/>
                <a:uLnTx/>
                <a:uFillTx/>
                <a:latin typeface="Arial" panose="020B0604020202020204"/>
                <a:ea typeface="+mn-ea"/>
                <a:cs typeface="+mn-cs"/>
              </a:rPr>
              <a:t> changes in measures over at least two points in time – usually before and after intervention</a:t>
            </a:r>
            <a:r>
              <a:rPr lang="en-GB" sz="1600" dirty="0">
                <a:solidFill>
                  <a:srgbClr val="4B4D4F"/>
                </a:solidFill>
                <a:latin typeface="Arial" panose="020B0604020202020204"/>
              </a:rPr>
              <a:t> c</a:t>
            </a:r>
            <a:r>
              <a:rPr kumimoji="0" lang="en-GB" sz="1600" b="0" i="0" u="none" strike="noStrike" kern="1200" cap="none" spc="0" normalizeH="0" baseline="0" noProof="0" dirty="0">
                <a:ln>
                  <a:noFill/>
                </a:ln>
                <a:solidFill>
                  <a:srgbClr val="4B4D4F"/>
                </a:solidFill>
                <a:effectLst/>
                <a:uLnTx/>
                <a:uFillTx/>
                <a:latin typeface="Arial" panose="020B0604020202020204"/>
                <a:ea typeface="+mn-ea"/>
                <a:cs typeface="+mn-cs"/>
              </a:rPr>
              <a:t>an be done simply by comparing the average in a measure for the intervention group. </a:t>
            </a:r>
          </a:p>
          <a:p>
            <a:pPr marL="0" marR="0" lvl="0" indent="0" algn="l" defTabSz="914400" rtl="0" eaLnBrk="1" fontAlgn="auto" latinLnBrk="0" hangingPunct="1">
              <a:lnSpc>
                <a:spcPct val="100000"/>
              </a:lnSpc>
              <a:spcBef>
                <a:spcPts val="600"/>
              </a:spcBef>
              <a:spcAft>
                <a:spcPts val="1200"/>
              </a:spcAft>
              <a:buClrTx/>
              <a:buSzTx/>
              <a:buFontTx/>
              <a:buNone/>
              <a:tabLst/>
              <a:defRPr/>
            </a:pPr>
            <a:r>
              <a:rPr kumimoji="0" lang="en-GB" sz="1600" b="1" i="1" u="none" strike="noStrike" kern="1200" cap="none" spc="0" normalizeH="0" baseline="0" noProof="0" dirty="0">
                <a:ln>
                  <a:noFill/>
                </a:ln>
                <a:solidFill>
                  <a:srgbClr val="4B4D4F"/>
                </a:solidFill>
                <a:effectLst/>
                <a:uLnTx/>
                <a:uFillTx/>
                <a:latin typeface="Arial" panose="020B0604020202020204"/>
                <a:ea typeface="+mn-ea"/>
                <a:cs typeface="+mn-cs"/>
              </a:rPr>
              <a:t>Example </a:t>
            </a:r>
            <a:r>
              <a:rPr kumimoji="0" lang="en-GB" sz="1600" b="0" i="0" u="none" strike="noStrike" kern="1200" cap="none" spc="0" normalizeH="0" baseline="0" noProof="0" dirty="0">
                <a:ln>
                  <a:noFill/>
                </a:ln>
                <a:solidFill>
                  <a:srgbClr val="4B4D4F"/>
                </a:solidFill>
                <a:effectLst/>
                <a:uLnTx/>
                <a:uFillTx/>
                <a:latin typeface="Arial" panose="020B0604020202020204"/>
                <a:ea typeface="+mn-ea"/>
                <a:cs typeface="+mn-cs"/>
              </a:rPr>
              <a:t>– if the average digital confidence score on a 1 to 5 scale in the intervention group was 3.2 before intervention and 4.1 after intervention</a:t>
            </a:r>
            <a:r>
              <a:rPr lang="en-GB" sz="1600" dirty="0">
                <a:solidFill>
                  <a:srgbClr val="4B4D4F"/>
                </a:solidFill>
                <a:latin typeface="Arial" panose="020B0604020202020204"/>
              </a:rPr>
              <a:t>, w</a:t>
            </a:r>
            <a:r>
              <a:rPr kumimoji="0" lang="en-GB" sz="1600" b="0" i="0" u="none" strike="noStrike" kern="1200" cap="none" spc="0" normalizeH="0" baseline="0" noProof="0" dirty="0">
                <a:ln>
                  <a:noFill/>
                </a:ln>
                <a:solidFill>
                  <a:srgbClr val="4B4D4F"/>
                </a:solidFill>
                <a:effectLst/>
                <a:uLnTx/>
                <a:uFillTx/>
                <a:latin typeface="Arial" panose="020B0604020202020204"/>
                <a:ea typeface="+mn-ea"/>
                <a:cs typeface="+mn-cs"/>
              </a:rPr>
              <a:t>e can say that the wellbeing score increased by 0.9 points on the scale.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600" b="1" i="0" u="none" strike="noStrike" kern="1200" cap="none" spc="0" normalizeH="0" baseline="0" noProof="0" dirty="0">
                <a:ln>
                  <a:noFill/>
                </a:ln>
                <a:solidFill>
                  <a:srgbClr val="002677"/>
                </a:solidFill>
                <a:effectLst/>
                <a:uLnTx/>
                <a:uFillTx/>
                <a:latin typeface="Arial" panose="020B0604020202020204"/>
                <a:ea typeface="+mn-ea"/>
                <a:cs typeface="+mn-cs"/>
              </a:rPr>
              <a:t>However</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4B4D4F"/>
                </a:solidFill>
                <a:effectLst/>
                <a:uLnTx/>
                <a:uFillTx/>
                <a:latin typeface="Arial" panose="020B0604020202020204"/>
                <a:ea typeface="+mn-ea"/>
                <a:cs typeface="+mn-cs"/>
              </a:rPr>
              <a:t>This form of straightforward comparison cannot tell you whether the difference is </a:t>
            </a:r>
            <a:r>
              <a:rPr lang="en-GB" sz="1600" dirty="0">
                <a:solidFill>
                  <a:srgbClr val="4B4D4F"/>
                </a:solidFill>
                <a:latin typeface="Arial" panose="020B0604020202020204"/>
              </a:rPr>
              <a:t>completely attributable to the intervention</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4B4D4F"/>
                </a:solidFill>
                <a:effectLst/>
                <a:uLnTx/>
                <a:uFillTx/>
                <a:latin typeface="Arial" panose="020B0604020202020204"/>
                <a:ea typeface="+mn-ea"/>
                <a:cs typeface="+mn-cs"/>
              </a:rPr>
              <a:t>You could</a:t>
            </a:r>
            <a:r>
              <a:rPr lang="en-GB" sz="1600" dirty="0">
                <a:solidFill>
                  <a:srgbClr val="4B4D4F"/>
                </a:solidFill>
                <a:latin typeface="Arial" panose="020B0604020202020204"/>
              </a:rPr>
              <a:t> also ask this before and after question with a group of individuals who are on a waiting list </a:t>
            </a:r>
            <a:r>
              <a:rPr kumimoji="0" lang="en-GB" sz="1600" b="0" i="0" u="none" strike="noStrike" kern="1200" cap="none" spc="0" normalizeH="0" baseline="0" noProof="0" dirty="0">
                <a:ln>
                  <a:noFill/>
                </a:ln>
                <a:solidFill>
                  <a:srgbClr val="4B4D4F"/>
                </a:solidFill>
                <a:effectLst/>
                <a:uLnTx/>
                <a:uFillTx/>
                <a:latin typeface="Arial" panose="020B0604020202020204"/>
                <a:ea typeface="+mn-ea"/>
                <a:cs typeface="+mn-cs"/>
              </a:rPr>
              <a:t>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4B4D4F"/>
                </a:solidFill>
                <a:effectLst/>
                <a:uLnTx/>
                <a:uFillTx/>
                <a:latin typeface="Arial" panose="020B0604020202020204"/>
                <a:ea typeface="+mn-ea"/>
                <a:cs typeface="+mn-cs"/>
              </a:rPr>
              <a:t>You could also undertake simple statistical testing on the </a:t>
            </a:r>
            <a:r>
              <a:rPr lang="en-GB" sz="1600" dirty="0">
                <a:solidFill>
                  <a:srgbClr val="4B4D4F"/>
                </a:solidFill>
                <a:latin typeface="Arial" panose="020B0604020202020204"/>
              </a:rPr>
              <a:t>before and after difference using</a:t>
            </a:r>
            <a:r>
              <a:rPr kumimoji="0" lang="en-GB" sz="1600" b="0" i="0" u="none" strike="noStrike" kern="1200" cap="none" spc="0" normalizeH="0" baseline="0" noProof="0" dirty="0">
                <a:ln>
                  <a:noFill/>
                </a:ln>
                <a:solidFill>
                  <a:srgbClr val="4B4D4F"/>
                </a:solidFill>
                <a:effectLst/>
                <a:uLnTx/>
                <a:uFillTx/>
                <a:latin typeface="Arial" panose="020B0604020202020204"/>
                <a:ea typeface="+mn-ea"/>
                <a:cs typeface="+mn-cs"/>
              </a:rPr>
              <a:t> a paired t-test. The paired t-test is a method for comparing the difference in measures pre and post intervention.</a:t>
            </a:r>
            <a:endParaRPr kumimoji="0" lang="en-US" sz="1600" b="0" i="0" u="none" strike="noStrike" kern="1200" cap="none" spc="0" normalizeH="0" baseline="0" noProof="0" dirty="0">
              <a:ln>
                <a:noFill/>
              </a:ln>
              <a:solidFill>
                <a:srgbClr val="4B4D4F"/>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DEF1E496-4DBF-CD6B-1885-EFF70210C82B}"/>
              </a:ext>
            </a:extLst>
          </p:cNvPr>
          <p:cNvSpPr/>
          <p:nvPr/>
        </p:nvSpPr>
        <p:spPr bwMode="gray">
          <a:xfrm>
            <a:off x="7338060" y="1530177"/>
            <a:ext cx="4853940" cy="3693319"/>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0F1A425A-0DF0-9714-F071-522072DDF3BA}"/>
              </a:ext>
            </a:extLst>
          </p:cNvPr>
          <p:cNvSpPr txBox="1"/>
          <p:nvPr/>
        </p:nvSpPr>
        <p:spPr bwMode="gray">
          <a:xfrm>
            <a:off x="7520940" y="1795178"/>
            <a:ext cx="3806190" cy="3102388"/>
          </a:xfrm>
          <a:prstGeom prst="rect">
            <a:avLst/>
          </a:prstGeom>
          <a:noFill/>
        </p:spPr>
        <p:txBody>
          <a:bodyPr wrap="square">
            <a:sp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r>
              <a:rPr kumimoji="0" lang="en-GB" sz="2000" b="1" i="0" u="none" strike="noStrike" kern="1200" cap="none" spc="0" normalizeH="0" baseline="0" noProof="0" dirty="0">
                <a:ln>
                  <a:noFill/>
                </a:ln>
                <a:solidFill>
                  <a:srgbClr val="002677"/>
                </a:solidFill>
                <a:effectLst/>
                <a:uLnTx/>
                <a:uFillTx/>
                <a:latin typeface="Arial" panose="020B0604020202020204"/>
                <a:ea typeface="+mn-ea"/>
                <a:cs typeface="+mn-cs"/>
              </a:rPr>
              <a:t>A</a:t>
            </a:r>
            <a:r>
              <a:rPr kumimoji="0" lang="en-US" sz="2000" b="1" i="0" u="none" strike="noStrike" kern="1200" cap="none" spc="0" normalizeH="0" baseline="0" noProof="0" dirty="0">
                <a:ln>
                  <a:noFill/>
                </a:ln>
                <a:solidFill>
                  <a:srgbClr val="002677"/>
                </a:solidFill>
                <a:effectLst/>
                <a:uLnTx/>
                <a:uFillTx/>
                <a:latin typeface="Arial" panose="020B0604020202020204"/>
                <a:ea typeface="+mn-ea"/>
                <a:cs typeface="+mn-cs"/>
              </a:rPr>
              <a:t> paired t-test assesses whether the difference is statistically different (i.e., not just due to chance)</a:t>
            </a:r>
          </a:p>
          <a:p>
            <a:pPr marL="0" marR="0" lvl="0" indent="0" algn="l" defTabSz="889000" rtl="0" eaLnBrk="1" fontAlgn="auto" latinLnBrk="0" hangingPunct="1">
              <a:lnSpc>
                <a:spcPct val="90000"/>
              </a:lnSpc>
              <a:spcBef>
                <a:spcPct val="0"/>
              </a:spcBef>
              <a:spcAft>
                <a:spcPct val="35000"/>
              </a:spcAft>
              <a:buClrTx/>
              <a:buSzTx/>
              <a:buFontTx/>
              <a:buNone/>
              <a:tabLst/>
              <a:defRPr/>
            </a:pPr>
            <a:endParaRPr lang="en-US" sz="2000" b="1" dirty="0">
              <a:solidFill>
                <a:srgbClr val="002677"/>
              </a:solidFill>
              <a:latin typeface="Arial" panose="020B0604020202020204"/>
            </a:endParaRPr>
          </a:p>
          <a:p>
            <a:pPr defTabSz="889000">
              <a:lnSpc>
                <a:spcPct val="90000"/>
              </a:lnSpc>
              <a:spcBef>
                <a:spcPct val="0"/>
              </a:spcBef>
              <a:spcAft>
                <a:spcPct val="35000"/>
              </a:spcAft>
            </a:pPr>
            <a:r>
              <a:rPr kumimoji="0" lang="en-GB" sz="2000" b="1" i="0" u="none" strike="noStrike" kern="1200" cap="none" spc="0" normalizeH="0" baseline="0" noProof="0" dirty="0">
                <a:ln>
                  <a:noFill/>
                </a:ln>
                <a:solidFill>
                  <a:srgbClr val="002677"/>
                </a:solidFill>
                <a:effectLst/>
                <a:uLnTx/>
                <a:uFillTx/>
                <a:latin typeface="Arial" panose="020B0604020202020204"/>
                <a:ea typeface="+mn-ea"/>
                <a:cs typeface="+mn-cs"/>
              </a:rPr>
              <a:t>It can be used to compare the average (mean) difference between pairs of measurements</a:t>
            </a:r>
            <a:endParaRPr kumimoji="0" lang="en-US" sz="2000" b="1" i="0" u="none" strike="noStrike" kern="1200" cap="none" spc="0" normalizeH="0" baseline="0" noProof="0" dirty="0">
              <a:ln>
                <a:noFill/>
              </a:ln>
              <a:solidFill>
                <a:srgbClr val="002677"/>
              </a:solidFill>
              <a:effectLst/>
              <a:uLnTx/>
              <a:uFillTx/>
              <a:latin typeface="Arial" panose="020B0604020202020204"/>
              <a:ea typeface="+mn-ea"/>
              <a:cs typeface="+mn-cs"/>
            </a:endParaRPr>
          </a:p>
          <a:p>
            <a:pPr marL="0" marR="0" lvl="0" indent="0" algn="l" defTabSz="889000" rtl="0" eaLnBrk="1" fontAlgn="auto" latinLnBrk="0" hangingPunct="1">
              <a:lnSpc>
                <a:spcPct val="90000"/>
              </a:lnSpc>
              <a:spcBef>
                <a:spcPct val="0"/>
              </a:spcBef>
              <a:spcAft>
                <a:spcPct val="35000"/>
              </a:spcAft>
              <a:buClrTx/>
              <a:buSzTx/>
              <a:buFontTx/>
              <a:buNone/>
              <a:tabLst/>
              <a:defRPr/>
            </a:pPr>
            <a:endParaRPr kumimoji="0" lang="en-US" sz="1400" b="1" i="0" u="none" strike="noStrike" kern="1200" cap="none" spc="0" normalizeH="0" baseline="0" noProof="0" dirty="0">
              <a:ln>
                <a:noFill/>
              </a:ln>
              <a:solidFill>
                <a:srgbClr val="002677"/>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154030F9-FD3B-87F5-50BA-0E855D105668}"/>
              </a:ext>
            </a:extLst>
          </p:cNvPr>
          <p:cNvSpPr txBox="1"/>
          <p:nvPr/>
        </p:nvSpPr>
        <p:spPr bwMode="gray">
          <a:xfrm>
            <a:off x="4648346" y="5759410"/>
            <a:ext cx="6903187" cy="52322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B4D4F"/>
                </a:solidFill>
                <a:effectLst/>
                <a:uLnTx/>
                <a:uFillTx/>
                <a:latin typeface="Arial" panose="020B0604020202020204"/>
                <a:ea typeface="+mn-ea"/>
                <a:cs typeface="+mn-cs"/>
                <a:hlinkClick r:id="rId2"/>
              </a:rPr>
              <a:t>Paired Samples T-test in R - Easy Guides - Wiki – STHDA</a:t>
            </a:r>
            <a:endParaRPr kumimoji="0" lang="en-US" sz="1400" b="0" i="0" u="none" strike="noStrike" kern="1200" cap="none" spc="0" normalizeH="0" baseline="0" noProof="0">
              <a:ln>
                <a:noFill/>
              </a:ln>
              <a:solidFill>
                <a:srgbClr val="4B4D4F"/>
              </a:solidFill>
              <a:effectLst/>
              <a:uLnTx/>
              <a:uFillTx/>
              <a:latin typeface="Arial" panose="020B060402020202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B4D4F"/>
                </a:solidFill>
                <a:effectLst/>
                <a:uLnTx/>
                <a:uFillTx/>
                <a:latin typeface="Arial" panose="020B0604020202020204"/>
                <a:ea typeface="+mn-ea"/>
                <a:cs typeface="+mn-cs"/>
                <a:hlinkClick r:id="rId3"/>
              </a:rPr>
              <a:t>11: Introduction to Repeated Measures - Statistics </a:t>
            </a:r>
            <a:r>
              <a:rPr kumimoji="0" lang="en-US" sz="1400" b="0" i="0" u="none" strike="noStrike" kern="1200" cap="none" spc="0" normalizeH="0" baseline="0" noProof="0" err="1">
                <a:ln>
                  <a:noFill/>
                </a:ln>
                <a:solidFill>
                  <a:srgbClr val="4B4D4F"/>
                </a:solidFill>
                <a:effectLst/>
                <a:uLnTx/>
                <a:uFillTx/>
                <a:latin typeface="Arial" panose="020B0604020202020204"/>
                <a:ea typeface="+mn-ea"/>
                <a:cs typeface="+mn-cs"/>
                <a:hlinkClick r:id="rId3"/>
              </a:rPr>
              <a:t>LibreTexts</a:t>
            </a:r>
            <a:endParaRPr kumimoji="0" lang="en-US" sz="1400" b="0" i="0" u="none" strike="noStrike" kern="1200" cap="none" spc="0" normalizeH="0" baseline="0" noProof="0">
              <a:ln>
                <a:noFill/>
              </a:ln>
              <a:solidFill>
                <a:srgbClr val="4B4D4F"/>
              </a:solidFill>
              <a:effectLst/>
              <a:uLnTx/>
              <a:uFillTx/>
              <a:latin typeface="Arial" panose="020B0604020202020204"/>
              <a:ea typeface="+mn-ea"/>
              <a:cs typeface="+mn-cs"/>
            </a:endParaRPr>
          </a:p>
        </p:txBody>
      </p:sp>
      <p:sp>
        <p:nvSpPr>
          <p:cNvPr id="5" name="Rectangle 4">
            <a:hlinkClick r:id="" action="ppaction://noaction"/>
            <a:extLst>
              <a:ext uri="{FF2B5EF4-FFF2-40B4-BE49-F238E27FC236}">
                <a16:creationId xmlns:a16="http://schemas.microsoft.com/office/drawing/2014/main" id="{CAC5C4FC-7179-08C3-F561-524BB24693E4}"/>
              </a:ext>
            </a:extLst>
          </p:cNvPr>
          <p:cNvSpPr/>
          <p:nvPr/>
        </p:nvSpPr>
        <p:spPr bwMode="gray">
          <a:xfrm>
            <a:off x="10462990" y="6365289"/>
            <a:ext cx="314501" cy="381740"/>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Rectangle 5">
            <a:hlinkClick r:id="rId4" action="ppaction://hlinksldjump"/>
            <a:extLst>
              <a:ext uri="{FF2B5EF4-FFF2-40B4-BE49-F238E27FC236}">
                <a16:creationId xmlns:a16="http://schemas.microsoft.com/office/drawing/2014/main" id="{EEAF596F-0CF0-99D4-A3E5-57E846A8EDF1}"/>
              </a:ext>
            </a:extLst>
          </p:cNvPr>
          <p:cNvSpPr/>
          <p:nvPr/>
        </p:nvSpPr>
        <p:spPr bwMode="gray">
          <a:xfrm>
            <a:off x="11327130" y="6365289"/>
            <a:ext cx="314501" cy="381740"/>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369903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A0D69-A53F-A2C8-A122-65C43B2584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C64AA3-268C-5C20-1416-E4BFE7EFEFCC}"/>
              </a:ext>
            </a:extLst>
          </p:cNvPr>
          <p:cNvSpPr>
            <a:spLocks noGrp="1"/>
          </p:cNvSpPr>
          <p:nvPr>
            <p:ph type="title"/>
          </p:nvPr>
        </p:nvSpPr>
        <p:spPr/>
        <p:txBody>
          <a:bodyPr/>
          <a:lstStyle/>
          <a:p>
            <a:r>
              <a:rPr lang="en-US" dirty="0"/>
              <a:t>Post-Research interview</a:t>
            </a:r>
          </a:p>
        </p:txBody>
      </p:sp>
      <p:sp>
        <p:nvSpPr>
          <p:cNvPr id="18" name="Rectangle 17">
            <a:extLst>
              <a:ext uri="{FF2B5EF4-FFF2-40B4-BE49-F238E27FC236}">
                <a16:creationId xmlns:a16="http://schemas.microsoft.com/office/drawing/2014/main" id="{200EA96F-99BE-0F38-A618-0DD7A3428219}"/>
              </a:ext>
            </a:extLst>
          </p:cNvPr>
          <p:cNvSpPr/>
          <p:nvPr/>
        </p:nvSpPr>
        <p:spPr bwMode="gray">
          <a:xfrm>
            <a:off x="457199" y="1258889"/>
            <a:ext cx="8572501" cy="4735510"/>
          </a:xfrm>
          <a:prstGeom prst="rect">
            <a:avLst/>
          </a:prstGeom>
          <a:solidFill>
            <a:srgbClr val="FAF8F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cxnSp>
        <p:nvCxnSpPr>
          <p:cNvPr id="20" name="Straight Connector 19">
            <a:extLst>
              <a:ext uri="{FF2B5EF4-FFF2-40B4-BE49-F238E27FC236}">
                <a16:creationId xmlns:a16="http://schemas.microsoft.com/office/drawing/2014/main" id="{799B1D3D-2DC3-D9A9-C2FC-3DC36414B8EE}"/>
              </a:ext>
            </a:extLst>
          </p:cNvPr>
          <p:cNvCxnSpPr>
            <a:cxnSpLocks/>
          </p:cNvCxnSpPr>
          <p:nvPr/>
        </p:nvCxnSpPr>
        <p:spPr bwMode="gray">
          <a:xfrm>
            <a:off x="820574" y="2524319"/>
            <a:ext cx="7675726" cy="0"/>
          </a:xfrm>
          <a:prstGeom prst="line">
            <a:avLst/>
          </a:prstGeom>
          <a:ln w="19050" cap="rnd">
            <a:solidFill>
              <a:schemeClr val="tx2"/>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sp>
        <p:nvSpPr>
          <p:cNvPr id="4" name="Text Placeholder 10">
            <a:extLst>
              <a:ext uri="{FF2B5EF4-FFF2-40B4-BE49-F238E27FC236}">
                <a16:creationId xmlns:a16="http://schemas.microsoft.com/office/drawing/2014/main" id="{BCC7F4EB-F076-00E3-58A8-4F870F9FE093}"/>
              </a:ext>
            </a:extLst>
          </p:cNvPr>
          <p:cNvSpPr txBox="1">
            <a:spLocks/>
          </p:cNvSpPr>
          <p:nvPr/>
        </p:nvSpPr>
        <p:spPr bwMode="gray">
          <a:xfrm>
            <a:off x="820573" y="1626462"/>
            <a:ext cx="7675725" cy="526188"/>
          </a:xfrm>
          <a:prstGeom prst="rect">
            <a:avLst/>
          </a:prstGeom>
        </p:spPr>
        <p:txBody>
          <a:bodyPr lIns="0" tIns="0" rIns="0" bIns="0"/>
          <a:lstStyle>
            <a:lvl1pPr marL="0" indent="0" algn="l" defTabSz="914400" rtl="0" eaLnBrk="1" latinLnBrk="0" hangingPunct="1">
              <a:lnSpc>
                <a:spcPct val="10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1pPr>
            <a:lvl2pPr marL="230188" indent="-230188" algn="l" defTabSz="914400" rtl="0" eaLnBrk="1" latinLnBrk="0" hangingPunct="1">
              <a:lnSpc>
                <a:spcPct val="100000"/>
              </a:lnSpc>
              <a:spcBef>
                <a:spcPts val="600"/>
              </a:spcBef>
              <a:spcAft>
                <a:spcPts val="0"/>
              </a:spcAft>
              <a:buClr>
                <a:srgbClr val="E87722"/>
              </a:buClr>
              <a:buFont typeface="Arial" panose="020B0604020202020204" pitchFamily="34" charset="0"/>
              <a:buChar char="•"/>
              <a:defRPr sz="2000" kern="1200">
                <a:solidFill>
                  <a:schemeClr val="tx1"/>
                </a:solidFill>
                <a:latin typeface="+mn-lt"/>
                <a:ea typeface="+mn-ea"/>
                <a:cs typeface="+mn-cs"/>
              </a:defRPr>
            </a:lvl2pPr>
            <a:lvl3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000" kern="1200">
                <a:solidFill>
                  <a:schemeClr val="tx1"/>
                </a:solidFill>
                <a:latin typeface="+mn-lt"/>
                <a:ea typeface="+mn-ea"/>
                <a:cs typeface="+mn-cs"/>
              </a:defRPr>
            </a:lvl3pPr>
            <a:lvl4pPr marL="458788" indent="-230188" algn="l" defTabSz="914400" rtl="0" eaLnBrk="1" latinLnBrk="0" hangingPunct="1">
              <a:lnSpc>
                <a:spcPct val="100000"/>
              </a:lnSpc>
              <a:spcBef>
                <a:spcPts val="600"/>
              </a:spcBef>
              <a:spcAft>
                <a:spcPts val="0"/>
              </a:spcAft>
              <a:buFont typeface="Arial" panose="020B0604020202020204" pitchFamily="34" charset="0"/>
              <a:buChar char="−"/>
              <a:defRPr sz="1800" kern="1200">
                <a:solidFill>
                  <a:schemeClr val="tx1"/>
                </a:solidFill>
                <a:latin typeface="+mn-lt"/>
                <a:ea typeface="+mn-ea"/>
                <a:cs typeface="+mn-cs"/>
              </a:defRPr>
            </a:lvl4pPr>
            <a:lvl5pPr marL="685800" indent="-228600" algn="l" defTabSz="914400" rtl="0" eaLnBrk="1" latinLnBrk="0" hangingPunct="1">
              <a:lnSpc>
                <a:spcPct val="10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6pPr>
            <a:lvl7pPr marL="9144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7pPr>
            <a:lvl8pPr marL="9144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8pPr>
            <a:lvl9pPr marL="9144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9pPr>
          </a:lstStyle>
          <a:p>
            <a:pPr marL="0" marR="0"/>
            <a:r>
              <a:rPr lang="en-GB" sz="2000" b="1" dirty="0">
                <a:effectLst/>
                <a:latin typeface="Aptos" panose="020B0004020202020204" pitchFamily="34" charset="0"/>
                <a:ea typeface="Times New Roman" panose="02020603050405020304" pitchFamily="18" charset="0"/>
                <a:cs typeface="Aptos" panose="020B0004020202020204" pitchFamily="34" charset="0"/>
              </a:rPr>
              <a:t>Timeframe:</a:t>
            </a:r>
            <a:r>
              <a:rPr lang="en-GB" sz="2000" dirty="0">
                <a:effectLst/>
                <a:latin typeface="Aptos" panose="020B0004020202020204" pitchFamily="34" charset="0"/>
                <a:ea typeface="Times New Roman" panose="02020603050405020304" pitchFamily="18" charset="0"/>
                <a:cs typeface="Aptos" panose="020B0004020202020204" pitchFamily="34" charset="0"/>
              </a:rPr>
              <a:t> Week 4</a:t>
            </a:r>
            <a:br>
              <a:rPr lang="en-GB" sz="2000" dirty="0">
                <a:effectLst/>
                <a:latin typeface="Aptos" panose="020B0004020202020204" pitchFamily="34" charset="0"/>
                <a:ea typeface="Times New Roman" panose="02020603050405020304" pitchFamily="18" charset="0"/>
                <a:cs typeface="Aptos" panose="020B0004020202020204" pitchFamily="34" charset="0"/>
              </a:rPr>
            </a:br>
            <a:r>
              <a:rPr lang="en-GB" sz="2000" b="1" dirty="0">
                <a:effectLst/>
                <a:latin typeface="Aptos" panose="020B0004020202020204" pitchFamily="34" charset="0"/>
                <a:ea typeface="Times New Roman" panose="02020603050405020304" pitchFamily="18" charset="0"/>
                <a:cs typeface="Aptos" panose="020B0004020202020204" pitchFamily="34" charset="0"/>
              </a:rPr>
              <a:t>Objective:</a:t>
            </a:r>
            <a:r>
              <a:rPr lang="en-GB" sz="2000" dirty="0">
                <a:effectLst/>
                <a:latin typeface="Aptos" panose="020B0004020202020204" pitchFamily="34" charset="0"/>
                <a:ea typeface="Times New Roman" panose="02020603050405020304" pitchFamily="18" charset="0"/>
                <a:cs typeface="Aptos" panose="020B0004020202020204" pitchFamily="34" charset="0"/>
              </a:rPr>
              <a:t> Understanding changes in digital access, skills, and confidence.</a:t>
            </a:r>
          </a:p>
        </p:txBody>
      </p:sp>
      <p:sp>
        <p:nvSpPr>
          <p:cNvPr id="7" name="Text Placeholder 10">
            <a:extLst>
              <a:ext uri="{FF2B5EF4-FFF2-40B4-BE49-F238E27FC236}">
                <a16:creationId xmlns:a16="http://schemas.microsoft.com/office/drawing/2014/main" id="{97FC35B0-CFF3-7393-41F3-BE8CAD7B9A66}"/>
              </a:ext>
            </a:extLst>
          </p:cNvPr>
          <p:cNvSpPr txBox="1">
            <a:spLocks/>
          </p:cNvSpPr>
          <p:nvPr/>
        </p:nvSpPr>
        <p:spPr bwMode="gray">
          <a:xfrm>
            <a:off x="820574" y="2895989"/>
            <a:ext cx="5770726" cy="2404111"/>
          </a:xfrm>
          <a:prstGeom prst="rect">
            <a:avLst/>
          </a:prstGeom>
        </p:spPr>
        <p:txBody>
          <a:bodyPr lIns="0" tIns="0" rIns="0" bIns="0"/>
          <a:lstStyle>
            <a:lvl1pPr marL="0" indent="0" algn="l" defTabSz="914400" rtl="0" eaLnBrk="1" latinLnBrk="0" hangingPunct="1">
              <a:lnSpc>
                <a:spcPct val="100000"/>
              </a:lnSpc>
              <a:spcBef>
                <a:spcPts val="600"/>
              </a:spcBef>
              <a:spcAft>
                <a:spcPts val="0"/>
              </a:spcAft>
              <a:buFont typeface="Arial" panose="020B0604020202020204" pitchFamily="34" charset="0"/>
              <a:buChar char="​"/>
              <a:defRPr sz="2000" kern="1200">
                <a:solidFill>
                  <a:schemeClr val="tx1"/>
                </a:solidFill>
                <a:latin typeface="+mn-lt"/>
                <a:ea typeface="+mn-ea"/>
                <a:cs typeface="+mn-cs"/>
              </a:defRPr>
            </a:lvl1pPr>
            <a:lvl2pPr marL="230188" indent="-230188" algn="l" defTabSz="914400" rtl="0" eaLnBrk="1" latinLnBrk="0" hangingPunct="1">
              <a:lnSpc>
                <a:spcPct val="100000"/>
              </a:lnSpc>
              <a:spcBef>
                <a:spcPts val="600"/>
              </a:spcBef>
              <a:spcAft>
                <a:spcPts val="0"/>
              </a:spcAft>
              <a:buClr>
                <a:srgbClr val="E87722"/>
              </a:buClr>
              <a:buFont typeface="Arial" panose="020B0604020202020204" pitchFamily="34" charset="0"/>
              <a:buChar char="•"/>
              <a:defRPr sz="2000" kern="1200">
                <a:solidFill>
                  <a:schemeClr val="tx1"/>
                </a:solidFill>
                <a:latin typeface="+mn-lt"/>
                <a:ea typeface="+mn-ea"/>
                <a:cs typeface="+mn-cs"/>
              </a:defRPr>
            </a:lvl2pPr>
            <a:lvl3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000" kern="1200">
                <a:solidFill>
                  <a:schemeClr val="tx1"/>
                </a:solidFill>
                <a:latin typeface="+mn-lt"/>
                <a:ea typeface="+mn-ea"/>
                <a:cs typeface="+mn-cs"/>
              </a:defRPr>
            </a:lvl3pPr>
            <a:lvl4pPr marL="458788" indent="-230188" algn="l" defTabSz="914400" rtl="0" eaLnBrk="1" latinLnBrk="0" hangingPunct="1">
              <a:lnSpc>
                <a:spcPct val="100000"/>
              </a:lnSpc>
              <a:spcBef>
                <a:spcPts val="600"/>
              </a:spcBef>
              <a:spcAft>
                <a:spcPts val="0"/>
              </a:spcAft>
              <a:buFont typeface="Arial" panose="020B0604020202020204" pitchFamily="34" charset="0"/>
              <a:buChar char="−"/>
              <a:defRPr sz="1800" kern="1200">
                <a:solidFill>
                  <a:schemeClr val="tx1"/>
                </a:solidFill>
                <a:latin typeface="+mn-lt"/>
                <a:ea typeface="+mn-ea"/>
                <a:cs typeface="+mn-cs"/>
              </a:defRPr>
            </a:lvl4pPr>
            <a:lvl5pPr marL="685800" indent="-228600" algn="l" defTabSz="914400" rtl="0" eaLnBrk="1" latinLnBrk="0" hangingPunct="1">
              <a:lnSpc>
                <a:spcPct val="100000"/>
              </a:lnSpc>
              <a:spcBef>
                <a:spcPts val="600"/>
              </a:spcBef>
              <a:spcAft>
                <a:spcPts val="0"/>
              </a:spcAft>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6pPr>
            <a:lvl7pPr marL="9144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7pPr>
            <a:lvl8pPr marL="9144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8pPr>
            <a:lvl9pPr marL="914400" indent="-228600" algn="l" defTabSz="914400" rtl="0" eaLnBrk="1" latinLnBrk="0" hangingPunct="1">
              <a:lnSpc>
                <a:spcPct val="100000"/>
              </a:lnSpc>
              <a:spcBef>
                <a:spcPts val="600"/>
              </a:spcBef>
              <a:spcAft>
                <a:spcPts val="0"/>
              </a:spcAft>
              <a:buFont typeface="Arial" panose="020B0604020202020204" pitchFamily="34" charset="0"/>
              <a:buChar char="−"/>
              <a:defRPr sz="1400" kern="1200">
                <a:solidFill>
                  <a:schemeClr val="tx1"/>
                </a:solidFill>
                <a:latin typeface="+mn-lt"/>
                <a:ea typeface="+mn-ea"/>
                <a:cs typeface="+mn-cs"/>
              </a:defRPr>
            </a:lvl9pPr>
          </a:lstStyle>
          <a:p>
            <a:pPr marL="0" marR="0"/>
            <a:r>
              <a:rPr lang="en-GB" sz="1800" b="1" dirty="0">
                <a:effectLst/>
                <a:latin typeface="Aptos" panose="020B0004020202020204" pitchFamily="34" charset="0"/>
                <a:ea typeface="Times New Roman" panose="02020603050405020304" pitchFamily="18" charset="0"/>
                <a:cs typeface="Aptos" panose="020B0004020202020204" pitchFamily="34" charset="0"/>
              </a:rPr>
              <a:t>Example Questions:</a:t>
            </a:r>
          </a:p>
          <a:p>
            <a:pPr marL="342900" lvl="0" indent="-342900">
              <a:buFont typeface="+mj-lt"/>
              <a:buAutoNum type="arabicPeriod"/>
              <a:tabLst>
                <a:tab pos="457200" algn="l"/>
              </a:tabLst>
            </a:pPr>
            <a:r>
              <a:rPr lang="en-GB" sz="1600" dirty="0">
                <a:effectLst/>
              </a:rPr>
              <a:t>What are some of the barriers that you have faced in feeling digitally confident?</a:t>
            </a:r>
          </a:p>
          <a:p>
            <a:pPr marL="342900" lvl="0" indent="-342900">
              <a:buFont typeface="+mj-lt"/>
              <a:buAutoNum type="arabicPeriod"/>
              <a:tabLst>
                <a:tab pos="457200" algn="l"/>
              </a:tabLst>
            </a:pPr>
            <a:r>
              <a:rPr lang="en-GB" sz="1600" dirty="0">
                <a:effectLst/>
              </a:rPr>
              <a:t>Describe your experience of the digital skills classes</a:t>
            </a:r>
          </a:p>
          <a:p>
            <a:pPr marL="342900" lvl="0" indent="-342900">
              <a:buFont typeface="+mj-lt"/>
              <a:buAutoNum type="arabicPeriod"/>
              <a:tabLst>
                <a:tab pos="457200" algn="l"/>
              </a:tabLst>
            </a:pPr>
            <a:r>
              <a:rPr lang="en-GB" sz="1600" dirty="0"/>
              <a:t>Have the digital skills classes had an impact on your confidence levels?</a:t>
            </a:r>
            <a:endParaRPr lang="en-GB" sz="1600" dirty="0">
              <a:effectLst/>
            </a:endParaRPr>
          </a:p>
          <a:p>
            <a:pPr marL="342900" lvl="0" indent="-342900">
              <a:buFont typeface="+mj-lt"/>
              <a:buAutoNum type="arabicPeriod"/>
              <a:tabLst>
                <a:tab pos="457200" algn="l"/>
              </a:tabLst>
            </a:pPr>
            <a:endParaRPr lang="en-GB" sz="1600" dirty="0">
              <a:effectLst/>
            </a:endParaRPr>
          </a:p>
        </p:txBody>
      </p:sp>
    </p:spTree>
    <p:extLst>
      <p:ext uri="{BB962C8B-B14F-4D97-AF65-F5344CB8AC3E}">
        <p14:creationId xmlns:p14="http://schemas.microsoft.com/office/powerpoint/2010/main" val="17722497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BA7D1-AC38-4336-900C-CEE403217A16}"/>
              </a:ext>
            </a:extLst>
          </p:cNvPr>
          <p:cNvSpPr>
            <a:spLocks noGrp="1"/>
          </p:cNvSpPr>
          <p:nvPr>
            <p:ph type="title"/>
          </p:nvPr>
        </p:nvSpPr>
        <p:spPr/>
        <p:txBody>
          <a:bodyPr/>
          <a:lstStyle/>
          <a:p>
            <a:r>
              <a:rPr lang="en-US"/>
              <a:t>Framework Analysis and findings</a:t>
            </a:r>
          </a:p>
        </p:txBody>
      </p:sp>
      <p:sp>
        <p:nvSpPr>
          <p:cNvPr id="562" name="Rectangle 561">
            <a:extLst>
              <a:ext uri="{FF2B5EF4-FFF2-40B4-BE49-F238E27FC236}">
                <a16:creationId xmlns:a16="http://schemas.microsoft.com/office/drawing/2014/main" id="{0C511457-9383-4316-B20B-70AAA74E4781}"/>
              </a:ext>
            </a:extLst>
          </p:cNvPr>
          <p:cNvSpPr/>
          <p:nvPr/>
        </p:nvSpPr>
        <p:spPr bwMode="gray">
          <a:xfrm>
            <a:off x="7980784" y="0"/>
            <a:ext cx="4211216" cy="5994400"/>
          </a:xfrm>
          <a:prstGeom prst="rect">
            <a:avLst/>
          </a:prstGeom>
          <a:solidFill>
            <a:srgbClr val="FAF8F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marR="0" lvl="0" indent="-342900" algn="l" defTabSz="914400" rtl="0" eaLnBrk="1" fontAlgn="auto" latinLnBrk="0" hangingPunct="1">
              <a:lnSpc>
                <a:spcPct val="95000"/>
              </a:lnSpc>
              <a:spcBef>
                <a:spcPts val="2000"/>
              </a:spcBef>
              <a:spcAft>
                <a:spcPts val="2000"/>
              </a:spcAft>
              <a:buClr>
                <a:srgbClr val="FF612B"/>
              </a:buClr>
              <a:buSzTx/>
              <a:buFont typeface="Wingdings" panose="05000000000000000000" pitchFamily="2" charset="2"/>
              <a:buChar char="§"/>
              <a:tabLst/>
              <a:defRPr/>
            </a:pPr>
            <a:r>
              <a:rPr kumimoji="0" lang="en-US" sz="2200" b="1" i="0" u="none" strike="noStrike" kern="1200" cap="none" spc="0" normalizeH="0" baseline="0" noProof="0" dirty="0">
                <a:ln>
                  <a:noFill/>
                </a:ln>
                <a:solidFill>
                  <a:srgbClr val="002677"/>
                </a:solidFill>
                <a:effectLst/>
                <a:uLnTx/>
                <a:uFillTx/>
                <a:latin typeface="Arial" panose="020B0604020202020204"/>
                <a:ea typeface="+mn-ea"/>
                <a:cs typeface="+mn-cs"/>
              </a:rPr>
              <a:t>~70% </a:t>
            </a:r>
            <a:r>
              <a:rPr kumimoji="0" lang="en-US" sz="2200" b="0" i="0" u="none" strike="noStrike" kern="1200" cap="none" spc="0" normalizeH="0" baseline="0" noProof="0" dirty="0">
                <a:ln>
                  <a:noFill/>
                </a:ln>
                <a:solidFill>
                  <a:srgbClr val="002677"/>
                </a:solidFill>
                <a:effectLst/>
                <a:uLnTx/>
                <a:uFillTx/>
                <a:latin typeface="Arial" panose="020B0604020202020204"/>
                <a:ea typeface="+mn-ea"/>
                <a:cs typeface="+mn-cs"/>
              </a:rPr>
              <a:t>struggle with digital access </a:t>
            </a:r>
            <a:r>
              <a:rPr lang="en-US" sz="2200" dirty="0">
                <a:solidFill>
                  <a:srgbClr val="002677"/>
                </a:solidFill>
                <a:latin typeface="Arial" panose="020B0604020202020204"/>
              </a:rPr>
              <a:t>and</a:t>
            </a:r>
            <a:r>
              <a:rPr kumimoji="0" lang="en-US" sz="2200" b="0" i="0" u="none" strike="noStrike" kern="1200" cap="none" spc="0" normalizeH="0" baseline="0" noProof="0" dirty="0">
                <a:ln>
                  <a:noFill/>
                </a:ln>
                <a:solidFill>
                  <a:srgbClr val="002677"/>
                </a:solidFill>
                <a:effectLst/>
                <a:uLnTx/>
                <a:uFillTx/>
                <a:latin typeface="Arial" panose="020B0604020202020204"/>
                <a:ea typeface="+mn-ea"/>
                <a:cs typeface="+mn-cs"/>
              </a:rPr>
              <a:t> cost</a:t>
            </a:r>
          </a:p>
          <a:p>
            <a:pPr marL="342900" marR="0" lvl="0" indent="-342900" algn="l" defTabSz="914400" rtl="0" eaLnBrk="1" fontAlgn="auto" latinLnBrk="0" hangingPunct="1">
              <a:lnSpc>
                <a:spcPct val="95000"/>
              </a:lnSpc>
              <a:spcBef>
                <a:spcPts val="2000"/>
              </a:spcBef>
              <a:spcAft>
                <a:spcPts val="2000"/>
              </a:spcAft>
              <a:buClr>
                <a:srgbClr val="FF612B"/>
              </a:buClr>
              <a:buSzTx/>
              <a:buFont typeface="Wingdings" panose="05000000000000000000" pitchFamily="2" charset="2"/>
              <a:buChar char="§"/>
              <a:tabLst/>
              <a:defRPr/>
            </a:pPr>
            <a:r>
              <a:rPr kumimoji="0" lang="en-US" sz="2200" b="1" i="0" u="none" strike="noStrike" kern="1200" cap="none" spc="0" normalizeH="0" baseline="0" noProof="0" dirty="0">
                <a:ln>
                  <a:noFill/>
                </a:ln>
                <a:solidFill>
                  <a:srgbClr val="002677"/>
                </a:solidFill>
                <a:effectLst/>
                <a:uLnTx/>
                <a:uFillTx/>
                <a:latin typeface="Arial" panose="020B0604020202020204"/>
                <a:ea typeface="+mn-ea"/>
                <a:cs typeface="+mn-cs"/>
              </a:rPr>
              <a:t>~40% </a:t>
            </a:r>
            <a:r>
              <a:rPr kumimoji="0" lang="en-US" sz="2200" b="0" i="0" u="none" strike="noStrike" kern="1200" cap="none" spc="0" normalizeH="0" baseline="0" noProof="0" dirty="0">
                <a:ln>
                  <a:noFill/>
                </a:ln>
                <a:solidFill>
                  <a:srgbClr val="002677"/>
                </a:solidFill>
                <a:effectLst/>
                <a:uLnTx/>
                <a:uFillTx/>
                <a:latin typeface="Arial" panose="020B0604020202020204"/>
                <a:ea typeface="+mn-ea"/>
                <a:cs typeface="+mn-cs"/>
              </a:rPr>
              <a:t>feel they lack confidence using online services</a:t>
            </a:r>
          </a:p>
          <a:p>
            <a:pPr marL="342900" marR="0" lvl="0" indent="-342900" algn="l" defTabSz="914400" rtl="0" eaLnBrk="1" fontAlgn="auto" latinLnBrk="0" hangingPunct="1">
              <a:lnSpc>
                <a:spcPct val="95000"/>
              </a:lnSpc>
              <a:spcBef>
                <a:spcPts val="2000"/>
              </a:spcBef>
              <a:spcAft>
                <a:spcPts val="2000"/>
              </a:spcAft>
              <a:buClr>
                <a:srgbClr val="FF612B"/>
              </a:buClr>
              <a:buSzTx/>
              <a:buFont typeface="Wingdings" panose="05000000000000000000" pitchFamily="2" charset="2"/>
              <a:buChar char="§"/>
              <a:tabLst/>
              <a:defRPr/>
            </a:pPr>
            <a:r>
              <a:rPr kumimoji="0" lang="en-US" sz="2200" b="1" i="0" u="none" strike="noStrike" kern="1200" cap="none" spc="0" normalizeH="0" baseline="0" noProof="0" dirty="0">
                <a:ln>
                  <a:noFill/>
                </a:ln>
                <a:solidFill>
                  <a:srgbClr val="002677"/>
                </a:solidFill>
                <a:effectLst/>
                <a:uLnTx/>
                <a:uFillTx/>
                <a:latin typeface="Arial" panose="020B0604020202020204"/>
                <a:ea typeface="+mn-ea"/>
                <a:cs typeface="+mn-cs"/>
              </a:rPr>
              <a:t>60% </a:t>
            </a:r>
            <a:r>
              <a:rPr kumimoji="0" lang="en-US" sz="2200" b="0" i="0" u="none" strike="noStrike" kern="1200" cap="none" spc="0" normalizeH="0" baseline="0" noProof="0" dirty="0">
                <a:ln>
                  <a:noFill/>
                </a:ln>
                <a:solidFill>
                  <a:srgbClr val="002677"/>
                </a:solidFill>
                <a:effectLst/>
                <a:uLnTx/>
                <a:uFillTx/>
                <a:latin typeface="Arial" panose="020B0604020202020204"/>
                <a:ea typeface="+mn-ea"/>
                <a:cs typeface="+mn-cs"/>
              </a:rPr>
              <a:t>would attend further free digital skills training if offered</a:t>
            </a:r>
          </a:p>
        </p:txBody>
      </p:sp>
      <p:sp>
        <p:nvSpPr>
          <p:cNvPr id="3" name="Rectangle 1">
            <a:extLst>
              <a:ext uri="{FF2B5EF4-FFF2-40B4-BE49-F238E27FC236}">
                <a16:creationId xmlns:a16="http://schemas.microsoft.com/office/drawing/2014/main" id="{BD162BAE-2E8E-2DBF-4CBE-074615A19966}"/>
              </a:ext>
            </a:extLst>
          </p:cNvPr>
          <p:cNvSpPr>
            <a:spLocks noChangeArrowheads="1"/>
          </p:cNvSpPr>
          <p:nvPr/>
        </p:nvSpPr>
        <p:spPr bwMode="auto">
          <a:xfrm>
            <a:off x="799516" y="1829153"/>
            <a:ext cx="478213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a:ln>
                  <a:noFill/>
                </a:ln>
                <a:solidFill>
                  <a:schemeClr val="accent6"/>
                </a:solidFill>
                <a:effectLst/>
                <a:latin typeface="Arial" panose="020B0604020202020204" pitchFamily="34" charset="0"/>
                <a:ea typeface="Times New Roman" panose="02020603050405020304" pitchFamily="18" charset="0"/>
                <a:cs typeface="Aptos" panose="020B0004020202020204" pitchFamily="34" charset="0"/>
              </a:rPr>
              <a:t>Categorising qualitative data into themes</a:t>
            </a:r>
            <a:endParaRPr kumimoji="0" lang="en-GB" altLang="en-US" sz="2000" b="0" i="0" u="none" strike="noStrike" cap="none" normalizeH="0" baseline="0">
              <a:ln>
                <a:noFill/>
              </a:ln>
              <a:solidFill>
                <a:schemeClr val="accent6"/>
              </a:solidFill>
              <a:effectLst/>
              <a:latin typeface="Arial" panose="020B0604020202020204" pitchFamily="34" charset="0"/>
            </a:endParaRPr>
          </a:p>
        </p:txBody>
      </p:sp>
      <p:graphicFrame>
        <p:nvGraphicFramePr>
          <p:cNvPr id="4" name="Content Placeholder 3">
            <a:extLst>
              <a:ext uri="{FF2B5EF4-FFF2-40B4-BE49-F238E27FC236}">
                <a16:creationId xmlns:a16="http://schemas.microsoft.com/office/drawing/2014/main" id="{02F1F9F0-5A4A-A4B2-74D0-083FDCE93509}"/>
              </a:ext>
            </a:extLst>
          </p:cNvPr>
          <p:cNvGraphicFramePr>
            <a:graphicFrameLocks/>
          </p:cNvGraphicFramePr>
          <p:nvPr>
            <p:extLst>
              <p:ext uri="{D42A27DB-BD31-4B8C-83A1-F6EECF244321}">
                <p14:modId xmlns:p14="http://schemas.microsoft.com/office/powerpoint/2010/main" val="2877106661"/>
              </p:ext>
            </p:extLst>
          </p:nvPr>
        </p:nvGraphicFramePr>
        <p:xfrm>
          <a:off x="895350" y="2244652"/>
          <a:ext cx="5543550" cy="3230880"/>
        </p:xfrm>
        <a:graphic>
          <a:graphicData uri="http://schemas.openxmlformats.org/drawingml/2006/table">
            <a:tbl>
              <a:tblPr firstRow="1" firstCol="1" bandRow="1">
                <a:tableStyleId>{5C22544A-7EE6-4342-B048-85BDC9FD1C3A}</a:tableStyleId>
              </a:tblPr>
              <a:tblGrid>
                <a:gridCol w="1847850">
                  <a:extLst>
                    <a:ext uri="{9D8B030D-6E8A-4147-A177-3AD203B41FA5}">
                      <a16:colId xmlns:a16="http://schemas.microsoft.com/office/drawing/2014/main" val="2423319238"/>
                    </a:ext>
                  </a:extLst>
                </a:gridCol>
                <a:gridCol w="1847850">
                  <a:extLst>
                    <a:ext uri="{9D8B030D-6E8A-4147-A177-3AD203B41FA5}">
                      <a16:colId xmlns:a16="http://schemas.microsoft.com/office/drawing/2014/main" val="3848475268"/>
                    </a:ext>
                  </a:extLst>
                </a:gridCol>
                <a:gridCol w="1847850">
                  <a:extLst>
                    <a:ext uri="{9D8B030D-6E8A-4147-A177-3AD203B41FA5}">
                      <a16:colId xmlns:a16="http://schemas.microsoft.com/office/drawing/2014/main" val="397884147"/>
                    </a:ext>
                  </a:extLst>
                </a:gridCol>
              </a:tblGrid>
              <a:tr h="0">
                <a:tc>
                  <a:txBody>
                    <a:bodyPr/>
                    <a:lstStyle/>
                    <a:p>
                      <a:pPr marL="0" marR="0" algn="ctr"/>
                      <a:r>
                        <a:rPr lang="en-GB" sz="1400">
                          <a:solidFill>
                            <a:schemeClr val="accent6"/>
                          </a:solidFill>
                          <a:effectLst/>
                        </a:rPr>
                        <a:t>Theme</a:t>
                      </a:r>
                      <a:endParaRPr lang="en-GB" sz="1400">
                        <a:solidFill>
                          <a:schemeClr val="accent6"/>
                        </a:solidFill>
                        <a:effectLst/>
                        <a:latin typeface="Aptos" panose="020B0004020202020204" pitchFamily="34" charset="0"/>
                        <a:ea typeface="Times New Roman" panose="02020603050405020304" pitchFamily="18" charset="0"/>
                        <a:cs typeface="Aptos" panose="020B0004020202020204" pitchFamily="34" charset="0"/>
                      </a:endParaRPr>
                    </a:p>
                  </a:txBody>
                  <a:tcPr anchor="ctr">
                    <a:solidFill>
                      <a:schemeClr val="bg2"/>
                    </a:solidFill>
                  </a:tcPr>
                </a:tc>
                <a:tc>
                  <a:txBody>
                    <a:bodyPr/>
                    <a:lstStyle/>
                    <a:p>
                      <a:pPr marL="0" marR="0" algn="ctr"/>
                      <a:r>
                        <a:rPr lang="en-GB" sz="1400">
                          <a:solidFill>
                            <a:schemeClr val="accent6"/>
                          </a:solidFill>
                          <a:effectLst/>
                        </a:rPr>
                        <a:t>Example Quotes</a:t>
                      </a:r>
                      <a:endParaRPr lang="en-GB" sz="1400">
                        <a:solidFill>
                          <a:schemeClr val="accent6"/>
                        </a:solidFill>
                        <a:effectLst/>
                        <a:latin typeface="Aptos" panose="020B0004020202020204" pitchFamily="34" charset="0"/>
                        <a:ea typeface="Times New Roman" panose="02020603050405020304" pitchFamily="18" charset="0"/>
                        <a:cs typeface="Aptos" panose="020B0004020202020204" pitchFamily="34" charset="0"/>
                      </a:endParaRPr>
                    </a:p>
                  </a:txBody>
                  <a:tcPr anchor="ctr">
                    <a:solidFill>
                      <a:schemeClr val="bg2"/>
                    </a:solidFill>
                  </a:tcPr>
                </a:tc>
                <a:tc>
                  <a:txBody>
                    <a:bodyPr/>
                    <a:lstStyle/>
                    <a:p>
                      <a:pPr marL="0" marR="0" algn="ctr"/>
                      <a:r>
                        <a:rPr lang="en-GB" sz="1400" dirty="0">
                          <a:solidFill>
                            <a:schemeClr val="accent6"/>
                          </a:solidFill>
                          <a:effectLst/>
                        </a:rPr>
                        <a:t>Number of Mentions/ 25</a:t>
                      </a:r>
                      <a:endParaRPr lang="en-GB" sz="1400" dirty="0">
                        <a:solidFill>
                          <a:schemeClr val="accent6"/>
                        </a:solidFill>
                        <a:effectLst/>
                        <a:latin typeface="Aptos" panose="020B0004020202020204" pitchFamily="34" charset="0"/>
                        <a:ea typeface="Times New Roman" panose="02020603050405020304" pitchFamily="18" charset="0"/>
                        <a:cs typeface="Aptos" panose="020B0004020202020204" pitchFamily="34" charset="0"/>
                      </a:endParaRPr>
                    </a:p>
                  </a:txBody>
                  <a:tcPr anchor="ctr">
                    <a:solidFill>
                      <a:schemeClr val="bg2"/>
                    </a:solidFill>
                  </a:tcPr>
                </a:tc>
                <a:extLst>
                  <a:ext uri="{0D108BD9-81ED-4DB2-BD59-A6C34878D82A}">
                    <a16:rowId xmlns:a16="http://schemas.microsoft.com/office/drawing/2014/main" val="587316296"/>
                  </a:ext>
                </a:extLst>
              </a:tr>
              <a:tr h="0">
                <a:tc>
                  <a:txBody>
                    <a:bodyPr/>
                    <a:lstStyle/>
                    <a:p>
                      <a:pPr marL="0" marR="0"/>
                      <a:r>
                        <a:rPr lang="en-GB" sz="1400" dirty="0">
                          <a:solidFill>
                            <a:schemeClr val="accent6"/>
                          </a:solidFill>
                          <a:effectLst/>
                        </a:rPr>
                        <a:t>Cost barriers</a:t>
                      </a:r>
                      <a:endParaRPr lang="en-GB" sz="1400" dirty="0">
                        <a:solidFill>
                          <a:schemeClr val="accent6"/>
                        </a:solidFill>
                        <a:effectLst/>
                        <a:latin typeface="Aptos" panose="020B0004020202020204" pitchFamily="34" charset="0"/>
                        <a:ea typeface="Times New Roman" panose="02020603050405020304" pitchFamily="18" charset="0"/>
                        <a:cs typeface="Aptos" panose="020B0004020202020204" pitchFamily="34" charset="0"/>
                      </a:endParaRPr>
                    </a:p>
                  </a:txBody>
                  <a:tcPr anchor="ctr">
                    <a:solidFill>
                      <a:schemeClr val="bg2"/>
                    </a:solidFill>
                  </a:tcPr>
                </a:tc>
                <a:tc>
                  <a:txBody>
                    <a:bodyPr/>
                    <a:lstStyle/>
                    <a:p>
                      <a:pPr marL="0" marR="0"/>
                      <a:r>
                        <a:rPr lang="en-GB" sz="1400">
                          <a:solidFill>
                            <a:schemeClr val="accent6"/>
                          </a:solidFill>
                          <a:effectLst/>
                        </a:rPr>
                        <a:t>"I can’t afford broadband at home."</a:t>
                      </a:r>
                      <a:endParaRPr lang="en-GB" sz="1400">
                        <a:solidFill>
                          <a:schemeClr val="accent6"/>
                        </a:solidFill>
                        <a:effectLst/>
                        <a:latin typeface="Aptos" panose="020B0004020202020204" pitchFamily="34" charset="0"/>
                        <a:ea typeface="Times New Roman" panose="02020603050405020304" pitchFamily="18" charset="0"/>
                        <a:cs typeface="Aptos" panose="020B0004020202020204" pitchFamily="34" charset="0"/>
                      </a:endParaRPr>
                    </a:p>
                  </a:txBody>
                  <a:tcPr anchor="ctr">
                    <a:solidFill>
                      <a:schemeClr val="bg2"/>
                    </a:solidFill>
                  </a:tcPr>
                </a:tc>
                <a:tc>
                  <a:txBody>
                    <a:bodyPr/>
                    <a:lstStyle/>
                    <a:p>
                      <a:pPr marL="0" marR="0"/>
                      <a:r>
                        <a:rPr lang="en-GB" sz="1400">
                          <a:solidFill>
                            <a:schemeClr val="accent6"/>
                          </a:solidFill>
                          <a:effectLst/>
                        </a:rPr>
                        <a:t>12</a:t>
                      </a:r>
                      <a:endParaRPr lang="en-GB" sz="1400">
                        <a:solidFill>
                          <a:schemeClr val="accent6"/>
                        </a:solidFill>
                        <a:effectLst/>
                        <a:latin typeface="Aptos" panose="020B0004020202020204" pitchFamily="34" charset="0"/>
                        <a:ea typeface="Times New Roman" panose="02020603050405020304" pitchFamily="18" charset="0"/>
                        <a:cs typeface="Aptos" panose="020B0004020202020204" pitchFamily="34" charset="0"/>
                      </a:endParaRPr>
                    </a:p>
                  </a:txBody>
                  <a:tcPr anchor="ctr">
                    <a:solidFill>
                      <a:schemeClr val="bg2"/>
                    </a:solidFill>
                  </a:tcPr>
                </a:tc>
                <a:extLst>
                  <a:ext uri="{0D108BD9-81ED-4DB2-BD59-A6C34878D82A}">
                    <a16:rowId xmlns:a16="http://schemas.microsoft.com/office/drawing/2014/main" val="1227692288"/>
                  </a:ext>
                </a:extLst>
              </a:tr>
              <a:tr h="0">
                <a:tc>
                  <a:txBody>
                    <a:bodyPr/>
                    <a:lstStyle/>
                    <a:p>
                      <a:pPr marL="0" marR="0"/>
                      <a:r>
                        <a:rPr lang="en-GB" sz="1400" dirty="0">
                          <a:solidFill>
                            <a:schemeClr val="accent6"/>
                          </a:solidFill>
                          <a:effectLst/>
                        </a:rPr>
                        <a:t>Confidence issues</a:t>
                      </a:r>
                      <a:endParaRPr lang="en-GB" sz="1400" dirty="0">
                        <a:solidFill>
                          <a:schemeClr val="accent6"/>
                        </a:solidFill>
                        <a:effectLst/>
                        <a:latin typeface="Aptos" panose="020B0004020202020204" pitchFamily="34" charset="0"/>
                        <a:ea typeface="Times New Roman" panose="02020603050405020304" pitchFamily="18" charset="0"/>
                        <a:cs typeface="Aptos" panose="020B0004020202020204" pitchFamily="34" charset="0"/>
                      </a:endParaRPr>
                    </a:p>
                  </a:txBody>
                  <a:tcPr anchor="ctr">
                    <a:solidFill>
                      <a:schemeClr val="bg2"/>
                    </a:solidFill>
                  </a:tcPr>
                </a:tc>
                <a:tc>
                  <a:txBody>
                    <a:bodyPr/>
                    <a:lstStyle/>
                    <a:p>
                      <a:pPr marL="0" marR="0"/>
                      <a:r>
                        <a:rPr lang="en-GB" sz="1400">
                          <a:solidFill>
                            <a:schemeClr val="accent6"/>
                          </a:solidFill>
                          <a:effectLst/>
                        </a:rPr>
                        <a:t>"I don’t know how to use online banking."</a:t>
                      </a:r>
                      <a:endParaRPr lang="en-GB" sz="1400">
                        <a:solidFill>
                          <a:schemeClr val="accent6"/>
                        </a:solidFill>
                        <a:effectLst/>
                        <a:latin typeface="Aptos" panose="020B0004020202020204" pitchFamily="34" charset="0"/>
                        <a:ea typeface="Times New Roman" panose="02020603050405020304" pitchFamily="18" charset="0"/>
                        <a:cs typeface="Aptos" panose="020B0004020202020204" pitchFamily="34" charset="0"/>
                      </a:endParaRPr>
                    </a:p>
                  </a:txBody>
                  <a:tcPr anchor="ctr">
                    <a:solidFill>
                      <a:schemeClr val="bg2"/>
                    </a:solidFill>
                  </a:tcPr>
                </a:tc>
                <a:tc>
                  <a:txBody>
                    <a:bodyPr/>
                    <a:lstStyle/>
                    <a:p>
                      <a:pPr marL="0" marR="0"/>
                      <a:r>
                        <a:rPr lang="en-GB" sz="1400">
                          <a:solidFill>
                            <a:schemeClr val="accent6"/>
                          </a:solidFill>
                          <a:effectLst/>
                        </a:rPr>
                        <a:t>9</a:t>
                      </a:r>
                      <a:endParaRPr lang="en-GB" sz="1400">
                        <a:solidFill>
                          <a:schemeClr val="accent6"/>
                        </a:solidFill>
                        <a:effectLst/>
                        <a:latin typeface="Aptos" panose="020B0004020202020204" pitchFamily="34" charset="0"/>
                        <a:ea typeface="Times New Roman" panose="02020603050405020304" pitchFamily="18" charset="0"/>
                        <a:cs typeface="Aptos" panose="020B0004020202020204" pitchFamily="34" charset="0"/>
                      </a:endParaRPr>
                    </a:p>
                  </a:txBody>
                  <a:tcPr anchor="ctr">
                    <a:solidFill>
                      <a:schemeClr val="bg2"/>
                    </a:solidFill>
                  </a:tcPr>
                </a:tc>
                <a:extLst>
                  <a:ext uri="{0D108BD9-81ED-4DB2-BD59-A6C34878D82A}">
                    <a16:rowId xmlns:a16="http://schemas.microsoft.com/office/drawing/2014/main" val="3362736483"/>
                  </a:ext>
                </a:extLst>
              </a:tr>
              <a:tr h="0">
                <a:tc>
                  <a:txBody>
                    <a:bodyPr/>
                    <a:lstStyle/>
                    <a:p>
                      <a:pPr marL="0" marR="0"/>
                      <a:r>
                        <a:rPr lang="en-GB" sz="1400" dirty="0">
                          <a:solidFill>
                            <a:schemeClr val="accent6"/>
                          </a:solidFill>
                          <a:effectLst/>
                        </a:rPr>
                        <a:t>Lack of access</a:t>
                      </a:r>
                      <a:endParaRPr lang="en-GB" sz="1400" dirty="0">
                        <a:solidFill>
                          <a:schemeClr val="accent6"/>
                        </a:solidFill>
                        <a:effectLst/>
                        <a:latin typeface="Aptos" panose="020B0004020202020204" pitchFamily="34" charset="0"/>
                        <a:ea typeface="Times New Roman" panose="02020603050405020304" pitchFamily="18" charset="0"/>
                        <a:cs typeface="Aptos" panose="020B0004020202020204" pitchFamily="34" charset="0"/>
                      </a:endParaRPr>
                    </a:p>
                  </a:txBody>
                  <a:tcPr anchor="ctr">
                    <a:solidFill>
                      <a:schemeClr val="bg2"/>
                    </a:solidFill>
                  </a:tcPr>
                </a:tc>
                <a:tc>
                  <a:txBody>
                    <a:bodyPr/>
                    <a:lstStyle/>
                    <a:p>
                      <a:pPr marL="0" marR="0"/>
                      <a:r>
                        <a:rPr lang="en-GB" sz="1400">
                          <a:solidFill>
                            <a:schemeClr val="accent6"/>
                          </a:solidFill>
                          <a:effectLst/>
                        </a:rPr>
                        <a:t>"I share a phone with my family, so I don’t get much time online."</a:t>
                      </a:r>
                      <a:endParaRPr lang="en-GB" sz="1400">
                        <a:solidFill>
                          <a:schemeClr val="accent6"/>
                        </a:solidFill>
                        <a:effectLst/>
                        <a:latin typeface="Aptos" panose="020B0004020202020204" pitchFamily="34" charset="0"/>
                        <a:ea typeface="Times New Roman" panose="02020603050405020304" pitchFamily="18" charset="0"/>
                        <a:cs typeface="Aptos" panose="020B0004020202020204" pitchFamily="34" charset="0"/>
                      </a:endParaRPr>
                    </a:p>
                  </a:txBody>
                  <a:tcPr anchor="ctr">
                    <a:solidFill>
                      <a:schemeClr val="bg2"/>
                    </a:solidFill>
                  </a:tcPr>
                </a:tc>
                <a:tc>
                  <a:txBody>
                    <a:bodyPr/>
                    <a:lstStyle/>
                    <a:p>
                      <a:pPr marL="0" marR="0"/>
                      <a:r>
                        <a:rPr lang="en-GB" sz="1400">
                          <a:solidFill>
                            <a:schemeClr val="accent6"/>
                          </a:solidFill>
                          <a:effectLst/>
                        </a:rPr>
                        <a:t>5</a:t>
                      </a:r>
                      <a:endParaRPr lang="en-GB" sz="1400">
                        <a:solidFill>
                          <a:schemeClr val="accent6"/>
                        </a:solidFill>
                        <a:effectLst/>
                        <a:latin typeface="Aptos" panose="020B0004020202020204" pitchFamily="34" charset="0"/>
                        <a:ea typeface="Times New Roman" panose="02020603050405020304" pitchFamily="18" charset="0"/>
                        <a:cs typeface="Aptos" panose="020B0004020202020204" pitchFamily="34" charset="0"/>
                      </a:endParaRPr>
                    </a:p>
                  </a:txBody>
                  <a:tcPr anchor="ctr">
                    <a:solidFill>
                      <a:schemeClr val="bg2"/>
                    </a:solidFill>
                  </a:tcPr>
                </a:tc>
                <a:extLst>
                  <a:ext uri="{0D108BD9-81ED-4DB2-BD59-A6C34878D82A}">
                    <a16:rowId xmlns:a16="http://schemas.microsoft.com/office/drawing/2014/main" val="1545424191"/>
                  </a:ext>
                </a:extLst>
              </a:tr>
              <a:tr h="0">
                <a:tc>
                  <a:txBody>
                    <a:bodyPr/>
                    <a:lstStyle/>
                    <a:p>
                      <a:pPr marL="0" marR="0"/>
                      <a:r>
                        <a:rPr lang="en-GB" sz="1400" dirty="0">
                          <a:solidFill>
                            <a:schemeClr val="accent6"/>
                          </a:solidFill>
                          <a:effectLst/>
                        </a:rPr>
                        <a:t>Interest in further training</a:t>
                      </a:r>
                      <a:endParaRPr lang="en-GB" sz="1400" dirty="0">
                        <a:solidFill>
                          <a:schemeClr val="accent6"/>
                        </a:solidFill>
                        <a:effectLst/>
                        <a:latin typeface="Aptos" panose="020B0004020202020204" pitchFamily="34" charset="0"/>
                        <a:ea typeface="Times New Roman" panose="02020603050405020304" pitchFamily="18" charset="0"/>
                        <a:cs typeface="Aptos" panose="020B0004020202020204" pitchFamily="34" charset="0"/>
                      </a:endParaRPr>
                    </a:p>
                  </a:txBody>
                  <a:tcPr anchor="ctr">
                    <a:solidFill>
                      <a:schemeClr val="bg2"/>
                    </a:solidFill>
                  </a:tcPr>
                </a:tc>
                <a:tc>
                  <a:txBody>
                    <a:bodyPr/>
                    <a:lstStyle/>
                    <a:p>
                      <a:pPr marL="0" marR="0"/>
                      <a:r>
                        <a:rPr lang="en-GB" sz="1400">
                          <a:solidFill>
                            <a:schemeClr val="accent6"/>
                          </a:solidFill>
                          <a:effectLst/>
                        </a:rPr>
                        <a:t>"I’d like free digital skills classes in my community."</a:t>
                      </a:r>
                      <a:endParaRPr lang="en-GB" sz="1400">
                        <a:solidFill>
                          <a:schemeClr val="accent6"/>
                        </a:solidFill>
                        <a:effectLst/>
                        <a:latin typeface="Aptos" panose="020B0004020202020204" pitchFamily="34" charset="0"/>
                        <a:ea typeface="Times New Roman" panose="02020603050405020304" pitchFamily="18" charset="0"/>
                        <a:cs typeface="Aptos" panose="020B0004020202020204" pitchFamily="34" charset="0"/>
                      </a:endParaRPr>
                    </a:p>
                  </a:txBody>
                  <a:tcPr anchor="ctr">
                    <a:solidFill>
                      <a:schemeClr val="bg2"/>
                    </a:solidFill>
                  </a:tcPr>
                </a:tc>
                <a:tc>
                  <a:txBody>
                    <a:bodyPr/>
                    <a:lstStyle/>
                    <a:p>
                      <a:pPr marL="0" marR="0"/>
                      <a:r>
                        <a:rPr lang="en-GB" sz="1400" dirty="0">
                          <a:solidFill>
                            <a:schemeClr val="accent6"/>
                          </a:solidFill>
                          <a:effectLst/>
                        </a:rPr>
                        <a:t>15</a:t>
                      </a:r>
                      <a:endParaRPr lang="en-GB" sz="1400" dirty="0">
                        <a:solidFill>
                          <a:schemeClr val="accent6"/>
                        </a:solidFill>
                        <a:effectLst/>
                        <a:latin typeface="Aptos" panose="020B0004020202020204" pitchFamily="34" charset="0"/>
                        <a:ea typeface="Times New Roman" panose="02020603050405020304" pitchFamily="18" charset="0"/>
                        <a:cs typeface="Aptos" panose="020B0004020202020204" pitchFamily="34" charset="0"/>
                      </a:endParaRPr>
                    </a:p>
                  </a:txBody>
                  <a:tcPr anchor="ctr">
                    <a:solidFill>
                      <a:schemeClr val="bg2"/>
                    </a:solidFill>
                  </a:tcPr>
                </a:tc>
                <a:extLst>
                  <a:ext uri="{0D108BD9-81ED-4DB2-BD59-A6C34878D82A}">
                    <a16:rowId xmlns:a16="http://schemas.microsoft.com/office/drawing/2014/main" val="1742527868"/>
                  </a:ext>
                </a:extLst>
              </a:tr>
            </a:tbl>
          </a:graphicData>
        </a:graphic>
      </p:graphicFrame>
    </p:spTree>
    <p:extLst>
      <p:ext uri="{BB962C8B-B14F-4D97-AF65-F5344CB8AC3E}">
        <p14:creationId xmlns:p14="http://schemas.microsoft.com/office/powerpoint/2010/main" val="18036347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A4403-0439-483C-5E83-5789C45AAC4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DA52C4D-0ECA-2737-6012-9EB1B46E029C}"/>
              </a:ext>
            </a:extLst>
          </p:cNvPr>
          <p:cNvSpPr/>
          <p:nvPr/>
        </p:nvSpPr>
        <p:spPr bwMode="gray">
          <a:xfrm>
            <a:off x="897264" y="1752682"/>
            <a:ext cx="4360535" cy="3598934"/>
          </a:xfrm>
          <a:prstGeom prst="rect">
            <a:avLst/>
          </a:prstGeom>
        </p:spPr>
        <p:txBody>
          <a:bodyPr wrap="square" lIns="0" tIns="0" rIns="0" bIns="0">
            <a:spAutoFit/>
          </a:bodyPr>
          <a:lstStyle/>
          <a:p>
            <a:pPr marL="342900" indent="-342900">
              <a:lnSpc>
                <a:spcPct val="95000"/>
              </a:lnSpc>
              <a:spcBef>
                <a:spcPts val="2000"/>
              </a:spcBef>
              <a:spcAft>
                <a:spcPts val="2000"/>
              </a:spcAft>
              <a:buClr>
                <a:schemeClr val="tx2"/>
              </a:buClr>
              <a:buFont typeface="Wingdings" panose="05000000000000000000" pitchFamily="2" charset="2"/>
              <a:buChar char="ü"/>
            </a:pPr>
            <a:r>
              <a:rPr lang="en-US" sz="2200" b="1">
                <a:solidFill>
                  <a:schemeClr val="accent6"/>
                </a:solidFill>
              </a:rPr>
              <a:t>Pilot </a:t>
            </a:r>
            <a:r>
              <a:rPr lang="en-US" sz="2200">
                <a:solidFill>
                  <a:schemeClr val="accent6"/>
                </a:solidFill>
              </a:rPr>
              <a:t>a free </a:t>
            </a:r>
            <a:r>
              <a:rPr lang="en-US" sz="2200" b="1">
                <a:solidFill>
                  <a:schemeClr val="accent6"/>
                </a:solidFill>
              </a:rPr>
              <a:t>digital skills workshop</a:t>
            </a:r>
            <a:r>
              <a:rPr lang="en-US" sz="2200">
                <a:solidFill>
                  <a:schemeClr val="accent6"/>
                </a:solidFill>
              </a:rPr>
              <a:t> in partnership with local libraries</a:t>
            </a:r>
          </a:p>
          <a:p>
            <a:pPr marL="342900" indent="-342900">
              <a:lnSpc>
                <a:spcPct val="95000"/>
              </a:lnSpc>
              <a:spcBef>
                <a:spcPts val="2000"/>
              </a:spcBef>
              <a:spcAft>
                <a:spcPts val="2000"/>
              </a:spcAft>
              <a:buClr>
                <a:schemeClr val="tx2"/>
              </a:buClr>
              <a:buFont typeface="Wingdings" panose="05000000000000000000" pitchFamily="2" charset="2"/>
              <a:buChar char="ü"/>
            </a:pPr>
            <a:r>
              <a:rPr lang="en-US" sz="2200">
                <a:solidFill>
                  <a:schemeClr val="accent6"/>
                </a:solidFill>
              </a:rPr>
              <a:t>Advocate for </a:t>
            </a:r>
            <a:r>
              <a:rPr lang="en-US" sz="2200" b="1" err="1">
                <a:solidFill>
                  <a:schemeClr val="accent6"/>
                </a:solidFill>
              </a:rPr>
              <a:t>subsidised</a:t>
            </a:r>
            <a:r>
              <a:rPr lang="en-US" sz="2200" b="1">
                <a:solidFill>
                  <a:schemeClr val="accent6"/>
                </a:solidFill>
              </a:rPr>
              <a:t> broadband options </a:t>
            </a:r>
            <a:r>
              <a:rPr lang="en-US" sz="2200">
                <a:solidFill>
                  <a:schemeClr val="accent6"/>
                </a:solidFill>
              </a:rPr>
              <a:t>with local internet providers</a:t>
            </a:r>
          </a:p>
          <a:p>
            <a:pPr marL="342900" indent="-342900">
              <a:lnSpc>
                <a:spcPct val="95000"/>
              </a:lnSpc>
              <a:spcBef>
                <a:spcPts val="2000"/>
              </a:spcBef>
              <a:spcAft>
                <a:spcPts val="2000"/>
              </a:spcAft>
              <a:buClr>
                <a:schemeClr val="tx2"/>
              </a:buClr>
              <a:buFont typeface="Wingdings" panose="05000000000000000000" pitchFamily="2" charset="2"/>
              <a:buChar char="ü"/>
            </a:pPr>
            <a:r>
              <a:rPr lang="en-US" sz="2200">
                <a:solidFill>
                  <a:schemeClr val="accent6"/>
                </a:solidFill>
              </a:rPr>
              <a:t>Develop an </a:t>
            </a:r>
            <a:r>
              <a:rPr lang="en-US" sz="2200" b="1">
                <a:solidFill>
                  <a:schemeClr val="accent6"/>
                </a:solidFill>
              </a:rPr>
              <a:t>easy-to-read guide </a:t>
            </a:r>
            <a:r>
              <a:rPr lang="en-US" sz="2200">
                <a:solidFill>
                  <a:schemeClr val="accent6"/>
                </a:solidFill>
              </a:rPr>
              <a:t>on essential digital services</a:t>
            </a:r>
          </a:p>
        </p:txBody>
      </p:sp>
      <p:pic>
        <p:nvPicPr>
          <p:cNvPr id="6" name="Graphic 5">
            <a:extLst>
              <a:ext uri="{FF2B5EF4-FFF2-40B4-BE49-F238E27FC236}">
                <a16:creationId xmlns:a16="http://schemas.microsoft.com/office/drawing/2014/main" id="{E86F9BCB-01BE-6CAF-6DA3-CA0B688997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07581" y="1050935"/>
            <a:ext cx="4519756" cy="4519756"/>
          </a:xfrm>
          <a:prstGeom prst="ellipse">
            <a:avLst/>
          </a:prstGeom>
        </p:spPr>
      </p:pic>
      <p:sp>
        <p:nvSpPr>
          <p:cNvPr id="3" name="Title 2">
            <a:extLst>
              <a:ext uri="{FF2B5EF4-FFF2-40B4-BE49-F238E27FC236}">
                <a16:creationId xmlns:a16="http://schemas.microsoft.com/office/drawing/2014/main" id="{CE916078-0FDF-511C-E534-668B5253E752}"/>
              </a:ext>
            </a:extLst>
          </p:cNvPr>
          <p:cNvSpPr txBox="1">
            <a:spLocks/>
          </p:cNvSpPr>
          <p:nvPr/>
        </p:nvSpPr>
        <p:spPr>
          <a:xfrm>
            <a:off x="457199" y="555639"/>
            <a:ext cx="9601200" cy="304699"/>
          </a:xfrm>
          <a:prstGeom prst="rect">
            <a:avLst/>
          </a:prstGeom>
        </p:spPr>
        <p:txBody>
          <a:bodyPr/>
          <a:lstStyle>
            <a:lvl1pPr algn="l" defTabSz="914400" rtl="0" eaLnBrk="1" latinLnBrk="0" hangingPunct="1">
              <a:lnSpc>
                <a:spcPct val="90000"/>
              </a:lnSpc>
              <a:spcBef>
                <a:spcPct val="0"/>
              </a:spcBef>
              <a:buNone/>
              <a:defRPr sz="2200" b="1" kern="1200">
                <a:solidFill>
                  <a:schemeClr val="accent6"/>
                </a:solidFill>
                <a:latin typeface="+mj-lt"/>
                <a:ea typeface="+mj-ea"/>
                <a:cs typeface="+mj-cs"/>
              </a:defRPr>
            </a:lvl1pPr>
          </a:lstStyle>
          <a:p>
            <a:r>
              <a:rPr lang="en-US"/>
              <a:t>Recommendations &amp; Next Steps</a:t>
            </a:r>
            <a:endParaRPr lang="en-GB"/>
          </a:p>
        </p:txBody>
      </p:sp>
    </p:spTree>
    <p:extLst>
      <p:ext uri="{BB962C8B-B14F-4D97-AF65-F5344CB8AC3E}">
        <p14:creationId xmlns:p14="http://schemas.microsoft.com/office/powerpoint/2010/main" val="1091207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111432-3A67-46AF-90B9-6EA5D9EE3E10}"/>
              </a:ext>
            </a:extLst>
          </p:cNvPr>
          <p:cNvSpPr>
            <a:spLocks noGrp="1"/>
          </p:cNvSpPr>
          <p:nvPr>
            <p:ph type="title"/>
          </p:nvPr>
        </p:nvSpPr>
        <p:spPr>
          <a:xfrm>
            <a:off x="640079" y="546931"/>
            <a:ext cx="9601200" cy="304699"/>
          </a:xfrm>
        </p:spPr>
        <p:txBody>
          <a:bodyPr wrap="square" anchor="t">
            <a:normAutofit/>
          </a:bodyPr>
          <a:lstStyle/>
          <a:p>
            <a:r>
              <a:rPr lang="en-GB"/>
              <a:t>Agenda</a:t>
            </a:r>
            <a:endParaRPr lang="en-GB">
              <a:highlight>
                <a:srgbClr val="FFFF00"/>
              </a:highlight>
            </a:endParaRPr>
          </a:p>
        </p:txBody>
      </p:sp>
      <p:graphicFrame>
        <p:nvGraphicFramePr>
          <p:cNvPr id="5" name="Content Placeholder 7">
            <a:extLst>
              <a:ext uri="{FF2B5EF4-FFF2-40B4-BE49-F238E27FC236}">
                <a16:creationId xmlns:a16="http://schemas.microsoft.com/office/drawing/2014/main" id="{416F253E-86A2-4EC3-87C8-A3D626B36ADC}"/>
              </a:ext>
            </a:extLst>
          </p:cNvPr>
          <p:cNvGraphicFramePr>
            <a:graphicFrameLocks/>
          </p:cNvGraphicFramePr>
          <p:nvPr>
            <p:extLst>
              <p:ext uri="{D42A27DB-BD31-4B8C-83A1-F6EECF244321}">
                <p14:modId xmlns:p14="http://schemas.microsoft.com/office/powerpoint/2010/main" val="1138608427"/>
              </p:ext>
            </p:extLst>
          </p:nvPr>
        </p:nvGraphicFramePr>
        <p:xfrm>
          <a:off x="449035" y="955824"/>
          <a:ext cx="11372064" cy="5782334"/>
        </p:xfrm>
        <a:graphic>
          <a:graphicData uri="http://schemas.openxmlformats.org/drawingml/2006/table">
            <a:tbl>
              <a:tblPr firstRow="1" bandRow="1">
                <a:tableStyleId>{68D230F3-CF80-4859-8CE7-A43EE81993B5}</a:tableStyleId>
              </a:tblPr>
              <a:tblGrid>
                <a:gridCol w="1482288">
                  <a:extLst>
                    <a:ext uri="{9D8B030D-6E8A-4147-A177-3AD203B41FA5}">
                      <a16:colId xmlns:a16="http://schemas.microsoft.com/office/drawing/2014/main" val="20000"/>
                    </a:ext>
                  </a:extLst>
                </a:gridCol>
                <a:gridCol w="7005822">
                  <a:extLst>
                    <a:ext uri="{9D8B030D-6E8A-4147-A177-3AD203B41FA5}">
                      <a16:colId xmlns:a16="http://schemas.microsoft.com/office/drawing/2014/main" val="20001"/>
                    </a:ext>
                  </a:extLst>
                </a:gridCol>
                <a:gridCol w="2883954">
                  <a:extLst>
                    <a:ext uri="{9D8B030D-6E8A-4147-A177-3AD203B41FA5}">
                      <a16:colId xmlns:a16="http://schemas.microsoft.com/office/drawing/2014/main" val="1847236233"/>
                    </a:ext>
                  </a:extLst>
                </a:gridCol>
              </a:tblGrid>
              <a:tr h="397576">
                <a:tc>
                  <a:txBody>
                    <a:bodyPr/>
                    <a:lstStyle>
                      <a:lvl1pPr marL="0" algn="l" defTabSz="914309" rtl="0" eaLnBrk="1" latinLnBrk="0" hangingPunct="1">
                        <a:defRPr sz="1900" b="1" kern="1200">
                          <a:solidFill>
                            <a:schemeClr val="lt1"/>
                          </a:solidFill>
                          <a:latin typeface="Arial"/>
                        </a:defRPr>
                      </a:lvl1pPr>
                      <a:lvl2pPr marL="457154" algn="l" defTabSz="914309" rtl="0" eaLnBrk="1" latinLnBrk="0" hangingPunct="1">
                        <a:defRPr sz="1900" b="1" kern="1200">
                          <a:solidFill>
                            <a:schemeClr val="lt1"/>
                          </a:solidFill>
                          <a:latin typeface="Arial"/>
                        </a:defRPr>
                      </a:lvl2pPr>
                      <a:lvl3pPr marL="914309" algn="l" defTabSz="914309" rtl="0" eaLnBrk="1" latinLnBrk="0" hangingPunct="1">
                        <a:defRPr sz="1900" b="1" kern="1200">
                          <a:solidFill>
                            <a:schemeClr val="lt1"/>
                          </a:solidFill>
                          <a:latin typeface="Arial"/>
                        </a:defRPr>
                      </a:lvl3pPr>
                      <a:lvl4pPr marL="1371463" algn="l" defTabSz="914309" rtl="0" eaLnBrk="1" latinLnBrk="0" hangingPunct="1">
                        <a:defRPr sz="1900" b="1" kern="1200">
                          <a:solidFill>
                            <a:schemeClr val="lt1"/>
                          </a:solidFill>
                          <a:latin typeface="Arial"/>
                        </a:defRPr>
                      </a:lvl4pPr>
                      <a:lvl5pPr marL="1828617" algn="l" defTabSz="914309" rtl="0" eaLnBrk="1" latinLnBrk="0" hangingPunct="1">
                        <a:defRPr sz="1900" b="1" kern="1200">
                          <a:solidFill>
                            <a:schemeClr val="lt1"/>
                          </a:solidFill>
                          <a:latin typeface="Arial"/>
                        </a:defRPr>
                      </a:lvl5pPr>
                      <a:lvl6pPr marL="2285771" algn="l" defTabSz="914309" rtl="0" eaLnBrk="1" latinLnBrk="0" hangingPunct="1">
                        <a:defRPr sz="1900" b="1" kern="1200">
                          <a:solidFill>
                            <a:schemeClr val="lt1"/>
                          </a:solidFill>
                          <a:latin typeface="Arial"/>
                        </a:defRPr>
                      </a:lvl6pPr>
                      <a:lvl7pPr marL="2742926" algn="l" defTabSz="914309" rtl="0" eaLnBrk="1" latinLnBrk="0" hangingPunct="1">
                        <a:defRPr sz="1900" b="1" kern="1200">
                          <a:solidFill>
                            <a:schemeClr val="lt1"/>
                          </a:solidFill>
                          <a:latin typeface="Arial"/>
                        </a:defRPr>
                      </a:lvl7pPr>
                      <a:lvl8pPr marL="3200080" algn="l" defTabSz="914309" rtl="0" eaLnBrk="1" latinLnBrk="0" hangingPunct="1">
                        <a:defRPr sz="1900" b="1" kern="1200">
                          <a:solidFill>
                            <a:schemeClr val="lt1"/>
                          </a:solidFill>
                          <a:latin typeface="Arial"/>
                        </a:defRPr>
                      </a:lvl8pPr>
                      <a:lvl9pPr marL="3657234" algn="l" defTabSz="914309" rtl="0" eaLnBrk="1" latinLnBrk="0" hangingPunct="1">
                        <a:defRPr sz="1900" b="1" kern="1200">
                          <a:solidFill>
                            <a:schemeClr val="lt1"/>
                          </a:solidFill>
                          <a:latin typeface="Arial"/>
                        </a:defRPr>
                      </a:lvl9pPr>
                    </a:lstStyle>
                    <a:p>
                      <a:pPr algn="ctr"/>
                      <a:r>
                        <a:rPr lang="en-GB" sz="1800" b="1">
                          <a:solidFill>
                            <a:schemeClr val="tx1">
                              <a:lumMod val="50000"/>
                            </a:schemeClr>
                          </a:solidFill>
                        </a:rPr>
                        <a:t>Time</a:t>
                      </a:r>
                      <a:endParaRPr lang="en-GB" sz="1800" b="1">
                        <a:solidFill>
                          <a:schemeClr val="tx1">
                            <a:lumMod val="50000"/>
                          </a:schemeClr>
                        </a:solidFill>
                        <a:latin typeface="+mn-lt"/>
                        <a:cs typeface="Arial" panose="020B0604020202020204" pitchFamily="34" charset="0"/>
                      </a:endParaRPr>
                    </a:p>
                  </a:txBody>
                  <a:tcPr marL="142606" marR="106955" marT="71303" marB="71303" anchor="ctr"/>
                </a:tc>
                <a:tc>
                  <a:txBody>
                    <a:bodyPr/>
                    <a:lstStyle>
                      <a:lvl1pPr marL="0" algn="l" defTabSz="914309" rtl="0" eaLnBrk="1" latinLnBrk="0" hangingPunct="1">
                        <a:defRPr sz="1900" b="1" kern="1200">
                          <a:solidFill>
                            <a:schemeClr val="lt1"/>
                          </a:solidFill>
                          <a:latin typeface="Arial"/>
                        </a:defRPr>
                      </a:lvl1pPr>
                      <a:lvl2pPr marL="457154" algn="l" defTabSz="914309" rtl="0" eaLnBrk="1" latinLnBrk="0" hangingPunct="1">
                        <a:defRPr sz="1900" b="1" kern="1200">
                          <a:solidFill>
                            <a:schemeClr val="lt1"/>
                          </a:solidFill>
                          <a:latin typeface="Arial"/>
                        </a:defRPr>
                      </a:lvl2pPr>
                      <a:lvl3pPr marL="914309" algn="l" defTabSz="914309" rtl="0" eaLnBrk="1" latinLnBrk="0" hangingPunct="1">
                        <a:defRPr sz="1900" b="1" kern="1200">
                          <a:solidFill>
                            <a:schemeClr val="lt1"/>
                          </a:solidFill>
                          <a:latin typeface="Arial"/>
                        </a:defRPr>
                      </a:lvl3pPr>
                      <a:lvl4pPr marL="1371463" algn="l" defTabSz="914309" rtl="0" eaLnBrk="1" latinLnBrk="0" hangingPunct="1">
                        <a:defRPr sz="1900" b="1" kern="1200">
                          <a:solidFill>
                            <a:schemeClr val="lt1"/>
                          </a:solidFill>
                          <a:latin typeface="Arial"/>
                        </a:defRPr>
                      </a:lvl4pPr>
                      <a:lvl5pPr marL="1828617" algn="l" defTabSz="914309" rtl="0" eaLnBrk="1" latinLnBrk="0" hangingPunct="1">
                        <a:defRPr sz="1900" b="1" kern="1200">
                          <a:solidFill>
                            <a:schemeClr val="lt1"/>
                          </a:solidFill>
                          <a:latin typeface="Arial"/>
                        </a:defRPr>
                      </a:lvl5pPr>
                      <a:lvl6pPr marL="2285771" algn="l" defTabSz="914309" rtl="0" eaLnBrk="1" latinLnBrk="0" hangingPunct="1">
                        <a:defRPr sz="1900" b="1" kern="1200">
                          <a:solidFill>
                            <a:schemeClr val="lt1"/>
                          </a:solidFill>
                          <a:latin typeface="Arial"/>
                        </a:defRPr>
                      </a:lvl6pPr>
                      <a:lvl7pPr marL="2742926" algn="l" defTabSz="914309" rtl="0" eaLnBrk="1" latinLnBrk="0" hangingPunct="1">
                        <a:defRPr sz="1900" b="1" kern="1200">
                          <a:solidFill>
                            <a:schemeClr val="lt1"/>
                          </a:solidFill>
                          <a:latin typeface="Arial"/>
                        </a:defRPr>
                      </a:lvl7pPr>
                      <a:lvl8pPr marL="3200080" algn="l" defTabSz="914309" rtl="0" eaLnBrk="1" latinLnBrk="0" hangingPunct="1">
                        <a:defRPr sz="1900" b="1" kern="1200">
                          <a:solidFill>
                            <a:schemeClr val="lt1"/>
                          </a:solidFill>
                          <a:latin typeface="Arial"/>
                        </a:defRPr>
                      </a:lvl8pPr>
                      <a:lvl9pPr marL="3657234" algn="l" defTabSz="914309" rtl="0" eaLnBrk="1" latinLnBrk="0" hangingPunct="1">
                        <a:defRPr sz="1900" b="1" kern="1200">
                          <a:solidFill>
                            <a:schemeClr val="lt1"/>
                          </a:solidFill>
                          <a:latin typeface="Arial"/>
                        </a:defRPr>
                      </a:lvl9pPr>
                    </a:lstStyle>
                    <a:p>
                      <a:pPr algn="ctr"/>
                      <a:r>
                        <a:rPr lang="en-GB" sz="1800" b="1">
                          <a:solidFill>
                            <a:schemeClr val="tx1">
                              <a:lumMod val="50000"/>
                            </a:schemeClr>
                          </a:solidFill>
                        </a:rPr>
                        <a:t>Item</a:t>
                      </a:r>
                      <a:endParaRPr lang="en-GB" sz="1800" b="1">
                        <a:solidFill>
                          <a:schemeClr val="tx1">
                            <a:lumMod val="50000"/>
                          </a:schemeClr>
                        </a:solidFill>
                        <a:latin typeface="+mn-lt"/>
                        <a:cs typeface="Arial" panose="020B0604020202020204" pitchFamily="34" charset="0"/>
                      </a:endParaRPr>
                    </a:p>
                  </a:txBody>
                  <a:tcPr marL="142606" marR="106955" marT="71303" marB="71303" anchor="ctr"/>
                </a:tc>
                <a:tc>
                  <a:txBody>
                    <a:bodyPr/>
                    <a:lstStyle/>
                    <a:p>
                      <a:pPr algn="ctr"/>
                      <a:r>
                        <a:rPr lang="en-GB" sz="1800" b="1">
                          <a:solidFill>
                            <a:schemeClr val="tx1">
                              <a:lumMod val="50000"/>
                            </a:schemeClr>
                          </a:solidFill>
                        </a:rPr>
                        <a:t>Lead</a:t>
                      </a:r>
                      <a:endParaRPr lang="en-GB" sz="1800" b="1">
                        <a:solidFill>
                          <a:schemeClr val="tx1">
                            <a:lumMod val="50000"/>
                          </a:schemeClr>
                        </a:solidFill>
                        <a:latin typeface="+mn-lt"/>
                        <a:cs typeface="Arial" panose="020B0604020202020204" pitchFamily="34" charset="0"/>
                      </a:endParaRPr>
                    </a:p>
                  </a:txBody>
                  <a:tcPr marL="142606" marR="106955" marT="71303" marB="71303" anchor="ctr"/>
                </a:tc>
                <a:extLst>
                  <a:ext uri="{0D108BD9-81ED-4DB2-BD59-A6C34878D82A}">
                    <a16:rowId xmlns:a16="http://schemas.microsoft.com/office/drawing/2014/main" val="10000"/>
                  </a:ext>
                </a:extLst>
              </a:tr>
              <a:tr h="540601">
                <a:tc>
                  <a:txBody>
                    <a:bodyPr/>
                    <a:lstStyle/>
                    <a:p>
                      <a:pPr algn="ctr"/>
                      <a:r>
                        <a:rPr lang="en-GB" sz="1400">
                          <a:solidFill>
                            <a:schemeClr val="tx1">
                              <a:lumMod val="50000"/>
                            </a:schemeClr>
                          </a:solidFill>
                          <a:latin typeface="+mn-lt"/>
                        </a:rPr>
                        <a:t>10am</a:t>
                      </a:r>
                    </a:p>
                  </a:txBody>
                  <a:tcPr marL="142606" marR="106955" marT="71303" marB="71303" anchor="ctr">
                    <a:solidFill>
                      <a:srgbClr val="00B0F0">
                        <a:alpha val="20000"/>
                      </a:srgbClr>
                    </a:solidFill>
                  </a:tcPr>
                </a:tc>
                <a:tc>
                  <a:txBody>
                    <a:bodyPr/>
                    <a:lstStyle>
                      <a:lvl1pPr marL="0" algn="l" defTabSz="914309" rtl="0" eaLnBrk="1" latinLnBrk="0" hangingPunct="1">
                        <a:defRPr sz="1900" kern="1200">
                          <a:solidFill>
                            <a:schemeClr val="dk1"/>
                          </a:solidFill>
                          <a:latin typeface="Arial"/>
                        </a:defRPr>
                      </a:lvl1pPr>
                      <a:lvl2pPr marL="457154" algn="l" defTabSz="914309" rtl="0" eaLnBrk="1" latinLnBrk="0" hangingPunct="1">
                        <a:defRPr sz="1900" kern="1200">
                          <a:solidFill>
                            <a:schemeClr val="dk1"/>
                          </a:solidFill>
                          <a:latin typeface="Arial"/>
                        </a:defRPr>
                      </a:lvl2pPr>
                      <a:lvl3pPr marL="914309" algn="l" defTabSz="914309" rtl="0" eaLnBrk="1" latinLnBrk="0" hangingPunct="1">
                        <a:defRPr sz="1900" kern="1200">
                          <a:solidFill>
                            <a:schemeClr val="dk1"/>
                          </a:solidFill>
                          <a:latin typeface="Arial"/>
                        </a:defRPr>
                      </a:lvl3pPr>
                      <a:lvl4pPr marL="1371463" algn="l" defTabSz="914309" rtl="0" eaLnBrk="1" latinLnBrk="0" hangingPunct="1">
                        <a:defRPr sz="1900" kern="1200">
                          <a:solidFill>
                            <a:schemeClr val="dk1"/>
                          </a:solidFill>
                          <a:latin typeface="Arial"/>
                        </a:defRPr>
                      </a:lvl4pPr>
                      <a:lvl5pPr marL="1828617" algn="l" defTabSz="914309" rtl="0" eaLnBrk="1" latinLnBrk="0" hangingPunct="1">
                        <a:defRPr sz="1900" kern="1200">
                          <a:solidFill>
                            <a:schemeClr val="dk1"/>
                          </a:solidFill>
                          <a:latin typeface="Arial"/>
                        </a:defRPr>
                      </a:lvl5pPr>
                      <a:lvl6pPr marL="2285771" algn="l" defTabSz="914309" rtl="0" eaLnBrk="1" latinLnBrk="0" hangingPunct="1">
                        <a:defRPr sz="1900" kern="1200">
                          <a:solidFill>
                            <a:schemeClr val="dk1"/>
                          </a:solidFill>
                          <a:latin typeface="Arial"/>
                        </a:defRPr>
                      </a:lvl6pPr>
                      <a:lvl7pPr marL="2742926" algn="l" defTabSz="914309" rtl="0" eaLnBrk="1" latinLnBrk="0" hangingPunct="1">
                        <a:defRPr sz="1900" kern="1200">
                          <a:solidFill>
                            <a:schemeClr val="dk1"/>
                          </a:solidFill>
                          <a:latin typeface="Arial"/>
                        </a:defRPr>
                      </a:lvl7pPr>
                      <a:lvl8pPr marL="3200080" algn="l" defTabSz="914309" rtl="0" eaLnBrk="1" latinLnBrk="0" hangingPunct="1">
                        <a:defRPr sz="1900" kern="1200">
                          <a:solidFill>
                            <a:schemeClr val="dk1"/>
                          </a:solidFill>
                          <a:latin typeface="Arial"/>
                        </a:defRPr>
                      </a:lvl8pPr>
                      <a:lvl9pPr marL="3657234" algn="l" defTabSz="914309" rtl="0" eaLnBrk="1" latinLnBrk="0" hangingPunct="1">
                        <a:defRPr sz="1900" kern="1200">
                          <a:solidFill>
                            <a:schemeClr val="dk1"/>
                          </a:solidFill>
                          <a:latin typeface="Arial"/>
                        </a:defRPr>
                      </a:lvl9pPr>
                    </a:lstStyle>
                    <a:p>
                      <a:pPr marL="0" marR="0" lvl="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GB" sz="1400" b="1" kern="1200">
                          <a:solidFill>
                            <a:schemeClr val="tx1">
                              <a:lumMod val="50000"/>
                            </a:schemeClr>
                          </a:solidFill>
                          <a:latin typeface="+mn-lt"/>
                        </a:rPr>
                        <a:t>Introduction and welcome</a:t>
                      </a:r>
                    </a:p>
                  </a:txBody>
                  <a:tcPr marL="142606" marR="106955" marT="71303" marB="71303" anchor="ctr">
                    <a:solidFill>
                      <a:srgbClr val="00B0F0">
                        <a:alpha val="20000"/>
                      </a:srgbClr>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400" b="0" i="0" u="none" strike="noStrike" kern="1200" cap="none" spc="0" normalizeH="0" baseline="0" noProof="0">
                          <a:ln>
                            <a:noFill/>
                          </a:ln>
                          <a:solidFill>
                            <a:srgbClr val="5A5A5A">
                              <a:lumMod val="50000"/>
                            </a:srgbClr>
                          </a:solidFill>
                          <a:effectLst/>
                          <a:uLnTx/>
                          <a:uFillTx/>
                          <a:latin typeface="Arial" panose="020B0604020202020204"/>
                          <a:ea typeface="+mn-ea"/>
                          <a:cs typeface="Arial"/>
                        </a:rPr>
                        <a:t>Marcus Green</a:t>
                      </a:r>
                    </a:p>
                  </a:txBody>
                  <a:tcPr marL="142606" marR="106955" marT="71303" marB="71303" anchor="ctr">
                    <a:solidFill>
                      <a:srgbClr val="00B0F0">
                        <a:alpha val="20000"/>
                      </a:srgbClr>
                    </a:solidFill>
                  </a:tcPr>
                </a:tc>
                <a:extLst>
                  <a:ext uri="{0D108BD9-81ED-4DB2-BD59-A6C34878D82A}">
                    <a16:rowId xmlns:a16="http://schemas.microsoft.com/office/drawing/2014/main" val="10001"/>
                  </a:ext>
                </a:extLst>
              </a:tr>
              <a:tr h="54060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chemeClr val="tx1">
                              <a:lumMod val="50000"/>
                            </a:schemeClr>
                          </a:solidFill>
                          <a:effectLst/>
                          <a:uLnTx/>
                          <a:uFillTx/>
                          <a:latin typeface="+mn-lt"/>
                          <a:ea typeface="+mn-ea"/>
                          <a:cs typeface="+mn-cs"/>
                        </a:rPr>
                        <a:t>10.15am</a:t>
                      </a:r>
                    </a:p>
                  </a:txBody>
                  <a:tcPr marL="142606" marR="106955" marT="71303" marB="71303" anchor="ctr">
                    <a:solidFill>
                      <a:srgbClr val="FBF9F4"/>
                    </a:solidFill>
                  </a:tcPr>
                </a:tc>
                <a:tc>
                  <a:txBody>
                    <a:bodyPr/>
                    <a:lstStyle/>
                    <a:p>
                      <a:pPr marL="0" marR="0" indent="0" algn="l" rtl="0" eaLnBrk="1" fontAlgn="auto" latinLnBrk="0" hangingPunct="1">
                        <a:lnSpc>
                          <a:spcPct val="100000"/>
                        </a:lnSpc>
                        <a:spcBef>
                          <a:spcPts val="300"/>
                        </a:spcBef>
                        <a:spcAft>
                          <a:spcPts val="300"/>
                        </a:spcAft>
                        <a:buClrTx/>
                        <a:buSzTx/>
                        <a:buFontTx/>
                        <a:buNone/>
                      </a:pPr>
                      <a:r>
                        <a:rPr lang="en-US" sz="1400" b="1" i="0" kern="1200" baseline="0">
                          <a:solidFill>
                            <a:schemeClr val="tx1">
                              <a:lumMod val="50000"/>
                            </a:schemeClr>
                          </a:solidFill>
                          <a:latin typeface="Arial" panose="020B0604020202020204" pitchFamily="34" charset="0"/>
                          <a:cs typeface="Arial" panose="020B0604020202020204" pitchFamily="34" charset="0"/>
                        </a:rPr>
                        <a:t>Why evaluate</a:t>
                      </a:r>
                    </a:p>
                  </a:txBody>
                  <a:tcPr marL="142606" marR="106955" marT="71303" marB="71303" anchor="ctr">
                    <a:solidFill>
                      <a:srgbClr val="FBF9F4"/>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400" b="0" i="0" u="none" strike="noStrike" kern="1200" cap="none" spc="0" normalizeH="0" baseline="0" noProof="0">
                          <a:ln>
                            <a:noFill/>
                          </a:ln>
                          <a:solidFill>
                            <a:srgbClr val="5A5A5A">
                              <a:lumMod val="50000"/>
                            </a:srgbClr>
                          </a:solidFill>
                          <a:effectLst/>
                          <a:uLnTx/>
                          <a:uFillTx/>
                          <a:latin typeface="Arial" panose="020B0604020202020204"/>
                          <a:ea typeface="+mn-ea"/>
                          <a:cs typeface="Arial"/>
                        </a:rPr>
                        <a:t>Marcus Green</a:t>
                      </a:r>
                    </a:p>
                  </a:txBody>
                  <a:tcPr marL="142606" marR="106955" marT="71303" marB="71303" anchor="ctr">
                    <a:solidFill>
                      <a:srgbClr val="FBF9F4"/>
                    </a:solidFill>
                  </a:tcPr>
                </a:tc>
                <a:extLst>
                  <a:ext uri="{0D108BD9-81ED-4DB2-BD59-A6C34878D82A}">
                    <a16:rowId xmlns:a16="http://schemas.microsoft.com/office/drawing/2014/main" val="2372141458"/>
                  </a:ext>
                </a:extLst>
              </a:tr>
              <a:tr h="139567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chemeClr val="tx1">
                              <a:lumMod val="50000"/>
                            </a:schemeClr>
                          </a:solidFill>
                          <a:effectLst/>
                          <a:uLnTx/>
                          <a:uFillTx/>
                          <a:latin typeface="+mn-lt"/>
                          <a:ea typeface="+mn-ea"/>
                          <a:cs typeface="+mn-cs"/>
                        </a:rPr>
                        <a:t>10.25am</a:t>
                      </a:r>
                    </a:p>
                  </a:txBody>
                  <a:tcPr marL="142606" marR="106955" marT="71303" marB="71303" anchor="ctr">
                    <a:solidFill>
                      <a:srgbClr val="FBF9F4">
                        <a:alpha val="20000"/>
                      </a:srgbClr>
                    </a:solidFill>
                  </a:tcPr>
                </a:tc>
                <a:tc>
                  <a:txBody>
                    <a:bodyPr/>
                    <a:lstStyle/>
                    <a:p>
                      <a:pPr marL="0" marR="0" indent="0" algn="l" rtl="0" eaLnBrk="1" fontAlgn="auto" latinLnBrk="0" hangingPunct="1">
                        <a:lnSpc>
                          <a:spcPct val="100000"/>
                        </a:lnSpc>
                        <a:spcBef>
                          <a:spcPts val="300"/>
                        </a:spcBef>
                        <a:spcAft>
                          <a:spcPts val="300"/>
                        </a:spcAft>
                        <a:buClrTx/>
                        <a:buSzTx/>
                        <a:buFontTx/>
                        <a:buNone/>
                      </a:pPr>
                      <a:r>
                        <a:rPr lang="en-US" sz="1400" b="1" i="0" kern="1200" baseline="0" dirty="0">
                          <a:solidFill>
                            <a:schemeClr val="tx1">
                              <a:lumMod val="50000"/>
                            </a:schemeClr>
                          </a:solidFill>
                          <a:latin typeface="Arial" panose="020B0604020202020204" pitchFamily="34" charset="0"/>
                          <a:cs typeface="Arial" panose="020B0604020202020204" pitchFamily="34" charset="0"/>
                        </a:rPr>
                        <a:t>Rapid evaluation steps</a:t>
                      </a:r>
                    </a:p>
                    <a:p>
                      <a:pPr marL="171450" marR="0" lvl="0" indent="-171450" algn="l" defTabSz="4572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5A5A5A">
                              <a:lumMod val="50000"/>
                            </a:srgbClr>
                          </a:solidFill>
                          <a:effectLst/>
                          <a:uLnTx/>
                          <a:uFillTx/>
                          <a:latin typeface="+mn-lt"/>
                          <a:ea typeface="+mn-ea"/>
                          <a:cs typeface="+mn-cs"/>
                        </a:rPr>
                        <a:t>Evaluation questions</a:t>
                      </a:r>
                    </a:p>
                    <a:p>
                      <a:pPr marL="171450" marR="0" lvl="0" indent="-171450" algn="l" defTabSz="4572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050" b="0" i="0" u="none" strike="noStrike" kern="1200" cap="none" spc="0" normalizeH="0" baseline="0" noProof="0" dirty="0">
                          <a:ln>
                            <a:noFill/>
                          </a:ln>
                          <a:solidFill>
                            <a:srgbClr val="5A5A5A">
                              <a:lumMod val="50000"/>
                            </a:srgbClr>
                          </a:solidFill>
                          <a:effectLst/>
                          <a:uLnTx/>
                          <a:uFillTx/>
                          <a:latin typeface="+mn-lt"/>
                          <a:ea typeface="+mn-ea"/>
                          <a:cs typeface="+mn-cs"/>
                        </a:rPr>
                        <a:t>Data and measurement</a:t>
                      </a:r>
                    </a:p>
                    <a:p>
                      <a:pPr marL="171450" marR="0" lvl="0" indent="-171450" algn="l" defTabSz="4572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050" b="0" i="0" u="none" strike="noStrike" kern="1200" cap="none" spc="0" normalizeH="0" baseline="0" noProof="0" dirty="0" err="1">
                          <a:ln>
                            <a:noFill/>
                          </a:ln>
                          <a:solidFill>
                            <a:srgbClr val="5A5A5A">
                              <a:lumMod val="50000"/>
                            </a:srgbClr>
                          </a:solidFill>
                          <a:effectLst/>
                          <a:uLnTx/>
                          <a:uFillTx/>
                          <a:latin typeface="+mn-lt"/>
                          <a:ea typeface="+mn-ea"/>
                          <a:cs typeface="+mn-cs"/>
                        </a:rPr>
                        <a:t>Analysing</a:t>
                      </a:r>
                      <a:r>
                        <a:rPr kumimoji="0" lang="en-US" sz="1050" b="0" i="0" u="none" strike="noStrike" kern="1200" cap="none" spc="0" normalizeH="0" baseline="0" noProof="0" dirty="0">
                          <a:ln>
                            <a:noFill/>
                          </a:ln>
                          <a:solidFill>
                            <a:srgbClr val="5A5A5A">
                              <a:lumMod val="50000"/>
                            </a:srgbClr>
                          </a:solidFill>
                          <a:effectLst/>
                          <a:uLnTx/>
                          <a:uFillTx/>
                          <a:latin typeface="+mn-lt"/>
                          <a:ea typeface="+mn-ea"/>
                          <a:cs typeface="+mn-cs"/>
                        </a:rPr>
                        <a:t> data</a:t>
                      </a:r>
                    </a:p>
                  </a:txBody>
                  <a:tcPr marL="142606" marR="106955" marT="71303" marB="71303" anchor="ctr">
                    <a:solidFill>
                      <a:srgbClr val="FBF9F4">
                        <a:alpha val="20000"/>
                      </a:srgbClr>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400" b="0" i="0" u="none" strike="noStrike" kern="1200" cap="none" spc="0" normalizeH="0" baseline="0" noProof="0">
                          <a:ln>
                            <a:noFill/>
                          </a:ln>
                          <a:solidFill>
                            <a:srgbClr val="5A5A5A">
                              <a:lumMod val="50000"/>
                            </a:srgbClr>
                          </a:solidFill>
                          <a:effectLst/>
                          <a:uLnTx/>
                          <a:uFillTx/>
                          <a:latin typeface="Arial" panose="020B0604020202020204"/>
                          <a:ea typeface="+mn-ea"/>
                          <a:cs typeface="Arial"/>
                        </a:rPr>
                        <a:t>Marcus Green</a:t>
                      </a:r>
                    </a:p>
                  </a:txBody>
                  <a:tcPr marL="142606" marR="106955" marT="71303" marB="71303" anchor="ctr">
                    <a:solidFill>
                      <a:srgbClr val="FBF9F4">
                        <a:alpha val="20000"/>
                      </a:srgbClr>
                    </a:solidFill>
                  </a:tcPr>
                </a:tc>
                <a:extLst>
                  <a:ext uri="{0D108BD9-81ED-4DB2-BD59-A6C34878D82A}">
                    <a16:rowId xmlns:a16="http://schemas.microsoft.com/office/drawing/2014/main" val="2748083053"/>
                  </a:ext>
                </a:extLst>
              </a:tr>
              <a:tr h="51933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chemeClr val="tx1">
                              <a:lumMod val="50000"/>
                            </a:schemeClr>
                          </a:solidFill>
                          <a:effectLst/>
                          <a:uLnTx/>
                          <a:uFillTx/>
                          <a:latin typeface="+mn-lt"/>
                          <a:ea typeface="+mn-ea"/>
                          <a:cs typeface="+mn-cs"/>
                        </a:rPr>
                        <a:t>10:30am</a:t>
                      </a:r>
                    </a:p>
                  </a:txBody>
                  <a:tcPr marL="142606" marR="106955" marT="71303" marB="71303" anchor="ctr">
                    <a:solidFill>
                      <a:srgbClr val="FBF9F4">
                        <a:alpha val="20000"/>
                      </a:srgbClr>
                    </a:solidFill>
                  </a:tcPr>
                </a:tc>
                <a:tc>
                  <a:txBody>
                    <a:bodyPr/>
                    <a:lstStyle/>
                    <a:p>
                      <a:pPr marL="0" marR="0" lvl="0" indent="0" algn="l" defTabSz="457200" rtl="0" eaLnBrk="1" fontAlgn="auto" latinLnBrk="0" hangingPunct="1">
                        <a:lnSpc>
                          <a:spcPct val="100000"/>
                        </a:lnSpc>
                        <a:spcBef>
                          <a:spcPts val="300"/>
                        </a:spcBef>
                        <a:spcAft>
                          <a:spcPts val="300"/>
                        </a:spcAft>
                        <a:buClrTx/>
                        <a:buSzTx/>
                        <a:buFont typeface="Arial" panose="020B0604020202020204" pitchFamily="34" charset="0"/>
                        <a:buNone/>
                        <a:tabLst/>
                        <a:defRPr/>
                      </a:pPr>
                      <a:r>
                        <a:rPr kumimoji="0" lang="en-US" sz="1400" b="1" i="0" u="none" strike="noStrike" kern="1200" cap="none" spc="0" normalizeH="0" baseline="0" noProof="0">
                          <a:ln>
                            <a:noFill/>
                          </a:ln>
                          <a:solidFill>
                            <a:srgbClr val="5A5A5A">
                              <a:lumMod val="50000"/>
                            </a:srgbClr>
                          </a:solidFill>
                          <a:effectLst/>
                          <a:uLnTx/>
                          <a:uFillTx/>
                          <a:latin typeface="+mn-lt"/>
                          <a:ea typeface="+mn-ea"/>
                          <a:cs typeface="+mn-cs"/>
                        </a:rPr>
                        <a:t>Rapid evaluation example </a:t>
                      </a:r>
                    </a:p>
                  </a:txBody>
                  <a:tcPr marL="142606" marR="106955" marT="71303" marB="71303" anchor="ctr">
                    <a:solidFill>
                      <a:srgbClr val="FBF9F4">
                        <a:alpha val="20000"/>
                      </a:srgbClr>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400" b="0" i="0" u="none" strike="noStrike" kern="1200" cap="none" spc="0" normalizeH="0" baseline="0" noProof="0" dirty="0">
                          <a:ln>
                            <a:noFill/>
                          </a:ln>
                          <a:solidFill>
                            <a:srgbClr val="5A5A5A">
                              <a:lumMod val="50000"/>
                            </a:srgbClr>
                          </a:solidFill>
                          <a:effectLst/>
                          <a:uLnTx/>
                          <a:uFillTx/>
                          <a:latin typeface="+mn-lt"/>
                          <a:ea typeface="+mn-ea"/>
                          <a:cs typeface="Arial"/>
                        </a:rPr>
                        <a:t>Marcus Green and Abi Carter</a:t>
                      </a:r>
                    </a:p>
                  </a:txBody>
                  <a:tcPr marL="142606" marR="106955" marT="71303" marB="71303" anchor="ctr">
                    <a:solidFill>
                      <a:srgbClr val="FBF9F4">
                        <a:alpha val="20000"/>
                      </a:srgbClr>
                    </a:solidFill>
                  </a:tcPr>
                </a:tc>
                <a:extLst>
                  <a:ext uri="{0D108BD9-81ED-4DB2-BD59-A6C34878D82A}">
                    <a16:rowId xmlns:a16="http://schemas.microsoft.com/office/drawing/2014/main" val="575291385"/>
                  </a:ext>
                </a:extLst>
              </a:tr>
              <a:tr h="59229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chemeClr val="tx1">
                              <a:lumMod val="50000"/>
                            </a:schemeClr>
                          </a:solidFill>
                          <a:effectLst/>
                          <a:uLnTx/>
                          <a:uFillTx/>
                          <a:latin typeface="+mn-lt"/>
                          <a:ea typeface="+mn-ea"/>
                          <a:cs typeface="+mn-cs"/>
                        </a:rPr>
                        <a:t>10:50am</a:t>
                      </a:r>
                    </a:p>
                  </a:txBody>
                  <a:tcPr marL="142606" marR="106955" marT="71303" marB="71303" anchor="ctr">
                    <a:solidFill>
                      <a:srgbClr val="FBF9F4"/>
                    </a:solidFill>
                  </a:tcPr>
                </a:tc>
                <a:tc>
                  <a:txBody>
                    <a:bodyPr/>
                    <a:lstStyle>
                      <a:lvl1pPr marL="0" algn="l" defTabSz="914309" rtl="0" eaLnBrk="1" latinLnBrk="0" hangingPunct="1">
                        <a:defRPr sz="1900" kern="1200">
                          <a:solidFill>
                            <a:schemeClr val="dk1"/>
                          </a:solidFill>
                          <a:latin typeface="Arial"/>
                        </a:defRPr>
                      </a:lvl1pPr>
                      <a:lvl2pPr marL="457154" algn="l" defTabSz="914309" rtl="0" eaLnBrk="1" latinLnBrk="0" hangingPunct="1">
                        <a:defRPr sz="1900" kern="1200">
                          <a:solidFill>
                            <a:schemeClr val="dk1"/>
                          </a:solidFill>
                          <a:latin typeface="Arial"/>
                        </a:defRPr>
                      </a:lvl2pPr>
                      <a:lvl3pPr marL="914309" algn="l" defTabSz="914309" rtl="0" eaLnBrk="1" latinLnBrk="0" hangingPunct="1">
                        <a:defRPr sz="1900" kern="1200">
                          <a:solidFill>
                            <a:schemeClr val="dk1"/>
                          </a:solidFill>
                          <a:latin typeface="Arial"/>
                        </a:defRPr>
                      </a:lvl3pPr>
                      <a:lvl4pPr marL="1371463" algn="l" defTabSz="914309" rtl="0" eaLnBrk="1" latinLnBrk="0" hangingPunct="1">
                        <a:defRPr sz="1900" kern="1200">
                          <a:solidFill>
                            <a:schemeClr val="dk1"/>
                          </a:solidFill>
                          <a:latin typeface="Arial"/>
                        </a:defRPr>
                      </a:lvl4pPr>
                      <a:lvl5pPr marL="1828617" algn="l" defTabSz="914309" rtl="0" eaLnBrk="1" latinLnBrk="0" hangingPunct="1">
                        <a:defRPr sz="1900" kern="1200">
                          <a:solidFill>
                            <a:schemeClr val="dk1"/>
                          </a:solidFill>
                          <a:latin typeface="Arial"/>
                        </a:defRPr>
                      </a:lvl5pPr>
                      <a:lvl6pPr marL="2285771" algn="l" defTabSz="914309" rtl="0" eaLnBrk="1" latinLnBrk="0" hangingPunct="1">
                        <a:defRPr sz="1900" kern="1200">
                          <a:solidFill>
                            <a:schemeClr val="dk1"/>
                          </a:solidFill>
                          <a:latin typeface="Arial"/>
                        </a:defRPr>
                      </a:lvl6pPr>
                      <a:lvl7pPr marL="2742926" algn="l" defTabSz="914309" rtl="0" eaLnBrk="1" latinLnBrk="0" hangingPunct="1">
                        <a:defRPr sz="1900" kern="1200">
                          <a:solidFill>
                            <a:schemeClr val="dk1"/>
                          </a:solidFill>
                          <a:latin typeface="Arial"/>
                        </a:defRPr>
                      </a:lvl7pPr>
                      <a:lvl8pPr marL="3200080" algn="l" defTabSz="914309" rtl="0" eaLnBrk="1" latinLnBrk="0" hangingPunct="1">
                        <a:defRPr sz="1900" kern="1200">
                          <a:solidFill>
                            <a:schemeClr val="dk1"/>
                          </a:solidFill>
                          <a:latin typeface="Arial"/>
                        </a:defRPr>
                      </a:lvl8pPr>
                      <a:lvl9pPr marL="3657234" algn="l" defTabSz="914309" rtl="0" eaLnBrk="1" latinLnBrk="0" hangingPunct="1">
                        <a:defRPr sz="1900" kern="1200">
                          <a:solidFill>
                            <a:schemeClr val="dk1"/>
                          </a:solidFill>
                          <a:latin typeface="Arial"/>
                        </a:defRPr>
                      </a:lvl9pPr>
                    </a:lstStyle>
                    <a:p>
                      <a:pPr marL="0" marR="0" lvl="0" indent="0" algn="l" defTabSz="457200" rtl="0" eaLnBrk="1" fontAlgn="auto" latinLnBrk="0" hangingPunct="1">
                        <a:lnSpc>
                          <a:spcPct val="100000"/>
                        </a:lnSpc>
                        <a:spcBef>
                          <a:spcPts val="300"/>
                        </a:spcBef>
                        <a:spcAft>
                          <a:spcPts val="300"/>
                        </a:spcAft>
                        <a:buClrTx/>
                        <a:buSzTx/>
                        <a:buFontTx/>
                        <a:buNone/>
                        <a:tabLst/>
                        <a:defRPr/>
                      </a:pPr>
                      <a:r>
                        <a:rPr lang="en-US" sz="1400" b="1" i="0">
                          <a:solidFill>
                            <a:schemeClr val="tx1">
                              <a:lumMod val="50000"/>
                            </a:schemeClr>
                          </a:solidFill>
                          <a:latin typeface="+mn-lt"/>
                        </a:rPr>
                        <a:t>Break</a:t>
                      </a:r>
                      <a:endParaRPr lang="en-US" sz="1050" b="0" i="0">
                        <a:solidFill>
                          <a:schemeClr val="tx1">
                            <a:lumMod val="50000"/>
                          </a:schemeClr>
                        </a:solidFill>
                        <a:latin typeface="+mn-lt"/>
                      </a:endParaRPr>
                    </a:p>
                  </a:txBody>
                  <a:tcPr marL="142606" marR="106955" marT="71303" marB="71303" anchor="ctr">
                    <a:solidFill>
                      <a:srgbClr val="FBF9F4"/>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endParaRPr lang="en-US" sz="1400" b="0" kern="1200" baseline="0">
                        <a:solidFill>
                          <a:schemeClr val="tx1">
                            <a:lumMod val="50000"/>
                          </a:schemeClr>
                        </a:solidFill>
                      </a:endParaRPr>
                    </a:p>
                  </a:txBody>
                  <a:tcPr marL="142606" marR="106955" marT="71303" marB="71303" anchor="ctr">
                    <a:solidFill>
                      <a:srgbClr val="FBF9F4"/>
                    </a:solidFill>
                  </a:tcPr>
                </a:tc>
                <a:extLst>
                  <a:ext uri="{0D108BD9-81ED-4DB2-BD59-A6C34878D82A}">
                    <a16:rowId xmlns:a16="http://schemas.microsoft.com/office/drawing/2014/main" val="1661774282"/>
                  </a:ext>
                </a:extLst>
              </a:tr>
              <a:tr h="59229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chemeClr val="tx1">
                              <a:lumMod val="50000"/>
                            </a:schemeClr>
                          </a:solidFill>
                          <a:effectLst/>
                          <a:uLnTx/>
                          <a:uFillTx/>
                          <a:latin typeface="+mn-lt"/>
                          <a:ea typeface="+mn-ea"/>
                          <a:cs typeface="+mn-cs"/>
                        </a:rPr>
                        <a:t>11am</a:t>
                      </a:r>
                    </a:p>
                  </a:txBody>
                  <a:tcPr marL="142606" marR="106955" marT="71303" marB="71303" anchor="ctr">
                    <a:solidFill>
                      <a:schemeClr val="bg1"/>
                    </a:solidFill>
                  </a:tcPr>
                </a:tc>
                <a:tc>
                  <a:txBody>
                    <a:bodyPr/>
                    <a:lstStyle>
                      <a:lvl1pPr marL="0" algn="l" defTabSz="914309" rtl="0" eaLnBrk="1" latinLnBrk="0" hangingPunct="1">
                        <a:defRPr sz="1900" kern="1200">
                          <a:solidFill>
                            <a:schemeClr val="dk1"/>
                          </a:solidFill>
                          <a:latin typeface="Arial"/>
                        </a:defRPr>
                      </a:lvl1pPr>
                      <a:lvl2pPr marL="457154" algn="l" defTabSz="914309" rtl="0" eaLnBrk="1" latinLnBrk="0" hangingPunct="1">
                        <a:defRPr sz="1900" kern="1200">
                          <a:solidFill>
                            <a:schemeClr val="dk1"/>
                          </a:solidFill>
                          <a:latin typeface="Arial"/>
                        </a:defRPr>
                      </a:lvl2pPr>
                      <a:lvl3pPr marL="914309" algn="l" defTabSz="914309" rtl="0" eaLnBrk="1" latinLnBrk="0" hangingPunct="1">
                        <a:defRPr sz="1900" kern="1200">
                          <a:solidFill>
                            <a:schemeClr val="dk1"/>
                          </a:solidFill>
                          <a:latin typeface="Arial"/>
                        </a:defRPr>
                      </a:lvl3pPr>
                      <a:lvl4pPr marL="1371463" algn="l" defTabSz="914309" rtl="0" eaLnBrk="1" latinLnBrk="0" hangingPunct="1">
                        <a:defRPr sz="1900" kern="1200">
                          <a:solidFill>
                            <a:schemeClr val="dk1"/>
                          </a:solidFill>
                          <a:latin typeface="Arial"/>
                        </a:defRPr>
                      </a:lvl4pPr>
                      <a:lvl5pPr marL="1828617" algn="l" defTabSz="914309" rtl="0" eaLnBrk="1" latinLnBrk="0" hangingPunct="1">
                        <a:defRPr sz="1900" kern="1200">
                          <a:solidFill>
                            <a:schemeClr val="dk1"/>
                          </a:solidFill>
                          <a:latin typeface="Arial"/>
                        </a:defRPr>
                      </a:lvl5pPr>
                      <a:lvl6pPr marL="2285771" algn="l" defTabSz="914309" rtl="0" eaLnBrk="1" latinLnBrk="0" hangingPunct="1">
                        <a:defRPr sz="1900" kern="1200">
                          <a:solidFill>
                            <a:schemeClr val="dk1"/>
                          </a:solidFill>
                          <a:latin typeface="Arial"/>
                        </a:defRPr>
                      </a:lvl6pPr>
                      <a:lvl7pPr marL="2742926" algn="l" defTabSz="914309" rtl="0" eaLnBrk="1" latinLnBrk="0" hangingPunct="1">
                        <a:defRPr sz="1900" kern="1200">
                          <a:solidFill>
                            <a:schemeClr val="dk1"/>
                          </a:solidFill>
                          <a:latin typeface="Arial"/>
                        </a:defRPr>
                      </a:lvl7pPr>
                      <a:lvl8pPr marL="3200080" algn="l" defTabSz="914309" rtl="0" eaLnBrk="1" latinLnBrk="0" hangingPunct="1">
                        <a:defRPr sz="1900" kern="1200">
                          <a:solidFill>
                            <a:schemeClr val="dk1"/>
                          </a:solidFill>
                          <a:latin typeface="Arial"/>
                        </a:defRPr>
                      </a:lvl8pPr>
                      <a:lvl9pPr marL="3657234" algn="l" defTabSz="914309" rtl="0" eaLnBrk="1" latinLnBrk="0" hangingPunct="1">
                        <a:defRPr sz="1900" kern="1200">
                          <a:solidFill>
                            <a:schemeClr val="dk1"/>
                          </a:solidFill>
                          <a:latin typeface="Arial"/>
                        </a:defRPr>
                      </a:lvl9pPr>
                    </a:lstStyle>
                    <a:p>
                      <a:pPr marL="0" marR="0" lvl="0" indent="0" algn="l" defTabSz="457200" rtl="0" eaLnBrk="1" fontAlgn="auto" latinLnBrk="0" hangingPunct="1">
                        <a:lnSpc>
                          <a:spcPct val="100000"/>
                        </a:lnSpc>
                        <a:spcBef>
                          <a:spcPts val="300"/>
                        </a:spcBef>
                        <a:spcAft>
                          <a:spcPts val="300"/>
                        </a:spcAft>
                        <a:buClrTx/>
                        <a:buSzTx/>
                        <a:buFontTx/>
                        <a:buNone/>
                        <a:tabLst/>
                        <a:defRPr/>
                      </a:pPr>
                      <a:r>
                        <a:rPr lang="en-US" sz="1400" b="1" i="0" dirty="0">
                          <a:solidFill>
                            <a:schemeClr val="tx1">
                              <a:lumMod val="50000"/>
                            </a:schemeClr>
                          </a:solidFill>
                          <a:latin typeface="+mn-lt"/>
                        </a:rPr>
                        <a:t>Questions, troubleshooting and a group task</a:t>
                      </a:r>
                    </a:p>
                    <a:p>
                      <a:pPr marL="171450" marR="0" lvl="0" indent="-171450" algn="l" defTabSz="4572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050" b="0" i="0" dirty="0">
                          <a:solidFill>
                            <a:schemeClr val="tx1">
                              <a:lumMod val="50000"/>
                            </a:schemeClr>
                          </a:solidFill>
                          <a:latin typeface="+mn-lt"/>
                        </a:rPr>
                        <a:t>Discussion in the round and a group task focused on the rapid evaluation of a community gardening project</a:t>
                      </a:r>
                    </a:p>
                  </a:txBody>
                  <a:tcPr marL="142606" marR="106955" marT="71303" marB="71303" anchor="ctr">
                    <a:solidFill>
                      <a:schemeClr val="bg1"/>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1400" b="0" kern="1200" baseline="0">
                          <a:solidFill>
                            <a:schemeClr val="tx1">
                              <a:lumMod val="50000"/>
                            </a:schemeClr>
                          </a:solidFill>
                        </a:rPr>
                        <a:t>Marcus Green and Evaluation Ambassadors</a:t>
                      </a:r>
                    </a:p>
                  </a:txBody>
                  <a:tcPr marL="142606" marR="106955" marT="71303" marB="71303" anchor="ctr">
                    <a:solidFill>
                      <a:schemeClr val="bg1"/>
                    </a:solidFill>
                  </a:tcPr>
                </a:tc>
                <a:extLst>
                  <a:ext uri="{0D108BD9-81ED-4DB2-BD59-A6C34878D82A}">
                    <a16:rowId xmlns:a16="http://schemas.microsoft.com/office/drawing/2014/main" val="2934643679"/>
                  </a:ext>
                </a:extLst>
              </a:tr>
              <a:tr h="59229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chemeClr val="tx1">
                              <a:lumMod val="50000"/>
                            </a:schemeClr>
                          </a:solidFill>
                          <a:effectLst/>
                          <a:uLnTx/>
                          <a:uFillTx/>
                          <a:latin typeface="+mn-lt"/>
                          <a:ea typeface="+mn-ea"/>
                          <a:cs typeface="+mn-cs"/>
                        </a:rPr>
                        <a:t>11:55am</a:t>
                      </a:r>
                    </a:p>
                  </a:txBody>
                  <a:tcPr marL="142606" marR="106955" marT="71303" marB="71303" anchor="ctr">
                    <a:solidFill>
                      <a:schemeClr val="bg1"/>
                    </a:solidFill>
                  </a:tcPr>
                </a:tc>
                <a:tc>
                  <a:txBody>
                    <a:bodyPr/>
                    <a:lstStyle>
                      <a:lvl1pPr marL="0" algn="l" defTabSz="914309" rtl="0" eaLnBrk="1" latinLnBrk="0" hangingPunct="1">
                        <a:defRPr sz="1900" kern="1200">
                          <a:solidFill>
                            <a:schemeClr val="dk1"/>
                          </a:solidFill>
                          <a:latin typeface="Arial"/>
                        </a:defRPr>
                      </a:lvl1pPr>
                      <a:lvl2pPr marL="457154" algn="l" defTabSz="914309" rtl="0" eaLnBrk="1" latinLnBrk="0" hangingPunct="1">
                        <a:defRPr sz="1900" kern="1200">
                          <a:solidFill>
                            <a:schemeClr val="dk1"/>
                          </a:solidFill>
                          <a:latin typeface="Arial"/>
                        </a:defRPr>
                      </a:lvl2pPr>
                      <a:lvl3pPr marL="914309" algn="l" defTabSz="914309" rtl="0" eaLnBrk="1" latinLnBrk="0" hangingPunct="1">
                        <a:defRPr sz="1900" kern="1200">
                          <a:solidFill>
                            <a:schemeClr val="dk1"/>
                          </a:solidFill>
                          <a:latin typeface="Arial"/>
                        </a:defRPr>
                      </a:lvl3pPr>
                      <a:lvl4pPr marL="1371463" algn="l" defTabSz="914309" rtl="0" eaLnBrk="1" latinLnBrk="0" hangingPunct="1">
                        <a:defRPr sz="1900" kern="1200">
                          <a:solidFill>
                            <a:schemeClr val="dk1"/>
                          </a:solidFill>
                          <a:latin typeface="Arial"/>
                        </a:defRPr>
                      </a:lvl4pPr>
                      <a:lvl5pPr marL="1828617" algn="l" defTabSz="914309" rtl="0" eaLnBrk="1" latinLnBrk="0" hangingPunct="1">
                        <a:defRPr sz="1900" kern="1200">
                          <a:solidFill>
                            <a:schemeClr val="dk1"/>
                          </a:solidFill>
                          <a:latin typeface="Arial"/>
                        </a:defRPr>
                      </a:lvl5pPr>
                      <a:lvl6pPr marL="2285771" algn="l" defTabSz="914309" rtl="0" eaLnBrk="1" latinLnBrk="0" hangingPunct="1">
                        <a:defRPr sz="1900" kern="1200">
                          <a:solidFill>
                            <a:schemeClr val="dk1"/>
                          </a:solidFill>
                          <a:latin typeface="Arial"/>
                        </a:defRPr>
                      </a:lvl6pPr>
                      <a:lvl7pPr marL="2742926" algn="l" defTabSz="914309" rtl="0" eaLnBrk="1" latinLnBrk="0" hangingPunct="1">
                        <a:defRPr sz="1900" kern="1200">
                          <a:solidFill>
                            <a:schemeClr val="dk1"/>
                          </a:solidFill>
                          <a:latin typeface="Arial"/>
                        </a:defRPr>
                      </a:lvl7pPr>
                      <a:lvl8pPr marL="3200080" algn="l" defTabSz="914309" rtl="0" eaLnBrk="1" latinLnBrk="0" hangingPunct="1">
                        <a:defRPr sz="1900" kern="1200">
                          <a:solidFill>
                            <a:schemeClr val="dk1"/>
                          </a:solidFill>
                          <a:latin typeface="Arial"/>
                        </a:defRPr>
                      </a:lvl8pPr>
                      <a:lvl9pPr marL="3657234" algn="l" defTabSz="914309" rtl="0" eaLnBrk="1" latinLnBrk="0" hangingPunct="1">
                        <a:defRPr sz="1900" kern="1200">
                          <a:solidFill>
                            <a:schemeClr val="dk1"/>
                          </a:solidFill>
                          <a:latin typeface="Arial"/>
                        </a:defRPr>
                      </a:lvl9pPr>
                    </a:lstStyle>
                    <a:p>
                      <a:pPr marL="0" marR="0" lvl="0" indent="0" algn="l" defTabSz="457200" rtl="0" eaLnBrk="1" fontAlgn="auto" latinLnBrk="0" hangingPunct="1">
                        <a:lnSpc>
                          <a:spcPct val="100000"/>
                        </a:lnSpc>
                        <a:spcBef>
                          <a:spcPts val="300"/>
                        </a:spcBef>
                        <a:spcAft>
                          <a:spcPts val="300"/>
                        </a:spcAft>
                        <a:buClrTx/>
                        <a:buSzTx/>
                        <a:buFontTx/>
                        <a:buNone/>
                        <a:tabLst/>
                        <a:defRPr/>
                      </a:pPr>
                      <a:r>
                        <a:rPr lang="en-US" sz="1400" b="1" i="0">
                          <a:solidFill>
                            <a:schemeClr val="tx1">
                              <a:lumMod val="50000"/>
                            </a:schemeClr>
                          </a:solidFill>
                          <a:latin typeface="+mn-lt"/>
                        </a:rPr>
                        <a:t>Conclusions and close</a:t>
                      </a:r>
                    </a:p>
                  </a:txBody>
                  <a:tcPr marL="142606" marR="106955" marT="71303" marB="71303" anchor="ctr">
                    <a:solidFill>
                      <a:schemeClr val="bg1"/>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1400" b="0" kern="1200" baseline="0">
                          <a:solidFill>
                            <a:schemeClr val="tx1">
                              <a:lumMod val="50000"/>
                            </a:schemeClr>
                          </a:solidFill>
                          <a:latin typeface="+mn-lt"/>
                          <a:ea typeface="+mn-ea"/>
                          <a:cs typeface="Arial"/>
                        </a:rPr>
                        <a:t>Marcus Green</a:t>
                      </a:r>
                    </a:p>
                  </a:txBody>
                  <a:tcPr marL="142606" marR="106955" marT="71303" marB="71303" anchor="ctr">
                    <a:solidFill>
                      <a:schemeClr val="bg1"/>
                    </a:solidFill>
                  </a:tcPr>
                </a:tc>
                <a:extLst>
                  <a:ext uri="{0D108BD9-81ED-4DB2-BD59-A6C34878D82A}">
                    <a16:rowId xmlns:a16="http://schemas.microsoft.com/office/drawing/2014/main" val="704973085"/>
                  </a:ext>
                </a:extLst>
              </a:tr>
              <a:tr h="59229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chemeClr val="tx1">
                              <a:lumMod val="50000"/>
                            </a:schemeClr>
                          </a:solidFill>
                          <a:effectLst/>
                          <a:uLnTx/>
                          <a:uFillTx/>
                          <a:latin typeface="+mn-lt"/>
                          <a:ea typeface="+mn-ea"/>
                          <a:cs typeface="+mn-cs"/>
                        </a:rPr>
                        <a:t>12pm</a:t>
                      </a:r>
                    </a:p>
                  </a:txBody>
                  <a:tcPr marL="142606" marR="106955" marT="71303" marB="71303" anchor="ctr">
                    <a:solidFill>
                      <a:schemeClr val="bg1"/>
                    </a:solidFill>
                  </a:tcPr>
                </a:tc>
                <a:tc>
                  <a:txBody>
                    <a:bodyPr/>
                    <a:lstStyle/>
                    <a:p>
                      <a:pPr marL="0" marR="0" lvl="0" indent="0" algn="l" defTabSz="457200" rtl="0" eaLnBrk="1" fontAlgn="auto" latinLnBrk="0" hangingPunct="1">
                        <a:lnSpc>
                          <a:spcPct val="100000"/>
                        </a:lnSpc>
                        <a:spcBef>
                          <a:spcPts val="300"/>
                        </a:spcBef>
                        <a:spcAft>
                          <a:spcPts val="300"/>
                        </a:spcAft>
                        <a:buClrTx/>
                        <a:buSzTx/>
                        <a:buFontTx/>
                        <a:buNone/>
                        <a:tabLst/>
                        <a:defRPr/>
                      </a:pPr>
                      <a:r>
                        <a:rPr lang="en-GB" sz="1400" b="1" i="0">
                          <a:solidFill>
                            <a:schemeClr val="tx1">
                              <a:lumMod val="50000"/>
                            </a:schemeClr>
                          </a:solidFill>
                          <a:latin typeface="+mn-lt"/>
                        </a:rPr>
                        <a:t>Lunch and networking</a:t>
                      </a:r>
                      <a:endParaRPr lang="en-US" sz="1400" b="1" i="0">
                        <a:solidFill>
                          <a:schemeClr val="tx1">
                            <a:lumMod val="50000"/>
                          </a:schemeClr>
                        </a:solidFill>
                        <a:latin typeface="+mn-lt"/>
                      </a:endParaRPr>
                    </a:p>
                  </a:txBody>
                  <a:tcPr marL="142606" marR="106955" marT="71303" marB="71303" anchor="ctr">
                    <a:solidFill>
                      <a:schemeClr val="bg1"/>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GB" sz="1400" b="0" kern="1200" baseline="0" dirty="0">
                          <a:solidFill>
                            <a:schemeClr val="tx1">
                              <a:lumMod val="50000"/>
                            </a:schemeClr>
                          </a:solidFill>
                          <a:latin typeface="+mn-lt"/>
                          <a:ea typeface="+mn-ea"/>
                          <a:cs typeface="Arial"/>
                        </a:rPr>
                        <a:t>All</a:t>
                      </a:r>
                      <a:endParaRPr lang="en-US" sz="1400" b="0" kern="1200" baseline="0" dirty="0">
                        <a:solidFill>
                          <a:schemeClr val="tx1">
                            <a:lumMod val="50000"/>
                          </a:schemeClr>
                        </a:solidFill>
                        <a:latin typeface="+mn-lt"/>
                        <a:ea typeface="+mn-ea"/>
                        <a:cs typeface="Arial"/>
                      </a:endParaRPr>
                    </a:p>
                  </a:txBody>
                  <a:tcPr marL="142606" marR="106955" marT="71303" marB="71303" anchor="ctr">
                    <a:solidFill>
                      <a:schemeClr val="bg1"/>
                    </a:solidFill>
                  </a:tcPr>
                </a:tc>
                <a:extLst>
                  <a:ext uri="{0D108BD9-81ED-4DB2-BD59-A6C34878D82A}">
                    <a16:rowId xmlns:a16="http://schemas.microsoft.com/office/drawing/2014/main" val="214082013"/>
                  </a:ext>
                </a:extLst>
              </a:tr>
            </a:tbl>
          </a:graphicData>
        </a:graphic>
      </p:graphicFrame>
    </p:spTree>
    <p:extLst>
      <p:ext uri="{BB962C8B-B14F-4D97-AF65-F5344CB8AC3E}">
        <p14:creationId xmlns:p14="http://schemas.microsoft.com/office/powerpoint/2010/main" val="33351721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7CC0A96-87BD-4D35-9EB3-9E163CC770EF}"/>
              </a:ext>
            </a:extLst>
          </p:cNvPr>
          <p:cNvSpPr/>
          <p:nvPr/>
        </p:nvSpPr>
        <p:spPr bwMode="gray">
          <a:xfrm>
            <a:off x="0" y="1"/>
            <a:ext cx="6461050" cy="5772150"/>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6" name="TextBox 5">
            <a:extLst>
              <a:ext uri="{FF2B5EF4-FFF2-40B4-BE49-F238E27FC236}">
                <a16:creationId xmlns:a16="http://schemas.microsoft.com/office/drawing/2014/main" id="{924473DD-EF59-496E-A6AF-B2267CE2DEF8}"/>
              </a:ext>
            </a:extLst>
          </p:cNvPr>
          <p:cNvSpPr txBox="1"/>
          <p:nvPr/>
        </p:nvSpPr>
        <p:spPr bwMode="gray">
          <a:xfrm>
            <a:off x="1176732" y="2547520"/>
            <a:ext cx="3737389" cy="338554"/>
          </a:xfrm>
          <a:prstGeom prst="rect">
            <a:avLst/>
          </a:prstGeom>
          <a:noFill/>
        </p:spPr>
        <p:txBody>
          <a:bodyPr vert="horz" wrap="square" lIns="0" tIns="0" rIns="0" bIns="0" rtlCol="0" anchor="b">
            <a:spAutoFit/>
          </a:bodyPr>
          <a:lstStyle/>
          <a:p>
            <a:pPr algn="l">
              <a:spcBef>
                <a:spcPts val="600"/>
              </a:spcBef>
            </a:pPr>
            <a:r>
              <a:rPr lang="en-US" sz="2200" b="1">
                <a:solidFill>
                  <a:schemeClr val="accent6"/>
                </a:solidFill>
              </a:rPr>
              <a:t>A discussion in the round</a:t>
            </a:r>
          </a:p>
        </p:txBody>
      </p:sp>
      <p:sp>
        <p:nvSpPr>
          <p:cNvPr id="7" name="TextBox 6">
            <a:extLst>
              <a:ext uri="{FF2B5EF4-FFF2-40B4-BE49-F238E27FC236}">
                <a16:creationId xmlns:a16="http://schemas.microsoft.com/office/drawing/2014/main" id="{32A852B9-7D59-4545-A587-3F06E80DF463}"/>
              </a:ext>
            </a:extLst>
          </p:cNvPr>
          <p:cNvSpPr txBox="1"/>
          <p:nvPr/>
        </p:nvSpPr>
        <p:spPr bwMode="gray">
          <a:xfrm>
            <a:off x="1176732" y="3126731"/>
            <a:ext cx="3937519" cy="1951816"/>
          </a:xfrm>
          <a:prstGeom prst="rect">
            <a:avLst/>
          </a:prstGeom>
          <a:noFill/>
        </p:spPr>
        <p:txBody>
          <a:bodyPr vert="horz" wrap="square" lIns="0" tIns="0" rIns="0" bIns="0" rtlCol="0">
            <a:spAutoFit/>
          </a:bodyPr>
          <a:lstStyle/>
          <a:p>
            <a:pPr>
              <a:lnSpc>
                <a:spcPct val="110000"/>
              </a:lnSpc>
              <a:spcBef>
                <a:spcPts val="600"/>
              </a:spcBef>
              <a:buClr>
                <a:schemeClr val="tx1"/>
              </a:buClr>
            </a:pPr>
            <a:r>
              <a:rPr lang="en-US" sz="1600">
                <a:solidFill>
                  <a:schemeClr val="accent6"/>
                </a:solidFill>
              </a:rPr>
              <a:t>Do you think the </a:t>
            </a:r>
            <a:r>
              <a:rPr lang="en-US" sz="1600" b="1">
                <a:solidFill>
                  <a:schemeClr val="accent6"/>
                </a:solidFill>
              </a:rPr>
              <a:t>framework analysis </a:t>
            </a:r>
            <a:r>
              <a:rPr lang="en-US" sz="1600">
                <a:solidFill>
                  <a:schemeClr val="accent6"/>
                </a:solidFill>
              </a:rPr>
              <a:t>technique is a useful method for understanding if your </a:t>
            </a:r>
            <a:r>
              <a:rPr lang="en-US" sz="1600" b="1">
                <a:solidFill>
                  <a:schemeClr val="accent6"/>
                </a:solidFill>
              </a:rPr>
              <a:t>intervention has worked</a:t>
            </a:r>
            <a:r>
              <a:rPr lang="en-US" sz="1600">
                <a:solidFill>
                  <a:schemeClr val="accent6"/>
                </a:solidFill>
              </a:rPr>
              <a:t>?</a:t>
            </a:r>
          </a:p>
          <a:p>
            <a:pPr>
              <a:lnSpc>
                <a:spcPct val="110000"/>
              </a:lnSpc>
              <a:spcBef>
                <a:spcPts val="600"/>
              </a:spcBef>
              <a:buClr>
                <a:schemeClr val="tx1"/>
              </a:buClr>
            </a:pPr>
            <a:r>
              <a:rPr lang="en-US" sz="1600">
                <a:solidFill>
                  <a:schemeClr val="accent6"/>
                </a:solidFill>
              </a:rPr>
              <a:t>What are the other </a:t>
            </a:r>
            <a:r>
              <a:rPr lang="en-US" sz="1600" b="1">
                <a:solidFill>
                  <a:schemeClr val="accent6"/>
                </a:solidFill>
              </a:rPr>
              <a:t>qualitative approaches </a:t>
            </a:r>
            <a:r>
              <a:rPr lang="en-US" sz="1600">
                <a:solidFill>
                  <a:schemeClr val="accent6"/>
                </a:solidFill>
              </a:rPr>
              <a:t>you could use to evaluate when </a:t>
            </a:r>
            <a:r>
              <a:rPr lang="en-US" sz="1600" b="1">
                <a:solidFill>
                  <a:schemeClr val="accent6"/>
                </a:solidFill>
              </a:rPr>
              <a:t>time pressured</a:t>
            </a:r>
            <a:r>
              <a:rPr lang="en-US" sz="1600">
                <a:solidFill>
                  <a:schemeClr val="accent6"/>
                </a:solidFill>
              </a:rPr>
              <a:t>?</a:t>
            </a:r>
          </a:p>
        </p:txBody>
      </p:sp>
      <p:pic>
        <p:nvPicPr>
          <p:cNvPr id="8" name="Picture 7">
            <a:extLst>
              <a:ext uri="{FF2B5EF4-FFF2-40B4-BE49-F238E27FC236}">
                <a16:creationId xmlns:a16="http://schemas.microsoft.com/office/drawing/2014/main" id="{009ADC9F-C81E-49A7-B902-8B298FA0262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gray">
          <a:xfrm>
            <a:off x="6461050" y="2319"/>
            <a:ext cx="5730950" cy="5767511"/>
          </a:xfrm>
          <a:prstGeom prst="rect">
            <a:avLst/>
          </a:prstGeom>
        </p:spPr>
      </p:pic>
      <p:pic>
        <p:nvPicPr>
          <p:cNvPr id="2" name="Picture 1">
            <a:extLst>
              <a:ext uri="{FF2B5EF4-FFF2-40B4-BE49-F238E27FC236}">
                <a16:creationId xmlns:a16="http://schemas.microsoft.com/office/drawing/2014/main" id="{CF30ED70-01AE-0548-E40D-FF52AF854ED4}"/>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gray">
          <a:xfrm>
            <a:off x="2179269" y="574548"/>
            <a:ext cx="1732314" cy="1732314"/>
          </a:xfrm>
          <a:prstGeom prst="rect">
            <a:avLst/>
          </a:prstGeom>
        </p:spPr>
      </p:pic>
    </p:spTree>
    <p:extLst>
      <p:ext uri="{BB962C8B-B14F-4D97-AF65-F5344CB8AC3E}">
        <p14:creationId xmlns:p14="http://schemas.microsoft.com/office/powerpoint/2010/main" val="36739449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FCF4A5-5157-F158-2B20-2084531ABD54}"/>
              </a:ext>
            </a:extLst>
          </p:cNvPr>
          <p:cNvSpPr>
            <a:spLocks noGrp="1"/>
          </p:cNvSpPr>
          <p:nvPr>
            <p:ph type="body" idx="1"/>
          </p:nvPr>
        </p:nvSpPr>
        <p:spPr/>
        <p:txBody>
          <a:bodyPr/>
          <a:lstStyle/>
          <a:p>
            <a:endParaRPr lang="en-US"/>
          </a:p>
        </p:txBody>
      </p:sp>
      <p:sp>
        <p:nvSpPr>
          <p:cNvPr id="4" name="Title 3">
            <a:extLst>
              <a:ext uri="{FF2B5EF4-FFF2-40B4-BE49-F238E27FC236}">
                <a16:creationId xmlns:a16="http://schemas.microsoft.com/office/drawing/2014/main" id="{DA67019B-6763-BA5C-CC39-3DDE61102D07}"/>
              </a:ext>
            </a:extLst>
          </p:cNvPr>
          <p:cNvSpPr>
            <a:spLocks noGrp="1"/>
          </p:cNvSpPr>
          <p:nvPr>
            <p:ph type="title"/>
          </p:nvPr>
        </p:nvSpPr>
        <p:spPr>
          <a:xfrm>
            <a:off x="1752600" y="3143604"/>
            <a:ext cx="8686800" cy="830997"/>
          </a:xfrm>
        </p:spPr>
        <p:txBody>
          <a:bodyPr/>
          <a:lstStyle/>
          <a:p>
            <a:r>
              <a:rPr lang="en-GB" sz="6000"/>
              <a:t>Group task</a:t>
            </a:r>
            <a:endParaRPr lang="en-US"/>
          </a:p>
        </p:txBody>
      </p:sp>
    </p:spTree>
    <p:extLst>
      <p:ext uri="{BB962C8B-B14F-4D97-AF65-F5344CB8AC3E}">
        <p14:creationId xmlns:p14="http://schemas.microsoft.com/office/powerpoint/2010/main" val="39713774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BC3C7-C080-623E-1830-EC3B3110E3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0B45E0-FFE0-467F-A452-DFD284974CF9}"/>
              </a:ext>
            </a:extLst>
          </p:cNvPr>
          <p:cNvSpPr>
            <a:spLocks noGrp="1"/>
          </p:cNvSpPr>
          <p:nvPr>
            <p:ph type="title"/>
          </p:nvPr>
        </p:nvSpPr>
        <p:spPr/>
        <p:txBody>
          <a:bodyPr/>
          <a:lstStyle/>
          <a:p>
            <a:r>
              <a:rPr lang="en-US"/>
              <a:t>Group task: Rapid evaluation for a community project</a:t>
            </a:r>
          </a:p>
        </p:txBody>
      </p:sp>
      <p:sp>
        <p:nvSpPr>
          <p:cNvPr id="24" name="Rectangle 23">
            <a:extLst>
              <a:ext uri="{FF2B5EF4-FFF2-40B4-BE49-F238E27FC236}">
                <a16:creationId xmlns:a16="http://schemas.microsoft.com/office/drawing/2014/main" id="{165A3C1F-BB83-6FFA-FCDD-38B334908829}"/>
              </a:ext>
            </a:extLst>
          </p:cNvPr>
          <p:cNvSpPr/>
          <p:nvPr/>
        </p:nvSpPr>
        <p:spPr bwMode="gray">
          <a:xfrm>
            <a:off x="457199" y="1356102"/>
            <a:ext cx="2681643" cy="4863724"/>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19" name="TextBox 18">
            <a:extLst>
              <a:ext uri="{FF2B5EF4-FFF2-40B4-BE49-F238E27FC236}">
                <a16:creationId xmlns:a16="http://schemas.microsoft.com/office/drawing/2014/main" id="{08F470F3-62F6-201F-7DBE-AB68A2819503}"/>
              </a:ext>
            </a:extLst>
          </p:cNvPr>
          <p:cNvSpPr txBox="1"/>
          <p:nvPr/>
        </p:nvSpPr>
        <p:spPr bwMode="gray">
          <a:xfrm>
            <a:off x="716239" y="1906838"/>
            <a:ext cx="2158590" cy="4278094"/>
          </a:xfrm>
          <a:prstGeom prst="rect">
            <a:avLst/>
          </a:prstGeom>
          <a:noFill/>
        </p:spPr>
        <p:txBody>
          <a:bodyPr vert="horz" wrap="square" lIns="0" tIns="0" rIns="0" bIns="0" rtlCol="0">
            <a:spAutoFit/>
          </a:bodyPr>
          <a:lstStyle/>
          <a:p>
            <a:pPr algn="ctr">
              <a:spcBef>
                <a:spcPts val="600"/>
              </a:spcBef>
            </a:pPr>
            <a:r>
              <a:rPr lang="en-US" sz="1600" b="1">
                <a:solidFill>
                  <a:schemeClr val="accent6"/>
                </a:solidFill>
              </a:rPr>
              <a:t>Scenario</a:t>
            </a:r>
          </a:p>
          <a:p>
            <a:pPr algn="ctr">
              <a:spcBef>
                <a:spcPts val="600"/>
              </a:spcBef>
            </a:pPr>
            <a:r>
              <a:rPr lang="en-US" sz="1400">
                <a:solidFill>
                  <a:schemeClr val="accent6"/>
                </a:solidFill>
              </a:rPr>
              <a:t>You’re managing a rapid evaluation of a community gardening project with only </a:t>
            </a:r>
            <a:r>
              <a:rPr lang="en-US" sz="1400" b="1">
                <a:solidFill>
                  <a:schemeClr val="accent6"/>
                </a:solidFill>
              </a:rPr>
              <a:t>one month</a:t>
            </a:r>
            <a:r>
              <a:rPr lang="en-US" sz="1400">
                <a:solidFill>
                  <a:schemeClr val="accent6"/>
                </a:solidFill>
              </a:rPr>
              <a:t> to assess its impact.</a:t>
            </a:r>
          </a:p>
          <a:p>
            <a:pPr algn="ctr">
              <a:spcBef>
                <a:spcPts val="600"/>
              </a:spcBef>
            </a:pPr>
            <a:r>
              <a:rPr lang="en-US" sz="1400">
                <a:solidFill>
                  <a:schemeClr val="accent6"/>
                </a:solidFill>
              </a:rPr>
              <a:t>In this project, local residents are invited to participate in gardening activities at a nearby park. The project aims to improve </a:t>
            </a:r>
            <a:r>
              <a:rPr lang="en-US" sz="1400" b="1">
                <a:solidFill>
                  <a:schemeClr val="accent6"/>
                </a:solidFill>
              </a:rPr>
              <a:t>physical health, mental wellbeing, and community connections </a:t>
            </a:r>
            <a:r>
              <a:rPr lang="en-US" sz="1400">
                <a:solidFill>
                  <a:schemeClr val="accent6"/>
                </a:solidFill>
              </a:rPr>
              <a:t>by encouraging people to spend time outdoors, learn about gardening, and work with others in their neighborhood.</a:t>
            </a:r>
          </a:p>
        </p:txBody>
      </p:sp>
      <p:grpSp>
        <p:nvGrpSpPr>
          <p:cNvPr id="11" name="Group 10">
            <a:extLst>
              <a:ext uri="{FF2B5EF4-FFF2-40B4-BE49-F238E27FC236}">
                <a16:creationId xmlns:a16="http://schemas.microsoft.com/office/drawing/2014/main" id="{6BDAFA66-87B7-5F17-FAA7-B54D3EC78794}"/>
              </a:ext>
            </a:extLst>
          </p:cNvPr>
          <p:cNvGrpSpPr/>
          <p:nvPr/>
        </p:nvGrpSpPr>
        <p:grpSpPr>
          <a:xfrm>
            <a:off x="3479307" y="1364398"/>
            <a:ext cx="4045843" cy="4409676"/>
            <a:chOff x="4577002" y="2003960"/>
            <a:chExt cx="6737691" cy="4409676"/>
          </a:xfrm>
        </p:grpSpPr>
        <p:sp>
          <p:nvSpPr>
            <p:cNvPr id="13" name="TextBox 12">
              <a:extLst>
                <a:ext uri="{FF2B5EF4-FFF2-40B4-BE49-F238E27FC236}">
                  <a16:creationId xmlns:a16="http://schemas.microsoft.com/office/drawing/2014/main" id="{93B3B899-40EF-E800-2A5B-E24F5BA36007}"/>
                </a:ext>
              </a:extLst>
            </p:cNvPr>
            <p:cNvSpPr txBox="1"/>
            <p:nvPr/>
          </p:nvSpPr>
          <p:spPr bwMode="gray">
            <a:xfrm>
              <a:off x="4577003" y="2003960"/>
              <a:ext cx="2694654" cy="246221"/>
            </a:xfrm>
            <a:prstGeom prst="rect">
              <a:avLst/>
            </a:prstGeom>
            <a:noFill/>
          </p:spPr>
          <p:txBody>
            <a:bodyPr vert="horz" wrap="square" lIns="0" tIns="0" rIns="0" bIns="0" rtlCol="0">
              <a:spAutoFit/>
            </a:bodyPr>
            <a:lstStyle/>
            <a:p>
              <a:pPr algn="l">
                <a:spcBef>
                  <a:spcPts val="600"/>
                </a:spcBef>
              </a:pPr>
              <a:r>
                <a:rPr lang="en-US" sz="1600" b="1">
                  <a:solidFill>
                    <a:schemeClr val="accent6"/>
                  </a:solidFill>
                </a:rPr>
                <a:t>Details</a:t>
              </a:r>
            </a:p>
          </p:txBody>
        </p:sp>
        <p:cxnSp>
          <p:nvCxnSpPr>
            <p:cNvPr id="21" name="Straight Connector 20">
              <a:extLst>
                <a:ext uri="{FF2B5EF4-FFF2-40B4-BE49-F238E27FC236}">
                  <a16:creationId xmlns:a16="http://schemas.microsoft.com/office/drawing/2014/main" id="{8135EB1D-05AA-2DB3-FC33-0702957267EF}"/>
                </a:ext>
              </a:extLst>
            </p:cNvPr>
            <p:cNvCxnSpPr>
              <a:cxnSpLocks/>
            </p:cNvCxnSpPr>
            <p:nvPr/>
          </p:nvCxnSpPr>
          <p:spPr bwMode="gray">
            <a:xfrm>
              <a:off x="4577002" y="2382417"/>
              <a:ext cx="6619417" cy="0"/>
            </a:xfrm>
            <a:prstGeom prst="line">
              <a:avLst/>
            </a:prstGeom>
            <a:ln w="19050" cap="rnd">
              <a:solidFill>
                <a:schemeClr val="tx2"/>
              </a:solidFill>
              <a:round/>
              <a:headEnd w="lg" len="med"/>
              <a:tailEnd type="none" w="lg"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A8FAD28-BC4B-C724-A57B-FD405D74ECBF}"/>
                </a:ext>
              </a:extLst>
            </p:cNvPr>
            <p:cNvSpPr txBox="1"/>
            <p:nvPr/>
          </p:nvSpPr>
          <p:spPr bwMode="gray">
            <a:xfrm>
              <a:off x="4577002" y="2684680"/>
              <a:ext cx="6737691" cy="2246769"/>
            </a:xfrm>
            <a:prstGeom prst="rect">
              <a:avLst/>
            </a:prstGeom>
            <a:noFill/>
          </p:spPr>
          <p:txBody>
            <a:bodyPr vert="horz" wrap="square" lIns="0" tIns="0" rIns="0" bIns="0" rtlCol="0">
              <a:spAutoFit/>
            </a:bodyPr>
            <a:lstStyle/>
            <a:p>
              <a:pPr>
                <a:spcBef>
                  <a:spcPts val="600"/>
                </a:spcBef>
              </a:pPr>
              <a:r>
                <a:rPr lang="en-US" sz="1400" b="1"/>
                <a:t>Available resources</a:t>
              </a:r>
            </a:p>
            <a:p>
              <a:pPr marL="114300" indent="-114300">
                <a:spcBef>
                  <a:spcPts val="600"/>
                </a:spcBef>
                <a:buFont typeface="Arial" panose="020B0604020202020204" pitchFamily="34" charset="0"/>
                <a:buChar char="•"/>
              </a:pPr>
              <a:r>
                <a:rPr lang="en-US" sz="1400"/>
                <a:t>Access to the project team (who designed the gardening project)</a:t>
              </a:r>
            </a:p>
            <a:p>
              <a:pPr marL="114300" indent="-114300">
                <a:spcBef>
                  <a:spcPts val="600"/>
                </a:spcBef>
                <a:buFont typeface="Arial" panose="020B0604020202020204" pitchFamily="34" charset="0"/>
                <a:buChar char="•"/>
              </a:pPr>
              <a:r>
                <a:rPr lang="en-US" sz="1400"/>
                <a:t>Support from the local council for data on park usage and community health</a:t>
              </a:r>
            </a:p>
            <a:p>
              <a:pPr marL="114300" indent="-114300">
                <a:spcBef>
                  <a:spcPts val="600"/>
                </a:spcBef>
                <a:buFont typeface="Arial" panose="020B0604020202020204" pitchFamily="34" charset="0"/>
                <a:buChar char="•"/>
              </a:pPr>
              <a:r>
                <a:rPr lang="en-US" sz="1400"/>
                <a:t>Quick feedback methods such as short surveys, focus groups, or informal interviews</a:t>
              </a:r>
            </a:p>
            <a:p>
              <a:pPr marL="114300" indent="-114300">
                <a:spcBef>
                  <a:spcPts val="600"/>
                </a:spcBef>
                <a:buFont typeface="Arial" panose="020B0604020202020204" pitchFamily="34" charset="0"/>
                <a:buChar char="•"/>
              </a:pPr>
              <a:r>
                <a:rPr lang="en-US" sz="1400"/>
                <a:t>Limited health data, but potential access to self-reported wellbeing measures</a:t>
              </a:r>
            </a:p>
          </p:txBody>
        </p:sp>
        <p:sp>
          <p:nvSpPr>
            <p:cNvPr id="18" name="TextBox 17">
              <a:extLst>
                <a:ext uri="{FF2B5EF4-FFF2-40B4-BE49-F238E27FC236}">
                  <a16:creationId xmlns:a16="http://schemas.microsoft.com/office/drawing/2014/main" id="{90B66235-1893-3D35-2AEF-3979EC99A291}"/>
                </a:ext>
              </a:extLst>
            </p:cNvPr>
            <p:cNvSpPr txBox="1"/>
            <p:nvPr/>
          </p:nvSpPr>
          <p:spPr bwMode="gray">
            <a:xfrm>
              <a:off x="4577002" y="5105586"/>
              <a:ext cx="6737691" cy="1308050"/>
            </a:xfrm>
            <a:prstGeom prst="rect">
              <a:avLst/>
            </a:prstGeom>
            <a:noFill/>
          </p:spPr>
          <p:txBody>
            <a:bodyPr vert="horz" wrap="square" lIns="0" tIns="0" rIns="0" bIns="0" rtlCol="0">
              <a:spAutoFit/>
            </a:bodyPr>
            <a:lstStyle/>
            <a:p>
              <a:pPr>
                <a:spcBef>
                  <a:spcPts val="600"/>
                </a:spcBef>
              </a:pPr>
              <a:r>
                <a:rPr lang="en-US" sz="1400" b="1"/>
                <a:t>Stakeholders</a:t>
              </a:r>
            </a:p>
            <a:p>
              <a:pPr marL="114300" indent="-114300">
                <a:spcBef>
                  <a:spcPts val="600"/>
                </a:spcBef>
                <a:buFont typeface="Arial" panose="020B0604020202020204" pitchFamily="34" charset="0"/>
                <a:buChar char="•"/>
              </a:pPr>
              <a:r>
                <a:rPr lang="en-US" sz="1400"/>
                <a:t>The project team (running the gardening initiative)</a:t>
              </a:r>
            </a:p>
            <a:p>
              <a:pPr marL="114300" indent="-114300">
                <a:spcBef>
                  <a:spcPts val="600"/>
                </a:spcBef>
                <a:buFont typeface="Arial" panose="020B0604020202020204" pitchFamily="34" charset="0"/>
                <a:buChar char="•"/>
              </a:pPr>
              <a:r>
                <a:rPr lang="en-US" sz="1400"/>
                <a:t>Local residents (participating in the program)</a:t>
              </a:r>
            </a:p>
            <a:p>
              <a:pPr marL="114300" indent="-114300">
                <a:spcBef>
                  <a:spcPts val="600"/>
                </a:spcBef>
                <a:buFont typeface="Arial" panose="020B0604020202020204" pitchFamily="34" charset="0"/>
                <a:buChar char="•"/>
              </a:pPr>
              <a:r>
                <a:rPr lang="en-US" sz="1400"/>
                <a:t>Local council (who might continue funding the project)</a:t>
              </a:r>
            </a:p>
          </p:txBody>
        </p:sp>
      </p:grpSp>
      <p:sp>
        <p:nvSpPr>
          <p:cNvPr id="29" name="Rectangle 28">
            <a:extLst>
              <a:ext uri="{FF2B5EF4-FFF2-40B4-BE49-F238E27FC236}">
                <a16:creationId xmlns:a16="http://schemas.microsoft.com/office/drawing/2014/main" id="{6DA85352-120A-2995-38B3-AED70AAF3DC7}"/>
              </a:ext>
            </a:extLst>
          </p:cNvPr>
          <p:cNvSpPr/>
          <p:nvPr/>
        </p:nvSpPr>
        <p:spPr bwMode="gray">
          <a:xfrm>
            <a:off x="7865615" y="1356103"/>
            <a:ext cx="3897297" cy="4863724"/>
          </a:xfrm>
          <a:prstGeom prst="rect">
            <a:avLst/>
          </a:prstGeom>
          <a:solidFill>
            <a:srgbClr val="FAF8F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32" name="TextBox 31">
            <a:extLst>
              <a:ext uri="{FF2B5EF4-FFF2-40B4-BE49-F238E27FC236}">
                <a16:creationId xmlns:a16="http://schemas.microsoft.com/office/drawing/2014/main" id="{8B0FC097-191A-5FD5-3704-BAE184DD64C4}"/>
              </a:ext>
            </a:extLst>
          </p:cNvPr>
          <p:cNvSpPr txBox="1"/>
          <p:nvPr/>
        </p:nvSpPr>
        <p:spPr bwMode="gray">
          <a:xfrm>
            <a:off x="8043823" y="1906618"/>
            <a:ext cx="3540873" cy="4770537"/>
          </a:xfrm>
          <a:prstGeom prst="rect">
            <a:avLst/>
          </a:prstGeom>
          <a:noFill/>
        </p:spPr>
        <p:txBody>
          <a:bodyPr vert="horz" wrap="square" lIns="0" tIns="0" rIns="0" bIns="0" rtlCol="0">
            <a:spAutoFit/>
          </a:bodyPr>
          <a:lstStyle/>
          <a:p>
            <a:pPr algn="l">
              <a:spcBef>
                <a:spcPts val="600"/>
              </a:spcBef>
            </a:pPr>
            <a:r>
              <a:rPr lang="en-US" sz="1400"/>
              <a:t>Please work in groups to </a:t>
            </a:r>
            <a:r>
              <a:rPr lang="en-US" sz="1400" b="1"/>
              <a:t>develop a rapid evaluation plan</a:t>
            </a:r>
            <a:r>
              <a:rPr lang="en-US" sz="1400"/>
              <a:t> for this gardening project. Given the </a:t>
            </a:r>
            <a:r>
              <a:rPr lang="en-US" sz="1400" b="1"/>
              <a:t>one-month timeframe</a:t>
            </a:r>
            <a:r>
              <a:rPr lang="en-US" sz="1400"/>
              <a:t>, consider the following questions:</a:t>
            </a:r>
          </a:p>
          <a:p>
            <a:pPr marL="228600" indent="-228600" algn="l">
              <a:spcBef>
                <a:spcPts val="600"/>
              </a:spcBef>
              <a:buFont typeface="+mj-lt"/>
              <a:buAutoNum type="arabicPeriod"/>
            </a:pPr>
            <a:r>
              <a:rPr lang="en-US" sz="1400" b="1"/>
              <a:t>What should we measure? </a:t>
            </a:r>
            <a:r>
              <a:rPr lang="en-US" sz="1400"/>
              <a:t>(E.g., quick indicators of physical health, mental wellbeing, community connections)</a:t>
            </a:r>
          </a:p>
          <a:p>
            <a:pPr marL="228600" indent="-228600" algn="l">
              <a:spcBef>
                <a:spcPts val="600"/>
              </a:spcBef>
              <a:buFont typeface="+mj-lt"/>
              <a:buAutoNum type="arabicPeriod"/>
            </a:pPr>
            <a:r>
              <a:rPr lang="en-US" sz="1400" b="1"/>
              <a:t>What data collection methods will work in a short timeframe? </a:t>
            </a:r>
            <a:r>
              <a:rPr lang="en-US" sz="1400"/>
              <a:t>(E.g., pulse surveys, informal interviews, observational data)</a:t>
            </a:r>
          </a:p>
          <a:p>
            <a:pPr marL="228600" indent="-228600" algn="l">
              <a:spcBef>
                <a:spcPts val="600"/>
              </a:spcBef>
              <a:buFont typeface="+mj-lt"/>
              <a:buAutoNum type="arabicPeriod"/>
            </a:pPr>
            <a:r>
              <a:rPr lang="en-US" sz="1400" b="1"/>
              <a:t>How will we know if the project is successful within one month? </a:t>
            </a:r>
            <a:r>
              <a:rPr lang="en-US" sz="1400"/>
              <a:t>(E.g., changes in engagement, self-reported wellbeing)</a:t>
            </a:r>
          </a:p>
          <a:p>
            <a:pPr marL="228600" indent="-228600" algn="l">
              <a:spcBef>
                <a:spcPts val="600"/>
              </a:spcBef>
              <a:buFont typeface="+mj-lt"/>
              <a:buAutoNum type="arabicPeriod"/>
            </a:pPr>
            <a:r>
              <a:rPr lang="en-US" sz="1400" b="1"/>
              <a:t>What are the limitations of a rapid evaluation? </a:t>
            </a:r>
            <a:r>
              <a:rPr lang="en-US" sz="1400"/>
              <a:t>How might we compensate for them?</a:t>
            </a:r>
          </a:p>
          <a:p>
            <a:pPr algn="l">
              <a:spcBef>
                <a:spcPts val="600"/>
              </a:spcBef>
            </a:pPr>
            <a:endParaRPr lang="en-US" sz="1400"/>
          </a:p>
          <a:p>
            <a:pPr marL="285750" indent="-285750" algn="l">
              <a:spcBef>
                <a:spcPts val="600"/>
              </a:spcBef>
              <a:buFont typeface="Arial" panose="020B0604020202020204" pitchFamily="34" charset="0"/>
              <a:buChar char="•"/>
            </a:pPr>
            <a:endParaRPr lang="en-US" sz="1400"/>
          </a:p>
        </p:txBody>
      </p:sp>
      <p:pic>
        <p:nvPicPr>
          <p:cNvPr id="33" name="Picture 32">
            <a:extLst>
              <a:ext uri="{FF2B5EF4-FFF2-40B4-BE49-F238E27FC236}">
                <a16:creationId xmlns:a16="http://schemas.microsoft.com/office/drawing/2014/main" id="{01893082-F73A-1A2F-D130-ADD50DB47467}"/>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gray">
          <a:xfrm>
            <a:off x="1521214" y="1356102"/>
            <a:ext cx="548640" cy="548640"/>
          </a:xfrm>
          <a:prstGeom prst="rect">
            <a:avLst/>
          </a:prstGeom>
        </p:spPr>
      </p:pic>
      <p:sp>
        <p:nvSpPr>
          <p:cNvPr id="5" name="Oval 4">
            <a:extLst>
              <a:ext uri="{FF2B5EF4-FFF2-40B4-BE49-F238E27FC236}">
                <a16:creationId xmlns:a16="http://schemas.microsoft.com/office/drawing/2014/main" id="{F6B91CE4-6213-3DE9-D12F-C323D553B102}"/>
              </a:ext>
            </a:extLst>
          </p:cNvPr>
          <p:cNvSpPr/>
          <p:nvPr/>
        </p:nvSpPr>
        <p:spPr bwMode="gray">
          <a:xfrm>
            <a:off x="9317941" y="933148"/>
            <a:ext cx="992636" cy="862499"/>
          </a:xfrm>
          <a:prstGeom prst="ellipse">
            <a:avLst/>
          </a:prstGeom>
          <a:solidFill>
            <a:schemeClr val="bg1"/>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pic>
        <p:nvPicPr>
          <p:cNvPr id="4" name="Picture 3">
            <a:extLst>
              <a:ext uri="{FF2B5EF4-FFF2-40B4-BE49-F238E27FC236}">
                <a16:creationId xmlns:a16="http://schemas.microsoft.com/office/drawing/2014/main" id="{F525430D-B576-F780-5454-14CC0DABCBE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gray">
          <a:xfrm>
            <a:off x="9361484" y="898046"/>
            <a:ext cx="916111" cy="916111"/>
          </a:xfrm>
          <a:prstGeom prst="rect">
            <a:avLst/>
          </a:prstGeom>
        </p:spPr>
      </p:pic>
    </p:spTree>
    <p:extLst>
      <p:ext uri="{BB962C8B-B14F-4D97-AF65-F5344CB8AC3E}">
        <p14:creationId xmlns:p14="http://schemas.microsoft.com/office/powerpoint/2010/main" val="42152909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05775-A37B-64C2-7041-38DE0AF4A162}"/>
              </a:ext>
            </a:extLst>
          </p:cNvPr>
          <p:cNvSpPr>
            <a:spLocks noGrp="1"/>
          </p:cNvSpPr>
          <p:nvPr>
            <p:ph type="title"/>
          </p:nvPr>
        </p:nvSpPr>
        <p:spPr>
          <a:xfrm>
            <a:off x="457199" y="555639"/>
            <a:ext cx="9601200" cy="304699"/>
          </a:xfrm>
        </p:spPr>
        <p:txBody>
          <a:bodyPr wrap="square" anchor="t">
            <a:normAutofit/>
          </a:bodyPr>
          <a:lstStyle/>
          <a:p>
            <a:r>
              <a:rPr lang="en-US"/>
              <a:t>Evaluation plan template</a:t>
            </a:r>
          </a:p>
        </p:txBody>
      </p:sp>
      <p:grpSp>
        <p:nvGrpSpPr>
          <p:cNvPr id="6" name="Group 5">
            <a:extLst>
              <a:ext uri="{FF2B5EF4-FFF2-40B4-BE49-F238E27FC236}">
                <a16:creationId xmlns:a16="http://schemas.microsoft.com/office/drawing/2014/main" id="{14CF45EA-E069-C7AF-99B2-04767496C255}"/>
              </a:ext>
            </a:extLst>
          </p:cNvPr>
          <p:cNvGrpSpPr/>
          <p:nvPr/>
        </p:nvGrpSpPr>
        <p:grpSpPr>
          <a:xfrm>
            <a:off x="666751" y="3575567"/>
            <a:ext cx="5143833" cy="2386527"/>
            <a:chOff x="2339465" y="3646270"/>
            <a:chExt cx="3542638" cy="2386527"/>
          </a:xfrm>
        </p:grpSpPr>
        <p:sp>
          <p:nvSpPr>
            <p:cNvPr id="34" name="TextBox 33">
              <a:extLst>
                <a:ext uri="{FF2B5EF4-FFF2-40B4-BE49-F238E27FC236}">
                  <a16:creationId xmlns:a16="http://schemas.microsoft.com/office/drawing/2014/main" id="{4F17D5EE-B594-4A81-F3F3-1C58C2DCCE92}"/>
                </a:ext>
              </a:extLst>
            </p:cNvPr>
            <p:cNvSpPr txBox="1"/>
            <p:nvPr/>
          </p:nvSpPr>
          <p:spPr bwMode="gray">
            <a:xfrm>
              <a:off x="2859410" y="3836918"/>
              <a:ext cx="2918220" cy="215444"/>
            </a:xfrm>
            <a:prstGeom prst="rect">
              <a:avLst/>
            </a:prstGeom>
            <a:noFill/>
          </p:spPr>
          <p:txBody>
            <a:bodyPr vert="horz" wrap="square" lIns="0" tIns="0" rIns="0" bIns="0" rtlCol="0" anchor="b" anchorCtr="0">
              <a:spAutoFit/>
            </a:bodyPr>
            <a:lstStyle/>
            <a:p>
              <a:pPr algn="l">
                <a:spcBef>
                  <a:spcPts val="300"/>
                </a:spcBef>
              </a:pPr>
              <a:r>
                <a:rPr lang="en-US" sz="1400" b="1">
                  <a:solidFill>
                    <a:schemeClr val="accent6"/>
                  </a:solidFill>
                </a:rPr>
                <a:t>Data analysis</a:t>
              </a:r>
            </a:p>
          </p:txBody>
        </p:sp>
        <p:sp>
          <p:nvSpPr>
            <p:cNvPr id="24" name="TextBox 23">
              <a:extLst>
                <a:ext uri="{FF2B5EF4-FFF2-40B4-BE49-F238E27FC236}">
                  <a16:creationId xmlns:a16="http://schemas.microsoft.com/office/drawing/2014/main" id="{38649A8F-D592-F853-DFE9-C298AD404ED9}"/>
                </a:ext>
              </a:extLst>
            </p:cNvPr>
            <p:cNvSpPr txBox="1"/>
            <p:nvPr/>
          </p:nvSpPr>
          <p:spPr bwMode="gray">
            <a:xfrm>
              <a:off x="2506256" y="4123065"/>
              <a:ext cx="3375847" cy="1909732"/>
            </a:xfrm>
            <a:prstGeom prst="rect">
              <a:avLst/>
            </a:prstGeom>
            <a:solidFill>
              <a:srgbClr val="FAF8F2"/>
            </a:solidFill>
          </p:spPr>
          <p:txBody>
            <a:bodyPr vert="horz" wrap="square" lIns="0" tIns="0" rIns="0" bIns="0" rtlCol="0">
              <a:noAutofit/>
            </a:bodyPr>
            <a:lstStyle/>
            <a:p>
              <a:pPr algn="l">
                <a:spcBef>
                  <a:spcPts val="600"/>
                </a:spcBef>
              </a:pPr>
              <a:r>
                <a:rPr lang="en-US" sz="1200"/>
                <a:t>Insert your type of data analysis techniques </a:t>
              </a:r>
            </a:p>
          </p:txBody>
        </p:sp>
        <p:sp>
          <p:nvSpPr>
            <p:cNvPr id="44" name="Rectangle 43">
              <a:extLst>
                <a:ext uri="{FF2B5EF4-FFF2-40B4-BE49-F238E27FC236}">
                  <a16:creationId xmlns:a16="http://schemas.microsoft.com/office/drawing/2014/main" id="{A2C8F191-30E0-397A-B50C-392057BD2AF5}"/>
                </a:ext>
              </a:extLst>
            </p:cNvPr>
            <p:cNvSpPr/>
            <p:nvPr/>
          </p:nvSpPr>
          <p:spPr>
            <a:xfrm>
              <a:off x="2339465" y="3646270"/>
              <a:ext cx="580616" cy="584775"/>
            </a:xfrm>
            <a:prstGeom prst="rect">
              <a:avLst/>
            </a:prstGeom>
            <a:noFill/>
          </p:spPr>
          <p:txBody>
            <a:bodyPr wrap="square" lIns="91440" tIns="45720" rIns="91440" bIns="45720">
              <a:spAutoFit/>
            </a:bodyPr>
            <a:lstStyle/>
            <a:p>
              <a:pPr algn="ctr"/>
              <a:r>
                <a:rPr lang="en-US" sz="3200" b="1">
                  <a:solidFill>
                    <a:schemeClr val="tx2"/>
                  </a:solidFill>
                </a:rPr>
                <a:t>3</a:t>
              </a:r>
            </a:p>
          </p:txBody>
        </p:sp>
      </p:grpSp>
      <p:grpSp>
        <p:nvGrpSpPr>
          <p:cNvPr id="8" name="Group 7">
            <a:extLst>
              <a:ext uri="{FF2B5EF4-FFF2-40B4-BE49-F238E27FC236}">
                <a16:creationId xmlns:a16="http://schemas.microsoft.com/office/drawing/2014/main" id="{57580258-BC81-E2A9-B267-3C706E99F5A0}"/>
              </a:ext>
            </a:extLst>
          </p:cNvPr>
          <p:cNvGrpSpPr/>
          <p:nvPr/>
        </p:nvGrpSpPr>
        <p:grpSpPr>
          <a:xfrm>
            <a:off x="6229725" y="3558697"/>
            <a:ext cx="4996849" cy="2403397"/>
            <a:chOff x="6250182" y="3629400"/>
            <a:chExt cx="3515674" cy="2403397"/>
          </a:xfrm>
        </p:grpSpPr>
        <p:sp>
          <p:nvSpPr>
            <p:cNvPr id="35" name="TextBox 34">
              <a:extLst>
                <a:ext uri="{FF2B5EF4-FFF2-40B4-BE49-F238E27FC236}">
                  <a16:creationId xmlns:a16="http://schemas.microsoft.com/office/drawing/2014/main" id="{AD0BABCA-5CEF-9673-2373-F00447C668F2}"/>
                </a:ext>
              </a:extLst>
            </p:cNvPr>
            <p:cNvSpPr txBox="1"/>
            <p:nvPr/>
          </p:nvSpPr>
          <p:spPr bwMode="gray">
            <a:xfrm>
              <a:off x="6772731" y="3836918"/>
              <a:ext cx="2525273" cy="215444"/>
            </a:xfrm>
            <a:prstGeom prst="rect">
              <a:avLst/>
            </a:prstGeom>
            <a:noFill/>
          </p:spPr>
          <p:txBody>
            <a:bodyPr vert="horz" wrap="square" lIns="0" tIns="0" rIns="0" bIns="0" rtlCol="0" anchor="b" anchorCtr="0">
              <a:spAutoFit/>
            </a:bodyPr>
            <a:lstStyle/>
            <a:p>
              <a:pPr algn="l">
                <a:spcBef>
                  <a:spcPts val="300"/>
                </a:spcBef>
              </a:pPr>
              <a:r>
                <a:rPr lang="en-US" sz="1400" b="1">
                  <a:solidFill>
                    <a:schemeClr val="accent6"/>
                  </a:solidFill>
                </a:rPr>
                <a:t>Share findings with audience</a:t>
              </a:r>
            </a:p>
          </p:txBody>
        </p:sp>
        <p:sp>
          <p:nvSpPr>
            <p:cNvPr id="32" name="TextBox 31">
              <a:extLst>
                <a:ext uri="{FF2B5EF4-FFF2-40B4-BE49-F238E27FC236}">
                  <a16:creationId xmlns:a16="http://schemas.microsoft.com/office/drawing/2014/main" id="{97D8AFCF-0008-CBA7-9D1E-8A756CC501C1}"/>
                </a:ext>
              </a:extLst>
            </p:cNvPr>
            <p:cNvSpPr txBox="1"/>
            <p:nvPr/>
          </p:nvSpPr>
          <p:spPr bwMode="gray">
            <a:xfrm>
              <a:off x="6356909" y="4123065"/>
              <a:ext cx="3408947" cy="1909732"/>
            </a:xfrm>
            <a:prstGeom prst="rect">
              <a:avLst/>
            </a:prstGeom>
            <a:solidFill>
              <a:srgbClr val="FAF8F2"/>
            </a:solidFill>
          </p:spPr>
          <p:txBody>
            <a:bodyPr vert="horz" wrap="square" lIns="0" tIns="0" rIns="0" bIns="0" rtlCol="0">
              <a:noAutofit/>
            </a:bodyPr>
            <a:lstStyle/>
            <a:p>
              <a:pPr algn="l">
                <a:spcBef>
                  <a:spcPts val="600"/>
                </a:spcBef>
              </a:pPr>
              <a:r>
                <a:rPr lang="en-US" sz="1200"/>
                <a:t>Insert who and in what format you will share your findings with the audience</a:t>
              </a:r>
            </a:p>
          </p:txBody>
        </p:sp>
        <p:sp>
          <p:nvSpPr>
            <p:cNvPr id="46" name="Rectangle 45">
              <a:extLst>
                <a:ext uri="{FF2B5EF4-FFF2-40B4-BE49-F238E27FC236}">
                  <a16:creationId xmlns:a16="http://schemas.microsoft.com/office/drawing/2014/main" id="{33787C14-2CA0-08F0-B7C0-C57E3FDC8172}"/>
                </a:ext>
              </a:extLst>
            </p:cNvPr>
            <p:cNvSpPr/>
            <p:nvPr/>
          </p:nvSpPr>
          <p:spPr>
            <a:xfrm>
              <a:off x="6250182" y="3629400"/>
              <a:ext cx="580616" cy="584775"/>
            </a:xfrm>
            <a:prstGeom prst="rect">
              <a:avLst/>
            </a:prstGeom>
            <a:noFill/>
          </p:spPr>
          <p:txBody>
            <a:bodyPr wrap="square" lIns="91440" tIns="45720" rIns="91440" bIns="45720">
              <a:spAutoFit/>
            </a:bodyPr>
            <a:lstStyle/>
            <a:p>
              <a:pPr algn="ctr"/>
              <a:r>
                <a:rPr lang="en-US" sz="3200" b="1">
                  <a:solidFill>
                    <a:schemeClr val="tx2"/>
                  </a:solidFill>
                </a:rPr>
                <a:t>4</a:t>
              </a:r>
            </a:p>
          </p:txBody>
        </p:sp>
      </p:grpSp>
      <p:grpSp>
        <p:nvGrpSpPr>
          <p:cNvPr id="4" name="Group 3">
            <a:extLst>
              <a:ext uri="{FF2B5EF4-FFF2-40B4-BE49-F238E27FC236}">
                <a16:creationId xmlns:a16="http://schemas.microsoft.com/office/drawing/2014/main" id="{6BC6E5CF-6510-785E-3585-8645455B71BB}"/>
              </a:ext>
            </a:extLst>
          </p:cNvPr>
          <p:cNvGrpSpPr/>
          <p:nvPr/>
        </p:nvGrpSpPr>
        <p:grpSpPr>
          <a:xfrm>
            <a:off x="666751" y="1155500"/>
            <a:ext cx="5143833" cy="2420067"/>
            <a:chOff x="2295613" y="1155500"/>
            <a:chExt cx="3566843" cy="2420067"/>
          </a:xfrm>
        </p:grpSpPr>
        <p:sp>
          <p:nvSpPr>
            <p:cNvPr id="33" name="TextBox 32">
              <a:extLst>
                <a:ext uri="{FF2B5EF4-FFF2-40B4-BE49-F238E27FC236}">
                  <a16:creationId xmlns:a16="http://schemas.microsoft.com/office/drawing/2014/main" id="{3715503C-03AA-5938-9D21-32D888D8B0FF}"/>
                </a:ext>
              </a:extLst>
            </p:cNvPr>
            <p:cNvSpPr txBox="1"/>
            <p:nvPr/>
          </p:nvSpPr>
          <p:spPr bwMode="gray">
            <a:xfrm>
              <a:off x="2772783" y="1361510"/>
              <a:ext cx="3010880" cy="215444"/>
            </a:xfrm>
            <a:prstGeom prst="rect">
              <a:avLst/>
            </a:prstGeom>
            <a:noFill/>
          </p:spPr>
          <p:txBody>
            <a:bodyPr vert="horz" wrap="square" lIns="0" tIns="0" rIns="0" bIns="0" rtlCol="0" anchor="b" anchorCtr="0">
              <a:spAutoFit/>
            </a:bodyPr>
            <a:lstStyle/>
            <a:p>
              <a:pPr algn="l">
                <a:spcBef>
                  <a:spcPts val="300"/>
                </a:spcBef>
              </a:pPr>
              <a:r>
                <a:rPr lang="en-US" sz="1400" b="1">
                  <a:solidFill>
                    <a:schemeClr val="accent6"/>
                  </a:solidFill>
                </a:rPr>
                <a:t>Evaluation questions</a:t>
              </a:r>
            </a:p>
          </p:txBody>
        </p:sp>
        <p:sp>
          <p:nvSpPr>
            <p:cNvPr id="42" name="Rectangle 41">
              <a:extLst>
                <a:ext uri="{FF2B5EF4-FFF2-40B4-BE49-F238E27FC236}">
                  <a16:creationId xmlns:a16="http://schemas.microsoft.com/office/drawing/2014/main" id="{15DB9566-85CF-14B3-18C3-37A00AA5BC3E}"/>
                </a:ext>
              </a:extLst>
            </p:cNvPr>
            <p:cNvSpPr/>
            <p:nvPr/>
          </p:nvSpPr>
          <p:spPr>
            <a:xfrm>
              <a:off x="2295613" y="1155500"/>
              <a:ext cx="580616" cy="584775"/>
            </a:xfrm>
            <a:prstGeom prst="rect">
              <a:avLst/>
            </a:prstGeom>
            <a:noFill/>
          </p:spPr>
          <p:txBody>
            <a:bodyPr wrap="square" lIns="91440" tIns="45720" rIns="91440" bIns="45720">
              <a:spAutoFit/>
            </a:bodyPr>
            <a:lstStyle/>
            <a:p>
              <a:pPr algn="ctr"/>
              <a:r>
                <a:rPr lang="en-US" sz="3200" b="1">
                  <a:solidFill>
                    <a:schemeClr val="tx2"/>
                  </a:solidFill>
                </a:rPr>
                <a:t>1</a:t>
              </a:r>
            </a:p>
          </p:txBody>
        </p:sp>
        <p:sp>
          <p:nvSpPr>
            <p:cNvPr id="3" name="TextBox 2">
              <a:extLst>
                <a:ext uri="{FF2B5EF4-FFF2-40B4-BE49-F238E27FC236}">
                  <a16:creationId xmlns:a16="http://schemas.microsoft.com/office/drawing/2014/main" id="{8E5726B1-F84F-B825-10EF-B05F6C1D1404}"/>
                </a:ext>
              </a:extLst>
            </p:cNvPr>
            <p:cNvSpPr txBox="1"/>
            <p:nvPr/>
          </p:nvSpPr>
          <p:spPr bwMode="gray">
            <a:xfrm>
              <a:off x="2486609" y="1665835"/>
              <a:ext cx="3375847" cy="1909732"/>
            </a:xfrm>
            <a:prstGeom prst="rect">
              <a:avLst/>
            </a:prstGeom>
            <a:solidFill>
              <a:srgbClr val="FAF8F2"/>
            </a:solidFill>
          </p:spPr>
          <p:txBody>
            <a:bodyPr vert="horz" wrap="square" lIns="0" tIns="0" rIns="0" bIns="0" rtlCol="0">
              <a:noAutofit/>
            </a:bodyPr>
            <a:lstStyle/>
            <a:p>
              <a:pPr algn="l">
                <a:spcBef>
                  <a:spcPts val="600"/>
                </a:spcBef>
              </a:pPr>
              <a:r>
                <a:rPr lang="en-US" sz="1200"/>
                <a:t>Insert the questions your study is aiming to answer </a:t>
              </a:r>
            </a:p>
          </p:txBody>
        </p:sp>
      </p:grpSp>
      <p:grpSp>
        <p:nvGrpSpPr>
          <p:cNvPr id="7" name="Group 6">
            <a:extLst>
              <a:ext uri="{FF2B5EF4-FFF2-40B4-BE49-F238E27FC236}">
                <a16:creationId xmlns:a16="http://schemas.microsoft.com/office/drawing/2014/main" id="{A125D4DB-0C8C-2013-8B82-7CDAA058525F}"/>
              </a:ext>
            </a:extLst>
          </p:cNvPr>
          <p:cNvGrpSpPr/>
          <p:nvPr/>
        </p:nvGrpSpPr>
        <p:grpSpPr>
          <a:xfrm>
            <a:off x="6260833" y="1132139"/>
            <a:ext cx="4986198" cy="2424303"/>
            <a:chOff x="6260833" y="1132139"/>
            <a:chExt cx="3459510" cy="2424303"/>
          </a:xfrm>
        </p:grpSpPr>
        <p:sp>
          <p:nvSpPr>
            <p:cNvPr id="36" name="TextBox 35">
              <a:extLst>
                <a:ext uri="{FF2B5EF4-FFF2-40B4-BE49-F238E27FC236}">
                  <a16:creationId xmlns:a16="http://schemas.microsoft.com/office/drawing/2014/main" id="{EE886A77-8B3C-F871-72A6-D160DDFF4DBA}"/>
                </a:ext>
              </a:extLst>
            </p:cNvPr>
            <p:cNvSpPr txBox="1"/>
            <p:nvPr/>
          </p:nvSpPr>
          <p:spPr bwMode="gray">
            <a:xfrm>
              <a:off x="6809945" y="1360563"/>
              <a:ext cx="2430547" cy="215444"/>
            </a:xfrm>
            <a:prstGeom prst="rect">
              <a:avLst/>
            </a:prstGeom>
            <a:noFill/>
          </p:spPr>
          <p:txBody>
            <a:bodyPr vert="horz" wrap="square" lIns="0" tIns="0" rIns="0" bIns="0" rtlCol="0">
              <a:spAutoFit/>
            </a:bodyPr>
            <a:lstStyle/>
            <a:p>
              <a:pPr algn="l">
                <a:spcBef>
                  <a:spcPts val="300"/>
                </a:spcBef>
              </a:pPr>
              <a:r>
                <a:rPr lang="en-US" sz="1400" b="1">
                  <a:solidFill>
                    <a:schemeClr val="accent6"/>
                  </a:solidFill>
                </a:rPr>
                <a:t>Data and measurement </a:t>
              </a:r>
            </a:p>
          </p:txBody>
        </p:sp>
        <p:sp>
          <p:nvSpPr>
            <p:cNvPr id="43" name="Rectangle 42">
              <a:extLst>
                <a:ext uri="{FF2B5EF4-FFF2-40B4-BE49-F238E27FC236}">
                  <a16:creationId xmlns:a16="http://schemas.microsoft.com/office/drawing/2014/main" id="{21F6F17D-ED95-2DE9-0478-ED1E2224DC4E}"/>
                </a:ext>
              </a:extLst>
            </p:cNvPr>
            <p:cNvSpPr/>
            <p:nvPr/>
          </p:nvSpPr>
          <p:spPr>
            <a:xfrm>
              <a:off x="6260833" y="1132139"/>
              <a:ext cx="580616" cy="584775"/>
            </a:xfrm>
            <a:prstGeom prst="rect">
              <a:avLst/>
            </a:prstGeom>
            <a:noFill/>
          </p:spPr>
          <p:txBody>
            <a:bodyPr wrap="square" lIns="91440" tIns="45720" rIns="91440" bIns="45720">
              <a:spAutoFit/>
            </a:bodyPr>
            <a:lstStyle/>
            <a:p>
              <a:pPr algn="ctr"/>
              <a:r>
                <a:rPr lang="en-US" sz="3200" b="1">
                  <a:solidFill>
                    <a:schemeClr val="tx2"/>
                  </a:solidFill>
                </a:rPr>
                <a:t>2</a:t>
              </a:r>
            </a:p>
          </p:txBody>
        </p:sp>
        <p:sp>
          <p:nvSpPr>
            <p:cNvPr id="5" name="TextBox 4">
              <a:extLst>
                <a:ext uri="{FF2B5EF4-FFF2-40B4-BE49-F238E27FC236}">
                  <a16:creationId xmlns:a16="http://schemas.microsoft.com/office/drawing/2014/main" id="{78A08142-F0AA-7C61-4365-2944C881570A}"/>
                </a:ext>
              </a:extLst>
            </p:cNvPr>
            <p:cNvSpPr txBox="1"/>
            <p:nvPr/>
          </p:nvSpPr>
          <p:spPr bwMode="gray">
            <a:xfrm>
              <a:off x="6344496" y="1646710"/>
              <a:ext cx="3375847" cy="1909732"/>
            </a:xfrm>
            <a:prstGeom prst="rect">
              <a:avLst/>
            </a:prstGeom>
            <a:solidFill>
              <a:srgbClr val="FAF8F2"/>
            </a:solidFill>
          </p:spPr>
          <p:txBody>
            <a:bodyPr vert="horz" wrap="square" lIns="0" tIns="0" rIns="0" bIns="0" rtlCol="0">
              <a:noAutofit/>
            </a:bodyPr>
            <a:lstStyle/>
            <a:p>
              <a:pPr algn="l">
                <a:spcBef>
                  <a:spcPts val="600"/>
                </a:spcBef>
              </a:pPr>
              <a:r>
                <a:rPr lang="en-US" sz="1200"/>
                <a:t>Insert your outcomes and measures</a:t>
              </a:r>
            </a:p>
          </p:txBody>
        </p:sp>
      </p:grpSp>
    </p:spTree>
    <p:extLst>
      <p:ext uri="{BB962C8B-B14F-4D97-AF65-F5344CB8AC3E}">
        <p14:creationId xmlns:p14="http://schemas.microsoft.com/office/powerpoint/2010/main" val="1764221083"/>
      </p:ext>
    </p:extLst>
  </p:cSld>
  <p:clrMapOvr>
    <a:masterClrMapping/>
  </p:clrMapOvr>
  <p:extLst>
    <p:ext uri="{6950BFC3-D8DA-4A85-94F7-54DA5524770B}">
      <p188:commentRel xmlns:p188="http://schemas.microsoft.com/office/powerpoint/2018/8/main" r:id="rId2"/>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FCF4A5-5157-F158-2B20-2084531ABD54}"/>
              </a:ext>
            </a:extLst>
          </p:cNvPr>
          <p:cNvSpPr>
            <a:spLocks noGrp="1"/>
          </p:cNvSpPr>
          <p:nvPr>
            <p:ph type="body" idx="1"/>
          </p:nvPr>
        </p:nvSpPr>
        <p:spPr/>
        <p:txBody>
          <a:bodyPr/>
          <a:lstStyle/>
          <a:p>
            <a:endParaRPr lang="en-US"/>
          </a:p>
        </p:txBody>
      </p:sp>
      <p:sp>
        <p:nvSpPr>
          <p:cNvPr id="4" name="Title 3">
            <a:extLst>
              <a:ext uri="{FF2B5EF4-FFF2-40B4-BE49-F238E27FC236}">
                <a16:creationId xmlns:a16="http://schemas.microsoft.com/office/drawing/2014/main" id="{DA67019B-6763-BA5C-CC39-3DDE61102D07}"/>
              </a:ext>
            </a:extLst>
          </p:cNvPr>
          <p:cNvSpPr>
            <a:spLocks noGrp="1"/>
          </p:cNvSpPr>
          <p:nvPr>
            <p:ph type="title"/>
          </p:nvPr>
        </p:nvSpPr>
        <p:spPr>
          <a:xfrm>
            <a:off x="1752600" y="2312608"/>
            <a:ext cx="8686800" cy="1661993"/>
          </a:xfrm>
        </p:spPr>
        <p:txBody>
          <a:bodyPr/>
          <a:lstStyle/>
          <a:p>
            <a:r>
              <a:rPr lang="en-GB" sz="6000"/>
              <a:t>Accessing the Evaluation Toolkit</a:t>
            </a:r>
            <a:endParaRPr lang="en-US"/>
          </a:p>
        </p:txBody>
      </p:sp>
    </p:spTree>
    <p:extLst>
      <p:ext uri="{BB962C8B-B14F-4D97-AF65-F5344CB8AC3E}">
        <p14:creationId xmlns:p14="http://schemas.microsoft.com/office/powerpoint/2010/main" val="30397206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30382-4730-7AA1-F037-D18D587819E8}"/>
              </a:ext>
            </a:extLst>
          </p:cNvPr>
          <p:cNvSpPr>
            <a:spLocks noGrp="1"/>
          </p:cNvSpPr>
          <p:nvPr>
            <p:ph type="title"/>
          </p:nvPr>
        </p:nvSpPr>
        <p:spPr/>
        <p:txBody>
          <a:bodyPr/>
          <a:lstStyle/>
          <a:p>
            <a:r>
              <a:rPr lang="en-GB"/>
              <a:t>How to access the Evaluation Toolkit</a:t>
            </a:r>
            <a:endParaRPr lang="en-US"/>
          </a:p>
        </p:txBody>
      </p:sp>
      <p:sp>
        <p:nvSpPr>
          <p:cNvPr id="3" name="Content Placeholder 2">
            <a:extLst>
              <a:ext uri="{FF2B5EF4-FFF2-40B4-BE49-F238E27FC236}">
                <a16:creationId xmlns:a16="http://schemas.microsoft.com/office/drawing/2014/main" id="{C52BDB2A-A0C4-A0D0-113D-B241E25380F3}"/>
              </a:ext>
            </a:extLst>
          </p:cNvPr>
          <p:cNvSpPr>
            <a:spLocks noGrp="1"/>
          </p:cNvSpPr>
          <p:nvPr>
            <p:ph idx="1"/>
          </p:nvPr>
        </p:nvSpPr>
        <p:spPr>
          <a:xfrm>
            <a:off x="457199" y="1620433"/>
            <a:ext cx="4993690" cy="4173827"/>
          </a:xfrm>
        </p:spPr>
        <p:txBody>
          <a:bodyPr>
            <a:normAutofit/>
          </a:bodyPr>
          <a:lstStyle/>
          <a:p>
            <a:pPr marL="285750" indent="-285750">
              <a:buFont typeface="Arial" panose="020B0604020202020204" pitchFamily="34" charset="0"/>
              <a:buChar char="•"/>
            </a:pPr>
            <a:r>
              <a:rPr lang="en-GB" dirty="0"/>
              <a:t>Simply visit –https://nav.optum.co.uk/Evaluation-Toolkit.html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landing page describes what the Toolkit is and its purpose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There is a form to fill in before you can access the Toolkit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Evaluation Toolkit is for partners across South West London to access. Please do not share more widely as this has been purpose-built for South West London</a:t>
            </a:r>
            <a:endParaRPr lang="en-US" dirty="0"/>
          </a:p>
        </p:txBody>
      </p:sp>
      <p:pic>
        <p:nvPicPr>
          <p:cNvPr id="5" name="Picture 4">
            <a:extLst>
              <a:ext uri="{FF2B5EF4-FFF2-40B4-BE49-F238E27FC236}">
                <a16:creationId xmlns:a16="http://schemas.microsoft.com/office/drawing/2014/main" id="{3FD321F6-3A9C-0044-F7E1-1BBBB325D8B8}"/>
              </a:ext>
            </a:extLst>
          </p:cNvPr>
          <p:cNvPicPr>
            <a:picLocks noChangeAspect="1"/>
          </p:cNvPicPr>
          <p:nvPr/>
        </p:nvPicPr>
        <p:blipFill>
          <a:blip r:embed="rId3"/>
          <a:stretch>
            <a:fillRect/>
          </a:stretch>
        </p:blipFill>
        <p:spPr>
          <a:xfrm>
            <a:off x="5848110" y="555639"/>
            <a:ext cx="5886691" cy="5007006"/>
          </a:xfrm>
          <a:prstGeom prst="rect">
            <a:avLst/>
          </a:prstGeom>
        </p:spPr>
      </p:pic>
      <p:pic>
        <p:nvPicPr>
          <p:cNvPr id="10" name="Picture 9">
            <a:extLst>
              <a:ext uri="{FF2B5EF4-FFF2-40B4-BE49-F238E27FC236}">
                <a16:creationId xmlns:a16="http://schemas.microsoft.com/office/drawing/2014/main" id="{0F78A7B5-49C1-EC81-7966-2E3FB1E39A63}"/>
              </a:ext>
            </a:extLst>
          </p:cNvPr>
          <p:cNvPicPr>
            <a:picLocks noChangeAspect="1"/>
          </p:cNvPicPr>
          <p:nvPr/>
        </p:nvPicPr>
        <p:blipFill>
          <a:blip r:embed="rId4"/>
          <a:stretch>
            <a:fillRect/>
          </a:stretch>
        </p:blipFill>
        <p:spPr>
          <a:xfrm>
            <a:off x="5924249" y="4103863"/>
            <a:ext cx="2025709" cy="2025709"/>
          </a:xfrm>
          <a:prstGeom prst="rect">
            <a:avLst/>
          </a:prstGeom>
        </p:spPr>
      </p:pic>
      <p:sp>
        <p:nvSpPr>
          <p:cNvPr id="7" name="TextBox 6">
            <a:extLst>
              <a:ext uri="{FF2B5EF4-FFF2-40B4-BE49-F238E27FC236}">
                <a16:creationId xmlns:a16="http://schemas.microsoft.com/office/drawing/2014/main" id="{C55D3E79-77ED-7E56-7443-BFB978C29131}"/>
              </a:ext>
            </a:extLst>
          </p:cNvPr>
          <p:cNvSpPr txBox="1"/>
          <p:nvPr/>
        </p:nvSpPr>
        <p:spPr bwMode="gray">
          <a:xfrm>
            <a:off x="5848110" y="3888419"/>
            <a:ext cx="2177988" cy="215444"/>
          </a:xfrm>
          <a:prstGeom prst="rect">
            <a:avLst/>
          </a:prstGeom>
          <a:solidFill>
            <a:srgbClr val="FFFF00"/>
          </a:solidFill>
        </p:spPr>
        <p:txBody>
          <a:bodyPr vert="horz" wrap="square" lIns="0" tIns="0" rIns="0" bIns="0" rtlCol="0">
            <a:spAutoFit/>
          </a:bodyPr>
          <a:lstStyle/>
          <a:p>
            <a:pPr algn="l">
              <a:spcBef>
                <a:spcPts val="600"/>
              </a:spcBef>
            </a:pPr>
            <a:r>
              <a:rPr lang="en-US" sz="1400" b="1" dirty="0">
                <a:solidFill>
                  <a:schemeClr val="accent6"/>
                </a:solidFill>
              </a:rPr>
              <a:t>Scan QR code to access </a:t>
            </a:r>
          </a:p>
        </p:txBody>
      </p:sp>
    </p:spTree>
    <p:extLst>
      <p:ext uri="{BB962C8B-B14F-4D97-AF65-F5344CB8AC3E}">
        <p14:creationId xmlns:p14="http://schemas.microsoft.com/office/powerpoint/2010/main" val="2959286623"/>
      </p:ext>
    </p:extLst>
  </p:cSld>
  <p:clrMapOvr>
    <a:masterClrMapping/>
  </p:clrMapOvr>
  <p:extLst>
    <p:ext uri="{6950BFC3-D8DA-4A85-94F7-54DA5524770B}">
      <p188:commentRel xmlns:p188="http://schemas.microsoft.com/office/powerpoint/2018/8/main" r:id="rId2"/>
    </p:ext>
  </p:extLs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7756B6-8C73-7263-C50F-A6BFEE57C81E}"/>
              </a:ext>
            </a:extLst>
          </p:cNvPr>
          <p:cNvSpPr>
            <a:spLocks noGrp="1"/>
          </p:cNvSpPr>
          <p:nvPr>
            <p:ph type="title"/>
          </p:nvPr>
        </p:nvSpPr>
        <p:spPr/>
        <p:txBody>
          <a:bodyPr/>
          <a:lstStyle/>
          <a:p>
            <a:r>
              <a:rPr lang="en-US"/>
              <a:t>Please share you feedback with us! </a:t>
            </a:r>
          </a:p>
        </p:txBody>
      </p:sp>
      <p:grpSp>
        <p:nvGrpSpPr>
          <p:cNvPr id="12" name="Group 11">
            <a:extLst>
              <a:ext uri="{FF2B5EF4-FFF2-40B4-BE49-F238E27FC236}">
                <a16:creationId xmlns:a16="http://schemas.microsoft.com/office/drawing/2014/main" id="{2F0C1E6F-44F3-C226-C6EA-4F3AB161DF65}"/>
              </a:ext>
            </a:extLst>
          </p:cNvPr>
          <p:cNvGrpSpPr/>
          <p:nvPr/>
        </p:nvGrpSpPr>
        <p:grpSpPr>
          <a:xfrm>
            <a:off x="750162" y="1748247"/>
            <a:ext cx="3517140" cy="3805385"/>
            <a:chOff x="457199" y="1748247"/>
            <a:chExt cx="3517140" cy="3805385"/>
          </a:xfrm>
        </p:grpSpPr>
        <p:grpSp>
          <p:nvGrpSpPr>
            <p:cNvPr id="10" name="Group 9">
              <a:extLst>
                <a:ext uri="{FF2B5EF4-FFF2-40B4-BE49-F238E27FC236}">
                  <a16:creationId xmlns:a16="http://schemas.microsoft.com/office/drawing/2014/main" id="{3621DB55-C680-BB4C-5561-051E5A657CE9}"/>
                </a:ext>
              </a:extLst>
            </p:cNvPr>
            <p:cNvGrpSpPr/>
            <p:nvPr/>
          </p:nvGrpSpPr>
          <p:grpSpPr>
            <a:xfrm>
              <a:off x="457199" y="1748247"/>
              <a:ext cx="3517140" cy="3805385"/>
              <a:chOff x="1740659" y="1606205"/>
              <a:chExt cx="3517140" cy="3805385"/>
            </a:xfrm>
          </p:grpSpPr>
          <p:sp>
            <p:nvSpPr>
              <p:cNvPr id="9" name="Rectangle 8">
                <a:extLst>
                  <a:ext uri="{FF2B5EF4-FFF2-40B4-BE49-F238E27FC236}">
                    <a16:creationId xmlns:a16="http://schemas.microsoft.com/office/drawing/2014/main" id="{9C271331-EBC2-CE9B-E703-CC2446BEF529}"/>
                  </a:ext>
                </a:extLst>
              </p:cNvPr>
              <p:cNvSpPr/>
              <p:nvPr/>
            </p:nvSpPr>
            <p:spPr bwMode="gray">
              <a:xfrm>
                <a:off x="1740659" y="1606205"/>
                <a:ext cx="3517140" cy="3805385"/>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7" name="TextBox 6">
                <a:extLst>
                  <a:ext uri="{FF2B5EF4-FFF2-40B4-BE49-F238E27FC236}">
                    <a16:creationId xmlns:a16="http://schemas.microsoft.com/office/drawing/2014/main" id="{F3C13233-B07A-EE8D-0303-A8D71305ACA7}"/>
                  </a:ext>
                </a:extLst>
              </p:cNvPr>
              <p:cNvSpPr txBox="1"/>
              <p:nvPr/>
            </p:nvSpPr>
            <p:spPr bwMode="gray">
              <a:xfrm>
                <a:off x="2082569" y="2694934"/>
                <a:ext cx="2833319" cy="2031325"/>
              </a:xfrm>
              <a:prstGeom prst="rect">
                <a:avLst/>
              </a:prstGeom>
              <a:noFill/>
            </p:spPr>
            <p:txBody>
              <a:bodyPr wrap="square">
                <a:spAutoFit/>
              </a:bodyPr>
              <a:lstStyle/>
              <a:p>
                <a:pPr algn="ctr"/>
                <a:r>
                  <a:rPr lang="en-US" sz="1800">
                    <a:solidFill>
                      <a:schemeClr val="accent6"/>
                    </a:solidFill>
                    <a:effectLst/>
                    <a:latin typeface="Aptos" panose="020B0004020202020204" pitchFamily="34" charset="0"/>
                    <a:ea typeface="Times New Roman" panose="02020603050405020304" pitchFamily="18" charset="0"/>
                    <a:cs typeface="Aptos" panose="020B0004020202020204" pitchFamily="34" charset="0"/>
                  </a:rPr>
                  <a:t>Thank you for attending today’s workshop</a:t>
                </a:r>
                <a:r>
                  <a:rPr lang="en-US">
                    <a:solidFill>
                      <a:schemeClr val="accent6"/>
                    </a:solidFill>
                    <a:latin typeface="Aptos" panose="020B0004020202020204" pitchFamily="34" charset="0"/>
                    <a:ea typeface="Times New Roman" panose="02020603050405020304" pitchFamily="18" charset="0"/>
                    <a:cs typeface="Aptos" panose="020B0004020202020204" pitchFamily="34" charset="0"/>
                  </a:rPr>
                  <a:t>. P</a:t>
                </a:r>
                <a:r>
                  <a:rPr lang="en-US" sz="1800">
                    <a:solidFill>
                      <a:schemeClr val="accent6"/>
                    </a:solidFill>
                    <a:effectLst/>
                    <a:latin typeface="Aptos" panose="020B0004020202020204" pitchFamily="34" charset="0"/>
                    <a:ea typeface="Times New Roman" panose="02020603050405020304" pitchFamily="18" charset="0"/>
                    <a:cs typeface="Aptos" panose="020B0004020202020204" pitchFamily="34" charset="0"/>
                  </a:rPr>
                  <a:t>lease follow the link below or </a:t>
                </a:r>
                <a:r>
                  <a:rPr lang="en-US" sz="1800" b="1">
                    <a:solidFill>
                      <a:schemeClr val="accent6"/>
                    </a:solidFill>
                    <a:effectLst/>
                    <a:latin typeface="Aptos" panose="020B0004020202020204" pitchFamily="34" charset="0"/>
                    <a:ea typeface="Times New Roman" panose="02020603050405020304" pitchFamily="18" charset="0"/>
                    <a:cs typeface="Aptos" panose="020B0004020202020204" pitchFamily="34" charset="0"/>
                  </a:rPr>
                  <a:t>scan the QR code </a:t>
                </a:r>
                <a:r>
                  <a:rPr lang="en-US" sz="1800">
                    <a:solidFill>
                      <a:schemeClr val="accent6"/>
                    </a:solidFill>
                    <a:effectLst/>
                    <a:latin typeface="Aptos" panose="020B0004020202020204" pitchFamily="34" charset="0"/>
                    <a:ea typeface="Times New Roman" panose="02020603050405020304" pitchFamily="18" charset="0"/>
                    <a:cs typeface="Aptos" panose="020B0004020202020204" pitchFamily="34" charset="0"/>
                  </a:rPr>
                  <a:t>to provide your feedback</a:t>
                </a:r>
                <a:r>
                  <a:rPr lang="en-US">
                    <a:solidFill>
                      <a:schemeClr val="accent6"/>
                    </a:solidFill>
                    <a:latin typeface="Aptos" panose="020B0004020202020204" pitchFamily="34" charset="0"/>
                    <a:ea typeface="Times New Roman" panose="02020603050405020304" pitchFamily="18" charset="0"/>
                    <a:cs typeface="Aptos" panose="020B0004020202020204" pitchFamily="34" charset="0"/>
                  </a:rPr>
                  <a:t>.</a:t>
                </a:r>
                <a:r>
                  <a:rPr lang="en-US" sz="1800">
                    <a:solidFill>
                      <a:schemeClr val="accent6"/>
                    </a:solidFill>
                    <a:effectLst/>
                    <a:latin typeface="Aptos" panose="020B0004020202020204" pitchFamily="34" charset="0"/>
                    <a:ea typeface="Times New Roman" panose="02020603050405020304" pitchFamily="18" charset="0"/>
                    <a:cs typeface="Aptos" panose="020B0004020202020204" pitchFamily="34" charset="0"/>
                  </a:rPr>
                  <a:t> </a:t>
                </a:r>
              </a:p>
              <a:p>
                <a:pPr algn="ctr"/>
                <a:r>
                  <a:rPr lang="en-US" sz="1800">
                    <a:solidFill>
                      <a:schemeClr val="accent6"/>
                    </a:solidFill>
                    <a:effectLst/>
                    <a:latin typeface="Aptos" panose="020B0004020202020204" pitchFamily="34" charset="0"/>
                    <a:ea typeface="Times New Roman" panose="02020603050405020304" pitchFamily="18" charset="0"/>
                    <a:cs typeface="Aptos" panose="020B0004020202020204" pitchFamily="34" charset="0"/>
                    <a:hlinkClick r:id="rId3">
                      <a:extLst>
                        <a:ext uri="{A12FA001-AC4F-418D-AE19-62706E023703}">
                          <ahyp:hlinkClr xmlns:ahyp="http://schemas.microsoft.com/office/drawing/2018/hyperlinkcolor" val="tx"/>
                        </a:ext>
                      </a:extLst>
                    </a:hlinkClick>
                  </a:rPr>
                  <a:t>https://forms.office.com/e/F8Us7EfQQA</a:t>
                </a:r>
              </a:p>
            </p:txBody>
          </p:sp>
        </p:grpSp>
        <p:pic>
          <p:nvPicPr>
            <p:cNvPr id="11" name="Picture 10">
              <a:extLst>
                <a:ext uri="{FF2B5EF4-FFF2-40B4-BE49-F238E27FC236}">
                  <a16:creationId xmlns:a16="http://schemas.microsoft.com/office/drawing/2014/main" id="{A7DBF3FF-29F8-25EE-EB8A-4B3F9DE7369A}"/>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gray">
            <a:xfrm>
              <a:off x="1885617" y="2092823"/>
              <a:ext cx="671642" cy="671642"/>
            </a:xfrm>
            <a:prstGeom prst="rect">
              <a:avLst/>
            </a:prstGeom>
          </p:spPr>
        </p:pic>
      </p:grpSp>
      <p:pic>
        <p:nvPicPr>
          <p:cNvPr id="6" name="Content Placeholder 5">
            <a:extLst>
              <a:ext uri="{FF2B5EF4-FFF2-40B4-BE49-F238E27FC236}">
                <a16:creationId xmlns:a16="http://schemas.microsoft.com/office/drawing/2014/main" id="{339C5EF8-DB0F-F006-AECE-C481D5D4B0D9}"/>
              </a:ext>
            </a:extLst>
          </p:cNvPr>
          <p:cNvPicPr>
            <a:picLocks noGrp="1" noChangeAspect="1"/>
          </p:cNvPicPr>
          <p:nvPr>
            <p:ph idx="1"/>
          </p:nvPr>
        </p:nvPicPr>
        <p:blipFill>
          <a:blip r:embed="rId5"/>
          <a:stretch>
            <a:fillRect/>
          </a:stretch>
        </p:blipFill>
        <p:spPr>
          <a:xfrm>
            <a:off x="5778500" y="1748247"/>
            <a:ext cx="3930650" cy="3930650"/>
          </a:xfrm>
          <a:prstGeom prst="rect">
            <a:avLst/>
          </a:prstGeom>
        </p:spPr>
      </p:pic>
    </p:spTree>
    <p:extLst>
      <p:ext uri="{BB962C8B-B14F-4D97-AF65-F5344CB8AC3E}">
        <p14:creationId xmlns:p14="http://schemas.microsoft.com/office/powerpoint/2010/main" val="401438732"/>
      </p:ext>
    </p:extLst>
  </p:cSld>
  <p:clrMapOvr>
    <a:masterClrMapping/>
  </p:clrMapOvr>
  <p:extLst>
    <p:ext uri="{6950BFC3-D8DA-4A85-94F7-54DA5524770B}">
      <p188:commentRel xmlns:p188="http://schemas.microsoft.com/office/powerpoint/2018/8/main" r:id="rId2"/>
    </p:ext>
  </p:extLs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D4F4D-1C02-DDBD-9463-DF3AF5B3C98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7023EAB-5D40-57E9-23B1-DBAFDEBDFFCC}"/>
              </a:ext>
            </a:extLst>
          </p:cNvPr>
          <p:cNvSpPr>
            <a:spLocks noGrp="1"/>
          </p:cNvSpPr>
          <p:nvPr>
            <p:ph type="body" idx="1"/>
          </p:nvPr>
        </p:nvSpPr>
        <p:spPr/>
        <p:txBody>
          <a:bodyPr/>
          <a:lstStyle/>
          <a:p>
            <a:endParaRPr lang="en-US"/>
          </a:p>
        </p:txBody>
      </p:sp>
      <p:sp>
        <p:nvSpPr>
          <p:cNvPr id="4" name="Title 3">
            <a:extLst>
              <a:ext uri="{FF2B5EF4-FFF2-40B4-BE49-F238E27FC236}">
                <a16:creationId xmlns:a16="http://schemas.microsoft.com/office/drawing/2014/main" id="{6182CB34-E2C5-0B36-9602-DDCFF2369698}"/>
              </a:ext>
            </a:extLst>
          </p:cNvPr>
          <p:cNvSpPr>
            <a:spLocks noGrp="1"/>
          </p:cNvSpPr>
          <p:nvPr>
            <p:ph type="title"/>
          </p:nvPr>
        </p:nvSpPr>
        <p:spPr>
          <a:xfrm>
            <a:off x="1752600" y="3143604"/>
            <a:ext cx="8686800" cy="830997"/>
          </a:xfrm>
        </p:spPr>
        <p:txBody>
          <a:bodyPr/>
          <a:lstStyle/>
          <a:p>
            <a:r>
              <a:rPr lang="en-GB" sz="6000" dirty="0"/>
              <a:t>Appendix</a:t>
            </a:r>
            <a:endParaRPr lang="en-US" dirty="0"/>
          </a:p>
        </p:txBody>
      </p:sp>
    </p:spTree>
    <p:extLst>
      <p:ext uri="{BB962C8B-B14F-4D97-AF65-F5344CB8AC3E}">
        <p14:creationId xmlns:p14="http://schemas.microsoft.com/office/powerpoint/2010/main" val="12315663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56875-07C2-5EB6-19EB-710171E1A4C9}"/>
              </a:ext>
            </a:extLst>
          </p:cNvPr>
          <p:cNvSpPr>
            <a:spLocks noGrp="1"/>
          </p:cNvSpPr>
          <p:nvPr>
            <p:ph type="title" hasCustomPrompt="1"/>
          </p:nvPr>
        </p:nvSpPr>
        <p:spPr bwMode="gray">
          <a:xfrm>
            <a:off x="457198" y="826727"/>
            <a:ext cx="11457298" cy="306037"/>
          </a:xfrm>
        </p:spPr>
        <p:txBody>
          <a:bodyPr/>
          <a:lstStyle>
            <a:lvl1pPr>
              <a:defRPr/>
            </a:lvl1pPr>
          </a:lstStyle>
          <a:p>
            <a:r>
              <a:rPr lang="en-US"/>
              <a:t>How to undertake a paired t-test in Excel </a:t>
            </a:r>
          </a:p>
        </p:txBody>
      </p:sp>
      <p:sp>
        <p:nvSpPr>
          <p:cNvPr id="3" name="TextBox 2">
            <a:extLst>
              <a:ext uri="{FF2B5EF4-FFF2-40B4-BE49-F238E27FC236}">
                <a16:creationId xmlns:a16="http://schemas.microsoft.com/office/drawing/2014/main" id="{C3A20F40-0142-44E9-CD79-D8E779A8E267}"/>
              </a:ext>
            </a:extLst>
          </p:cNvPr>
          <p:cNvSpPr txBox="1"/>
          <p:nvPr/>
        </p:nvSpPr>
        <p:spPr bwMode="gray">
          <a:xfrm>
            <a:off x="457198" y="1242735"/>
            <a:ext cx="8126732" cy="4893647"/>
          </a:xfrm>
          <a:prstGeom prst="rect">
            <a:avLst/>
          </a:prstGeom>
          <a:noFill/>
        </p:spPr>
        <p:txBody>
          <a:bodyPr vert="horz" wrap="square" lIns="0" tIns="0" rIns="0" bIns="0" rtlCol="0">
            <a:spAutoFit/>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If you don’t have access to the Data Analysis under the Data tab in Excel, you will need to download the Analysis </a:t>
            </a:r>
            <a:r>
              <a:rPr kumimoji="0" lang="en-GB" sz="1100" b="0" i="0" u="none" strike="noStrike" kern="1200" cap="none" spc="0" normalizeH="0" baseline="0" noProof="0" err="1">
                <a:ln>
                  <a:noFill/>
                </a:ln>
                <a:solidFill>
                  <a:srgbClr val="4B4D4F"/>
                </a:solidFill>
                <a:effectLst/>
                <a:uLnTx/>
                <a:uFillTx/>
                <a:latin typeface="Arial" panose="020B0604020202020204"/>
                <a:ea typeface="+mn-ea"/>
                <a:cs typeface="+mn-cs"/>
              </a:rPr>
              <a:t>Toolpak</a:t>
            </a: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 which is free - </a:t>
            </a: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hlinkClick r:id="rId2"/>
              </a:rPr>
              <a:t>https://www.statology.org/how-to-load-the-analysis-toolpak-in-excel/</a:t>
            </a: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Select Data Analysis and then</a:t>
            </a: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 the t-Test: Paired Two Sample for Means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Input your first set of measures under Variable 1 Range and second set under Variable 2 Range</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Hypothesised mean difference is your null hypothesis which would typically be that there is no difference between the means and you are looking to disprove this – therefore the value would be ‘0’</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Then choose where you would like to output the results under Output Range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In this example, we have 100 intervention participants with a wellbeing score between 1 and 5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GB" sz="1100" b="0" i="0" u="none" strike="noStrike" kern="1200" cap="none" spc="0" normalizeH="0" baseline="0" noProof="0">
              <a:ln>
                <a:noFill/>
              </a:ln>
              <a:solidFill>
                <a:srgbClr val="4B4D4F"/>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The outputs will look like this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You can see the mean score in each sample (2.94 before intervention and 2.99 after intervention), the variance (a measure of spread) and number of observations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1" i="0" u="none" strike="noStrike" kern="1200" cap="none" spc="0" normalizeH="0" baseline="0" noProof="0">
                <a:ln>
                  <a:noFill/>
                </a:ln>
                <a:solidFill>
                  <a:srgbClr val="4B4D4F"/>
                </a:solidFill>
                <a:effectLst/>
                <a:uLnTx/>
                <a:uFillTx/>
                <a:latin typeface="Arial" panose="020B0604020202020204"/>
                <a:ea typeface="+mn-ea"/>
                <a:cs typeface="+mn-cs"/>
              </a:rPr>
              <a:t>The important statistics here are the P two-tail and t Critical two-tail. The P two-tail shows whether the difference in means is significant – a value of less than 0.05 indicates that it is. In this example, the difference is not significant and therefore we can say that the change in the wellbeing score is as likely to be down to chance as it is the direct result of the intervention and therefore the positive change cannot be attributed to the intervention itself</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The Pearson Correlation is a measure between -1 and +1 that indicates the strength and direction of the correlation between the means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There is more information here about how to undertake this test in Excel — </a:t>
            </a:r>
            <a:b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b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hlinkClick r:id="rId3"/>
              </a:rPr>
              <a:t>How to Conduct a Paired Samples t-Test in Excel - </a:t>
            </a:r>
            <a:r>
              <a:rPr kumimoji="0" lang="en-US" sz="1100" b="0" i="0" u="none" strike="noStrike" kern="1200" cap="none" spc="0" normalizeH="0" baseline="0" noProof="0" err="1">
                <a:ln>
                  <a:noFill/>
                </a:ln>
                <a:solidFill>
                  <a:srgbClr val="4B4D4F"/>
                </a:solidFill>
                <a:effectLst/>
                <a:uLnTx/>
                <a:uFillTx/>
                <a:latin typeface="Arial" panose="020B0604020202020204"/>
                <a:ea typeface="+mn-ea"/>
                <a:cs typeface="+mn-cs"/>
                <a:hlinkClick r:id="rId3"/>
              </a:rPr>
              <a:t>Statology</a:t>
            </a:r>
            <a:endParaRPr kumimoji="0" lang="en-GB" sz="1100" b="1" i="0" u="none" strike="noStrike" kern="1200" cap="none" spc="0" normalizeH="0" baseline="0" noProof="0">
              <a:ln>
                <a:noFill/>
              </a:ln>
              <a:solidFill>
                <a:srgbClr val="4B4D4F"/>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100" b="0" i="0" u="none" strike="noStrike" kern="1200" cap="none" spc="0" normalizeH="0" baseline="0" noProof="0">
                <a:ln>
                  <a:noFill/>
                </a:ln>
                <a:solidFill>
                  <a:srgbClr val="4B4D4F"/>
                </a:solidFill>
                <a:effectLst/>
                <a:uLnTx/>
                <a:uFillTx/>
                <a:latin typeface="Arial" panose="020B0604020202020204"/>
                <a:ea typeface="+mn-ea"/>
                <a:cs typeface="+mn-cs"/>
              </a:rPr>
              <a:t>There are other approaches for comparing differences between three or more observations as mentioned in the pre-experimental design slide. One such example is the ANOVA one-way repeated measure. There is more information on how to conduct such an analysis here - </a:t>
            </a: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hlinkClick r:id="rId4"/>
              </a:rPr>
              <a:t>11: Introduction to Repeated Measures - Statistics </a:t>
            </a:r>
            <a:r>
              <a:rPr kumimoji="0" lang="en-US" sz="1100" b="0" i="0" u="none" strike="noStrike" kern="1200" cap="none" spc="0" normalizeH="0" baseline="0" noProof="0" err="1">
                <a:ln>
                  <a:noFill/>
                </a:ln>
                <a:solidFill>
                  <a:srgbClr val="4B4D4F"/>
                </a:solidFill>
                <a:effectLst/>
                <a:uLnTx/>
                <a:uFillTx/>
                <a:latin typeface="Arial" panose="020B0604020202020204"/>
                <a:ea typeface="+mn-ea"/>
                <a:cs typeface="+mn-cs"/>
                <a:hlinkClick r:id="rId4"/>
              </a:rPr>
              <a:t>LibreTexts</a:t>
            </a:r>
            <a:endParaRPr kumimoji="0" lang="en-US" sz="1100" b="0" i="0" u="none" strike="noStrike" kern="1200" cap="none" spc="0" normalizeH="0" baseline="0" noProof="0">
              <a:ln>
                <a:noFill/>
              </a:ln>
              <a:solidFill>
                <a:srgbClr val="4B4D4F"/>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D0C1C9FD-1156-5CE6-89FF-34B54D16D444}"/>
              </a:ext>
            </a:extLst>
          </p:cNvPr>
          <p:cNvPicPr>
            <a:picLocks noChangeAspect="1"/>
          </p:cNvPicPr>
          <p:nvPr/>
        </p:nvPicPr>
        <p:blipFill>
          <a:blip r:embed="rId5"/>
          <a:stretch>
            <a:fillRect/>
          </a:stretch>
        </p:blipFill>
        <p:spPr>
          <a:xfrm>
            <a:off x="8818326" y="1132764"/>
            <a:ext cx="2916476" cy="1953554"/>
          </a:xfrm>
          <a:prstGeom prst="rect">
            <a:avLst/>
          </a:prstGeom>
        </p:spPr>
      </p:pic>
      <p:pic>
        <p:nvPicPr>
          <p:cNvPr id="5" name="Picture 4">
            <a:extLst>
              <a:ext uri="{FF2B5EF4-FFF2-40B4-BE49-F238E27FC236}">
                <a16:creationId xmlns:a16="http://schemas.microsoft.com/office/drawing/2014/main" id="{A63323C7-F683-55ED-434D-123B8586BB2D}"/>
              </a:ext>
            </a:extLst>
          </p:cNvPr>
          <p:cNvPicPr>
            <a:picLocks noChangeAspect="1"/>
          </p:cNvPicPr>
          <p:nvPr/>
        </p:nvPicPr>
        <p:blipFill>
          <a:blip r:embed="rId6"/>
          <a:stretch>
            <a:fillRect/>
          </a:stretch>
        </p:blipFill>
        <p:spPr>
          <a:xfrm>
            <a:off x="8829206" y="3284315"/>
            <a:ext cx="2905595" cy="2634016"/>
          </a:xfrm>
          <a:prstGeom prst="rect">
            <a:avLst/>
          </a:prstGeom>
        </p:spPr>
      </p:pic>
      <p:cxnSp>
        <p:nvCxnSpPr>
          <p:cNvPr id="6" name="Straight Arrow Connector 5">
            <a:extLst>
              <a:ext uri="{FF2B5EF4-FFF2-40B4-BE49-F238E27FC236}">
                <a16:creationId xmlns:a16="http://schemas.microsoft.com/office/drawing/2014/main" id="{6F3C89C2-3CFD-D42D-35A7-AAB4C763986D}"/>
              </a:ext>
            </a:extLst>
          </p:cNvPr>
          <p:cNvCxnSpPr>
            <a:cxnSpLocks/>
          </p:cNvCxnSpPr>
          <p:nvPr/>
        </p:nvCxnSpPr>
        <p:spPr bwMode="gray">
          <a:xfrm>
            <a:off x="2607679" y="3380478"/>
            <a:ext cx="6221527" cy="0"/>
          </a:xfrm>
          <a:prstGeom prst="straightConnector1">
            <a:avLst/>
          </a:prstGeom>
          <a:ln w="28575" cap="rnd">
            <a:solidFill>
              <a:schemeClr val="tx2"/>
            </a:solidFill>
            <a:prstDash val="sysDot"/>
            <a:roun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 name="Rectangle 6">
            <a:hlinkClick r:id="rId7" action="ppaction://hlinksldjump"/>
            <a:extLst>
              <a:ext uri="{FF2B5EF4-FFF2-40B4-BE49-F238E27FC236}">
                <a16:creationId xmlns:a16="http://schemas.microsoft.com/office/drawing/2014/main" id="{4E3B3D2A-6275-C231-3152-9260D1D7AA39}"/>
              </a:ext>
            </a:extLst>
          </p:cNvPr>
          <p:cNvSpPr/>
          <p:nvPr/>
        </p:nvSpPr>
        <p:spPr bwMode="gray">
          <a:xfrm>
            <a:off x="10462990" y="6365289"/>
            <a:ext cx="314501" cy="381740"/>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ctangle 7">
            <a:hlinkClick r:id="" action="ppaction://noaction"/>
            <a:extLst>
              <a:ext uri="{FF2B5EF4-FFF2-40B4-BE49-F238E27FC236}">
                <a16:creationId xmlns:a16="http://schemas.microsoft.com/office/drawing/2014/main" id="{9D13B5D1-ECF9-BA14-C5F4-ECE62822BB9C}"/>
              </a:ext>
            </a:extLst>
          </p:cNvPr>
          <p:cNvSpPr/>
          <p:nvPr/>
        </p:nvSpPr>
        <p:spPr bwMode="gray">
          <a:xfrm>
            <a:off x="11290093" y="6365289"/>
            <a:ext cx="314501" cy="381740"/>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8958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1E2884C-C629-EB31-A3D7-4FED5E3A1EC2}"/>
              </a:ext>
            </a:extLst>
          </p:cNvPr>
          <p:cNvPicPr>
            <a:picLocks noChangeAspect="1"/>
          </p:cNvPicPr>
          <p:nvPr/>
        </p:nvPicPr>
        <p:blipFill>
          <a:blip r:embed="rId2"/>
          <a:stretch>
            <a:fillRect/>
          </a:stretch>
        </p:blipFill>
        <p:spPr>
          <a:xfrm>
            <a:off x="8395570" y="726985"/>
            <a:ext cx="3629408" cy="2041542"/>
          </a:xfrm>
          <a:prstGeom prst="rect">
            <a:avLst/>
          </a:prstGeom>
        </p:spPr>
      </p:pic>
      <p:sp>
        <p:nvSpPr>
          <p:cNvPr id="2" name="Title 1">
            <a:extLst>
              <a:ext uri="{FF2B5EF4-FFF2-40B4-BE49-F238E27FC236}">
                <a16:creationId xmlns:a16="http://schemas.microsoft.com/office/drawing/2014/main" id="{6461EECC-3157-4DBD-B9AE-84169ECCC5D8}"/>
              </a:ext>
            </a:extLst>
          </p:cNvPr>
          <p:cNvSpPr>
            <a:spLocks noGrp="1"/>
          </p:cNvSpPr>
          <p:nvPr>
            <p:ph type="title"/>
          </p:nvPr>
        </p:nvSpPr>
        <p:spPr/>
        <p:txBody>
          <a:bodyPr/>
          <a:lstStyle/>
          <a:p>
            <a:r>
              <a:rPr lang="en-US"/>
              <a:t>Evaluation toolkit </a:t>
            </a:r>
          </a:p>
        </p:txBody>
      </p:sp>
      <p:sp>
        <p:nvSpPr>
          <p:cNvPr id="12" name="TextBox 11">
            <a:extLst>
              <a:ext uri="{FF2B5EF4-FFF2-40B4-BE49-F238E27FC236}">
                <a16:creationId xmlns:a16="http://schemas.microsoft.com/office/drawing/2014/main" id="{6793AE47-44D1-40D5-BB13-1F3FD46C44D2}"/>
              </a:ext>
            </a:extLst>
          </p:cNvPr>
          <p:cNvSpPr txBox="1"/>
          <p:nvPr/>
        </p:nvSpPr>
        <p:spPr bwMode="gray">
          <a:xfrm>
            <a:off x="3616610" y="3521810"/>
            <a:ext cx="1540730" cy="600164"/>
          </a:xfrm>
          <a:prstGeom prst="rect">
            <a:avLst/>
          </a:prstGeom>
          <a:noFill/>
        </p:spPr>
        <p:txBody>
          <a:bodyPr vert="horz" wrap="square" lIns="0" tIns="0" rIns="0" bIns="0" rtlCol="0">
            <a:spAutoFit/>
          </a:bodyPr>
          <a:lstStyle/>
          <a:p>
            <a:pPr>
              <a:spcBef>
                <a:spcPts val="600"/>
              </a:spcBef>
            </a:pPr>
            <a:r>
              <a:rPr lang="en-US" sz="1300"/>
              <a:t>Simply visit - https://info.optum.co.uk/evaluation-toolkit </a:t>
            </a:r>
          </a:p>
        </p:txBody>
      </p:sp>
      <p:pic>
        <p:nvPicPr>
          <p:cNvPr id="3" name="Picture 2">
            <a:extLst>
              <a:ext uri="{FF2B5EF4-FFF2-40B4-BE49-F238E27FC236}">
                <a16:creationId xmlns:a16="http://schemas.microsoft.com/office/drawing/2014/main" id="{86581C8F-A857-D71F-998D-6F7B1A487A96}"/>
              </a:ext>
            </a:extLst>
          </p:cNvPr>
          <p:cNvPicPr>
            <a:picLocks noChangeAspect="1"/>
          </p:cNvPicPr>
          <p:nvPr/>
        </p:nvPicPr>
        <p:blipFill>
          <a:blip r:embed="rId3"/>
          <a:stretch>
            <a:fillRect/>
          </a:stretch>
        </p:blipFill>
        <p:spPr>
          <a:xfrm>
            <a:off x="387995" y="1318389"/>
            <a:ext cx="5886691" cy="5007006"/>
          </a:xfrm>
          <a:prstGeom prst="rect">
            <a:avLst/>
          </a:prstGeom>
        </p:spPr>
      </p:pic>
      <p:grpSp>
        <p:nvGrpSpPr>
          <p:cNvPr id="4" name="Group 3">
            <a:extLst>
              <a:ext uri="{FF2B5EF4-FFF2-40B4-BE49-F238E27FC236}">
                <a16:creationId xmlns:a16="http://schemas.microsoft.com/office/drawing/2014/main" id="{3942DAA9-8918-E654-A8BA-32535D201AF4}"/>
              </a:ext>
            </a:extLst>
          </p:cNvPr>
          <p:cNvGrpSpPr/>
          <p:nvPr/>
        </p:nvGrpSpPr>
        <p:grpSpPr>
          <a:xfrm>
            <a:off x="457199" y="4482675"/>
            <a:ext cx="3044954" cy="1303708"/>
            <a:chOff x="5848109" y="3888419"/>
            <a:chExt cx="3975329" cy="1709038"/>
          </a:xfrm>
        </p:grpSpPr>
        <p:pic>
          <p:nvPicPr>
            <p:cNvPr id="6" name="Picture 5">
              <a:extLst>
                <a:ext uri="{FF2B5EF4-FFF2-40B4-BE49-F238E27FC236}">
                  <a16:creationId xmlns:a16="http://schemas.microsoft.com/office/drawing/2014/main" id="{B7364A49-AAA1-89A3-A080-218E140FDC67}"/>
                </a:ext>
              </a:extLst>
            </p:cNvPr>
            <p:cNvPicPr>
              <a:picLocks noChangeAspect="1"/>
            </p:cNvPicPr>
            <p:nvPr/>
          </p:nvPicPr>
          <p:blipFill>
            <a:blip r:embed="rId4"/>
            <a:stretch>
              <a:fillRect/>
            </a:stretch>
          </p:blipFill>
          <p:spPr>
            <a:xfrm>
              <a:off x="8114399" y="3888419"/>
              <a:ext cx="1709039" cy="1709038"/>
            </a:xfrm>
            <a:prstGeom prst="rect">
              <a:avLst/>
            </a:prstGeom>
          </p:spPr>
        </p:pic>
        <p:sp>
          <p:nvSpPr>
            <p:cNvPr id="9" name="TextBox 8">
              <a:extLst>
                <a:ext uri="{FF2B5EF4-FFF2-40B4-BE49-F238E27FC236}">
                  <a16:creationId xmlns:a16="http://schemas.microsoft.com/office/drawing/2014/main" id="{3D3E9B38-C4F4-5C44-9AEF-8F28194569C8}"/>
                </a:ext>
              </a:extLst>
            </p:cNvPr>
            <p:cNvSpPr txBox="1"/>
            <p:nvPr/>
          </p:nvSpPr>
          <p:spPr bwMode="gray">
            <a:xfrm>
              <a:off x="5848109" y="3888419"/>
              <a:ext cx="2053323" cy="1654210"/>
            </a:xfrm>
            <a:prstGeom prst="rect">
              <a:avLst/>
            </a:prstGeom>
            <a:solidFill>
              <a:schemeClr val="bg2"/>
            </a:solidFill>
          </p:spPr>
          <p:txBody>
            <a:bodyPr vert="horz" wrap="square" lIns="0" tIns="0" rIns="0" bIns="0" rtlCol="0">
              <a:spAutoFit/>
            </a:bodyPr>
            <a:lstStyle/>
            <a:p>
              <a:pPr algn="l">
                <a:spcBef>
                  <a:spcPts val="600"/>
                </a:spcBef>
              </a:pPr>
              <a:r>
                <a:rPr lang="en-US" sz="1200" b="1">
                  <a:solidFill>
                    <a:schemeClr val="accent6"/>
                  </a:solidFill>
                </a:rPr>
                <a:t>Scan QR code to access </a:t>
              </a:r>
            </a:p>
            <a:p>
              <a:pPr algn="l">
                <a:spcBef>
                  <a:spcPts val="600"/>
                </a:spcBef>
              </a:pPr>
              <a:r>
                <a:rPr lang="en-US" sz="1200" b="1">
                  <a:solidFill>
                    <a:schemeClr val="accent6"/>
                  </a:solidFill>
                </a:rPr>
                <a:t>OR</a:t>
              </a:r>
            </a:p>
            <a:p>
              <a:pPr algn="l">
                <a:spcBef>
                  <a:spcPts val="600"/>
                </a:spcBef>
              </a:pPr>
              <a:r>
                <a:rPr lang="en-US" sz="1200" b="1">
                  <a:solidFill>
                    <a:schemeClr val="accent6"/>
                  </a:solidFill>
                </a:rPr>
                <a:t>Visit:  https://info.optum.co.uk/evaluation-toolkit </a:t>
              </a:r>
            </a:p>
          </p:txBody>
        </p:sp>
      </p:grpSp>
      <p:pic>
        <p:nvPicPr>
          <p:cNvPr id="14" name="Picture 13">
            <a:extLst>
              <a:ext uri="{FF2B5EF4-FFF2-40B4-BE49-F238E27FC236}">
                <a16:creationId xmlns:a16="http://schemas.microsoft.com/office/drawing/2014/main" id="{784524A1-066A-DC21-CBC1-1F91779197DB}"/>
              </a:ext>
            </a:extLst>
          </p:cNvPr>
          <p:cNvPicPr>
            <a:picLocks noChangeAspect="1"/>
          </p:cNvPicPr>
          <p:nvPr/>
        </p:nvPicPr>
        <p:blipFill>
          <a:blip r:embed="rId5"/>
          <a:stretch>
            <a:fillRect/>
          </a:stretch>
        </p:blipFill>
        <p:spPr>
          <a:xfrm>
            <a:off x="6365213" y="2117606"/>
            <a:ext cx="3845061" cy="2162847"/>
          </a:xfrm>
          <a:prstGeom prst="rect">
            <a:avLst/>
          </a:prstGeom>
        </p:spPr>
      </p:pic>
      <p:pic>
        <p:nvPicPr>
          <p:cNvPr id="15" name="Picture 14">
            <a:extLst>
              <a:ext uri="{FF2B5EF4-FFF2-40B4-BE49-F238E27FC236}">
                <a16:creationId xmlns:a16="http://schemas.microsoft.com/office/drawing/2014/main" id="{CE903B0C-E392-E664-FB01-386B7F2420CC}"/>
              </a:ext>
            </a:extLst>
          </p:cNvPr>
          <p:cNvPicPr>
            <a:picLocks noChangeAspect="1"/>
          </p:cNvPicPr>
          <p:nvPr/>
        </p:nvPicPr>
        <p:blipFill>
          <a:blip r:embed="rId6"/>
          <a:stretch>
            <a:fillRect/>
          </a:stretch>
        </p:blipFill>
        <p:spPr>
          <a:xfrm>
            <a:off x="7956618" y="3833440"/>
            <a:ext cx="4084578" cy="2297575"/>
          </a:xfrm>
          <a:prstGeom prst="rect">
            <a:avLst/>
          </a:prstGeom>
        </p:spPr>
      </p:pic>
    </p:spTree>
    <p:extLst>
      <p:ext uri="{BB962C8B-B14F-4D97-AF65-F5344CB8AC3E}">
        <p14:creationId xmlns:p14="http://schemas.microsoft.com/office/powerpoint/2010/main" val="206872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FCF4A5-5157-F158-2B20-2084531ABD54}"/>
              </a:ext>
            </a:extLst>
          </p:cNvPr>
          <p:cNvSpPr>
            <a:spLocks noGrp="1"/>
          </p:cNvSpPr>
          <p:nvPr>
            <p:ph type="body" idx="1"/>
          </p:nvPr>
        </p:nvSpPr>
        <p:spPr/>
        <p:txBody>
          <a:bodyPr/>
          <a:lstStyle/>
          <a:p>
            <a:endParaRPr lang="en-US"/>
          </a:p>
        </p:txBody>
      </p:sp>
      <p:sp>
        <p:nvSpPr>
          <p:cNvPr id="4" name="Title 3">
            <a:extLst>
              <a:ext uri="{FF2B5EF4-FFF2-40B4-BE49-F238E27FC236}">
                <a16:creationId xmlns:a16="http://schemas.microsoft.com/office/drawing/2014/main" id="{DA67019B-6763-BA5C-CC39-3DDE61102D07}"/>
              </a:ext>
            </a:extLst>
          </p:cNvPr>
          <p:cNvSpPr>
            <a:spLocks noGrp="1"/>
          </p:cNvSpPr>
          <p:nvPr>
            <p:ph type="title"/>
          </p:nvPr>
        </p:nvSpPr>
        <p:spPr/>
        <p:txBody>
          <a:bodyPr/>
          <a:lstStyle/>
          <a:p>
            <a:r>
              <a:rPr lang="en-GB" sz="6000"/>
              <a:t>Why evaluate?</a:t>
            </a:r>
            <a:endParaRPr lang="en-US"/>
          </a:p>
        </p:txBody>
      </p:sp>
    </p:spTree>
    <p:extLst>
      <p:ext uri="{BB962C8B-B14F-4D97-AF65-F5344CB8AC3E}">
        <p14:creationId xmlns:p14="http://schemas.microsoft.com/office/powerpoint/2010/main" val="1184250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39018A-416C-F638-D937-CC0DAF559B5B}"/>
              </a:ext>
            </a:extLst>
          </p:cNvPr>
          <p:cNvSpPr>
            <a:spLocks noGrp="1"/>
          </p:cNvSpPr>
          <p:nvPr>
            <p:ph type="body" sz="quarter" idx="13"/>
          </p:nvPr>
        </p:nvSpPr>
        <p:spPr/>
        <p:txBody>
          <a:bodyPr>
            <a:normAutofit/>
          </a:bodyPr>
          <a:lstStyle/>
          <a:p>
            <a:r>
              <a:rPr lang="en-US" sz="4000"/>
              <a:t>“Actions without intelligence is a form of insanity, but intelligence without action is the greatest form of stupidity in the world.”</a:t>
            </a:r>
          </a:p>
        </p:txBody>
      </p:sp>
      <p:sp>
        <p:nvSpPr>
          <p:cNvPr id="3" name="Text Placeholder 2">
            <a:extLst>
              <a:ext uri="{FF2B5EF4-FFF2-40B4-BE49-F238E27FC236}">
                <a16:creationId xmlns:a16="http://schemas.microsoft.com/office/drawing/2014/main" id="{60F42013-E882-73F3-5E23-5F067CD66059}"/>
              </a:ext>
            </a:extLst>
          </p:cNvPr>
          <p:cNvSpPr>
            <a:spLocks noGrp="1"/>
          </p:cNvSpPr>
          <p:nvPr>
            <p:ph type="body" sz="quarter" idx="14"/>
          </p:nvPr>
        </p:nvSpPr>
        <p:spPr/>
        <p:txBody>
          <a:bodyPr/>
          <a:lstStyle/>
          <a:p>
            <a:r>
              <a:rPr lang="en-US"/>
              <a:t>Charles F. Kettering</a:t>
            </a:r>
          </a:p>
        </p:txBody>
      </p:sp>
    </p:spTree>
    <p:extLst>
      <p:ext uri="{BB962C8B-B14F-4D97-AF65-F5344CB8AC3E}">
        <p14:creationId xmlns:p14="http://schemas.microsoft.com/office/powerpoint/2010/main" val="1580762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929D2F8-2DF5-184B-19C6-464C291D7864}"/>
              </a:ext>
            </a:extLst>
          </p:cNvPr>
          <p:cNvSpPr/>
          <p:nvPr/>
        </p:nvSpPr>
        <p:spPr bwMode="gray">
          <a:xfrm>
            <a:off x="0" y="1330994"/>
            <a:ext cx="12192000" cy="786584"/>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2" name="Title 1">
            <a:extLst>
              <a:ext uri="{FF2B5EF4-FFF2-40B4-BE49-F238E27FC236}">
                <a16:creationId xmlns:a16="http://schemas.microsoft.com/office/drawing/2014/main" id="{38E3A6B1-CF60-DA94-B2E2-53E9D5395D9E}"/>
              </a:ext>
            </a:extLst>
          </p:cNvPr>
          <p:cNvSpPr>
            <a:spLocks noGrp="1"/>
          </p:cNvSpPr>
          <p:nvPr>
            <p:ph type="title" hasCustomPrompt="1"/>
          </p:nvPr>
        </p:nvSpPr>
        <p:spPr bwMode="gray">
          <a:xfrm>
            <a:off x="457198" y="826727"/>
            <a:ext cx="11457298" cy="304699"/>
          </a:xfrm>
        </p:spPr>
        <p:txBody>
          <a:bodyPr/>
          <a:lstStyle>
            <a:lvl1pPr>
              <a:defRPr/>
            </a:lvl1pPr>
          </a:lstStyle>
          <a:p>
            <a:r>
              <a:rPr lang="en-US"/>
              <a:t>Why is evaluation important for your programme?</a:t>
            </a:r>
          </a:p>
        </p:txBody>
      </p:sp>
      <p:sp>
        <p:nvSpPr>
          <p:cNvPr id="3" name="TextBox 2">
            <a:extLst>
              <a:ext uri="{FF2B5EF4-FFF2-40B4-BE49-F238E27FC236}">
                <a16:creationId xmlns:a16="http://schemas.microsoft.com/office/drawing/2014/main" id="{4A7C5931-4897-AC6C-983C-D197B48BB223}"/>
              </a:ext>
            </a:extLst>
          </p:cNvPr>
          <p:cNvSpPr txBox="1"/>
          <p:nvPr/>
        </p:nvSpPr>
        <p:spPr bwMode="gray">
          <a:xfrm>
            <a:off x="775743" y="1601175"/>
            <a:ext cx="10069553" cy="246221"/>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
                <a:srgbClr val="4B4D4F"/>
              </a:buClr>
              <a:buSzTx/>
              <a:buFontTx/>
              <a:buNone/>
              <a:tabLst/>
              <a:defRPr/>
            </a:pPr>
            <a:r>
              <a:rPr kumimoji="0" lang="en-GB" sz="1600" b="1" i="0" u="none" strike="noStrike" kern="1200" cap="none" spc="0" normalizeH="0" baseline="0" noProof="0">
                <a:ln>
                  <a:noFill/>
                </a:ln>
                <a:solidFill>
                  <a:srgbClr val="002677"/>
                </a:solidFill>
                <a:effectLst/>
                <a:uLnTx/>
                <a:uFillTx/>
                <a:latin typeface="Arial" panose="020B0604020202020204"/>
                <a:ea typeface="+mn-ea"/>
                <a:cs typeface="+mn-cs"/>
              </a:rPr>
              <a:t>Start with Why: </a:t>
            </a:r>
            <a:r>
              <a:rPr kumimoji="0" lang="en-GB" sz="1600" b="0" i="0" u="none" strike="noStrike" kern="1200" cap="none" spc="0" normalizeH="0" baseline="0" noProof="0">
                <a:ln>
                  <a:noFill/>
                </a:ln>
                <a:solidFill>
                  <a:srgbClr val="002677"/>
                </a:solidFill>
                <a:effectLst/>
                <a:uLnTx/>
                <a:uFillTx/>
                <a:latin typeface="Arial" panose="020B0604020202020204"/>
                <a:ea typeface="+mn-ea"/>
                <a:cs typeface="+mn-cs"/>
              </a:rPr>
              <a:t>Consider these three things to be clear about why evaluation is important to your programme </a:t>
            </a:r>
            <a:endParaRPr kumimoji="0" lang="en-US" sz="1600" b="0" i="0" u="none" strike="noStrike" kern="1200" cap="none" spc="0" normalizeH="0" baseline="0" noProof="0">
              <a:ln>
                <a:noFill/>
              </a:ln>
              <a:solidFill>
                <a:srgbClr val="002677"/>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1F563637-B864-76E2-3A91-B7C540F0FA55}"/>
              </a:ext>
            </a:extLst>
          </p:cNvPr>
          <p:cNvSpPr txBox="1"/>
          <p:nvPr/>
        </p:nvSpPr>
        <p:spPr bwMode="gray">
          <a:xfrm>
            <a:off x="471256" y="2548162"/>
            <a:ext cx="3648722" cy="430887"/>
          </a:xfrm>
          <a:prstGeom prst="rect">
            <a:avLst/>
          </a:prstGeom>
          <a:noFill/>
        </p:spPr>
        <p:txBody>
          <a:bodyPr vert="horz" wrap="square" lIns="0" tIns="0" rIns="0" bIns="0" rtlCol="0">
            <a:spAutoFit/>
          </a:bodyPr>
          <a:lstStyle/>
          <a:p>
            <a:pPr marL="0" marR="0" lvl="0" indent="0" defTabSz="914400" rtl="0" eaLnBrk="1" fontAlgn="auto" latinLnBrk="0" hangingPunct="1">
              <a:lnSpc>
                <a:spcPct val="100000"/>
              </a:lnSpc>
              <a:spcBef>
                <a:spcPts val="600"/>
              </a:spcBef>
              <a:spcAft>
                <a:spcPts val="0"/>
              </a:spcAft>
              <a:buClr>
                <a:srgbClr val="4B4D4F"/>
              </a:buClr>
              <a:buSzTx/>
              <a:buFontTx/>
              <a:buNone/>
              <a:tabLst/>
              <a:defRPr/>
            </a:pPr>
            <a:r>
              <a:rPr kumimoji="0" lang="en-US" sz="1400" b="1" i="0" u="none" strike="noStrike" kern="1200" cap="none" spc="0" normalizeH="0" baseline="0" noProof="0">
                <a:ln>
                  <a:noFill/>
                </a:ln>
                <a:solidFill>
                  <a:srgbClr val="4B4D4F"/>
                </a:solidFill>
                <a:effectLst/>
                <a:uLnTx/>
                <a:uFillTx/>
                <a:latin typeface="Arial" panose="020B0604020202020204"/>
                <a:ea typeface="+mn-ea"/>
                <a:cs typeface="+mn-cs"/>
              </a:rPr>
              <a:t>Why evaluate? What are the questions I’m trying to answer through evaluation?</a:t>
            </a:r>
          </a:p>
        </p:txBody>
      </p:sp>
      <p:sp>
        <p:nvSpPr>
          <p:cNvPr id="5" name="TextBox 4">
            <a:extLst>
              <a:ext uri="{FF2B5EF4-FFF2-40B4-BE49-F238E27FC236}">
                <a16:creationId xmlns:a16="http://schemas.microsoft.com/office/drawing/2014/main" id="{B943DF4F-A96E-E745-B1EE-4CA64E1314C0}"/>
              </a:ext>
            </a:extLst>
          </p:cNvPr>
          <p:cNvSpPr txBox="1"/>
          <p:nvPr/>
        </p:nvSpPr>
        <p:spPr bwMode="gray">
          <a:xfrm>
            <a:off x="4561233" y="2554613"/>
            <a:ext cx="3249227" cy="430887"/>
          </a:xfrm>
          <a:prstGeom prst="rect">
            <a:avLst/>
          </a:prstGeom>
          <a:noFill/>
        </p:spPr>
        <p:txBody>
          <a:bodyPr vert="horz" wrap="square" lIns="0" tIns="0" rIns="0" bIns="0" rtlCol="0">
            <a:spAutoFit/>
          </a:bodyPr>
          <a:lstStyle/>
          <a:p>
            <a:pPr marL="0" marR="0" lvl="0" indent="0" defTabSz="914400" rtl="0" eaLnBrk="1" fontAlgn="auto" latinLnBrk="0" hangingPunct="1">
              <a:lnSpc>
                <a:spcPct val="100000"/>
              </a:lnSpc>
              <a:spcBef>
                <a:spcPts val="600"/>
              </a:spcBef>
              <a:spcAft>
                <a:spcPts val="0"/>
              </a:spcAft>
              <a:buClr>
                <a:srgbClr val="4B4D4F"/>
              </a:buClr>
              <a:buSzTx/>
              <a:buFontTx/>
              <a:buNone/>
              <a:tabLst/>
              <a:defRPr/>
            </a:pPr>
            <a:r>
              <a:rPr kumimoji="0" lang="en-GB" sz="1400" b="1" i="0" u="none" strike="noStrike" kern="1200" cap="none" spc="0" normalizeH="0" baseline="0" noProof="0">
                <a:ln>
                  <a:noFill/>
                </a:ln>
                <a:solidFill>
                  <a:srgbClr val="4B4D4F"/>
                </a:solidFill>
                <a:effectLst/>
                <a:uLnTx/>
                <a:uFillTx/>
                <a:latin typeface="Arial" panose="020B0604020202020204"/>
                <a:ea typeface="+mn-ea"/>
                <a:cs typeface="+mn-cs"/>
              </a:rPr>
              <a:t>What outcomes am I trying to achieve through my programme?</a:t>
            </a:r>
            <a:endParaRPr kumimoji="0" lang="en-US" sz="1400" b="1" i="0" u="none" strike="noStrike" kern="1200" cap="none" spc="0" normalizeH="0" baseline="0" noProof="0">
              <a:ln>
                <a:noFill/>
              </a:ln>
              <a:solidFill>
                <a:srgbClr val="4B4D4F"/>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1BF008C6-AA44-F96E-4ACC-FCF8309CD372}"/>
              </a:ext>
            </a:extLst>
          </p:cNvPr>
          <p:cNvSpPr txBox="1"/>
          <p:nvPr/>
        </p:nvSpPr>
        <p:spPr bwMode="gray">
          <a:xfrm>
            <a:off x="8407236" y="2548162"/>
            <a:ext cx="3249227" cy="430887"/>
          </a:xfrm>
          <a:prstGeom prst="rect">
            <a:avLst/>
          </a:prstGeom>
          <a:noFill/>
        </p:spPr>
        <p:txBody>
          <a:bodyPr vert="horz" wrap="square" lIns="0" tIns="0" rIns="0" bIns="0" rtlCol="0">
            <a:spAutoFit/>
          </a:bodyPr>
          <a:lstStyle/>
          <a:p>
            <a:pPr marL="0" marR="0" lvl="0" indent="0" defTabSz="914400" rtl="0" eaLnBrk="1" fontAlgn="auto" latinLnBrk="0" hangingPunct="1">
              <a:lnSpc>
                <a:spcPct val="100000"/>
              </a:lnSpc>
              <a:spcBef>
                <a:spcPts val="600"/>
              </a:spcBef>
              <a:spcAft>
                <a:spcPts val="0"/>
              </a:spcAft>
              <a:buClr>
                <a:srgbClr val="4B4D4F"/>
              </a:buClr>
              <a:buSzTx/>
              <a:buFontTx/>
              <a:buNone/>
              <a:tabLst/>
              <a:defRPr/>
            </a:pPr>
            <a:r>
              <a:rPr kumimoji="0" lang="en-GB" sz="1400" b="1" i="0" u="none" strike="noStrike" kern="1200" cap="none" spc="0" normalizeH="0" baseline="0" noProof="0">
                <a:ln>
                  <a:noFill/>
                </a:ln>
                <a:solidFill>
                  <a:srgbClr val="4B4D4F"/>
                </a:solidFill>
                <a:effectLst/>
                <a:uLnTx/>
                <a:uFillTx/>
                <a:latin typeface="Arial" panose="020B0604020202020204"/>
                <a:ea typeface="+mn-ea"/>
                <a:cs typeface="+mn-cs"/>
              </a:rPr>
              <a:t>What are the priorities for my programme and are they agreed?</a:t>
            </a:r>
            <a:endParaRPr kumimoji="0" lang="en-US" sz="1400" b="1" i="0" u="none" strike="noStrike" kern="1200" cap="none" spc="0" normalizeH="0" baseline="0" noProof="0">
              <a:ln>
                <a:noFill/>
              </a:ln>
              <a:solidFill>
                <a:srgbClr val="4B4D4F"/>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D9D46296-7BE9-3182-1DFF-27E859F8087F}"/>
              </a:ext>
            </a:extLst>
          </p:cNvPr>
          <p:cNvSpPr txBox="1"/>
          <p:nvPr/>
        </p:nvSpPr>
        <p:spPr bwMode="gray">
          <a:xfrm>
            <a:off x="471256" y="3107396"/>
            <a:ext cx="3445940" cy="2923877"/>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
                <a:srgbClr val="4B4D4F"/>
              </a:buClr>
              <a:buSzTx/>
              <a:buFontTx/>
              <a:buNone/>
              <a:tabLst/>
              <a:defRPr/>
            </a:pP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It is important to demonstrate that your service or intervention is having an impact. You may be looking to scale a pilot and need evidence that this would be worthwhile and to seek funding. Or perhaps you need to demonstrate to a commissioner that your service can continue to run.  </a:t>
            </a:r>
          </a:p>
          <a:p>
            <a:pPr marL="0" marR="0" lvl="0" indent="0" algn="l" defTabSz="914400" rtl="0" eaLnBrk="1" fontAlgn="auto" latinLnBrk="0" hangingPunct="1">
              <a:lnSpc>
                <a:spcPct val="100000"/>
              </a:lnSpc>
              <a:spcBef>
                <a:spcPts val="600"/>
              </a:spcBef>
              <a:spcAft>
                <a:spcPts val="0"/>
              </a:spcAft>
              <a:buClr>
                <a:srgbClr val="4B4D4F"/>
              </a:buClr>
              <a:buSzTx/>
              <a:buFontTx/>
              <a:buNone/>
              <a:tabLst/>
              <a:defRPr/>
            </a:pP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Some of the evaluation questions you may be looking to answer could be:</a:t>
            </a:r>
          </a:p>
          <a:p>
            <a:pPr marL="171450" marR="0" lvl="0" indent="-171450" algn="l" defTabSz="914400" rtl="0" eaLnBrk="1" fontAlgn="auto" latinLnBrk="0" hangingPunct="1">
              <a:lnSpc>
                <a:spcPct val="100000"/>
              </a:lnSpc>
              <a:spcBef>
                <a:spcPts val="600"/>
              </a:spcBef>
              <a:spcAft>
                <a:spcPts val="0"/>
              </a:spcAft>
              <a:buClr>
                <a:srgbClr val="4B4D4F"/>
              </a:buClr>
              <a:buSzTx/>
              <a:buFont typeface="Arial" panose="020B0604020202020204" pitchFamily="34" charset="0"/>
              <a:buChar char="•"/>
              <a:tabLst/>
              <a:defRPr/>
            </a:pP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What does my programme achieve compared to “do nothing” or standard care? </a:t>
            </a:r>
          </a:p>
          <a:p>
            <a:pPr marL="171450" marR="0" lvl="0" indent="-171450" algn="l" defTabSz="914400" rtl="0" eaLnBrk="1" fontAlgn="auto" latinLnBrk="0" hangingPunct="1">
              <a:lnSpc>
                <a:spcPct val="100000"/>
              </a:lnSpc>
              <a:spcBef>
                <a:spcPts val="600"/>
              </a:spcBef>
              <a:spcAft>
                <a:spcPts val="0"/>
              </a:spcAft>
              <a:buClr>
                <a:srgbClr val="4B4D4F"/>
              </a:buClr>
              <a:buSzTx/>
              <a:buFont typeface="Arial" panose="020B0604020202020204" pitchFamily="34" charset="0"/>
              <a:buChar char="•"/>
              <a:tabLst/>
              <a:defRPr/>
            </a:pP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Who are the people that will most benefit from my programme or service? </a:t>
            </a:r>
          </a:p>
          <a:p>
            <a:pPr marL="171450" marR="0" lvl="0" indent="-171450" algn="l" defTabSz="914400" rtl="0" eaLnBrk="1" fontAlgn="auto" latinLnBrk="0" hangingPunct="1">
              <a:lnSpc>
                <a:spcPct val="100000"/>
              </a:lnSpc>
              <a:spcBef>
                <a:spcPts val="600"/>
              </a:spcBef>
              <a:spcAft>
                <a:spcPts val="0"/>
              </a:spcAft>
              <a:buClr>
                <a:srgbClr val="4B4D4F"/>
              </a:buClr>
              <a:buSzTx/>
              <a:buFont typeface="Arial" panose="020B0604020202020204" pitchFamily="34" charset="0"/>
              <a:buChar char="•"/>
              <a:tabLst/>
              <a:defRPr/>
            </a:pP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How could evaluation of my service contribute to the existing evidence base in this area?</a:t>
            </a:r>
          </a:p>
          <a:p>
            <a:pPr marL="0" marR="0" lvl="0" indent="0" algn="l" defTabSz="914400" rtl="0" eaLnBrk="1" fontAlgn="auto" latinLnBrk="0" hangingPunct="1">
              <a:lnSpc>
                <a:spcPct val="100000"/>
              </a:lnSpc>
              <a:spcBef>
                <a:spcPts val="600"/>
              </a:spcBef>
              <a:spcAft>
                <a:spcPts val="0"/>
              </a:spcAft>
              <a:buClr>
                <a:srgbClr val="4B4D4F"/>
              </a:buClr>
              <a:buSzTx/>
              <a:buFontTx/>
              <a:buNone/>
              <a:tabLst/>
              <a:defRPr/>
            </a:pPr>
            <a:endParaRPr kumimoji="0" lang="en-US" sz="1100" b="0" i="0" u="none" strike="noStrike" kern="1200" cap="none" spc="0" normalizeH="0" baseline="0" noProof="0">
              <a:ln>
                <a:noFill/>
              </a:ln>
              <a:solidFill>
                <a:srgbClr val="4B4D4F"/>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C36D7F03-B169-D662-D2B6-BCA082E216F3}"/>
              </a:ext>
            </a:extLst>
          </p:cNvPr>
          <p:cNvSpPr txBox="1"/>
          <p:nvPr/>
        </p:nvSpPr>
        <p:spPr bwMode="gray">
          <a:xfrm>
            <a:off x="4561233" y="3118122"/>
            <a:ext cx="3249228" cy="1415772"/>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
                <a:srgbClr val="4B4D4F"/>
              </a:buClr>
              <a:buSzTx/>
              <a:buFontTx/>
              <a:buNone/>
              <a:tabLst/>
              <a:defRPr/>
            </a:pP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Have you created a logic model for your service which will support your evaluation?</a:t>
            </a:r>
          </a:p>
          <a:p>
            <a:pPr marL="0" marR="0" lvl="0" indent="0" algn="l" defTabSz="914400" rtl="0" eaLnBrk="1" fontAlgn="auto" latinLnBrk="0" hangingPunct="1">
              <a:lnSpc>
                <a:spcPct val="100000"/>
              </a:lnSpc>
              <a:spcBef>
                <a:spcPts val="600"/>
              </a:spcBef>
              <a:spcAft>
                <a:spcPts val="0"/>
              </a:spcAft>
              <a:buClr>
                <a:srgbClr val="4B4D4F"/>
              </a:buClr>
              <a:buSzTx/>
              <a:buFontTx/>
              <a:buNone/>
              <a:tabLst/>
              <a:defRPr/>
            </a:pP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What is the value of my </a:t>
            </a:r>
            <a:r>
              <a:rPr kumimoji="0" lang="en-US" sz="1100" b="0" i="0" u="none" strike="noStrike" kern="1200" cap="none" spc="0" normalizeH="0" baseline="0" noProof="0" err="1">
                <a:ln>
                  <a:noFill/>
                </a:ln>
                <a:solidFill>
                  <a:srgbClr val="4B4D4F"/>
                </a:solidFill>
                <a:effectLst/>
                <a:uLnTx/>
                <a:uFillTx/>
                <a:latin typeface="Arial" panose="020B0604020202020204"/>
                <a:ea typeface="+mn-ea"/>
                <a:cs typeface="+mn-cs"/>
              </a:rPr>
              <a:t>programme</a:t>
            </a: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 or service?</a:t>
            </a:r>
          </a:p>
          <a:p>
            <a:pPr marL="0" marR="0" lvl="0" indent="0" algn="l" defTabSz="914400" rtl="0" eaLnBrk="1" fontAlgn="auto" latinLnBrk="0" hangingPunct="1">
              <a:lnSpc>
                <a:spcPct val="100000"/>
              </a:lnSpc>
              <a:spcBef>
                <a:spcPts val="600"/>
              </a:spcBef>
              <a:spcAft>
                <a:spcPts val="0"/>
              </a:spcAft>
              <a:buClr>
                <a:srgbClr val="4B4D4F"/>
              </a:buClr>
              <a:buSzTx/>
              <a:buFontTx/>
              <a:buNone/>
              <a:tabLst/>
              <a:defRPr/>
            </a:pP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What are the risks of my </a:t>
            </a:r>
            <a:r>
              <a:rPr kumimoji="0" lang="en-US" sz="1100" b="0" i="0" u="none" strike="noStrike" kern="1200" cap="none" spc="0" normalizeH="0" baseline="0" noProof="0" err="1">
                <a:ln>
                  <a:noFill/>
                </a:ln>
                <a:solidFill>
                  <a:srgbClr val="4B4D4F"/>
                </a:solidFill>
                <a:effectLst/>
                <a:uLnTx/>
                <a:uFillTx/>
                <a:latin typeface="Arial" panose="020B0604020202020204"/>
                <a:ea typeface="+mn-ea"/>
                <a:cs typeface="+mn-cs"/>
              </a:rPr>
              <a:t>programme</a:t>
            </a: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 or service?</a:t>
            </a:r>
          </a:p>
          <a:p>
            <a:pPr marL="0" marR="0" lvl="0" indent="0" algn="l" defTabSz="914400" rtl="0" eaLnBrk="1" fontAlgn="auto" latinLnBrk="0" hangingPunct="1">
              <a:lnSpc>
                <a:spcPct val="100000"/>
              </a:lnSpc>
              <a:spcBef>
                <a:spcPts val="600"/>
              </a:spcBef>
              <a:spcAft>
                <a:spcPts val="0"/>
              </a:spcAft>
              <a:buClr>
                <a:srgbClr val="4B4D4F"/>
              </a:buClr>
              <a:buSzTx/>
              <a:buFontTx/>
              <a:buNone/>
              <a:tabLst/>
              <a:defRPr/>
            </a:pP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What does my </a:t>
            </a:r>
            <a:r>
              <a:rPr kumimoji="0" lang="en-US" sz="1100" b="0" i="0" u="none" strike="noStrike" kern="1200" cap="none" spc="0" normalizeH="0" baseline="0" noProof="0" err="1">
                <a:ln>
                  <a:noFill/>
                </a:ln>
                <a:solidFill>
                  <a:srgbClr val="4B4D4F"/>
                </a:solidFill>
                <a:effectLst/>
                <a:uLnTx/>
                <a:uFillTx/>
                <a:latin typeface="Arial" panose="020B0604020202020204"/>
                <a:ea typeface="+mn-ea"/>
                <a:cs typeface="+mn-cs"/>
              </a:rPr>
              <a:t>programme</a:t>
            </a: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 look to achieve in terms of improving outcomes for people experiencing health inequalities? </a:t>
            </a:r>
          </a:p>
        </p:txBody>
      </p:sp>
      <p:sp>
        <p:nvSpPr>
          <p:cNvPr id="9" name="TextBox 8">
            <a:extLst>
              <a:ext uri="{FF2B5EF4-FFF2-40B4-BE49-F238E27FC236}">
                <a16:creationId xmlns:a16="http://schemas.microsoft.com/office/drawing/2014/main" id="{B51AF984-C462-644F-F7FC-702AA6959CC5}"/>
              </a:ext>
            </a:extLst>
          </p:cNvPr>
          <p:cNvSpPr txBox="1"/>
          <p:nvPr/>
        </p:nvSpPr>
        <p:spPr bwMode="gray">
          <a:xfrm>
            <a:off x="8407236" y="3107396"/>
            <a:ext cx="3249227" cy="1585049"/>
          </a:xfrm>
          <a:prstGeom prst="rect">
            <a:avLst/>
          </a:prstGeom>
          <a:noFill/>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0"/>
              </a:spcAft>
              <a:buClr>
                <a:srgbClr val="4B4D4F"/>
              </a:buClr>
              <a:buSzTx/>
              <a:buFontTx/>
              <a:buNone/>
              <a:tabLst/>
              <a:defRPr/>
            </a:pP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Have you used your logic model to define outcomes and outputs and determined metrics for each? </a:t>
            </a:r>
          </a:p>
          <a:p>
            <a:pPr marL="0" marR="0" lvl="0" indent="0" algn="l" defTabSz="914400" rtl="0" eaLnBrk="1" fontAlgn="auto" latinLnBrk="0" hangingPunct="1">
              <a:lnSpc>
                <a:spcPct val="100000"/>
              </a:lnSpc>
              <a:spcBef>
                <a:spcPts val="600"/>
              </a:spcBef>
              <a:spcAft>
                <a:spcPts val="0"/>
              </a:spcAft>
              <a:buClr>
                <a:srgbClr val="4B4D4F"/>
              </a:buClr>
              <a:buSzTx/>
              <a:buFontTx/>
              <a:buNone/>
              <a:tabLst/>
              <a:defRPr/>
            </a:pP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Can you rank these according to importance to your stakeholders and measurability?</a:t>
            </a:r>
          </a:p>
          <a:p>
            <a:pPr marL="0" marR="0" lvl="0" indent="0" algn="l" defTabSz="914400" rtl="0" eaLnBrk="1" fontAlgn="auto" latinLnBrk="0" hangingPunct="1">
              <a:lnSpc>
                <a:spcPct val="100000"/>
              </a:lnSpc>
              <a:spcBef>
                <a:spcPts val="600"/>
              </a:spcBef>
              <a:spcAft>
                <a:spcPts val="0"/>
              </a:spcAft>
              <a:buClr>
                <a:srgbClr val="4B4D4F"/>
              </a:buClr>
              <a:buSzTx/>
              <a:buFontTx/>
              <a:buNone/>
              <a:tabLst/>
              <a:defRPr/>
            </a:pP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Do your stakeholders agree with your ranking/</a:t>
            </a:r>
            <a:r>
              <a:rPr kumimoji="0" lang="en-US" sz="1100" b="0" i="0" u="none" strike="noStrike" kern="1200" cap="none" spc="0" normalizeH="0" baseline="0" noProof="0" err="1">
                <a:ln>
                  <a:noFill/>
                </a:ln>
                <a:solidFill>
                  <a:srgbClr val="4B4D4F"/>
                </a:solidFill>
                <a:effectLst/>
                <a:uLnTx/>
                <a:uFillTx/>
                <a:latin typeface="Arial" panose="020B0604020202020204"/>
                <a:ea typeface="+mn-ea"/>
                <a:cs typeface="+mn-cs"/>
              </a:rPr>
              <a:t>prioritisation</a:t>
            </a: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a:t>
            </a:r>
          </a:p>
          <a:p>
            <a:pPr marL="0" marR="0" lvl="0" indent="0" algn="l" defTabSz="914400" rtl="0" eaLnBrk="1" fontAlgn="auto" latinLnBrk="0" hangingPunct="1">
              <a:lnSpc>
                <a:spcPct val="100000"/>
              </a:lnSpc>
              <a:spcBef>
                <a:spcPts val="600"/>
              </a:spcBef>
              <a:spcAft>
                <a:spcPts val="0"/>
              </a:spcAft>
              <a:buClr>
                <a:srgbClr val="4B4D4F"/>
              </a:buClr>
              <a:buSzTx/>
              <a:buFontTx/>
              <a:buNone/>
              <a:tabLst/>
              <a:defRPr/>
            </a:pP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Have you set expectations amongst stakeholders for when you will </a:t>
            </a:r>
            <a:r>
              <a:rPr kumimoji="0" lang="en-US" sz="1100" b="0" i="0" u="none" strike="noStrike" kern="1200" cap="none" spc="0" normalizeH="0" baseline="0" noProof="0" err="1">
                <a:ln>
                  <a:noFill/>
                </a:ln>
                <a:solidFill>
                  <a:srgbClr val="4B4D4F"/>
                </a:solidFill>
                <a:effectLst/>
                <a:uLnTx/>
                <a:uFillTx/>
                <a:latin typeface="Arial" panose="020B0604020202020204"/>
                <a:ea typeface="+mn-ea"/>
                <a:cs typeface="+mn-cs"/>
              </a:rPr>
              <a:t>realise</a:t>
            </a:r>
            <a:r>
              <a:rPr kumimoji="0" lang="en-US" sz="1100" b="0" i="0" u="none" strike="noStrike" kern="1200" cap="none" spc="0" normalizeH="0" baseline="0" noProof="0">
                <a:ln>
                  <a:noFill/>
                </a:ln>
                <a:solidFill>
                  <a:srgbClr val="4B4D4F"/>
                </a:solidFill>
                <a:effectLst/>
                <a:uLnTx/>
                <a:uFillTx/>
                <a:latin typeface="Arial" panose="020B0604020202020204"/>
                <a:ea typeface="+mn-ea"/>
                <a:cs typeface="+mn-cs"/>
              </a:rPr>
              <a:t> the intended outcomes?</a:t>
            </a:r>
          </a:p>
        </p:txBody>
      </p:sp>
      <p:pic>
        <p:nvPicPr>
          <p:cNvPr id="16" name="Picture 15">
            <a:extLst>
              <a:ext uri="{FF2B5EF4-FFF2-40B4-BE49-F238E27FC236}">
                <a16:creationId xmlns:a16="http://schemas.microsoft.com/office/drawing/2014/main" id="{797BBAF9-002B-12F6-C948-315935D1B71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gray">
          <a:xfrm>
            <a:off x="369551" y="1473540"/>
            <a:ext cx="406192" cy="406192"/>
          </a:xfrm>
          <a:prstGeom prst="rect">
            <a:avLst/>
          </a:prstGeom>
        </p:spPr>
      </p:pic>
      <p:sp>
        <p:nvSpPr>
          <p:cNvPr id="10" name="Rectangle 9">
            <a:hlinkClick r:id="rId3" action="ppaction://hlinksldjump"/>
            <a:extLst>
              <a:ext uri="{FF2B5EF4-FFF2-40B4-BE49-F238E27FC236}">
                <a16:creationId xmlns:a16="http://schemas.microsoft.com/office/drawing/2014/main" id="{8DDD7118-0AD2-0C46-374A-02498456DAC0}"/>
              </a:ext>
            </a:extLst>
          </p:cNvPr>
          <p:cNvSpPr/>
          <p:nvPr/>
        </p:nvSpPr>
        <p:spPr bwMode="gray">
          <a:xfrm>
            <a:off x="10462990" y="6365289"/>
            <a:ext cx="390618" cy="381740"/>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11" name="Rectangle 10">
            <a:hlinkClick r:id="rId4" action="ppaction://hlinksldjump"/>
            <a:extLst>
              <a:ext uri="{FF2B5EF4-FFF2-40B4-BE49-F238E27FC236}">
                <a16:creationId xmlns:a16="http://schemas.microsoft.com/office/drawing/2014/main" id="{3A6B46F9-619E-C3FD-DAE5-95F475DF1996}"/>
              </a:ext>
            </a:extLst>
          </p:cNvPr>
          <p:cNvSpPr/>
          <p:nvPr/>
        </p:nvSpPr>
        <p:spPr bwMode="gray">
          <a:xfrm>
            <a:off x="11265845" y="6365289"/>
            <a:ext cx="390618" cy="381740"/>
          </a:xfrm>
          <a:prstGeom prst="rect">
            <a:avLst/>
          </a:prstGeom>
          <a:no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Tree>
    <p:extLst>
      <p:ext uri="{BB962C8B-B14F-4D97-AF65-F5344CB8AC3E}">
        <p14:creationId xmlns:p14="http://schemas.microsoft.com/office/powerpoint/2010/main" val="3307683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2B6F0-4170-DD2B-EE29-ECE4933684F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9C4D6C8-49C1-DF9E-2BD2-2BABDDF8F345}"/>
              </a:ext>
            </a:extLst>
          </p:cNvPr>
          <p:cNvSpPr/>
          <p:nvPr/>
        </p:nvSpPr>
        <p:spPr bwMode="gray">
          <a:xfrm>
            <a:off x="0" y="1"/>
            <a:ext cx="6461050" cy="5772150"/>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eaLnBrk="1" fontAlgn="auto" hangingPunct="1">
              <a:lnSpc>
                <a:spcPct val="100000"/>
              </a:lnSpc>
              <a:spcBef>
                <a:spcPts val="600"/>
              </a:spcBef>
              <a:spcAft>
                <a:spcPts val="0"/>
              </a:spcAft>
            </a:pPr>
            <a:endParaRPr lang="en-US" sz="1400" b="0" i="0" u="none" baseline="0">
              <a:solidFill>
                <a:srgbClr val="FFFFFF"/>
              </a:solidFill>
            </a:endParaRPr>
          </a:p>
        </p:txBody>
      </p:sp>
      <p:sp>
        <p:nvSpPr>
          <p:cNvPr id="6" name="TextBox 5">
            <a:extLst>
              <a:ext uri="{FF2B5EF4-FFF2-40B4-BE49-F238E27FC236}">
                <a16:creationId xmlns:a16="http://schemas.microsoft.com/office/drawing/2014/main" id="{F0BB5BF9-142F-A320-3A3D-379C8CCC531F}"/>
              </a:ext>
            </a:extLst>
          </p:cNvPr>
          <p:cNvSpPr txBox="1"/>
          <p:nvPr/>
        </p:nvSpPr>
        <p:spPr bwMode="gray">
          <a:xfrm>
            <a:off x="1176732" y="2547520"/>
            <a:ext cx="3737389" cy="338554"/>
          </a:xfrm>
          <a:prstGeom prst="rect">
            <a:avLst/>
          </a:prstGeom>
          <a:noFill/>
        </p:spPr>
        <p:txBody>
          <a:bodyPr vert="horz" wrap="square" lIns="0" tIns="0" rIns="0" bIns="0" rtlCol="0" anchor="b">
            <a:spAutoFit/>
          </a:bodyPr>
          <a:lstStyle/>
          <a:p>
            <a:pPr algn="l">
              <a:spcBef>
                <a:spcPts val="600"/>
              </a:spcBef>
            </a:pPr>
            <a:r>
              <a:rPr lang="en-US" sz="2200" b="1">
                <a:solidFill>
                  <a:schemeClr val="accent6"/>
                </a:solidFill>
              </a:rPr>
              <a:t>Initial thoughts….</a:t>
            </a:r>
          </a:p>
        </p:txBody>
      </p:sp>
      <p:sp>
        <p:nvSpPr>
          <p:cNvPr id="7" name="TextBox 6">
            <a:extLst>
              <a:ext uri="{FF2B5EF4-FFF2-40B4-BE49-F238E27FC236}">
                <a16:creationId xmlns:a16="http://schemas.microsoft.com/office/drawing/2014/main" id="{7B6C6AD5-173E-CFD1-FF3E-C005B3F5C3AC}"/>
              </a:ext>
            </a:extLst>
          </p:cNvPr>
          <p:cNvSpPr txBox="1"/>
          <p:nvPr/>
        </p:nvSpPr>
        <p:spPr bwMode="gray">
          <a:xfrm>
            <a:off x="1176732" y="3126731"/>
            <a:ext cx="3937519" cy="1139286"/>
          </a:xfrm>
          <a:prstGeom prst="rect">
            <a:avLst/>
          </a:prstGeom>
          <a:noFill/>
        </p:spPr>
        <p:txBody>
          <a:bodyPr vert="horz" wrap="square" lIns="0" tIns="0" rIns="0" bIns="0" rtlCol="0">
            <a:spAutoFit/>
          </a:bodyPr>
          <a:lstStyle/>
          <a:p>
            <a:pPr>
              <a:lnSpc>
                <a:spcPct val="110000"/>
              </a:lnSpc>
              <a:spcBef>
                <a:spcPts val="600"/>
              </a:spcBef>
              <a:buClr>
                <a:schemeClr val="tx1"/>
              </a:buClr>
            </a:pPr>
            <a:r>
              <a:rPr lang="en-US" sz="1600">
                <a:solidFill>
                  <a:schemeClr val="accent6"/>
                </a:solidFill>
              </a:rPr>
              <a:t>What does </a:t>
            </a:r>
            <a:r>
              <a:rPr lang="en-US" sz="1600" b="1">
                <a:solidFill>
                  <a:schemeClr val="accent6"/>
                </a:solidFill>
              </a:rPr>
              <a:t>rapid</a:t>
            </a:r>
            <a:r>
              <a:rPr lang="en-US" sz="1600">
                <a:solidFill>
                  <a:schemeClr val="accent6"/>
                </a:solidFill>
              </a:rPr>
              <a:t> evaluation mean to you? </a:t>
            </a:r>
          </a:p>
          <a:p>
            <a:pPr>
              <a:lnSpc>
                <a:spcPct val="110000"/>
              </a:lnSpc>
              <a:spcBef>
                <a:spcPts val="600"/>
              </a:spcBef>
              <a:buClr>
                <a:schemeClr val="tx1"/>
              </a:buClr>
            </a:pPr>
            <a:r>
              <a:rPr lang="en-US" sz="1600">
                <a:solidFill>
                  <a:schemeClr val="accent6"/>
                </a:solidFill>
              </a:rPr>
              <a:t>What are the</a:t>
            </a:r>
            <a:r>
              <a:rPr lang="en-US" sz="1600" b="1">
                <a:solidFill>
                  <a:schemeClr val="accent6"/>
                </a:solidFill>
              </a:rPr>
              <a:t> trade-offs </a:t>
            </a:r>
            <a:r>
              <a:rPr lang="en-US" sz="1600">
                <a:solidFill>
                  <a:schemeClr val="accent6"/>
                </a:solidFill>
              </a:rPr>
              <a:t>you’d have to consider when evaluating with </a:t>
            </a:r>
            <a:r>
              <a:rPr lang="en-US" sz="1600" b="1">
                <a:solidFill>
                  <a:schemeClr val="accent6"/>
                </a:solidFill>
              </a:rPr>
              <a:t>restricted resource and time</a:t>
            </a:r>
            <a:r>
              <a:rPr lang="en-US" sz="1600">
                <a:solidFill>
                  <a:schemeClr val="accent6"/>
                </a:solidFill>
              </a:rPr>
              <a:t>? </a:t>
            </a:r>
          </a:p>
        </p:txBody>
      </p:sp>
      <p:pic>
        <p:nvPicPr>
          <p:cNvPr id="8" name="Picture 7">
            <a:extLst>
              <a:ext uri="{FF2B5EF4-FFF2-40B4-BE49-F238E27FC236}">
                <a16:creationId xmlns:a16="http://schemas.microsoft.com/office/drawing/2014/main" id="{3964F546-0509-7C17-C7C4-197992D7279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gray">
          <a:xfrm>
            <a:off x="6461050" y="2319"/>
            <a:ext cx="5730950" cy="5767511"/>
          </a:xfrm>
          <a:prstGeom prst="rect">
            <a:avLst/>
          </a:prstGeom>
        </p:spPr>
      </p:pic>
      <p:pic>
        <p:nvPicPr>
          <p:cNvPr id="2" name="Picture 1">
            <a:extLst>
              <a:ext uri="{FF2B5EF4-FFF2-40B4-BE49-F238E27FC236}">
                <a16:creationId xmlns:a16="http://schemas.microsoft.com/office/drawing/2014/main" id="{B06338D2-8FE2-BAC1-5367-55F1A3669B13}"/>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gray">
          <a:xfrm>
            <a:off x="2179269" y="574548"/>
            <a:ext cx="1732314" cy="1732314"/>
          </a:xfrm>
          <a:prstGeom prst="rect">
            <a:avLst/>
          </a:prstGeom>
        </p:spPr>
      </p:pic>
    </p:spTree>
    <p:extLst>
      <p:ext uri="{BB962C8B-B14F-4D97-AF65-F5344CB8AC3E}">
        <p14:creationId xmlns:p14="http://schemas.microsoft.com/office/powerpoint/2010/main" val="2177117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0957BD-53E8-4B2A-81A1-4033D8AEE85D}"/>
              </a:ext>
            </a:extLst>
          </p:cNvPr>
          <p:cNvSpPr>
            <a:spLocks noGrp="1"/>
          </p:cNvSpPr>
          <p:nvPr>
            <p:ph type="title"/>
          </p:nvPr>
        </p:nvSpPr>
        <p:spPr/>
        <p:txBody>
          <a:bodyPr/>
          <a:lstStyle/>
          <a:p>
            <a:r>
              <a:rPr lang="en-US"/>
              <a:t>Why Rapid Evaluation?</a:t>
            </a:r>
          </a:p>
        </p:txBody>
      </p:sp>
      <p:sp>
        <p:nvSpPr>
          <p:cNvPr id="13" name="TextBox 12">
            <a:extLst>
              <a:ext uri="{FF2B5EF4-FFF2-40B4-BE49-F238E27FC236}">
                <a16:creationId xmlns:a16="http://schemas.microsoft.com/office/drawing/2014/main" id="{3ADA34A2-A963-45F5-B6CD-3B28D5B59BE4}"/>
              </a:ext>
            </a:extLst>
          </p:cNvPr>
          <p:cNvSpPr txBox="1"/>
          <p:nvPr/>
        </p:nvSpPr>
        <p:spPr bwMode="gray">
          <a:xfrm>
            <a:off x="664275" y="2054264"/>
            <a:ext cx="4432111" cy="2995692"/>
          </a:xfrm>
          <a:prstGeom prst="rect">
            <a:avLst/>
          </a:prstGeom>
          <a:noFill/>
        </p:spPr>
        <p:txBody>
          <a:bodyPr vert="horz" wrap="square" lIns="0" tIns="0" rIns="0" bIns="0" rtlCol="0">
            <a:spAutoFit/>
          </a:bodyPr>
          <a:lstStyle/>
          <a:p>
            <a:pPr marL="285750" marR="0" lvl="0" indent="-285750" algn="l" defTabSz="914400" rtl="0" eaLnBrk="1" fontAlgn="auto" latinLnBrk="0" hangingPunct="1">
              <a:lnSpc>
                <a:spcPct val="100000"/>
              </a:lnSpc>
              <a:spcBef>
                <a:spcPts val="2000"/>
              </a:spcBef>
              <a:spcAft>
                <a:spcPts val="2000"/>
              </a:spcAft>
              <a:buClr>
                <a:srgbClr val="FF612B"/>
              </a:buClr>
              <a:buSzTx/>
              <a:buFont typeface="Wingdings" panose="05000000000000000000" pitchFamily="2" charset="2"/>
              <a:buChar char="ü"/>
              <a:tabLst/>
              <a:defRPr/>
            </a:pPr>
            <a:r>
              <a:rPr kumimoji="0" lang="en-US" sz="1600" b="0" i="0" u="none" strike="noStrike" kern="1200" cap="none" spc="0" normalizeH="0" baseline="0" noProof="0" dirty="0">
                <a:ln>
                  <a:noFill/>
                </a:ln>
                <a:solidFill>
                  <a:srgbClr val="5A5A5A"/>
                </a:solidFill>
                <a:effectLst/>
                <a:uLnTx/>
                <a:uFillTx/>
                <a:latin typeface="Arial" panose="020B0604020202020204"/>
                <a:ea typeface="+mn-ea"/>
                <a:cs typeface="+mn-cs"/>
              </a:rPr>
              <a:t>Traditional evaluations can take months or years—rapid evaluation delivers quicker insights</a:t>
            </a:r>
          </a:p>
          <a:p>
            <a:pPr marL="285750" marR="0" lvl="0" indent="-285750" algn="l" defTabSz="914400" rtl="0" eaLnBrk="1" fontAlgn="auto" latinLnBrk="0" hangingPunct="1">
              <a:lnSpc>
                <a:spcPct val="100000"/>
              </a:lnSpc>
              <a:spcBef>
                <a:spcPts val="2000"/>
              </a:spcBef>
              <a:spcAft>
                <a:spcPts val="2000"/>
              </a:spcAft>
              <a:buClr>
                <a:srgbClr val="FF612B"/>
              </a:buClr>
              <a:buSzTx/>
              <a:buFont typeface="Wingdings" panose="05000000000000000000" pitchFamily="2" charset="2"/>
              <a:buChar char="ü"/>
              <a:tabLst/>
              <a:defRPr/>
            </a:pPr>
            <a:r>
              <a:rPr kumimoji="0" lang="en-US" sz="1600" b="0" i="0" u="none" strike="noStrike" kern="1200" cap="none" spc="0" normalizeH="0" baseline="0" noProof="0" dirty="0">
                <a:ln>
                  <a:noFill/>
                </a:ln>
                <a:solidFill>
                  <a:srgbClr val="5A5A5A"/>
                </a:solidFill>
                <a:effectLst/>
                <a:uLnTx/>
                <a:uFillTx/>
                <a:latin typeface="Arial" panose="020B0604020202020204"/>
                <a:ea typeface="+mn-ea"/>
                <a:cs typeface="+mn-cs"/>
              </a:rPr>
              <a:t>Ideal for VCSE </a:t>
            </a:r>
            <a:r>
              <a:rPr kumimoji="0" lang="en-US" sz="1600" b="0" i="0" u="none" strike="noStrike" kern="1200" cap="none" spc="0" normalizeH="0" baseline="0" noProof="0" dirty="0" err="1">
                <a:ln>
                  <a:noFill/>
                </a:ln>
                <a:solidFill>
                  <a:srgbClr val="5A5A5A"/>
                </a:solidFill>
                <a:effectLst/>
                <a:uLnTx/>
                <a:uFillTx/>
                <a:latin typeface="Arial" panose="020B0604020202020204"/>
                <a:ea typeface="+mn-ea"/>
                <a:cs typeface="+mn-cs"/>
              </a:rPr>
              <a:t>organisations</a:t>
            </a:r>
            <a:r>
              <a:rPr kumimoji="0" lang="en-US" sz="1600" b="0" i="0" u="none" strike="noStrike" kern="1200" cap="none" spc="0" normalizeH="0" baseline="0" noProof="0" dirty="0">
                <a:ln>
                  <a:noFill/>
                </a:ln>
                <a:solidFill>
                  <a:srgbClr val="5A5A5A"/>
                </a:solidFill>
                <a:effectLst/>
                <a:uLnTx/>
                <a:uFillTx/>
                <a:latin typeface="Arial" panose="020B0604020202020204"/>
                <a:ea typeface="+mn-ea"/>
                <a:cs typeface="+mn-cs"/>
              </a:rPr>
              <a:t> needing quick feedback for decision-making</a:t>
            </a:r>
            <a:r>
              <a:rPr lang="en-US" sz="1600" dirty="0">
                <a:solidFill>
                  <a:srgbClr val="5A5A5A"/>
                </a:solidFill>
                <a:latin typeface="Arial" panose="020B0604020202020204"/>
              </a:rPr>
              <a:t> in constrained funding environments</a:t>
            </a:r>
            <a:endParaRPr kumimoji="0" lang="en-US" sz="1600" b="0" i="0" u="none" strike="noStrike" kern="1200" cap="none" spc="0" normalizeH="0" baseline="0" noProof="0" dirty="0">
              <a:ln>
                <a:noFill/>
              </a:ln>
              <a:solidFill>
                <a:srgbClr val="5A5A5A"/>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2000"/>
              </a:spcBef>
              <a:spcAft>
                <a:spcPts val="2000"/>
              </a:spcAft>
              <a:buClr>
                <a:srgbClr val="FF612B"/>
              </a:buClr>
              <a:buSzTx/>
              <a:buFont typeface="Wingdings" panose="05000000000000000000" pitchFamily="2" charset="2"/>
              <a:buChar char="ü"/>
              <a:tabLst/>
              <a:defRPr/>
            </a:pPr>
            <a:r>
              <a:rPr kumimoji="0" lang="en-US" sz="1600" b="0" i="0" u="none" strike="noStrike" kern="1200" cap="none" spc="0" normalizeH="0" baseline="0" noProof="0" dirty="0">
                <a:ln>
                  <a:noFill/>
                </a:ln>
                <a:solidFill>
                  <a:srgbClr val="5A5A5A"/>
                </a:solidFill>
                <a:effectLst/>
                <a:uLnTx/>
                <a:uFillTx/>
                <a:latin typeface="Arial" panose="020B0604020202020204"/>
                <a:ea typeface="+mn-ea"/>
                <a:cs typeface="+mn-cs"/>
              </a:rPr>
              <a:t>Focuses on practical, real-time data collection with a clear impact</a:t>
            </a:r>
          </a:p>
        </p:txBody>
      </p:sp>
      <p:grpSp>
        <p:nvGrpSpPr>
          <p:cNvPr id="2" name="Group 1">
            <a:extLst>
              <a:ext uri="{FF2B5EF4-FFF2-40B4-BE49-F238E27FC236}">
                <a16:creationId xmlns:a16="http://schemas.microsoft.com/office/drawing/2014/main" id="{0B4C5611-737F-0803-AAEE-94108D7FE232}"/>
              </a:ext>
            </a:extLst>
          </p:cNvPr>
          <p:cNvGrpSpPr/>
          <p:nvPr/>
        </p:nvGrpSpPr>
        <p:grpSpPr>
          <a:xfrm>
            <a:off x="5922882" y="-924"/>
            <a:ext cx="6269117" cy="5734548"/>
            <a:chOff x="3470868" y="2006094"/>
            <a:chExt cx="4075006" cy="3727529"/>
          </a:xfrm>
        </p:grpSpPr>
        <p:sp>
          <p:nvSpPr>
            <p:cNvPr id="5" name="Rectangle 4">
              <a:extLst>
                <a:ext uri="{FF2B5EF4-FFF2-40B4-BE49-F238E27FC236}">
                  <a16:creationId xmlns:a16="http://schemas.microsoft.com/office/drawing/2014/main" id="{B22D2B78-3E9C-6AB3-F47F-90A95469C2D0}"/>
                </a:ext>
              </a:extLst>
            </p:cNvPr>
            <p:cNvSpPr/>
            <p:nvPr/>
          </p:nvSpPr>
          <p:spPr bwMode="gray">
            <a:xfrm>
              <a:off x="5321147" y="2006695"/>
              <a:ext cx="2224727" cy="3726928"/>
            </a:xfrm>
            <a:prstGeom prst="rect">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Oval 5">
              <a:extLst>
                <a:ext uri="{FF2B5EF4-FFF2-40B4-BE49-F238E27FC236}">
                  <a16:creationId xmlns:a16="http://schemas.microsoft.com/office/drawing/2014/main" id="{37C168A9-4262-C190-56E6-FB452C4CA2F0}"/>
                </a:ext>
              </a:extLst>
            </p:cNvPr>
            <p:cNvSpPr/>
            <p:nvPr/>
          </p:nvSpPr>
          <p:spPr bwMode="gray">
            <a:xfrm>
              <a:off x="3470868" y="2006094"/>
              <a:ext cx="3727528" cy="3727529"/>
            </a:xfrm>
            <a:prstGeom prst="ellipse">
              <a:avLst/>
            </a:prstGeom>
            <a:solidFill>
              <a:schemeClr val="bg2"/>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pic>
        <p:nvPicPr>
          <p:cNvPr id="4" name="Graphic 3">
            <a:extLst>
              <a:ext uri="{FF2B5EF4-FFF2-40B4-BE49-F238E27FC236}">
                <a16:creationId xmlns:a16="http://schemas.microsoft.com/office/drawing/2014/main" id="{EF88ECF5-5620-3E7E-8EB1-CA8E88F2C290}"/>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1708" t="17463" r="12249" b="15903"/>
          <a:stretch/>
        </p:blipFill>
        <p:spPr>
          <a:xfrm>
            <a:off x="7116417" y="1007165"/>
            <a:ext cx="4385823" cy="3843131"/>
          </a:xfrm>
          <a:prstGeom prst="rect">
            <a:avLst/>
          </a:prstGeom>
        </p:spPr>
      </p:pic>
    </p:spTree>
    <p:extLst>
      <p:ext uri="{BB962C8B-B14F-4D97-AF65-F5344CB8AC3E}">
        <p14:creationId xmlns:p14="http://schemas.microsoft.com/office/powerpoint/2010/main" val="5446031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3.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4.xml><?xml version="1.0" encoding="utf-8"?>
<p:tagLst xmlns:a="http://schemas.openxmlformats.org/drawingml/2006/main" xmlns:r="http://schemas.openxmlformats.org/officeDocument/2006/relationships" xmlns:p="http://schemas.openxmlformats.org/presentationml/2006/main">
  <p:tag name="MIO_SKIP_CDCHECK" val="True"/>
  <p:tag name="MIO_CD_LAYOUT_VALID_AREA" val="true"/>
</p:tagLst>
</file>

<file path=ppt/tags/tag5.xml><?xml version="1.0" encoding="utf-8"?>
<p:tagLst xmlns:a="http://schemas.openxmlformats.org/drawingml/2006/main" xmlns:r="http://schemas.openxmlformats.org/officeDocument/2006/relationships" xmlns:p="http://schemas.openxmlformats.org/presentationml/2006/main">
  <p:tag name="MIO_CD_LAYOUT_VALID_AREA" val="tru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4_Optum Theme">
  <a:themeElements>
    <a:clrScheme name="Optum Color Palette 2022">
      <a:dk1>
        <a:srgbClr val="5A5A5A"/>
      </a:dk1>
      <a:lt1>
        <a:srgbClr val="FFFFFF"/>
      </a:lt1>
      <a:dk2>
        <a:srgbClr val="FF612B"/>
      </a:dk2>
      <a:lt2>
        <a:srgbClr val="D9F6FA"/>
      </a:lt2>
      <a:accent1>
        <a:srgbClr val="5A5A5A"/>
      </a:accent1>
      <a:accent2>
        <a:srgbClr val="5A5A5A"/>
      </a:accent2>
      <a:accent3>
        <a:srgbClr val="5A5A5A"/>
      </a:accent3>
      <a:accent4>
        <a:srgbClr val="5A5A5A"/>
      </a:accent4>
      <a:accent5>
        <a:srgbClr val="5A5A5A"/>
      </a:accent5>
      <a:accent6>
        <a:srgbClr val="002677"/>
      </a:accent6>
      <a:hlink>
        <a:srgbClr val="196ECF"/>
      </a:hlink>
      <a:folHlink>
        <a:srgbClr val="5A5A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2"/>
        </a:solidFill>
        <a:ln cap="rnd">
          <a:noFill/>
          <a:roun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rtl="0" eaLnBrk="1" fontAlgn="auto" hangingPunct="1">
          <a:lnSpc>
            <a:spcPct val="100000"/>
          </a:lnSpc>
          <a:spcBef>
            <a:spcPts val="600"/>
          </a:spcBef>
          <a:spcAft>
            <a:spcPts val="0"/>
          </a:spcAft>
          <a:defRPr sz="1400" b="0" i="0" u="none" baseline="0" dirty="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cap="rnd">
          <a:solidFill>
            <a:schemeClr val="accent6"/>
          </a:solidFill>
          <a:round/>
          <a:headEnd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spAutoFit/>
      </a:bodyPr>
      <a:lstStyle>
        <a:defPPr algn="l">
          <a:spcBef>
            <a:spcPts val="600"/>
          </a:spcBef>
          <a:defRPr sz="1400" dirty="0"/>
        </a:defPPr>
      </a:lstStyle>
    </a:txDef>
  </a:objectDefaults>
  <a:extraClrSchemeLst/>
  <a:custClrLst>
    <a:custClr name="Warm White">
      <a:srgbClr val="FBF9F4"/>
    </a:custClr>
    <a:custClr name="Blank">
      <a:srgbClr val="FFFFFF"/>
    </a:custClr>
    <a:custClr name="Green Success">
      <a:srgbClr val="007000"/>
    </a:custClr>
    <a:custClr name="Red Alert">
      <a:srgbClr val="C40000"/>
    </a:custClr>
    <a:custClr name="Gold Callout">
      <a:srgbClr val="F5B700"/>
    </a:custClr>
    <a:custClr name="Blank">
      <a:srgbClr val="FFFFFF"/>
    </a:custClr>
    <a:custClr name="Blank">
      <a:srgbClr val="FFFFFF"/>
    </a:custClr>
    <a:custClr name="Lagoon">
      <a:srgbClr val="007C89"/>
    </a:custClr>
    <a:custClr name="Violet">
      <a:srgbClr val="422C88"/>
    </a:custClr>
    <a:custClr name="Strawberry">
      <a:srgbClr val="A32A2E"/>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Rainwater">
      <a:srgbClr val="6FC1B1"/>
    </a:custClr>
    <a:custClr name="Iris">
      <a:srgbClr val="8061BC"/>
    </a:custClr>
    <a:custClr name="Apple">
      <a:srgbClr val="D13F44"/>
    </a:custClr>
  </a:custClrLst>
  <a:extLst>
    <a:ext uri="{05A4C25C-085E-4340-85A3-A5531E510DB2}">
      <thm15:themeFamily xmlns:thm15="http://schemas.microsoft.com/office/thememl/2012/main" name="optum-onscreen-16x9-20220119.potx" id="{3EF2C1C1-9D0A-4020-91BC-2F4B56D48CD9}" vid="{0D7E7527-4227-4F48-A65F-1F00EF55C8E7}"/>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1">
  <a:themeElements>
    <a:clrScheme name="Optum Color Palette 2022">
      <a:dk1>
        <a:srgbClr val="5A5A5A"/>
      </a:dk1>
      <a:lt1>
        <a:srgbClr val="FFFFFF"/>
      </a:lt1>
      <a:dk2>
        <a:srgbClr val="FF612B"/>
      </a:dk2>
      <a:lt2>
        <a:srgbClr val="D9F6FA"/>
      </a:lt2>
      <a:accent1>
        <a:srgbClr val="5A5A5A"/>
      </a:accent1>
      <a:accent2>
        <a:srgbClr val="5A5A5A"/>
      </a:accent2>
      <a:accent3>
        <a:srgbClr val="5A5A5A"/>
      </a:accent3>
      <a:accent4>
        <a:srgbClr val="5A5A5A"/>
      </a:accent4>
      <a:accent5>
        <a:srgbClr val="5A5A5A"/>
      </a:accent5>
      <a:accent6>
        <a:srgbClr val="002677"/>
      </a:accent6>
      <a:hlink>
        <a:srgbClr val="196ECF"/>
      </a:hlink>
      <a:folHlink>
        <a:srgbClr val="5A5A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2"/>
        </a:solidFill>
        <a:ln cap="rnd">
          <a:noFill/>
          <a:roun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rtl="0" eaLnBrk="1" fontAlgn="auto" hangingPunct="1">
          <a:lnSpc>
            <a:spcPct val="100000"/>
          </a:lnSpc>
          <a:spcBef>
            <a:spcPts val="600"/>
          </a:spcBef>
          <a:spcAft>
            <a:spcPts val="0"/>
          </a:spcAft>
          <a:defRPr sz="1400" b="0" i="0" u="none" baseline="0" dirty="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cap="rnd">
          <a:solidFill>
            <a:schemeClr val="accent6"/>
          </a:solidFill>
          <a:round/>
          <a:headEnd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spAutoFit/>
      </a:bodyPr>
      <a:lstStyle>
        <a:defPPr algn="l">
          <a:spcBef>
            <a:spcPts val="600"/>
          </a:spcBef>
          <a:defRPr sz="1400" dirty="0"/>
        </a:defPPr>
      </a:lstStyle>
    </a:txDef>
  </a:objectDefaults>
  <a:extraClrSchemeLst/>
  <a:custClrLst>
    <a:custClr name="Warm White">
      <a:srgbClr val="FBF9F4"/>
    </a:custClr>
    <a:custClr name="Blank">
      <a:srgbClr val="FFFFFF"/>
    </a:custClr>
    <a:custClr name="Green Success">
      <a:srgbClr val="007000"/>
    </a:custClr>
    <a:custClr name="Red Alert">
      <a:srgbClr val="C40000"/>
    </a:custClr>
    <a:custClr name="Gold Callout">
      <a:srgbClr val="F5B700"/>
    </a:custClr>
    <a:custClr name="Blank">
      <a:srgbClr val="FFFFFF"/>
    </a:custClr>
    <a:custClr name="Blank">
      <a:srgbClr val="FFFFFF"/>
    </a:custClr>
    <a:custClr name="Lagoon">
      <a:srgbClr val="007C89"/>
    </a:custClr>
    <a:custClr name="Violet">
      <a:srgbClr val="422C88"/>
    </a:custClr>
    <a:custClr name="Strawberry">
      <a:srgbClr val="A32A2E"/>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Rainwater">
      <a:srgbClr val="6FC1B1"/>
    </a:custClr>
    <a:custClr name="Iris">
      <a:srgbClr val="8061BC"/>
    </a:custClr>
    <a:custClr name="Apple">
      <a:srgbClr val="D13F44"/>
    </a:custClr>
  </a:custClrLst>
  <a:extLst>
    <a:ext uri="{05A4C25C-085E-4340-85A3-A5531E510DB2}">
      <thm15:themeFamily xmlns:thm15="http://schemas.microsoft.com/office/thememl/2012/main" name="Theme1" id="{63C0EA73-F152-48BC-9EBF-068A042DCF45}" vid="{78CD4366-52A4-4C2C-A3A1-DC53D31BED40}"/>
    </a:ext>
  </a:extLst>
</a:theme>
</file>

<file path=ppt/theme/theme3.xml><?xml version="1.0" encoding="utf-8"?>
<a:theme xmlns:a="http://schemas.openxmlformats.org/drawingml/2006/main" name="Optum Theme">
  <a:themeElements>
    <a:clrScheme name="Optum Color Palette 2022">
      <a:dk1>
        <a:srgbClr val="5A5A5A"/>
      </a:dk1>
      <a:lt1>
        <a:srgbClr val="FFFFFF"/>
      </a:lt1>
      <a:dk2>
        <a:srgbClr val="FF612B"/>
      </a:dk2>
      <a:lt2>
        <a:srgbClr val="D9F6FA"/>
      </a:lt2>
      <a:accent1>
        <a:srgbClr val="5A5A5A"/>
      </a:accent1>
      <a:accent2>
        <a:srgbClr val="5A5A5A"/>
      </a:accent2>
      <a:accent3>
        <a:srgbClr val="5A5A5A"/>
      </a:accent3>
      <a:accent4>
        <a:srgbClr val="5A5A5A"/>
      </a:accent4>
      <a:accent5>
        <a:srgbClr val="5A5A5A"/>
      </a:accent5>
      <a:accent6>
        <a:srgbClr val="002677"/>
      </a:accent6>
      <a:hlink>
        <a:srgbClr val="196ECF"/>
      </a:hlink>
      <a:folHlink>
        <a:srgbClr val="5A5A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2"/>
        </a:solidFill>
        <a:ln cap="rnd">
          <a:noFill/>
          <a:roun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rtl="0" eaLnBrk="1" fontAlgn="auto" hangingPunct="1">
          <a:lnSpc>
            <a:spcPct val="100000"/>
          </a:lnSpc>
          <a:spcBef>
            <a:spcPts val="600"/>
          </a:spcBef>
          <a:spcAft>
            <a:spcPts val="0"/>
          </a:spcAft>
          <a:defRPr sz="1400" b="0" i="0" u="none" baseline="0" dirty="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cap="rnd">
          <a:solidFill>
            <a:schemeClr val="accent6"/>
          </a:solidFill>
          <a:round/>
          <a:headEnd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spAutoFit/>
      </a:bodyPr>
      <a:lstStyle>
        <a:defPPr algn="l">
          <a:spcBef>
            <a:spcPts val="600"/>
          </a:spcBef>
          <a:defRPr sz="1400" dirty="0"/>
        </a:defPPr>
      </a:lstStyle>
    </a:txDef>
  </a:objectDefaults>
  <a:extraClrSchemeLst/>
  <a:custClrLst>
    <a:custClr name="Warm White">
      <a:srgbClr val="FBF9F4"/>
    </a:custClr>
    <a:custClr name="Blank">
      <a:srgbClr val="FFFFFF"/>
    </a:custClr>
    <a:custClr name="Green Success">
      <a:srgbClr val="007000"/>
    </a:custClr>
    <a:custClr name="Red Alert">
      <a:srgbClr val="C40000"/>
    </a:custClr>
    <a:custClr name="Gold Callout">
      <a:srgbClr val="F5B700"/>
    </a:custClr>
    <a:custClr name="Blank">
      <a:srgbClr val="FFFFFF"/>
    </a:custClr>
    <a:custClr name="Blank">
      <a:srgbClr val="FFFFFF"/>
    </a:custClr>
    <a:custClr name="Lagoon">
      <a:srgbClr val="007C89"/>
    </a:custClr>
    <a:custClr name="Violet">
      <a:srgbClr val="422C88"/>
    </a:custClr>
    <a:custClr name="Strawberry">
      <a:srgbClr val="A32A2E"/>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Rainwater">
      <a:srgbClr val="6FC1B1"/>
    </a:custClr>
    <a:custClr name="Iris">
      <a:srgbClr val="8061BC"/>
    </a:custClr>
    <a:custClr name="Apple">
      <a:srgbClr val="D13F44"/>
    </a:custClr>
  </a:custClrLst>
  <a:extLst>
    <a:ext uri="{05A4C25C-085E-4340-85A3-A5531E510DB2}">
      <thm15:themeFamily xmlns:thm15="http://schemas.microsoft.com/office/thememl/2012/main" name="optum-onscreen-16x9-glg-20220208.potx" id="{6A937F26-5C00-4C6A-8E10-66A996E82478}" vid="{C5F55B30-B727-4A9A-B2E1-16025D3B1A12}"/>
    </a:ext>
  </a:extLst>
</a:theme>
</file>

<file path=ppt/theme/theme4.xml><?xml version="1.0" encoding="utf-8"?>
<a:theme xmlns:a="http://schemas.openxmlformats.org/drawingml/2006/main" name="2_Optum Theme">
  <a:themeElements>
    <a:clrScheme name="Optum Color Palette 2022">
      <a:dk1>
        <a:srgbClr val="5A5A5A"/>
      </a:dk1>
      <a:lt1>
        <a:srgbClr val="FFFFFF"/>
      </a:lt1>
      <a:dk2>
        <a:srgbClr val="FF612B"/>
      </a:dk2>
      <a:lt2>
        <a:srgbClr val="D9F6FA"/>
      </a:lt2>
      <a:accent1>
        <a:srgbClr val="5A5A5A"/>
      </a:accent1>
      <a:accent2>
        <a:srgbClr val="5A5A5A"/>
      </a:accent2>
      <a:accent3>
        <a:srgbClr val="5A5A5A"/>
      </a:accent3>
      <a:accent4>
        <a:srgbClr val="5A5A5A"/>
      </a:accent4>
      <a:accent5>
        <a:srgbClr val="5A5A5A"/>
      </a:accent5>
      <a:accent6>
        <a:srgbClr val="002677"/>
      </a:accent6>
      <a:hlink>
        <a:srgbClr val="196ECF"/>
      </a:hlink>
      <a:folHlink>
        <a:srgbClr val="5A5A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2"/>
        </a:solidFill>
        <a:ln cap="rnd">
          <a:noFill/>
          <a:roun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rtl="0" eaLnBrk="1" fontAlgn="auto" hangingPunct="1">
          <a:lnSpc>
            <a:spcPct val="100000"/>
          </a:lnSpc>
          <a:spcBef>
            <a:spcPts val="600"/>
          </a:spcBef>
          <a:spcAft>
            <a:spcPts val="0"/>
          </a:spcAft>
          <a:defRPr sz="1400" b="0" i="0" u="none" baseline="0" dirty="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cap="rnd">
          <a:solidFill>
            <a:schemeClr val="accent6"/>
          </a:solidFill>
          <a:round/>
          <a:headEnd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spAutoFit/>
      </a:bodyPr>
      <a:lstStyle>
        <a:defPPr algn="l">
          <a:spcBef>
            <a:spcPts val="600"/>
          </a:spcBef>
          <a:defRPr sz="1400" dirty="0"/>
        </a:defPPr>
      </a:lstStyle>
    </a:txDef>
  </a:objectDefaults>
  <a:extraClrSchemeLst/>
  <a:custClrLst>
    <a:custClr name="Warm White">
      <a:srgbClr val="FBF9F4"/>
    </a:custClr>
    <a:custClr name="Blank">
      <a:srgbClr val="FFFFFF"/>
    </a:custClr>
    <a:custClr name="Green Success">
      <a:srgbClr val="007000"/>
    </a:custClr>
    <a:custClr name="Red Alert">
      <a:srgbClr val="C40000"/>
    </a:custClr>
    <a:custClr name="Gold Callout">
      <a:srgbClr val="F5B700"/>
    </a:custClr>
    <a:custClr name="Blank">
      <a:srgbClr val="FFFFFF"/>
    </a:custClr>
    <a:custClr name="Blank">
      <a:srgbClr val="FFFFFF"/>
    </a:custClr>
    <a:custClr name="Lagoon">
      <a:srgbClr val="007C89"/>
    </a:custClr>
    <a:custClr name="Violet">
      <a:srgbClr val="422C88"/>
    </a:custClr>
    <a:custClr name="Strawberry">
      <a:srgbClr val="A32A2E"/>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Rainwater">
      <a:srgbClr val="6FC1B1"/>
    </a:custClr>
    <a:custClr name="Iris">
      <a:srgbClr val="8061BC"/>
    </a:custClr>
    <a:custClr name="Apple">
      <a:srgbClr val="D13F44"/>
    </a:custClr>
  </a:custClrLst>
  <a:extLst>
    <a:ext uri="{05A4C25C-085E-4340-85A3-A5531E510DB2}">
      <thm15:themeFamily xmlns:thm15="http://schemas.microsoft.com/office/thememl/2012/main" name="optum-onscreen-16x9-20220119.potx" id="{3EF2C1C1-9D0A-4020-91BC-2F4B56D48CD9}" vid="{0D7E7527-4227-4F48-A65F-1F00EF55C8E7}"/>
    </a:ext>
  </a:extLst>
</a:theme>
</file>

<file path=ppt/theme/theme5.xml><?xml version="1.0" encoding="utf-8"?>
<a:theme xmlns:a="http://schemas.openxmlformats.org/drawingml/2006/main" name="1_Optum Theme">
  <a:themeElements>
    <a:clrScheme name="Optum Color Palette 2022">
      <a:dk1>
        <a:srgbClr val="5A5A5A"/>
      </a:dk1>
      <a:lt1>
        <a:srgbClr val="FFFFFF"/>
      </a:lt1>
      <a:dk2>
        <a:srgbClr val="FF612B"/>
      </a:dk2>
      <a:lt2>
        <a:srgbClr val="D9F6FA"/>
      </a:lt2>
      <a:accent1>
        <a:srgbClr val="5A5A5A"/>
      </a:accent1>
      <a:accent2>
        <a:srgbClr val="5A5A5A"/>
      </a:accent2>
      <a:accent3>
        <a:srgbClr val="5A5A5A"/>
      </a:accent3>
      <a:accent4>
        <a:srgbClr val="5A5A5A"/>
      </a:accent4>
      <a:accent5>
        <a:srgbClr val="5A5A5A"/>
      </a:accent5>
      <a:accent6>
        <a:srgbClr val="002677"/>
      </a:accent6>
      <a:hlink>
        <a:srgbClr val="196ECF"/>
      </a:hlink>
      <a:folHlink>
        <a:srgbClr val="5A5A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2"/>
        </a:solidFill>
        <a:ln cap="rnd">
          <a:noFill/>
          <a:roun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rtl="0" eaLnBrk="1" fontAlgn="auto" hangingPunct="1">
          <a:lnSpc>
            <a:spcPct val="100000"/>
          </a:lnSpc>
          <a:spcBef>
            <a:spcPts val="600"/>
          </a:spcBef>
          <a:spcAft>
            <a:spcPts val="0"/>
          </a:spcAft>
          <a:defRPr sz="1400" b="0" i="0" u="none" baseline="0" dirty="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cap="rnd">
          <a:solidFill>
            <a:schemeClr val="accent6"/>
          </a:solidFill>
          <a:round/>
          <a:headEnd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spAutoFit/>
      </a:bodyPr>
      <a:lstStyle>
        <a:defPPr algn="l">
          <a:spcBef>
            <a:spcPts val="600"/>
          </a:spcBef>
          <a:defRPr sz="1400" dirty="0"/>
        </a:defPPr>
      </a:lstStyle>
    </a:txDef>
  </a:objectDefaults>
  <a:extraClrSchemeLst/>
  <a:custClrLst>
    <a:custClr name="Warm White">
      <a:srgbClr val="FBF9F4"/>
    </a:custClr>
    <a:custClr name="Blank">
      <a:srgbClr val="FFFFFF"/>
    </a:custClr>
    <a:custClr name="Green Success">
      <a:srgbClr val="007000"/>
    </a:custClr>
    <a:custClr name="Red Alert">
      <a:srgbClr val="C40000"/>
    </a:custClr>
    <a:custClr name="Gold Callout">
      <a:srgbClr val="F5B700"/>
    </a:custClr>
    <a:custClr name="Blank">
      <a:srgbClr val="FFFFFF"/>
    </a:custClr>
    <a:custClr name="Blank">
      <a:srgbClr val="FFFFFF"/>
    </a:custClr>
    <a:custClr name="Lagoon">
      <a:srgbClr val="007C89"/>
    </a:custClr>
    <a:custClr name="Violet">
      <a:srgbClr val="422C88"/>
    </a:custClr>
    <a:custClr name="Strawberry">
      <a:srgbClr val="A32A2E"/>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Rainwater">
      <a:srgbClr val="6FC1B1"/>
    </a:custClr>
    <a:custClr name="Iris">
      <a:srgbClr val="8061BC"/>
    </a:custClr>
    <a:custClr name="Apple">
      <a:srgbClr val="D13F44"/>
    </a:custClr>
  </a:custClrLst>
  <a:extLst>
    <a:ext uri="{05A4C25C-085E-4340-85A3-A5531E510DB2}">
      <thm15:themeFamily xmlns:thm15="http://schemas.microsoft.com/office/thememl/2012/main" name="optum-onscreen-16x9-20220119.potx" id="{BF78F144-9148-4FE2-90A3-22B02663985C}" vid="{7E0A84AD-0D61-494A-8D90-8D69DD71D350}"/>
    </a:ext>
  </a:extLst>
</a:theme>
</file>

<file path=ppt/theme/theme6.xml><?xml version="1.0" encoding="utf-8"?>
<a:theme xmlns:a="http://schemas.openxmlformats.org/drawingml/2006/main" name="3_Optum Theme">
  <a:themeElements>
    <a:clrScheme name="Optum Color Palette 2023">
      <a:dk1>
        <a:srgbClr val="4B4D4F"/>
      </a:dk1>
      <a:lt1>
        <a:srgbClr val="FFFFFF"/>
      </a:lt1>
      <a:dk2>
        <a:srgbClr val="FF612B"/>
      </a:dk2>
      <a:lt2>
        <a:srgbClr val="D9F6FA"/>
      </a:lt2>
      <a:accent1>
        <a:srgbClr val="4B4D4F"/>
      </a:accent1>
      <a:accent2>
        <a:srgbClr val="4B4D4F"/>
      </a:accent2>
      <a:accent3>
        <a:srgbClr val="4B4D4F"/>
      </a:accent3>
      <a:accent4>
        <a:srgbClr val="4B4D4F"/>
      </a:accent4>
      <a:accent5>
        <a:srgbClr val="4B4D4F"/>
      </a:accent5>
      <a:accent6>
        <a:srgbClr val="002677"/>
      </a:accent6>
      <a:hlink>
        <a:srgbClr val="0C55B8"/>
      </a:hlink>
      <a:folHlink>
        <a:srgbClr val="4B4D4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2"/>
        </a:solidFill>
        <a:ln cap="rnd">
          <a:noFill/>
          <a:roun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rtl="0" eaLnBrk="1" fontAlgn="auto" hangingPunct="1">
          <a:lnSpc>
            <a:spcPct val="100000"/>
          </a:lnSpc>
          <a:spcBef>
            <a:spcPts val="600"/>
          </a:spcBef>
          <a:spcAft>
            <a:spcPts val="0"/>
          </a:spcAft>
          <a:defRPr sz="1400" b="0" i="0" u="none" baseline="0" dirty="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cap="rnd">
          <a:solidFill>
            <a:schemeClr val="accent6"/>
          </a:solidFill>
          <a:round/>
          <a:headEnd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spAutoFit/>
      </a:bodyPr>
      <a:lstStyle>
        <a:defPPr algn="l">
          <a:spcBef>
            <a:spcPts val="600"/>
          </a:spcBef>
          <a:defRPr sz="1400" dirty="0"/>
        </a:defPPr>
      </a:lstStyle>
    </a:txDef>
  </a:objectDefaults>
  <a:extraClrSchemeLst>
    <a:extraClrScheme>
      <a:clrScheme name="Optum Color Palette 2023">
        <a:dk1>
          <a:srgbClr val="4B4D4F"/>
        </a:dk1>
        <a:lt1>
          <a:srgbClr val="FFFFFF"/>
        </a:lt1>
        <a:dk2>
          <a:srgbClr val="FF612B"/>
        </a:dk2>
        <a:lt2>
          <a:srgbClr val="D9F6FA"/>
        </a:lt2>
        <a:accent1>
          <a:srgbClr val="4B4D4F"/>
        </a:accent1>
        <a:accent2>
          <a:srgbClr val="4B4D4F"/>
        </a:accent2>
        <a:accent3>
          <a:srgbClr val="4B4D4F"/>
        </a:accent3>
        <a:accent4>
          <a:srgbClr val="4B4D4F"/>
        </a:accent4>
        <a:accent5>
          <a:srgbClr val="4B4D4F"/>
        </a:accent5>
        <a:accent6>
          <a:srgbClr val="002677"/>
        </a:accent6>
        <a:hlink>
          <a:srgbClr val="0C55B8"/>
        </a:hlink>
        <a:folHlink>
          <a:srgbClr val="4B4D4F"/>
        </a:folHlink>
      </a:clrScheme>
    </a:extraClrScheme>
  </a:extraClrSchemeLst>
  <a:custClrLst>
    <a:custClr name="Turquoise 60">
      <a:srgbClr val="15A796"/>
    </a:custClr>
    <a:custClr name="Pink 60">
      <a:srgbClr val="C72887"/>
    </a:custClr>
    <a:custClr name="Purple 60">
      <a:srgbClr val="8061BC"/>
    </a:custClr>
    <a:custClr name="Tangerine 60">
      <a:srgbClr val="E4780C"/>
    </a:custClr>
    <a:custClr name="Sapphire 60">
      <a:srgbClr val="1E82CB"/>
    </a:custClr>
    <a:custClr name="Gray 60">
      <a:srgbClr val="7D7F81"/>
    </a:custClr>
    <a:custClr name="Blank">
      <a:srgbClr val="FFFFFF"/>
    </a:custClr>
    <a:custClr name="Red 80">
      <a:srgbClr val="C40000"/>
    </a:custClr>
    <a:custClr name="Yellow 20">
      <a:srgbClr val="FFF84F"/>
    </a:custClr>
    <a:custClr name="Green 40">
      <a:srgbClr val="61D661"/>
    </a:custClr>
    <a:custClr name="Turquoise 20">
      <a:srgbClr val="AEE2D5"/>
    </a:custClr>
    <a:custClr name="Pink 20">
      <a:srgbClr val="F6BCDC"/>
    </a:custClr>
    <a:custClr name="Purple 20">
      <a:srgbClr val="D9CFEB"/>
    </a:custClr>
    <a:custClr name="Tangerine 20">
      <a:srgbClr val="FFD7B3"/>
    </a:custClr>
    <a:custClr name="Sapphire 20">
      <a:srgbClr val="C4DFF6"/>
    </a:custClr>
    <a:custClr name="Gray 20">
      <a:srgbClr val="E5E5E6"/>
    </a:custClr>
    <a:custClr name="Blank">
      <a:srgbClr val="FFFFFF"/>
    </a:custClr>
    <a:custClr name="Blank">
      <a:srgbClr val="FFFFFF"/>
    </a:custClr>
    <a:custClr name="Yellow Outline">
      <a:srgbClr val="AD8D01"/>
    </a:custClr>
    <a:custClr name="Green Outline">
      <a:srgbClr val="03AB03"/>
    </a:custClr>
    <a:custClr name="Turquoise 50">
      <a:srgbClr val="4EC3AD"/>
    </a:custClr>
    <a:custClr name="Pink 40">
      <a:srgbClr val="E676BA"/>
    </a:custClr>
    <a:custClr name="Purple 40">
      <a:srgbClr val="B3A0D7"/>
    </a:custClr>
    <a:custClr name="Tangerine 40">
      <a:srgbClr val="FFAC61"/>
    </a:custClr>
    <a:custClr name="Sapphire 40">
      <a:srgbClr val="83C0EC"/>
    </a:custClr>
    <a:custClr name="Gray 40">
      <a:srgbClr val="B1B2B4"/>
    </a:custClr>
    <a:custClr name="Blank">
      <a:srgbClr val="FFFFFF"/>
    </a:custClr>
    <a:custClr name="Blank">
      <a:srgbClr val="FFFFFF"/>
    </a:custClr>
    <a:custClr name="Blank">
      <a:srgbClr val="FFFFFF"/>
    </a:custClr>
    <a:custClr name="Blank">
      <a:srgbClr val="FFFFFF"/>
    </a:custClr>
    <a:custClr name="Turquoise 60">
      <a:srgbClr val="15A796"/>
    </a:custClr>
    <a:custClr name="Pink 60">
      <a:srgbClr val="C72887"/>
    </a:custClr>
    <a:custClr name="Purple 60">
      <a:srgbClr val="8061BC"/>
    </a:custClr>
    <a:custClr name="Tangerine 60">
      <a:srgbClr val="E4780C"/>
    </a:custClr>
    <a:custClr name="Sapphire 60">
      <a:srgbClr val="1E82CB"/>
    </a:custClr>
    <a:custClr name="Gray 60">
      <a:srgbClr val="7D7F81"/>
    </a:custClr>
    <a:custClr name="Blank">
      <a:srgbClr val="FFFFFF"/>
    </a:custClr>
    <a:custClr name="Blank">
      <a:srgbClr val="FFFFFF"/>
    </a:custClr>
    <a:custClr name="Blank">
      <a:srgbClr val="FFFFFF"/>
    </a:custClr>
    <a:custClr name="Warm White">
      <a:srgbClr val="FAF8F2"/>
    </a:custClr>
    <a:custClr name="Turquoise 80">
      <a:srgbClr val="218371"/>
    </a:custClr>
    <a:custClr name="Pink 80">
      <a:srgbClr val="8C195E"/>
    </a:custClr>
    <a:custClr name="Purple 80">
      <a:srgbClr val="422C88"/>
    </a:custClr>
    <a:custClr name="Tangerine 80">
      <a:srgbClr val="B85B06"/>
    </a:custClr>
    <a:custClr name="Sapphire 80">
      <a:srgbClr val="155C8E"/>
    </a:custClr>
    <a:custClr name="Gray 80">
      <a:srgbClr val="4B4D4F"/>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optum-onscreen-16x9-template-20230901.potx" id="{AD9218FC-2CC4-4ECC-8989-62FD0C38183F}" vid="{06FD1901-2763-4D62-9C71-FC4C3DF2609D}"/>
    </a:ext>
  </a:extLst>
</a:theme>
</file>

<file path=ppt/theme/theme7.xml><?xml version="1.0" encoding="utf-8"?>
<a:theme xmlns:a="http://schemas.openxmlformats.org/drawingml/2006/main" name="5_Optum Theme">
  <a:themeElements>
    <a:clrScheme name="Optum Color Palette 2023">
      <a:dk1>
        <a:srgbClr val="4B4D4F"/>
      </a:dk1>
      <a:lt1>
        <a:srgbClr val="FFFFFF"/>
      </a:lt1>
      <a:dk2>
        <a:srgbClr val="FF612B"/>
      </a:dk2>
      <a:lt2>
        <a:srgbClr val="D9F6FA"/>
      </a:lt2>
      <a:accent1>
        <a:srgbClr val="4B4D4F"/>
      </a:accent1>
      <a:accent2>
        <a:srgbClr val="4B4D4F"/>
      </a:accent2>
      <a:accent3>
        <a:srgbClr val="4B4D4F"/>
      </a:accent3>
      <a:accent4>
        <a:srgbClr val="4B4D4F"/>
      </a:accent4>
      <a:accent5>
        <a:srgbClr val="4B4D4F"/>
      </a:accent5>
      <a:accent6>
        <a:srgbClr val="002677"/>
      </a:accent6>
      <a:hlink>
        <a:srgbClr val="0C55B8"/>
      </a:hlink>
      <a:folHlink>
        <a:srgbClr val="4B4D4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2"/>
        </a:solidFill>
        <a:ln cap="rnd">
          <a:noFill/>
          <a:roun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rtl="0" eaLnBrk="1" fontAlgn="auto" hangingPunct="1">
          <a:lnSpc>
            <a:spcPct val="100000"/>
          </a:lnSpc>
          <a:spcBef>
            <a:spcPts val="600"/>
          </a:spcBef>
          <a:spcAft>
            <a:spcPts val="0"/>
          </a:spcAft>
          <a:defRPr sz="1400" b="0" i="0" u="none" baseline="0" dirty="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cap="rnd">
          <a:solidFill>
            <a:schemeClr val="accent6"/>
          </a:solidFill>
          <a:round/>
          <a:headEnd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spAutoFit/>
      </a:bodyPr>
      <a:lstStyle>
        <a:defPPr algn="l">
          <a:spcBef>
            <a:spcPts val="600"/>
          </a:spcBef>
          <a:defRPr sz="1400" dirty="0"/>
        </a:defPPr>
      </a:lstStyle>
    </a:txDef>
  </a:objectDefaults>
  <a:extraClrSchemeLst/>
  <a:custClrLst>
    <a:custClr name="Turquoise 60">
      <a:srgbClr val="15A796"/>
    </a:custClr>
    <a:custClr name="Pink 60">
      <a:srgbClr val="C72887"/>
    </a:custClr>
    <a:custClr name="Purple 60">
      <a:srgbClr val="8061BC"/>
    </a:custClr>
    <a:custClr name="Tangerine 60">
      <a:srgbClr val="E4780C"/>
    </a:custClr>
    <a:custClr name="Sapphire 60">
      <a:srgbClr val="1E82CB"/>
    </a:custClr>
    <a:custClr name="Gray 60">
      <a:srgbClr val="7D7F81"/>
    </a:custClr>
    <a:custClr name="Blank">
      <a:srgbClr val="FFFFFF"/>
    </a:custClr>
    <a:custClr name="Red 80">
      <a:srgbClr val="C40000"/>
    </a:custClr>
    <a:custClr name="Yellow 20">
      <a:srgbClr val="FFF84F"/>
    </a:custClr>
    <a:custClr name="Green 40">
      <a:srgbClr val="61D661"/>
    </a:custClr>
    <a:custClr name="Turquoise 20">
      <a:srgbClr val="AEE2D5"/>
    </a:custClr>
    <a:custClr name="Pink 20">
      <a:srgbClr val="F6BCDC"/>
    </a:custClr>
    <a:custClr name="Purple 20">
      <a:srgbClr val="D9CFEB"/>
    </a:custClr>
    <a:custClr name="Tangerine 20">
      <a:srgbClr val="FFD7B3"/>
    </a:custClr>
    <a:custClr name="Sapphire 20">
      <a:srgbClr val="C4DFF6"/>
    </a:custClr>
    <a:custClr name="Gray 20">
      <a:srgbClr val="E5E5E6"/>
    </a:custClr>
    <a:custClr name="Blank">
      <a:srgbClr val="FFFFFF"/>
    </a:custClr>
    <a:custClr name="Blank">
      <a:srgbClr val="FFFFFF"/>
    </a:custClr>
    <a:custClr name="Yellow Outline">
      <a:srgbClr val="AD8D01"/>
    </a:custClr>
    <a:custClr name="Green Outline">
      <a:srgbClr val="03AB03"/>
    </a:custClr>
    <a:custClr name="Turquoise 50">
      <a:srgbClr val="4EC3AD"/>
    </a:custClr>
    <a:custClr name="Pink 40">
      <a:srgbClr val="E676BA"/>
    </a:custClr>
    <a:custClr name="Purple 40">
      <a:srgbClr val="B3A0D7"/>
    </a:custClr>
    <a:custClr name="Tangerine 40">
      <a:srgbClr val="FFAC61"/>
    </a:custClr>
    <a:custClr name="Sapphire 40">
      <a:srgbClr val="83C0EC"/>
    </a:custClr>
    <a:custClr name="Gray 40">
      <a:srgbClr val="B1B2B4"/>
    </a:custClr>
    <a:custClr name="Blank">
      <a:srgbClr val="FFFFFF"/>
    </a:custClr>
    <a:custClr name="Blank">
      <a:srgbClr val="FFFFFF"/>
    </a:custClr>
    <a:custClr name="Blank">
      <a:srgbClr val="FFFFFF"/>
    </a:custClr>
    <a:custClr name="Blank">
      <a:srgbClr val="FFFFFF"/>
    </a:custClr>
    <a:custClr name="Turquoise 60">
      <a:srgbClr val="15A796"/>
    </a:custClr>
    <a:custClr name="Pink 60">
      <a:srgbClr val="C72887"/>
    </a:custClr>
    <a:custClr name="Purple 60">
      <a:srgbClr val="8061BC"/>
    </a:custClr>
    <a:custClr name="Tangerine 60">
      <a:srgbClr val="E4780C"/>
    </a:custClr>
    <a:custClr name="Sapphire 60">
      <a:srgbClr val="1E82CB"/>
    </a:custClr>
    <a:custClr name="Gray 60">
      <a:srgbClr val="7D7F81"/>
    </a:custClr>
    <a:custClr name="Blank">
      <a:srgbClr val="FFFFFF"/>
    </a:custClr>
    <a:custClr name="Blank">
      <a:srgbClr val="FFFFFF"/>
    </a:custClr>
    <a:custClr name="Blank">
      <a:srgbClr val="FFFFFF"/>
    </a:custClr>
    <a:custClr name="Warm White">
      <a:srgbClr val="FAF8F2"/>
    </a:custClr>
    <a:custClr name="Turquoise 80">
      <a:srgbClr val="218371"/>
    </a:custClr>
    <a:custClr name="Pink 80">
      <a:srgbClr val="8C195E"/>
    </a:custClr>
    <a:custClr name="Purple 80">
      <a:srgbClr val="422C88"/>
    </a:custClr>
    <a:custClr name="Tangerine 80">
      <a:srgbClr val="B85B06"/>
    </a:custClr>
    <a:custClr name="Sapphire 80">
      <a:srgbClr val="155C8E"/>
    </a:custClr>
    <a:custClr name="Gray 80">
      <a:srgbClr val="4B4D4F"/>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optum-onscreen-16x9-glg-20230901.potx" id="{E355CC63-883A-4B62-89CE-D255A05D89B5}" vid="{0EBA483A-C0CF-4B0B-BECC-0CD21CA10A4A}"/>
    </a:ext>
  </a:extLst>
</a:theme>
</file>

<file path=ppt/theme/theme8.xml><?xml version="1.0" encoding="utf-8"?>
<a:theme xmlns:a="http://schemas.openxmlformats.org/drawingml/2006/main" name="1_Theme1">
  <a:themeElements>
    <a:clrScheme name="Optum Color Palette 2022">
      <a:dk1>
        <a:srgbClr val="5A5A5A"/>
      </a:dk1>
      <a:lt1>
        <a:srgbClr val="FFFFFF"/>
      </a:lt1>
      <a:dk2>
        <a:srgbClr val="FF612B"/>
      </a:dk2>
      <a:lt2>
        <a:srgbClr val="D9F6FA"/>
      </a:lt2>
      <a:accent1>
        <a:srgbClr val="5A5A5A"/>
      </a:accent1>
      <a:accent2>
        <a:srgbClr val="5A5A5A"/>
      </a:accent2>
      <a:accent3>
        <a:srgbClr val="5A5A5A"/>
      </a:accent3>
      <a:accent4>
        <a:srgbClr val="5A5A5A"/>
      </a:accent4>
      <a:accent5>
        <a:srgbClr val="5A5A5A"/>
      </a:accent5>
      <a:accent6>
        <a:srgbClr val="002677"/>
      </a:accent6>
      <a:hlink>
        <a:srgbClr val="196ECF"/>
      </a:hlink>
      <a:folHlink>
        <a:srgbClr val="5A5A5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2"/>
        </a:solidFill>
        <a:ln cap="rnd">
          <a:noFill/>
          <a:roun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rtl="0" eaLnBrk="1" fontAlgn="auto" hangingPunct="1">
          <a:lnSpc>
            <a:spcPct val="100000"/>
          </a:lnSpc>
          <a:spcBef>
            <a:spcPts val="600"/>
          </a:spcBef>
          <a:spcAft>
            <a:spcPts val="0"/>
          </a:spcAft>
          <a:defRPr sz="1400" b="0" i="0" u="none" baseline="0" dirty="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cap="rnd">
          <a:solidFill>
            <a:schemeClr val="accent6"/>
          </a:solidFill>
          <a:round/>
          <a:headEnd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spAutoFit/>
      </a:bodyPr>
      <a:lstStyle>
        <a:defPPr algn="l">
          <a:spcBef>
            <a:spcPts val="600"/>
          </a:spcBef>
          <a:defRPr sz="1400" dirty="0"/>
        </a:defPPr>
      </a:lstStyle>
    </a:txDef>
  </a:objectDefaults>
  <a:extraClrSchemeLst>
    <a:extraClrScheme>
      <a:clrScheme name="Optum Color Palette 2022">
        <a:dk1>
          <a:srgbClr val="5A5A5A"/>
        </a:dk1>
        <a:lt1>
          <a:srgbClr val="FFFFFF"/>
        </a:lt1>
        <a:dk2>
          <a:srgbClr val="FF612B"/>
        </a:dk2>
        <a:lt2>
          <a:srgbClr val="D9F6FA"/>
        </a:lt2>
        <a:accent1>
          <a:srgbClr val="5A5A5A"/>
        </a:accent1>
        <a:accent2>
          <a:srgbClr val="5A5A5A"/>
        </a:accent2>
        <a:accent3>
          <a:srgbClr val="5A5A5A"/>
        </a:accent3>
        <a:accent4>
          <a:srgbClr val="5A5A5A"/>
        </a:accent4>
        <a:accent5>
          <a:srgbClr val="5A5A5A"/>
        </a:accent5>
        <a:accent6>
          <a:srgbClr val="002677"/>
        </a:accent6>
        <a:hlink>
          <a:srgbClr val="196ECF"/>
        </a:hlink>
        <a:folHlink>
          <a:srgbClr val="5A5A5A"/>
        </a:folHlink>
      </a:clrScheme>
    </a:extraClrScheme>
  </a:extraClrSchemeLst>
  <a:custClrLst>
    <a:custClr name="Warm White">
      <a:srgbClr val="FBF9F4"/>
    </a:custClr>
    <a:custClr name="Blank">
      <a:srgbClr val="FFFFFF"/>
    </a:custClr>
    <a:custClr name="Green Success">
      <a:srgbClr val="007000"/>
    </a:custClr>
    <a:custClr name="Red Alert">
      <a:srgbClr val="C40000"/>
    </a:custClr>
    <a:custClr name="Gold Callout">
      <a:srgbClr val="F5B700"/>
    </a:custClr>
    <a:custClr name="Blank">
      <a:srgbClr val="FFFFFF"/>
    </a:custClr>
    <a:custClr name="Blank">
      <a:srgbClr val="FFFFFF"/>
    </a:custClr>
    <a:custClr name="Lagoon">
      <a:srgbClr val="007C89"/>
    </a:custClr>
    <a:custClr name="Violet">
      <a:srgbClr val="422C88"/>
    </a:custClr>
    <a:custClr name="Strawberry">
      <a:srgbClr val="A32A2E"/>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Rainwater">
      <a:srgbClr val="6FC1B1"/>
    </a:custClr>
    <a:custClr name="Iris">
      <a:srgbClr val="8061BC"/>
    </a:custClr>
    <a:custClr name="Apple">
      <a:srgbClr val="D13F44"/>
    </a:custClr>
  </a:custClrLst>
  <a:extLst>
    <a:ext uri="{05A4C25C-085E-4340-85A3-A5531E510DB2}">
      <thm15:themeFamily xmlns:thm15="http://schemas.microsoft.com/office/thememl/2012/main" name="Theme1" id="{BC77C0DB-011E-4E9D-9E35-B023156D17B6}" vid="{7B57D5E1-399C-490E-9DA9-B317FA4F65DC}"/>
    </a:ext>
  </a:extLst>
</a:theme>
</file>

<file path=ppt/theme/theme9.xml><?xml version="1.0" encoding="utf-8"?>
<a:theme xmlns:a="http://schemas.openxmlformats.org/drawingml/2006/main" name="6_Optum Theme">
  <a:themeElements>
    <a:clrScheme name="Optum Color Palette 2023">
      <a:dk1>
        <a:srgbClr val="4B4D4F"/>
      </a:dk1>
      <a:lt1>
        <a:srgbClr val="FFFFFF"/>
      </a:lt1>
      <a:dk2>
        <a:srgbClr val="FF612B"/>
      </a:dk2>
      <a:lt2>
        <a:srgbClr val="D9F6FA"/>
      </a:lt2>
      <a:accent1>
        <a:srgbClr val="4B4D4F"/>
      </a:accent1>
      <a:accent2>
        <a:srgbClr val="4B4D4F"/>
      </a:accent2>
      <a:accent3>
        <a:srgbClr val="4B4D4F"/>
      </a:accent3>
      <a:accent4>
        <a:srgbClr val="4B4D4F"/>
      </a:accent4>
      <a:accent5>
        <a:srgbClr val="4B4D4F"/>
      </a:accent5>
      <a:accent6>
        <a:srgbClr val="002677"/>
      </a:accent6>
      <a:hlink>
        <a:srgbClr val="0C55B8"/>
      </a:hlink>
      <a:folHlink>
        <a:srgbClr val="4B4D4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2"/>
        </a:solidFill>
        <a:ln cap="rnd">
          <a:noFill/>
          <a:roun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rtl="0" eaLnBrk="1" fontAlgn="auto" hangingPunct="1">
          <a:lnSpc>
            <a:spcPct val="100000"/>
          </a:lnSpc>
          <a:spcBef>
            <a:spcPts val="600"/>
          </a:spcBef>
          <a:spcAft>
            <a:spcPts val="0"/>
          </a:spcAft>
          <a:defRPr sz="1400" b="0" i="0" u="none" baseline="0" dirty="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cap="rnd">
          <a:solidFill>
            <a:schemeClr val="accent6"/>
          </a:solidFill>
          <a:round/>
          <a:headEnd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spAutoFit/>
      </a:bodyPr>
      <a:lstStyle>
        <a:defPPr algn="l">
          <a:spcBef>
            <a:spcPts val="600"/>
          </a:spcBef>
          <a:defRPr sz="1400" dirty="0"/>
        </a:defPPr>
      </a:lstStyle>
    </a:txDef>
  </a:objectDefaults>
  <a:extraClrSchemeLst>
    <a:extraClrScheme>
      <a:clrScheme name="Optum Color Palette 2023">
        <a:dk1>
          <a:srgbClr val="4B4D4F"/>
        </a:dk1>
        <a:lt1>
          <a:srgbClr val="FFFFFF"/>
        </a:lt1>
        <a:dk2>
          <a:srgbClr val="FF612B"/>
        </a:dk2>
        <a:lt2>
          <a:srgbClr val="D9F6FA"/>
        </a:lt2>
        <a:accent1>
          <a:srgbClr val="4B4D4F"/>
        </a:accent1>
        <a:accent2>
          <a:srgbClr val="4B4D4F"/>
        </a:accent2>
        <a:accent3>
          <a:srgbClr val="4B4D4F"/>
        </a:accent3>
        <a:accent4>
          <a:srgbClr val="4B4D4F"/>
        </a:accent4>
        <a:accent5>
          <a:srgbClr val="4B4D4F"/>
        </a:accent5>
        <a:accent6>
          <a:srgbClr val="002677"/>
        </a:accent6>
        <a:hlink>
          <a:srgbClr val="0C55B8"/>
        </a:hlink>
        <a:folHlink>
          <a:srgbClr val="4B4D4F"/>
        </a:folHlink>
      </a:clrScheme>
    </a:extraClrScheme>
  </a:extraClrSchemeLst>
  <a:custClrLst>
    <a:custClr name="Turquoise 60">
      <a:srgbClr val="15A796"/>
    </a:custClr>
    <a:custClr name="Pink 60">
      <a:srgbClr val="C72887"/>
    </a:custClr>
    <a:custClr name="Purple 60">
      <a:srgbClr val="8061BC"/>
    </a:custClr>
    <a:custClr name="Tangerine 60">
      <a:srgbClr val="E4780C"/>
    </a:custClr>
    <a:custClr name="Sapphire 60">
      <a:srgbClr val="1E82CB"/>
    </a:custClr>
    <a:custClr name="Gray 60">
      <a:srgbClr val="7D7F81"/>
    </a:custClr>
    <a:custClr name="Blank">
      <a:srgbClr val="FFFFFF"/>
    </a:custClr>
    <a:custClr name="Red 80">
      <a:srgbClr val="C40000"/>
    </a:custClr>
    <a:custClr name="Yellow 20">
      <a:srgbClr val="FFF84F"/>
    </a:custClr>
    <a:custClr name="Green 40">
      <a:srgbClr val="61D661"/>
    </a:custClr>
    <a:custClr name="Turquoise 20">
      <a:srgbClr val="AEE2D5"/>
    </a:custClr>
    <a:custClr name="Pink 20">
      <a:srgbClr val="F6BCDC"/>
    </a:custClr>
    <a:custClr name="Purple 20">
      <a:srgbClr val="D9CFEB"/>
    </a:custClr>
    <a:custClr name="Tangerine 20">
      <a:srgbClr val="FFD7B3"/>
    </a:custClr>
    <a:custClr name="Sapphire 20">
      <a:srgbClr val="C4DFF6"/>
    </a:custClr>
    <a:custClr name="Gray 20">
      <a:srgbClr val="E5E5E6"/>
    </a:custClr>
    <a:custClr name="Blank">
      <a:srgbClr val="FFFFFF"/>
    </a:custClr>
    <a:custClr name="Blank">
      <a:srgbClr val="FFFFFF"/>
    </a:custClr>
    <a:custClr name="Yellow Outline">
      <a:srgbClr val="AD8D01"/>
    </a:custClr>
    <a:custClr name="Green Outline">
      <a:srgbClr val="03AB03"/>
    </a:custClr>
    <a:custClr name="Turquoise 50">
      <a:srgbClr val="4EC3AD"/>
    </a:custClr>
    <a:custClr name="Pink 40">
      <a:srgbClr val="E676BA"/>
    </a:custClr>
    <a:custClr name="Purple 40">
      <a:srgbClr val="B3A0D7"/>
    </a:custClr>
    <a:custClr name="Tangerine 40">
      <a:srgbClr val="FFAC61"/>
    </a:custClr>
    <a:custClr name="Sapphire 40">
      <a:srgbClr val="83C0EC"/>
    </a:custClr>
    <a:custClr name="Gray 40">
      <a:srgbClr val="B1B2B4"/>
    </a:custClr>
    <a:custClr name="Blank">
      <a:srgbClr val="FFFFFF"/>
    </a:custClr>
    <a:custClr name="Blank">
      <a:srgbClr val="FFFFFF"/>
    </a:custClr>
    <a:custClr name="Blank">
      <a:srgbClr val="FFFFFF"/>
    </a:custClr>
    <a:custClr name="Blank">
      <a:srgbClr val="FFFFFF"/>
    </a:custClr>
    <a:custClr name="Turquoise 60">
      <a:srgbClr val="15A796"/>
    </a:custClr>
    <a:custClr name="Pink 60">
      <a:srgbClr val="C72887"/>
    </a:custClr>
    <a:custClr name="Purple 60">
      <a:srgbClr val="8061BC"/>
    </a:custClr>
    <a:custClr name="Tangerine 60">
      <a:srgbClr val="E4780C"/>
    </a:custClr>
    <a:custClr name="Sapphire 60">
      <a:srgbClr val="1E82CB"/>
    </a:custClr>
    <a:custClr name="Gray 60">
      <a:srgbClr val="7D7F81"/>
    </a:custClr>
    <a:custClr name="Blank">
      <a:srgbClr val="FFFFFF"/>
    </a:custClr>
    <a:custClr name="Blank">
      <a:srgbClr val="FFFFFF"/>
    </a:custClr>
    <a:custClr name="Blank">
      <a:srgbClr val="FFFFFF"/>
    </a:custClr>
    <a:custClr name="Warm White">
      <a:srgbClr val="FAF8F2"/>
    </a:custClr>
    <a:custClr name="Turquoise 80">
      <a:srgbClr val="218371"/>
    </a:custClr>
    <a:custClr name="Pink 80">
      <a:srgbClr val="8C195E"/>
    </a:custClr>
    <a:custClr name="Purple 80">
      <a:srgbClr val="422C88"/>
    </a:custClr>
    <a:custClr name="Tangerine 80">
      <a:srgbClr val="B85B06"/>
    </a:custClr>
    <a:custClr name="Sapphire 80">
      <a:srgbClr val="155C8E"/>
    </a:custClr>
    <a:custClr name="Gray 80">
      <a:srgbClr val="4B4D4F"/>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optum-onscreen-16x9-template-20230901.potx" id="{AD9218FC-2CC4-4ECC-8989-62FD0C38183F}" vid="{06FD1901-2763-4D62-9C71-FC4C3DF2609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338b914-ec86-4fc4-940b-d0576812026e">
      <UserInfo>
        <DisplayName>Forster, Valerie</DisplayName>
        <AccountId>24</AccountId>
        <AccountType/>
      </UserInfo>
      <UserInfo>
        <DisplayName>Everyone</DisplayName>
        <AccountId>11</AccountId>
        <AccountType/>
      </UserInfo>
      <UserInfo>
        <DisplayName>Bahrami Jovein, Layla (she/her)</DisplayName>
        <AccountId>98</AccountId>
        <AccountType/>
      </UserInfo>
    </SharedWithUsers>
    <lcf76f155ced4ddcb4097134ff3c332f xmlns="624e3aa4-12ee-4888-a761-f39e68f759f5">
      <Terms xmlns="http://schemas.microsoft.com/office/infopath/2007/PartnerControls"/>
    </lcf76f155ced4ddcb4097134ff3c332f>
    <TaxCatchAll xmlns="f338b914-ec86-4fc4-940b-d0576812026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1FD6445A5464847BC8D880FF86B1113" ma:contentTypeVersion="17" ma:contentTypeDescription="Create a new document." ma:contentTypeScope="" ma:versionID="292491fbeb67526c4d1ae232a5f3345a">
  <xsd:schema xmlns:xsd="http://www.w3.org/2001/XMLSchema" xmlns:xs="http://www.w3.org/2001/XMLSchema" xmlns:p="http://schemas.microsoft.com/office/2006/metadata/properties" xmlns:ns2="624e3aa4-12ee-4888-a761-f39e68f759f5" xmlns:ns3="f338b914-ec86-4fc4-940b-d0576812026e" targetNamespace="http://schemas.microsoft.com/office/2006/metadata/properties" ma:root="true" ma:fieldsID="c65fc997e1232b392473ce2c2a7fb485" ns2:_="" ns3:_="">
    <xsd:import namespace="624e3aa4-12ee-4888-a761-f39e68f759f5"/>
    <xsd:import namespace="f338b914-ec86-4fc4-940b-d0576812026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4e3aa4-12ee-4888-a761-f39e68f759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a6b2b66-40d8-4e06-8a39-adc3ecd4519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DateTaken" ma:index="23" nillable="true" ma:displayName="MediaServiceDateTaken" ma:hidden="true" ma:indexed="true" ma:internalName="MediaServiceDateTaken"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338b914-ec86-4fc4-940b-d0576812026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3d3b7094-f282-4311-8130-4f293172619c}" ma:internalName="TaxCatchAll" ma:showField="CatchAllData" ma:web="f338b914-ec86-4fc4-940b-d057681202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A6E525-60B7-42B9-89BC-AE875764D491}">
  <ds:schemaRefs>
    <ds:schemaRef ds:uri="http://schemas.microsoft.com/office/2006/documentManagement/types"/>
    <ds:schemaRef ds:uri="http://purl.org/dc/terms/"/>
    <ds:schemaRef ds:uri="http://purl.org/dc/elements/1.1/"/>
    <ds:schemaRef ds:uri="http://purl.org/dc/dcmitype/"/>
    <ds:schemaRef ds:uri="http://schemas.microsoft.com/office/2006/metadata/properties"/>
    <ds:schemaRef ds:uri="624e3aa4-12ee-4888-a761-f39e68f759f5"/>
    <ds:schemaRef ds:uri="http://schemas.microsoft.com/office/infopath/2007/PartnerControls"/>
    <ds:schemaRef ds:uri="http://schemas.openxmlformats.org/package/2006/metadata/core-properties"/>
    <ds:schemaRef ds:uri="f338b914-ec86-4fc4-940b-d0576812026e"/>
    <ds:schemaRef ds:uri="http://www.w3.org/XML/1998/namespace"/>
  </ds:schemaRefs>
</ds:datastoreItem>
</file>

<file path=customXml/itemProps2.xml><?xml version="1.0" encoding="utf-8"?>
<ds:datastoreItem xmlns:ds="http://schemas.openxmlformats.org/officeDocument/2006/customXml" ds:itemID="{2258E3BE-808B-4999-9135-343A0DCD2EE3}">
  <ds:schemaRefs>
    <ds:schemaRef ds:uri="http://schemas.microsoft.com/sharepoint/v3/contenttype/forms"/>
  </ds:schemaRefs>
</ds:datastoreItem>
</file>

<file path=customXml/itemProps3.xml><?xml version="1.0" encoding="utf-8"?>
<ds:datastoreItem xmlns:ds="http://schemas.openxmlformats.org/officeDocument/2006/customXml" ds:itemID="{05E272DE-B142-4AC4-B669-0B8F4403C95D}">
  <ds:schemaRefs>
    <ds:schemaRef ds:uri="624e3aa4-12ee-4888-a761-f39e68f759f5"/>
    <ds:schemaRef ds:uri="f338b914-ec86-4fc4-940b-d0576812026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Theme1</Template>
  <TotalTime>2622</TotalTime>
  <Words>3322</Words>
  <Application>Microsoft Office PowerPoint</Application>
  <PresentationFormat>Widescreen</PresentationFormat>
  <Paragraphs>346</Paragraphs>
  <Slides>38</Slides>
  <Notes>10</Notes>
  <HiddenSlides>0</HiddenSlides>
  <MMClips>0</MMClips>
  <ScaleCrop>false</ScaleCrop>
  <HeadingPairs>
    <vt:vector size="8" baseType="variant">
      <vt:variant>
        <vt:lpstr>Fonts Used</vt:lpstr>
      </vt:variant>
      <vt:variant>
        <vt:i4>6</vt:i4>
      </vt:variant>
      <vt:variant>
        <vt:lpstr>Theme</vt:lpstr>
      </vt:variant>
      <vt:variant>
        <vt:i4>9</vt:i4>
      </vt:variant>
      <vt:variant>
        <vt:lpstr>Embedded OLE Servers</vt:lpstr>
      </vt:variant>
      <vt:variant>
        <vt:i4>1</vt:i4>
      </vt:variant>
      <vt:variant>
        <vt:lpstr>Slide Titles</vt:lpstr>
      </vt:variant>
      <vt:variant>
        <vt:i4>38</vt:i4>
      </vt:variant>
    </vt:vector>
  </HeadingPairs>
  <TitlesOfParts>
    <vt:vector size="54" baseType="lpstr">
      <vt:lpstr>Aptos</vt:lpstr>
      <vt:lpstr>Arial</vt:lpstr>
      <vt:lpstr>Calibri</vt:lpstr>
      <vt:lpstr>Georgia</vt:lpstr>
      <vt:lpstr>Times New Roman</vt:lpstr>
      <vt:lpstr>Wingdings</vt:lpstr>
      <vt:lpstr>4_Optum Theme</vt:lpstr>
      <vt:lpstr>Theme1</vt:lpstr>
      <vt:lpstr>Optum Theme</vt:lpstr>
      <vt:lpstr>2_Optum Theme</vt:lpstr>
      <vt:lpstr>1_Optum Theme</vt:lpstr>
      <vt:lpstr>3_Optum Theme</vt:lpstr>
      <vt:lpstr>5_Optum Theme</vt:lpstr>
      <vt:lpstr>1_Theme1</vt:lpstr>
      <vt:lpstr>6_Optum Theme</vt:lpstr>
      <vt:lpstr>think-cell Slide</vt:lpstr>
      <vt:lpstr>Rapid Evaluation</vt:lpstr>
      <vt:lpstr> Creating a positive ‘thinking environment’</vt:lpstr>
      <vt:lpstr>Agenda</vt:lpstr>
      <vt:lpstr>Evaluation toolkit </vt:lpstr>
      <vt:lpstr>Why evaluate?</vt:lpstr>
      <vt:lpstr>PowerPoint Presentation</vt:lpstr>
      <vt:lpstr>Why is evaluation important for your programme?</vt:lpstr>
      <vt:lpstr>PowerPoint Presentation</vt:lpstr>
      <vt:lpstr>Why Rapid Evaluation?</vt:lpstr>
      <vt:lpstr>Key rapid evaluation steps</vt:lpstr>
      <vt:lpstr>Evaluation journey</vt:lpstr>
      <vt:lpstr>Evaluation questions</vt:lpstr>
      <vt:lpstr>What are the evaluation questions you are trying to answer?</vt:lpstr>
      <vt:lpstr>Data and measurement</vt:lpstr>
      <vt:lpstr>Data essentials checklist</vt:lpstr>
      <vt:lpstr>The “What” and the “Why” of the logic model</vt:lpstr>
      <vt:lpstr>Make sure your metrics are SMART</vt:lpstr>
      <vt:lpstr>Analysing data</vt:lpstr>
      <vt:lpstr>Quantitative vs Qualitative Research</vt:lpstr>
      <vt:lpstr>A qualitative analysis example - Framework Analysis</vt:lpstr>
      <vt:lpstr>Example</vt:lpstr>
      <vt:lpstr>Example from Abi at Share Community</vt:lpstr>
      <vt:lpstr>PowerPoint Presentation</vt:lpstr>
      <vt:lpstr>Pre-Research Questionnaire</vt:lpstr>
      <vt:lpstr>Post-Research Questionnaire</vt:lpstr>
      <vt:lpstr>Before and after differences</vt:lpstr>
      <vt:lpstr>Post-Research interview</vt:lpstr>
      <vt:lpstr>Framework Analysis and findings</vt:lpstr>
      <vt:lpstr>PowerPoint Presentation</vt:lpstr>
      <vt:lpstr>PowerPoint Presentation</vt:lpstr>
      <vt:lpstr>Group task</vt:lpstr>
      <vt:lpstr>Group task: Rapid evaluation for a community project</vt:lpstr>
      <vt:lpstr>Evaluation plan template</vt:lpstr>
      <vt:lpstr>Accessing the Evaluation Toolkit</vt:lpstr>
      <vt:lpstr>How to access the Evaluation Toolkit</vt:lpstr>
      <vt:lpstr>Please share you feedback with us! </vt:lpstr>
      <vt:lpstr>Appendix</vt:lpstr>
      <vt:lpstr>How to undertake a paired t-test in Excel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Population Health Management</dc:title>
  <dc:creator>Tiburcio Gomes, João  (he/him)</dc:creator>
  <cp:lastModifiedBy>Green, Marcus</cp:lastModifiedBy>
  <cp:revision>2</cp:revision>
  <dcterms:created xsi:type="dcterms:W3CDTF">2023-01-25T10:53:13Z</dcterms:created>
  <dcterms:modified xsi:type="dcterms:W3CDTF">2025-02-26T09:21:24Z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8a73c85-e524-44a6-bd58-7df7ef87be8f_Enabled">
    <vt:lpwstr>true</vt:lpwstr>
  </property>
  <property fmtid="{D5CDD505-2E9C-101B-9397-08002B2CF9AE}" pid="3" name="MSIP_Label_a8a73c85-e524-44a6-bd58-7df7ef87be8f_SetDate">
    <vt:lpwstr>2023-01-25T10:53:13Z</vt:lpwstr>
  </property>
  <property fmtid="{D5CDD505-2E9C-101B-9397-08002B2CF9AE}" pid="4" name="MSIP_Label_a8a73c85-e524-44a6-bd58-7df7ef87be8f_Method">
    <vt:lpwstr>Standard</vt:lpwstr>
  </property>
  <property fmtid="{D5CDD505-2E9C-101B-9397-08002B2CF9AE}" pid="5" name="MSIP_Label_a8a73c85-e524-44a6-bd58-7df7ef87be8f_Name">
    <vt:lpwstr>Internal Label</vt:lpwstr>
  </property>
  <property fmtid="{D5CDD505-2E9C-101B-9397-08002B2CF9AE}" pid="6" name="MSIP_Label_a8a73c85-e524-44a6-bd58-7df7ef87be8f_SiteId">
    <vt:lpwstr>db05faca-c82a-4b9d-b9c5-0f64b6755421</vt:lpwstr>
  </property>
  <property fmtid="{D5CDD505-2E9C-101B-9397-08002B2CF9AE}" pid="7" name="MSIP_Label_a8a73c85-e524-44a6-bd58-7df7ef87be8f_ActionId">
    <vt:lpwstr>9b53d95b-3b03-4f63-8d18-c741bfa4f1b6</vt:lpwstr>
  </property>
  <property fmtid="{D5CDD505-2E9C-101B-9397-08002B2CF9AE}" pid="8" name="MSIP_Label_a8a73c85-e524-44a6-bd58-7df7ef87be8f_ContentBits">
    <vt:lpwstr>0</vt:lpwstr>
  </property>
  <property fmtid="{D5CDD505-2E9C-101B-9397-08002B2CF9AE}" pid="9" name="ContentTypeId">
    <vt:lpwstr>0x01010021FD6445A5464847BC8D880FF86B1113</vt:lpwstr>
  </property>
  <property fmtid="{D5CDD505-2E9C-101B-9397-08002B2CF9AE}" pid="10" name="MediaServiceImageTags">
    <vt:lpwstr/>
  </property>
</Properties>
</file>