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10"/>
  </p:notesMasterIdLst>
  <p:sldIdLst>
    <p:sldId id="2147377791" r:id="rId3"/>
    <p:sldId id="319" r:id="rId4"/>
    <p:sldId id="2147377817" r:id="rId5"/>
    <p:sldId id="2147377819" r:id="rId6"/>
    <p:sldId id="2147377792" r:id="rId7"/>
    <p:sldId id="2147477720" r:id="rId8"/>
    <p:sldId id="214737782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4B07B-1E72-A64D-92CB-475549EC0B2A}" type="datetimeFigureOut">
              <a:rPr lang="en-US" smtClean="0"/>
              <a:t>5/16/25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ABEEB-6798-B442-B1DE-AD39BEB2F120}" type="slidenum">
              <a:rPr lang="en-US" smtClean="0"/>
              <a:t>‹#›</a:t>
            </a:fld>
            <a:endParaRPr lang="en-US"/>
          </a:p>
        </p:txBody>
      </p:sp>
    </p:spTree>
    <p:extLst>
      <p:ext uri="{BB962C8B-B14F-4D97-AF65-F5344CB8AC3E}">
        <p14:creationId xmlns:p14="http://schemas.microsoft.com/office/powerpoint/2010/main" val="114934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2EF67-274F-4564-BE38-C6C857C4299D}" type="slidenum">
              <a:rPr kumimoji="0" lang="en-GB"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675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2EF67-274F-4564-BE38-C6C857C4299D}" type="slidenum">
              <a:rPr kumimoji="0" lang="en-GB"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8921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585602" y="1566379"/>
            <a:ext cx="11232131" cy="2387600"/>
          </a:xfrm>
        </p:spPr>
        <p:txBody>
          <a:bodyPr anchor="b"/>
          <a:lstStyle>
            <a:lvl1pPr algn="ctr">
              <a:defRPr sz="2685">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585602" y="4046054"/>
            <a:ext cx="11232131" cy="1655762"/>
          </a:xfrm>
        </p:spPr>
        <p:txBody>
          <a:bodyPr/>
          <a:lstStyle>
            <a:lvl1pPr marL="0" indent="0" algn="ctr">
              <a:buNone/>
              <a:defRPr sz="1074">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Tree>
    <p:extLst>
      <p:ext uri="{BB962C8B-B14F-4D97-AF65-F5344CB8AC3E}">
        <p14:creationId xmlns:p14="http://schemas.microsoft.com/office/powerpoint/2010/main" val="174722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DBE30F8C-7199-7BFC-68D7-075D62E47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058"/>
            <a:ext cx="12193883" cy="6856942"/>
          </a:xfrm>
          <a:prstGeom prst="rect">
            <a:avLst/>
          </a:prstGeom>
        </p:spPr>
      </p:pic>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585602" y="1566379"/>
            <a:ext cx="7529292" cy="2387600"/>
          </a:xfrm>
        </p:spPr>
        <p:txBody>
          <a:bodyPr anchor="b"/>
          <a:lstStyle>
            <a:lvl1pPr algn="l">
              <a:defRPr sz="2685">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585602" y="4046054"/>
            <a:ext cx="7529292" cy="1655762"/>
          </a:xfrm>
        </p:spPr>
        <p:txBody>
          <a:bodyPr/>
          <a:lstStyle>
            <a:lvl1pPr marL="0" indent="0" algn="l">
              <a:buNone/>
              <a:defRPr sz="1074">
                <a:solidFill>
                  <a:schemeClr val="bg1"/>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pic>
        <p:nvPicPr>
          <p:cNvPr id="7" name="Picture 6">
            <a:extLst>
              <a:ext uri="{FF2B5EF4-FFF2-40B4-BE49-F238E27FC236}">
                <a16:creationId xmlns:a16="http://schemas.microsoft.com/office/drawing/2014/main" id="{7EA16523-3D07-D64D-86EC-CD9D7950BEB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06949" y="365127"/>
            <a:ext cx="1947857" cy="853696"/>
          </a:xfrm>
          <a:prstGeom prst="rect">
            <a:avLst/>
          </a:prstGeom>
        </p:spPr>
      </p:pic>
    </p:spTree>
    <p:extLst>
      <p:ext uri="{BB962C8B-B14F-4D97-AF65-F5344CB8AC3E}">
        <p14:creationId xmlns:p14="http://schemas.microsoft.com/office/powerpoint/2010/main" val="340966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CF65CC-B056-6140-28F2-25367BBC6F09}"/>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218502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D92E-CA02-D37C-43C9-F04B783DAE05}"/>
              </a:ext>
            </a:extLst>
          </p:cNvPr>
          <p:cNvSpPr>
            <a:spLocks noGrp="1"/>
          </p:cNvSpPr>
          <p:nvPr>
            <p:ph type="title"/>
          </p:nvPr>
        </p:nvSpPr>
        <p:spPr>
          <a:xfrm>
            <a:off x="831851" y="1709745"/>
            <a:ext cx="10515600" cy="2852737"/>
          </a:xfrm>
        </p:spPr>
        <p:txBody>
          <a:bodyPr anchor="b"/>
          <a:lstStyle>
            <a:lvl1pPr>
              <a:defRPr sz="2685"/>
            </a:lvl1pPr>
          </a:lstStyle>
          <a:p>
            <a:r>
              <a:rPr lang="en-GB"/>
              <a:t>Click to edit Master title style</a:t>
            </a:r>
          </a:p>
        </p:txBody>
      </p:sp>
      <p:sp>
        <p:nvSpPr>
          <p:cNvPr id="3" name="Text Placeholder 2">
            <a:extLst>
              <a:ext uri="{FF2B5EF4-FFF2-40B4-BE49-F238E27FC236}">
                <a16:creationId xmlns:a16="http://schemas.microsoft.com/office/drawing/2014/main" id="{7563379F-7FD7-CA47-6597-F838412FD61B}"/>
              </a:ext>
            </a:extLst>
          </p:cNvPr>
          <p:cNvSpPr>
            <a:spLocks noGrp="1"/>
          </p:cNvSpPr>
          <p:nvPr>
            <p:ph type="body" idx="1"/>
          </p:nvPr>
        </p:nvSpPr>
        <p:spPr>
          <a:xfrm>
            <a:off x="831851" y="4589463"/>
            <a:ext cx="10515600" cy="1500188"/>
          </a:xfrm>
        </p:spPr>
        <p:txBody>
          <a:bodyPr/>
          <a:lstStyle>
            <a:lvl1pPr marL="0" indent="0">
              <a:buNone/>
              <a:defRPr sz="1074">
                <a:solidFill>
                  <a:schemeClr val="tx1">
                    <a:tint val="75000"/>
                  </a:schemeClr>
                </a:solidFill>
              </a:defRPr>
            </a:lvl1pPr>
            <a:lvl2pPr marL="204588" indent="0">
              <a:buNone/>
              <a:defRPr sz="895">
                <a:solidFill>
                  <a:schemeClr val="tx1">
                    <a:tint val="75000"/>
                  </a:schemeClr>
                </a:solidFill>
              </a:defRPr>
            </a:lvl2pPr>
            <a:lvl3pPr marL="409177" indent="0">
              <a:buNone/>
              <a:defRPr sz="806">
                <a:solidFill>
                  <a:schemeClr val="tx1">
                    <a:tint val="75000"/>
                  </a:schemeClr>
                </a:solidFill>
              </a:defRPr>
            </a:lvl3pPr>
            <a:lvl4pPr marL="613765" indent="0">
              <a:buNone/>
              <a:defRPr sz="716">
                <a:solidFill>
                  <a:schemeClr val="tx1">
                    <a:tint val="75000"/>
                  </a:schemeClr>
                </a:solidFill>
              </a:defRPr>
            </a:lvl4pPr>
            <a:lvl5pPr marL="818353" indent="0">
              <a:buNone/>
              <a:defRPr sz="716">
                <a:solidFill>
                  <a:schemeClr val="tx1">
                    <a:tint val="75000"/>
                  </a:schemeClr>
                </a:solidFill>
              </a:defRPr>
            </a:lvl5pPr>
            <a:lvl6pPr marL="1022943" indent="0">
              <a:buNone/>
              <a:defRPr sz="716">
                <a:solidFill>
                  <a:schemeClr val="tx1">
                    <a:tint val="75000"/>
                  </a:schemeClr>
                </a:solidFill>
              </a:defRPr>
            </a:lvl6pPr>
            <a:lvl7pPr marL="1227530" indent="0">
              <a:buNone/>
              <a:defRPr sz="716">
                <a:solidFill>
                  <a:schemeClr val="tx1">
                    <a:tint val="75000"/>
                  </a:schemeClr>
                </a:solidFill>
              </a:defRPr>
            </a:lvl7pPr>
            <a:lvl8pPr marL="1432118" indent="0">
              <a:buNone/>
              <a:defRPr sz="716">
                <a:solidFill>
                  <a:schemeClr val="tx1">
                    <a:tint val="75000"/>
                  </a:schemeClr>
                </a:solidFill>
              </a:defRPr>
            </a:lvl8pPr>
            <a:lvl9pPr marL="1636707" indent="0">
              <a:buNone/>
              <a:defRPr sz="716">
                <a:solidFill>
                  <a:schemeClr val="tx1">
                    <a:tint val="75000"/>
                  </a:schemeClr>
                </a:solidFill>
              </a:defRPr>
            </a:lvl9pPr>
          </a:lstStyle>
          <a:p>
            <a:pPr lvl="0"/>
            <a:r>
              <a:rPr lang="en-GB"/>
              <a:t>Click to edit Master text styles</a:t>
            </a:r>
          </a:p>
        </p:txBody>
      </p:sp>
      <p:sp>
        <p:nvSpPr>
          <p:cNvPr id="6" name="Slide Number Placeholder 5">
            <a:extLst>
              <a:ext uri="{FF2B5EF4-FFF2-40B4-BE49-F238E27FC236}">
                <a16:creationId xmlns:a16="http://schemas.microsoft.com/office/drawing/2014/main" id="{95DFEB66-A4EA-7CA6-EA9E-A9CEA546120D}"/>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746644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8A04-FC9B-FD83-4484-DCA4C176F4C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43F842C-FB8A-6D42-5563-EA1D32799855}"/>
              </a:ext>
            </a:extLst>
          </p:cNvPr>
          <p:cNvSpPr>
            <a:spLocks noGrp="1"/>
          </p:cNvSpPr>
          <p:nvPr>
            <p:ph sz="half" idx="1"/>
          </p:nvPr>
        </p:nvSpPr>
        <p:spPr>
          <a:xfrm>
            <a:off x="838200" y="1825626"/>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5B234FD-4E67-F67C-D13A-AA496B7CE07B}"/>
              </a:ext>
            </a:extLst>
          </p:cNvPr>
          <p:cNvSpPr>
            <a:spLocks noGrp="1"/>
          </p:cNvSpPr>
          <p:nvPr>
            <p:ph sz="half" idx="2"/>
          </p:nvPr>
        </p:nvSpPr>
        <p:spPr>
          <a:xfrm>
            <a:off x="6172200" y="1825626"/>
            <a:ext cx="5181601"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70D784-6FA6-E573-09E5-944D9D2B424A}"/>
              </a:ext>
            </a:extLst>
          </p:cNvPr>
          <p:cNvSpPr>
            <a:spLocks noGrp="1"/>
          </p:cNvSpPr>
          <p:nvPr>
            <p:ph type="dt" sz="half" idx="10"/>
          </p:nvPr>
        </p:nvSpPr>
        <p:spPr>
          <a:xfrm>
            <a:off x="838202" y="6356354"/>
            <a:ext cx="2743200" cy="365125"/>
          </a:xfrm>
          <a:prstGeom prst="rect">
            <a:avLst/>
          </a:prstGeom>
        </p:spPr>
        <p:txBody>
          <a:bodyPr/>
          <a:lstStyle/>
          <a:p>
            <a:fld id="{2DA7AB41-4CC8-4C35-AAF5-A67AE20A7D4E}" type="datetime1">
              <a:rPr lang="en-GB" smtClean="0"/>
              <a:t>16/05/2025</a:t>
            </a:fld>
            <a:endParaRPr lang="en-GB"/>
          </a:p>
        </p:txBody>
      </p:sp>
      <p:sp>
        <p:nvSpPr>
          <p:cNvPr id="6" name="Footer Placeholder 5">
            <a:extLst>
              <a:ext uri="{FF2B5EF4-FFF2-40B4-BE49-F238E27FC236}">
                <a16:creationId xmlns:a16="http://schemas.microsoft.com/office/drawing/2014/main" id="{A340D24C-6410-2610-BD9B-DE178544C190}"/>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D6C3192-B664-EC75-136B-31004BE32923}"/>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100789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C117-A3CC-0EB3-057F-E8F4CC7FE6D3}"/>
              </a:ext>
            </a:extLst>
          </p:cNvPr>
          <p:cNvSpPr>
            <a:spLocks noGrp="1"/>
          </p:cNvSpPr>
          <p:nvPr>
            <p:ph type="title"/>
          </p:nvPr>
        </p:nvSpPr>
        <p:spPr>
          <a:xfrm>
            <a:off x="839788" y="365130"/>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11BC06A-0040-02A4-C385-572BDDFA625A}"/>
              </a:ext>
            </a:extLst>
          </p:cNvPr>
          <p:cNvSpPr>
            <a:spLocks noGrp="1"/>
          </p:cNvSpPr>
          <p:nvPr>
            <p:ph type="body" idx="1"/>
          </p:nvPr>
        </p:nvSpPr>
        <p:spPr>
          <a:xfrm>
            <a:off x="839791" y="1681163"/>
            <a:ext cx="5157787" cy="823912"/>
          </a:xfrm>
        </p:spPr>
        <p:txBody>
          <a:bodyPr anchor="b"/>
          <a:lstStyle>
            <a:lvl1pPr marL="0" indent="0">
              <a:buNone/>
              <a:defRPr sz="1074" b="1"/>
            </a:lvl1pPr>
            <a:lvl2pPr marL="204588" indent="0">
              <a:buNone/>
              <a:defRPr sz="895" b="1"/>
            </a:lvl2pPr>
            <a:lvl3pPr marL="409177" indent="0">
              <a:buNone/>
              <a:defRPr sz="806" b="1"/>
            </a:lvl3pPr>
            <a:lvl4pPr marL="613765" indent="0">
              <a:buNone/>
              <a:defRPr sz="716" b="1"/>
            </a:lvl4pPr>
            <a:lvl5pPr marL="818353" indent="0">
              <a:buNone/>
              <a:defRPr sz="716" b="1"/>
            </a:lvl5pPr>
            <a:lvl6pPr marL="1022943" indent="0">
              <a:buNone/>
              <a:defRPr sz="716" b="1"/>
            </a:lvl6pPr>
            <a:lvl7pPr marL="1227530" indent="0">
              <a:buNone/>
              <a:defRPr sz="716" b="1"/>
            </a:lvl7pPr>
            <a:lvl8pPr marL="1432118" indent="0">
              <a:buNone/>
              <a:defRPr sz="716" b="1"/>
            </a:lvl8pPr>
            <a:lvl9pPr marL="1636707" indent="0">
              <a:buNone/>
              <a:defRPr sz="716" b="1"/>
            </a:lvl9pPr>
          </a:lstStyle>
          <a:p>
            <a:pPr lvl="0"/>
            <a:r>
              <a:rPr lang="en-GB"/>
              <a:t>Click to edit Master text styles</a:t>
            </a:r>
          </a:p>
        </p:txBody>
      </p:sp>
      <p:sp>
        <p:nvSpPr>
          <p:cNvPr id="4" name="Content Placeholder 3">
            <a:extLst>
              <a:ext uri="{FF2B5EF4-FFF2-40B4-BE49-F238E27FC236}">
                <a16:creationId xmlns:a16="http://schemas.microsoft.com/office/drawing/2014/main" id="{722D84FD-4FB3-234A-0169-C4D126D7D75C}"/>
              </a:ext>
            </a:extLst>
          </p:cNvPr>
          <p:cNvSpPr>
            <a:spLocks noGrp="1"/>
          </p:cNvSpPr>
          <p:nvPr>
            <p:ph sz="half" idx="2"/>
          </p:nvPr>
        </p:nvSpPr>
        <p:spPr>
          <a:xfrm>
            <a:off x="839791" y="2505074"/>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845FECF-CD66-B8CD-43BF-767A0DD7E008}"/>
              </a:ext>
            </a:extLst>
          </p:cNvPr>
          <p:cNvSpPr>
            <a:spLocks noGrp="1"/>
          </p:cNvSpPr>
          <p:nvPr>
            <p:ph type="body" sz="quarter" idx="3"/>
          </p:nvPr>
        </p:nvSpPr>
        <p:spPr>
          <a:xfrm>
            <a:off x="6172204" y="1681163"/>
            <a:ext cx="5183189" cy="823912"/>
          </a:xfrm>
        </p:spPr>
        <p:txBody>
          <a:bodyPr anchor="b"/>
          <a:lstStyle>
            <a:lvl1pPr marL="0" indent="0">
              <a:buNone/>
              <a:defRPr sz="1074" b="1"/>
            </a:lvl1pPr>
            <a:lvl2pPr marL="204588" indent="0">
              <a:buNone/>
              <a:defRPr sz="895" b="1"/>
            </a:lvl2pPr>
            <a:lvl3pPr marL="409177" indent="0">
              <a:buNone/>
              <a:defRPr sz="806" b="1"/>
            </a:lvl3pPr>
            <a:lvl4pPr marL="613765" indent="0">
              <a:buNone/>
              <a:defRPr sz="716" b="1"/>
            </a:lvl4pPr>
            <a:lvl5pPr marL="818353" indent="0">
              <a:buNone/>
              <a:defRPr sz="716" b="1"/>
            </a:lvl5pPr>
            <a:lvl6pPr marL="1022943" indent="0">
              <a:buNone/>
              <a:defRPr sz="716" b="1"/>
            </a:lvl6pPr>
            <a:lvl7pPr marL="1227530" indent="0">
              <a:buNone/>
              <a:defRPr sz="716" b="1"/>
            </a:lvl7pPr>
            <a:lvl8pPr marL="1432118" indent="0">
              <a:buNone/>
              <a:defRPr sz="716" b="1"/>
            </a:lvl8pPr>
            <a:lvl9pPr marL="1636707" indent="0">
              <a:buNone/>
              <a:defRPr sz="716" b="1"/>
            </a:lvl9pPr>
          </a:lstStyle>
          <a:p>
            <a:pPr lvl="0"/>
            <a:r>
              <a:rPr lang="en-GB"/>
              <a:t>Click to edit Master text styles</a:t>
            </a:r>
          </a:p>
        </p:txBody>
      </p:sp>
      <p:sp>
        <p:nvSpPr>
          <p:cNvPr id="6" name="Content Placeholder 5">
            <a:extLst>
              <a:ext uri="{FF2B5EF4-FFF2-40B4-BE49-F238E27FC236}">
                <a16:creationId xmlns:a16="http://schemas.microsoft.com/office/drawing/2014/main" id="{189F129D-F4D8-64E6-8478-1B848DF6C0CF}"/>
              </a:ext>
            </a:extLst>
          </p:cNvPr>
          <p:cNvSpPr>
            <a:spLocks noGrp="1"/>
          </p:cNvSpPr>
          <p:nvPr>
            <p:ph sz="quarter" idx="4"/>
          </p:nvPr>
        </p:nvSpPr>
        <p:spPr>
          <a:xfrm>
            <a:off x="6172204" y="2505074"/>
            <a:ext cx="5183189"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655CBCA-BACF-461C-EBE6-A8252A4712C8}"/>
              </a:ext>
            </a:extLst>
          </p:cNvPr>
          <p:cNvSpPr>
            <a:spLocks noGrp="1"/>
          </p:cNvSpPr>
          <p:nvPr>
            <p:ph type="dt" sz="half" idx="10"/>
          </p:nvPr>
        </p:nvSpPr>
        <p:spPr>
          <a:xfrm>
            <a:off x="838202" y="6356354"/>
            <a:ext cx="2743200" cy="365125"/>
          </a:xfrm>
          <a:prstGeom prst="rect">
            <a:avLst/>
          </a:prstGeom>
        </p:spPr>
        <p:txBody>
          <a:bodyPr/>
          <a:lstStyle/>
          <a:p>
            <a:fld id="{881287A9-E159-4D0C-9F0F-DD7DEB9B4432}" type="datetime1">
              <a:rPr lang="en-GB" smtClean="0"/>
              <a:t>16/05/2025</a:t>
            </a:fld>
            <a:endParaRPr lang="en-GB"/>
          </a:p>
        </p:txBody>
      </p:sp>
      <p:sp>
        <p:nvSpPr>
          <p:cNvPr id="8" name="Footer Placeholder 7">
            <a:extLst>
              <a:ext uri="{FF2B5EF4-FFF2-40B4-BE49-F238E27FC236}">
                <a16:creationId xmlns:a16="http://schemas.microsoft.com/office/drawing/2014/main" id="{588B5165-1AAF-4E4E-835A-53207D1481C2}"/>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80F6834-16DB-FFCB-B099-6D4C6FD8F764}"/>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208583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436-6C56-9E2F-6B4A-4EF6674C6E3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EED2C9A-E246-CD97-A57A-CCD7C255725E}"/>
              </a:ext>
            </a:extLst>
          </p:cNvPr>
          <p:cNvSpPr>
            <a:spLocks noGrp="1"/>
          </p:cNvSpPr>
          <p:nvPr>
            <p:ph type="dt" sz="half" idx="10"/>
          </p:nvPr>
        </p:nvSpPr>
        <p:spPr>
          <a:xfrm>
            <a:off x="838202" y="6356354"/>
            <a:ext cx="2743200" cy="365125"/>
          </a:xfrm>
          <a:prstGeom prst="rect">
            <a:avLst/>
          </a:prstGeom>
        </p:spPr>
        <p:txBody>
          <a:bodyPr/>
          <a:lstStyle/>
          <a:p>
            <a:fld id="{68C953FD-198B-4EF9-8F0A-F7870E8C54AA}" type="datetime1">
              <a:rPr lang="en-GB" smtClean="0"/>
              <a:t>16/05/2025</a:t>
            </a:fld>
            <a:endParaRPr lang="en-GB"/>
          </a:p>
        </p:txBody>
      </p:sp>
      <p:sp>
        <p:nvSpPr>
          <p:cNvPr id="4" name="Footer Placeholder 3">
            <a:extLst>
              <a:ext uri="{FF2B5EF4-FFF2-40B4-BE49-F238E27FC236}">
                <a16:creationId xmlns:a16="http://schemas.microsoft.com/office/drawing/2014/main" id="{1AEBE21C-AD67-AF2B-9A48-AA76729B2BC2}"/>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55EADF1-F5A8-F718-56E9-713916471677}"/>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381614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02C05-084E-B847-E9F9-53FFC4248BBF}"/>
              </a:ext>
            </a:extLst>
          </p:cNvPr>
          <p:cNvSpPr>
            <a:spLocks noGrp="1"/>
          </p:cNvSpPr>
          <p:nvPr>
            <p:ph type="title"/>
          </p:nvPr>
        </p:nvSpPr>
        <p:spPr>
          <a:xfrm>
            <a:off x="839790" y="457204"/>
            <a:ext cx="3932237" cy="1600201"/>
          </a:xfrm>
        </p:spPr>
        <p:txBody>
          <a:bodyPr anchor="b"/>
          <a:lstStyle>
            <a:lvl1pPr>
              <a:defRPr sz="1431"/>
            </a:lvl1pPr>
          </a:lstStyle>
          <a:p>
            <a:r>
              <a:rPr lang="en-GB"/>
              <a:t>Click to edit Master title style</a:t>
            </a:r>
          </a:p>
        </p:txBody>
      </p:sp>
      <p:sp>
        <p:nvSpPr>
          <p:cNvPr id="3" name="Content Placeholder 2">
            <a:extLst>
              <a:ext uri="{FF2B5EF4-FFF2-40B4-BE49-F238E27FC236}">
                <a16:creationId xmlns:a16="http://schemas.microsoft.com/office/drawing/2014/main" id="{752BABF0-423B-1337-4C6A-4C425CDB7A02}"/>
              </a:ext>
            </a:extLst>
          </p:cNvPr>
          <p:cNvSpPr>
            <a:spLocks noGrp="1"/>
          </p:cNvSpPr>
          <p:nvPr>
            <p:ph idx="1"/>
          </p:nvPr>
        </p:nvSpPr>
        <p:spPr>
          <a:xfrm>
            <a:off x="5183188" y="987432"/>
            <a:ext cx="6172200" cy="4873625"/>
          </a:xfrm>
        </p:spPr>
        <p:txBody>
          <a:bodyPr/>
          <a:lstStyle>
            <a:lvl1pPr>
              <a:defRPr sz="1431"/>
            </a:lvl1pPr>
            <a:lvl2pPr>
              <a:defRPr sz="1253"/>
            </a:lvl2pPr>
            <a:lvl3pPr>
              <a:defRPr sz="1074"/>
            </a:lvl3pPr>
            <a:lvl4pPr>
              <a:defRPr sz="895"/>
            </a:lvl4pPr>
            <a:lvl5pPr>
              <a:defRPr sz="895"/>
            </a:lvl5pPr>
            <a:lvl6pPr>
              <a:defRPr sz="895"/>
            </a:lvl6pPr>
            <a:lvl7pPr>
              <a:defRPr sz="895"/>
            </a:lvl7pPr>
            <a:lvl8pPr>
              <a:defRPr sz="895"/>
            </a:lvl8pPr>
            <a:lvl9pPr>
              <a:defRPr sz="89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C34CBDC-9C16-8B82-8071-9E8FB482C9C4}"/>
              </a:ext>
            </a:extLst>
          </p:cNvPr>
          <p:cNvSpPr>
            <a:spLocks noGrp="1"/>
          </p:cNvSpPr>
          <p:nvPr>
            <p:ph type="body" sz="half" idx="2"/>
          </p:nvPr>
        </p:nvSpPr>
        <p:spPr>
          <a:xfrm>
            <a:off x="839790" y="2057401"/>
            <a:ext cx="3932237" cy="3811589"/>
          </a:xfrm>
        </p:spPr>
        <p:txBody>
          <a:bodyPr/>
          <a:lstStyle>
            <a:lvl1pPr marL="0" indent="0">
              <a:buNone/>
              <a:defRPr sz="716"/>
            </a:lvl1pPr>
            <a:lvl2pPr marL="204588" indent="0">
              <a:buNone/>
              <a:defRPr sz="627"/>
            </a:lvl2pPr>
            <a:lvl3pPr marL="409177" indent="0">
              <a:buNone/>
              <a:defRPr sz="537"/>
            </a:lvl3pPr>
            <a:lvl4pPr marL="613765" indent="0">
              <a:buNone/>
              <a:defRPr sz="447"/>
            </a:lvl4pPr>
            <a:lvl5pPr marL="818353" indent="0">
              <a:buNone/>
              <a:defRPr sz="447"/>
            </a:lvl5pPr>
            <a:lvl6pPr marL="1022943" indent="0">
              <a:buNone/>
              <a:defRPr sz="447"/>
            </a:lvl6pPr>
            <a:lvl7pPr marL="1227530" indent="0">
              <a:buNone/>
              <a:defRPr sz="447"/>
            </a:lvl7pPr>
            <a:lvl8pPr marL="1432118" indent="0">
              <a:buNone/>
              <a:defRPr sz="447"/>
            </a:lvl8pPr>
            <a:lvl9pPr marL="1636707" indent="0">
              <a:buNone/>
              <a:defRPr sz="447"/>
            </a:lvl9pPr>
          </a:lstStyle>
          <a:p>
            <a:pPr lvl="0"/>
            <a:r>
              <a:rPr lang="en-GB"/>
              <a:t>Click to edit Master text styles</a:t>
            </a:r>
          </a:p>
        </p:txBody>
      </p:sp>
      <p:sp>
        <p:nvSpPr>
          <p:cNvPr id="5" name="Date Placeholder 4">
            <a:extLst>
              <a:ext uri="{FF2B5EF4-FFF2-40B4-BE49-F238E27FC236}">
                <a16:creationId xmlns:a16="http://schemas.microsoft.com/office/drawing/2014/main" id="{D9E05F27-7643-3563-3EEB-475C4A2AABEB}"/>
              </a:ext>
            </a:extLst>
          </p:cNvPr>
          <p:cNvSpPr>
            <a:spLocks noGrp="1"/>
          </p:cNvSpPr>
          <p:nvPr>
            <p:ph type="dt" sz="half" idx="10"/>
          </p:nvPr>
        </p:nvSpPr>
        <p:spPr>
          <a:xfrm>
            <a:off x="838202" y="6356354"/>
            <a:ext cx="2743200" cy="365125"/>
          </a:xfrm>
          <a:prstGeom prst="rect">
            <a:avLst/>
          </a:prstGeom>
        </p:spPr>
        <p:txBody>
          <a:bodyPr/>
          <a:lstStyle/>
          <a:p>
            <a:fld id="{792E14DA-ADE3-402C-A352-A3F0B8192210}" type="datetime1">
              <a:rPr lang="en-GB" smtClean="0"/>
              <a:t>16/05/2025</a:t>
            </a:fld>
            <a:endParaRPr lang="en-GB"/>
          </a:p>
        </p:txBody>
      </p:sp>
      <p:sp>
        <p:nvSpPr>
          <p:cNvPr id="6" name="Footer Placeholder 5">
            <a:extLst>
              <a:ext uri="{FF2B5EF4-FFF2-40B4-BE49-F238E27FC236}">
                <a16:creationId xmlns:a16="http://schemas.microsoft.com/office/drawing/2014/main" id="{45DDDFE3-DEE3-9781-9427-351537E4734A}"/>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B2C7B68-71E0-3C4C-85FB-3C203D3DEC12}"/>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2398086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49FA6-33C4-F835-9D63-48B9245D01F7}"/>
              </a:ext>
            </a:extLst>
          </p:cNvPr>
          <p:cNvSpPr>
            <a:spLocks noGrp="1"/>
          </p:cNvSpPr>
          <p:nvPr>
            <p:ph type="title"/>
          </p:nvPr>
        </p:nvSpPr>
        <p:spPr>
          <a:xfrm>
            <a:off x="839790" y="457204"/>
            <a:ext cx="3932237" cy="1600201"/>
          </a:xfrm>
        </p:spPr>
        <p:txBody>
          <a:bodyPr anchor="b"/>
          <a:lstStyle>
            <a:lvl1pPr>
              <a:defRPr sz="1431"/>
            </a:lvl1pPr>
          </a:lstStyle>
          <a:p>
            <a:r>
              <a:rPr lang="en-GB"/>
              <a:t>Click to edit Master title style</a:t>
            </a:r>
          </a:p>
        </p:txBody>
      </p:sp>
      <p:sp>
        <p:nvSpPr>
          <p:cNvPr id="3" name="Picture Placeholder 2">
            <a:extLst>
              <a:ext uri="{FF2B5EF4-FFF2-40B4-BE49-F238E27FC236}">
                <a16:creationId xmlns:a16="http://schemas.microsoft.com/office/drawing/2014/main" id="{DA863309-0CBD-AA2C-4C0D-E3B8E075F1F4}"/>
              </a:ext>
            </a:extLst>
          </p:cNvPr>
          <p:cNvSpPr>
            <a:spLocks noGrp="1"/>
          </p:cNvSpPr>
          <p:nvPr>
            <p:ph type="pic" idx="1"/>
          </p:nvPr>
        </p:nvSpPr>
        <p:spPr>
          <a:xfrm>
            <a:off x="5183188" y="987432"/>
            <a:ext cx="6172200" cy="4873625"/>
          </a:xfrm>
        </p:spPr>
        <p:txBody>
          <a:bodyPr/>
          <a:lstStyle>
            <a:lvl1pPr marL="0" indent="0">
              <a:buNone/>
              <a:defRPr sz="1431"/>
            </a:lvl1pPr>
            <a:lvl2pPr marL="204588" indent="0">
              <a:buNone/>
              <a:defRPr sz="1253"/>
            </a:lvl2pPr>
            <a:lvl3pPr marL="409177" indent="0">
              <a:buNone/>
              <a:defRPr sz="1074"/>
            </a:lvl3pPr>
            <a:lvl4pPr marL="613765" indent="0">
              <a:buNone/>
              <a:defRPr sz="895"/>
            </a:lvl4pPr>
            <a:lvl5pPr marL="818353" indent="0">
              <a:buNone/>
              <a:defRPr sz="895"/>
            </a:lvl5pPr>
            <a:lvl6pPr marL="1022943" indent="0">
              <a:buNone/>
              <a:defRPr sz="895"/>
            </a:lvl6pPr>
            <a:lvl7pPr marL="1227530" indent="0">
              <a:buNone/>
              <a:defRPr sz="895"/>
            </a:lvl7pPr>
            <a:lvl8pPr marL="1432118" indent="0">
              <a:buNone/>
              <a:defRPr sz="895"/>
            </a:lvl8pPr>
            <a:lvl9pPr marL="1636707" indent="0">
              <a:buNone/>
              <a:defRPr sz="895"/>
            </a:lvl9pPr>
          </a:lstStyle>
          <a:p>
            <a:r>
              <a:rPr lang="en-GB"/>
              <a:t>Click icon to add picture</a:t>
            </a:r>
          </a:p>
        </p:txBody>
      </p:sp>
      <p:sp>
        <p:nvSpPr>
          <p:cNvPr id="4" name="Text Placeholder 3">
            <a:extLst>
              <a:ext uri="{FF2B5EF4-FFF2-40B4-BE49-F238E27FC236}">
                <a16:creationId xmlns:a16="http://schemas.microsoft.com/office/drawing/2014/main" id="{082C4CE8-BA1F-3D15-FF11-313F6AEE02DA}"/>
              </a:ext>
            </a:extLst>
          </p:cNvPr>
          <p:cNvSpPr>
            <a:spLocks noGrp="1"/>
          </p:cNvSpPr>
          <p:nvPr>
            <p:ph type="body" sz="half" idx="2"/>
          </p:nvPr>
        </p:nvSpPr>
        <p:spPr>
          <a:xfrm>
            <a:off x="839790" y="2057401"/>
            <a:ext cx="3932237" cy="3811589"/>
          </a:xfrm>
        </p:spPr>
        <p:txBody>
          <a:bodyPr/>
          <a:lstStyle>
            <a:lvl1pPr marL="0" indent="0">
              <a:buNone/>
              <a:defRPr sz="716"/>
            </a:lvl1pPr>
            <a:lvl2pPr marL="204588" indent="0">
              <a:buNone/>
              <a:defRPr sz="627"/>
            </a:lvl2pPr>
            <a:lvl3pPr marL="409177" indent="0">
              <a:buNone/>
              <a:defRPr sz="537"/>
            </a:lvl3pPr>
            <a:lvl4pPr marL="613765" indent="0">
              <a:buNone/>
              <a:defRPr sz="447"/>
            </a:lvl4pPr>
            <a:lvl5pPr marL="818353" indent="0">
              <a:buNone/>
              <a:defRPr sz="447"/>
            </a:lvl5pPr>
            <a:lvl6pPr marL="1022943" indent="0">
              <a:buNone/>
              <a:defRPr sz="447"/>
            </a:lvl6pPr>
            <a:lvl7pPr marL="1227530" indent="0">
              <a:buNone/>
              <a:defRPr sz="447"/>
            </a:lvl7pPr>
            <a:lvl8pPr marL="1432118" indent="0">
              <a:buNone/>
              <a:defRPr sz="447"/>
            </a:lvl8pPr>
            <a:lvl9pPr marL="1636707" indent="0">
              <a:buNone/>
              <a:defRPr sz="447"/>
            </a:lvl9pPr>
          </a:lstStyle>
          <a:p>
            <a:pPr lvl="0"/>
            <a:r>
              <a:rPr lang="en-GB"/>
              <a:t>Click to edit Master text styles</a:t>
            </a:r>
          </a:p>
        </p:txBody>
      </p:sp>
      <p:sp>
        <p:nvSpPr>
          <p:cNvPr id="5" name="Date Placeholder 4">
            <a:extLst>
              <a:ext uri="{FF2B5EF4-FFF2-40B4-BE49-F238E27FC236}">
                <a16:creationId xmlns:a16="http://schemas.microsoft.com/office/drawing/2014/main" id="{7FFE5B26-DE0B-E220-2E0E-B13ABFB62D39}"/>
              </a:ext>
            </a:extLst>
          </p:cNvPr>
          <p:cNvSpPr>
            <a:spLocks noGrp="1"/>
          </p:cNvSpPr>
          <p:nvPr>
            <p:ph type="dt" sz="half" idx="10"/>
          </p:nvPr>
        </p:nvSpPr>
        <p:spPr>
          <a:xfrm>
            <a:off x="838202" y="6356354"/>
            <a:ext cx="2743200" cy="365125"/>
          </a:xfrm>
          <a:prstGeom prst="rect">
            <a:avLst/>
          </a:prstGeom>
        </p:spPr>
        <p:txBody>
          <a:bodyPr/>
          <a:lstStyle/>
          <a:p>
            <a:fld id="{42A2E768-66E0-4C8C-8E23-634565CF06EA}" type="datetime1">
              <a:rPr lang="en-GB" smtClean="0"/>
              <a:t>16/05/2025</a:t>
            </a:fld>
            <a:endParaRPr lang="en-GB"/>
          </a:p>
        </p:txBody>
      </p:sp>
      <p:sp>
        <p:nvSpPr>
          <p:cNvPr id="6" name="Footer Placeholder 5">
            <a:extLst>
              <a:ext uri="{FF2B5EF4-FFF2-40B4-BE49-F238E27FC236}">
                <a16:creationId xmlns:a16="http://schemas.microsoft.com/office/drawing/2014/main" id="{F130164A-55ED-D63C-2939-61EB1C53CF70}"/>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A0BCC97-4601-E931-A885-4A63B8119AC4}"/>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2425033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B338-38A8-3436-5466-634DDE5358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FE8775C-FBF2-4326-376C-E4F9057092A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A90D07-632B-3462-2917-5EC991BE13CE}"/>
              </a:ext>
            </a:extLst>
          </p:cNvPr>
          <p:cNvSpPr>
            <a:spLocks noGrp="1"/>
          </p:cNvSpPr>
          <p:nvPr>
            <p:ph type="dt" sz="half" idx="10"/>
          </p:nvPr>
        </p:nvSpPr>
        <p:spPr>
          <a:xfrm>
            <a:off x="838202" y="6356354"/>
            <a:ext cx="2743200" cy="365125"/>
          </a:xfrm>
          <a:prstGeom prst="rect">
            <a:avLst/>
          </a:prstGeom>
        </p:spPr>
        <p:txBody>
          <a:bodyPr/>
          <a:lstStyle/>
          <a:p>
            <a:fld id="{C6E61511-BC5D-4246-BF63-999EF0F4BEFB}" type="datetime1">
              <a:rPr lang="en-GB" smtClean="0"/>
              <a:t>16/05/2025</a:t>
            </a:fld>
            <a:endParaRPr lang="en-GB"/>
          </a:p>
        </p:txBody>
      </p:sp>
      <p:sp>
        <p:nvSpPr>
          <p:cNvPr id="5" name="Footer Placeholder 4">
            <a:extLst>
              <a:ext uri="{FF2B5EF4-FFF2-40B4-BE49-F238E27FC236}">
                <a16:creationId xmlns:a16="http://schemas.microsoft.com/office/drawing/2014/main" id="{A2F1FA9C-CD02-E2BD-1F8F-B268BC9BFFB6}"/>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3114E4B-60C7-0DA8-82BD-BA423200BBEA}"/>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213303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BCC83-EBD3-66EE-7DE1-8939B67CB724}"/>
              </a:ext>
            </a:extLst>
          </p:cNvPr>
          <p:cNvSpPr>
            <a:spLocks noGrp="1"/>
          </p:cNvSpPr>
          <p:nvPr>
            <p:ph type="title" orient="vert"/>
          </p:nvPr>
        </p:nvSpPr>
        <p:spPr>
          <a:xfrm>
            <a:off x="8724904" y="365124"/>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CA1D76B-C0ED-57F7-AE3D-C1F4AD8DC52C}"/>
              </a:ext>
            </a:extLst>
          </p:cNvPr>
          <p:cNvSpPr>
            <a:spLocks noGrp="1"/>
          </p:cNvSpPr>
          <p:nvPr>
            <p:ph type="body" orient="vert" idx="1"/>
          </p:nvPr>
        </p:nvSpPr>
        <p:spPr>
          <a:xfrm>
            <a:off x="838203" y="365124"/>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059FDD-8AD2-BF09-DBF5-CCB2136B7EAF}"/>
              </a:ext>
            </a:extLst>
          </p:cNvPr>
          <p:cNvSpPr>
            <a:spLocks noGrp="1"/>
          </p:cNvSpPr>
          <p:nvPr>
            <p:ph type="dt" sz="half" idx="10"/>
          </p:nvPr>
        </p:nvSpPr>
        <p:spPr>
          <a:xfrm>
            <a:off x="838202" y="6356354"/>
            <a:ext cx="2743200" cy="365125"/>
          </a:xfrm>
          <a:prstGeom prst="rect">
            <a:avLst/>
          </a:prstGeom>
        </p:spPr>
        <p:txBody>
          <a:bodyPr/>
          <a:lstStyle/>
          <a:p>
            <a:fld id="{CBAE63B3-C9F2-4CA8-99D6-FEC4FF716C17}" type="datetime1">
              <a:rPr lang="en-GB" smtClean="0"/>
              <a:t>16/05/2025</a:t>
            </a:fld>
            <a:endParaRPr lang="en-GB"/>
          </a:p>
        </p:txBody>
      </p:sp>
      <p:sp>
        <p:nvSpPr>
          <p:cNvPr id="5" name="Footer Placeholder 4">
            <a:extLst>
              <a:ext uri="{FF2B5EF4-FFF2-40B4-BE49-F238E27FC236}">
                <a16:creationId xmlns:a16="http://schemas.microsoft.com/office/drawing/2014/main" id="{D9ACE0D5-70E0-E9BC-5FA3-9A28B0D77F59}"/>
              </a:ext>
            </a:extLst>
          </p:cNvPr>
          <p:cNvSpPr>
            <a:spLocks noGrp="1"/>
          </p:cNvSpPr>
          <p:nvPr>
            <p:ph type="ftr" sz="quarter" idx="11"/>
          </p:nvPr>
        </p:nvSpPr>
        <p:spPr>
          <a:xfrm>
            <a:off x="4038600" y="6356354"/>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EA09344-F5E5-C880-1AA1-B81FB64A4E22}"/>
              </a:ext>
            </a:extLst>
          </p:cNvPr>
          <p:cNvSpPr>
            <a:spLocks noGrp="1"/>
          </p:cNvSpPr>
          <p:nvPr>
            <p:ph type="sldNum" sz="quarter" idx="12"/>
          </p:nvPr>
        </p:nvSpPr>
        <p:spPr/>
        <p:txBody>
          <a:bodyPr/>
          <a:lstStyle/>
          <a:p>
            <a:fld id="{966C14B9-4BCC-4290-A28B-A81B592B674D}" type="slidenum">
              <a:rPr lang="en-GB" smtClean="0"/>
              <a:t>‹#›</a:t>
            </a:fld>
            <a:endParaRPr lang="en-GB"/>
          </a:p>
        </p:txBody>
      </p:sp>
    </p:spTree>
    <p:extLst>
      <p:ext uri="{BB962C8B-B14F-4D97-AF65-F5344CB8AC3E}">
        <p14:creationId xmlns:p14="http://schemas.microsoft.com/office/powerpoint/2010/main" val="47472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descr="A person holding a stethoscope&#10;&#10;Description automatically generated with low confidence">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120"/>
            <a:ext cx="4436533"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570028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968C-3784-5B9B-20BE-46E42641B313}"/>
              </a:ext>
            </a:extLst>
          </p:cNvPr>
          <p:cNvSpPr>
            <a:spLocks noGrp="1"/>
          </p:cNvSpPr>
          <p:nvPr>
            <p:ph type="ctrTitle"/>
          </p:nvPr>
        </p:nvSpPr>
        <p:spPr>
          <a:xfrm>
            <a:off x="1524001" y="1122363"/>
            <a:ext cx="9144000" cy="2387600"/>
          </a:xfrm>
        </p:spPr>
        <p:txBody>
          <a:bodyPr anchor="b"/>
          <a:lstStyle>
            <a:lvl1pPr algn="ctr">
              <a:defRPr sz="4774"/>
            </a:lvl1pPr>
          </a:lstStyle>
          <a:p>
            <a:r>
              <a:rPr lang="en-US"/>
              <a:t>Click to edit Master title style</a:t>
            </a:r>
            <a:endParaRPr lang="en-GB"/>
          </a:p>
        </p:txBody>
      </p:sp>
      <p:sp>
        <p:nvSpPr>
          <p:cNvPr id="3" name="Subtitle 2">
            <a:extLst>
              <a:ext uri="{FF2B5EF4-FFF2-40B4-BE49-F238E27FC236}">
                <a16:creationId xmlns:a16="http://schemas.microsoft.com/office/drawing/2014/main" id="{E7AB1086-8557-8767-DC3E-B5B233041929}"/>
              </a:ext>
            </a:extLst>
          </p:cNvPr>
          <p:cNvSpPr>
            <a:spLocks noGrp="1"/>
          </p:cNvSpPr>
          <p:nvPr>
            <p:ph type="subTitle" idx="1"/>
          </p:nvPr>
        </p:nvSpPr>
        <p:spPr>
          <a:xfrm>
            <a:off x="1524001" y="3602038"/>
            <a:ext cx="9144000" cy="1655762"/>
          </a:xfrm>
        </p:spPr>
        <p:txBody>
          <a:bodyPr/>
          <a:lstStyle>
            <a:lvl1pPr marL="0" indent="0" algn="ctr">
              <a:buNone/>
              <a:defRPr sz="1909"/>
            </a:lvl1pPr>
            <a:lvl2pPr marL="363747" indent="0" algn="ctr">
              <a:buNone/>
              <a:defRPr sz="1591"/>
            </a:lvl2pPr>
            <a:lvl3pPr marL="727494" indent="0" algn="ctr">
              <a:buNone/>
              <a:defRPr sz="1432"/>
            </a:lvl3pPr>
            <a:lvl4pPr marL="1091241" indent="0" algn="ctr">
              <a:buNone/>
              <a:defRPr sz="1273"/>
            </a:lvl4pPr>
            <a:lvl5pPr marL="1454987" indent="0" algn="ctr">
              <a:buNone/>
              <a:defRPr sz="1273"/>
            </a:lvl5pPr>
            <a:lvl6pPr marL="1818734" indent="0" algn="ctr">
              <a:buNone/>
              <a:defRPr sz="1273"/>
            </a:lvl6pPr>
            <a:lvl7pPr marL="2182481" indent="0" algn="ctr">
              <a:buNone/>
              <a:defRPr sz="1273"/>
            </a:lvl7pPr>
            <a:lvl8pPr marL="2546228" indent="0" algn="ctr">
              <a:buNone/>
              <a:defRPr sz="1273"/>
            </a:lvl8pPr>
            <a:lvl9pPr marL="2909975" indent="0" algn="ctr">
              <a:buNone/>
              <a:defRPr sz="127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0FABCC-DE57-4E50-E121-66992D2C55CC}"/>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CAE6576E-452C-C262-E5B0-6A03B556A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A436D-08DC-C732-8EAD-38A35FCC57ED}"/>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10" name="Picture 9" descr="Graphical user interface&#10;&#10;Description automatically generated">
            <a:extLst>
              <a:ext uri="{FF2B5EF4-FFF2-40B4-BE49-F238E27FC236}">
                <a16:creationId xmlns:a16="http://schemas.microsoft.com/office/drawing/2014/main" id="{5E1607CE-FF7E-0134-E349-EEE7694F74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pic>
        <p:nvPicPr>
          <p:cNvPr id="8" name="Picture 7" descr="Icon&#10;&#10;Description automatically generated with low confidence">
            <a:extLst>
              <a:ext uri="{FF2B5EF4-FFF2-40B4-BE49-F238E27FC236}">
                <a16:creationId xmlns:a16="http://schemas.microsoft.com/office/drawing/2014/main" id="{84515607-1F08-1D10-9030-6680D88F46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6" y="3276002"/>
            <a:ext cx="4406987" cy="3581999"/>
          </a:xfrm>
          <a:prstGeom prst="rect">
            <a:avLst/>
          </a:prstGeom>
        </p:spPr>
      </p:pic>
    </p:spTree>
    <p:extLst>
      <p:ext uri="{BB962C8B-B14F-4D97-AF65-F5344CB8AC3E}">
        <p14:creationId xmlns:p14="http://schemas.microsoft.com/office/powerpoint/2010/main" val="232005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8968C-3784-5B9B-20BE-46E42641B313}"/>
              </a:ext>
            </a:extLst>
          </p:cNvPr>
          <p:cNvSpPr>
            <a:spLocks noGrp="1"/>
          </p:cNvSpPr>
          <p:nvPr>
            <p:ph type="ctrTitle"/>
          </p:nvPr>
        </p:nvSpPr>
        <p:spPr>
          <a:xfrm>
            <a:off x="1524001" y="1122363"/>
            <a:ext cx="9144000" cy="2387600"/>
          </a:xfrm>
        </p:spPr>
        <p:txBody>
          <a:bodyPr anchor="b"/>
          <a:lstStyle>
            <a:lvl1pPr algn="ctr">
              <a:defRPr sz="4774">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7AB1086-8557-8767-DC3E-B5B233041929}"/>
              </a:ext>
            </a:extLst>
          </p:cNvPr>
          <p:cNvSpPr>
            <a:spLocks noGrp="1"/>
          </p:cNvSpPr>
          <p:nvPr>
            <p:ph type="subTitle" idx="1"/>
          </p:nvPr>
        </p:nvSpPr>
        <p:spPr>
          <a:xfrm>
            <a:off x="1524001" y="3602038"/>
            <a:ext cx="9144000" cy="1655762"/>
          </a:xfrm>
        </p:spPr>
        <p:txBody>
          <a:bodyPr/>
          <a:lstStyle>
            <a:lvl1pPr marL="0" indent="0" algn="ctr">
              <a:buNone/>
              <a:defRPr sz="1909">
                <a:solidFill>
                  <a:schemeClr val="bg1"/>
                </a:solidFill>
              </a:defRPr>
            </a:lvl1pPr>
            <a:lvl2pPr marL="363747" indent="0" algn="ctr">
              <a:buNone/>
              <a:defRPr sz="1591"/>
            </a:lvl2pPr>
            <a:lvl3pPr marL="727494" indent="0" algn="ctr">
              <a:buNone/>
              <a:defRPr sz="1432"/>
            </a:lvl3pPr>
            <a:lvl4pPr marL="1091241" indent="0" algn="ctr">
              <a:buNone/>
              <a:defRPr sz="1273"/>
            </a:lvl4pPr>
            <a:lvl5pPr marL="1454987" indent="0" algn="ctr">
              <a:buNone/>
              <a:defRPr sz="1273"/>
            </a:lvl5pPr>
            <a:lvl6pPr marL="1818734" indent="0" algn="ctr">
              <a:buNone/>
              <a:defRPr sz="1273"/>
            </a:lvl6pPr>
            <a:lvl7pPr marL="2182481" indent="0" algn="ctr">
              <a:buNone/>
              <a:defRPr sz="1273"/>
            </a:lvl7pPr>
            <a:lvl8pPr marL="2546228" indent="0" algn="ctr">
              <a:buNone/>
              <a:defRPr sz="1273"/>
            </a:lvl8pPr>
            <a:lvl9pPr marL="2909975" indent="0" algn="ctr">
              <a:buNone/>
              <a:defRPr sz="1273"/>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0FABCC-DE57-4E50-E121-66992D2C55CC}"/>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CAE6576E-452C-C262-E5B0-6A03B556A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A436D-08DC-C732-8EAD-38A35FCC57ED}"/>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11" name="Picture 10" descr="Logo, company name&#10;&#10;Description automatically generated">
            <a:extLst>
              <a:ext uri="{FF2B5EF4-FFF2-40B4-BE49-F238E27FC236}">
                <a16:creationId xmlns:a16="http://schemas.microsoft.com/office/drawing/2014/main" id="{FEB66B16-EF9A-F160-EED3-99DA3055BF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91877" y="278485"/>
            <a:ext cx="2419358" cy="1361440"/>
          </a:xfrm>
          <a:prstGeom prst="rect">
            <a:avLst/>
          </a:prstGeom>
        </p:spPr>
      </p:pic>
      <p:pic>
        <p:nvPicPr>
          <p:cNvPr id="15" name="Picture 14" descr="Icon&#10;&#10;Description automatically generated">
            <a:extLst>
              <a:ext uri="{FF2B5EF4-FFF2-40B4-BE49-F238E27FC236}">
                <a16:creationId xmlns:a16="http://schemas.microsoft.com/office/drawing/2014/main" id="{8A441DAA-A2E9-76F1-276D-D74CF4E31E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207600"/>
            <a:ext cx="4438716" cy="3650400"/>
          </a:xfrm>
          <a:prstGeom prst="rect">
            <a:avLst/>
          </a:prstGeom>
        </p:spPr>
      </p:pic>
    </p:spTree>
    <p:extLst>
      <p:ext uri="{BB962C8B-B14F-4D97-AF65-F5344CB8AC3E}">
        <p14:creationId xmlns:p14="http://schemas.microsoft.com/office/powerpoint/2010/main" val="216365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Icon&#10;&#10;Description automatically generated">
            <a:extLst>
              <a:ext uri="{FF2B5EF4-FFF2-40B4-BE49-F238E27FC236}">
                <a16:creationId xmlns:a16="http://schemas.microsoft.com/office/drawing/2014/main" id="{44226EDC-6156-50DC-15DD-4FBBAF09D1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558" y="4910668"/>
            <a:ext cx="2375443" cy="1947333"/>
          </a:xfrm>
          <a:prstGeom prst="rect">
            <a:avLst/>
          </a:prstGeom>
        </p:spPr>
      </p:pic>
    </p:spTree>
    <p:extLst>
      <p:ext uri="{BB962C8B-B14F-4D97-AF65-F5344CB8AC3E}">
        <p14:creationId xmlns:p14="http://schemas.microsoft.com/office/powerpoint/2010/main" val="3324602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6D5D1280-DFB2-4F6D-8751-A38DEF204EA5}" type="slidenum">
              <a:rPr lang="en-GB" smtClean="0"/>
              <a:t>‹#›</a:t>
            </a:fld>
            <a:endParaRPr lang="en-GB"/>
          </a:p>
        </p:txBody>
      </p:sp>
    </p:spTree>
    <p:extLst>
      <p:ext uri="{BB962C8B-B14F-4D97-AF65-F5344CB8AC3E}">
        <p14:creationId xmlns:p14="http://schemas.microsoft.com/office/powerpoint/2010/main" val="787329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9C666D-C54F-0908-5AC1-6BA6367EA717}"/>
              </a:ext>
            </a:extLst>
          </p:cNvPr>
          <p:cNvSpPr/>
          <p:nvPr/>
        </p:nvSpPr>
        <p:spPr>
          <a:xfrm>
            <a:off x="9448801" y="85727"/>
            <a:ext cx="2743200" cy="132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p>
        </p:txBody>
      </p:sp>
      <p:sp>
        <p:nvSpPr>
          <p:cNvPr id="2" name="Title 1">
            <a:extLst>
              <a:ext uri="{FF2B5EF4-FFF2-40B4-BE49-F238E27FC236}">
                <a16:creationId xmlns:a16="http://schemas.microsoft.com/office/drawing/2014/main" id="{1F0F9702-661C-8C8B-B0E3-262CBA96ED21}"/>
              </a:ext>
            </a:extLst>
          </p:cNvPr>
          <p:cNvSpPr>
            <a:spLocks noGrp="1"/>
          </p:cNvSpPr>
          <p:nvPr>
            <p:ph type="title"/>
          </p:nvPr>
        </p:nvSpPr>
        <p:spPr>
          <a:xfrm>
            <a:off x="291596" y="365126"/>
            <a:ext cx="9847502" cy="1325563"/>
          </a:xfrm>
        </p:spPr>
        <p:txBody>
          <a:bodyPr>
            <a:normAutofit/>
          </a:bodyPr>
          <a:lstStyle>
            <a:lvl1pPr>
              <a:defRPr sz="3182">
                <a:solidFill>
                  <a:schemeClr val="accent2">
                    <a:lumMod val="75000"/>
                  </a:schemeClr>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A86671-490A-897D-53E0-BBF3EF622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82DB2-FC72-0A1B-4DE8-58746AC5960B}"/>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D8F3B4BA-F8A6-6ABE-C86B-5313CC7D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02209-1FDB-E23D-24F1-0C6AF9F93F58}"/>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7" name="Picture 6">
            <a:extLst>
              <a:ext uri="{FF2B5EF4-FFF2-40B4-BE49-F238E27FC236}">
                <a16:creationId xmlns:a16="http://schemas.microsoft.com/office/drawing/2014/main" id="{75DBE37B-FFA1-292F-8B6F-7D4CED79C025}"/>
              </a:ext>
            </a:extLst>
          </p:cNvPr>
          <p:cNvPicPr>
            <a:picLocks noChangeAspect="1"/>
          </p:cNvPicPr>
          <p:nvPr/>
        </p:nvPicPr>
        <p:blipFill>
          <a:blip r:embed="rId2"/>
          <a:stretch>
            <a:fillRect/>
          </a:stretch>
        </p:blipFill>
        <p:spPr>
          <a:xfrm>
            <a:off x="540286" y="6589712"/>
            <a:ext cx="11017297" cy="80861"/>
          </a:xfrm>
          <a:prstGeom prst="rect">
            <a:avLst/>
          </a:prstGeom>
        </p:spPr>
      </p:pic>
      <p:pic>
        <p:nvPicPr>
          <p:cNvPr id="8" name="Picture 7">
            <a:extLst>
              <a:ext uri="{FF2B5EF4-FFF2-40B4-BE49-F238E27FC236}">
                <a16:creationId xmlns:a16="http://schemas.microsoft.com/office/drawing/2014/main" id="{98460B2B-B2E5-5F80-1487-0A1B4F6DEA90}"/>
              </a:ext>
            </a:extLst>
          </p:cNvPr>
          <p:cNvPicPr>
            <a:picLocks noChangeAspect="1"/>
          </p:cNvPicPr>
          <p:nvPr/>
        </p:nvPicPr>
        <p:blipFill>
          <a:blip r:embed="rId3"/>
          <a:stretch>
            <a:fillRect/>
          </a:stretch>
        </p:blipFill>
        <p:spPr>
          <a:xfrm>
            <a:off x="10524067" y="328777"/>
            <a:ext cx="1282967" cy="666640"/>
          </a:xfrm>
          <a:prstGeom prst="rect">
            <a:avLst/>
          </a:prstGeom>
        </p:spPr>
      </p:pic>
    </p:spTree>
    <p:extLst>
      <p:ext uri="{BB962C8B-B14F-4D97-AF65-F5344CB8AC3E}">
        <p14:creationId xmlns:p14="http://schemas.microsoft.com/office/powerpoint/2010/main" val="3621280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831850" y="1709739"/>
            <a:ext cx="10515600" cy="2852737"/>
          </a:xfrm>
        </p:spPr>
        <p:txBody>
          <a:bodyPr anchor="b"/>
          <a:lstStyle>
            <a:lvl1pPr>
              <a:defRPr sz="4774"/>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831850" y="4589464"/>
            <a:ext cx="10515600" cy="1500187"/>
          </a:xfrm>
        </p:spPr>
        <p:txBody>
          <a:bodyPr/>
          <a:lstStyle>
            <a:lvl1pPr marL="0" indent="0">
              <a:buNone/>
              <a:defRPr sz="1909">
                <a:solidFill>
                  <a:schemeClr val="tx1">
                    <a:tint val="75000"/>
                  </a:schemeClr>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spTree>
    <p:extLst>
      <p:ext uri="{BB962C8B-B14F-4D97-AF65-F5344CB8AC3E}">
        <p14:creationId xmlns:p14="http://schemas.microsoft.com/office/powerpoint/2010/main" val="379718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rotWithShape="1">
          <a:blip r:embed="rId2">
            <a:extLst>
              <a:ext uri="{28A0092B-C50C-407E-A947-70E740481C1C}">
                <a14:useLocalDpi xmlns:a14="http://schemas.microsoft.com/office/drawing/2010/main" val="0"/>
              </a:ext>
            </a:extLst>
          </a:blip>
          <a:srcRect l="9058" t="6609" r="1928" b="4119"/>
          <a:stretch/>
        </p:blipFill>
        <p:spPr>
          <a:xfrm>
            <a:off x="0" y="1"/>
            <a:ext cx="12192000" cy="6857999"/>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5493193" y="4176271"/>
            <a:ext cx="6407209" cy="2331161"/>
          </a:xfrm>
          <a:prstGeom prst="roundRect">
            <a:avLst>
              <a:gd name="adj" fmla="val 2962"/>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5673688" y="4546363"/>
            <a:ext cx="6226716" cy="1221217"/>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5673688" y="5886553"/>
            <a:ext cx="6226715" cy="715949"/>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16" name="Picture 15" descr="Icon&#10;&#10;Description automatically generated with medium confidence">
            <a:extLst>
              <a:ext uri="{FF2B5EF4-FFF2-40B4-BE49-F238E27FC236}">
                <a16:creationId xmlns:a16="http://schemas.microsoft.com/office/drawing/2014/main" id="{E589B117-F60B-FE5A-752E-2303DFA2A2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0" y="3276478"/>
            <a:ext cx="4406400" cy="3581522"/>
          </a:xfrm>
          <a:prstGeom prst="rect">
            <a:avLst/>
          </a:prstGeom>
        </p:spPr>
      </p:pic>
    </p:spTree>
    <p:extLst>
      <p:ext uri="{BB962C8B-B14F-4D97-AF65-F5344CB8AC3E}">
        <p14:creationId xmlns:p14="http://schemas.microsoft.com/office/powerpoint/2010/main" val="989788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624"/>
            <a:ext cx="12224544" cy="6856375"/>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5493193" y="4176271"/>
            <a:ext cx="6407209" cy="2331161"/>
          </a:xfrm>
          <a:prstGeom prst="roundRect">
            <a:avLst>
              <a:gd name="adj" fmla="val 2962"/>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5673688" y="4546363"/>
            <a:ext cx="6226716" cy="1221217"/>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5673688" y="5886553"/>
            <a:ext cx="6226715" cy="715949"/>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16" name="Picture 15" descr="Icon&#10;&#10;Description automatically generated with medium confidence">
            <a:extLst>
              <a:ext uri="{FF2B5EF4-FFF2-40B4-BE49-F238E27FC236}">
                <a16:creationId xmlns:a16="http://schemas.microsoft.com/office/drawing/2014/main" id="{E589B117-F60B-FE5A-752E-2303DFA2A2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0" y="3276478"/>
            <a:ext cx="4406400" cy="3581522"/>
          </a:xfrm>
          <a:prstGeom prst="rect">
            <a:avLst/>
          </a:prstGeom>
        </p:spPr>
      </p:pic>
    </p:spTree>
    <p:extLst>
      <p:ext uri="{BB962C8B-B14F-4D97-AF65-F5344CB8AC3E}">
        <p14:creationId xmlns:p14="http://schemas.microsoft.com/office/powerpoint/2010/main" val="2144481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624"/>
            <a:ext cx="12224544"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223865" y="4176271"/>
            <a:ext cx="6539645" cy="2331161"/>
          </a:xfrm>
          <a:prstGeom prst="roundRect">
            <a:avLst>
              <a:gd name="adj" fmla="val 3907"/>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solidFill>
                <a:schemeClr val="tx2"/>
              </a:solidFill>
            </a:endParaRPr>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411101" y="4546363"/>
            <a:ext cx="6165970" cy="1221217"/>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411101" y="5886553"/>
            <a:ext cx="6165969" cy="715949"/>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10" name="Picture 9" descr="Icon&#10;&#10;Description automatically generated">
            <a:extLst>
              <a:ext uri="{FF2B5EF4-FFF2-40B4-BE49-F238E27FC236}">
                <a16:creationId xmlns:a16="http://schemas.microsoft.com/office/drawing/2014/main" id="{1F464F95-97B7-721F-3362-8FBEDB5C9D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61664" y="3276002"/>
            <a:ext cx="4369481" cy="3581999"/>
          </a:xfrm>
          <a:prstGeom prst="rect">
            <a:avLst/>
          </a:prstGeom>
        </p:spPr>
      </p:pic>
    </p:spTree>
    <p:extLst>
      <p:ext uri="{BB962C8B-B14F-4D97-AF65-F5344CB8AC3E}">
        <p14:creationId xmlns:p14="http://schemas.microsoft.com/office/powerpoint/2010/main" val="142132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624"/>
            <a:ext cx="12224544" cy="6856374"/>
          </a:xfrm>
          <a:prstGeom prst="rect">
            <a:avLst/>
          </a:prstGeom>
        </p:spPr>
      </p:pic>
      <p:sp>
        <p:nvSpPr>
          <p:cNvPr id="7" name="Rounded Rectangle 6">
            <a:extLst>
              <a:ext uri="{FF2B5EF4-FFF2-40B4-BE49-F238E27FC236}">
                <a16:creationId xmlns:a16="http://schemas.microsoft.com/office/drawing/2014/main" id="{DDAE406F-BF6B-618A-BC77-08E277A34454}"/>
              </a:ext>
            </a:extLst>
          </p:cNvPr>
          <p:cNvSpPr/>
          <p:nvPr/>
        </p:nvSpPr>
        <p:spPr>
          <a:xfrm>
            <a:off x="5493193" y="4176271"/>
            <a:ext cx="6407209" cy="2331161"/>
          </a:xfrm>
          <a:prstGeom prst="roundRect">
            <a:avLst>
              <a:gd name="adj" fmla="val 29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4">
              <a:solidFill>
                <a:schemeClr val="accent2"/>
              </a:solidFill>
            </a:endParaRPr>
          </a:p>
        </p:txBody>
      </p:sp>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481046" y="278485"/>
            <a:ext cx="2419358" cy="1361439"/>
          </a:xfrm>
          <a:prstGeom prst="rect">
            <a:avLst/>
          </a:prstGeom>
        </p:spPr>
      </p:pic>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5673687" y="4546363"/>
            <a:ext cx="6226717" cy="1221217"/>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5673686" y="5886553"/>
            <a:ext cx="6226716" cy="715949"/>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16" name="Picture 15" descr="Icon&#10;&#10;Description automatically generated with medium confidence">
            <a:extLst>
              <a:ext uri="{FF2B5EF4-FFF2-40B4-BE49-F238E27FC236}">
                <a16:creationId xmlns:a16="http://schemas.microsoft.com/office/drawing/2014/main" id="{E589B117-F60B-FE5A-752E-2303DFA2A2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0" y="3276478"/>
            <a:ext cx="4406400" cy="3581522"/>
          </a:xfrm>
          <a:prstGeom prst="rect">
            <a:avLst/>
          </a:prstGeom>
        </p:spPr>
      </p:pic>
    </p:spTree>
    <p:extLst>
      <p:ext uri="{BB962C8B-B14F-4D97-AF65-F5344CB8AC3E}">
        <p14:creationId xmlns:p14="http://schemas.microsoft.com/office/powerpoint/2010/main" val="132479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172" y="2120"/>
            <a:ext cx="4250266"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392311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624"/>
            <a:ext cx="12224544"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307650" y="1090422"/>
            <a:ext cx="5460762" cy="5417011"/>
          </a:xfrm>
          <a:prstGeom prst="roundRect">
            <a:avLst>
              <a:gd name="adj" fmla="val 1821"/>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154"/>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4" y="1350235"/>
            <a:ext cx="4854012" cy="1781351"/>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3" y="3788656"/>
            <a:ext cx="4854012" cy="2443970"/>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064" y="3276002"/>
            <a:ext cx="4369480" cy="3581999"/>
          </a:xfrm>
          <a:prstGeom prst="rect">
            <a:avLst/>
          </a:prstGeom>
        </p:spPr>
      </p:pic>
    </p:spTree>
    <p:extLst>
      <p:ext uri="{BB962C8B-B14F-4D97-AF65-F5344CB8AC3E}">
        <p14:creationId xmlns:p14="http://schemas.microsoft.com/office/powerpoint/2010/main" val="1560034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24542" cy="6858000"/>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307650" y="1090422"/>
            <a:ext cx="5460762" cy="5417011"/>
          </a:xfrm>
          <a:prstGeom prst="roundRect">
            <a:avLst>
              <a:gd name="adj" fmla="val 2024"/>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154"/>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4" y="1350235"/>
            <a:ext cx="4854012" cy="1781351"/>
          </a:xfrm>
        </p:spPr>
        <p:txBody>
          <a:bodyPr anchor="b">
            <a:noAutofit/>
          </a:bodyPr>
          <a:lstStyle>
            <a:lvl1pPr>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3" y="3788656"/>
            <a:ext cx="4854012" cy="2443970"/>
          </a:xfrm>
        </p:spPr>
        <p:txBody>
          <a:bodyPr/>
          <a:lstStyle>
            <a:lvl1pPr marL="0" indent="0">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064" y="3276002"/>
            <a:ext cx="4369480" cy="3581999"/>
          </a:xfrm>
          <a:prstGeom prst="rect">
            <a:avLst/>
          </a:prstGeom>
        </p:spPr>
      </p:pic>
    </p:spTree>
    <p:extLst>
      <p:ext uri="{BB962C8B-B14F-4D97-AF65-F5344CB8AC3E}">
        <p14:creationId xmlns:p14="http://schemas.microsoft.com/office/powerpoint/2010/main" val="3938906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8344695-A726-AFDC-391D-229BC7BEA02F}"/>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624"/>
            <a:ext cx="12224542" cy="6856374"/>
          </a:xfrm>
          <a:prstGeom prst="rect">
            <a:avLst/>
          </a:prstGeom>
        </p:spPr>
      </p:pic>
      <p:sp>
        <p:nvSpPr>
          <p:cNvPr id="4" name="Date Placeholder 3">
            <a:extLst>
              <a:ext uri="{FF2B5EF4-FFF2-40B4-BE49-F238E27FC236}">
                <a16:creationId xmlns:a16="http://schemas.microsoft.com/office/drawing/2014/main" id="{9C1162F3-61A8-06C9-6EE4-9F05C92D0A78}"/>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23089DF0-E08D-75E4-20D9-FBDA84699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43E23-6493-4492-893D-F36D04014C2F}"/>
              </a:ext>
            </a:extLst>
          </p:cNvPr>
          <p:cNvSpPr>
            <a:spLocks noGrp="1"/>
          </p:cNvSpPr>
          <p:nvPr>
            <p:ph type="sldNum" sz="quarter" idx="12"/>
          </p:nvPr>
        </p:nvSpPr>
        <p:spPr/>
        <p:txBody>
          <a:bodyPr/>
          <a:lstStyle/>
          <a:p>
            <a:fld id="{6D5D1280-DFB2-4F6D-8751-A38DEF204EA5}" type="slidenum">
              <a:rPr lang="en-GB" smtClean="0"/>
              <a:t>‹#›</a:t>
            </a:fld>
            <a:endParaRPr lang="en-GB"/>
          </a:p>
        </p:txBody>
      </p:sp>
      <p:pic>
        <p:nvPicPr>
          <p:cNvPr id="8" name="Picture 7" descr="Graphical user interface&#10;&#10;Description automatically generated">
            <a:extLst>
              <a:ext uri="{FF2B5EF4-FFF2-40B4-BE49-F238E27FC236}">
                <a16:creationId xmlns:a16="http://schemas.microsoft.com/office/drawing/2014/main" id="{D40E9D08-E00F-BA58-2164-9F1C4844F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9" name="Rounded Rectangle 8">
            <a:extLst>
              <a:ext uri="{FF2B5EF4-FFF2-40B4-BE49-F238E27FC236}">
                <a16:creationId xmlns:a16="http://schemas.microsoft.com/office/drawing/2014/main" id="{959DFCB0-1EE9-4A0E-9FA6-9269595F121D}"/>
              </a:ext>
            </a:extLst>
          </p:cNvPr>
          <p:cNvSpPr/>
          <p:nvPr/>
        </p:nvSpPr>
        <p:spPr>
          <a:xfrm>
            <a:off x="307650" y="1090421"/>
            <a:ext cx="5460762" cy="4773484"/>
          </a:xfrm>
          <a:prstGeom prst="roundRect">
            <a:avLst>
              <a:gd name="adj" fmla="val 189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154"/>
          </a:p>
        </p:txBody>
      </p:sp>
      <p:sp>
        <p:nvSpPr>
          <p:cNvPr id="2" name="Title 1">
            <a:extLst>
              <a:ext uri="{FF2B5EF4-FFF2-40B4-BE49-F238E27FC236}">
                <a16:creationId xmlns:a16="http://schemas.microsoft.com/office/drawing/2014/main" id="{A94F352C-6184-0155-8D78-A79AA1A3B69B}"/>
              </a:ext>
            </a:extLst>
          </p:cNvPr>
          <p:cNvSpPr>
            <a:spLocks noGrp="1"/>
          </p:cNvSpPr>
          <p:nvPr>
            <p:ph type="title"/>
          </p:nvPr>
        </p:nvSpPr>
        <p:spPr>
          <a:xfrm>
            <a:off x="606754" y="1350235"/>
            <a:ext cx="4854012" cy="2273809"/>
          </a:xfrm>
        </p:spPr>
        <p:txBody>
          <a:bodyPr anchor="b">
            <a:noAutofit/>
          </a:bodyPr>
          <a:lstStyle>
            <a:lvl1pPr algn="l">
              <a:defRPr sz="3501">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D4DCAC-7BA9-7E29-2AA9-38E4623AFE6A}"/>
              </a:ext>
            </a:extLst>
          </p:cNvPr>
          <p:cNvSpPr>
            <a:spLocks noGrp="1"/>
          </p:cNvSpPr>
          <p:nvPr>
            <p:ph type="body" idx="1"/>
          </p:nvPr>
        </p:nvSpPr>
        <p:spPr>
          <a:xfrm>
            <a:off x="606753" y="3934437"/>
            <a:ext cx="4854012" cy="1277431"/>
          </a:xfrm>
        </p:spPr>
        <p:txBody>
          <a:bodyPr/>
          <a:lstStyle>
            <a:lvl1pPr marL="0" indent="0" algn="l">
              <a:buNone/>
              <a:defRPr sz="1909">
                <a:solidFill>
                  <a:schemeClr val="bg1"/>
                </a:solidFill>
              </a:defRPr>
            </a:lvl1pPr>
            <a:lvl2pPr marL="363747" indent="0">
              <a:buNone/>
              <a:defRPr sz="1591">
                <a:solidFill>
                  <a:schemeClr val="tx1">
                    <a:tint val="75000"/>
                  </a:schemeClr>
                </a:solidFill>
              </a:defRPr>
            </a:lvl2pPr>
            <a:lvl3pPr marL="727494" indent="0">
              <a:buNone/>
              <a:defRPr sz="1432">
                <a:solidFill>
                  <a:schemeClr val="tx1">
                    <a:tint val="75000"/>
                  </a:schemeClr>
                </a:solidFill>
              </a:defRPr>
            </a:lvl3pPr>
            <a:lvl4pPr marL="1091241" indent="0">
              <a:buNone/>
              <a:defRPr sz="1273">
                <a:solidFill>
                  <a:schemeClr val="tx1">
                    <a:tint val="75000"/>
                  </a:schemeClr>
                </a:solidFill>
              </a:defRPr>
            </a:lvl4pPr>
            <a:lvl5pPr marL="1454987" indent="0">
              <a:buNone/>
              <a:defRPr sz="1273">
                <a:solidFill>
                  <a:schemeClr val="tx1">
                    <a:tint val="75000"/>
                  </a:schemeClr>
                </a:solidFill>
              </a:defRPr>
            </a:lvl5pPr>
            <a:lvl6pPr marL="1818734" indent="0">
              <a:buNone/>
              <a:defRPr sz="1273">
                <a:solidFill>
                  <a:schemeClr val="tx1">
                    <a:tint val="75000"/>
                  </a:schemeClr>
                </a:solidFill>
              </a:defRPr>
            </a:lvl6pPr>
            <a:lvl7pPr marL="2182481" indent="0">
              <a:buNone/>
              <a:defRPr sz="1273">
                <a:solidFill>
                  <a:schemeClr val="tx1">
                    <a:tint val="75000"/>
                  </a:schemeClr>
                </a:solidFill>
              </a:defRPr>
            </a:lvl7pPr>
            <a:lvl8pPr marL="2546228" indent="0">
              <a:buNone/>
              <a:defRPr sz="1273">
                <a:solidFill>
                  <a:schemeClr val="tx1">
                    <a:tint val="75000"/>
                  </a:schemeClr>
                </a:solidFill>
              </a:defRPr>
            </a:lvl8pPr>
            <a:lvl9pPr marL="2909975" indent="0">
              <a:buNone/>
              <a:defRPr sz="1273">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7D1ACE45-E771-C6E1-0D2D-9581663EE7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064" y="3276002"/>
            <a:ext cx="4369480" cy="3581999"/>
          </a:xfrm>
          <a:prstGeom prst="rect">
            <a:avLst/>
          </a:prstGeom>
        </p:spPr>
      </p:pic>
    </p:spTree>
    <p:extLst>
      <p:ext uri="{BB962C8B-B14F-4D97-AF65-F5344CB8AC3E}">
        <p14:creationId xmlns:p14="http://schemas.microsoft.com/office/powerpoint/2010/main" val="567536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8DE0-C179-948E-7905-1C1F84D9A2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176AA1-BA1D-1C3D-1F5E-97E40BCCCD2C}"/>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49F6EA-408A-D7DC-881F-1F922A7776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AAF160-B167-B2DE-9F61-09CC9F84DFE4}"/>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6" name="Footer Placeholder 5">
            <a:extLst>
              <a:ext uri="{FF2B5EF4-FFF2-40B4-BE49-F238E27FC236}">
                <a16:creationId xmlns:a16="http://schemas.microsoft.com/office/drawing/2014/main" id="{647C1AE0-89A3-B997-F978-17B7F3ED2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3E44E5-A15E-98AE-6669-9BD9E0DDD9C1}"/>
              </a:ext>
            </a:extLst>
          </p:cNvPr>
          <p:cNvSpPr>
            <a:spLocks noGrp="1"/>
          </p:cNvSpPr>
          <p:nvPr>
            <p:ph type="sldNum" sz="quarter" idx="12"/>
          </p:nvPr>
        </p:nvSpPr>
        <p:spPr/>
        <p:txBody>
          <a:bodyPr/>
          <a:lstStyle/>
          <a:p>
            <a:fld id="{6D5D1280-DFB2-4F6D-8751-A38DEF204EA5}" type="slidenum">
              <a:rPr lang="en-GB" smtClean="0"/>
              <a:t>‹#›</a:t>
            </a:fld>
            <a:endParaRPr lang="en-GB"/>
          </a:p>
        </p:txBody>
      </p:sp>
    </p:spTree>
    <p:extLst>
      <p:ext uri="{BB962C8B-B14F-4D97-AF65-F5344CB8AC3E}">
        <p14:creationId xmlns:p14="http://schemas.microsoft.com/office/powerpoint/2010/main" val="3494263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036D-FF17-47F9-C352-0B7DBC7245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255254-53AD-9713-C808-3319DDA8AE21}"/>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4" name="Footer Placeholder 3">
            <a:extLst>
              <a:ext uri="{FF2B5EF4-FFF2-40B4-BE49-F238E27FC236}">
                <a16:creationId xmlns:a16="http://schemas.microsoft.com/office/drawing/2014/main" id="{4A83D2D8-B71B-09B3-0C62-DE36C3F396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6280D0-47B2-6580-0267-A698F9B2E120}"/>
              </a:ext>
            </a:extLst>
          </p:cNvPr>
          <p:cNvSpPr>
            <a:spLocks noGrp="1"/>
          </p:cNvSpPr>
          <p:nvPr>
            <p:ph type="sldNum" sz="quarter" idx="12"/>
          </p:nvPr>
        </p:nvSpPr>
        <p:spPr/>
        <p:txBody>
          <a:bodyPr/>
          <a:lstStyle/>
          <a:p>
            <a:fld id="{6D5D1280-DFB2-4F6D-8751-A38DEF204EA5}" type="slidenum">
              <a:rPr lang="en-GB" smtClean="0"/>
              <a:t>‹#›</a:t>
            </a:fld>
            <a:endParaRPr lang="en-GB"/>
          </a:p>
        </p:txBody>
      </p:sp>
    </p:spTree>
    <p:extLst>
      <p:ext uri="{BB962C8B-B14F-4D97-AF65-F5344CB8AC3E}">
        <p14:creationId xmlns:p14="http://schemas.microsoft.com/office/powerpoint/2010/main" val="3795831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51088-74DB-A03D-4C1E-34BFC3B4E887}"/>
              </a:ext>
            </a:extLst>
          </p:cNvPr>
          <p:cNvSpPr>
            <a:spLocks noGrp="1"/>
          </p:cNvSpPr>
          <p:nvPr>
            <p:ph type="dt" sz="half" idx="10"/>
          </p:nvPr>
        </p:nvSpPr>
        <p:spPr/>
        <p:txBody>
          <a:bodyPr/>
          <a:lstStyle/>
          <a:p>
            <a:fld id="{02812F0D-37A3-4395-AAFD-1B81AA598A63}" type="datetimeFigureOut">
              <a:rPr lang="en-GB" smtClean="0"/>
              <a:t>16/05/2025</a:t>
            </a:fld>
            <a:endParaRPr lang="en-GB"/>
          </a:p>
        </p:txBody>
      </p:sp>
      <p:sp>
        <p:nvSpPr>
          <p:cNvPr id="3" name="Footer Placeholder 2">
            <a:extLst>
              <a:ext uri="{FF2B5EF4-FFF2-40B4-BE49-F238E27FC236}">
                <a16:creationId xmlns:a16="http://schemas.microsoft.com/office/drawing/2014/main" id="{D0CB9403-183F-DCD3-8EC6-B3C6B42342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A2E1A3-830D-A47A-CF14-3BDCF2780B3D}"/>
              </a:ext>
            </a:extLst>
          </p:cNvPr>
          <p:cNvSpPr>
            <a:spLocks noGrp="1"/>
          </p:cNvSpPr>
          <p:nvPr>
            <p:ph type="sldNum" sz="quarter" idx="12"/>
          </p:nvPr>
        </p:nvSpPr>
        <p:spPr/>
        <p:txBody>
          <a:bodyPr/>
          <a:lstStyle/>
          <a:p>
            <a:fld id="{6D5D1280-DFB2-4F6D-8751-A38DEF204EA5}" type="slidenum">
              <a:rPr lang="en-GB" smtClean="0"/>
              <a:t>‹#›</a:t>
            </a:fld>
            <a:endParaRPr lang="en-GB"/>
          </a:p>
        </p:txBody>
      </p:sp>
    </p:spTree>
    <p:extLst>
      <p:ext uri="{BB962C8B-B14F-4D97-AF65-F5344CB8AC3E}">
        <p14:creationId xmlns:p14="http://schemas.microsoft.com/office/powerpoint/2010/main" val="4200702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A14178F8-FA84-C4A7-BBD2-BE1D7805F58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08353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3D4167DD-9BF1-2642-A118-5763ECDD2E81}"/>
              </a:ext>
            </a:extLst>
          </p:cNvPr>
          <p:cNvSpPr txBox="1">
            <a:spLocks noChangeArrowheads="1"/>
          </p:cNvSpPr>
          <p:nvPr userDrawn="1"/>
        </p:nvSpPr>
        <p:spPr bwMode="auto">
          <a:xfrm>
            <a:off x="292100" y="6372225"/>
            <a:ext cx="646113" cy="239296"/>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CFA2B23A-8B5A-45F5-A6C7-98371A441160}" type="slidenum">
              <a:rPr lang="en-US" altLang="en-US" sz="955" smtClean="0">
                <a:solidFill>
                  <a:srgbClr val="C9C9C9"/>
                </a:solidFill>
                <a:cs typeface="Arial" panose="020B0604020202020204" pitchFamily="34" charset="0"/>
              </a:rPr>
              <a:pPr>
                <a:defRPr/>
              </a:pPr>
              <a:t>‹#›</a:t>
            </a:fld>
            <a:r>
              <a:rPr lang="en-US" altLang="en-US" sz="955">
                <a:solidFill>
                  <a:srgbClr val="C9C9C9"/>
                </a:solidFill>
                <a:cs typeface="Arial" panose="020B0604020202020204" pitchFamily="34" charset="0"/>
              </a:rPr>
              <a:t> </a:t>
            </a:r>
            <a:r>
              <a:rPr lang="en-US" altLang="en-US" sz="955">
                <a:solidFill>
                  <a:srgbClr val="A5A5A5"/>
                </a:solidFill>
                <a:cs typeface="Arial" panose="020B0604020202020204" pitchFamily="34" charset="0"/>
              </a:rPr>
              <a:t>  </a:t>
            </a:r>
            <a:r>
              <a:rPr lang="en-US" altLang="en-US" sz="955">
                <a:solidFill>
                  <a:srgbClr val="005EB8"/>
                </a:solidFill>
                <a:cs typeface="Arial" panose="020B0604020202020204" pitchFamily="34" charset="0"/>
              </a:rPr>
              <a:t>|</a:t>
            </a:r>
            <a:endParaRPr lang="en-US" altLang="en-US" sz="955">
              <a:solidFill>
                <a:srgbClr val="A5A5A5"/>
              </a:solidFill>
              <a:cs typeface="Arial" panose="020B0604020202020204" pitchFamily="34" charset="0"/>
            </a:endParaRPr>
          </a:p>
        </p:txBody>
      </p:sp>
      <p:pic>
        <p:nvPicPr>
          <p:cNvPr id="3" name="Picture 7">
            <a:extLst>
              <a:ext uri="{FF2B5EF4-FFF2-40B4-BE49-F238E27FC236}">
                <a16:creationId xmlns:a16="http://schemas.microsoft.com/office/drawing/2014/main" id="{1269CF55-D7C7-D5CE-E336-19AF6CADB3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251" y="360364"/>
            <a:ext cx="952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0"/>
          <p:cNvSpPr>
            <a:spLocks noGrp="1"/>
          </p:cNvSpPr>
          <p:nvPr>
            <p:ph type="title"/>
          </p:nvPr>
        </p:nvSpPr>
        <p:spPr>
          <a:xfrm>
            <a:off x="784109" y="1210683"/>
            <a:ext cx="10641498" cy="611649"/>
          </a:xfrm>
          <a:prstGeom prst="rect">
            <a:avLst/>
          </a:prstGeom>
        </p:spPr>
        <p:txBody>
          <a:bodyPr/>
          <a:lstStyle>
            <a:lvl1pPr>
              <a:defRPr sz="2864" b="0">
                <a:solidFill>
                  <a:srgbClr val="005EB8"/>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9"/>
          <p:cNvSpPr>
            <a:spLocks noGrp="1"/>
          </p:cNvSpPr>
          <p:nvPr>
            <p:ph sz="quarter" idx="10"/>
          </p:nvPr>
        </p:nvSpPr>
        <p:spPr>
          <a:xfrm>
            <a:off x="784109" y="2141152"/>
            <a:ext cx="10641498" cy="2244128"/>
          </a:xfrm>
          <a:prstGeom prst="rect">
            <a:avLst/>
          </a:prstGeom>
        </p:spPr>
        <p:txBody>
          <a:bodyPr/>
          <a:lstStyle>
            <a:lvl1pPr>
              <a:defRPr sz="1114">
                <a:latin typeface="Arial" panose="020B0604020202020204" pitchFamily="34" charset="0"/>
                <a:cs typeface="Arial" panose="020B0604020202020204" pitchFamily="34" charset="0"/>
              </a:defRPr>
            </a:lvl1pPr>
            <a:lvl2pPr>
              <a:defRPr sz="1114">
                <a:latin typeface="Arial" panose="020B0604020202020204" pitchFamily="34" charset="0"/>
                <a:cs typeface="Arial" panose="020B0604020202020204" pitchFamily="34" charset="0"/>
              </a:defRPr>
            </a:lvl2pPr>
            <a:lvl3pPr>
              <a:defRPr sz="1114">
                <a:latin typeface="Arial" panose="020B0604020202020204" pitchFamily="34" charset="0"/>
                <a:cs typeface="Arial" panose="020B0604020202020204" pitchFamily="34" charset="0"/>
              </a:defRPr>
            </a:lvl3pPr>
            <a:lvl4pPr>
              <a:defRPr sz="1114">
                <a:latin typeface="Arial" panose="020B0604020202020204" pitchFamily="34" charset="0"/>
                <a:cs typeface="Arial" panose="020B0604020202020204" pitchFamily="34" charset="0"/>
              </a:defRPr>
            </a:lvl4pPr>
            <a:lvl5pPr>
              <a:defRPr sz="1114">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2">
            <a:extLst>
              <a:ext uri="{FF2B5EF4-FFF2-40B4-BE49-F238E27FC236}">
                <a16:creationId xmlns:a16="http://schemas.microsoft.com/office/drawing/2014/main" id="{34EB605A-5AFF-80E1-07AA-B074AD90FAD2}"/>
              </a:ext>
            </a:extLst>
          </p:cNvPr>
          <p:cNvSpPr>
            <a:spLocks noGrp="1"/>
          </p:cNvSpPr>
          <p:nvPr>
            <p:ph type="ftr" sz="quarter" idx="11"/>
          </p:nvPr>
        </p:nvSpPr>
        <p:spPr>
          <a:xfrm>
            <a:off x="690564" y="6334126"/>
            <a:ext cx="5722937" cy="365125"/>
          </a:xfrm>
        </p:spPr>
        <p:txBody>
          <a:bodyPr/>
          <a:lstStyle>
            <a:lvl1pPr algn="l">
              <a:defRPr sz="955" b="0">
                <a:solidFill>
                  <a:schemeClr val="accent3">
                    <a:lumMod val="60000"/>
                    <a:lumOff val="40000"/>
                  </a:schemeClr>
                </a:solidFill>
                <a:latin typeface="Arial" charset="0"/>
                <a:ea typeface="Arial" charset="0"/>
                <a:cs typeface="Arial" charset="0"/>
              </a:defRPr>
            </a:lvl1pPr>
          </a:lstStyle>
          <a:p>
            <a:pPr>
              <a:defRPr/>
            </a:pPr>
            <a:r>
              <a:rPr lang="en-US"/>
              <a:t>Presentation title</a:t>
            </a:r>
          </a:p>
        </p:txBody>
      </p:sp>
    </p:spTree>
    <p:extLst>
      <p:ext uri="{BB962C8B-B14F-4D97-AF65-F5344CB8AC3E}">
        <p14:creationId xmlns:p14="http://schemas.microsoft.com/office/powerpoint/2010/main" val="3192246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2864"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9"/>
            <a:ext cx="7632000" cy="4026443"/>
          </a:xfrm>
          <a:prstGeom prst="rect">
            <a:avLst/>
          </a:prstGeom>
        </p:spPr>
        <p:txBody>
          <a:bodyPr lIns="0" tIns="0" rIns="0" bIns="0">
            <a:normAutofit/>
          </a:bodyPr>
          <a:lstStyle>
            <a:lvl1pPr marL="0" indent="0">
              <a:lnSpc>
                <a:spcPct val="100000"/>
              </a:lnSpc>
              <a:spcBef>
                <a:spcPts val="0"/>
              </a:spcBef>
              <a:spcAft>
                <a:spcPts val="477"/>
              </a:spcAft>
              <a:buClr>
                <a:schemeClr val="tx1"/>
              </a:buClr>
              <a:buFont typeface="Arial" panose="020B0604020202020204" pitchFamily="34" charset="0"/>
              <a:buNone/>
              <a:defRPr sz="1750" b="0">
                <a:solidFill>
                  <a:schemeClr val="tx1"/>
                </a:solidFill>
              </a:defRPr>
            </a:lvl1pPr>
            <a:lvl2pPr>
              <a:buClr>
                <a:schemeClr val="tx1"/>
              </a:buClr>
              <a:defRPr sz="1750">
                <a:solidFill>
                  <a:schemeClr val="tx1"/>
                </a:solidFill>
              </a:defRPr>
            </a:lvl2pPr>
            <a:lvl3pPr>
              <a:buClr>
                <a:schemeClr val="tx1"/>
              </a:buClr>
              <a:defRPr sz="1750">
                <a:solidFill>
                  <a:schemeClr val="tx1"/>
                </a:solidFill>
              </a:defRPr>
            </a:lvl3pPr>
            <a:lvl4pPr>
              <a:buClr>
                <a:schemeClr val="tx1"/>
              </a:buClr>
              <a:defRPr sz="1750">
                <a:solidFill>
                  <a:schemeClr val="tx1"/>
                </a:solidFill>
              </a:defRPr>
            </a:lvl4pPr>
            <a:lvl5pPr>
              <a:buClr>
                <a:schemeClr val="tx1"/>
              </a:buClr>
              <a:defRPr sz="175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955"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87925" y="6404977"/>
            <a:ext cx="328937" cy="239296"/>
          </a:xfrm>
          <a:prstGeom prst="rect">
            <a:avLst/>
          </a:prstGeom>
        </p:spPr>
        <p:txBody>
          <a:bodyPr wrap="none">
            <a:spAutoFit/>
          </a:bodyPr>
          <a:lstStyle/>
          <a:p>
            <a:pPr algn="r"/>
            <a:fld id="{BA3B713D-1FBB-0E4F-91D0-D2B735266E79}" type="slidenum">
              <a:rPr lang="en-GB" sz="955" smtClean="0">
                <a:solidFill>
                  <a:schemeClr val="accent6"/>
                </a:solidFill>
              </a:rPr>
              <a:pPr algn="r"/>
              <a:t>‹#›</a:t>
            </a:fld>
            <a:endParaRPr lang="en-GB" sz="955">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7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3914" y="2120"/>
            <a:ext cx="4408714"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205474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67" y="2120"/>
            <a:ext cx="4419600"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304204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121" y="2120"/>
            <a:ext cx="4267200"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28736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C5F-EA78-2EF6-EDCD-7726B0216EB9}"/>
              </a:ext>
            </a:extLst>
          </p:cNvPr>
          <p:cNvSpPr>
            <a:spLocks noGrp="1"/>
          </p:cNvSpPr>
          <p:nvPr>
            <p:ph type="ctrTitle"/>
          </p:nvPr>
        </p:nvSpPr>
        <p:spPr>
          <a:xfrm>
            <a:off x="4640827" y="1566379"/>
            <a:ext cx="7176907" cy="2387600"/>
          </a:xfrm>
        </p:spPr>
        <p:txBody>
          <a:bodyPr anchor="b">
            <a:normAutofit/>
          </a:bodyPr>
          <a:lstStyle>
            <a:lvl1pPr algn="l">
              <a:defRPr sz="2148" b="1">
                <a:solidFill>
                  <a:srgbClr val="00827B"/>
                </a:solidFill>
              </a:defRPr>
            </a:lvl1pPr>
          </a:lstStyle>
          <a:p>
            <a:r>
              <a:rPr lang="en-GB"/>
              <a:t>Click to edit Master title style</a:t>
            </a:r>
          </a:p>
        </p:txBody>
      </p:sp>
      <p:sp>
        <p:nvSpPr>
          <p:cNvPr id="3" name="Subtitle 2">
            <a:extLst>
              <a:ext uri="{FF2B5EF4-FFF2-40B4-BE49-F238E27FC236}">
                <a16:creationId xmlns:a16="http://schemas.microsoft.com/office/drawing/2014/main" id="{E3037E92-1425-A7B2-A1C1-F7B5DF3A3F5D}"/>
              </a:ext>
            </a:extLst>
          </p:cNvPr>
          <p:cNvSpPr>
            <a:spLocks noGrp="1"/>
          </p:cNvSpPr>
          <p:nvPr>
            <p:ph type="subTitle" idx="1"/>
          </p:nvPr>
        </p:nvSpPr>
        <p:spPr>
          <a:xfrm>
            <a:off x="4640827" y="4046054"/>
            <a:ext cx="7176907" cy="1023240"/>
          </a:xfrm>
        </p:spPr>
        <p:txBody>
          <a:bodyPr>
            <a:normAutofit/>
          </a:bodyPr>
          <a:lstStyle>
            <a:lvl1pPr marL="0" indent="0" algn="l">
              <a:buNone/>
              <a:defRPr sz="1193">
                <a:solidFill>
                  <a:srgbClr val="674786"/>
                </a:solidFill>
              </a:defRPr>
            </a:lvl1pPr>
            <a:lvl2pPr marL="204588" indent="0" algn="ctr">
              <a:buNone/>
              <a:defRPr sz="895"/>
            </a:lvl2pPr>
            <a:lvl3pPr marL="409177" indent="0" algn="ctr">
              <a:buNone/>
              <a:defRPr sz="806"/>
            </a:lvl3pPr>
            <a:lvl4pPr marL="613765" indent="0" algn="ctr">
              <a:buNone/>
              <a:defRPr sz="716"/>
            </a:lvl4pPr>
            <a:lvl5pPr marL="818353" indent="0" algn="ctr">
              <a:buNone/>
              <a:defRPr sz="716"/>
            </a:lvl5pPr>
            <a:lvl6pPr marL="1022943" indent="0" algn="ctr">
              <a:buNone/>
              <a:defRPr sz="716"/>
            </a:lvl6pPr>
            <a:lvl7pPr marL="1227530" indent="0" algn="ctr">
              <a:buNone/>
              <a:defRPr sz="716"/>
            </a:lvl7pPr>
            <a:lvl8pPr marL="1432118" indent="0" algn="ctr">
              <a:buNone/>
              <a:defRPr sz="716"/>
            </a:lvl8pPr>
            <a:lvl9pPr marL="1636707" indent="0" algn="ctr">
              <a:buNone/>
              <a:defRPr sz="716"/>
            </a:lvl9pPr>
          </a:lstStyle>
          <a:p>
            <a:r>
              <a:rPr lang="en-GB"/>
              <a:t>Click to edit Master subtitle style</a:t>
            </a:r>
          </a:p>
        </p:txBody>
      </p:sp>
      <p:sp>
        <p:nvSpPr>
          <p:cNvPr id="6" name="Slide Number Placeholder 5">
            <a:extLst>
              <a:ext uri="{FF2B5EF4-FFF2-40B4-BE49-F238E27FC236}">
                <a16:creationId xmlns:a16="http://schemas.microsoft.com/office/drawing/2014/main" id="{EF2DAAFD-830D-8551-1B4D-1C4A14A7E3E5}"/>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D3A5CDD5-3493-9EC1-2F11-07414DC29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2800" y="424854"/>
            <a:ext cx="2544000" cy="1115316"/>
          </a:xfrm>
          <a:prstGeom prst="rect">
            <a:avLst/>
          </a:prstGeom>
        </p:spPr>
      </p:pic>
      <p:pic>
        <p:nvPicPr>
          <p:cNvPr id="12" name="Picture 11">
            <a:extLst>
              <a:ext uri="{FF2B5EF4-FFF2-40B4-BE49-F238E27FC236}">
                <a16:creationId xmlns:a16="http://schemas.microsoft.com/office/drawing/2014/main" id="{A4B38389-46D5-6734-391C-8894F7A9A6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121" y="2120"/>
            <a:ext cx="4267200" cy="6855883"/>
          </a:xfrm>
          <a:prstGeom prst="rect">
            <a:avLst/>
          </a:prstGeom>
        </p:spPr>
      </p:pic>
      <p:pic>
        <p:nvPicPr>
          <p:cNvPr id="10" name="Picture 9">
            <a:extLst>
              <a:ext uri="{FF2B5EF4-FFF2-40B4-BE49-F238E27FC236}">
                <a16:creationId xmlns:a16="http://schemas.microsoft.com/office/drawing/2014/main" id="{55F4A489-734E-05CB-6FF7-23C94C7503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
        <p:nvSpPr>
          <p:cNvPr id="14" name="Text Placeholder 13">
            <a:extLst>
              <a:ext uri="{FF2B5EF4-FFF2-40B4-BE49-F238E27FC236}">
                <a16:creationId xmlns:a16="http://schemas.microsoft.com/office/drawing/2014/main" id="{3EF5A650-0C5C-8792-FA0B-61549BC1EE07}"/>
              </a:ext>
            </a:extLst>
          </p:cNvPr>
          <p:cNvSpPr>
            <a:spLocks noGrp="1"/>
          </p:cNvSpPr>
          <p:nvPr>
            <p:ph type="body" sz="quarter" idx="13"/>
          </p:nvPr>
        </p:nvSpPr>
        <p:spPr>
          <a:xfrm>
            <a:off x="4641851" y="5281571"/>
            <a:ext cx="7175500" cy="852754"/>
          </a:xfrm>
        </p:spPr>
        <p:txBody>
          <a:bodyPr>
            <a:normAutofit/>
          </a:bodyPr>
          <a:lstStyle>
            <a:lvl1pPr marL="0" indent="0">
              <a:buNone/>
              <a:defRPr sz="716">
                <a:solidFill>
                  <a:srgbClr val="674786"/>
                </a:solidFill>
              </a:defRPr>
            </a:lvl1pPr>
          </a:lstStyle>
          <a:p>
            <a:pPr lvl="0"/>
            <a:r>
              <a:rPr lang="en-GB"/>
              <a:t>Click to edit Master text styles</a:t>
            </a:r>
          </a:p>
        </p:txBody>
      </p:sp>
    </p:spTree>
    <p:extLst>
      <p:ext uri="{BB962C8B-B14F-4D97-AF65-F5344CB8AC3E}">
        <p14:creationId xmlns:p14="http://schemas.microsoft.com/office/powerpoint/2010/main" val="65607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8A0F-65D6-2572-8354-2BA33C14562B}"/>
              </a:ext>
            </a:extLst>
          </p:cNvPr>
          <p:cNvSpPr>
            <a:spLocks noGrp="1"/>
          </p:cNvSpPr>
          <p:nvPr>
            <p:ph type="title"/>
          </p:nvPr>
        </p:nvSpPr>
        <p:spPr>
          <a:xfrm>
            <a:off x="485063" y="365129"/>
            <a:ext cx="9688051" cy="1102705"/>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B80DE1DB-CD78-AC94-1B65-9704BFDA0AF6}"/>
              </a:ext>
            </a:extLst>
          </p:cNvPr>
          <p:cNvSpPr>
            <a:spLocks noGrp="1"/>
          </p:cNvSpPr>
          <p:nvPr>
            <p:ph idx="1"/>
          </p:nvPr>
        </p:nvSpPr>
        <p:spPr>
          <a:xfrm>
            <a:off x="485059" y="1572677"/>
            <a:ext cx="11379200" cy="4604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938437E8-536D-F459-1FB6-61B04F287AC9}"/>
              </a:ext>
            </a:extLst>
          </p:cNvPr>
          <p:cNvSpPr>
            <a:spLocks noGrp="1"/>
          </p:cNvSpPr>
          <p:nvPr>
            <p:ph type="sldNum" sz="quarter" idx="12"/>
          </p:nvPr>
        </p:nvSpPr>
        <p:spPr/>
        <p:txBody>
          <a:bodyPr/>
          <a:lstStyle/>
          <a:p>
            <a:fld id="{966C14B9-4BCC-4290-A28B-A81B592B674D}" type="slidenum">
              <a:rPr lang="en-GB" smtClean="0"/>
              <a:t>‹#›</a:t>
            </a:fld>
            <a:endParaRPr lang="en-GB"/>
          </a:p>
        </p:txBody>
      </p:sp>
      <p:pic>
        <p:nvPicPr>
          <p:cNvPr id="8" name="Picture 7" descr="A picture containing text&#10;&#10;Description automatically generated">
            <a:extLst>
              <a:ext uri="{FF2B5EF4-FFF2-40B4-BE49-F238E27FC236}">
                <a16:creationId xmlns:a16="http://schemas.microsoft.com/office/drawing/2014/main" id="{FB740122-2AC1-164D-AEEE-27E508CE7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0722" y="190145"/>
            <a:ext cx="991379" cy="434497"/>
          </a:xfrm>
          <a:prstGeom prst="rect">
            <a:avLst/>
          </a:prstGeom>
        </p:spPr>
      </p:pic>
    </p:spTree>
    <p:extLst>
      <p:ext uri="{BB962C8B-B14F-4D97-AF65-F5344CB8AC3E}">
        <p14:creationId xmlns:p14="http://schemas.microsoft.com/office/powerpoint/2010/main" val="295608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48DB87-2DFE-169F-BCC7-4EC5A279CD82}"/>
              </a:ext>
            </a:extLst>
          </p:cNvPr>
          <p:cNvSpPr/>
          <p:nvPr userDrawn="1"/>
        </p:nvSpPr>
        <p:spPr>
          <a:xfrm>
            <a:off x="7839740" y="3058133"/>
            <a:ext cx="4352260" cy="3797754"/>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4">
              <a:solidFill>
                <a:schemeClr val="bg1"/>
              </a:solidFill>
            </a:endParaRPr>
          </a:p>
        </p:txBody>
      </p:sp>
      <p:sp>
        <p:nvSpPr>
          <p:cNvPr id="2" name="Title 1">
            <a:extLst>
              <a:ext uri="{FF2B5EF4-FFF2-40B4-BE49-F238E27FC236}">
                <a16:creationId xmlns:a16="http://schemas.microsoft.com/office/drawing/2014/main" id="{64C08A0F-65D6-2572-8354-2BA33C14562B}"/>
              </a:ext>
            </a:extLst>
          </p:cNvPr>
          <p:cNvSpPr>
            <a:spLocks noGrp="1"/>
          </p:cNvSpPr>
          <p:nvPr>
            <p:ph type="title"/>
          </p:nvPr>
        </p:nvSpPr>
        <p:spPr>
          <a:xfrm>
            <a:off x="2454806" y="365129"/>
            <a:ext cx="5057043" cy="1102705"/>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B80DE1DB-CD78-AC94-1B65-9704BFDA0AF6}"/>
              </a:ext>
            </a:extLst>
          </p:cNvPr>
          <p:cNvSpPr>
            <a:spLocks noGrp="1"/>
          </p:cNvSpPr>
          <p:nvPr>
            <p:ph idx="1"/>
          </p:nvPr>
        </p:nvSpPr>
        <p:spPr>
          <a:xfrm>
            <a:off x="485059" y="1572677"/>
            <a:ext cx="6594168" cy="46042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938437E8-536D-F459-1FB6-61B04F287AC9}"/>
              </a:ext>
            </a:extLst>
          </p:cNvPr>
          <p:cNvSpPr>
            <a:spLocks noGrp="1"/>
          </p:cNvSpPr>
          <p:nvPr>
            <p:ph type="sldNum" sz="quarter" idx="12"/>
          </p:nvPr>
        </p:nvSpPr>
        <p:spPr/>
        <p:txBody>
          <a:bodyPr/>
          <a:lstStyle>
            <a:lvl1pPr>
              <a:defRPr>
                <a:solidFill>
                  <a:schemeClr val="bg1"/>
                </a:solidFill>
              </a:defRPr>
            </a:lvl1pPr>
          </a:lstStyle>
          <a:p>
            <a:fld id="{966C14B9-4BCC-4290-A28B-A81B592B674D}" type="slidenum">
              <a:rPr lang="en-GB" smtClean="0"/>
              <a:pPr/>
              <a:t>‹#›</a:t>
            </a:fld>
            <a:endParaRPr lang="en-GB"/>
          </a:p>
        </p:txBody>
      </p:sp>
      <p:pic>
        <p:nvPicPr>
          <p:cNvPr id="8" name="Picture 7" descr="A picture containing text&#10;&#10;Description automatically generated">
            <a:extLst>
              <a:ext uri="{FF2B5EF4-FFF2-40B4-BE49-F238E27FC236}">
                <a16:creationId xmlns:a16="http://schemas.microsoft.com/office/drawing/2014/main" id="{FB740122-2AC1-164D-AEEE-27E508CE76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949" y="365127"/>
            <a:ext cx="1947857" cy="853698"/>
          </a:xfrm>
          <a:prstGeom prst="rect">
            <a:avLst/>
          </a:prstGeom>
        </p:spPr>
      </p:pic>
      <p:sp>
        <p:nvSpPr>
          <p:cNvPr id="5" name="Rectangle 4">
            <a:extLst>
              <a:ext uri="{FF2B5EF4-FFF2-40B4-BE49-F238E27FC236}">
                <a16:creationId xmlns:a16="http://schemas.microsoft.com/office/drawing/2014/main" id="{73509212-EE5C-96D4-18D7-043FC7522CEA}"/>
              </a:ext>
            </a:extLst>
          </p:cNvPr>
          <p:cNvSpPr/>
          <p:nvPr userDrawn="1"/>
        </p:nvSpPr>
        <p:spPr>
          <a:xfrm>
            <a:off x="7839741" y="2"/>
            <a:ext cx="4352261" cy="2941428"/>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74"/>
          </a:p>
        </p:txBody>
      </p:sp>
      <p:pic>
        <p:nvPicPr>
          <p:cNvPr id="9" name="Picture 8">
            <a:extLst>
              <a:ext uri="{FF2B5EF4-FFF2-40B4-BE49-F238E27FC236}">
                <a16:creationId xmlns:a16="http://schemas.microsoft.com/office/drawing/2014/main" id="{189F265B-1C27-A09B-DB24-F1C14DC67B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602" y="6242871"/>
            <a:ext cx="11232131" cy="86373"/>
          </a:xfrm>
          <a:prstGeom prst="rect">
            <a:avLst/>
          </a:prstGeom>
        </p:spPr>
      </p:pic>
    </p:spTree>
    <p:extLst>
      <p:ext uri="{BB962C8B-B14F-4D97-AF65-F5344CB8AC3E}">
        <p14:creationId xmlns:p14="http://schemas.microsoft.com/office/powerpoint/2010/main" val="10471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17B59-3780-140F-5178-3A74C949E339}"/>
              </a:ext>
            </a:extLst>
          </p:cNvPr>
          <p:cNvSpPr>
            <a:spLocks noGrp="1"/>
          </p:cNvSpPr>
          <p:nvPr>
            <p:ph type="title"/>
          </p:nvPr>
        </p:nvSpPr>
        <p:spPr>
          <a:xfrm>
            <a:off x="485063" y="365130"/>
            <a:ext cx="9688051"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7623566-0E30-83E1-1702-703CBCE1E769}"/>
              </a:ext>
            </a:extLst>
          </p:cNvPr>
          <p:cNvSpPr>
            <a:spLocks noGrp="1"/>
          </p:cNvSpPr>
          <p:nvPr>
            <p:ph type="body" idx="1"/>
          </p:nvPr>
        </p:nvSpPr>
        <p:spPr>
          <a:xfrm>
            <a:off x="485059" y="1825626"/>
            <a:ext cx="113792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4088ABE1-6CA2-2D7F-34E2-8DD9DDC50BAE}"/>
              </a:ext>
            </a:extLst>
          </p:cNvPr>
          <p:cNvSpPr>
            <a:spLocks noGrp="1"/>
          </p:cNvSpPr>
          <p:nvPr>
            <p:ph type="sldNum" sz="quarter" idx="4"/>
          </p:nvPr>
        </p:nvSpPr>
        <p:spPr>
          <a:xfrm>
            <a:off x="9448801" y="6356354"/>
            <a:ext cx="2743200" cy="365125"/>
          </a:xfrm>
          <a:prstGeom prst="rect">
            <a:avLst/>
          </a:prstGeom>
        </p:spPr>
        <p:txBody>
          <a:bodyPr vert="horz" lIns="91440" tIns="45720" rIns="91440" bIns="45720" rtlCol="0" anchor="ctr"/>
          <a:lstStyle>
            <a:lvl1pPr algn="r">
              <a:defRPr sz="537">
                <a:solidFill>
                  <a:schemeClr val="tx1">
                    <a:tint val="75000"/>
                  </a:schemeClr>
                </a:solidFill>
              </a:defRPr>
            </a:lvl1pPr>
          </a:lstStyle>
          <a:p>
            <a:fld id="{966C14B9-4BCC-4290-A28B-A81B592B674D}" type="slidenum">
              <a:rPr lang="en-GB" smtClean="0"/>
              <a:t>‹#›</a:t>
            </a:fld>
            <a:endParaRPr lang="en-GB"/>
          </a:p>
        </p:txBody>
      </p:sp>
    </p:spTree>
    <p:extLst>
      <p:ext uri="{BB962C8B-B14F-4D97-AF65-F5344CB8AC3E}">
        <p14:creationId xmlns:p14="http://schemas.microsoft.com/office/powerpoint/2010/main" val="1928402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409177" rtl="0" eaLnBrk="1" latinLnBrk="0" hangingPunct="1">
        <a:lnSpc>
          <a:spcPct val="90000"/>
        </a:lnSpc>
        <a:spcBef>
          <a:spcPct val="0"/>
        </a:spcBef>
        <a:buNone/>
        <a:defRPr sz="1968" kern="1200">
          <a:solidFill>
            <a:schemeClr val="tx1"/>
          </a:solidFill>
          <a:latin typeface="Arial" panose="020B0604020202020204" pitchFamily="34" charset="0"/>
          <a:ea typeface="+mj-ea"/>
          <a:cs typeface="Arial" panose="020B0604020202020204" pitchFamily="34" charset="0"/>
        </a:defRPr>
      </a:lvl1pPr>
    </p:titleStyle>
    <p:bodyStyle>
      <a:lvl1pPr marL="102294" indent="-102294" algn="l" defTabSz="409177" rtl="0" eaLnBrk="1" latinLnBrk="0" hangingPunct="1">
        <a:lnSpc>
          <a:spcPct val="90000"/>
        </a:lnSpc>
        <a:spcBef>
          <a:spcPts val="447"/>
        </a:spcBef>
        <a:buFont typeface="Arial" panose="020B0604020202020204" pitchFamily="34" charset="0"/>
        <a:buChar char="•"/>
        <a:defRPr sz="1253" kern="1200">
          <a:solidFill>
            <a:schemeClr val="tx1"/>
          </a:solidFill>
          <a:latin typeface="Arial" panose="020B0604020202020204" pitchFamily="34" charset="0"/>
          <a:ea typeface="+mn-ea"/>
          <a:cs typeface="Arial" panose="020B0604020202020204" pitchFamily="34" charset="0"/>
        </a:defRPr>
      </a:lvl1pPr>
      <a:lvl2pPr marL="306883" indent="-102294" algn="l" defTabSz="409177" rtl="0" eaLnBrk="1" latinLnBrk="0" hangingPunct="1">
        <a:lnSpc>
          <a:spcPct val="90000"/>
        </a:lnSpc>
        <a:spcBef>
          <a:spcPts val="224"/>
        </a:spcBef>
        <a:buFont typeface="Arial" panose="020B0604020202020204" pitchFamily="34" charset="0"/>
        <a:buChar char="•"/>
        <a:defRPr sz="1074" kern="1200">
          <a:solidFill>
            <a:schemeClr val="tx1"/>
          </a:solidFill>
          <a:latin typeface="Arial" panose="020B0604020202020204" pitchFamily="34" charset="0"/>
          <a:ea typeface="+mn-ea"/>
          <a:cs typeface="Arial" panose="020B0604020202020204" pitchFamily="34" charset="0"/>
        </a:defRPr>
      </a:lvl2pPr>
      <a:lvl3pPr marL="511471" indent="-102294" algn="l" defTabSz="409177" rtl="0" eaLnBrk="1" latinLnBrk="0" hangingPunct="1">
        <a:lnSpc>
          <a:spcPct val="90000"/>
        </a:lnSpc>
        <a:spcBef>
          <a:spcPts val="224"/>
        </a:spcBef>
        <a:buFont typeface="Arial" panose="020B0604020202020204" pitchFamily="34" charset="0"/>
        <a:buChar char="•"/>
        <a:defRPr sz="895" kern="1200">
          <a:solidFill>
            <a:schemeClr val="tx1"/>
          </a:solidFill>
          <a:latin typeface="Arial" panose="020B0604020202020204" pitchFamily="34" charset="0"/>
          <a:ea typeface="+mn-ea"/>
          <a:cs typeface="Arial" panose="020B0604020202020204" pitchFamily="34" charset="0"/>
        </a:defRPr>
      </a:lvl3pPr>
      <a:lvl4pPr marL="716060"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Arial" panose="020B0604020202020204" pitchFamily="34" charset="0"/>
          <a:ea typeface="+mn-ea"/>
          <a:cs typeface="Arial" panose="020B0604020202020204" pitchFamily="34" charset="0"/>
        </a:defRPr>
      </a:lvl4pPr>
      <a:lvl5pPr marL="920648"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Arial" panose="020B0604020202020204" pitchFamily="34" charset="0"/>
          <a:ea typeface="+mn-ea"/>
          <a:cs typeface="Arial" panose="020B0604020202020204" pitchFamily="34" charset="0"/>
        </a:defRPr>
      </a:lvl5pPr>
      <a:lvl6pPr marL="1125237"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mn-lt"/>
          <a:ea typeface="+mn-ea"/>
          <a:cs typeface="+mn-cs"/>
        </a:defRPr>
      </a:lvl6pPr>
      <a:lvl7pPr marL="1329825"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mn-lt"/>
          <a:ea typeface="+mn-ea"/>
          <a:cs typeface="+mn-cs"/>
        </a:defRPr>
      </a:lvl7pPr>
      <a:lvl8pPr marL="1534413"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mn-lt"/>
          <a:ea typeface="+mn-ea"/>
          <a:cs typeface="+mn-cs"/>
        </a:defRPr>
      </a:lvl8pPr>
      <a:lvl9pPr marL="1739002" indent="-102294" algn="l" defTabSz="409177" rtl="0" eaLnBrk="1" latinLnBrk="0" hangingPunct="1">
        <a:lnSpc>
          <a:spcPct val="90000"/>
        </a:lnSpc>
        <a:spcBef>
          <a:spcPts val="224"/>
        </a:spcBef>
        <a:buFont typeface="Arial" panose="020B0604020202020204" pitchFamily="34" charset="0"/>
        <a:buChar char="•"/>
        <a:defRPr sz="806" kern="1200">
          <a:solidFill>
            <a:schemeClr val="tx1"/>
          </a:solidFill>
          <a:latin typeface="+mn-lt"/>
          <a:ea typeface="+mn-ea"/>
          <a:cs typeface="+mn-cs"/>
        </a:defRPr>
      </a:lvl9pPr>
    </p:bodyStyle>
    <p:otherStyle>
      <a:defPPr>
        <a:defRPr lang="en-US"/>
      </a:defPPr>
      <a:lvl1pPr marL="0" algn="l" defTabSz="409177" rtl="0" eaLnBrk="1" latinLnBrk="0" hangingPunct="1">
        <a:defRPr sz="806" kern="1200">
          <a:solidFill>
            <a:schemeClr val="tx1"/>
          </a:solidFill>
          <a:latin typeface="+mn-lt"/>
          <a:ea typeface="+mn-ea"/>
          <a:cs typeface="+mn-cs"/>
        </a:defRPr>
      </a:lvl1pPr>
      <a:lvl2pPr marL="204588" algn="l" defTabSz="409177" rtl="0" eaLnBrk="1" latinLnBrk="0" hangingPunct="1">
        <a:defRPr sz="806" kern="1200">
          <a:solidFill>
            <a:schemeClr val="tx1"/>
          </a:solidFill>
          <a:latin typeface="+mn-lt"/>
          <a:ea typeface="+mn-ea"/>
          <a:cs typeface="+mn-cs"/>
        </a:defRPr>
      </a:lvl2pPr>
      <a:lvl3pPr marL="409177" algn="l" defTabSz="409177" rtl="0" eaLnBrk="1" latinLnBrk="0" hangingPunct="1">
        <a:defRPr sz="806" kern="1200">
          <a:solidFill>
            <a:schemeClr val="tx1"/>
          </a:solidFill>
          <a:latin typeface="+mn-lt"/>
          <a:ea typeface="+mn-ea"/>
          <a:cs typeface="+mn-cs"/>
        </a:defRPr>
      </a:lvl3pPr>
      <a:lvl4pPr marL="613765" algn="l" defTabSz="409177" rtl="0" eaLnBrk="1" latinLnBrk="0" hangingPunct="1">
        <a:defRPr sz="806" kern="1200">
          <a:solidFill>
            <a:schemeClr val="tx1"/>
          </a:solidFill>
          <a:latin typeface="+mn-lt"/>
          <a:ea typeface="+mn-ea"/>
          <a:cs typeface="+mn-cs"/>
        </a:defRPr>
      </a:lvl4pPr>
      <a:lvl5pPr marL="818353" algn="l" defTabSz="409177" rtl="0" eaLnBrk="1" latinLnBrk="0" hangingPunct="1">
        <a:defRPr sz="806" kern="1200">
          <a:solidFill>
            <a:schemeClr val="tx1"/>
          </a:solidFill>
          <a:latin typeface="+mn-lt"/>
          <a:ea typeface="+mn-ea"/>
          <a:cs typeface="+mn-cs"/>
        </a:defRPr>
      </a:lvl5pPr>
      <a:lvl6pPr marL="1022943" algn="l" defTabSz="409177" rtl="0" eaLnBrk="1" latinLnBrk="0" hangingPunct="1">
        <a:defRPr sz="806" kern="1200">
          <a:solidFill>
            <a:schemeClr val="tx1"/>
          </a:solidFill>
          <a:latin typeface="+mn-lt"/>
          <a:ea typeface="+mn-ea"/>
          <a:cs typeface="+mn-cs"/>
        </a:defRPr>
      </a:lvl6pPr>
      <a:lvl7pPr marL="1227530" algn="l" defTabSz="409177" rtl="0" eaLnBrk="1" latinLnBrk="0" hangingPunct="1">
        <a:defRPr sz="806" kern="1200">
          <a:solidFill>
            <a:schemeClr val="tx1"/>
          </a:solidFill>
          <a:latin typeface="+mn-lt"/>
          <a:ea typeface="+mn-ea"/>
          <a:cs typeface="+mn-cs"/>
        </a:defRPr>
      </a:lvl7pPr>
      <a:lvl8pPr marL="1432118" algn="l" defTabSz="409177" rtl="0" eaLnBrk="1" latinLnBrk="0" hangingPunct="1">
        <a:defRPr sz="806" kern="1200">
          <a:solidFill>
            <a:schemeClr val="tx1"/>
          </a:solidFill>
          <a:latin typeface="+mn-lt"/>
          <a:ea typeface="+mn-ea"/>
          <a:cs typeface="+mn-cs"/>
        </a:defRPr>
      </a:lvl8pPr>
      <a:lvl9pPr marL="1636707" algn="l" defTabSz="409177" rtl="0" eaLnBrk="1" latinLnBrk="0" hangingPunct="1">
        <a:defRPr sz="8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C71D3-1102-9D50-9D7C-897159F43488}"/>
              </a:ext>
            </a:extLst>
          </p:cNvPr>
          <p:cNvSpPr>
            <a:spLocks noGrp="1"/>
          </p:cNvSpPr>
          <p:nvPr>
            <p:ph type="title"/>
          </p:nvPr>
        </p:nvSpPr>
        <p:spPr>
          <a:xfrm>
            <a:off x="291596" y="365126"/>
            <a:ext cx="918945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7B3F9D-06AE-8A01-C5F1-E73852CB6E1C}"/>
              </a:ext>
            </a:extLst>
          </p:cNvPr>
          <p:cNvSpPr>
            <a:spLocks noGrp="1"/>
          </p:cNvSpPr>
          <p:nvPr>
            <p:ph type="body" idx="1"/>
          </p:nvPr>
        </p:nvSpPr>
        <p:spPr>
          <a:xfrm>
            <a:off x="291597" y="1825625"/>
            <a:ext cx="1160880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DB0B8D-FDC7-686F-1CD2-C4875017992C}"/>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55">
                <a:solidFill>
                  <a:schemeClr val="tx1">
                    <a:tint val="75000"/>
                  </a:schemeClr>
                </a:solidFill>
                <a:latin typeface="Arial" panose="020B0604020202020204" pitchFamily="34" charset="0"/>
                <a:cs typeface="Arial" panose="020B0604020202020204" pitchFamily="34" charset="0"/>
              </a:defRPr>
            </a:lvl1pPr>
          </a:lstStyle>
          <a:p>
            <a:fld id="{02812F0D-37A3-4395-AAFD-1B81AA598A63}" type="datetimeFigureOut">
              <a:rPr lang="en-GB" smtClean="0"/>
              <a:t>16/05/2025</a:t>
            </a:fld>
            <a:endParaRPr lang="en-GB"/>
          </a:p>
        </p:txBody>
      </p:sp>
      <p:sp>
        <p:nvSpPr>
          <p:cNvPr id="5" name="Footer Placeholder 4">
            <a:extLst>
              <a:ext uri="{FF2B5EF4-FFF2-40B4-BE49-F238E27FC236}">
                <a16:creationId xmlns:a16="http://schemas.microsoft.com/office/drawing/2014/main" id="{D9D291F7-83CE-11E4-0A68-45A588861CE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55">
                <a:solidFill>
                  <a:schemeClr val="tx1">
                    <a:tint val="75000"/>
                  </a:schemeClr>
                </a:solidFill>
                <a:latin typeface="Arial" panose="020B0604020202020204" pitchFamily="34" charset="0"/>
                <a:cs typeface="Arial" panose="020B0604020202020204" pitchFamily="34" charset="0"/>
              </a:defRPr>
            </a:lvl1pPr>
          </a:lstStyle>
          <a:p>
            <a:endParaRPr lang="en-GB"/>
          </a:p>
        </p:txBody>
      </p:sp>
      <p:pic>
        <p:nvPicPr>
          <p:cNvPr id="7" name="Picture 6" descr="Graphical user interface&#10;&#10;Description automatically generated">
            <a:extLst>
              <a:ext uri="{FF2B5EF4-FFF2-40B4-BE49-F238E27FC236}">
                <a16:creationId xmlns:a16="http://schemas.microsoft.com/office/drawing/2014/main" id="{846CF252-C3AB-F2E0-5AEA-3BDE22BA8ED0}"/>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481046" y="278485"/>
            <a:ext cx="2419358" cy="1361440"/>
          </a:xfrm>
          <a:prstGeom prst="rect">
            <a:avLst/>
          </a:prstGeom>
        </p:spPr>
      </p:pic>
      <p:sp>
        <p:nvSpPr>
          <p:cNvPr id="6" name="Slide Number Placeholder 5">
            <a:extLst>
              <a:ext uri="{FF2B5EF4-FFF2-40B4-BE49-F238E27FC236}">
                <a16:creationId xmlns:a16="http://schemas.microsoft.com/office/drawing/2014/main" id="{6181808B-BE2F-3F53-086F-F633701D53E2}"/>
              </a:ext>
            </a:extLst>
          </p:cNvPr>
          <p:cNvSpPr>
            <a:spLocks noGrp="1"/>
          </p:cNvSpPr>
          <p:nvPr>
            <p:ph type="sldNum" sz="quarter" idx="4"/>
          </p:nvPr>
        </p:nvSpPr>
        <p:spPr>
          <a:xfrm>
            <a:off x="9224936" y="6407150"/>
            <a:ext cx="2743200" cy="365125"/>
          </a:xfrm>
          <a:prstGeom prst="rect">
            <a:avLst/>
          </a:prstGeom>
        </p:spPr>
        <p:txBody>
          <a:bodyPr vert="horz" lIns="91440" tIns="45720" rIns="91440" bIns="45720" rtlCol="0" anchor="ctr"/>
          <a:lstStyle>
            <a:lvl1pPr algn="r">
              <a:defRPr sz="955">
                <a:solidFill>
                  <a:schemeClr val="bg1"/>
                </a:solidFill>
                <a:latin typeface="Arial" panose="020B0604020202020204" pitchFamily="34" charset="0"/>
                <a:cs typeface="Arial" panose="020B0604020202020204" pitchFamily="34" charset="0"/>
              </a:defRPr>
            </a:lvl1pPr>
          </a:lstStyle>
          <a:p>
            <a:fld id="{6D5D1280-DFB2-4F6D-8751-A38DEF204EA5}" type="slidenum">
              <a:rPr lang="en-GB" smtClean="0"/>
              <a:t>‹#›</a:t>
            </a:fld>
            <a:endParaRPr lang="en-GB"/>
          </a:p>
        </p:txBody>
      </p:sp>
    </p:spTree>
    <p:extLst>
      <p:ext uri="{BB962C8B-B14F-4D97-AF65-F5344CB8AC3E}">
        <p14:creationId xmlns:p14="http://schemas.microsoft.com/office/powerpoint/2010/main" val="24016262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727494" rtl="0" eaLnBrk="1" latinLnBrk="0" hangingPunct="1">
        <a:lnSpc>
          <a:spcPct val="90000"/>
        </a:lnSpc>
        <a:spcBef>
          <a:spcPct val="0"/>
        </a:spcBef>
        <a:buNone/>
        <a:defRPr sz="3501" kern="1200">
          <a:solidFill>
            <a:schemeClr val="tx2"/>
          </a:solidFill>
          <a:latin typeface="Arial" panose="020B0604020202020204" pitchFamily="34" charset="0"/>
          <a:ea typeface="+mj-ea"/>
          <a:cs typeface="Arial" panose="020B0604020202020204" pitchFamily="34" charset="0"/>
        </a:defRPr>
      </a:lvl1pPr>
    </p:titleStyle>
    <p:bodyStyle>
      <a:lvl1pPr marL="181873" indent="-181873" algn="l" defTabSz="727494" rtl="0" eaLnBrk="1" latinLnBrk="0" hangingPunct="1">
        <a:lnSpc>
          <a:spcPct val="90000"/>
        </a:lnSpc>
        <a:spcBef>
          <a:spcPts val="796"/>
        </a:spcBef>
        <a:buFont typeface="Arial" panose="020B0604020202020204" pitchFamily="34" charset="0"/>
        <a:buChar char="•"/>
        <a:defRPr sz="2228" kern="1200">
          <a:solidFill>
            <a:schemeClr val="tx1"/>
          </a:solidFill>
          <a:latin typeface="Arial" panose="020B0604020202020204" pitchFamily="34" charset="0"/>
          <a:ea typeface="+mn-ea"/>
          <a:cs typeface="Arial" panose="020B0604020202020204" pitchFamily="34" charset="0"/>
        </a:defRPr>
      </a:lvl1pPr>
      <a:lvl2pPr marL="545620" indent="-181873" algn="l" defTabSz="727494" rtl="0" eaLnBrk="1" latinLnBrk="0" hangingPunct="1">
        <a:lnSpc>
          <a:spcPct val="90000"/>
        </a:lnSpc>
        <a:spcBef>
          <a:spcPts val="398"/>
        </a:spcBef>
        <a:buFont typeface="Arial" panose="020B0604020202020204" pitchFamily="34" charset="0"/>
        <a:buChar char="•"/>
        <a:defRPr sz="1909" kern="1200">
          <a:solidFill>
            <a:schemeClr val="tx1"/>
          </a:solidFill>
          <a:latin typeface="Arial" panose="020B0604020202020204" pitchFamily="34" charset="0"/>
          <a:ea typeface="+mn-ea"/>
          <a:cs typeface="Arial" panose="020B0604020202020204" pitchFamily="34" charset="0"/>
        </a:defRPr>
      </a:lvl2pPr>
      <a:lvl3pPr marL="909367" indent="-181873" algn="l" defTabSz="727494" rtl="0" eaLnBrk="1" latinLnBrk="0" hangingPunct="1">
        <a:lnSpc>
          <a:spcPct val="90000"/>
        </a:lnSpc>
        <a:spcBef>
          <a:spcPts val="398"/>
        </a:spcBef>
        <a:buFont typeface="Arial" panose="020B0604020202020204" pitchFamily="34" charset="0"/>
        <a:buChar char="•"/>
        <a:defRPr sz="1591" kern="1200">
          <a:solidFill>
            <a:schemeClr val="tx1"/>
          </a:solidFill>
          <a:latin typeface="Arial" panose="020B0604020202020204" pitchFamily="34" charset="0"/>
          <a:ea typeface="+mn-ea"/>
          <a:cs typeface="Arial" panose="020B0604020202020204" pitchFamily="34" charset="0"/>
        </a:defRPr>
      </a:lvl3pPr>
      <a:lvl4pPr marL="1273114"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Arial" panose="020B0604020202020204" pitchFamily="34" charset="0"/>
          <a:ea typeface="+mn-ea"/>
          <a:cs typeface="Arial" panose="020B0604020202020204" pitchFamily="34" charset="0"/>
        </a:defRPr>
      </a:lvl4pPr>
      <a:lvl5pPr marL="1636861"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Arial" panose="020B0604020202020204" pitchFamily="34" charset="0"/>
          <a:ea typeface="+mn-ea"/>
          <a:cs typeface="Arial" panose="020B0604020202020204" pitchFamily="34" charset="0"/>
        </a:defRPr>
      </a:lvl5pPr>
      <a:lvl6pPr marL="2000608"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4354"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8101"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848" indent="-181873" algn="l" defTabSz="727494"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494" rtl="0" eaLnBrk="1" latinLnBrk="0" hangingPunct="1">
        <a:defRPr sz="1432" kern="1200">
          <a:solidFill>
            <a:schemeClr val="tx1"/>
          </a:solidFill>
          <a:latin typeface="+mn-lt"/>
          <a:ea typeface="+mn-ea"/>
          <a:cs typeface="+mn-cs"/>
        </a:defRPr>
      </a:lvl1pPr>
      <a:lvl2pPr marL="363747" algn="l" defTabSz="727494" rtl="0" eaLnBrk="1" latinLnBrk="0" hangingPunct="1">
        <a:defRPr sz="1432" kern="1200">
          <a:solidFill>
            <a:schemeClr val="tx1"/>
          </a:solidFill>
          <a:latin typeface="+mn-lt"/>
          <a:ea typeface="+mn-ea"/>
          <a:cs typeface="+mn-cs"/>
        </a:defRPr>
      </a:lvl2pPr>
      <a:lvl3pPr marL="727494" algn="l" defTabSz="727494" rtl="0" eaLnBrk="1" latinLnBrk="0" hangingPunct="1">
        <a:defRPr sz="1432" kern="1200">
          <a:solidFill>
            <a:schemeClr val="tx1"/>
          </a:solidFill>
          <a:latin typeface="+mn-lt"/>
          <a:ea typeface="+mn-ea"/>
          <a:cs typeface="+mn-cs"/>
        </a:defRPr>
      </a:lvl3pPr>
      <a:lvl4pPr marL="1091241" algn="l" defTabSz="727494" rtl="0" eaLnBrk="1" latinLnBrk="0" hangingPunct="1">
        <a:defRPr sz="1432" kern="1200">
          <a:solidFill>
            <a:schemeClr val="tx1"/>
          </a:solidFill>
          <a:latin typeface="+mn-lt"/>
          <a:ea typeface="+mn-ea"/>
          <a:cs typeface="+mn-cs"/>
        </a:defRPr>
      </a:lvl4pPr>
      <a:lvl5pPr marL="1454987" algn="l" defTabSz="727494" rtl="0" eaLnBrk="1" latinLnBrk="0" hangingPunct="1">
        <a:defRPr sz="1432" kern="1200">
          <a:solidFill>
            <a:schemeClr val="tx1"/>
          </a:solidFill>
          <a:latin typeface="+mn-lt"/>
          <a:ea typeface="+mn-ea"/>
          <a:cs typeface="+mn-cs"/>
        </a:defRPr>
      </a:lvl5pPr>
      <a:lvl6pPr marL="1818734" algn="l" defTabSz="727494" rtl="0" eaLnBrk="1" latinLnBrk="0" hangingPunct="1">
        <a:defRPr sz="1432" kern="1200">
          <a:solidFill>
            <a:schemeClr val="tx1"/>
          </a:solidFill>
          <a:latin typeface="+mn-lt"/>
          <a:ea typeface="+mn-ea"/>
          <a:cs typeface="+mn-cs"/>
        </a:defRPr>
      </a:lvl6pPr>
      <a:lvl7pPr marL="2182481" algn="l" defTabSz="727494" rtl="0" eaLnBrk="1" latinLnBrk="0" hangingPunct="1">
        <a:defRPr sz="1432" kern="1200">
          <a:solidFill>
            <a:schemeClr val="tx1"/>
          </a:solidFill>
          <a:latin typeface="+mn-lt"/>
          <a:ea typeface="+mn-ea"/>
          <a:cs typeface="+mn-cs"/>
        </a:defRPr>
      </a:lvl7pPr>
      <a:lvl8pPr marL="2546228" algn="l" defTabSz="727494" rtl="0" eaLnBrk="1" latinLnBrk="0" hangingPunct="1">
        <a:defRPr sz="1432" kern="1200">
          <a:solidFill>
            <a:schemeClr val="tx1"/>
          </a:solidFill>
          <a:latin typeface="+mn-lt"/>
          <a:ea typeface="+mn-ea"/>
          <a:cs typeface="+mn-cs"/>
        </a:defRPr>
      </a:lvl8pPr>
      <a:lvl9pPr marL="2909975" algn="l" defTabSz="727494"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hra.nhs.uk/planning-and-improving-research/best-practice/people-centred-clinical-resear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leap.com/beyond-the-vle-transforming-online-discussion-and-collaboration-through-microsoft-teams/" TargetMode="External"/><Relationship Id="rId2" Type="http://schemas.openxmlformats.org/officeDocument/2006/relationships/image" Target="../media/image3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F1D0-F378-AFCC-8672-725C8D7CB9CD}"/>
              </a:ext>
            </a:extLst>
          </p:cNvPr>
          <p:cNvSpPr>
            <a:spLocks noGrp="1"/>
          </p:cNvSpPr>
          <p:nvPr>
            <p:ph type="ctrTitle"/>
          </p:nvPr>
        </p:nvSpPr>
        <p:spPr/>
        <p:txBody>
          <a:bodyPr>
            <a:normAutofit/>
          </a:bodyPr>
          <a:lstStyle/>
          <a:p>
            <a:r>
              <a:rPr lang="en-GB" sz="2822" dirty="0">
                <a:latin typeface="Calibri" panose="020F0502020204030204" pitchFamily="34" charset="0"/>
                <a:ea typeface="Calibri" panose="020F0502020204030204" pitchFamily="34" charset="0"/>
              </a:rPr>
              <a:t>Welcome Address – Importance of Research to South West London</a:t>
            </a:r>
            <a:endParaRPr lang="en-GB" sz="2822" dirty="0"/>
          </a:p>
        </p:txBody>
      </p:sp>
      <p:sp>
        <p:nvSpPr>
          <p:cNvPr id="3" name="Subtitle 2">
            <a:extLst>
              <a:ext uri="{FF2B5EF4-FFF2-40B4-BE49-F238E27FC236}">
                <a16:creationId xmlns:a16="http://schemas.microsoft.com/office/drawing/2014/main" id="{55E48AED-114A-C084-9B48-4B31FE6F6A12}"/>
              </a:ext>
            </a:extLst>
          </p:cNvPr>
          <p:cNvSpPr>
            <a:spLocks noGrp="1"/>
          </p:cNvSpPr>
          <p:nvPr>
            <p:ph type="subTitle" idx="1"/>
          </p:nvPr>
        </p:nvSpPr>
        <p:spPr>
          <a:xfrm>
            <a:off x="1735292" y="4406387"/>
            <a:ext cx="5564751" cy="1295429"/>
          </a:xfrm>
        </p:spPr>
        <p:txBody>
          <a:bodyPr>
            <a:normAutofit/>
          </a:bodyPr>
          <a:lstStyle/>
          <a:p>
            <a:r>
              <a:rPr lang="en-GB" sz="2052" dirty="0"/>
              <a:t>Katie Fisher, Chief Executive, NHS South West London Integrated Care Board</a:t>
            </a:r>
          </a:p>
          <a:p>
            <a:endParaRPr lang="en-GB" sz="2052" dirty="0"/>
          </a:p>
        </p:txBody>
      </p:sp>
      <p:sp>
        <p:nvSpPr>
          <p:cNvPr id="4" name="Slide Number Placeholder 3">
            <a:extLst>
              <a:ext uri="{FF2B5EF4-FFF2-40B4-BE49-F238E27FC236}">
                <a16:creationId xmlns:a16="http://schemas.microsoft.com/office/drawing/2014/main" id="{48FCFC17-0DB2-28C4-4DDF-1A4FE461BF21}"/>
              </a:ext>
            </a:extLst>
          </p:cNvPr>
          <p:cNvSpPr>
            <a:spLocks noGrp="1"/>
          </p:cNvSpPr>
          <p:nvPr>
            <p:ph type="sldNum" sz="quarter" idx="12"/>
          </p:nvPr>
        </p:nvSpPr>
        <p:spPr/>
        <p:txBody>
          <a:bodyPr/>
          <a:lstStyle/>
          <a:p>
            <a:pPr marL="0" marR="0" lvl="0" indent="0" algn="r" defTabSz="586405" rtl="0" eaLnBrk="1" fontAlgn="auto" latinLnBrk="0" hangingPunct="1">
              <a:lnSpc>
                <a:spcPct val="100000"/>
              </a:lnSpc>
              <a:spcBef>
                <a:spcPts val="0"/>
              </a:spcBef>
              <a:spcAft>
                <a:spcPts val="0"/>
              </a:spcAft>
              <a:buClrTx/>
              <a:buSzTx/>
              <a:buFontTx/>
              <a:buNone/>
              <a:tabLst/>
              <a:defRPr/>
            </a:pPr>
            <a:fld id="{966C14B9-4BCC-4290-A28B-A81B592B674D}" type="slidenum">
              <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586405" rtl="0" eaLnBrk="1" fontAlgn="auto" latinLnBrk="0" hangingPunct="1">
                <a:lnSpc>
                  <a:spcPct val="100000"/>
                </a:lnSpc>
                <a:spcBef>
                  <a:spcPts val="0"/>
                </a:spcBef>
                <a:spcAft>
                  <a:spcPts val="0"/>
                </a:spcAft>
                <a:buClrTx/>
                <a:buSzTx/>
                <a:buFontTx/>
                <a:buNone/>
                <a:tabLst/>
                <a:defRPr/>
              </a:pPr>
              <a:t>1</a:t>
            </a:fld>
            <a:endPar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00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4F82-DFC1-B9B1-3FB3-F1F68780A6F4}"/>
              </a:ext>
            </a:extLst>
          </p:cNvPr>
          <p:cNvSpPr>
            <a:spLocks noGrp="1"/>
          </p:cNvSpPr>
          <p:nvPr>
            <p:ph type="title"/>
          </p:nvPr>
        </p:nvSpPr>
        <p:spPr/>
        <p:txBody>
          <a:bodyPr anchor="ctr">
            <a:normAutofit/>
          </a:bodyPr>
          <a:lstStyle/>
          <a:p>
            <a:r>
              <a:rPr lang="en-GB" sz="3463" dirty="0">
                <a:solidFill>
                  <a:srgbClr val="7030A0"/>
                </a:solidFill>
              </a:rPr>
              <a:t>Welcome</a:t>
            </a:r>
            <a:r>
              <a:rPr lang="en-GB" sz="2822" dirty="0">
                <a:solidFill>
                  <a:srgbClr val="7030A0"/>
                </a:solidFill>
              </a:rPr>
              <a:t> </a:t>
            </a:r>
          </a:p>
        </p:txBody>
      </p:sp>
      <p:sp>
        <p:nvSpPr>
          <p:cNvPr id="8" name="Content Placeholder 7">
            <a:extLst>
              <a:ext uri="{FF2B5EF4-FFF2-40B4-BE49-F238E27FC236}">
                <a16:creationId xmlns:a16="http://schemas.microsoft.com/office/drawing/2014/main" id="{2ED5CF28-048F-0BF3-0107-8156F27DF652}"/>
              </a:ext>
            </a:extLst>
          </p:cNvPr>
          <p:cNvSpPr>
            <a:spLocks noGrp="1"/>
          </p:cNvSpPr>
          <p:nvPr>
            <p:ph idx="1"/>
          </p:nvPr>
        </p:nvSpPr>
        <p:spPr/>
        <p:txBody>
          <a:bodyPr>
            <a:normAutofit/>
          </a:bodyPr>
          <a:lstStyle/>
          <a:p>
            <a:r>
              <a:rPr lang="en-GB" sz="1796" dirty="0"/>
              <a:t>Welcome to our 1</a:t>
            </a:r>
            <a:r>
              <a:rPr lang="en-GB" sz="1796" baseline="30000" dirty="0"/>
              <a:t>st</a:t>
            </a:r>
            <a:r>
              <a:rPr lang="en-GB" sz="1796" dirty="0"/>
              <a:t> South West London Research Summit</a:t>
            </a:r>
          </a:p>
          <a:p>
            <a:r>
              <a:rPr lang="en-GB" sz="1796" dirty="0"/>
              <a:t>The objectives of today are to:</a:t>
            </a:r>
          </a:p>
          <a:p>
            <a:pPr lvl="1"/>
            <a:r>
              <a:rPr lang="en-GB" sz="1796" dirty="0"/>
              <a:t>Showcase and celebrate the growth of health research that is happening in South West London across our academic institutions, our NHS organisations, local authorities, voluntary sector and communities</a:t>
            </a:r>
          </a:p>
          <a:p>
            <a:pPr lvl="1"/>
            <a:r>
              <a:rPr lang="en-GB" sz="1796" dirty="0"/>
              <a:t>Make connections</a:t>
            </a:r>
          </a:p>
          <a:p>
            <a:pPr lvl="1"/>
            <a:r>
              <a:rPr lang="en-GB" sz="1796" dirty="0"/>
              <a:t>Learn from each other </a:t>
            </a:r>
          </a:p>
          <a:p>
            <a:r>
              <a:rPr lang="en-GB" sz="1796" dirty="0"/>
              <a:t>It has been 2 years since the set up of SWL Health Research Collaborative and 1 year since the start of the SWL Research Support Network  </a:t>
            </a:r>
          </a:p>
          <a:p>
            <a:r>
              <a:rPr lang="en-GB" sz="1796" dirty="0"/>
              <a:t>This talk covers the importance of research to South West London and the role the ICB plays   </a:t>
            </a:r>
          </a:p>
        </p:txBody>
      </p:sp>
      <p:sp>
        <p:nvSpPr>
          <p:cNvPr id="1031" name="Slide Number Placeholder 3">
            <a:extLst>
              <a:ext uri="{FF2B5EF4-FFF2-40B4-BE49-F238E27FC236}">
                <a16:creationId xmlns:a16="http://schemas.microsoft.com/office/drawing/2014/main" id="{A04962AC-9AC0-3B32-3F9E-ABE5594FC635}"/>
              </a:ext>
            </a:extLst>
          </p:cNvPr>
          <p:cNvSpPr>
            <a:spLocks noGrp="1"/>
          </p:cNvSpPr>
          <p:nvPr>
            <p:ph type="sldNum" sz="quarter" idx="12"/>
          </p:nvPr>
        </p:nvSpPr>
        <p:spPr/>
        <p:txBody>
          <a:bodyPr anchor="ctr">
            <a:normAutofit/>
          </a:bodyPr>
          <a:lstStyle/>
          <a:p>
            <a:pPr marL="0" marR="0" lvl="0" indent="0" algn="r" defTabSz="586405" rtl="0" eaLnBrk="1" fontAlgn="auto" latinLnBrk="0" hangingPunct="1">
              <a:lnSpc>
                <a:spcPct val="100000"/>
              </a:lnSpc>
              <a:spcBef>
                <a:spcPts val="0"/>
              </a:spcBef>
              <a:spcAft>
                <a:spcPts val="385"/>
              </a:spcAft>
              <a:buClrTx/>
              <a:buSzTx/>
              <a:buFontTx/>
              <a:buNone/>
              <a:tabLst/>
              <a:defRPr/>
            </a:pPr>
            <a:fld id="{966C14B9-4BCC-4290-A28B-A81B592B674D}" type="slidenum">
              <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586405" rtl="0" eaLnBrk="1" fontAlgn="auto" latinLnBrk="0" hangingPunct="1">
                <a:lnSpc>
                  <a:spcPct val="100000"/>
                </a:lnSpc>
                <a:spcBef>
                  <a:spcPts val="0"/>
                </a:spcBef>
                <a:spcAft>
                  <a:spcPts val="385"/>
                </a:spcAft>
                <a:buClrTx/>
                <a:buSzTx/>
                <a:buFontTx/>
                <a:buNone/>
                <a:tabLst/>
                <a:defRPr/>
              </a:pPr>
              <a:t>2</a:t>
            </a:fld>
            <a:endPar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45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F27DDE-34CB-2DF1-7AC1-C45DC563229D}"/>
              </a:ext>
            </a:extLst>
          </p:cNvPr>
          <p:cNvSpPr>
            <a:spLocks noGrp="1"/>
          </p:cNvSpPr>
          <p:nvPr>
            <p:ph type="title"/>
          </p:nvPr>
        </p:nvSpPr>
        <p:spPr>
          <a:xfrm>
            <a:off x="1477725" y="365126"/>
            <a:ext cx="7311588" cy="962492"/>
          </a:xfrm>
        </p:spPr>
        <p:txBody>
          <a:bodyPr anchor="ctr">
            <a:normAutofit/>
          </a:bodyPr>
          <a:lstStyle/>
          <a:p>
            <a:r>
              <a:rPr lang="en-GB" sz="3463" dirty="0">
                <a:solidFill>
                  <a:srgbClr val="7030A0"/>
                </a:solidFill>
              </a:rPr>
              <a:t>What is an Integrated Care Board? </a:t>
            </a:r>
          </a:p>
        </p:txBody>
      </p:sp>
      <p:sp>
        <p:nvSpPr>
          <p:cNvPr id="7" name="Content Placeholder 6">
            <a:extLst>
              <a:ext uri="{FF2B5EF4-FFF2-40B4-BE49-F238E27FC236}">
                <a16:creationId xmlns:a16="http://schemas.microsoft.com/office/drawing/2014/main" id="{9DAA2C84-8826-FFD2-3298-094DD0C69BF7}"/>
              </a:ext>
            </a:extLst>
          </p:cNvPr>
          <p:cNvSpPr>
            <a:spLocks noGrp="1"/>
          </p:cNvSpPr>
          <p:nvPr>
            <p:ph sz="half" idx="1"/>
          </p:nvPr>
        </p:nvSpPr>
        <p:spPr>
          <a:xfrm>
            <a:off x="1477725" y="1474226"/>
            <a:ext cx="5009230" cy="5180152"/>
          </a:xfrm>
        </p:spPr>
        <p:txBody>
          <a:bodyPr>
            <a:normAutofit/>
          </a:bodyPr>
          <a:lstStyle/>
          <a:p>
            <a:r>
              <a:rPr lang="en-GB" sz="1411" dirty="0"/>
              <a:t>Integrated Care Systems (ICSs) are partnerships of health and care organisations that come together to plan and deliver joined up services and to improve the health of people who live and work in their area. </a:t>
            </a:r>
          </a:p>
          <a:p>
            <a:r>
              <a:rPr lang="en-GB" sz="1411" dirty="0"/>
              <a:t>42 ICSs were set up in July 2022 across England </a:t>
            </a:r>
            <a:r>
              <a:rPr lang="en-GB" sz="1411" dirty="0">
                <a:highlight>
                  <a:srgbClr val="FFFFFF"/>
                </a:highlight>
              </a:rPr>
              <a:t>with a focus on prevention, better outcomes and reducing health inequalities</a:t>
            </a:r>
          </a:p>
          <a:p>
            <a:r>
              <a:rPr lang="en-GB" sz="1411" dirty="0">
                <a:highlight>
                  <a:srgbClr val="FFFFFF"/>
                </a:highlight>
              </a:rPr>
              <a:t>London has 5 ICSs – North West London, North Central London, North East London, South East London and South West London</a:t>
            </a:r>
          </a:p>
          <a:p>
            <a:r>
              <a:rPr lang="en-GB" sz="1411" dirty="0">
                <a:highlight>
                  <a:srgbClr val="FFFFFF"/>
                </a:highlight>
              </a:rPr>
              <a:t>Each ICS is made up of an ICB (Integrated Care Board) and an ICP (Integrated Care Partnership)  </a:t>
            </a:r>
            <a:endParaRPr lang="en-GB" sz="1411" dirty="0"/>
          </a:p>
          <a:p>
            <a:r>
              <a:rPr lang="en-GB" sz="1411" dirty="0"/>
              <a:t>The ICS works on achieving four aims: </a:t>
            </a:r>
          </a:p>
          <a:p>
            <a:pPr lvl="1"/>
            <a:r>
              <a:rPr lang="en-GB" sz="1411" dirty="0"/>
              <a:t>Improve outcomes in population health and healthcare </a:t>
            </a:r>
          </a:p>
          <a:p>
            <a:pPr lvl="1"/>
            <a:r>
              <a:rPr lang="en-GB" sz="1411" dirty="0"/>
              <a:t>Tackle inequalities in outcomes, experience and access </a:t>
            </a:r>
          </a:p>
          <a:p>
            <a:pPr lvl="1"/>
            <a:r>
              <a:rPr lang="en-GB" sz="1411" dirty="0"/>
              <a:t>Enhance productivity and value for money </a:t>
            </a:r>
          </a:p>
          <a:p>
            <a:pPr lvl="1"/>
            <a:r>
              <a:rPr lang="en-GB" sz="1411" dirty="0"/>
              <a:t>Help the NHS support broader social and economic development.</a:t>
            </a:r>
          </a:p>
          <a:p>
            <a:r>
              <a:rPr lang="en-GB" sz="1411" dirty="0"/>
              <a:t>The ICB role is changing to that of strategic commissioner this year</a:t>
            </a:r>
          </a:p>
          <a:p>
            <a:endParaRPr lang="en-GB" sz="898" dirty="0"/>
          </a:p>
        </p:txBody>
      </p:sp>
      <p:pic>
        <p:nvPicPr>
          <p:cNvPr id="9" name="Picture 2" descr="Faces of NHS London - Explore the Interactive London Map">
            <a:extLst>
              <a:ext uri="{FF2B5EF4-FFF2-40B4-BE49-F238E27FC236}">
                <a16:creationId xmlns:a16="http://schemas.microsoft.com/office/drawing/2014/main" id="{D76CA4F4-68F0-DE59-9F52-5B59E53C73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56629" y="2109528"/>
            <a:ext cx="4693424" cy="3420854"/>
          </a:xfrm>
          <a:prstGeom prst="rect">
            <a:avLst/>
          </a:prstGeom>
          <a:solidFill>
            <a:srgbClr val="FFFFFF"/>
          </a:solidFill>
        </p:spPr>
      </p:pic>
      <p:sp>
        <p:nvSpPr>
          <p:cNvPr id="5" name="Slide Number Placeholder 4" hidden="1">
            <a:extLst>
              <a:ext uri="{FF2B5EF4-FFF2-40B4-BE49-F238E27FC236}">
                <a16:creationId xmlns:a16="http://schemas.microsoft.com/office/drawing/2014/main" id="{46F86807-D8B8-4E43-B1D9-507DE5E206F4}"/>
              </a:ext>
            </a:extLst>
          </p:cNvPr>
          <p:cNvSpPr>
            <a:spLocks noGrp="1"/>
          </p:cNvSpPr>
          <p:nvPr>
            <p:ph type="sldNum" sz="quarter" idx="12"/>
          </p:nvPr>
        </p:nvSpPr>
        <p:spPr/>
        <p:txBody>
          <a:bodyPr/>
          <a:lstStyle/>
          <a:p>
            <a:pPr marL="0" marR="0" lvl="0" indent="0" algn="r" defTabSz="586405" rtl="0" eaLnBrk="1" fontAlgn="auto" latinLnBrk="0" hangingPunct="1">
              <a:lnSpc>
                <a:spcPct val="100000"/>
              </a:lnSpc>
              <a:spcBef>
                <a:spcPts val="0"/>
              </a:spcBef>
              <a:spcAft>
                <a:spcPts val="385"/>
              </a:spcAft>
              <a:buClrTx/>
              <a:buSzTx/>
              <a:buFontTx/>
              <a:buNone/>
              <a:tabLst/>
              <a:defRPr/>
            </a:pPr>
            <a:fld id="{966C14B9-4BCC-4290-A28B-A81B592B674D}" type="slidenum">
              <a:rPr kumimoji="0" lang="en-GB" sz="955"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586405" rtl="0" eaLnBrk="1" fontAlgn="auto" latinLnBrk="0" hangingPunct="1">
                <a:lnSpc>
                  <a:spcPct val="100000"/>
                </a:lnSpc>
                <a:spcBef>
                  <a:spcPts val="0"/>
                </a:spcBef>
                <a:spcAft>
                  <a:spcPts val="385"/>
                </a:spcAft>
                <a:buClrTx/>
                <a:buSzTx/>
                <a:buFontTx/>
                <a:buNone/>
                <a:tabLst/>
                <a:defRPr/>
              </a:pPr>
              <a:t>3</a:t>
            </a:fld>
            <a:endParaRPr kumimoji="0" lang="en-GB" sz="955"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604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4F20-38EE-16A7-E12E-7DC42D6921A3}"/>
              </a:ext>
            </a:extLst>
          </p:cNvPr>
          <p:cNvSpPr>
            <a:spLocks noGrp="1"/>
          </p:cNvSpPr>
          <p:nvPr>
            <p:ph type="title"/>
          </p:nvPr>
        </p:nvSpPr>
        <p:spPr>
          <a:xfrm>
            <a:off x="1631656" y="365130"/>
            <a:ext cx="7708300" cy="718141"/>
          </a:xfrm>
        </p:spPr>
        <p:txBody>
          <a:bodyPr>
            <a:normAutofit/>
          </a:bodyPr>
          <a:lstStyle/>
          <a:p>
            <a:r>
              <a:rPr lang="en-GB" sz="3463" dirty="0">
                <a:solidFill>
                  <a:srgbClr val="7030A0"/>
                </a:solidFill>
              </a:rPr>
              <a:t>Importance of Research to ICSs</a:t>
            </a:r>
          </a:p>
        </p:txBody>
      </p:sp>
      <p:sp>
        <p:nvSpPr>
          <p:cNvPr id="3" name="Content Placeholder 2">
            <a:extLst>
              <a:ext uri="{FF2B5EF4-FFF2-40B4-BE49-F238E27FC236}">
                <a16:creationId xmlns:a16="http://schemas.microsoft.com/office/drawing/2014/main" id="{3F6CB5FD-FDFD-3195-C848-45DF6843D3DD}"/>
              </a:ext>
            </a:extLst>
          </p:cNvPr>
          <p:cNvSpPr>
            <a:spLocks noGrp="1"/>
          </p:cNvSpPr>
          <p:nvPr>
            <p:ph sz="half" idx="1"/>
          </p:nvPr>
        </p:nvSpPr>
        <p:spPr>
          <a:xfrm>
            <a:off x="5900523" y="1278749"/>
            <a:ext cx="4984674" cy="5579251"/>
          </a:xfrm>
        </p:spPr>
        <p:txBody>
          <a:bodyPr>
            <a:normAutofit/>
          </a:bodyPr>
          <a:lstStyle/>
          <a:p>
            <a:pPr marL="293202" indent="-293202">
              <a:buFont typeface="+mj-lt"/>
              <a:buAutoNum type="arabicPeriod"/>
            </a:pPr>
            <a:r>
              <a:rPr lang="en-GB" sz="1411" dirty="0"/>
              <a:t>Research has an important role to play at an ICS level to improve</a:t>
            </a:r>
            <a:r>
              <a:rPr lang="en-GB" sz="1411" dirty="0">
                <a:solidFill>
                  <a:srgbClr val="000000"/>
                </a:solidFill>
              </a:rPr>
              <a:t> population health outcomes for individuals and communities, particularly underserved communities. </a:t>
            </a:r>
          </a:p>
          <a:p>
            <a:pPr lvl="2"/>
            <a:r>
              <a:rPr lang="en-GB" sz="1411" dirty="0">
                <a:solidFill>
                  <a:srgbClr val="000000"/>
                </a:solidFill>
              </a:rPr>
              <a:t>There is a mismatch between areas of high disease burden and where health research takes place.   </a:t>
            </a:r>
          </a:p>
          <a:p>
            <a:pPr lvl="2"/>
            <a:r>
              <a:rPr lang="en-GB" sz="1411" dirty="0">
                <a:solidFill>
                  <a:srgbClr val="000000"/>
                </a:solidFill>
              </a:rPr>
              <a:t>As an ICS, there is an opportunity to priority set and embed research into healthcare services so that local service challenges and opportunities are better understood.</a:t>
            </a:r>
          </a:p>
          <a:p>
            <a:pPr marL="293202" indent="-293202">
              <a:buFont typeface="+mj-lt"/>
              <a:buAutoNum type="arabicPeriod"/>
            </a:pPr>
            <a:r>
              <a:rPr lang="en-GB" sz="1411" dirty="0">
                <a:solidFill>
                  <a:srgbClr val="111A0B"/>
                </a:solidFill>
              </a:rPr>
              <a:t>The Department of Health and Social Care funds ~80% of clinical research through the National Institute of Health Research and this is focussed on patient and public benefit. </a:t>
            </a:r>
          </a:p>
          <a:p>
            <a:pPr lvl="2"/>
            <a:r>
              <a:rPr lang="en-GB" sz="1411" dirty="0">
                <a:solidFill>
                  <a:srgbClr val="111A0B"/>
                </a:solidFill>
              </a:rPr>
              <a:t>Research activity has been shown to add value not just in producing evidence in the longer term but also to the provider organisations and their immediate users.</a:t>
            </a:r>
          </a:p>
          <a:p>
            <a:pPr lvl="2"/>
            <a:r>
              <a:rPr lang="en-GB" sz="1411" dirty="0">
                <a:solidFill>
                  <a:srgbClr val="111A0B"/>
                </a:solidFill>
              </a:rPr>
              <a:t>It does not take up care resources as research activity is funded as is the support needed to undertake them in care environments.  </a:t>
            </a:r>
          </a:p>
          <a:p>
            <a:pPr marL="293202" indent="-293202">
              <a:buFont typeface="+mj-lt"/>
              <a:buAutoNum type="arabicPeriod"/>
            </a:pPr>
            <a:r>
              <a:rPr lang="en-GB" sz="1411" dirty="0">
                <a:solidFill>
                  <a:srgbClr val="111A0B"/>
                </a:solidFill>
              </a:rPr>
              <a:t>There is also a strong economic case for health research. Nationally, for each £1 invested in research, there was a return of £19 in general economic benefit.</a:t>
            </a:r>
          </a:p>
          <a:p>
            <a:pPr marL="293202" indent="-293202">
              <a:buFont typeface="+mj-lt"/>
              <a:buAutoNum type="arabicPeriod"/>
            </a:pPr>
            <a:r>
              <a:rPr lang="en-GB" sz="1411" dirty="0"/>
              <a:t>Under the Health &amp; Care Act (2022), all integrated care boards (ICBs) have a legal duty for research.  </a:t>
            </a:r>
          </a:p>
          <a:p>
            <a:pPr lvl="1"/>
            <a:endParaRPr lang="en-GB" sz="1360" dirty="0"/>
          </a:p>
          <a:p>
            <a:pPr marL="183251" indent="-183251"/>
            <a:endParaRPr lang="en-GB" sz="1539" dirty="0"/>
          </a:p>
          <a:p>
            <a:endParaRPr lang="en-GB" sz="1539" dirty="0">
              <a:solidFill>
                <a:srgbClr val="111A0B"/>
              </a:solidFill>
            </a:endParaRPr>
          </a:p>
          <a:p>
            <a:endParaRPr lang="en-GB" sz="1539" dirty="0">
              <a:solidFill>
                <a:srgbClr val="000000"/>
              </a:solidFill>
            </a:endParaRPr>
          </a:p>
          <a:p>
            <a:endParaRPr lang="en-GB" sz="1539" dirty="0">
              <a:solidFill>
                <a:srgbClr val="111A0B"/>
              </a:solidFill>
            </a:endParaRPr>
          </a:p>
        </p:txBody>
      </p:sp>
      <p:pic>
        <p:nvPicPr>
          <p:cNvPr id="9" name="Content Placeholder 8">
            <a:extLst>
              <a:ext uri="{FF2B5EF4-FFF2-40B4-BE49-F238E27FC236}">
                <a16:creationId xmlns:a16="http://schemas.microsoft.com/office/drawing/2014/main" id="{7F03ED0C-07F0-E773-DFBE-8E2FABC8BF8D}"/>
              </a:ext>
            </a:extLst>
          </p:cNvPr>
          <p:cNvPicPr>
            <a:picLocks noGrp="1" noChangeAspect="1"/>
          </p:cNvPicPr>
          <p:nvPr>
            <p:ph sz="half" idx="2"/>
          </p:nvPr>
        </p:nvPicPr>
        <p:blipFill>
          <a:blip r:embed="rId2"/>
          <a:stretch>
            <a:fillRect/>
          </a:stretch>
        </p:blipFill>
        <p:spPr>
          <a:xfrm>
            <a:off x="1697758" y="1690693"/>
            <a:ext cx="4122334" cy="4084036"/>
          </a:xfrm>
          <a:prstGeom prst="rect">
            <a:avLst/>
          </a:prstGeom>
        </p:spPr>
      </p:pic>
    </p:spTree>
    <p:extLst>
      <p:ext uri="{BB962C8B-B14F-4D97-AF65-F5344CB8AC3E}">
        <p14:creationId xmlns:p14="http://schemas.microsoft.com/office/powerpoint/2010/main" val="4241545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E007-7400-C78E-ED06-4E171B87A842}"/>
              </a:ext>
            </a:extLst>
          </p:cNvPr>
          <p:cNvSpPr>
            <a:spLocks noGrp="1"/>
          </p:cNvSpPr>
          <p:nvPr>
            <p:ph type="title"/>
          </p:nvPr>
        </p:nvSpPr>
        <p:spPr>
          <a:xfrm>
            <a:off x="1631656" y="365129"/>
            <a:ext cx="8422762" cy="1102705"/>
          </a:xfrm>
        </p:spPr>
        <p:txBody>
          <a:bodyPr>
            <a:noAutofit/>
          </a:bodyPr>
          <a:lstStyle/>
          <a:p>
            <a:r>
              <a:rPr lang="en-GB" sz="3463" dirty="0">
                <a:solidFill>
                  <a:srgbClr val="7030A0"/>
                </a:solidFill>
              </a:rPr>
              <a:t>Why is research &amp; innovation important in South West London (SWL)? </a:t>
            </a:r>
          </a:p>
        </p:txBody>
      </p:sp>
      <p:sp>
        <p:nvSpPr>
          <p:cNvPr id="3" name="Content Placeholder 2">
            <a:extLst>
              <a:ext uri="{FF2B5EF4-FFF2-40B4-BE49-F238E27FC236}">
                <a16:creationId xmlns:a16="http://schemas.microsoft.com/office/drawing/2014/main" id="{E80400B7-3C95-D5E9-355D-3AB68B82075B}"/>
              </a:ext>
            </a:extLst>
          </p:cNvPr>
          <p:cNvSpPr>
            <a:spLocks noGrp="1"/>
          </p:cNvSpPr>
          <p:nvPr>
            <p:ph idx="1"/>
          </p:nvPr>
        </p:nvSpPr>
        <p:spPr/>
        <p:txBody>
          <a:bodyPr>
            <a:noAutofit/>
          </a:bodyPr>
          <a:lstStyle/>
          <a:p>
            <a:pPr lvl="1"/>
            <a:r>
              <a:rPr lang="en-GB" sz="1411" b="1" dirty="0"/>
              <a:t>Benefits our Population</a:t>
            </a:r>
            <a:r>
              <a:rPr lang="en-GB" sz="1411" dirty="0"/>
              <a:t>: Being able to produce local research that is applicable and appropriate for our local SWL population not only improves our understanding of the population but it means we are better placed to address their needs. </a:t>
            </a:r>
          </a:p>
          <a:p>
            <a:pPr lvl="1"/>
            <a:r>
              <a:rPr lang="en-GB" sz="1411" b="1" dirty="0">
                <a:solidFill>
                  <a:srgbClr val="0B0C0C"/>
                </a:solidFill>
              </a:rPr>
              <a:t>Improve community empowerment: </a:t>
            </a:r>
            <a:r>
              <a:rPr lang="en-GB" sz="1411" dirty="0">
                <a:solidFill>
                  <a:srgbClr val="0B0C0C"/>
                </a:solidFill>
              </a:rPr>
              <a:t>Having people-centred research also makes it easier for patients, service users and members of the public to be involved in research, thereby helping us to better understand their needs and respond appropriately.  </a:t>
            </a:r>
          </a:p>
          <a:p>
            <a:pPr lvl="1"/>
            <a:r>
              <a:rPr lang="en-GB" sz="1411" b="1" dirty="0">
                <a:solidFill>
                  <a:srgbClr val="0B0C0C"/>
                </a:solidFill>
              </a:rPr>
              <a:t>Contribute to ICP priorities: </a:t>
            </a:r>
            <a:r>
              <a:rPr lang="en-GB" sz="1411" dirty="0">
                <a:solidFill>
                  <a:srgbClr val="0B0C0C"/>
                </a:solidFill>
              </a:rPr>
              <a:t>Research can contribute financially to ICP priorities and attract investment and external research. </a:t>
            </a:r>
            <a:endParaRPr lang="en-GB" sz="1411" dirty="0"/>
          </a:p>
          <a:p>
            <a:pPr lvl="1"/>
            <a:r>
              <a:rPr lang="en-GB" sz="1411" b="1" dirty="0"/>
              <a:t>Benefit Workforce</a:t>
            </a:r>
            <a:r>
              <a:rPr lang="en-GB" sz="1411" dirty="0"/>
              <a:t>: Staff satisfaction, recruitment and retention is higher among staff who are involved in research </a:t>
            </a:r>
          </a:p>
          <a:p>
            <a:pPr lvl="1"/>
            <a:r>
              <a:rPr lang="en-GB" sz="1411" b="1" dirty="0"/>
              <a:t>Improve Patient Outcomes: </a:t>
            </a:r>
            <a:r>
              <a:rPr lang="en-GB" sz="1411" dirty="0"/>
              <a:t>Active clinical academic research - and the changes to practice arising from it - is associated with improved patient and carer experiences and use of research evidence in commissioning decisions improves experience and outcomes. </a:t>
            </a:r>
          </a:p>
          <a:p>
            <a:pPr lvl="1"/>
            <a:r>
              <a:rPr lang="en-GB" sz="1411" b="1" dirty="0"/>
              <a:t>Improve value for money and efficiencies: </a:t>
            </a:r>
            <a:r>
              <a:rPr lang="en-GB" sz="1411" dirty="0"/>
              <a:t>Embedding evidence-based approaches from research transforms health and care. Improves the cost-effectiveness and cost benefits of services and interventions in SWL thereby providing savings across the system</a:t>
            </a:r>
          </a:p>
          <a:p>
            <a:pPr lvl="1"/>
            <a:r>
              <a:rPr lang="en-GB" sz="1411" b="1" dirty="0"/>
              <a:t>Improve Quality of Services:  </a:t>
            </a:r>
            <a:r>
              <a:rPr lang="en-GB" sz="1411" dirty="0"/>
              <a:t>Quality improvement of health and care and population health through the applications of the evidence generated by research </a:t>
            </a:r>
            <a:endParaRPr lang="en-GB" sz="1411" b="1" dirty="0"/>
          </a:p>
          <a:p>
            <a:pPr lvl="1"/>
            <a:r>
              <a:rPr lang="en-GB" sz="1411" b="1" dirty="0"/>
              <a:t>Reduce Health Inequalities</a:t>
            </a:r>
            <a:r>
              <a:rPr lang="en-GB" sz="1411" dirty="0"/>
              <a:t>: Research &amp; innovation improve public participation and enables better working relationships with communities helping us to better understand communities and reduce health inequalities</a:t>
            </a:r>
          </a:p>
          <a:p>
            <a:pPr lvl="1"/>
            <a:r>
              <a:rPr lang="en-GB" sz="1411" b="1" dirty="0"/>
              <a:t>Enable Innovation &amp; Gold Standard Care: </a:t>
            </a:r>
            <a:r>
              <a:rPr lang="en-GB" sz="1411" dirty="0">
                <a:solidFill>
                  <a:srgbClr val="0B0C0C"/>
                </a:solidFill>
              </a:rPr>
              <a:t>Research is an essential part of healthcare generating evidence about effective diagnosis, treatment and prevention and investing in healthcare research infrastructure enables innovation (e.g. digital tools). </a:t>
            </a:r>
            <a:endParaRPr lang="en-GB" sz="1411" dirty="0"/>
          </a:p>
        </p:txBody>
      </p:sp>
    </p:spTree>
    <p:extLst>
      <p:ext uri="{BB962C8B-B14F-4D97-AF65-F5344CB8AC3E}">
        <p14:creationId xmlns:p14="http://schemas.microsoft.com/office/powerpoint/2010/main" val="69794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E007-7400-C78E-ED06-4E171B87A842}"/>
              </a:ext>
            </a:extLst>
          </p:cNvPr>
          <p:cNvSpPr>
            <a:spLocks noGrp="1"/>
          </p:cNvSpPr>
          <p:nvPr>
            <p:ph type="title"/>
          </p:nvPr>
        </p:nvSpPr>
        <p:spPr>
          <a:xfrm>
            <a:off x="1631656" y="365131"/>
            <a:ext cx="8813716" cy="836241"/>
          </a:xfrm>
        </p:spPr>
        <p:txBody>
          <a:bodyPr>
            <a:noAutofit/>
          </a:bodyPr>
          <a:lstStyle/>
          <a:p>
            <a:r>
              <a:rPr lang="en-GB" sz="3463" dirty="0">
                <a:solidFill>
                  <a:srgbClr val="7030A0"/>
                </a:solidFill>
              </a:rPr>
              <a:t>Why is research &amp; innovation important in South West London? </a:t>
            </a:r>
          </a:p>
        </p:txBody>
      </p:sp>
      <p:sp>
        <p:nvSpPr>
          <p:cNvPr id="3" name="Content Placeholder 2">
            <a:extLst>
              <a:ext uri="{FF2B5EF4-FFF2-40B4-BE49-F238E27FC236}">
                <a16:creationId xmlns:a16="http://schemas.microsoft.com/office/drawing/2014/main" id="{E80400B7-3C95-D5E9-355D-3AB68B82075B}"/>
              </a:ext>
            </a:extLst>
          </p:cNvPr>
          <p:cNvSpPr>
            <a:spLocks noGrp="1"/>
          </p:cNvSpPr>
          <p:nvPr>
            <p:ph sz="half" idx="1"/>
          </p:nvPr>
        </p:nvSpPr>
        <p:spPr>
          <a:xfrm>
            <a:off x="1502280" y="1474226"/>
            <a:ext cx="5277891" cy="5326760"/>
          </a:xfrm>
        </p:spPr>
        <p:txBody>
          <a:bodyPr>
            <a:noAutofit/>
          </a:bodyPr>
          <a:lstStyle/>
          <a:p>
            <a:r>
              <a:rPr lang="en-GB" sz="1539" dirty="0">
                <a:solidFill>
                  <a:srgbClr val="000000"/>
                </a:solidFill>
              </a:rPr>
              <a:t>The SWL ICB facilitates and promotes research across the 6 boroughs of South West London. </a:t>
            </a:r>
          </a:p>
          <a:p>
            <a:r>
              <a:rPr lang="en-GB" sz="1539" dirty="0">
                <a:solidFill>
                  <a:srgbClr val="000000"/>
                </a:solidFill>
              </a:rPr>
              <a:t>Here in South West London (SWL) ICS,  we are putting our people central to our SWL People Centred Health Research Work Plan 2024-26 as we believe that clinical and other </a:t>
            </a:r>
            <a:r>
              <a:rPr lang="en-US" sz="1539" dirty="0"/>
              <a:t>health research is for and about people.</a:t>
            </a:r>
          </a:p>
          <a:p>
            <a:r>
              <a:rPr lang="en-US" sz="1539" dirty="0"/>
              <a:t>Our plan focuses on:</a:t>
            </a:r>
          </a:p>
          <a:p>
            <a:pPr marL="727494" lvl="1" indent="-363747">
              <a:buFont typeface="+mj-lt"/>
              <a:buAutoNum type="arabicPeriod"/>
            </a:pPr>
            <a:r>
              <a:rPr lang="en-GB" sz="1539" b="1" dirty="0"/>
              <a:t>Growing our research capability &amp; workforce in the ICS</a:t>
            </a:r>
            <a:r>
              <a:rPr lang="en-GB" sz="1539" dirty="0"/>
              <a:t> </a:t>
            </a:r>
          </a:p>
          <a:p>
            <a:pPr marL="727494" lvl="1" indent="-363747">
              <a:buFont typeface="+mj-lt"/>
              <a:buAutoNum type="arabicPeriod"/>
            </a:pPr>
            <a:r>
              <a:rPr lang="en-GB" sz="1539" b="1" dirty="0"/>
              <a:t>Better identification of our research needs and priorities </a:t>
            </a:r>
          </a:p>
          <a:p>
            <a:pPr marL="727494" lvl="1" indent="-363747">
              <a:buFont typeface="+mj-lt"/>
              <a:buAutoNum type="arabicPeriod"/>
            </a:pPr>
            <a:r>
              <a:rPr lang="en-GB" sz="1539" b="1" dirty="0"/>
              <a:t>Growing public participation &amp; involvement</a:t>
            </a:r>
            <a:r>
              <a:rPr lang="en-GB" sz="1539" dirty="0"/>
              <a:t> </a:t>
            </a:r>
          </a:p>
          <a:p>
            <a:pPr marL="727494" lvl="1" indent="-363747">
              <a:buFont typeface="+mj-lt"/>
              <a:buAutoNum type="arabicPeriod"/>
            </a:pPr>
            <a:r>
              <a:rPr lang="en-GB" sz="1539" b="1" dirty="0"/>
              <a:t>Embedding an evaluation culture</a:t>
            </a:r>
            <a:endParaRPr lang="en-GB" sz="1539" dirty="0"/>
          </a:p>
          <a:p>
            <a:pPr marL="727494" lvl="1" indent="-363747">
              <a:buFont typeface="+mj-lt"/>
              <a:buAutoNum type="arabicPeriod"/>
            </a:pPr>
            <a:r>
              <a:rPr lang="en-GB" sz="1539" b="1" dirty="0"/>
              <a:t>Implementation of research findings</a:t>
            </a:r>
            <a:r>
              <a:rPr lang="en-GB" sz="1539" dirty="0"/>
              <a:t>. </a:t>
            </a:r>
          </a:p>
          <a:p>
            <a:pPr marL="727494" lvl="1" indent="-363747">
              <a:buFont typeface="+mj-lt"/>
              <a:buAutoNum type="arabicPeriod"/>
            </a:pPr>
            <a:r>
              <a:rPr lang="en-GB" sz="1539" b="1" dirty="0"/>
              <a:t>Improving access to knowledge &amp; data</a:t>
            </a:r>
            <a:endParaRPr lang="en-US" sz="1539" dirty="0"/>
          </a:p>
          <a:p>
            <a:endParaRPr lang="en-GB" sz="1283" dirty="0">
              <a:solidFill>
                <a:srgbClr val="000000"/>
              </a:solidFill>
              <a:latin typeface="Lato" panose="020F0502020204030203" pitchFamily="34" charset="0"/>
            </a:endParaRPr>
          </a:p>
          <a:p>
            <a:endParaRPr lang="en-GB" sz="1273" dirty="0"/>
          </a:p>
        </p:txBody>
      </p:sp>
      <p:pic>
        <p:nvPicPr>
          <p:cNvPr id="6" name="Content Placeholder 4">
            <a:extLst>
              <a:ext uri="{FF2B5EF4-FFF2-40B4-BE49-F238E27FC236}">
                <a16:creationId xmlns:a16="http://schemas.microsoft.com/office/drawing/2014/main" id="{3FA8A318-AEEF-335D-3C22-61E97F41B4F6}"/>
              </a:ext>
            </a:extLst>
          </p:cNvPr>
          <p:cNvPicPr>
            <a:picLocks noGrp="1" noChangeAspect="1"/>
          </p:cNvPicPr>
          <p:nvPr>
            <p:ph sz="half" idx="2"/>
          </p:nvPr>
        </p:nvPicPr>
        <p:blipFill>
          <a:blip r:embed="rId3"/>
          <a:stretch>
            <a:fillRect/>
          </a:stretch>
        </p:blipFill>
        <p:spPr>
          <a:xfrm>
            <a:off x="6633563" y="1571964"/>
            <a:ext cx="4122334" cy="4121401"/>
          </a:xfrm>
          <a:noFill/>
        </p:spPr>
      </p:pic>
      <p:sp>
        <p:nvSpPr>
          <p:cNvPr id="7" name="TextBox 6">
            <a:extLst>
              <a:ext uri="{FF2B5EF4-FFF2-40B4-BE49-F238E27FC236}">
                <a16:creationId xmlns:a16="http://schemas.microsoft.com/office/drawing/2014/main" id="{C4097BCB-EE4E-0674-3FEA-9365C45B814D}"/>
              </a:ext>
            </a:extLst>
          </p:cNvPr>
          <p:cNvSpPr txBox="1"/>
          <p:nvPr/>
        </p:nvSpPr>
        <p:spPr>
          <a:xfrm>
            <a:off x="6848436" y="5823599"/>
            <a:ext cx="3841284" cy="388440"/>
          </a:xfrm>
          <a:prstGeom prst="rect">
            <a:avLst/>
          </a:prstGeom>
          <a:noFill/>
        </p:spPr>
        <p:txBody>
          <a:bodyPr wrap="square" rtlCol="0">
            <a:spAutoFit/>
          </a:bodyPr>
          <a:lstStyle/>
          <a:p>
            <a:pPr marL="0" marR="0" lvl="0" indent="0" algn="l" defTabSz="586405" rtl="0" eaLnBrk="1" fontAlgn="auto" latinLnBrk="0" hangingPunct="1">
              <a:lnSpc>
                <a:spcPct val="100000"/>
              </a:lnSpc>
              <a:spcBef>
                <a:spcPts val="0"/>
              </a:spcBef>
              <a:spcAft>
                <a:spcPts val="0"/>
              </a:spcAft>
              <a:buClrTx/>
              <a:buSzTx/>
              <a:buFontTx/>
              <a:buNone/>
              <a:tabLst/>
              <a:defRPr/>
            </a:pPr>
            <a:r>
              <a:rPr kumimoji="0" lang="en-GB" sz="770" b="0" i="0" u="none" strike="noStrike" kern="0" cap="none" spc="0" normalizeH="0" baseline="0" noProof="0" dirty="0">
                <a:ln>
                  <a:noFill/>
                </a:ln>
                <a:solidFill>
                  <a:sysClr val="windowText" lastClr="000000"/>
                </a:solidFill>
                <a:effectLst/>
                <a:uLnTx/>
                <a:uFillTx/>
                <a:latin typeface="Calibri" panose="020F0502020204030204"/>
                <a:ea typeface="+mn-ea"/>
                <a:cs typeface="+mn-cs"/>
              </a:rPr>
              <a:t>Source: </a:t>
            </a:r>
            <a:r>
              <a:rPr kumimoji="0" lang="en-GB" sz="770" b="0" i="0" u="none" strike="noStrike" kern="0" cap="none" spc="0" normalizeH="0" baseline="0" noProof="0" dirty="0">
                <a:ln>
                  <a:noFill/>
                </a:ln>
                <a:solidFill>
                  <a:sysClr val="windowText" lastClr="000000"/>
                </a:solidFill>
                <a:effectLst/>
                <a:uLnTx/>
                <a:uFillTx/>
                <a:latin typeface="Calibri" panose="020F0502020204030204"/>
                <a:ea typeface="+mn-ea"/>
                <a:cs typeface="+mn-cs"/>
                <a:hlinkClick r:id="rId4"/>
              </a:rPr>
              <a:t>People-Centred Clinical Research - Health Research Authority (hra.nhs.uk)</a:t>
            </a:r>
            <a:endParaRPr kumimoji="0" lang="en-GB" sz="77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586405" rtl="0" eaLnBrk="1" fontAlgn="auto" latinLnBrk="0" hangingPunct="1">
              <a:lnSpc>
                <a:spcPct val="100000"/>
              </a:lnSpc>
              <a:spcBef>
                <a:spcPts val="0"/>
              </a:spcBef>
              <a:spcAft>
                <a:spcPts val="0"/>
              </a:spcAft>
              <a:buClrTx/>
              <a:buSzTx/>
              <a:buFontTx/>
              <a:buNone/>
              <a:tabLst/>
              <a:defRPr/>
            </a:pPr>
            <a:endParaRPr kumimoji="0" lang="en-GB" sz="1154"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911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DA140-74FD-08AE-7E49-EAB1BC7A28AF}"/>
              </a:ext>
            </a:extLst>
          </p:cNvPr>
          <p:cNvSpPr>
            <a:spLocks noGrp="1"/>
          </p:cNvSpPr>
          <p:nvPr>
            <p:ph type="title"/>
          </p:nvPr>
        </p:nvSpPr>
        <p:spPr/>
        <p:txBody>
          <a:bodyPr>
            <a:normAutofit/>
          </a:bodyPr>
          <a:lstStyle/>
          <a:p>
            <a:r>
              <a:rPr lang="en-GB" sz="3463" dirty="0">
                <a:solidFill>
                  <a:srgbClr val="7030A0"/>
                </a:solidFill>
              </a:rPr>
              <a:t>Thank you! </a:t>
            </a:r>
          </a:p>
        </p:txBody>
      </p:sp>
      <p:sp>
        <p:nvSpPr>
          <p:cNvPr id="4" name="Slide Number Placeholder 3">
            <a:extLst>
              <a:ext uri="{FF2B5EF4-FFF2-40B4-BE49-F238E27FC236}">
                <a16:creationId xmlns:a16="http://schemas.microsoft.com/office/drawing/2014/main" id="{2C1EE2B9-B971-CE28-04C9-2441A5E887D6}"/>
              </a:ext>
            </a:extLst>
          </p:cNvPr>
          <p:cNvSpPr>
            <a:spLocks noGrp="1"/>
          </p:cNvSpPr>
          <p:nvPr>
            <p:ph type="sldNum" sz="quarter" idx="12"/>
          </p:nvPr>
        </p:nvSpPr>
        <p:spPr/>
        <p:txBody>
          <a:bodyPr/>
          <a:lstStyle/>
          <a:p>
            <a:pPr marL="0" marR="0" lvl="0" indent="0" algn="r" defTabSz="586405" rtl="0" eaLnBrk="1" fontAlgn="auto" latinLnBrk="0" hangingPunct="1">
              <a:lnSpc>
                <a:spcPct val="100000"/>
              </a:lnSpc>
              <a:spcBef>
                <a:spcPts val="0"/>
              </a:spcBef>
              <a:spcAft>
                <a:spcPts val="0"/>
              </a:spcAft>
              <a:buClrTx/>
              <a:buSzTx/>
              <a:buFontTx/>
              <a:buNone/>
              <a:tabLst/>
              <a:defRPr/>
            </a:pPr>
            <a:fld id="{966C14B9-4BCC-4290-A28B-A81B592B674D}" type="slidenum">
              <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586405" rtl="0" eaLnBrk="1" fontAlgn="auto" latinLnBrk="0" hangingPunct="1">
                <a:lnSpc>
                  <a:spcPct val="100000"/>
                </a:lnSpc>
                <a:spcBef>
                  <a:spcPts val="0"/>
                </a:spcBef>
                <a:spcAft>
                  <a:spcPts val="0"/>
                </a:spcAft>
                <a:buClrTx/>
                <a:buSzTx/>
                <a:buFontTx/>
                <a:buNone/>
                <a:tabLst/>
                <a:defRPr/>
              </a:pPr>
              <a:t>7</a:t>
            </a:fld>
            <a:endParaRPr kumimoji="0" lang="en-GB" sz="537" b="0" i="0" u="none" strike="noStrike" kern="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2" name="Content Placeholder 11">
            <a:extLst>
              <a:ext uri="{FF2B5EF4-FFF2-40B4-BE49-F238E27FC236}">
                <a16:creationId xmlns:a16="http://schemas.microsoft.com/office/drawing/2014/main" id="{D26C5B42-8EC8-715E-6265-410CC4EF20D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12942" y="1572983"/>
            <a:ext cx="8491344" cy="4603901"/>
          </a:xfrm>
        </p:spPr>
      </p:pic>
    </p:spTree>
    <p:extLst>
      <p:ext uri="{BB962C8B-B14F-4D97-AF65-F5344CB8AC3E}">
        <p14:creationId xmlns:p14="http://schemas.microsoft.com/office/powerpoint/2010/main" val="828353759"/>
      </p:ext>
    </p:extLst>
  </p:cSld>
  <p:clrMapOvr>
    <a:masterClrMapping/>
  </p:clrMapOvr>
</p:sld>
</file>

<file path=ppt/theme/theme1.xml><?xml version="1.0" encoding="utf-8"?>
<a:theme xmlns:a="http://schemas.openxmlformats.org/drawingml/2006/main" name="3_Office Theme">
  <a:themeElements>
    <a:clrScheme name="SWLICP">
      <a:dk1>
        <a:sysClr val="windowText" lastClr="000000"/>
      </a:dk1>
      <a:lt1>
        <a:sysClr val="window" lastClr="FFFFFF"/>
      </a:lt1>
      <a:dk2>
        <a:srgbClr val="00827B"/>
      </a:dk2>
      <a:lt2>
        <a:srgbClr val="E7E6E6"/>
      </a:lt2>
      <a:accent1>
        <a:srgbClr val="00B7E3"/>
      </a:accent1>
      <a:accent2>
        <a:srgbClr val="C4DA00"/>
      </a:accent2>
      <a:accent3>
        <a:srgbClr val="FFAA00"/>
      </a:accent3>
      <a:accent4>
        <a:srgbClr val="FF6F61"/>
      </a:accent4>
      <a:accent5>
        <a:srgbClr val="00C5B0"/>
      </a:accent5>
      <a:accent6>
        <a:srgbClr val="FF67BA"/>
      </a:accent6>
      <a:hlink>
        <a:srgbClr val="674786"/>
      </a:hlink>
      <a:folHlink>
        <a:srgbClr val="5A5A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DCA032-E728-499F-A4AE-8B3CED13A880}" vid="{31F813DB-BD07-4714-857A-0FA5630390D7}"/>
    </a:ext>
  </a:extLst>
</a:theme>
</file>

<file path=ppt/theme/theme2.xml><?xml version="1.0" encoding="utf-8"?>
<a:theme xmlns:a="http://schemas.openxmlformats.org/drawingml/2006/main" name="Theme1">
  <a:themeElements>
    <a:clrScheme name="SWL_ICB">
      <a:dk1>
        <a:sysClr val="windowText" lastClr="000000"/>
      </a:dk1>
      <a:lt1>
        <a:sysClr val="window" lastClr="FFFFFF"/>
      </a:lt1>
      <a:dk2>
        <a:srgbClr val="0072CE"/>
      </a:dk2>
      <a:lt2>
        <a:srgbClr val="E7E6E6"/>
      </a:lt2>
      <a:accent1>
        <a:srgbClr val="003087"/>
      </a:accent1>
      <a:accent2>
        <a:srgbClr val="00A499"/>
      </a:accent2>
      <a:accent3>
        <a:srgbClr val="41B6E6"/>
      </a:accent3>
      <a:accent4>
        <a:srgbClr val="009639"/>
      </a:accent4>
      <a:accent5>
        <a:srgbClr val="005EB8"/>
      </a:accent5>
      <a:accent6>
        <a:srgbClr val="006747"/>
      </a:accent6>
      <a:hlink>
        <a:srgbClr val="33007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4041555-25C0-47DD-BB49-75E2111E3BDE}" vid="{9C15CEFC-4495-456C-A27A-653DF70B2E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924</Words>
  <Application>Microsoft Macintosh PowerPoint</Application>
  <PresentationFormat>Widescreen</PresentationFormat>
  <Paragraphs>61</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Aptos</vt:lpstr>
      <vt:lpstr>Arial</vt:lpstr>
      <vt:lpstr>Calibri</vt:lpstr>
      <vt:lpstr>Lato</vt:lpstr>
      <vt:lpstr>3_Office Theme</vt:lpstr>
      <vt:lpstr>Theme1</vt:lpstr>
      <vt:lpstr>Welcome Address – Importance of Research to South West London</vt:lpstr>
      <vt:lpstr>Welcome </vt:lpstr>
      <vt:lpstr>What is an Integrated Care Board? </vt:lpstr>
      <vt:lpstr>Importance of Research to ICSs</vt:lpstr>
      <vt:lpstr>Why is research &amp; innovation important in South West London (SWL)? </vt:lpstr>
      <vt:lpstr>Why is research &amp; innovation important in South West London?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Georgia Hunt</dc:creator>
  <cp:lastModifiedBy>Georgia Hunt</cp:lastModifiedBy>
  <cp:revision>1</cp:revision>
  <dcterms:created xsi:type="dcterms:W3CDTF">2025-05-16T10:51:20Z</dcterms:created>
  <dcterms:modified xsi:type="dcterms:W3CDTF">2025-05-16T10:52:08Z</dcterms:modified>
</cp:coreProperties>
</file>