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6"/>
  </p:notesMasterIdLst>
  <p:sldIdLst>
    <p:sldId id="278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0" r:id="rId23"/>
    <p:sldId id="276" r:id="rId24"/>
    <p:sldId id="277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7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4694"/>
  </p:normalViewPr>
  <p:slideViewPr>
    <p:cSldViewPr snapToGrid="0">
      <p:cViewPr varScale="1">
        <p:scale>
          <a:sx n="71" d="100"/>
          <a:sy n="71" d="100"/>
        </p:scale>
        <p:origin x="176" y="1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967D0-23F0-ED46-A281-C9F04BF191F7}" type="datetimeFigureOut">
              <a:rPr lang="en-US" smtClean="0"/>
              <a:t>5/19/25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D667E-539D-CE4F-AC20-9D6C8E1F6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70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C09DC-A413-ED48-83A9-198446BF75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0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FF04D-1324-5789-8B96-411C8E193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7CB11B-7C58-1E88-5EF6-7220BAC36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1E02F-1D92-AAF7-DB77-125EB231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8A4D-65E4-1A4B-ABA7-C752A6853DCE}" type="datetimeFigureOut">
              <a:rPr lang="en-US" smtClean="0"/>
              <a:t>5/19/25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400CE-A9C1-A5DE-8840-8BF701E7B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5ED1-9072-7FCD-A3F4-85DFC15B2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9263-AA33-694F-AF3F-722ECD3A2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42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76A2-BB22-C56E-5A7E-930B7940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A7B14A-3503-9174-2F9D-7C61E2846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CEB72-7500-5F96-AA20-ECF628507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8A4D-65E4-1A4B-ABA7-C752A6853DCE}" type="datetimeFigureOut">
              <a:rPr lang="en-US" smtClean="0"/>
              <a:t>5/19/25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57B26-90D0-3B77-6CB3-9578197D9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8C6B0-DD17-049B-73C3-97C2CEEFB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9263-AA33-694F-AF3F-722ECD3A2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81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35CA11-4D28-12F2-7528-C0A184EF1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4E61F-960B-78C3-62C0-E0F1BA0E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68A80-7909-AE3D-8C5C-2CF1C8321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8A4D-65E4-1A4B-ABA7-C752A6853DCE}" type="datetimeFigureOut">
              <a:rPr lang="en-US" smtClean="0"/>
              <a:t>5/19/25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8B1B0-C27C-D183-D6C8-D34D32C87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755BF-06AA-12F0-CCB7-281A6530E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9263-AA33-694F-AF3F-722ECD3A2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17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9192">
              <a:alpha val="819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3562" y="2427224"/>
            <a:ext cx="11064874" cy="1671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50" b="0" i="0">
                <a:solidFill>
                  <a:srgbClr val="377B8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5487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50" b="0" i="0">
                <a:solidFill>
                  <a:srgbClr val="377B8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1746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2700" y="6099702"/>
            <a:ext cx="539235" cy="75829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50" b="0" i="0">
                <a:solidFill>
                  <a:srgbClr val="377B8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7342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50" b="0" i="0">
                <a:solidFill>
                  <a:srgbClr val="377B8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5198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028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5C4DB-6444-C1EF-01C9-AB05F2BA0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C12A6-CDEE-E5FD-6A8F-866B3E152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28F7C-F957-DE5C-DF21-9D8B12532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8A4D-65E4-1A4B-ABA7-C752A6853DCE}" type="datetimeFigureOut">
              <a:rPr lang="en-US" smtClean="0"/>
              <a:t>5/19/25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7037B-AA20-9887-5BD0-3EE1E3CD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D691B-B761-63AB-5AC2-341A66E3C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9263-AA33-694F-AF3F-722ECD3A2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2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B02BB-03EB-C694-3320-99C50DB24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09741-7371-7B78-2E8C-5BC0CBFB5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54837-3161-7AC6-B076-34D041649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8A4D-65E4-1A4B-ABA7-C752A6853DCE}" type="datetimeFigureOut">
              <a:rPr lang="en-US" smtClean="0"/>
              <a:t>5/19/25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7824-3EE7-FABE-A6C7-070FD3879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328F4-207A-F368-5741-A333F544A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9263-AA33-694F-AF3F-722ECD3A2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1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13322-8CA1-893D-879A-A7CC2DD6B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4213A-87E9-4F87-C54C-C9B4C67BD9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A1CD72-291F-39DB-7A29-87E83FFA2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0C109-CFE3-F284-B486-1CBC84465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8A4D-65E4-1A4B-ABA7-C752A6853DCE}" type="datetimeFigureOut">
              <a:rPr lang="en-US" smtClean="0"/>
              <a:t>5/19/25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E889A-5439-5757-AA90-393B9E0F7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6D39D-3FBC-C32A-94E7-9FE4C03D0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9263-AA33-694F-AF3F-722ECD3A2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6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3A207-6BBE-4F6E-6233-55B1C1A62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0F533-7F13-DA79-5777-E15063A6B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841F8-7627-C8C8-F96D-CD35D05E2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F0D368-37A9-57B2-0141-21D38C6F35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6E278-89B4-1232-2333-379076735D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795F56-2E6B-BBF8-4084-27A420795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8A4D-65E4-1A4B-ABA7-C752A6853DCE}" type="datetimeFigureOut">
              <a:rPr lang="en-US" smtClean="0"/>
              <a:t>5/19/25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FB1747-8125-62BC-FE35-2FAE69318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E25837-96C0-E30C-5E7C-1A2BB235A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9263-AA33-694F-AF3F-722ECD3A2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85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1B9D2-9633-1ACF-CAD3-911250DC5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2D7A78-D600-E5C1-89EB-8B4E86C6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8A4D-65E4-1A4B-ABA7-C752A6853DCE}" type="datetimeFigureOut">
              <a:rPr lang="en-US" smtClean="0"/>
              <a:t>5/19/25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C1499-260F-7B75-82B1-2404FE2FF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F540E-2703-6BA6-2B14-146C693EF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9263-AA33-694F-AF3F-722ECD3A2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14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18CD2A-CCCC-234F-E1E7-6BDBD3D75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8A4D-65E4-1A4B-ABA7-C752A6853DCE}" type="datetimeFigureOut">
              <a:rPr lang="en-US" smtClean="0"/>
              <a:t>5/19/25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F19CA0-6EFF-F140-C6E7-EBBEE9C9C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DBE0A-393E-49F0-64DD-6B676D45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9263-AA33-694F-AF3F-722ECD3A2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3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2F3BE-D572-0CE1-C80A-44A14993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551D-80C5-9319-2DF4-F21AD8D0F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29EE4D-D1A9-C5C6-AA08-4CF76113A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E04D0-4E54-4BBC-DBF6-59FBBDB86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8A4D-65E4-1A4B-ABA7-C752A6853DCE}" type="datetimeFigureOut">
              <a:rPr lang="en-US" smtClean="0"/>
              <a:t>5/19/25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92AE5-833B-6970-81AF-B3310AD57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C30D4-E547-9B34-E88A-2E14C796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9263-AA33-694F-AF3F-722ECD3A2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0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C313D-6EB4-B29E-3C71-638E0E749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DAA24F-18FC-9943-14FD-D0652F140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977A3C-95FD-0C94-D5D1-7F9D858B6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EDBAC-5CAE-C5CD-A56C-5A50932D5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8A4D-65E4-1A4B-ABA7-C752A6853DCE}" type="datetimeFigureOut">
              <a:rPr lang="en-US" smtClean="0"/>
              <a:t>5/19/25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FB547-A47E-F53E-D8A7-B83A24EFB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FF5F6B-399C-101B-0461-F624B0D4F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9263-AA33-694F-AF3F-722ECD3A2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45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66BE48-1817-9F01-300E-A613A54F3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5017D-06A9-F0BE-0B9D-B6CECE42B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AC3A1-F0F7-2B19-BBAA-E87255DB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CE8A4D-65E4-1A4B-ABA7-C752A6853DCE}" type="datetimeFigureOut">
              <a:rPr lang="en-US" smtClean="0"/>
              <a:t>5/19/25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59FEE-19C6-626B-85D9-7B28990A01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6B907-7677-8C81-A69A-937E96E01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019263-AA33-694F-AF3F-722ECD3A2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2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-121856"/>
            <a:ext cx="11812270" cy="1888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50" b="0" i="0">
                <a:solidFill>
                  <a:srgbClr val="377B8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14875" y="1702498"/>
            <a:ext cx="7191375" cy="2367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508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image" Target="../media/image86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mhcrn.softr.app/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mailto:s.hargreaves@sgul.ac.uk" TargetMode="Externa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" Type="http://schemas.openxmlformats.org/officeDocument/2006/relationships/image" Target="../media/image17.pn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logos with different colors&#10;&#10;AI-generated content may be incorrect.">
            <a:extLst>
              <a:ext uri="{FF2B5EF4-FFF2-40B4-BE49-F238E27FC236}">
                <a16:creationId xmlns:a16="http://schemas.microsoft.com/office/drawing/2014/main" id="{89C6BD22-57D4-49E3-CB27-A8BD52098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FD7C89-D110-3D57-11C1-7B6CEAB36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13382"/>
            <a:ext cx="9144000" cy="2387600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RESEARCH CAFÉ</a:t>
            </a:r>
            <a:br>
              <a:rPr lang="en-US" sz="4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4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Enabling Local Public Health Research in South West London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CE4F5-1FCD-EE65-E2CA-E54B4A0FA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3058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12:00 – 13:00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Facilitator: Sam Green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Speakers: Sally Hargreaves and Rachel Flowers</a:t>
            </a:r>
          </a:p>
        </p:txBody>
      </p:sp>
    </p:spTree>
    <p:extLst>
      <p:ext uri="{BB962C8B-B14F-4D97-AF65-F5344CB8AC3E}">
        <p14:creationId xmlns:p14="http://schemas.microsoft.com/office/powerpoint/2010/main" val="721100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4975" y="36766"/>
            <a:ext cx="5871210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b="1" spc="-175" dirty="0">
                <a:solidFill>
                  <a:srgbClr val="585858"/>
                </a:solidFill>
                <a:latin typeface="Arial"/>
                <a:cs typeface="Arial"/>
              </a:rPr>
              <a:t>Low</a:t>
            </a:r>
            <a:r>
              <a:rPr sz="2750" b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750" b="1" spc="-130" dirty="0">
                <a:solidFill>
                  <a:srgbClr val="585858"/>
                </a:solidFill>
                <a:latin typeface="Arial"/>
                <a:cs typeface="Arial"/>
              </a:rPr>
              <a:t>vaccination</a:t>
            </a:r>
            <a:r>
              <a:rPr sz="2750" b="1" spc="-6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750" b="1" spc="-75" dirty="0">
                <a:solidFill>
                  <a:srgbClr val="585858"/>
                </a:solidFill>
                <a:latin typeface="Arial"/>
                <a:cs typeface="Arial"/>
              </a:rPr>
              <a:t>coverage</a:t>
            </a:r>
            <a:r>
              <a:rPr sz="2750" b="1" spc="-8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750" b="1" spc="-100" dirty="0">
                <a:solidFill>
                  <a:srgbClr val="585858"/>
                </a:solidFill>
                <a:latin typeface="Arial"/>
                <a:cs typeface="Arial"/>
              </a:rPr>
              <a:t>in</a:t>
            </a:r>
            <a:r>
              <a:rPr sz="2750" b="1" spc="-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750" b="1" spc="-95" dirty="0">
                <a:solidFill>
                  <a:srgbClr val="585858"/>
                </a:solidFill>
                <a:latin typeface="Arial"/>
                <a:cs typeface="Arial"/>
              </a:rPr>
              <a:t>migrants</a:t>
            </a:r>
            <a:endParaRPr sz="27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8150" y="676275"/>
            <a:ext cx="5838825" cy="1628775"/>
          </a:xfrm>
          <a:prstGeom prst="rect">
            <a:avLst/>
          </a:prstGeom>
          <a:solidFill>
            <a:srgbClr val="1F3863"/>
          </a:solidFill>
        </p:spPr>
        <p:txBody>
          <a:bodyPr vert="horz" wrap="square" lIns="0" tIns="20955" rIns="0" bIns="0" rtlCol="0">
            <a:spAutoFit/>
          </a:bodyPr>
          <a:lstStyle/>
          <a:p>
            <a:pPr marL="95250" marR="0" lvl="0" indent="0" defTabSz="91440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Global</a:t>
            </a:r>
            <a:r>
              <a:rPr kumimoji="0" sz="2000" b="1" i="0" u="none" strike="noStrike" kern="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evidence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95250" marR="377825" lvl="0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IOM</a:t>
            </a:r>
            <a:r>
              <a:rPr kumimoji="0" sz="2000" b="1" i="0" u="none" strike="noStrike" kern="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1" i="0" u="none" strike="noStrike" kern="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study</a:t>
            </a:r>
            <a:r>
              <a:rPr kumimoji="0" sz="20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12,526</a:t>
            </a:r>
            <a:r>
              <a:rPr kumimoji="0" sz="20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refugees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(36</a:t>
            </a:r>
            <a:r>
              <a:rPr kumimoji="0" sz="20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nationalities) </a:t>
            </a:r>
            <a:r>
              <a:rPr kumimoji="0" sz="20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assessed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in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WHO</a:t>
            </a:r>
            <a:r>
              <a:rPr kumimoji="0" sz="2000" b="0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Eastern</a:t>
            </a:r>
            <a:r>
              <a:rPr kumimoji="0" sz="2000" b="0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Mediterranean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region</a:t>
            </a:r>
            <a:r>
              <a:rPr kumimoji="0" sz="20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1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(Lebanon,</a:t>
            </a:r>
            <a:r>
              <a:rPr kumimoji="0" sz="20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1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Jordan,</a:t>
            </a:r>
            <a:r>
              <a:rPr kumimoji="0" sz="2000" b="1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1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Egypt)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1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on</a:t>
            </a:r>
            <a:r>
              <a:rPr kumimoji="0" sz="2000" b="1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route</a:t>
            </a:r>
            <a:r>
              <a:rPr kumimoji="0" sz="20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the UK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8150" y="2571750"/>
            <a:ext cx="5305425" cy="1028700"/>
          </a:xfrm>
          <a:prstGeom prst="rect">
            <a:avLst/>
          </a:prstGeom>
          <a:solidFill>
            <a:srgbClr val="F9F9F9"/>
          </a:solidFill>
        </p:spPr>
        <p:txBody>
          <a:bodyPr vert="horz" wrap="square" lIns="0" tIns="161290" rIns="0" bIns="0" rtlCol="0">
            <a:spAutoFit/>
          </a:bodyPr>
          <a:lstStyle/>
          <a:p>
            <a:pPr marL="95250" marR="199390" lvl="0" indent="0" defTabSz="914400" eaLnBrk="1" fontAlgn="auto" latinLnBrk="0" hangingPunct="1">
              <a:lnSpc>
                <a:spcPct val="103000"/>
              </a:lnSpc>
              <a:spcBef>
                <a:spcPts val="1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Adults</a:t>
            </a:r>
            <a:r>
              <a:rPr kumimoji="0" sz="155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were</a:t>
            </a:r>
            <a:r>
              <a:rPr kumimoji="0" sz="155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significantly</a:t>
            </a:r>
            <a:r>
              <a:rPr kumimoji="0" sz="155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less</a:t>
            </a:r>
            <a:r>
              <a:rPr kumimoji="0" sz="15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likely</a:t>
            </a:r>
            <a:r>
              <a:rPr kumimoji="0" sz="155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than</a:t>
            </a:r>
            <a:r>
              <a:rPr kumimoji="0" sz="15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children</a:t>
            </a:r>
            <a:r>
              <a:rPr kumimoji="0" sz="1550" b="1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155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be</a:t>
            </a:r>
            <a:r>
              <a:rPr kumimoji="0" sz="155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 </a:t>
            </a:r>
            <a:r>
              <a:rPr kumimoji="0" sz="155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line</a:t>
            </a:r>
            <a:r>
              <a:rPr kumimoji="0" sz="155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with</a:t>
            </a:r>
            <a:r>
              <a:rPr kumimoji="0" sz="155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1550" b="1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UK</a:t>
            </a:r>
            <a:r>
              <a:rPr kumimoji="0" sz="155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immunisation</a:t>
            </a:r>
            <a:r>
              <a:rPr kumimoji="0" sz="155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schedule</a:t>
            </a:r>
            <a:r>
              <a:rPr kumimoji="0" sz="155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155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polio</a:t>
            </a:r>
            <a:r>
              <a:rPr kumimoji="0" sz="155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 </a:t>
            </a:r>
            <a:r>
              <a:rPr kumimoji="0" sz="155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measles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59218" y="1272345"/>
            <a:ext cx="4659630" cy="2229485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Few</a:t>
            </a:r>
            <a:r>
              <a:rPr kumimoji="0" sz="155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refugees</a:t>
            </a:r>
            <a:r>
              <a:rPr kumimoji="0" sz="155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were</a:t>
            </a:r>
            <a:r>
              <a:rPr kumimoji="0" sz="155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fully</a:t>
            </a:r>
            <a:r>
              <a:rPr kumimoji="0" sz="155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aligned</a:t>
            </a:r>
            <a:r>
              <a:rPr kumimoji="0" sz="155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with</a:t>
            </a:r>
            <a:r>
              <a:rPr kumimoji="0" sz="155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155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UK</a:t>
            </a:r>
            <a:r>
              <a:rPr kumimoji="0" sz="155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vaccine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schedule: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41300" marR="0" lvl="0" indent="-228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Only</a:t>
            </a:r>
            <a:r>
              <a:rPr kumimoji="0" sz="155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34%</a:t>
            </a:r>
            <a:r>
              <a:rPr kumimoji="0" sz="1550" b="0" i="0" u="none" strike="noStrike" kern="0" cap="none" spc="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vaccinated</a:t>
            </a:r>
            <a:r>
              <a:rPr kumimoji="0" sz="1550" b="0" i="0" u="none" strike="noStrike" kern="0" cap="none" spc="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1550" b="0" i="0" u="none" strike="noStrike" kern="0" cap="none" spc="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measles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41300" marR="0" lvl="0" indent="-22860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Polio:</a:t>
            </a:r>
            <a:r>
              <a:rPr kumimoji="0" sz="1550" b="0" i="0" u="none" strike="noStrike" kern="0" cap="none" spc="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11%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41300" marR="0" lvl="0" indent="-228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Diphtheria</a:t>
            </a:r>
            <a:r>
              <a:rPr kumimoji="0" sz="1550" b="0" i="0" u="none" strike="noStrike" kern="0" cap="none" spc="1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550" b="0" i="0" u="none" strike="noStrike" kern="0" cap="none" spc="1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tetanus:</a:t>
            </a:r>
            <a:r>
              <a:rPr kumimoji="0" sz="1550" b="0" i="0" u="none" strike="noStrike" kern="0" cap="none" spc="1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5%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010525" y="104775"/>
            <a:ext cx="3905250" cy="1247775"/>
            <a:chOff x="8010525" y="104775"/>
            <a:chExt cx="3905250" cy="124777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77200" y="647700"/>
              <a:ext cx="3771900" cy="62865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020050" y="590550"/>
              <a:ext cx="3886200" cy="752475"/>
            </a:xfrm>
            <a:custGeom>
              <a:avLst/>
              <a:gdLst/>
              <a:ahLst/>
              <a:cxnLst/>
              <a:rect l="l" t="t" r="r" b="b"/>
              <a:pathLst>
                <a:path w="3886200" h="752475">
                  <a:moveTo>
                    <a:pt x="0" y="752475"/>
                  </a:moveTo>
                  <a:lnTo>
                    <a:pt x="3886200" y="752475"/>
                  </a:lnTo>
                  <a:lnTo>
                    <a:pt x="3886200" y="0"/>
                  </a:lnTo>
                  <a:lnTo>
                    <a:pt x="0" y="0"/>
                  </a:lnTo>
                  <a:lnTo>
                    <a:pt x="0" y="752475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29575" y="123825"/>
              <a:ext cx="3867150" cy="46672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020050" y="114300"/>
              <a:ext cx="3886200" cy="485775"/>
            </a:xfrm>
            <a:custGeom>
              <a:avLst/>
              <a:gdLst/>
              <a:ahLst/>
              <a:cxnLst/>
              <a:rect l="l" t="t" r="r" b="b"/>
              <a:pathLst>
                <a:path w="3886200" h="485775">
                  <a:moveTo>
                    <a:pt x="0" y="485775"/>
                  </a:moveTo>
                  <a:lnTo>
                    <a:pt x="3886200" y="485775"/>
                  </a:lnTo>
                  <a:lnTo>
                    <a:pt x="3886200" y="0"/>
                  </a:lnTo>
                  <a:lnTo>
                    <a:pt x="0" y="0"/>
                  </a:lnTo>
                  <a:lnTo>
                    <a:pt x="0" y="485775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896038" y="3705225"/>
            <a:ext cx="5553075" cy="2981325"/>
            <a:chOff x="5896038" y="3705225"/>
            <a:chExt cx="5553075" cy="2981325"/>
          </a:xfrm>
        </p:grpSpPr>
        <p:pic>
          <p:nvPicPr>
            <p:cNvPr id="12" name="object 12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875" y="3714750"/>
              <a:ext cx="5467649" cy="292899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900801" y="3709987"/>
              <a:ext cx="5543550" cy="2971800"/>
            </a:xfrm>
            <a:custGeom>
              <a:avLst/>
              <a:gdLst/>
              <a:ahLst/>
              <a:cxnLst/>
              <a:rect l="l" t="t" r="r" b="b"/>
              <a:pathLst>
                <a:path w="5543550" h="2971800">
                  <a:moveTo>
                    <a:pt x="0" y="2971800"/>
                  </a:moveTo>
                  <a:lnTo>
                    <a:pt x="5543550" y="2971800"/>
                  </a:lnTo>
                  <a:lnTo>
                    <a:pt x="5543550" y="0"/>
                  </a:lnTo>
                  <a:lnTo>
                    <a:pt x="0" y="0"/>
                  </a:lnTo>
                  <a:lnTo>
                    <a:pt x="0" y="29718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9669" y="3759198"/>
            <a:ext cx="3508130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971550"/>
          </a:xfrm>
          <a:custGeom>
            <a:avLst/>
            <a:gdLst/>
            <a:ahLst/>
            <a:cxnLst/>
            <a:rect l="l" t="t" r="r" b="b"/>
            <a:pathLst>
              <a:path w="12192000" h="971550">
                <a:moveTo>
                  <a:pt x="0" y="971550"/>
                </a:moveTo>
                <a:lnTo>
                  <a:pt x="12192000" y="971550"/>
                </a:lnTo>
                <a:lnTo>
                  <a:pt x="12192000" y="0"/>
                </a:lnTo>
                <a:lnTo>
                  <a:pt x="0" y="0"/>
                </a:lnTo>
                <a:lnTo>
                  <a:pt x="0" y="97155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3204" y="76771"/>
            <a:ext cx="9098280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i="1" dirty="0">
                <a:solidFill>
                  <a:srgbClr val="FFFFFF"/>
                </a:solidFill>
                <a:latin typeface="Corbel"/>
                <a:cs typeface="Corbel"/>
              </a:rPr>
              <a:t>UK</a:t>
            </a:r>
            <a:r>
              <a:rPr sz="4350" i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350" i="1" spc="-10" dirty="0">
                <a:solidFill>
                  <a:srgbClr val="FFFFFF"/>
                </a:solidFill>
                <a:latin typeface="Corbel"/>
                <a:cs typeface="Corbel"/>
              </a:rPr>
              <a:t>guidelines</a:t>
            </a:r>
            <a:r>
              <a:rPr sz="4350" i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350" i="1" dirty="0">
                <a:solidFill>
                  <a:srgbClr val="FFFFFF"/>
                </a:solidFill>
                <a:latin typeface="Corbel"/>
                <a:cs typeface="Corbel"/>
              </a:rPr>
              <a:t>on</a:t>
            </a:r>
            <a:r>
              <a:rPr sz="4350" i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350" i="1" spc="-10" dirty="0">
                <a:solidFill>
                  <a:srgbClr val="FFFFFF"/>
                </a:solidFill>
                <a:latin typeface="Corbel"/>
                <a:cs typeface="Corbel"/>
              </a:rPr>
              <a:t>vaccination</a:t>
            </a:r>
            <a:r>
              <a:rPr sz="4350" i="1" spc="-1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350" i="1" dirty="0">
                <a:solidFill>
                  <a:srgbClr val="FFFFFF"/>
                </a:solidFill>
                <a:latin typeface="Corbel"/>
                <a:cs typeface="Corbel"/>
              </a:rPr>
              <a:t>for</a:t>
            </a:r>
            <a:r>
              <a:rPr sz="4350" i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350" i="1" spc="-10" dirty="0">
                <a:solidFill>
                  <a:srgbClr val="FFFFFF"/>
                </a:solidFill>
                <a:latin typeface="Corbel"/>
                <a:cs typeface="Corbel"/>
              </a:rPr>
              <a:t>migrants</a:t>
            </a:r>
            <a:endParaRPr sz="4350">
              <a:latin typeface="Corbel"/>
              <a:cs typeface="Corbe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952500"/>
            <a:ext cx="12192000" cy="5905500"/>
            <a:chOff x="0" y="952500"/>
            <a:chExt cx="12192000" cy="5905500"/>
          </a:xfrm>
        </p:grpSpPr>
        <p:pic>
          <p:nvPicPr>
            <p:cNvPr id="5" name="object 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8175" y="952500"/>
              <a:ext cx="7553325" cy="55245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6496050"/>
              <a:ext cx="12192000" cy="361950"/>
            </a:xfrm>
            <a:custGeom>
              <a:avLst/>
              <a:gdLst/>
              <a:ahLst/>
              <a:cxnLst/>
              <a:rect l="l" t="t" r="r" b="b"/>
              <a:pathLst>
                <a:path w="12192000" h="361950">
                  <a:moveTo>
                    <a:pt x="12192000" y="0"/>
                  </a:moveTo>
                  <a:lnTo>
                    <a:pt x="0" y="0"/>
                  </a:lnTo>
                  <a:lnTo>
                    <a:pt x="0" y="361950"/>
                  </a:lnTo>
                  <a:lnTo>
                    <a:pt x="12192000" y="36195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47345" y="1294447"/>
            <a:ext cx="3752215" cy="5151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lvl="0" indent="-342900" defTabSz="914400" eaLnBrk="1" fontAlgn="auto" latinLnBrk="0" hangingPunct="1">
              <a:lnSpc>
                <a:spcPct val="1000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All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migrants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24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UK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have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access</a:t>
            </a:r>
            <a:r>
              <a:rPr kumimoji="0" sz="24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2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primary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care</a:t>
            </a:r>
            <a:r>
              <a:rPr kumimoji="0" sz="24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2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therefore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vaccination</a:t>
            </a:r>
            <a:r>
              <a:rPr kumimoji="0" sz="24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regardless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immigration</a:t>
            </a:r>
            <a:r>
              <a:rPr kumimoji="0" sz="24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status</a:t>
            </a:r>
            <a:r>
              <a:rPr kumimoji="0" sz="24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theory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5600" marR="102235" lvl="0" indent="-342900" defTabSz="914400" eaLnBrk="1" fontAlgn="auto" latinLnBrk="0" hangingPunct="1">
              <a:lnSpc>
                <a:spcPct val="991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Key</a:t>
            </a:r>
            <a:r>
              <a:rPr kumimoji="0" sz="2400" b="1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catch-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up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vaccines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24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adults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adolecscents: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4965" marR="0" lvl="0" indent="-342265" defTabSz="914400" eaLnBrk="1" fontAlgn="auto" latinLnBrk="0" hangingPunct="1">
              <a:lnSpc>
                <a:spcPts val="286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 typeface="Wingdings"/>
              <a:buChar char=""/>
              <a:tabLst>
                <a:tab pos="354965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3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doses</a:t>
            </a:r>
            <a:r>
              <a:rPr kumimoji="0" sz="2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Td/IPV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4965" marR="0" lvl="0" indent="-342265" defTabSz="91440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>
                <a:tab pos="354965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doses</a:t>
            </a:r>
            <a:r>
              <a:rPr kumimoji="0" sz="2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MMR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4965" marR="0" lvl="0" indent="-342265" defTabSz="914400" eaLnBrk="1" fontAlgn="auto" latinLnBrk="0" hangingPunct="1">
              <a:lnSpc>
                <a:spcPts val="287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 typeface="Wingdings"/>
              <a:buChar char=""/>
              <a:tabLst>
                <a:tab pos="354965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dose</a:t>
            </a:r>
            <a:r>
              <a:rPr kumimoji="0" sz="2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MenACWY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4965" marR="0" lvl="0" indent="-342265" defTabSz="914400" eaLnBrk="1" fontAlgn="auto" latinLnBrk="0" hangingPunct="1">
              <a:lnSpc>
                <a:spcPts val="28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>
                <a:tab pos="354965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HPV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(if</a:t>
            </a:r>
            <a:r>
              <a:rPr kumimoji="0" sz="2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between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15-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25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5600" marR="0" lvl="0" indent="0" defTabSz="91440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years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old)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1945" y="6589574"/>
            <a:ext cx="11502390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7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688580" algn="l"/>
              </a:tabLst>
              <a:defRPr/>
            </a:pPr>
            <a:r>
              <a:rPr kumimoji="0" sz="1800" b="1" i="0" u="none" strike="noStrike" kern="0" cap="none" spc="-5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800" b="1" i="0" u="none" strike="noStrike" kern="0" cap="none" spc="-45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sz="1800" b="1" i="0" u="none" strike="noStrike" kern="0" cap="none" spc="-4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</a:t>
            </a:r>
            <a:r>
              <a:rPr kumimoji="0" sz="1800" b="1" i="0" u="none" strike="noStrike" kern="0" cap="none" spc="-5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</a:t>
            </a:r>
            <a:r>
              <a:rPr kumimoji="0" sz="1800" b="1" i="0" u="none" strike="noStrike" kern="0" cap="none" spc="-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800" b="1" i="0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</a:t>
            </a:r>
            <a:r>
              <a:rPr kumimoji="0" sz="1800" b="1" i="0" u="none" strike="noStrike" kern="0" cap="none" spc="-5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</a:t>
            </a:r>
            <a:r>
              <a:rPr kumimoji="0" sz="1800" b="1" i="0" u="none" strike="noStrike" kern="0" cap="none" spc="-4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</a:t>
            </a:r>
            <a:r>
              <a:rPr kumimoji="0" sz="1800" b="1" i="0" u="none" strike="noStrike" kern="0" cap="none" spc="-3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sz="1800" b="1" i="0" u="none" strike="noStrike" kern="0" cap="none" spc="-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800" b="1" i="0" u="none" strike="noStrike" kern="0" cap="none" spc="-3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g</a:t>
            </a:r>
            <a:r>
              <a:rPr kumimoji="0" sz="1800" b="1" i="0" u="none" strike="noStrike" kern="0" cap="none" spc="-22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</a:t>
            </a:r>
            <a:r>
              <a:rPr kumimoji="0" sz="1800" b="1" i="0" u="none" strike="noStrike" kern="0" cap="none" spc="-3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800" b="1" i="0" u="none" strike="noStrike" kern="0" cap="none" spc="-3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</a:t>
            </a:r>
            <a:r>
              <a:rPr kumimoji="0" sz="1800" b="1" i="0" u="none" strike="noStrike" kern="0" cap="none" spc="-3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u</a:t>
            </a:r>
            <a:r>
              <a:rPr kumimoji="0" sz="1800" b="1" i="0" u="none" strike="noStrike" kern="0" cap="none" spc="-2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800" b="1" i="0" u="none" strike="noStrike" kern="0" cap="none" spc="-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800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800" b="1" i="0" u="none" strike="noStrike" kern="0" cap="none" spc="-5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800" b="1" i="0" u="none" strike="noStrike" kern="0" cap="none" spc="-3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</a:t>
            </a:r>
            <a:r>
              <a:rPr kumimoji="0" sz="1800" b="1" i="0" u="none" strike="noStrike" kern="0" cap="none" spc="-3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u</a:t>
            </a:r>
            <a:r>
              <a:rPr kumimoji="0" sz="1800" b="1" i="0" u="none" strike="noStrike" kern="0" cap="none" spc="-3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</a:t>
            </a:r>
            <a:r>
              <a:rPr kumimoji="0" sz="1800" b="1" i="0" u="none" strike="noStrike" kern="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800" b="1" i="0" u="none" strike="noStrike" kern="0" cap="none" spc="-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800" b="1" i="0" u="none" strike="noStrike" kern="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800" b="1" i="0" u="none" strike="noStrike" kern="0" cap="none" spc="-4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</a:t>
            </a:r>
            <a:r>
              <a:rPr kumimoji="0" sz="1800" b="1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800" b="1" i="0" u="none" strike="noStrike" kern="0" cap="none" spc="-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-3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Course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	</a:t>
            </a:r>
            <a:r>
              <a:rPr kumimoji="0" sz="1800" b="1" i="0" u="none" strike="noStrike" kern="0" cap="none" spc="-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Montisola,</a:t>
            </a:r>
            <a:r>
              <a:rPr kumimoji="0" sz="1800" b="1" i="0" u="none" strike="noStrike" kern="0" cap="none" spc="-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-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26-</a:t>
            </a:r>
            <a:r>
              <a:rPr kumimoji="0" sz="1800" b="1" i="0" u="none" strike="noStrike" kern="0" cap="none" spc="-2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30September </a:t>
            </a:r>
            <a:r>
              <a:rPr kumimoji="0" sz="1800" b="1" i="0" u="none" strike="noStrike" kern="0" cap="none" spc="-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2022</a:t>
            </a:r>
            <a:r>
              <a:rPr kumimoji="0" sz="1800" b="1" i="0" u="none" strike="noStrike" kern="0" cap="none" spc="-2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–</a:t>
            </a:r>
            <a:r>
              <a:rPr kumimoji="0" sz="1800" b="1" i="0" u="none" strike="noStrike" kern="0" cap="none" spc="-5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H</a:t>
            </a:r>
            <a:r>
              <a:rPr kumimoji="0" sz="1800" b="1" i="0" u="none" strike="noStrike" kern="0" cap="none" spc="-2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y</a:t>
            </a:r>
            <a:r>
              <a:rPr kumimoji="0" sz="1800" b="1" i="0" u="none" strike="noStrike" kern="0" cap="none" spc="-3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b</a:t>
            </a:r>
            <a:r>
              <a:rPr kumimoji="0" sz="1800" b="1" i="0" u="none" strike="noStrike" kern="0" cap="none" spc="-2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</a:t>
            </a:r>
            <a:r>
              <a:rPr kumimoji="0" sz="1800" b="1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</a:t>
            </a:r>
            <a:r>
              <a:rPr kumimoji="0" sz="1800" b="1" i="0" u="none" strike="noStrike" kern="0" cap="none" spc="-3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-2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Edition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7937" y="6488112"/>
            <a:ext cx="12212955" cy="382905"/>
            <a:chOff x="-7937" y="6488112"/>
            <a:chExt cx="12212955" cy="382905"/>
          </a:xfrm>
        </p:grpSpPr>
        <p:sp>
          <p:nvSpPr>
            <p:cNvPr id="10" name="object 10"/>
            <p:cNvSpPr/>
            <p:nvPr/>
          </p:nvSpPr>
          <p:spPr>
            <a:xfrm>
              <a:off x="4762" y="6500812"/>
              <a:ext cx="12187555" cy="357505"/>
            </a:xfrm>
            <a:custGeom>
              <a:avLst/>
              <a:gdLst/>
              <a:ahLst/>
              <a:cxnLst/>
              <a:rect l="l" t="t" r="r" b="b"/>
              <a:pathLst>
                <a:path w="12187555" h="357504">
                  <a:moveTo>
                    <a:pt x="12187237" y="0"/>
                  </a:moveTo>
                  <a:lnTo>
                    <a:pt x="0" y="0"/>
                  </a:lnTo>
                  <a:lnTo>
                    <a:pt x="0" y="357187"/>
                  </a:lnTo>
                  <a:lnTo>
                    <a:pt x="12187237" y="357187"/>
                  </a:lnTo>
                  <a:lnTo>
                    <a:pt x="12187237" y="0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762" y="6500812"/>
              <a:ext cx="12187555" cy="357505"/>
            </a:xfrm>
            <a:custGeom>
              <a:avLst/>
              <a:gdLst/>
              <a:ahLst/>
              <a:cxnLst/>
              <a:rect l="l" t="t" r="r" b="b"/>
              <a:pathLst>
                <a:path w="12187555" h="357504">
                  <a:moveTo>
                    <a:pt x="12187237" y="0"/>
                  </a:moveTo>
                  <a:lnTo>
                    <a:pt x="0" y="0"/>
                  </a:lnTo>
                  <a:lnTo>
                    <a:pt x="0" y="357187"/>
                  </a:lnTo>
                </a:path>
              </a:pathLst>
            </a:custGeom>
            <a:ln w="25400">
              <a:solidFill>
                <a:srgbClr val="0099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858384" y="6586883"/>
            <a:ext cx="2480310" cy="20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5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MSc</a:t>
            </a:r>
            <a:r>
              <a:rPr kumimoji="0" sz="1400" b="0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Migration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Health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2023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-7937" y="6516687"/>
            <a:ext cx="12212955" cy="354330"/>
            <a:chOff x="-7937" y="6516687"/>
            <a:chExt cx="12212955" cy="354330"/>
          </a:xfrm>
        </p:grpSpPr>
        <p:sp>
          <p:nvSpPr>
            <p:cNvPr id="14" name="object 14"/>
            <p:cNvSpPr/>
            <p:nvPr/>
          </p:nvSpPr>
          <p:spPr>
            <a:xfrm>
              <a:off x="4762" y="6529387"/>
              <a:ext cx="12187555" cy="328930"/>
            </a:xfrm>
            <a:custGeom>
              <a:avLst/>
              <a:gdLst/>
              <a:ahLst/>
              <a:cxnLst/>
              <a:rect l="l" t="t" r="r" b="b"/>
              <a:pathLst>
                <a:path w="12187555" h="328929">
                  <a:moveTo>
                    <a:pt x="12187237" y="0"/>
                  </a:moveTo>
                  <a:lnTo>
                    <a:pt x="0" y="0"/>
                  </a:lnTo>
                  <a:lnTo>
                    <a:pt x="0" y="328612"/>
                  </a:lnTo>
                  <a:lnTo>
                    <a:pt x="12187237" y="328612"/>
                  </a:lnTo>
                  <a:lnTo>
                    <a:pt x="12187237" y="0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762" y="6529387"/>
              <a:ext cx="12187555" cy="328930"/>
            </a:xfrm>
            <a:custGeom>
              <a:avLst/>
              <a:gdLst/>
              <a:ahLst/>
              <a:cxnLst/>
              <a:rect l="l" t="t" r="r" b="b"/>
              <a:pathLst>
                <a:path w="12187555" h="328929">
                  <a:moveTo>
                    <a:pt x="12187237" y="0"/>
                  </a:moveTo>
                  <a:lnTo>
                    <a:pt x="0" y="0"/>
                  </a:lnTo>
                  <a:lnTo>
                    <a:pt x="0" y="328612"/>
                  </a:lnTo>
                </a:path>
              </a:pathLst>
            </a:custGeom>
            <a:ln w="25400">
              <a:solidFill>
                <a:srgbClr val="0099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775" y="390525"/>
            <a:ext cx="8934450" cy="1057275"/>
          </a:xfrm>
          <a:custGeom>
            <a:avLst/>
            <a:gdLst/>
            <a:ahLst/>
            <a:cxnLst/>
            <a:rect l="l" t="t" r="r" b="b"/>
            <a:pathLst>
              <a:path w="8934450" h="1057275">
                <a:moveTo>
                  <a:pt x="0" y="1057275"/>
                </a:moveTo>
                <a:lnTo>
                  <a:pt x="8934450" y="1057275"/>
                </a:lnTo>
                <a:lnTo>
                  <a:pt x="8934450" y="0"/>
                </a:lnTo>
                <a:lnTo>
                  <a:pt x="0" y="0"/>
                </a:lnTo>
                <a:lnTo>
                  <a:pt x="0" y="1057275"/>
                </a:lnTo>
                <a:close/>
              </a:path>
            </a:pathLst>
          </a:custGeom>
          <a:solidFill>
            <a:srgbClr val="119D7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425386"/>
            <a:ext cx="8260080" cy="4946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50" dirty="0">
                <a:solidFill>
                  <a:srgbClr val="DEEBF7"/>
                </a:solidFill>
                <a:latin typeface="Arial"/>
                <a:cs typeface="Arial"/>
              </a:rPr>
              <a:t>Many</a:t>
            </a:r>
            <a:r>
              <a:rPr sz="3050" spc="55" dirty="0">
                <a:solidFill>
                  <a:srgbClr val="DEEBF7"/>
                </a:solidFill>
                <a:latin typeface="Arial"/>
                <a:cs typeface="Arial"/>
              </a:rPr>
              <a:t> </a:t>
            </a:r>
            <a:r>
              <a:rPr sz="3050" dirty="0">
                <a:solidFill>
                  <a:srgbClr val="DEEBF7"/>
                </a:solidFill>
                <a:latin typeface="Arial"/>
                <a:cs typeface="Arial"/>
              </a:rPr>
              <a:t>arrive</a:t>
            </a:r>
            <a:r>
              <a:rPr sz="3050" spc="125" dirty="0">
                <a:solidFill>
                  <a:srgbClr val="DEEBF7"/>
                </a:solidFill>
                <a:latin typeface="Arial"/>
                <a:cs typeface="Arial"/>
              </a:rPr>
              <a:t> </a:t>
            </a:r>
            <a:r>
              <a:rPr sz="3050" dirty="0">
                <a:solidFill>
                  <a:srgbClr val="DEEBF7"/>
                </a:solidFill>
                <a:latin typeface="Arial"/>
                <a:cs typeface="Arial"/>
              </a:rPr>
              <a:t>to</a:t>
            </a:r>
            <a:r>
              <a:rPr sz="3050" spc="120" dirty="0">
                <a:solidFill>
                  <a:srgbClr val="DEEBF7"/>
                </a:solidFill>
                <a:latin typeface="Arial"/>
                <a:cs typeface="Arial"/>
              </a:rPr>
              <a:t> </a:t>
            </a:r>
            <a:r>
              <a:rPr sz="3050" dirty="0">
                <a:solidFill>
                  <a:srgbClr val="DEEBF7"/>
                </a:solidFill>
                <a:latin typeface="Arial"/>
                <a:cs typeface="Arial"/>
              </a:rPr>
              <a:t>the</a:t>
            </a:r>
            <a:r>
              <a:rPr sz="3050" spc="120" dirty="0">
                <a:solidFill>
                  <a:srgbClr val="DEEBF7"/>
                </a:solidFill>
                <a:latin typeface="Arial"/>
                <a:cs typeface="Arial"/>
              </a:rPr>
              <a:t> </a:t>
            </a:r>
            <a:r>
              <a:rPr sz="3050" dirty="0">
                <a:solidFill>
                  <a:srgbClr val="DEEBF7"/>
                </a:solidFill>
                <a:latin typeface="Arial"/>
                <a:cs typeface="Arial"/>
              </a:rPr>
              <a:t>UK</a:t>
            </a:r>
            <a:r>
              <a:rPr sz="3050" spc="80" dirty="0">
                <a:solidFill>
                  <a:srgbClr val="DEEBF7"/>
                </a:solidFill>
                <a:latin typeface="Arial"/>
                <a:cs typeface="Arial"/>
              </a:rPr>
              <a:t> </a:t>
            </a:r>
            <a:r>
              <a:rPr sz="3050" dirty="0">
                <a:solidFill>
                  <a:srgbClr val="DEEBF7"/>
                </a:solidFill>
                <a:latin typeface="Arial"/>
                <a:cs typeface="Arial"/>
              </a:rPr>
              <a:t>under-immunised</a:t>
            </a:r>
            <a:r>
              <a:rPr sz="3050" spc="120" dirty="0">
                <a:solidFill>
                  <a:srgbClr val="DEEBF7"/>
                </a:solidFill>
                <a:latin typeface="Arial"/>
                <a:cs typeface="Arial"/>
              </a:rPr>
              <a:t> </a:t>
            </a:r>
            <a:r>
              <a:rPr sz="3050" dirty="0">
                <a:solidFill>
                  <a:srgbClr val="DEEBF7"/>
                </a:solidFill>
                <a:latin typeface="Arial"/>
                <a:cs typeface="Arial"/>
              </a:rPr>
              <a:t>or</a:t>
            </a:r>
            <a:r>
              <a:rPr sz="3050" spc="65" dirty="0">
                <a:solidFill>
                  <a:srgbClr val="DEEBF7"/>
                </a:solidFill>
                <a:latin typeface="Arial"/>
                <a:cs typeface="Arial"/>
              </a:rPr>
              <a:t> </a:t>
            </a:r>
            <a:r>
              <a:rPr sz="3050" spc="-20" dirty="0">
                <a:solidFill>
                  <a:srgbClr val="DEEBF7"/>
                </a:solidFill>
                <a:latin typeface="Arial"/>
                <a:cs typeface="Arial"/>
              </a:rPr>
              <a:t>with</a:t>
            </a:r>
            <a:endParaRPr sz="30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902398"/>
            <a:ext cx="5192395" cy="4946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50" b="0" i="0" u="none" strike="noStrike" kern="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Arial"/>
                <a:cs typeface="Arial"/>
              </a:rPr>
              <a:t>unknown</a:t>
            </a:r>
            <a:r>
              <a:rPr kumimoji="0" sz="3050" b="0" i="0" u="none" strike="noStrike" kern="0" cap="none" spc="15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050" b="0" i="0" u="none" strike="noStrike" kern="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Arial"/>
                <a:cs typeface="Arial"/>
              </a:rPr>
              <a:t>immunisation</a:t>
            </a:r>
            <a:r>
              <a:rPr kumimoji="0" sz="3050" b="0" i="0" u="none" strike="noStrike" kern="0" cap="none" spc="16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050" b="0" i="0" u="none" strike="noStrike" kern="0" cap="none" spc="-1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Arial"/>
                <a:cs typeface="Arial"/>
              </a:rPr>
              <a:t>status</a:t>
            </a:r>
            <a:endParaRPr kumimoji="0" sz="3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381000"/>
            <a:ext cx="9601200" cy="1076325"/>
            <a:chOff x="0" y="381000"/>
            <a:chExt cx="9601200" cy="1076325"/>
          </a:xfrm>
        </p:grpSpPr>
        <p:sp>
          <p:nvSpPr>
            <p:cNvPr id="6" name="object 6"/>
            <p:cNvSpPr/>
            <p:nvPr/>
          </p:nvSpPr>
          <p:spPr>
            <a:xfrm>
              <a:off x="9039225" y="552450"/>
              <a:ext cx="561975" cy="895350"/>
            </a:xfrm>
            <a:custGeom>
              <a:avLst/>
              <a:gdLst/>
              <a:ahLst/>
              <a:cxnLst/>
              <a:rect l="l" t="t" r="r" b="b"/>
              <a:pathLst>
                <a:path w="561975" h="895350">
                  <a:moveTo>
                    <a:pt x="561975" y="0"/>
                  </a:moveTo>
                  <a:lnTo>
                    <a:pt x="0" y="0"/>
                  </a:lnTo>
                  <a:lnTo>
                    <a:pt x="0" y="895350"/>
                  </a:lnTo>
                  <a:lnTo>
                    <a:pt x="561975" y="895350"/>
                  </a:lnTo>
                  <a:lnTo>
                    <a:pt x="561975" y="0"/>
                  </a:lnTo>
                  <a:close/>
                </a:path>
              </a:pathLst>
            </a:custGeom>
            <a:solidFill>
              <a:srgbClr val="F4F6F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380999"/>
              <a:ext cx="9286875" cy="1076325"/>
            </a:xfrm>
            <a:custGeom>
              <a:avLst/>
              <a:gdLst/>
              <a:ahLst/>
              <a:cxnLst/>
              <a:rect l="l" t="t" r="r" b="b"/>
              <a:pathLst>
                <a:path w="9286875" h="1076325">
                  <a:moveTo>
                    <a:pt x="104775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104775" y="1066800"/>
                  </a:lnTo>
                  <a:lnTo>
                    <a:pt x="104775" y="0"/>
                  </a:lnTo>
                  <a:close/>
                </a:path>
                <a:path w="9286875" h="1076325">
                  <a:moveTo>
                    <a:pt x="9286875" y="1076325"/>
                  </a:moveTo>
                  <a:lnTo>
                    <a:pt x="9043797" y="9525"/>
                  </a:lnTo>
                  <a:lnTo>
                    <a:pt x="8782050" y="9525"/>
                  </a:lnTo>
                  <a:lnTo>
                    <a:pt x="9025128" y="1076325"/>
                  </a:lnTo>
                  <a:lnTo>
                    <a:pt x="9286875" y="1076325"/>
                  </a:lnTo>
                  <a:close/>
                </a:path>
              </a:pathLst>
            </a:custGeom>
            <a:solidFill>
              <a:srgbClr val="0E735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object 8"/>
          <p:cNvSpPr/>
          <p:nvPr/>
        </p:nvSpPr>
        <p:spPr>
          <a:xfrm>
            <a:off x="628650" y="1905000"/>
            <a:ext cx="3838575" cy="2162175"/>
          </a:xfrm>
          <a:custGeom>
            <a:avLst/>
            <a:gdLst/>
            <a:ahLst/>
            <a:cxnLst/>
            <a:rect l="l" t="t" r="r" b="b"/>
            <a:pathLst>
              <a:path w="3838575" h="2162175">
                <a:moveTo>
                  <a:pt x="0" y="2162175"/>
                </a:moveTo>
                <a:lnTo>
                  <a:pt x="3838575" y="2162175"/>
                </a:lnTo>
                <a:lnTo>
                  <a:pt x="3838575" y="0"/>
                </a:lnTo>
                <a:lnTo>
                  <a:pt x="0" y="0"/>
                </a:lnTo>
                <a:lnTo>
                  <a:pt x="0" y="2162175"/>
                </a:lnTo>
                <a:close/>
              </a:path>
            </a:pathLst>
          </a:custGeom>
          <a:ln w="38100">
            <a:solidFill>
              <a:srgbClr val="0E7353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4400" y="1931606"/>
            <a:ext cx="3271520" cy="1071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07340" marR="0" lvl="0" indent="0" defTabSz="914400" eaLnBrk="1" fontAlgn="auto" latinLnBrk="0" hangingPunct="1">
              <a:lnSpc>
                <a:spcPts val="2035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Participant</a:t>
            </a:r>
            <a:r>
              <a:rPr kumimoji="0" sz="17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demographics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1790" marR="0" lvl="0" indent="-285115" defTabSz="914400" eaLnBrk="1" fontAlgn="auto" latinLnBrk="0" hangingPunct="1">
              <a:lnSpc>
                <a:spcPts val="2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1790" algn="l"/>
              </a:tabLst>
              <a:defRPr/>
            </a:pP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71</a:t>
            </a:r>
            <a:r>
              <a:rPr kumimoji="0" sz="17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adult</a:t>
            </a:r>
            <a:r>
              <a:rPr kumimoji="0" sz="17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interview</a:t>
            </a:r>
            <a:r>
              <a:rPr kumimoji="0" sz="17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participants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97815" marR="5080" lvl="0" indent="-285115" defTabSz="914400" eaLnBrk="1" fontAlgn="auto" latinLnBrk="0" hangingPunct="1">
              <a:lnSpc>
                <a:spcPts val="21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77190" algn="l"/>
              </a:tabLst>
              <a:defRPr/>
            </a:pP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62%</a:t>
            </a:r>
            <a:r>
              <a:rPr kumimoji="0" sz="17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asylum</a:t>
            </a:r>
            <a:r>
              <a:rPr kumimoji="0" sz="17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seekers/refugees, 	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38%</a:t>
            </a:r>
            <a:r>
              <a:rPr kumimoji="0" sz="1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other</a:t>
            </a:r>
            <a:r>
              <a:rPr kumimoji="0" sz="17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immigration</a:t>
            </a:r>
            <a:r>
              <a:rPr kumimoji="0" sz="17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status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27403" y="2971101"/>
            <a:ext cx="2450465" cy="288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8450" algn="l"/>
              </a:tabLst>
              <a:defRPr/>
            </a:pP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Mean</a:t>
            </a:r>
            <a:r>
              <a:rPr kumimoji="0" sz="1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age:</a:t>
            </a:r>
            <a:r>
              <a:rPr kumimoji="0" sz="17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43.6</a:t>
            </a:r>
            <a:r>
              <a:rPr kumimoji="0" sz="17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years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23085" y="3228657"/>
            <a:ext cx="1452245" cy="288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8450" algn="l"/>
              </a:tabLst>
              <a:defRPr/>
            </a:pP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69%</a:t>
            </a:r>
            <a:r>
              <a:rPr kumimoji="0" sz="17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female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9147" y="3486086"/>
            <a:ext cx="3510279" cy="5467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8450" marR="0" lvl="0" indent="-285750" defTabSz="914400" eaLnBrk="1" fontAlgn="auto" latinLnBrk="0" hangingPunct="1">
              <a:lnSpc>
                <a:spcPts val="2035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8450" algn="l"/>
              </a:tabLst>
              <a:defRPr/>
            </a:pP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62%</a:t>
            </a:r>
            <a:r>
              <a:rPr kumimoji="0" sz="17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lived</a:t>
            </a:r>
            <a:r>
              <a:rPr kumimoji="0" sz="17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17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17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UK</a:t>
            </a:r>
            <a:r>
              <a:rPr kumimoji="0" sz="17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less</a:t>
            </a:r>
            <a:r>
              <a:rPr kumimoji="0" sz="17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than</a:t>
            </a:r>
            <a:r>
              <a:rPr kumimoji="0" sz="17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10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610360" marR="0" lvl="0" indent="0" defTabSz="914400" eaLnBrk="1" fontAlgn="auto" latinLnBrk="0" hangingPunct="1">
              <a:lnSpc>
                <a:spcPts val="20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years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92112" y="1639951"/>
            <a:ext cx="606425" cy="558800"/>
            <a:chOff x="392112" y="1639951"/>
            <a:chExt cx="606425" cy="558800"/>
          </a:xfrm>
        </p:grpSpPr>
        <p:sp>
          <p:nvSpPr>
            <p:cNvPr id="14" name="object 14"/>
            <p:cNvSpPr/>
            <p:nvPr/>
          </p:nvSpPr>
          <p:spPr>
            <a:xfrm>
              <a:off x="404812" y="1652651"/>
              <a:ext cx="581025" cy="533400"/>
            </a:xfrm>
            <a:custGeom>
              <a:avLst/>
              <a:gdLst/>
              <a:ahLst/>
              <a:cxnLst/>
              <a:rect l="l" t="t" r="r" b="b"/>
              <a:pathLst>
                <a:path w="581025" h="533400">
                  <a:moveTo>
                    <a:pt x="290512" y="0"/>
                  </a:moveTo>
                  <a:lnTo>
                    <a:pt x="243391" y="3489"/>
                  </a:lnTo>
                  <a:lnTo>
                    <a:pt x="198690" y="13594"/>
                  </a:lnTo>
                  <a:lnTo>
                    <a:pt x="157008" y="29763"/>
                  </a:lnTo>
                  <a:lnTo>
                    <a:pt x="118942" y="51450"/>
                  </a:lnTo>
                  <a:lnTo>
                    <a:pt x="85091" y="78104"/>
                  </a:lnTo>
                  <a:lnTo>
                    <a:pt x="56053" y="109179"/>
                  </a:lnTo>
                  <a:lnTo>
                    <a:pt x="32427" y="144124"/>
                  </a:lnTo>
                  <a:lnTo>
                    <a:pt x="14811" y="182392"/>
                  </a:lnTo>
                  <a:lnTo>
                    <a:pt x="3802" y="223433"/>
                  </a:lnTo>
                  <a:lnTo>
                    <a:pt x="0" y="266700"/>
                  </a:lnTo>
                  <a:lnTo>
                    <a:pt x="3802" y="309935"/>
                  </a:lnTo>
                  <a:lnTo>
                    <a:pt x="14811" y="350958"/>
                  </a:lnTo>
                  <a:lnTo>
                    <a:pt x="32427" y="389219"/>
                  </a:lnTo>
                  <a:lnTo>
                    <a:pt x="56053" y="424165"/>
                  </a:lnTo>
                  <a:lnTo>
                    <a:pt x="85091" y="455247"/>
                  </a:lnTo>
                  <a:lnTo>
                    <a:pt x="118942" y="481913"/>
                  </a:lnTo>
                  <a:lnTo>
                    <a:pt x="157008" y="503612"/>
                  </a:lnTo>
                  <a:lnTo>
                    <a:pt x="198690" y="519793"/>
                  </a:lnTo>
                  <a:lnTo>
                    <a:pt x="243391" y="529906"/>
                  </a:lnTo>
                  <a:lnTo>
                    <a:pt x="290512" y="533400"/>
                  </a:lnTo>
                  <a:lnTo>
                    <a:pt x="337636" y="529906"/>
                  </a:lnTo>
                  <a:lnTo>
                    <a:pt x="382339" y="519793"/>
                  </a:lnTo>
                  <a:lnTo>
                    <a:pt x="424022" y="503612"/>
                  </a:lnTo>
                  <a:lnTo>
                    <a:pt x="462088" y="481913"/>
                  </a:lnTo>
                  <a:lnTo>
                    <a:pt x="495938" y="455247"/>
                  </a:lnTo>
                  <a:lnTo>
                    <a:pt x="524974" y="424165"/>
                  </a:lnTo>
                  <a:lnTo>
                    <a:pt x="548599" y="389219"/>
                  </a:lnTo>
                  <a:lnTo>
                    <a:pt x="566215" y="350958"/>
                  </a:lnTo>
                  <a:lnTo>
                    <a:pt x="577222" y="309935"/>
                  </a:lnTo>
                  <a:lnTo>
                    <a:pt x="581025" y="266700"/>
                  </a:lnTo>
                  <a:lnTo>
                    <a:pt x="577222" y="223433"/>
                  </a:lnTo>
                  <a:lnTo>
                    <a:pt x="566215" y="182392"/>
                  </a:lnTo>
                  <a:lnTo>
                    <a:pt x="548599" y="144124"/>
                  </a:lnTo>
                  <a:lnTo>
                    <a:pt x="524974" y="109179"/>
                  </a:lnTo>
                  <a:lnTo>
                    <a:pt x="495938" y="78104"/>
                  </a:lnTo>
                  <a:lnTo>
                    <a:pt x="462088" y="51450"/>
                  </a:lnTo>
                  <a:lnTo>
                    <a:pt x="424022" y="29763"/>
                  </a:lnTo>
                  <a:lnTo>
                    <a:pt x="382339" y="13594"/>
                  </a:lnTo>
                  <a:lnTo>
                    <a:pt x="337636" y="3489"/>
                  </a:lnTo>
                  <a:lnTo>
                    <a:pt x="290512" y="0"/>
                  </a:lnTo>
                  <a:close/>
                </a:path>
              </a:pathLst>
            </a:custGeom>
            <a:solidFill>
              <a:srgbClr val="0E735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04812" y="1652651"/>
              <a:ext cx="581025" cy="533400"/>
            </a:xfrm>
            <a:custGeom>
              <a:avLst/>
              <a:gdLst/>
              <a:ahLst/>
              <a:cxnLst/>
              <a:rect l="l" t="t" r="r" b="b"/>
              <a:pathLst>
                <a:path w="581025" h="533400">
                  <a:moveTo>
                    <a:pt x="0" y="266700"/>
                  </a:moveTo>
                  <a:lnTo>
                    <a:pt x="3802" y="223433"/>
                  </a:lnTo>
                  <a:lnTo>
                    <a:pt x="14811" y="182392"/>
                  </a:lnTo>
                  <a:lnTo>
                    <a:pt x="32427" y="144124"/>
                  </a:lnTo>
                  <a:lnTo>
                    <a:pt x="56053" y="109179"/>
                  </a:lnTo>
                  <a:lnTo>
                    <a:pt x="85091" y="78104"/>
                  </a:lnTo>
                  <a:lnTo>
                    <a:pt x="118942" y="51450"/>
                  </a:lnTo>
                  <a:lnTo>
                    <a:pt x="157008" y="29763"/>
                  </a:lnTo>
                  <a:lnTo>
                    <a:pt x="198690" y="13594"/>
                  </a:lnTo>
                  <a:lnTo>
                    <a:pt x="243391" y="3489"/>
                  </a:lnTo>
                  <a:lnTo>
                    <a:pt x="290512" y="0"/>
                  </a:lnTo>
                  <a:lnTo>
                    <a:pt x="337636" y="3489"/>
                  </a:lnTo>
                  <a:lnTo>
                    <a:pt x="382339" y="13594"/>
                  </a:lnTo>
                  <a:lnTo>
                    <a:pt x="424022" y="29763"/>
                  </a:lnTo>
                  <a:lnTo>
                    <a:pt x="462088" y="51450"/>
                  </a:lnTo>
                  <a:lnTo>
                    <a:pt x="495938" y="78104"/>
                  </a:lnTo>
                  <a:lnTo>
                    <a:pt x="524974" y="109179"/>
                  </a:lnTo>
                  <a:lnTo>
                    <a:pt x="548599" y="144124"/>
                  </a:lnTo>
                  <a:lnTo>
                    <a:pt x="566215" y="182392"/>
                  </a:lnTo>
                  <a:lnTo>
                    <a:pt x="577222" y="223433"/>
                  </a:lnTo>
                  <a:lnTo>
                    <a:pt x="581025" y="266700"/>
                  </a:lnTo>
                  <a:lnTo>
                    <a:pt x="577222" y="309935"/>
                  </a:lnTo>
                  <a:lnTo>
                    <a:pt x="566215" y="350958"/>
                  </a:lnTo>
                  <a:lnTo>
                    <a:pt x="548599" y="389219"/>
                  </a:lnTo>
                  <a:lnTo>
                    <a:pt x="524974" y="424165"/>
                  </a:lnTo>
                  <a:lnTo>
                    <a:pt x="495938" y="455247"/>
                  </a:lnTo>
                  <a:lnTo>
                    <a:pt x="462088" y="481913"/>
                  </a:lnTo>
                  <a:lnTo>
                    <a:pt x="424022" y="503612"/>
                  </a:lnTo>
                  <a:lnTo>
                    <a:pt x="382339" y="519793"/>
                  </a:lnTo>
                  <a:lnTo>
                    <a:pt x="337636" y="529906"/>
                  </a:lnTo>
                  <a:lnTo>
                    <a:pt x="290512" y="533400"/>
                  </a:lnTo>
                  <a:lnTo>
                    <a:pt x="243391" y="529906"/>
                  </a:lnTo>
                  <a:lnTo>
                    <a:pt x="198690" y="519793"/>
                  </a:lnTo>
                  <a:lnTo>
                    <a:pt x="157008" y="503612"/>
                  </a:lnTo>
                  <a:lnTo>
                    <a:pt x="118942" y="481913"/>
                  </a:lnTo>
                  <a:lnTo>
                    <a:pt x="85091" y="455247"/>
                  </a:lnTo>
                  <a:lnTo>
                    <a:pt x="56053" y="424165"/>
                  </a:lnTo>
                  <a:lnTo>
                    <a:pt x="32427" y="389219"/>
                  </a:lnTo>
                  <a:lnTo>
                    <a:pt x="14811" y="350958"/>
                  </a:lnTo>
                  <a:lnTo>
                    <a:pt x="3802" y="309935"/>
                  </a:lnTo>
                  <a:lnTo>
                    <a:pt x="0" y="266700"/>
                  </a:lnTo>
                  <a:close/>
                </a:path>
              </a:pathLst>
            </a:custGeom>
            <a:ln w="254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201" y="1728029"/>
              <a:ext cx="503040" cy="375487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4676775" y="1695450"/>
            <a:ext cx="7267575" cy="2390775"/>
            <a:chOff x="4676775" y="1695450"/>
            <a:chExt cx="7267575" cy="2390775"/>
          </a:xfrm>
        </p:grpSpPr>
        <p:sp>
          <p:nvSpPr>
            <p:cNvPr id="18" name="object 18"/>
            <p:cNvSpPr/>
            <p:nvPr/>
          </p:nvSpPr>
          <p:spPr>
            <a:xfrm>
              <a:off x="4695825" y="1714500"/>
              <a:ext cx="7229475" cy="2352675"/>
            </a:xfrm>
            <a:custGeom>
              <a:avLst/>
              <a:gdLst/>
              <a:ahLst/>
              <a:cxnLst/>
              <a:rect l="l" t="t" r="r" b="b"/>
              <a:pathLst>
                <a:path w="7229475" h="2352675">
                  <a:moveTo>
                    <a:pt x="7229475" y="0"/>
                  </a:moveTo>
                  <a:lnTo>
                    <a:pt x="0" y="0"/>
                  </a:lnTo>
                  <a:lnTo>
                    <a:pt x="0" y="2352675"/>
                  </a:lnTo>
                  <a:lnTo>
                    <a:pt x="7229475" y="2352675"/>
                  </a:lnTo>
                  <a:lnTo>
                    <a:pt x="7229475" y="0"/>
                  </a:lnTo>
                  <a:close/>
                </a:path>
              </a:pathLst>
            </a:custGeom>
            <a:solidFill>
              <a:srgbClr val="0E735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695825" y="1714500"/>
              <a:ext cx="7229475" cy="2352675"/>
            </a:xfrm>
            <a:custGeom>
              <a:avLst/>
              <a:gdLst/>
              <a:ahLst/>
              <a:cxnLst/>
              <a:rect l="l" t="t" r="r" b="b"/>
              <a:pathLst>
                <a:path w="7229475" h="2352675">
                  <a:moveTo>
                    <a:pt x="0" y="2352675"/>
                  </a:moveTo>
                  <a:lnTo>
                    <a:pt x="7229475" y="2352675"/>
                  </a:lnTo>
                  <a:lnTo>
                    <a:pt x="7229475" y="0"/>
                  </a:lnTo>
                  <a:lnTo>
                    <a:pt x="0" y="0"/>
                  </a:lnTo>
                  <a:lnTo>
                    <a:pt x="0" y="2352675"/>
                  </a:lnTo>
                  <a:close/>
                </a:path>
              </a:pathLst>
            </a:custGeom>
            <a:ln w="38100">
              <a:solidFill>
                <a:srgbClr val="0E735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63220" marR="144145" indent="-286385">
              <a:lnSpc>
                <a:spcPts val="2030"/>
              </a:lnSpc>
              <a:spcBef>
                <a:spcPts val="200"/>
              </a:spcBef>
              <a:buClr>
                <a:srgbClr val="000000"/>
              </a:buClr>
              <a:buChar char="•"/>
              <a:tabLst>
                <a:tab pos="363220" algn="l"/>
              </a:tabLst>
            </a:pPr>
            <a:r>
              <a:rPr dirty="0"/>
              <a:t>Most</a:t>
            </a:r>
            <a:r>
              <a:rPr spc="-20" dirty="0"/>
              <a:t> </a:t>
            </a:r>
            <a:r>
              <a:rPr dirty="0"/>
              <a:t>were</a:t>
            </a:r>
            <a:r>
              <a:rPr spc="-45" dirty="0"/>
              <a:t> </a:t>
            </a:r>
            <a:r>
              <a:rPr dirty="0"/>
              <a:t>unsure</a:t>
            </a:r>
            <a:r>
              <a:rPr spc="-50" dirty="0"/>
              <a:t> </a:t>
            </a:r>
            <a:r>
              <a:rPr dirty="0"/>
              <a:t>which</a:t>
            </a:r>
            <a:r>
              <a:rPr spc="-45" dirty="0"/>
              <a:t> </a:t>
            </a:r>
            <a:r>
              <a:rPr dirty="0"/>
              <a:t>vaccinations</a:t>
            </a:r>
            <a:r>
              <a:rPr spc="-25" dirty="0"/>
              <a:t> </a:t>
            </a:r>
            <a:r>
              <a:rPr dirty="0"/>
              <a:t>they</a:t>
            </a:r>
            <a:r>
              <a:rPr spc="-25" dirty="0"/>
              <a:t> </a:t>
            </a:r>
            <a:r>
              <a:rPr dirty="0"/>
              <a:t>had</a:t>
            </a:r>
            <a:r>
              <a:rPr spc="-45" dirty="0"/>
              <a:t> </a:t>
            </a:r>
            <a:r>
              <a:rPr dirty="0"/>
              <a:t>received,</a:t>
            </a:r>
            <a:r>
              <a:rPr spc="-20" dirty="0"/>
              <a:t> some </a:t>
            </a:r>
            <a:r>
              <a:rPr spc="-10" dirty="0"/>
              <a:t>suggested</a:t>
            </a:r>
            <a:r>
              <a:rPr spc="-40" dirty="0"/>
              <a:t> </a:t>
            </a:r>
            <a:r>
              <a:rPr dirty="0"/>
              <a:t>that</a:t>
            </a:r>
            <a:r>
              <a:rPr spc="-10" dirty="0"/>
              <a:t> </a:t>
            </a:r>
            <a:r>
              <a:rPr dirty="0"/>
              <a:t>“the</a:t>
            </a:r>
            <a:r>
              <a:rPr spc="-40" dirty="0"/>
              <a:t> </a:t>
            </a:r>
            <a:r>
              <a:rPr dirty="0"/>
              <a:t>children</a:t>
            </a:r>
            <a:r>
              <a:rPr spc="-40" dirty="0"/>
              <a:t> </a:t>
            </a:r>
            <a:r>
              <a:rPr dirty="0"/>
              <a:t>are</a:t>
            </a:r>
            <a:r>
              <a:rPr spc="-35" dirty="0"/>
              <a:t> </a:t>
            </a:r>
            <a:r>
              <a:rPr dirty="0"/>
              <a:t>not</a:t>
            </a:r>
            <a:r>
              <a:rPr spc="-85" dirty="0"/>
              <a:t> </a:t>
            </a:r>
            <a:r>
              <a:rPr dirty="0"/>
              <a:t>immunised</a:t>
            </a:r>
            <a:r>
              <a:rPr spc="-35" dirty="0"/>
              <a:t> </a:t>
            </a:r>
            <a:r>
              <a:rPr dirty="0"/>
              <a:t>enough”</a:t>
            </a:r>
            <a:r>
              <a:rPr spc="-30" dirty="0"/>
              <a:t> </a:t>
            </a:r>
            <a:r>
              <a:rPr dirty="0"/>
              <a:t>in</a:t>
            </a:r>
            <a:r>
              <a:rPr spc="-40" dirty="0"/>
              <a:t> </a:t>
            </a:r>
            <a:r>
              <a:rPr dirty="0"/>
              <a:t>their</a:t>
            </a:r>
            <a:r>
              <a:rPr spc="-30" dirty="0"/>
              <a:t> </a:t>
            </a:r>
            <a:r>
              <a:rPr spc="-20" dirty="0"/>
              <a:t>home </a:t>
            </a:r>
            <a:r>
              <a:rPr spc="-10" dirty="0"/>
              <a:t>country</a:t>
            </a:r>
          </a:p>
          <a:p>
            <a:pPr>
              <a:lnSpc>
                <a:spcPct val="100000"/>
              </a:lnSpc>
              <a:spcBef>
                <a:spcPts val="145"/>
              </a:spcBef>
              <a:buFont typeface="Arial"/>
              <a:buChar char="•"/>
            </a:pPr>
            <a:endParaRPr spc="-10" dirty="0"/>
          </a:p>
          <a:p>
            <a:pPr marL="363220" marR="1057910" indent="-286385">
              <a:lnSpc>
                <a:spcPts val="2030"/>
              </a:lnSpc>
              <a:buClr>
                <a:srgbClr val="000000"/>
              </a:buClr>
              <a:buChar char="•"/>
              <a:tabLst>
                <a:tab pos="363220" algn="l"/>
              </a:tabLst>
            </a:pPr>
            <a:r>
              <a:rPr dirty="0"/>
              <a:t>Some</a:t>
            </a:r>
            <a:r>
              <a:rPr spc="-30" dirty="0"/>
              <a:t> </a:t>
            </a:r>
            <a:r>
              <a:rPr dirty="0"/>
              <a:t>participants</a:t>
            </a:r>
            <a:r>
              <a:rPr spc="-80" dirty="0"/>
              <a:t> </a:t>
            </a:r>
            <a:r>
              <a:rPr dirty="0"/>
              <a:t>suggested</a:t>
            </a:r>
            <a:r>
              <a:rPr spc="-25" dirty="0"/>
              <a:t> </a:t>
            </a:r>
            <a:r>
              <a:rPr dirty="0"/>
              <a:t>they</a:t>
            </a:r>
            <a:r>
              <a:rPr spc="-10" dirty="0"/>
              <a:t> </a:t>
            </a:r>
            <a:r>
              <a:rPr dirty="0"/>
              <a:t>had</a:t>
            </a:r>
            <a:r>
              <a:rPr spc="-30" dirty="0"/>
              <a:t> </a:t>
            </a:r>
            <a:r>
              <a:rPr dirty="0"/>
              <a:t>low</a:t>
            </a:r>
            <a:r>
              <a:rPr spc="-15" dirty="0"/>
              <a:t> </a:t>
            </a:r>
            <a:r>
              <a:rPr dirty="0"/>
              <a:t>confidence</a:t>
            </a:r>
            <a:r>
              <a:rPr spc="-35" dirty="0"/>
              <a:t> </a:t>
            </a:r>
            <a:r>
              <a:rPr dirty="0"/>
              <a:t>in</a:t>
            </a:r>
            <a:r>
              <a:rPr spc="-30" dirty="0"/>
              <a:t> </a:t>
            </a:r>
            <a:r>
              <a:rPr spc="-25" dirty="0"/>
              <a:t>the </a:t>
            </a:r>
            <a:r>
              <a:rPr dirty="0"/>
              <a:t>healthcare</a:t>
            </a:r>
            <a:r>
              <a:rPr spc="-30" dirty="0"/>
              <a:t> </a:t>
            </a:r>
            <a:r>
              <a:rPr dirty="0"/>
              <a:t>or</a:t>
            </a:r>
            <a:r>
              <a:rPr spc="-20" dirty="0"/>
              <a:t> </a:t>
            </a:r>
            <a:r>
              <a:rPr dirty="0"/>
              <a:t>vaccination</a:t>
            </a:r>
            <a:r>
              <a:rPr spc="-35" dirty="0"/>
              <a:t> </a:t>
            </a:r>
            <a:r>
              <a:rPr dirty="0"/>
              <a:t>system</a:t>
            </a:r>
            <a:r>
              <a:rPr spc="-55" dirty="0"/>
              <a:t> </a:t>
            </a:r>
            <a:r>
              <a:rPr dirty="0"/>
              <a:t>in</a:t>
            </a:r>
            <a:r>
              <a:rPr spc="-30" dirty="0"/>
              <a:t> </a:t>
            </a:r>
            <a:r>
              <a:rPr dirty="0"/>
              <a:t>their</a:t>
            </a:r>
            <a:r>
              <a:rPr spc="-15" dirty="0"/>
              <a:t> </a:t>
            </a:r>
            <a:r>
              <a:rPr dirty="0"/>
              <a:t>home</a:t>
            </a:r>
            <a:r>
              <a:rPr spc="-35" dirty="0"/>
              <a:t> </a:t>
            </a:r>
            <a:r>
              <a:rPr spc="-10" dirty="0"/>
              <a:t>country</a:t>
            </a:r>
          </a:p>
          <a:p>
            <a:pPr marL="363220" marR="516255" indent="-286385">
              <a:lnSpc>
                <a:spcPct val="103099"/>
              </a:lnSpc>
              <a:spcBef>
                <a:spcPts val="1880"/>
              </a:spcBef>
              <a:buClr>
                <a:srgbClr val="000000"/>
              </a:buClr>
              <a:buChar char="•"/>
              <a:tabLst>
                <a:tab pos="363220" algn="l"/>
              </a:tabLst>
            </a:pPr>
            <a:r>
              <a:rPr dirty="0"/>
              <a:t>Around</a:t>
            </a:r>
            <a:r>
              <a:rPr spc="-35" dirty="0"/>
              <a:t> </a:t>
            </a:r>
            <a:r>
              <a:rPr dirty="0"/>
              <a:t>half of</a:t>
            </a:r>
            <a:r>
              <a:rPr spc="-5" dirty="0"/>
              <a:t> </a:t>
            </a:r>
            <a:r>
              <a:rPr dirty="0"/>
              <a:t>participants</a:t>
            </a:r>
            <a:r>
              <a:rPr spc="-10" dirty="0"/>
              <a:t> </a:t>
            </a:r>
            <a:r>
              <a:rPr dirty="0"/>
              <a:t>suggested</a:t>
            </a:r>
            <a:r>
              <a:rPr spc="-35" dirty="0"/>
              <a:t> </a:t>
            </a:r>
            <a:r>
              <a:rPr dirty="0"/>
              <a:t>that</a:t>
            </a:r>
            <a:r>
              <a:rPr spc="-75" dirty="0"/>
              <a:t> </a:t>
            </a:r>
            <a:r>
              <a:rPr dirty="0"/>
              <a:t>some</a:t>
            </a:r>
            <a:r>
              <a:rPr spc="-35" dirty="0"/>
              <a:t> </a:t>
            </a:r>
            <a:r>
              <a:rPr dirty="0"/>
              <a:t>form</a:t>
            </a:r>
            <a:r>
              <a:rPr spc="-60" dirty="0"/>
              <a:t> </a:t>
            </a:r>
            <a:r>
              <a:rPr dirty="0"/>
              <a:t>of</a:t>
            </a:r>
            <a:r>
              <a:rPr spc="-5" dirty="0"/>
              <a:t> </a:t>
            </a:r>
            <a:r>
              <a:rPr spc="-10" dirty="0"/>
              <a:t>childhood </a:t>
            </a:r>
            <a:r>
              <a:rPr dirty="0"/>
              <a:t>vaccination</a:t>
            </a:r>
            <a:r>
              <a:rPr spc="-45" dirty="0"/>
              <a:t> </a:t>
            </a:r>
            <a:r>
              <a:rPr dirty="0"/>
              <a:t>records</a:t>
            </a:r>
            <a:r>
              <a:rPr spc="-15" dirty="0"/>
              <a:t> </a:t>
            </a:r>
            <a:r>
              <a:rPr dirty="0"/>
              <a:t>were</a:t>
            </a:r>
            <a:r>
              <a:rPr spc="-40" dirty="0"/>
              <a:t> </a:t>
            </a:r>
            <a:r>
              <a:rPr spc="-20" dirty="0"/>
              <a:t>given</a:t>
            </a:r>
          </a:p>
        </p:txBody>
      </p:sp>
      <p:pic>
        <p:nvPicPr>
          <p:cNvPr id="21" name="object 2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34" y="4786444"/>
            <a:ext cx="11010635" cy="900377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7810563" y="5791200"/>
            <a:ext cx="3990975" cy="1028700"/>
            <a:chOff x="7810563" y="5791200"/>
            <a:chExt cx="3990975" cy="1028700"/>
          </a:xfrm>
        </p:grpSpPr>
        <p:pic>
          <p:nvPicPr>
            <p:cNvPr id="23" name="object 23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0025" y="5866930"/>
              <a:ext cx="3859629" cy="94344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815326" y="5795962"/>
              <a:ext cx="3981450" cy="1019175"/>
            </a:xfrm>
            <a:custGeom>
              <a:avLst/>
              <a:gdLst/>
              <a:ahLst/>
              <a:cxnLst/>
              <a:rect l="l" t="t" r="r" b="b"/>
              <a:pathLst>
                <a:path w="3981450" h="1019175">
                  <a:moveTo>
                    <a:pt x="0" y="1019175"/>
                  </a:moveTo>
                  <a:lnTo>
                    <a:pt x="3981450" y="1019175"/>
                  </a:lnTo>
                  <a:lnTo>
                    <a:pt x="3981450" y="0"/>
                  </a:lnTo>
                  <a:lnTo>
                    <a:pt x="0" y="0"/>
                  </a:lnTo>
                  <a:lnTo>
                    <a:pt x="0" y="1019175"/>
                  </a:lnTo>
                  <a:close/>
                </a:path>
              </a:pathLst>
            </a:custGeom>
            <a:ln w="952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6972363" y="5848350"/>
            <a:ext cx="733425" cy="914400"/>
            <a:chOff x="6972363" y="5848350"/>
            <a:chExt cx="733425" cy="914400"/>
          </a:xfrm>
        </p:grpSpPr>
        <p:pic>
          <p:nvPicPr>
            <p:cNvPr id="26" name="object 26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1825" y="5857873"/>
              <a:ext cx="714375" cy="89535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977126" y="5853112"/>
              <a:ext cx="723900" cy="904875"/>
            </a:xfrm>
            <a:custGeom>
              <a:avLst/>
              <a:gdLst/>
              <a:ahLst/>
              <a:cxnLst/>
              <a:rect l="l" t="t" r="r" b="b"/>
              <a:pathLst>
                <a:path w="723900" h="904875">
                  <a:moveTo>
                    <a:pt x="0" y="904875"/>
                  </a:moveTo>
                  <a:lnTo>
                    <a:pt x="723900" y="904875"/>
                  </a:lnTo>
                  <a:lnTo>
                    <a:pt x="723900" y="0"/>
                  </a:lnTo>
                  <a:lnTo>
                    <a:pt x="0" y="0"/>
                  </a:lnTo>
                  <a:lnTo>
                    <a:pt x="0" y="904875"/>
                  </a:lnTo>
                  <a:close/>
                </a:path>
              </a:pathLst>
            </a:custGeom>
            <a:ln w="952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72426" y="5453062"/>
            <a:ext cx="4400550" cy="1276350"/>
          </a:xfrm>
          <a:prstGeom prst="rect">
            <a:avLst/>
          </a:prstGeom>
          <a:ln w="9525">
            <a:solidFill>
              <a:srgbClr val="4471C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59944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Calibri"/>
                <a:cs typeface="Calibri"/>
              </a:rPr>
              <a:t>12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1019175"/>
          </a:xfrm>
          <a:custGeom>
            <a:avLst/>
            <a:gdLst/>
            <a:ahLst/>
            <a:cxnLst/>
            <a:rect l="l" t="t" r="r" b="b"/>
            <a:pathLst>
              <a:path w="12192000" h="1019175">
                <a:moveTo>
                  <a:pt x="12192000" y="0"/>
                </a:moveTo>
                <a:lnTo>
                  <a:pt x="0" y="0"/>
                </a:lnTo>
                <a:lnTo>
                  <a:pt x="0" y="1019175"/>
                </a:lnTo>
                <a:lnTo>
                  <a:pt x="12192000" y="1019175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6636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105"/>
              </a:spcBef>
            </a:pPr>
            <a:r>
              <a:rPr sz="4350" spc="-10" dirty="0">
                <a:solidFill>
                  <a:srgbClr val="FFFFFF"/>
                </a:solidFill>
                <a:latin typeface="Corbel"/>
                <a:cs typeface="Corbel"/>
              </a:rPr>
              <a:t>Fragmented</a:t>
            </a:r>
            <a:r>
              <a:rPr sz="4350" spc="-1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350" dirty="0">
                <a:solidFill>
                  <a:srgbClr val="FFFFFF"/>
                </a:solidFill>
                <a:latin typeface="Corbel"/>
                <a:cs typeface="Corbel"/>
              </a:rPr>
              <a:t>Delivery</a:t>
            </a:r>
            <a:r>
              <a:rPr sz="4350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350" dirty="0">
                <a:solidFill>
                  <a:srgbClr val="FFFFFF"/>
                </a:solidFill>
                <a:latin typeface="Corbel"/>
                <a:cs typeface="Corbel"/>
              </a:rPr>
              <a:t>in</a:t>
            </a:r>
            <a:r>
              <a:rPr sz="4350" spc="-1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350" dirty="0">
                <a:solidFill>
                  <a:srgbClr val="FFFFFF"/>
                </a:solidFill>
                <a:latin typeface="Corbel"/>
                <a:cs typeface="Corbel"/>
              </a:rPr>
              <a:t>UK</a:t>
            </a:r>
            <a:r>
              <a:rPr sz="4350" spc="-1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350" spc="-10" dirty="0">
                <a:solidFill>
                  <a:srgbClr val="FFFFFF"/>
                </a:solidFill>
                <a:latin typeface="Corbel"/>
                <a:cs typeface="Corbel"/>
              </a:rPr>
              <a:t>primary</a:t>
            </a:r>
            <a:r>
              <a:rPr sz="4350" spc="-1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350" spc="-20" dirty="0">
                <a:solidFill>
                  <a:srgbClr val="FFFFFF"/>
                </a:solidFill>
                <a:latin typeface="Corbel"/>
                <a:cs typeface="Corbel"/>
              </a:rPr>
              <a:t>care</a:t>
            </a:r>
            <a:endParaRPr sz="435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4897" y="1798891"/>
            <a:ext cx="9992995" cy="3606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0" marR="0" lvl="0" indent="-406400" defTabSz="914400" eaLnBrk="1" fontAlgn="auto" latinLnBrk="0" hangingPunct="1">
              <a:lnSpc>
                <a:spcPts val="2715"/>
              </a:lnSpc>
              <a:spcBef>
                <a:spcPts val="100"/>
              </a:spcBef>
              <a:spcAft>
                <a:spcPts val="0"/>
              </a:spcAft>
              <a:buClrTx/>
              <a:buSzPct val="114583"/>
              <a:buFontTx/>
              <a:buChar char="•"/>
              <a:tabLst>
                <a:tab pos="419100" algn="l"/>
              </a:tabLst>
              <a:defRPr/>
            </a:pPr>
            <a:r>
              <a:rPr kumimoji="0" sz="24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Almost</a:t>
            </a:r>
            <a:r>
              <a:rPr kumimoji="0" sz="2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universal</a:t>
            </a:r>
            <a:r>
              <a:rPr kumimoji="0" sz="2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good</a:t>
            </a:r>
            <a:r>
              <a:rPr kumimoji="0" sz="2400" b="0" i="0" u="none" strike="noStrike" kern="0" cap="none" spc="-1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400" b="0" i="0" u="none" strike="noStrike" kern="0" cap="none" spc="-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catch-</a:t>
            </a:r>
            <a:r>
              <a:rPr kumimoji="0" sz="24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up</a:t>
            </a:r>
            <a:r>
              <a:rPr kumimoji="0" sz="2400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400" b="0" i="0" u="none" strike="noStrike" kern="0" cap="none" spc="-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programmes</a:t>
            </a:r>
            <a:r>
              <a:rPr kumimoji="0" sz="2400" b="0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for</a:t>
            </a:r>
            <a:r>
              <a:rPr kumimoji="0" sz="2400" b="0" i="0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40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Under</a:t>
            </a:r>
            <a:r>
              <a:rPr kumimoji="0" sz="2400" b="0" i="0" u="none" strike="noStrike" kern="0" cap="none" spc="-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5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419100" marR="0" lvl="0" indent="0" defTabSz="914400" eaLnBrk="1" fontAlgn="auto" latinLnBrk="0" hangingPunct="1">
              <a:lnSpc>
                <a:spcPts val="27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vaccination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419100" marR="5080" lvl="0" indent="-407034" defTabSz="914400" eaLnBrk="1" fontAlgn="auto" latinLnBrk="0" hangingPunct="1">
              <a:lnSpc>
                <a:spcPct val="90000"/>
              </a:lnSpc>
              <a:spcBef>
                <a:spcPts val="1015"/>
              </a:spcBef>
              <a:spcAft>
                <a:spcPts val="0"/>
              </a:spcAft>
              <a:buClrTx/>
              <a:buSzPct val="114583"/>
              <a:buFont typeface="Arial"/>
              <a:buChar char="•"/>
              <a:tabLst>
                <a:tab pos="419100" algn="l"/>
              </a:tabLst>
              <a:defRPr/>
            </a:pPr>
            <a:r>
              <a:rPr kumimoji="0" sz="24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Adult</a:t>
            </a:r>
            <a:r>
              <a:rPr kumimoji="0" sz="2400" b="0" i="0" u="none" strike="noStrike" kern="0" cap="none" spc="-1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400" b="0" i="0" u="none" strike="noStrike" kern="0" cap="none" spc="-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migrants</a:t>
            </a:r>
            <a:r>
              <a:rPr kumimoji="0" sz="24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400" b="0" i="0" u="none" strike="noStrike" kern="0" cap="none" spc="-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were </a:t>
            </a:r>
            <a:r>
              <a:rPr kumimoji="0" sz="24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often</a:t>
            </a:r>
            <a:r>
              <a:rPr kumimoji="0" sz="24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reported</a:t>
            </a:r>
            <a:r>
              <a:rPr kumimoji="0" sz="240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400" b="0" i="0" u="none" strike="noStrike" kern="0" cap="none" spc="-2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as</a:t>
            </a:r>
            <a:r>
              <a:rPr kumimoji="0" sz="2400" b="0" i="0" u="none" strike="noStrike" kern="0" cap="none" spc="-1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400" b="0" i="0" u="none" strike="noStrike" kern="0" cap="none" spc="-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being</a:t>
            </a:r>
            <a:r>
              <a:rPr kumimoji="0" sz="2400" b="0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400" b="0" i="0" u="none" strike="noStrike" kern="0" cap="none" spc="-1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excluded</a:t>
            </a:r>
            <a:r>
              <a:rPr kumimoji="0" sz="2400" b="0" i="0" u="none" strike="noStrike" kern="0" cap="none" spc="-1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.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One</a:t>
            </a:r>
            <a:r>
              <a:rPr kumimoji="0" sz="2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GP </a:t>
            </a:r>
            <a:r>
              <a:rPr kumimoji="0" sz="24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stated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that</a:t>
            </a:r>
            <a:r>
              <a:rPr kumimoji="0" sz="24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over</a:t>
            </a:r>
            <a:r>
              <a:rPr kumimoji="0" sz="2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5’s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adults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are</a:t>
            </a:r>
            <a:r>
              <a:rPr kumimoji="0" sz="24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sometimes</a:t>
            </a:r>
            <a:r>
              <a:rPr kumimoji="0" sz="2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assumed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be</a:t>
            </a:r>
            <a:r>
              <a:rPr kumimoji="0" sz="24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“up</a:t>
            </a:r>
            <a:r>
              <a:rPr kumimoji="0" sz="240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 </a:t>
            </a:r>
            <a:r>
              <a:rPr kumimoji="0" sz="2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date</a:t>
            </a:r>
            <a:r>
              <a:rPr kumimoji="0" sz="2400" b="0" i="1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1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from</a:t>
            </a:r>
            <a:r>
              <a:rPr kumimoji="0" sz="2400" b="0" i="1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2400" b="0" i="1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country</a:t>
            </a:r>
            <a:r>
              <a:rPr kumimoji="0" sz="2400" b="0" i="1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they</a:t>
            </a:r>
            <a:r>
              <a:rPr kumimoji="0" sz="2400" b="0" i="1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come</a:t>
            </a:r>
            <a:r>
              <a:rPr kumimoji="0" sz="2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1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from”</a:t>
            </a:r>
            <a:r>
              <a:rPr kumimoji="0" sz="2400" b="0" i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(GP10)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419100" marR="222885" lvl="0" indent="-407034" defTabSz="914400" eaLnBrk="1" fontAlgn="auto" latinLnBrk="0" hangingPunct="1">
              <a:lnSpc>
                <a:spcPct val="90000"/>
              </a:lnSpc>
              <a:spcBef>
                <a:spcPts val="1010"/>
              </a:spcBef>
              <a:spcAft>
                <a:spcPts val="0"/>
              </a:spcAft>
              <a:buClrTx/>
              <a:buSzPct val="114583"/>
              <a:buFont typeface="Arial"/>
              <a:buChar char="•"/>
              <a:tabLst>
                <a:tab pos="419100" algn="l"/>
              </a:tabLst>
              <a:defRPr/>
            </a:pPr>
            <a:r>
              <a:rPr kumimoji="0" sz="2400" b="0" i="0" u="none" strike="noStrike" kern="0" cap="none" spc="-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Models</a:t>
            </a:r>
            <a:r>
              <a:rPr kumimoji="0" sz="2400" b="0" i="0" u="none" strike="noStrike" kern="0" cap="none" spc="-1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4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of</a:t>
            </a:r>
            <a:r>
              <a:rPr kumimoji="0" sz="24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400" b="0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delivery </a:t>
            </a:r>
            <a:r>
              <a:rPr kumimoji="0" sz="2400" b="0" i="0" u="none" strike="noStrike" kern="0" cap="none" spc="-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were</a:t>
            </a:r>
            <a:r>
              <a:rPr kumimoji="0" sz="2400" b="0" i="0" u="none" strike="noStrike" kern="0" cap="none" spc="-1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400" b="0" i="0" u="none" strike="noStrike" kern="0" cap="none" spc="-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diverse</a:t>
            </a:r>
            <a:r>
              <a:rPr kumimoji="0" sz="2400" b="0" i="0" u="none" strike="noStrike" kern="0" cap="none" spc="-1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40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and</a:t>
            </a:r>
            <a:r>
              <a:rPr kumimoji="0" sz="2400" b="0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fragmented,</a:t>
            </a:r>
            <a:r>
              <a:rPr kumimoji="0" sz="2400" b="0" i="0" u="none" strike="noStrike" kern="0" cap="none" spc="-1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4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comprising</a:t>
            </a:r>
            <a:r>
              <a:rPr kumimoji="0" sz="2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 </a:t>
            </a:r>
            <a:r>
              <a:rPr kumimoji="0" sz="24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range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clinics</a:t>
            </a:r>
            <a:r>
              <a:rPr kumimoji="0" sz="24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providers,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different</a:t>
            </a:r>
            <a:r>
              <a:rPr kumimoji="0" sz="24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staff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members</a:t>
            </a:r>
            <a:r>
              <a:rPr kumimoji="0" sz="2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(primarily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nurses),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combination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opportunistic</a:t>
            </a:r>
            <a:r>
              <a:rPr kumimoji="0" sz="24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proactive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programmes.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We</a:t>
            </a:r>
            <a:r>
              <a:rPr kumimoji="0" sz="2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identified</a:t>
            </a:r>
            <a:r>
              <a:rPr kumimoji="0" sz="2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multiple</a:t>
            </a:r>
            <a:r>
              <a:rPr kumimoji="0" sz="2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barriers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2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facilitators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increasing</a:t>
            </a:r>
            <a:r>
              <a:rPr kumimoji="0" sz="2400" b="0" i="0" u="none" strike="noStrike" kern="0" cap="none" spc="1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catch-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up</a:t>
            </a:r>
            <a:r>
              <a:rPr kumimoji="0" sz="2400" b="0" i="0" u="none" strike="noStrike" kern="0" cap="none" spc="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vaccination</a:t>
            </a:r>
            <a:r>
              <a:rPr kumimoji="0" sz="2400" b="0" i="0" u="none" strike="noStrike" kern="0" cap="none" spc="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2400" b="0" i="0" u="none" strike="noStrike" kern="0" cap="none" spc="1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migrant</a:t>
            </a:r>
            <a:r>
              <a:rPr kumimoji="0" sz="24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communities.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125" y="5457825"/>
            <a:ext cx="4391025" cy="12668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01451" y="6434454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Calibri"/>
                <a:cs typeface="Calibri"/>
              </a:rPr>
              <a:t>13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1019175"/>
          </a:xfrm>
          <a:custGeom>
            <a:avLst/>
            <a:gdLst/>
            <a:ahLst/>
            <a:cxnLst/>
            <a:rect l="l" t="t" r="r" b="b"/>
            <a:pathLst>
              <a:path w="12192000" h="1019175">
                <a:moveTo>
                  <a:pt x="12192000" y="0"/>
                </a:moveTo>
                <a:lnTo>
                  <a:pt x="0" y="0"/>
                </a:lnTo>
                <a:lnTo>
                  <a:pt x="0" y="1019175"/>
                </a:lnTo>
                <a:lnTo>
                  <a:pt x="12192000" y="1019175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663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spc="-10" dirty="0">
                <a:solidFill>
                  <a:srgbClr val="FFFFFF"/>
                </a:solidFill>
                <a:latin typeface="Corbel"/>
                <a:cs typeface="Corbel"/>
              </a:rPr>
              <a:t>Prospective</a:t>
            </a:r>
            <a:r>
              <a:rPr sz="4350" spc="-1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350" spc="-20" dirty="0">
                <a:solidFill>
                  <a:srgbClr val="FFFFFF"/>
                </a:solidFill>
                <a:latin typeface="Corbel"/>
                <a:cs typeface="Corbel"/>
              </a:rPr>
              <a:t>observational</a:t>
            </a:r>
            <a:r>
              <a:rPr sz="4350" spc="-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350" dirty="0">
                <a:solidFill>
                  <a:srgbClr val="FFFFFF"/>
                </a:solidFill>
                <a:latin typeface="Corbel"/>
                <a:cs typeface="Corbel"/>
              </a:rPr>
              <a:t>study:</a:t>
            </a:r>
            <a:r>
              <a:rPr sz="4350" spc="-1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350" dirty="0">
                <a:solidFill>
                  <a:srgbClr val="FFFFFF"/>
                </a:solidFill>
                <a:latin typeface="Corbel"/>
                <a:cs typeface="Corbel"/>
              </a:rPr>
              <a:t>Vacc</a:t>
            </a:r>
            <a:r>
              <a:rPr sz="4350" spc="-1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350" dirty="0">
                <a:solidFill>
                  <a:srgbClr val="FFFFFF"/>
                </a:solidFill>
                <a:latin typeface="Corbel"/>
                <a:cs typeface="Corbel"/>
              </a:rPr>
              <a:t>on</a:t>
            </a:r>
            <a:r>
              <a:rPr sz="4350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350" spc="-10" dirty="0">
                <a:solidFill>
                  <a:srgbClr val="FFFFFF"/>
                </a:solidFill>
                <a:latin typeface="Corbel"/>
                <a:cs typeface="Corbel"/>
              </a:rPr>
              <a:t>Track</a:t>
            </a:r>
            <a:endParaRPr sz="435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94" y="1979028"/>
            <a:ext cx="10556318" cy="38656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019175"/>
          </a:xfrm>
          <a:custGeom>
            <a:avLst/>
            <a:gdLst/>
            <a:ahLst/>
            <a:cxnLst/>
            <a:rect l="l" t="t" r="r" b="b"/>
            <a:pathLst>
              <a:path w="12192000" h="1019175">
                <a:moveTo>
                  <a:pt x="12192000" y="0"/>
                </a:moveTo>
                <a:lnTo>
                  <a:pt x="0" y="0"/>
                </a:lnTo>
                <a:lnTo>
                  <a:pt x="0" y="1019175"/>
                </a:lnTo>
                <a:lnTo>
                  <a:pt x="12192000" y="1019175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442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&gt;86%</a:t>
            </a:r>
            <a:r>
              <a:rPr sz="32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migrants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were</a:t>
            </a:r>
            <a:r>
              <a:rPr sz="3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under-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vaccinated</a:t>
            </a:r>
            <a:r>
              <a:rPr sz="3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32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MMR</a:t>
            </a:r>
            <a:r>
              <a:rPr sz="3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3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Td/IPV</a:t>
            </a:r>
            <a:r>
              <a:rPr sz="3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vaccines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77" y="1809028"/>
            <a:ext cx="11168137" cy="400447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019175"/>
          </a:xfrm>
          <a:custGeom>
            <a:avLst/>
            <a:gdLst/>
            <a:ahLst/>
            <a:cxnLst/>
            <a:rect l="l" t="t" r="r" b="b"/>
            <a:pathLst>
              <a:path w="12192000" h="1019175">
                <a:moveTo>
                  <a:pt x="12192000" y="0"/>
                </a:moveTo>
                <a:lnTo>
                  <a:pt x="0" y="0"/>
                </a:lnTo>
                <a:lnTo>
                  <a:pt x="0" y="1019175"/>
                </a:lnTo>
                <a:lnTo>
                  <a:pt x="12192000" y="1019175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20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0"/>
              </a:spcBef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81%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migrants</a:t>
            </a:r>
            <a:r>
              <a:rPr sz="32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received</a:t>
            </a:r>
            <a:r>
              <a:rPr sz="3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3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least</a:t>
            </a:r>
            <a:r>
              <a:rPr sz="3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sz="3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dose</a:t>
            </a:r>
            <a:r>
              <a:rPr sz="3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32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vaccine</a:t>
            </a:r>
            <a:r>
              <a:rPr sz="3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through</a:t>
            </a:r>
            <a:r>
              <a:rPr sz="3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25" dirty="0">
                <a:solidFill>
                  <a:srgbClr val="FFFFFF"/>
                </a:solidFill>
                <a:latin typeface="Calibri"/>
                <a:cs typeface="Calibri"/>
              </a:rPr>
              <a:t>our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referral,</a:t>
            </a:r>
            <a:r>
              <a:rPr sz="3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but</a:t>
            </a:r>
            <a:r>
              <a:rPr sz="32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completion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rates</a:t>
            </a:r>
            <a:r>
              <a:rPr sz="3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were</a:t>
            </a:r>
            <a:r>
              <a:rPr sz="32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poor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523" y="1932091"/>
            <a:ext cx="11053224" cy="398217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37" y="647678"/>
            <a:ext cx="10344837" cy="556258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89835" y="683577"/>
            <a:ext cx="8140700" cy="5149215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1288415" marR="1282700" lvl="0" indent="0" algn="ctr" defTabSz="914400" eaLnBrk="1" fontAlgn="auto" latinLnBrk="0" hangingPunct="1">
              <a:lnSpc>
                <a:spcPts val="9840"/>
              </a:lnSpc>
              <a:spcBef>
                <a:spcPts val="13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50" b="0" i="0" u="none" strike="noStrike" kern="0" cap="none" spc="-6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Co-</a:t>
            </a:r>
            <a:r>
              <a:rPr kumimoji="0" sz="9050" b="0" i="0" u="none" strike="noStrike" kern="0" cap="none" spc="-6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design </a:t>
            </a:r>
            <a:r>
              <a:rPr kumimoji="0" sz="9050" b="0" i="0" u="none" strike="noStrike" kern="0" cap="none" spc="-4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study:</a:t>
            </a:r>
            <a:endParaRPr kumimoji="0" sz="9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0" marR="0" lvl="0" indent="0" algn="ctr" defTabSz="914400" eaLnBrk="1" fontAlgn="auto" latinLnBrk="0" hangingPunct="1">
              <a:lnSpc>
                <a:spcPts val="90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50" b="0" i="0" u="none" strike="noStrike" kern="0" cap="none" spc="-4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lisolo</a:t>
            </a:r>
            <a:r>
              <a:rPr kumimoji="0" sz="9050" b="0" i="0" u="none" strike="noStrike" kern="0" cap="none" spc="-7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9050" b="0" i="0" u="none" strike="noStrike" kern="0" cap="none" spc="-3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malamu</a:t>
            </a:r>
            <a:endParaRPr kumimoji="0" sz="9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2540" marR="0" lvl="0" indent="0" algn="ctr" defTabSz="914400" eaLnBrk="1" fontAlgn="auto" latinLnBrk="0" hangingPunct="1">
              <a:lnSpc>
                <a:spcPts val="10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50" b="0" i="0" u="none" strike="noStrike" kern="0" cap="none" spc="-5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(‘good</a:t>
            </a:r>
            <a:r>
              <a:rPr kumimoji="0" sz="9050" b="0" i="0" u="none" strike="noStrike" kern="0" cap="none" spc="-6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9050" b="0" i="0" u="none" strike="noStrike" kern="0" cap="none" spc="-4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talk’)</a:t>
            </a:r>
            <a:endParaRPr kumimoji="0" sz="9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6018" y="4752083"/>
            <a:ext cx="1205230" cy="1257300"/>
          </a:xfrm>
          <a:custGeom>
            <a:avLst/>
            <a:gdLst/>
            <a:ahLst/>
            <a:cxnLst/>
            <a:rect l="l" t="t" r="r" b="b"/>
            <a:pathLst>
              <a:path w="1205229" h="1257300">
                <a:moveTo>
                  <a:pt x="607336" y="118"/>
                </a:moveTo>
                <a:lnTo>
                  <a:pt x="563402" y="0"/>
                </a:lnTo>
                <a:lnTo>
                  <a:pt x="519594" y="3221"/>
                </a:lnTo>
                <a:lnTo>
                  <a:pt x="476156" y="9876"/>
                </a:lnTo>
                <a:lnTo>
                  <a:pt x="433331" y="20062"/>
                </a:lnTo>
                <a:lnTo>
                  <a:pt x="391359" y="33871"/>
                </a:lnTo>
                <a:lnTo>
                  <a:pt x="350485" y="51401"/>
                </a:lnTo>
                <a:lnTo>
                  <a:pt x="310951" y="72744"/>
                </a:lnTo>
                <a:lnTo>
                  <a:pt x="272998" y="97998"/>
                </a:lnTo>
                <a:lnTo>
                  <a:pt x="236870" y="127255"/>
                </a:lnTo>
                <a:lnTo>
                  <a:pt x="207780" y="155115"/>
                </a:lnTo>
                <a:lnTo>
                  <a:pt x="180338" y="185236"/>
                </a:lnTo>
                <a:lnTo>
                  <a:pt x="154603" y="217439"/>
                </a:lnTo>
                <a:lnTo>
                  <a:pt x="130632" y="251547"/>
                </a:lnTo>
                <a:lnTo>
                  <a:pt x="108485" y="287381"/>
                </a:lnTo>
                <a:lnTo>
                  <a:pt x="88217" y="324762"/>
                </a:lnTo>
                <a:lnTo>
                  <a:pt x="69889" y="363514"/>
                </a:lnTo>
                <a:lnTo>
                  <a:pt x="53557" y="403457"/>
                </a:lnTo>
                <a:lnTo>
                  <a:pt x="39279" y="444413"/>
                </a:lnTo>
                <a:lnTo>
                  <a:pt x="27113" y="486204"/>
                </a:lnTo>
                <a:lnTo>
                  <a:pt x="17118" y="528652"/>
                </a:lnTo>
                <a:lnTo>
                  <a:pt x="9351" y="571578"/>
                </a:lnTo>
                <a:lnTo>
                  <a:pt x="3871" y="614805"/>
                </a:lnTo>
                <a:lnTo>
                  <a:pt x="734" y="658154"/>
                </a:lnTo>
                <a:lnTo>
                  <a:pt x="0" y="701446"/>
                </a:lnTo>
                <a:lnTo>
                  <a:pt x="1725" y="744504"/>
                </a:lnTo>
                <a:lnTo>
                  <a:pt x="5968" y="787150"/>
                </a:lnTo>
                <a:lnTo>
                  <a:pt x="12788" y="829205"/>
                </a:lnTo>
                <a:lnTo>
                  <a:pt x="22241" y="870490"/>
                </a:lnTo>
                <a:lnTo>
                  <a:pt x="34385" y="910828"/>
                </a:lnTo>
                <a:lnTo>
                  <a:pt x="49280" y="950041"/>
                </a:lnTo>
                <a:lnTo>
                  <a:pt x="66982" y="987950"/>
                </a:lnTo>
                <a:lnTo>
                  <a:pt x="87550" y="1024377"/>
                </a:lnTo>
                <a:lnTo>
                  <a:pt x="111041" y="1059144"/>
                </a:lnTo>
                <a:lnTo>
                  <a:pt x="137513" y="1092072"/>
                </a:lnTo>
                <a:lnTo>
                  <a:pt x="167025" y="1122983"/>
                </a:lnTo>
                <a:lnTo>
                  <a:pt x="199635" y="1151700"/>
                </a:lnTo>
                <a:lnTo>
                  <a:pt x="235400" y="1178043"/>
                </a:lnTo>
                <a:lnTo>
                  <a:pt x="274377" y="1201835"/>
                </a:lnTo>
                <a:lnTo>
                  <a:pt x="316626" y="1222897"/>
                </a:lnTo>
                <a:lnTo>
                  <a:pt x="362912" y="1239832"/>
                </a:lnTo>
                <a:lnTo>
                  <a:pt x="410017" y="1250684"/>
                </a:lnTo>
                <a:lnTo>
                  <a:pt x="457723" y="1256139"/>
                </a:lnTo>
                <a:lnTo>
                  <a:pt x="505816" y="1256885"/>
                </a:lnTo>
                <a:lnTo>
                  <a:pt x="554077" y="1253610"/>
                </a:lnTo>
                <a:lnTo>
                  <a:pt x="602292" y="1247000"/>
                </a:lnTo>
                <a:lnTo>
                  <a:pt x="650243" y="1237742"/>
                </a:lnTo>
                <a:lnTo>
                  <a:pt x="697714" y="1226524"/>
                </a:lnTo>
                <a:lnTo>
                  <a:pt x="744489" y="1214032"/>
                </a:lnTo>
                <a:lnTo>
                  <a:pt x="793954" y="1204650"/>
                </a:lnTo>
                <a:lnTo>
                  <a:pt x="840582" y="1192026"/>
                </a:lnTo>
                <a:lnTo>
                  <a:pt x="884378" y="1176323"/>
                </a:lnTo>
                <a:lnTo>
                  <a:pt x="925348" y="1157705"/>
                </a:lnTo>
                <a:lnTo>
                  <a:pt x="963498" y="1136333"/>
                </a:lnTo>
                <a:lnTo>
                  <a:pt x="998832" y="1112371"/>
                </a:lnTo>
                <a:lnTo>
                  <a:pt x="1031356" y="1085982"/>
                </a:lnTo>
                <a:lnTo>
                  <a:pt x="1061076" y="1057329"/>
                </a:lnTo>
                <a:lnTo>
                  <a:pt x="1087996" y="1026573"/>
                </a:lnTo>
                <a:lnTo>
                  <a:pt x="1112122" y="993879"/>
                </a:lnTo>
                <a:lnTo>
                  <a:pt x="1133460" y="959409"/>
                </a:lnTo>
                <a:lnTo>
                  <a:pt x="1152014" y="923326"/>
                </a:lnTo>
                <a:lnTo>
                  <a:pt x="1167790" y="885792"/>
                </a:lnTo>
                <a:lnTo>
                  <a:pt x="1180794" y="846970"/>
                </a:lnTo>
                <a:lnTo>
                  <a:pt x="1191030" y="807024"/>
                </a:lnTo>
                <a:lnTo>
                  <a:pt x="1198505" y="766116"/>
                </a:lnTo>
                <a:lnTo>
                  <a:pt x="1203222" y="724409"/>
                </a:lnTo>
                <a:lnTo>
                  <a:pt x="1205189" y="682066"/>
                </a:lnTo>
                <a:lnTo>
                  <a:pt x="1204410" y="639249"/>
                </a:lnTo>
                <a:lnTo>
                  <a:pt x="1200890" y="596122"/>
                </a:lnTo>
                <a:lnTo>
                  <a:pt x="1194634" y="552847"/>
                </a:lnTo>
                <a:lnTo>
                  <a:pt x="1185649" y="509587"/>
                </a:lnTo>
                <a:lnTo>
                  <a:pt x="1173940" y="466505"/>
                </a:lnTo>
                <a:lnTo>
                  <a:pt x="1159511" y="423764"/>
                </a:lnTo>
                <a:lnTo>
                  <a:pt x="1142368" y="381527"/>
                </a:lnTo>
                <a:lnTo>
                  <a:pt x="1122517" y="339955"/>
                </a:lnTo>
                <a:lnTo>
                  <a:pt x="1099962" y="299213"/>
                </a:lnTo>
                <a:lnTo>
                  <a:pt x="1079711" y="262318"/>
                </a:lnTo>
                <a:lnTo>
                  <a:pt x="1056192" y="227433"/>
                </a:lnTo>
                <a:lnTo>
                  <a:pt x="1029647" y="194651"/>
                </a:lnTo>
                <a:lnTo>
                  <a:pt x="1000320" y="164069"/>
                </a:lnTo>
                <a:lnTo>
                  <a:pt x="968452" y="135782"/>
                </a:lnTo>
                <a:lnTo>
                  <a:pt x="934286" y="109884"/>
                </a:lnTo>
                <a:lnTo>
                  <a:pt x="898065" y="86470"/>
                </a:lnTo>
                <a:lnTo>
                  <a:pt x="860031" y="65636"/>
                </a:lnTo>
                <a:lnTo>
                  <a:pt x="820427" y="47476"/>
                </a:lnTo>
                <a:lnTo>
                  <a:pt x="779495" y="32085"/>
                </a:lnTo>
                <a:lnTo>
                  <a:pt x="737477" y="19559"/>
                </a:lnTo>
                <a:lnTo>
                  <a:pt x="694616" y="9993"/>
                </a:lnTo>
                <a:lnTo>
                  <a:pt x="651155" y="3480"/>
                </a:lnTo>
                <a:lnTo>
                  <a:pt x="607336" y="118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23850" y="438150"/>
            <a:ext cx="11382375" cy="6057900"/>
            <a:chOff x="323850" y="438150"/>
            <a:chExt cx="11382375" cy="6057900"/>
          </a:xfrm>
        </p:grpSpPr>
        <p:sp>
          <p:nvSpPr>
            <p:cNvPr id="4" name="object 4"/>
            <p:cNvSpPr/>
            <p:nvPr/>
          </p:nvSpPr>
          <p:spPr>
            <a:xfrm>
              <a:off x="857365" y="438150"/>
              <a:ext cx="9258300" cy="1238250"/>
            </a:xfrm>
            <a:custGeom>
              <a:avLst/>
              <a:gdLst/>
              <a:ahLst/>
              <a:cxnLst/>
              <a:rect l="l" t="t" r="r" b="b"/>
              <a:pathLst>
                <a:path w="9258300" h="1238250">
                  <a:moveTo>
                    <a:pt x="511440" y="0"/>
                  </a:moveTo>
                  <a:lnTo>
                    <a:pt x="438772" y="2357"/>
                  </a:lnTo>
                  <a:lnTo>
                    <a:pt x="373186" y="9208"/>
                  </a:lnTo>
                  <a:lnTo>
                    <a:pt x="314329" y="20220"/>
                  </a:lnTo>
                  <a:lnTo>
                    <a:pt x="261850" y="35057"/>
                  </a:lnTo>
                  <a:lnTo>
                    <a:pt x="215398" y="53387"/>
                  </a:lnTo>
                  <a:lnTo>
                    <a:pt x="174621" y="74877"/>
                  </a:lnTo>
                  <a:lnTo>
                    <a:pt x="139167" y="99193"/>
                  </a:lnTo>
                  <a:lnTo>
                    <a:pt x="108685" y="126001"/>
                  </a:lnTo>
                  <a:lnTo>
                    <a:pt x="82824" y="154968"/>
                  </a:lnTo>
                  <a:lnTo>
                    <a:pt x="43557" y="218046"/>
                  </a:lnTo>
                  <a:lnTo>
                    <a:pt x="18554" y="285758"/>
                  </a:lnTo>
                  <a:lnTo>
                    <a:pt x="5004" y="355436"/>
                  </a:lnTo>
                  <a:lnTo>
                    <a:pt x="93" y="424413"/>
                  </a:lnTo>
                  <a:lnTo>
                    <a:pt x="0" y="457805"/>
                  </a:lnTo>
                  <a:lnTo>
                    <a:pt x="1011" y="490021"/>
                  </a:lnTo>
                  <a:lnTo>
                    <a:pt x="2777" y="520728"/>
                  </a:lnTo>
                  <a:lnTo>
                    <a:pt x="9084" y="600459"/>
                  </a:lnTo>
                  <a:lnTo>
                    <a:pt x="10351" y="621794"/>
                  </a:lnTo>
                  <a:lnTo>
                    <a:pt x="10615" y="639952"/>
                  </a:lnTo>
                  <a:lnTo>
                    <a:pt x="8103" y="700563"/>
                  </a:lnTo>
                  <a:lnTo>
                    <a:pt x="8652" y="757291"/>
                  </a:lnTo>
                  <a:lnTo>
                    <a:pt x="12229" y="810206"/>
                  </a:lnTo>
                  <a:lnTo>
                    <a:pt x="18802" y="859378"/>
                  </a:lnTo>
                  <a:lnTo>
                    <a:pt x="28338" y="904875"/>
                  </a:lnTo>
                  <a:lnTo>
                    <a:pt x="40805" y="946767"/>
                  </a:lnTo>
                  <a:lnTo>
                    <a:pt x="56171" y="985124"/>
                  </a:lnTo>
                  <a:lnTo>
                    <a:pt x="74402" y="1020015"/>
                  </a:lnTo>
                  <a:lnTo>
                    <a:pt x="119332" y="1079676"/>
                  </a:lnTo>
                  <a:lnTo>
                    <a:pt x="175335" y="1126304"/>
                  </a:lnTo>
                  <a:lnTo>
                    <a:pt x="242152" y="1160455"/>
                  </a:lnTo>
                  <a:lnTo>
                    <a:pt x="279534" y="1173025"/>
                  </a:lnTo>
                  <a:lnTo>
                    <a:pt x="319522" y="1182683"/>
                  </a:lnTo>
                  <a:lnTo>
                    <a:pt x="362084" y="1189500"/>
                  </a:lnTo>
                  <a:lnTo>
                    <a:pt x="407186" y="1193544"/>
                  </a:lnTo>
                  <a:lnTo>
                    <a:pt x="454797" y="1194885"/>
                  </a:lnTo>
                  <a:lnTo>
                    <a:pt x="504883" y="1193593"/>
                  </a:lnTo>
                  <a:lnTo>
                    <a:pt x="557414" y="1189736"/>
                  </a:lnTo>
                  <a:lnTo>
                    <a:pt x="7916090" y="1230856"/>
                  </a:lnTo>
                  <a:lnTo>
                    <a:pt x="8421311" y="1237442"/>
                  </a:lnTo>
                  <a:lnTo>
                    <a:pt x="8522383" y="1238142"/>
                  </a:lnTo>
                  <a:lnTo>
                    <a:pt x="8623427" y="1238176"/>
                  </a:lnTo>
                  <a:lnTo>
                    <a:pt x="8724427" y="1237346"/>
                  </a:lnTo>
                  <a:lnTo>
                    <a:pt x="8774906" y="1236546"/>
                  </a:lnTo>
                  <a:lnTo>
                    <a:pt x="8825368" y="1235455"/>
                  </a:lnTo>
                  <a:lnTo>
                    <a:pt x="8874536" y="1233953"/>
                  </a:lnTo>
                  <a:lnTo>
                    <a:pt x="8920139" y="1227605"/>
                  </a:lnTo>
                  <a:lnTo>
                    <a:pt x="8962289" y="1216684"/>
                  </a:lnTo>
                  <a:lnTo>
                    <a:pt x="9001096" y="1201461"/>
                  </a:lnTo>
                  <a:lnTo>
                    <a:pt x="9036672" y="1182207"/>
                  </a:lnTo>
                  <a:lnTo>
                    <a:pt x="9069127" y="1159193"/>
                  </a:lnTo>
                  <a:lnTo>
                    <a:pt x="9098574" y="1132692"/>
                  </a:lnTo>
                  <a:lnTo>
                    <a:pt x="9125122" y="1102974"/>
                  </a:lnTo>
                  <a:lnTo>
                    <a:pt x="9148884" y="1070311"/>
                  </a:lnTo>
                  <a:lnTo>
                    <a:pt x="9169971" y="1034974"/>
                  </a:lnTo>
                  <a:lnTo>
                    <a:pt x="9188493" y="997236"/>
                  </a:lnTo>
                  <a:lnTo>
                    <a:pt x="9204561" y="957366"/>
                  </a:lnTo>
                  <a:lnTo>
                    <a:pt x="9218288" y="915637"/>
                  </a:lnTo>
                  <a:lnTo>
                    <a:pt x="9229784" y="872321"/>
                  </a:lnTo>
                  <a:lnTo>
                    <a:pt x="9239160" y="827688"/>
                  </a:lnTo>
                  <a:lnTo>
                    <a:pt x="9246527" y="782010"/>
                  </a:lnTo>
                  <a:lnTo>
                    <a:pt x="9251998" y="735558"/>
                  </a:lnTo>
                  <a:lnTo>
                    <a:pt x="9255682" y="688604"/>
                  </a:lnTo>
                  <a:lnTo>
                    <a:pt x="9257690" y="641419"/>
                  </a:lnTo>
                  <a:lnTo>
                    <a:pt x="9258135" y="594276"/>
                  </a:lnTo>
                  <a:lnTo>
                    <a:pt x="9257128" y="547444"/>
                  </a:lnTo>
                  <a:lnTo>
                    <a:pt x="9254778" y="501196"/>
                  </a:lnTo>
                  <a:lnTo>
                    <a:pt x="9251199" y="455802"/>
                  </a:lnTo>
                  <a:lnTo>
                    <a:pt x="9250372" y="407206"/>
                  </a:lnTo>
                  <a:lnTo>
                    <a:pt x="9246749" y="359805"/>
                  </a:lnTo>
                  <a:lnTo>
                    <a:pt x="9240040" y="314120"/>
                  </a:lnTo>
                  <a:lnTo>
                    <a:pt x="9229957" y="270669"/>
                  </a:lnTo>
                  <a:lnTo>
                    <a:pt x="9216209" y="229972"/>
                  </a:lnTo>
                  <a:lnTo>
                    <a:pt x="9198509" y="192547"/>
                  </a:lnTo>
                  <a:lnTo>
                    <a:pt x="9176568" y="158914"/>
                  </a:lnTo>
                  <a:lnTo>
                    <a:pt x="9150097" y="129591"/>
                  </a:lnTo>
                  <a:lnTo>
                    <a:pt x="9118807" y="105098"/>
                  </a:lnTo>
                  <a:lnTo>
                    <a:pt x="9082409" y="85953"/>
                  </a:lnTo>
                  <a:lnTo>
                    <a:pt x="9040615" y="72676"/>
                  </a:lnTo>
                  <a:lnTo>
                    <a:pt x="8993135" y="65786"/>
                  </a:lnTo>
                  <a:lnTo>
                    <a:pt x="8739294" y="61448"/>
                  </a:lnTo>
                  <a:lnTo>
                    <a:pt x="8383808" y="57366"/>
                  </a:lnTo>
                  <a:lnTo>
                    <a:pt x="6910607" y="49521"/>
                  </a:lnTo>
                  <a:lnTo>
                    <a:pt x="6555116" y="45847"/>
                  </a:lnTo>
                  <a:lnTo>
                    <a:pt x="2162205" y="5745"/>
                  </a:lnTo>
                  <a:lnTo>
                    <a:pt x="933024" y="401"/>
                  </a:lnTo>
                  <a:lnTo>
                    <a:pt x="51144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23850" y="495299"/>
              <a:ext cx="11382375" cy="6000750"/>
            </a:xfrm>
            <a:custGeom>
              <a:avLst/>
              <a:gdLst/>
              <a:ahLst/>
              <a:cxnLst/>
              <a:rect l="l" t="t" r="r" b="b"/>
              <a:pathLst>
                <a:path w="11382375" h="6000750">
                  <a:moveTo>
                    <a:pt x="999896" y="5880493"/>
                  </a:moveTo>
                  <a:lnTo>
                    <a:pt x="976744" y="5838495"/>
                  </a:lnTo>
                  <a:lnTo>
                    <a:pt x="936180" y="5787415"/>
                  </a:lnTo>
                  <a:lnTo>
                    <a:pt x="921524" y="5779427"/>
                  </a:lnTo>
                  <a:lnTo>
                    <a:pt x="906386" y="5783935"/>
                  </a:lnTo>
                  <a:lnTo>
                    <a:pt x="897293" y="5796242"/>
                  </a:lnTo>
                  <a:lnTo>
                    <a:pt x="900772" y="5811685"/>
                  </a:lnTo>
                  <a:lnTo>
                    <a:pt x="932954" y="5853087"/>
                  </a:lnTo>
                  <a:lnTo>
                    <a:pt x="940460" y="5861837"/>
                  </a:lnTo>
                  <a:lnTo>
                    <a:pt x="891705" y="5857887"/>
                  </a:lnTo>
                  <a:lnTo>
                    <a:pt x="841883" y="5853176"/>
                  </a:lnTo>
                  <a:lnTo>
                    <a:pt x="791362" y="5847486"/>
                  </a:lnTo>
                  <a:lnTo>
                    <a:pt x="740460" y="5840577"/>
                  </a:lnTo>
                  <a:lnTo>
                    <a:pt x="689559" y="5832208"/>
                  </a:lnTo>
                  <a:lnTo>
                    <a:pt x="638962" y="5822137"/>
                  </a:lnTo>
                  <a:lnTo>
                    <a:pt x="589051" y="5810135"/>
                  </a:lnTo>
                  <a:lnTo>
                    <a:pt x="540169" y="5795950"/>
                  </a:lnTo>
                  <a:lnTo>
                    <a:pt x="492645" y="5779363"/>
                  </a:lnTo>
                  <a:lnTo>
                    <a:pt x="446849" y="5760136"/>
                  </a:lnTo>
                  <a:lnTo>
                    <a:pt x="403110" y="5738012"/>
                  </a:lnTo>
                  <a:lnTo>
                    <a:pt x="361924" y="5709221"/>
                  </a:lnTo>
                  <a:lnTo>
                    <a:pt x="323494" y="5676785"/>
                  </a:lnTo>
                  <a:lnTo>
                    <a:pt x="287731" y="5641098"/>
                  </a:lnTo>
                  <a:lnTo>
                    <a:pt x="254571" y="5602605"/>
                  </a:lnTo>
                  <a:lnTo>
                    <a:pt x="223964" y="5561685"/>
                  </a:lnTo>
                  <a:lnTo>
                    <a:pt x="195821" y="5518759"/>
                  </a:lnTo>
                  <a:lnTo>
                    <a:pt x="170078" y="5474233"/>
                  </a:lnTo>
                  <a:lnTo>
                    <a:pt x="146672" y="5428539"/>
                  </a:lnTo>
                  <a:lnTo>
                    <a:pt x="125526" y="5382057"/>
                  </a:lnTo>
                  <a:lnTo>
                    <a:pt x="106591" y="5335219"/>
                  </a:lnTo>
                  <a:lnTo>
                    <a:pt x="89776" y="5288432"/>
                  </a:lnTo>
                  <a:lnTo>
                    <a:pt x="75222" y="5238356"/>
                  </a:lnTo>
                  <a:lnTo>
                    <a:pt x="63258" y="5187658"/>
                  </a:lnTo>
                  <a:lnTo>
                    <a:pt x="53898" y="5136464"/>
                  </a:lnTo>
                  <a:lnTo>
                    <a:pt x="47180" y="5084851"/>
                  </a:lnTo>
                  <a:lnTo>
                    <a:pt x="43078" y="5032946"/>
                  </a:lnTo>
                  <a:lnTo>
                    <a:pt x="41656" y="4980813"/>
                  </a:lnTo>
                  <a:lnTo>
                    <a:pt x="35128" y="4966119"/>
                  </a:lnTo>
                  <a:lnTo>
                    <a:pt x="20777" y="4962703"/>
                  </a:lnTo>
                  <a:lnTo>
                    <a:pt x="6451" y="4969370"/>
                  </a:lnTo>
                  <a:lnTo>
                    <a:pt x="0" y="4984877"/>
                  </a:lnTo>
                  <a:lnTo>
                    <a:pt x="1727" y="5034877"/>
                  </a:lnTo>
                  <a:lnTo>
                    <a:pt x="5727" y="5085004"/>
                  </a:lnTo>
                  <a:lnTo>
                    <a:pt x="11988" y="5135130"/>
                  </a:lnTo>
                  <a:lnTo>
                    <a:pt x="20548" y="5185067"/>
                  </a:lnTo>
                  <a:lnTo>
                    <a:pt x="31369" y="5234686"/>
                  </a:lnTo>
                  <a:lnTo>
                    <a:pt x="44462" y="5283809"/>
                  </a:lnTo>
                  <a:lnTo>
                    <a:pt x="59842" y="5332273"/>
                  </a:lnTo>
                  <a:lnTo>
                    <a:pt x="77482" y="5379936"/>
                  </a:lnTo>
                  <a:lnTo>
                    <a:pt x="97421" y="5426621"/>
                  </a:lnTo>
                  <a:lnTo>
                    <a:pt x="119621" y="5472188"/>
                  </a:lnTo>
                  <a:lnTo>
                    <a:pt x="144106" y="5516461"/>
                  </a:lnTo>
                  <a:lnTo>
                    <a:pt x="170878" y="5559285"/>
                  </a:lnTo>
                  <a:lnTo>
                    <a:pt x="199923" y="5600497"/>
                  </a:lnTo>
                  <a:lnTo>
                    <a:pt x="231254" y="5639955"/>
                  </a:lnTo>
                  <a:lnTo>
                    <a:pt x="264871" y="5677484"/>
                  </a:lnTo>
                  <a:lnTo>
                    <a:pt x="300761" y="5712917"/>
                  </a:lnTo>
                  <a:lnTo>
                    <a:pt x="338950" y="5746115"/>
                  </a:lnTo>
                  <a:lnTo>
                    <a:pt x="377926" y="5771261"/>
                  </a:lnTo>
                  <a:lnTo>
                    <a:pt x="419392" y="5793486"/>
                  </a:lnTo>
                  <a:lnTo>
                    <a:pt x="463016" y="5812980"/>
                  </a:lnTo>
                  <a:lnTo>
                    <a:pt x="508431" y="5829973"/>
                  </a:lnTo>
                  <a:lnTo>
                    <a:pt x="555307" y="5844641"/>
                  </a:lnTo>
                  <a:lnTo>
                    <a:pt x="603288" y="5857202"/>
                  </a:lnTo>
                  <a:lnTo>
                    <a:pt x="652018" y="5867870"/>
                  </a:lnTo>
                  <a:lnTo>
                    <a:pt x="701167" y="5876836"/>
                  </a:lnTo>
                  <a:lnTo>
                    <a:pt x="750366" y="5884316"/>
                  </a:lnTo>
                  <a:lnTo>
                    <a:pt x="799287" y="5890501"/>
                  </a:lnTo>
                  <a:lnTo>
                    <a:pt x="847559" y="5895606"/>
                  </a:lnTo>
                  <a:lnTo>
                    <a:pt x="894854" y="5899836"/>
                  </a:lnTo>
                  <a:lnTo>
                    <a:pt x="940828" y="5903379"/>
                  </a:lnTo>
                  <a:lnTo>
                    <a:pt x="921080" y="5917857"/>
                  </a:lnTo>
                  <a:lnTo>
                    <a:pt x="903846" y="5931890"/>
                  </a:lnTo>
                  <a:lnTo>
                    <a:pt x="869467" y="5961405"/>
                  </a:lnTo>
                  <a:lnTo>
                    <a:pt x="861390" y="5976658"/>
                  </a:lnTo>
                  <a:lnTo>
                    <a:pt x="864997" y="5991860"/>
                  </a:lnTo>
                  <a:lnTo>
                    <a:pt x="876338" y="6000420"/>
                  </a:lnTo>
                  <a:lnTo>
                    <a:pt x="891540" y="5995708"/>
                  </a:lnTo>
                  <a:lnTo>
                    <a:pt x="961517" y="5935827"/>
                  </a:lnTo>
                  <a:lnTo>
                    <a:pt x="981443" y="5919444"/>
                  </a:lnTo>
                  <a:lnTo>
                    <a:pt x="995756" y="5901309"/>
                  </a:lnTo>
                  <a:lnTo>
                    <a:pt x="999896" y="5880493"/>
                  </a:lnTo>
                  <a:close/>
                </a:path>
                <a:path w="11382375" h="6000750">
                  <a:moveTo>
                    <a:pt x="5800725" y="55981"/>
                  </a:moveTo>
                  <a:lnTo>
                    <a:pt x="5795276" y="42354"/>
                  </a:lnTo>
                  <a:lnTo>
                    <a:pt x="5779770" y="36576"/>
                  </a:lnTo>
                  <a:lnTo>
                    <a:pt x="5677281" y="39624"/>
                  </a:lnTo>
                  <a:lnTo>
                    <a:pt x="5574792" y="42049"/>
                  </a:lnTo>
                  <a:lnTo>
                    <a:pt x="5472290" y="43840"/>
                  </a:lnTo>
                  <a:lnTo>
                    <a:pt x="5369788" y="45021"/>
                  </a:lnTo>
                  <a:lnTo>
                    <a:pt x="5267287" y="45567"/>
                  </a:lnTo>
                  <a:lnTo>
                    <a:pt x="5164785" y="45504"/>
                  </a:lnTo>
                  <a:lnTo>
                    <a:pt x="5062296" y="44805"/>
                  </a:lnTo>
                  <a:lnTo>
                    <a:pt x="4959807" y="43497"/>
                  </a:lnTo>
                  <a:lnTo>
                    <a:pt x="4857331" y="41567"/>
                  </a:lnTo>
                  <a:lnTo>
                    <a:pt x="4754880" y="39014"/>
                  </a:lnTo>
                  <a:lnTo>
                    <a:pt x="4652442" y="35826"/>
                  </a:lnTo>
                  <a:lnTo>
                    <a:pt x="4550029" y="32029"/>
                  </a:lnTo>
                  <a:lnTo>
                    <a:pt x="4447641" y="27609"/>
                  </a:lnTo>
                  <a:lnTo>
                    <a:pt x="4345279" y="22555"/>
                  </a:lnTo>
                  <a:lnTo>
                    <a:pt x="4242955" y="16891"/>
                  </a:lnTo>
                  <a:lnTo>
                    <a:pt x="4140657" y="10604"/>
                  </a:lnTo>
                  <a:lnTo>
                    <a:pt x="4038396" y="3695"/>
                  </a:lnTo>
                  <a:lnTo>
                    <a:pt x="3987292" y="0"/>
                  </a:lnTo>
                  <a:lnTo>
                    <a:pt x="3971264" y="5194"/>
                  </a:lnTo>
                  <a:lnTo>
                    <a:pt x="3963073" y="18503"/>
                  </a:lnTo>
                  <a:lnTo>
                    <a:pt x="3964762" y="32486"/>
                  </a:lnTo>
                  <a:lnTo>
                    <a:pt x="3978402" y="39751"/>
                  </a:lnTo>
                  <a:lnTo>
                    <a:pt x="4078389" y="46824"/>
                  </a:lnTo>
                  <a:lnTo>
                    <a:pt x="4178414" y="53314"/>
                  </a:lnTo>
                  <a:lnTo>
                    <a:pt x="4278477" y="59194"/>
                  </a:lnTo>
                  <a:lnTo>
                    <a:pt x="4378579" y="64503"/>
                  </a:lnTo>
                  <a:lnTo>
                    <a:pt x="4478706" y="69202"/>
                  </a:lnTo>
                  <a:lnTo>
                    <a:pt x="4578870" y="73329"/>
                  </a:lnTo>
                  <a:lnTo>
                    <a:pt x="4679048" y="76860"/>
                  </a:lnTo>
                  <a:lnTo>
                    <a:pt x="4779238" y="79794"/>
                  </a:lnTo>
                  <a:lnTo>
                    <a:pt x="4879467" y="82143"/>
                  </a:lnTo>
                  <a:lnTo>
                    <a:pt x="4979695" y="83896"/>
                  </a:lnTo>
                  <a:lnTo>
                    <a:pt x="5079936" y="85064"/>
                  </a:lnTo>
                  <a:lnTo>
                    <a:pt x="5180177" y="85648"/>
                  </a:lnTo>
                  <a:lnTo>
                    <a:pt x="5280431" y="85636"/>
                  </a:lnTo>
                  <a:lnTo>
                    <a:pt x="5380698" y="85026"/>
                  </a:lnTo>
                  <a:lnTo>
                    <a:pt x="5480951" y="83832"/>
                  </a:lnTo>
                  <a:lnTo>
                    <a:pt x="5581193" y="82054"/>
                  </a:lnTo>
                  <a:lnTo>
                    <a:pt x="5681434" y="79679"/>
                  </a:lnTo>
                  <a:lnTo>
                    <a:pt x="5781675" y="76708"/>
                  </a:lnTo>
                  <a:lnTo>
                    <a:pt x="5796153" y="69938"/>
                  </a:lnTo>
                  <a:lnTo>
                    <a:pt x="5800725" y="55981"/>
                  </a:lnTo>
                  <a:close/>
                </a:path>
                <a:path w="11382375" h="6000750">
                  <a:moveTo>
                    <a:pt x="6286474" y="66776"/>
                  </a:moveTo>
                  <a:lnTo>
                    <a:pt x="6281013" y="53619"/>
                  </a:lnTo>
                  <a:lnTo>
                    <a:pt x="6265545" y="47625"/>
                  </a:lnTo>
                  <a:lnTo>
                    <a:pt x="5953379" y="47625"/>
                  </a:lnTo>
                  <a:lnTo>
                    <a:pt x="5938685" y="53581"/>
                  </a:lnTo>
                  <a:lnTo>
                    <a:pt x="5934049" y="66675"/>
                  </a:lnTo>
                  <a:lnTo>
                    <a:pt x="5939498" y="79781"/>
                  </a:lnTo>
                  <a:lnTo>
                    <a:pt x="5955030" y="85725"/>
                  </a:lnTo>
                  <a:lnTo>
                    <a:pt x="6267323" y="85725"/>
                  </a:lnTo>
                  <a:lnTo>
                    <a:pt x="6281915" y="79883"/>
                  </a:lnTo>
                  <a:lnTo>
                    <a:pt x="6286474" y="66776"/>
                  </a:lnTo>
                  <a:close/>
                </a:path>
                <a:path w="11382375" h="6000750">
                  <a:moveTo>
                    <a:pt x="11228197" y="315849"/>
                  </a:moveTo>
                  <a:lnTo>
                    <a:pt x="11206404" y="273126"/>
                  </a:lnTo>
                  <a:lnTo>
                    <a:pt x="11180636" y="233146"/>
                  </a:lnTo>
                  <a:lnTo>
                    <a:pt x="11151146" y="196138"/>
                  </a:lnTo>
                  <a:lnTo>
                    <a:pt x="11118240" y="162331"/>
                  </a:lnTo>
                  <a:lnTo>
                    <a:pt x="11082172" y="131914"/>
                  </a:lnTo>
                  <a:lnTo>
                    <a:pt x="11043234" y="105117"/>
                  </a:lnTo>
                  <a:lnTo>
                    <a:pt x="11001705" y="82143"/>
                  </a:lnTo>
                  <a:lnTo>
                    <a:pt x="10957852" y="63220"/>
                  </a:lnTo>
                  <a:lnTo>
                    <a:pt x="10911980" y="48552"/>
                  </a:lnTo>
                  <a:lnTo>
                    <a:pt x="10864342" y="38354"/>
                  </a:lnTo>
                  <a:lnTo>
                    <a:pt x="10848264" y="42430"/>
                  </a:lnTo>
                  <a:lnTo>
                    <a:pt x="10840085" y="55651"/>
                  </a:lnTo>
                  <a:lnTo>
                    <a:pt x="10841800" y="70421"/>
                  </a:lnTo>
                  <a:lnTo>
                    <a:pt x="10855452" y="79121"/>
                  </a:lnTo>
                  <a:lnTo>
                    <a:pt x="10903560" y="89623"/>
                  </a:lnTo>
                  <a:lnTo>
                    <a:pt x="10949699" y="105092"/>
                  </a:lnTo>
                  <a:lnTo>
                    <a:pt x="10993526" y="125272"/>
                  </a:lnTo>
                  <a:lnTo>
                    <a:pt x="11034687" y="149898"/>
                  </a:lnTo>
                  <a:lnTo>
                    <a:pt x="11072825" y="178714"/>
                  </a:lnTo>
                  <a:lnTo>
                    <a:pt x="11107598" y="211455"/>
                  </a:lnTo>
                  <a:lnTo>
                    <a:pt x="11138637" y="247865"/>
                  </a:lnTo>
                  <a:lnTo>
                    <a:pt x="11165624" y="287655"/>
                  </a:lnTo>
                  <a:lnTo>
                    <a:pt x="11188192" y="330581"/>
                  </a:lnTo>
                  <a:lnTo>
                    <a:pt x="11200524" y="341871"/>
                  </a:lnTo>
                  <a:lnTo>
                    <a:pt x="11216234" y="341172"/>
                  </a:lnTo>
                  <a:lnTo>
                    <a:pt x="11227918" y="331495"/>
                  </a:lnTo>
                  <a:lnTo>
                    <a:pt x="11228197" y="315849"/>
                  </a:lnTo>
                  <a:close/>
                </a:path>
                <a:path w="11382375" h="6000750">
                  <a:moveTo>
                    <a:pt x="11382375" y="3644252"/>
                  </a:moveTo>
                  <a:lnTo>
                    <a:pt x="11374755" y="3630803"/>
                  </a:lnTo>
                  <a:lnTo>
                    <a:pt x="11286617" y="3570224"/>
                  </a:lnTo>
                  <a:lnTo>
                    <a:pt x="11366500" y="3481578"/>
                  </a:lnTo>
                  <a:lnTo>
                    <a:pt x="11372050" y="3466122"/>
                  </a:lnTo>
                  <a:lnTo>
                    <a:pt x="11364938" y="3453295"/>
                  </a:lnTo>
                  <a:lnTo>
                    <a:pt x="11350917" y="3448050"/>
                  </a:lnTo>
                  <a:lnTo>
                    <a:pt x="11335766" y="3455289"/>
                  </a:lnTo>
                  <a:lnTo>
                    <a:pt x="11275797" y="3521786"/>
                  </a:lnTo>
                  <a:lnTo>
                    <a:pt x="11280089" y="3435273"/>
                  </a:lnTo>
                  <a:lnTo>
                    <a:pt x="11316881" y="2778391"/>
                  </a:lnTo>
                  <a:lnTo>
                    <a:pt x="11324666" y="2626690"/>
                  </a:lnTo>
                  <a:lnTo>
                    <a:pt x="11331550" y="2474963"/>
                  </a:lnTo>
                  <a:lnTo>
                    <a:pt x="11335499" y="2373820"/>
                  </a:lnTo>
                  <a:lnTo>
                    <a:pt x="11338814" y="2272665"/>
                  </a:lnTo>
                  <a:lnTo>
                    <a:pt x="11341418" y="2171522"/>
                  </a:lnTo>
                  <a:lnTo>
                    <a:pt x="11343221" y="2070392"/>
                  </a:lnTo>
                  <a:lnTo>
                    <a:pt x="11344135" y="1969262"/>
                  </a:lnTo>
                  <a:lnTo>
                    <a:pt x="11344224" y="1918703"/>
                  </a:lnTo>
                  <a:lnTo>
                    <a:pt x="11344059" y="1868144"/>
                  </a:lnTo>
                  <a:lnTo>
                    <a:pt x="11343627" y="1817598"/>
                  </a:lnTo>
                  <a:lnTo>
                    <a:pt x="11342916" y="1767052"/>
                  </a:lnTo>
                  <a:lnTo>
                    <a:pt x="11341913" y="1716519"/>
                  </a:lnTo>
                  <a:lnTo>
                    <a:pt x="11340617" y="1665986"/>
                  </a:lnTo>
                  <a:lnTo>
                    <a:pt x="11339005" y="1615452"/>
                  </a:lnTo>
                  <a:lnTo>
                    <a:pt x="11337061" y="1564932"/>
                  </a:lnTo>
                  <a:lnTo>
                    <a:pt x="11334788" y="1514424"/>
                  </a:lnTo>
                  <a:lnTo>
                    <a:pt x="11332172" y="1463916"/>
                  </a:lnTo>
                  <a:lnTo>
                    <a:pt x="11329187" y="1413408"/>
                  </a:lnTo>
                  <a:lnTo>
                    <a:pt x="11325847" y="1362925"/>
                  </a:lnTo>
                  <a:lnTo>
                    <a:pt x="11322126" y="1312443"/>
                  </a:lnTo>
                  <a:lnTo>
                    <a:pt x="11318011" y="1261960"/>
                  </a:lnTo>
                  <a:lnTo>
                    <a:pt x="11313503" y="1211503"/>
                  </a:lnTo>
                  <a:lnTo>
                    <a:pt x="11308563" y="1161046"/>
                  </a:lnTo>
                  <a:lnTo>
                    <a:pt x="11303216" y="1110602"/>
                  </a:lnTo>
                  <a:lnTo>
                    <a:pt x="11297425" y="1060170"/>
                  </a:lnTo>
                  <a:lnTo>
                    <a:pt x="11291189" y="1009751"/>
                  </a:lnTo>
                  <a:lnTo>
                    <a:pt x="11284496" y="959345"/>
                  </a:lnTo>
                  <a:lnTo>
                    <a:pt x="11277346" y="908939"/>
                  </a:lnTo>
                  <a:lnTo>
                    <a:pt x="11269472" y="849845"/>
                  </a:lnTo>
                  <a:lnTo>
                    <a:pt x="11261090" y="793356"/>
                  </a:lnTo>
                  <a:lnTo>
                    <a:pt x="11252048" y="739419"/>
                  </a:lnTo>
                  <a:lnTo>
                    <a:pt x="11242205" y="687997"/>
                  </a:lnTo>
                  <a:lnTo>
                    <a:pt x="11231423" y="639025"/>
                  </a:lnTo>
                  <a:lnTo>
                    <a:pt x="11219561" y="592467"/>
                  </a:lnTo>
                  <a:lnTo>
                    <a:pt x="11206493" y="548271"/>
                  </a:lnTo>
                  <a:lnTo>
                    <a:pt x="11192066" y="506387"/>
                  </a:lnTo>
                  <a:lnTo>
                    <a:pt x="11176140" y="466763"/>
                  </a:lnTo>
                  <a:lnTo>
                    <a:pt x="11158588" y="429361"/>
                  </a:lnTo>
                  <a:lnTo>
                    <a:pt x="11139259" y="394119"/>
                  </a:lnTo>
                  <a:lnTo>
                    <a:pt x="11118025" y="360984"/>
                  </a:lnTo>
                  <a:lnTo>
                    <a:pt x="11094745" y="329920"/>
                  </a:lnTo>
                  <a:lnTo>
                    <a:pt x="11069269" y="300875"/>
                  </a:lnTo>
                  <a:lnTo>
                    <a:pt x="11041469" y="273786"/>
                  </a:lnTo>
                  <a:lnTo>
                    <a:pt x="11011205" y="248627"/>
                  </a:lnTo>
                  <a:lnTo>
                    <a:pt x="10978337" y="225336"/>
                  </a:lnTo>
                  <a:lnTo>
                    <a:pt x="10942726" y="203860"/>
                  </a:lnTo>
                  <a:lnTo>
                    <a:pt x="10904233" y="184162"/>
                  </a:lnTo>
                  <a:lnTo>
                    <a:pt x="10862716" y="166179"/>
                  </a:lnTo>
                  <a:lnTo>
                    <a:pt x="10818038" y="149872"/>
                  </a:lnTo>
                  <a:lnTo>
                    <a:pt x="10770070" y="135191"/>
                  </a:lnTo>
                  <a:lnTo>
                    <a:pt x="10718648" y="122085"/>
                  </a:lnTo>
                  <a:lnTo>
                    <a:pt x="10663657" y="110490"/>
                  </a:lnTo>
                  <a:lnTo>
                    <a:pt x="10604957" y="100380"/>
                  </a:lnTo>
                  <a:lnTo>
                    <a:pt x="10542397" y="91694"/>
                  </a:lnTo>
                  <a:lnTo>
                    <a:pt x="10488536" y="84505"/>
                  </a:lnTo>
                  <a:lnTo>
                    <a:pt x="10436415" y="78752"/>
                  </a:lnTo>
                  <a:lnTo>
                    <a:pt x="10385730" y="74320"/>
                  </a:lnTo>
                  <a:lnTo>
                    <a:pt x="10336124" y="71043"/>
                  </a:lnTo>
                  <a:lnTo>
                    <a:pt x="10287305" y="68795"/>
                  </a:lnTo>
                  <a:lnTo>
                    <a:pt x="10238930" y="67424"/>
                  </a:lnTo>
                  <a:lnTo>
                    <a:pt x="10190683" y="66776"/>
                  </a:lnTo>
                  <a:lnTo>
                    <a:pt x="10142245" y="66725"/>
                  </a:lnTo>
                  <a:lnTo>
                    <a:pt x="10093287" y="67106"/>
                  </a:lnTo>
                  <a:lnTo>
                    <a:pt x="9885807" y="70231"/>
                  </a:lnTo>
                  <a:lnTo>
                    <a:pt x="7654328" y="120751"/>
                  </a:lnTo>
                  <a:lnTo>
                    <a:pt x="6842950" y="135267"/>
                  </a:lnTo>
                  <a:lnTo>
                    <a:pt x="6234430" y="143002"/>
                  </a:lnTo>
                  <a:lnTo>
                    <a:pt x="5727357" y="146761"/>
                  </a:lnTo>
                  <a:lnTo>
                    <a:pt x="5271008" y="147662"/>
                  </a:lnTo>
                  <a:lnTo>
                    <a:pt x="4865370" y="146215"/>
                  </a:lnTo>
                  <a:lnTo>
                    <a:pt x="4510443" y="143014"/>
                  </a:lnTo>
                  <a:lnTo>
                    <a:pt x="4155529" y="137858"/>
                  </a:lnTo>
                  <a:lnTo>
                    <a:pt x="3851313" y="131775"/>
                  </a:lnTo>
                  <a:lnTo>
                    <a:pt x="3547110" y="124028"/>
                  </a:lnTo>
                  <a:lnTo>
                    <a:pt x="3242919" y="114541"/>
                  </a:lnTo>
                  <a:lnTo>
                    <a:pt x="2989427" y="105244"/>
                  </a:lnTo>
                  <a:lnTo>
                    <a:pt x="2735935" y="94602"/>
                  </a:lnTo>
                  <a:lnTo>
                    <a:pt x="2482456" y="82575"/>
                  </a:lnTo>
                  <a:lnTo>
                    <a:pt x="2228977" y="69088"/>
                  </a:lnTo>
                  <a:lnTo>
                    <a:pt x="2128939" y="68389"/>
                  </a:lnTo>
                  <a:lnTo>
                    <a:pt x="2028888" y="68427"/>
                  </a:lnTo>
                  <a:lnTo>
                    <a:pt x="1928825" y="69291"/>
                  </a:lnTo>
                  <a:lnTo>
                    <a:pt x="1828787" y="71043"/>
                  </a:lnTo>
                  <a:lnTo>
                    <a:pt x="1728774" y="73748"/>
                  </a:lnTo>
                  <a:lnTo>
                    <a:pt x="1678774" y="75476"/>
                  </a:lnTo>
                  <a:lnTo>
                    <a:pt x="1628787" y="77470"/>
                  </a:lnTo>
                  <a:lnTo>
                    <a:pt x="1578813" y="79730"/>
                  </a:lnTo>
                  <a:lnTo>
                    <a:pt x="1528851" y="82270"/>
                  </a:lnTo>
                  <a:lnTo>
                    <a:pt x="1375016" y="91262"/>
                  </a:lnTo>
                  <a:lnTo>
                    <a:pt x="1322743" y="94526"/>
                  </a:lnTo>
                  <a:lnTo>
                    <a:pt x="1270342" y="98069"/>
                  </a:lnTo>
                  <a:lnTo>
                    <a:pt x="1217866" y="102006"/>
                  </a:lnTo>
                  <a:lnTo>
                    <a:pt x="1165390" y="106438"/>
                  </a:lnTo>
                  <a:lnTo>
                    <a:pt x="1112977" y="111506"/>
                  </a:lnTo>
                  <a:lnTo>
                    <a:pt x="1060678" y="117322"/>
                  </a:lnTo>
                  <a:lnTo>
                    <a:pt x="1008557" y="123990"/>
                  </a:lnTo>
                  <a:lnTo>
                    <a:pt x="956691" y="131622"/>
                  </a:lnTo>
                  <a:lnTo>
                    <a:pt x="905129" y="140360"/>
                  </a:lnTo>
                  <a:lnTo>
                    <a:pt x="853948" y="150291"/>
                  </a:lnTo>
                  <a:lnTo>
                    <a:pt x="803198" y="161544"/>
                  </a:lnTo>
                  <a:lnTo>
                    <a:pt x="754430" y="174663"/>
                  </a:lnTo>
                  <a:lnTo>
                    <a:pt x="707529" y="190550"/>
                  </a:lnTo>
                  <a:lnTo>
                    <a:pt x="662774" y="209397"/>
                  </a:lnTo>
                  <a:lnTo>
                    <a:pt x="620433" y="231355"/>
                  </a:lnTo>
                  <a:lnTo>
                    <a:pt x="580796" y="256603"/>
                  </a:lnTo>
                  <a:lnTo>
                    <a:pt x="544118" y="285305"/>
                  </a:lnTo>
                  <a:lnTo>
                    <a:pt x="510692" y="317639"/>
                  </a:lnTo>
                  <a:lnTo>
                    <a:pt x="480796" y="353758"/>
                  </a:lnTo>
                  <a:lnTo>
                    <a:pt x="454698" y="393839"/>
                  </a:lnTo>
                  <a:lnTo>
                    <a:pt x="432663" y="438035"/>
                  </a:lnTo>
                  <a:lnTo>
                    <a:pt x="414997" y="486537"/>
                  </a:lnTo>
                  <a:lnTo>
                    <a:pt x="400392" y="586778"/>
                  </a:lnTo>
                  <a:lnTo>
                    <a:pt x="386308" y="687133"/>
                  </a:lnTo>
                  <a:lnTo>
                    <a:pt x="372732" y="787615"/>
                  </a:lnTo>
                  <a:lnTo>
                    <a:pt x="359676" y="888212"/>
                  </a:lnTo>
                  <a:lnTo>
                    <a:pt x="341020" y="1039317"/>
                  </a:lnTo>
                  <a:lnTo>
                    <a:pt x="323481" y="1190650"/>
                  </a:lnTo>
                  <a:lnTo>
                    <a:pt x="307022" y="1342199"/>
                  </a:lnTo>
                  <a:lnTo>
                    <a:pt x="291630" y="1493951"/>
                  </a:lnTo>
                  <a:lnTo>
                    <a:pt x="277279" y="1645894"/>
                  </a:lnTo>
                  <a:lnTo>
                    <a:pt x="263944" y="1797989"/>
                  </a:lnTo>
                  <a:lnTo>
                    <a:pt x="251599" y="1950250"/>
                  </a:lnTo>
                  <a:lnTo>
                    <a:pt x="240245" y="2102650"/>
                  </a:lnTo>
                  <a:lnTo>
                    <a:pt x="229844" y="2255164"/>
                  </a:lnTo>
                  <a:lnTo>
                    <a:pt x="220370" y="2407780"/>
                  </a:lnTo>
                  <a:lnTo>
                    <a:pt x="211810" y="2560472"/>
                  </a:lnTo>
                  <a:lnTo>
                    <a:pt x="204139" y="2713253"/>
                  </a:lnTo>
                  <a:lnTo>
                    <a:pt x="197332" y="2866072"/>
                  </a:lnTo>
                  <a:lnTo>
                    <a:pt x="191376" y="3018942"/>
                  </a:lnTo>
                  <a:lnTo>
                    <a:pt x="186245" y="3171825"/>
                  </a:lnTo>
                  <a:lnTo>
                    <a:pt x="181914" y="3324707"/>
                  </a:lnTo>
                  <a:lnTo>
                    <a:pt x="178358" y="3477590"/>
                  </a:lnTo>
                  <a:lnTo>
                    <a:pt x="174790" y="3681374"/>
                  </a:lnTo>
                  <a:lnTo>
                    <a:pt x="172529" y="3885069"/>
                  </a:lnTo>
                  <a:lnTo>
                    <a:pt x="171513" y="4088638"/>
                  </a:lnTo>
                  <a:lnTo>
                    <a:pt x="171691" y="4292041"/>
                  </a:lnTo>
                  <a:lnTo>
                    <a:pt x="172999" y="4495241"/>
                  </a:lnTo>
                  <a:lnTo>
                    <a:pt x="175399" y="4698200"/>
                  </a:lnTo>
                  <a:lnTo>
                    <a:pt x="179870" y="4951476"/>
                  </a:lnTo>
                  <a:lnTo>
                    <a:pt x="181902" y="5011242"/>
                  </a:lnTo>
                  <a:lnTo>
                    <a:pt x="186016" y="5067859"/>
                  </a:lnTo>
                  <a:lnTo>
                    <a:pt x="192176" y="5121427"/>
                  </a:lnTo>
                  <a:lnTo>
                    <a:pt x="200317" y="5172037"/>
                  </a:lnTo>
                  <a:lnTo>
                    <a:pt x="210400" y="5219751"/>
                  </a:lnTo>
                  <a:lnTo>
                    <a:pt x="222364" y="5264683"/>
                  </a:lnTo>
                  <a:lnTo>
                    <a:pt x="236181" y="5306885"/>
                  </a:lnTo>
                  <a:lnTo>
                    <a:pt x="251777" y="5346458"/>
                  </a:lnTo>
                  <a:lnTo>
                    <a:pt x="269125" y="5383492"/>
                  </a:lnTo>
                  <a:lnTo>
                    <a:pt x="288163" y="5418061"/>
                  </a:lnTo>
                  <a:lnTo>
                    <a:pt x="308851" y="5450256"/>
                  </a:lnTo>
                  <a:lnTo>
                    <a:pt x="354952" y="5507837"/>
                  </a:lnTo>
                  <a:lnTo>
                    <a:pt x="407047" y="5556910"/>
                  </a:lnTo>
                  <a:lnTo>
                    <a:pt x="464743" y="5598147"/>
                  </a:lnTo>
                  <a:lnTo>
                    <a:pt x="527646" y="5632234"/>
                  </a:lnTo>
                  <a:lnTo>
                    <a:pt x="595350" y="5659818"/>
                  </a:lnTo>
                  <a:lnTo>
                    <a:pt x="667499" y="5681599"/>
                  </a:lnTo>
                  <a:lnTo>
                    <a:pt x="705104" y="5690514"/>
                  </a:lnTo>
                  <a:lnTo>
                    <a:pt x="743661" y="5698223"/>
                  </a:lnTo>
                  <a:lnTo>
                    <a:pt x="783132" y="5704827"/>
                  </a:lnTo>
                  <a:lnTo>
                    <a:pt x="823468" y="5710390"/>
                  </a:lnTo>
                  <a:lnTo>
                    <a:pt x="864616" y="5715000"/>
                  </a:lnTo>
                  <a:lnTo>
                    <a:pt x="906526" y="5718746"/>
                  </a:lnTo>
                  <a:lnTo>
                    <a:pt x="949147" y="5721718"/>
                  </a:lnTo>
                  <a:lnTo>
                    <a:pt x="992428" y="5723979"/>
                  </a:lnTo>
                  <a:lnTo>
                    <a:pt x="1036332" y="5725630"/>
                  </a:lnTo>
                  <a:lnTo>
                    <a:pt x="1080808" y="5726760"/>
                  </a:lnTo>
                  <a:lnTo>
                    <a:pt x="1125791" y="5727433"/>
                  </a:lnTo>
                  <a:lnTo>
                    <a:pt x="1171244" y="5727751"/>
                  </a:lnTo>
                  <a:lnTo>
                    <a:pt x="1263370" y="5727636"/>
                  </a:lnTo>
                  <a:lnTo>
                    <a:pt x="1403858" y="5726849"/>
                  </a:lnTo>
                  <a:lnTo>
                    <a:pt x="1451102" y="5726747"/>
                  </a:lnTo>
                  <a:lnTo>
                    <a:pt x="6171158" y="5768073"/>
                  </a:lnTo>
                  <a:lnTo>
                    <a:pt x="6149721" y="5789536"/>
                  </a:lnTo>
                  <a:lnTo>
                    <a:pt x="6143676" y="5804928"/>
                  </a:lnTo>
                  <a:lnTo>
                    <a:pt x="6150635" y="5817870"/>
                  </a:lnTo>
                  <a:lnTo>
                    <a:pt x="6164783" y="5823369"/>
                  </a:lnTo>
                  <a:lnTo>
                    <a:pt x="6180328" y="5816397"/>
                  </a:lnTo>
                  <a:lnTo>
                    <a:pt x="6226594" y="5768556"/>
                  </a:lnTo>
                  <a:lnTo>
                    <a:pt x="6362916" y="5769749"/>
                  </a:lnTo>
                  <a:lnTo>
                    <a:pt x="6365316" y="5772696"/>
                  </a:lnTo>
                  <a:lnTo>
                    <a:pt x="6387833" y="5805970"/>
                  </a:lnTo>
                  <a:lnTo>
                    <a:pt x="6406959" y="5824436"/>
                  </a:lnTo>
                  <a:lnTo>
                    <a:pt x="6427470" y="5818022"/>
                  </a:lnTo>
                  <a:lnTo>
                    <a:pt x="6473126" y="5770715"/>
                  </a:lnTo>
                  <a:lnTo>
                    <a:pt x="6618529" y="5771985"/>
                  </a:lnTo>
                  <a:lnTo>
                    <a:pt x="6642786" y="5805551"/>
                  </a:lnTo>
                  <a:lnTo>
                    <a:pt x="6661124" y="5826836"/>
                  </a:lnTo>
                  <a:lnTo>
                    <a:pt x="6676250" y="5836450"/>
                  </a:lnTo>
                  <a:lnTo>
                    <a:pt x="6691084" y="5835370"/>
                  </a:lnTo>
                  <a:lnTo>
                    <a:pt x="6708534" y="5824563"/>
                  </a:lnTo>
                  <a:lnTo>
                    <a:pt x="6731508" y="5804967"/>
                  </a:lnTo>
                  <a:lnTo>
                    <a:pt x="6762915" y="5777573"/>
                  </a:lnTo>
                  <a:lnTo>
                    <a:pt x="6768262" y="5773293"/>
                  </a:lnTo>
                  <a:lnTo>
                    <a:pt x="6899529" y="5774448"/>
                  </a:lnTo>
                  <a:lnTo>
                    <a:pt x="6900418" y="5775795"/>
                  </a:lnTo>
                  <a:lnTo>
                    <a:pt x="6955917" y="5850763"/>
                  </a:lnTo>
                  <a:lnTo>
                    <a:pt x="6977634" y="5856605"/>
                  </a:lnTo>
                  <a:lnTo>
                    <a:pt x="7003593" y="5837948"/>
                  </a:lnTo>
                  <a:lnTo>
                    <a:pt x="7031799" y="5804700"/>
                  </a:lnTo>
                  <a:lnTo>
                    <a:pt x="7053453" y="5775795"/>
                  </a:lnTo>
                  <a:lnTo>
                    <a:pt x="7195782" y="5777039"/>
                  </a:lnTo>
                  <a:lnTo>
                    <a:pt x="7217092" y="5804560"/>
                  </a:lnTo>
                  <a:lnTo>
                    <a:pt x="7246620" y="5838139"/>
                  </a:lnTo>
                  <a:lnTo>
                    <a:pt x="7261885" y="5845581"/>
                  </a:lnTo>
                  <a:lnTo>
                    <a:pt x="7277252" y="5840844"/>
                  </a:lnTo>
                  <a:lnTo>
                    <a:pt x="7286193" y="5828614"/>
                  </a:lnTo>
                  <a:lnTo>
                    <a:pt x="7282180" y="5813590"/>
                  </a:lnTo>
                  <a:lnTo>
                    <a:pt x="7252309" y="5777535"/>
                  </a:lnTo>
                  <a:lnTo>
                    <a:pt x="9902825" y="5800725"/>
                  </a:lnTo>
                  <a:lnTo>
                    <a:pt x="9917443" y="5794260"/>
                  </a:lnTo>
                  <a:lnTo>
                    <a:pt x="9922040" y="5780011"/>
                  </a:lnTo>
                  <a:lnTo>
                    <a:pt x="9916630" y="5765724"/>
                  </a:lnTo>
                  <a:lnTo>
                    <a:pt x="9901174" y="5759107"/>
                  </a:lnTo>
                  <a:lnTo>
                    <a:pt x="7216241" y="5735218"/>
                  </a:lnTo>
                  <a:lnTo>
                    <a:pt x="7208088" y="5725757"/>
                  </a:lnTo>
                  <a:lnTo>
                    <a:pt x="7179399" y="5696801"/>
                  </a:lnTo>
                  <a:lnTo>
                    <a:pt x="7156717" y="5680240"/>
                  </a:lnTo>
                  <a:lnTo>
                    <a:pt x="7156717" y="5734685"/>
                  </a:lnTo>
                  <a:lnTo>
                    <a:pt x="7086917" y="5734062"/>
                  </a:lnTo>
                  <a:lnTo>
                    <a:pt x="7109587" y="5716689"/>
                  </a:lnTo>
                  <a:lnTo>
                    <a:pt x="7145668" y="5723890"/>
                  </a:lnTo>
                  <a:lnTo>
                    <a:pt x="7156717" y="5734685"/>
                  </a:lnTo>
                  <a:lnTo>
                    <a:pt x="7156717" y="5680240"/>
                  </a:lnTo>
                  <a:lnTo>
                    <a:pt x="7154011" y="5678259"/>
                  </a:lnTo>
                  <a:lnTo>
                    <a:pt x="7130224" y="5670486"/>
                  </a:lnTo>
                  <a:lnTo>
                    <a:pt x="7106310" y="5673814"/>
                  </a:lnTo>
                  <a:lnTo>
                    <a:pt x="7080605" y="5688571"/>
                  </a:lnTo>
                  <a:lnTo>
                    <a:pt x="7051383" y="5715114"/>
                  </a:lnTo>
                  <a:lnTo>
                    <a:pt x="7034924" y="5733605"/>
                  </a:lnTo>
                  <a:lnTo>
                    <a:pt x="6999529" y="5733288"/>
                  </a:lnTo>
                  <a:lnTo>
                    <a:pt x="6999529" y="5775325"/>
                  </a:lnTo>
                  <a:lnTo>
                    <a:pt x="6975602" y="5804903"/>
                  </a:lnTo>
                  <a:lnTo>
                    <a:pt x="6954926" y="5774931"/>
                  </a:lnTo>
                  <a:lnTo>
                    <a:pt x="6999529" y="5775325"/>
                  </a:lnTo>
                  <a:lnTo>
                    <a:pt x="6999529" y="5733288"/>
                  </a:lnTo>
                  <a:lnTo>
                    <a:pt x="6924522" y="5732615"/>
                  </a:lnTo>
                  <a:lnTo>
                    <a:pt x="6908457" y="5711393"/>
                  </a:lnTo>
                  <a:lnTo>
                    <a:pt x="6883971" y="5685561"/>
                  </a:lnTo>
                  <a:lnTo>
                    <a:pt x="6868261" y="5675655"/>
                  </a:lnTo>
                  <a:lnTo>
                    <a:pt x="6868261" y="5732119"/>
                  </a:lnTo>
                  <a:lnTo>
                    <a:pt x="6819951" y="5731688"/>
                  </a:lnTo>
                  <a:lnTo>
                    <a:pt x="6835457" y="5719051"/>
                  </a:lnTo>
                  <a:lnTo>
                    <a:pt x="6859283" y="5722556"/>
                  </a:lnTo>
                  <a:lnTo>
                    <a:pt x="6868261" y="5732119"/>
                  </a:lnTo>
                  <a:lnTo>
                    <a:pt x="6868261" y="5675655"/>
                  </a:lnTo>
                  <a:lnTo>
                    <a:pt x="6862724" y="5672150"/>
                  </a:lnTo>
                  <a:lnTo>
                    <a:pt x="6842607" y="5670029"/>
                  </a:lnTo>
                  <a:lnTo>
                    <a:pt x="6821538" y="5678043"/>
                  </a:lnTo>
                  <a:lnTo>
                    <a:pt x="6797395" y="5695048"/>
                  </a:lnTo>
                  <a:lnTo>
                    <a:pt x="6768084" y="5719915"/>
                  </a:lnTo>
                  <a:lnTo>
                    <a:pt x="6755104" y="5731116"/>
                  </a:lnTo>
                  <a:lnTo>
                    <a:pt x="6705168" y="5730672"/>
                  </a:lnTo>
                  <a:lnTo>
                    <a:pt x="6705168" y="5772747"/>
                  </a:lnTo>
                  <a:lnTo>
                    <a:pt x="6685534" y="5788596"/>
                  </a:lnTo>
                  <a:lnTo>
                    <a:pt x="6674117" y="5772467"/>
                  </a:lnTo>
                  <a:lnTo>
                    <a:pt x="6705168" y="5772747"/>
                  </a:lnTo>
                  <a:lnTo>
                    <a:pt x="6705168" y="5730672"/>
                  </a:lnTo>
                  <a:lnTo>
                    <a:pt x="6644043" y="5730125"/>
                  </a:lnTo>
                  <a:lnTo>
                    <a:pt x="6616789" y="5693168"/>
                  </a:lnTo>
                  <a:lnTo>
                    <a:pt x="6592176" y="5665444"/>
                  </a:lnTo>
                  <a:lnTo>
                    <a:pt x="6588658" y="5663069"/>
                  </a:lnTo>
                  <a:lnTo>
                    <a:pt x="6588658" y="5729630"/>
                  </a:lnTo>
                  <a:lnTo>
                    <a:pt x="6510160" y="5728932"/>
                  </a:lnTo>
                  <a:lnTo>
                    <a:pt x="6534404" y="5704929"/>
                  </a:lnTo>
                  <a:lnTo>
                    <a:pt x="6560642" y="5697347"/>
                  </a:lnTo>
                  <a:lnTo>
                    <a:pt x="6584823" y="5724182"/>
                  </a:lnTo>
                  <a:lnTo>
                    <a:pt x="6588658" y="5729630"/>
                  </a:lnTo>
                  <a:lnTo>
                    <a:pt x="6588658" y="5663069"/>
                  </a:lnTo>
                  <a:lnTo>
                    <a:pt x="6570599" y="5650839"/>
                  </a:lnTo>
                  <a:lnTo>
                    <a:pt x="6549479" y="5649239"/>
                  </a:lnTo>
                  <a:lnTo>
                    <a:pt x="6526200" y="5660479"/>
                  </a:lnTo>
                  <a:lnTo>
                    <a:pt x="6498158" y="5684431"/>
                  </a:lnTo>
                  <a:lnTo>
                    <a:pt x="6462776" y="5720931"/>
                  </a:lnTo>
                  <a:lnTo>
                    <a:pt x="6455816" y="5728449"/>
                  </a:lnTo>
                  <a:lnTo>
                    <a:pt x="6386004" y="5727827"/>
                  </a:lnTo>
                  <a:lnTo>
                    <a:pt x="6365062" y="5705081"/>
                  </a:lnTo>
                  <a:lnTo>
                    <a:pt x="6333147" y="5678360"/>
                  </a:lnTo>
                  <a:lnTo>
                    <a:pt x="6324701" y="5672975"/>
                  </a:lnTo>
                  <a:lnTo>
                    <a:pt x="6324701" y="5727281"/>
                  </a:lnTo>
                  <a:lnTo>
                    <a:pt x="6267005" y="5726760"/>
                  </a:lnTo>
                  <a:lnTo>
                    <a:pt x="6290945" y="5702008"/>
                  </a:lnTo>
                  <a:lnTo>
                    <a:pt x="6324701" y="5727281"/>
                  </a:lnTo>
                  <a:lnTo>
                    <a:pt x="6324701" y="5672975"/>
                  </a:lnTo>
                  <a:lnTo>
                    <a:pt x="6297930" y="5655894"/>
                  </a:lnTo>
                  <a:lnTo>
                    <a:pt x="6266548" y="5668607"/>
                  </a:lnTo>
                  <a:lnTo>
                    <a:pt x="6224397" y="5709666"/>
                  </a:lnTo>
                  <a:lnTo>
                    <a:pt x="6209601" y="5726252"/>
                  </a:lnTo>
                  <a:lnTo>
                    <a:pt x="1635620" y="5685536"/>
                  </a:lnTo>
                  <a:lnTo>
                    <a:pt x="926071" y="5677052"/>
                  </a:lnTo>
                  <a:lnTo>
                    <a:pt x="879106" y="5673725"/>
                  </a:lnTo>
                  <a:lnTo>
                    <a:pt x="831786" y="5669153"/>
                  </a:lnTo>
                  <a:lnTo>
                    <a:pt x="784364" y="5663044"/>
                  </a:lnTo>
                  <a:lnTo>
                    <a:pt x="737133" y="5655145"/>
                  </a:lnTo>
                  <a:lnTo>
                    <a:pt x="690346" y="5645175"/>
                  </a:lnTo>
                  <a:lnTo>
                    <a:pt x="644309" y="5632843"/>
                  </a:lnTo>
                  <a:lnTo>
                    <a:pt x="599274" y="5617870"/>
                  </a:lnTo>
                  <a:lnTo>
                    <a:pt x="555523" y="5600001"/>
                  </a:lnTo>
                  <a:lnTo>
                    <a:pt x="513346" y="5578932"/>
                  </a:lnTo>
                  <a:lnTo>
                    <a:pt x="472998" y="5554396"/>
                  </a:lnTo>
                  <a:lnTo>
                    <a:pt x="434784" y="5526125"/>
                  </a:lnTo>
                  <a:lnTo>
                    <a:pt x="398957" y="5493817"/>
                  </a:lnTo>
                  <a:lnTo>
                    <a:pt x="366737" y="5458244"/>
                  </a:lnTo>
                  <a:lnTo>
                    <a:pt x="338709" y="5420245"/>
                  </a:lnTo>
                  <a:lnTo>
                    <a:pt x="314579" y="5380101"/>
                  </a:lnTo>
                  <a:lnTo>
                    <a:pt x="294030" y="5338089"/>
                  </a:lnTo>
                  <a:lnTo>
                    <a:pt x="276758" y="5294477"/>
                  </a:lnTo>
                  <a:lnTo>
                    <a:pt x="262470" y="5249557"/>
                  </a:lnTo>
                  <a:lnTo>
                    <a:pt x="250850" y="5203583"/>
                  </a:lnTo>
                  <a:lnTo>
                    <a:pt x="241592" y="5156847"/>
                  </a:lnTo>
                  <a:lnTo>
                    <a:pt x="234391" y="5109629"/>
                  </a:lnTo>
                  <a:lnTo>
                    <a:pt x="228942" y="5062194"/>
                  </a:lnTo>
                  <a:lnTo>
                    <a:pt x="224942" y="5014823"/>
                  </a:lnTo>
                  <a:lnTo>
                    <a:pt x="222097" y="4967795"/>
                  </a:lnTo>
                  <a:lnTo>
                    <a:pt x="220091" y="4921377"/>
                  </a:lnTo>
                  <a:lnTo>
                    <a:pt x="216827" y="4820666"/>
                  </a:lnTo>
                  <a:lnTo>
                    <a:pt x="214160" y="4719917"/>
                  </a:lnTo>
                  <a:lnTo>
                    <a:pt x="212090" y="4619117"/>
                  </a:lnTo>
                  <a:lnTo>
                    <a:pt x="210553" y="4518291"/>
                  </a:lnTo>
                  <a:lnTo>
                    <a:pt x="209207" y="4367022"/>
                  </a:lnTo>
                  <a:lnTo>
                    <a:pt x="208927" y="4215714"/>
                  </a:lnTo>
                  <a:lnTo>
                    <a:pt x="209613" y="4064406"/>
                  </a:lnTo>
                  <a:lnTo>
                    <a:pt x="211175" y="3913124"/>
                  </a:lnTo>
                  <a:lnTo>
                    <a:pt x="214439" y="3711473"/>
                  </a:lnTo>
                  <a:lnTo>
                    <a:pt x="220091" y="3459607"/>
                  </a:lnTo>
                  <a:lnTo>
                    <a:pt x="224294" y="3306064"/>
                  </a:lnTo>
                  <a:lnTo>
                    <a:pt x="229298" y="3152559"/>
                  </a:lnTo>
                  <a:lnTo>
                    <a:pt x="235102" y="2999092"/>
                  </a:lnTo>
                  <a:lnTo>
                    <a:pt x="241706" y="2845676"/>
                  </a:lnTo>
                  <a:lnTo>
                    <a:pt x="249110" y="2692285"/>
                  </a:lnTo>
                  <a:lnTo>
                    <a:pt x="257314" y="2538946"/>
                  </a:lnTo>
                  <a:lnTo>
                    <a:pt x="266319" y="2385644"/>
                  </a:lnTo>
                  <a:lnTo>
                    <a:pt x="276123" y="2232380"/>
                  </a:lnTo>
                  <a:lnTo>
                    <a:pt x="286727" y="2079167"/>
                  </a:lnTo>
                  <a:lnTo>
                    <a:pt x="298132" y="1925993"/>
                  </a:lnTo>
                  <a:lnTo>
                    <a:pt x="310324" y="1772856"/>
                  </a:lnTo>
                  <a:lnTo>
                    <a:pt x="323329" y="1619770"/>
                  </a:lnTo>
                  <a:lnTo>
                    <a:pt x="337121" y="1466723"/>
                  </a:lnTo>
                  <a:lnTo>
                    <a:pt x="351726" y="1313713"/>
                  </a:lnTo>
                  <a:lnTo>
                    <a:pt x="367118" y="1160754"/>
                  </a:lnTo>
                  <a:lnTo>
                    <a:pt x="383311" y="1007846"/>
                  </a:lnTo>
                  <a:lnTo>
                    <a:pt x="400316" y="854964"/>
                  </a:lnTo>
                  <a:lnTo>
                    <a:pt x="405206" y="809459"/>
                  </a:lnTo>
                  <a:lnTo>
                    <a:pt x="414655" y="715314"/>
                  </a:lnTo>
                  <a:lnTo>
                    <a:pt x="420255" y="667550"/>
                  </a:lnTo>
                  <a:lnTo>
                    <a:pt x="427126" y="619912"/>
                  </a:lnTo>
                  <a:lnTo>
                    <a:pt x="435787" y="572833"/>
                  </a:lnTo>
                  <a:lnTo>
                    <a:pt x="446760" y="526732"/>
                  </a:lnTo>
                  <a:lnTo>
                    <a:pt x="460552" y="482079"/>
                  </a:lnTo>
                  <a:lnTo>
                    <a:pt x="477697" y="439280"/>
                  </a:lnTo>
                  <a:lnTo>
                    <a:pt x="498690" y="398792"/>
                  </a:lnTo>
                  <a:lnTo>
                    <a:pt x="524078" y="361048"/>
                  </a:lnTo>
                  <a:lnTo>
                    <a:pt x="554355" y="326478"/>
                  </a:lnTo>
                  <a:lnTo>
                    <a:pt x="590042" y="295516"/>
                  </a:lnTo>
                  <a:lnTo>
                    <a:pt x="631672" y="268605"/>
                  </a:lnTo>
                  <a:lnTo>
                    <a:pt x="675906" y="246126"/>
                  </a:lnTo>
                  <a:lnTo>
                    <a:pt x="721956" y="227584"/>
                  </a:lnTo>
                  <a:lnTo>
                    <a:pt x="769391" y="212432"/>
                  </a:lnTo>
                  <a:lnTo>
                    <a:pt x="817740" y="200126"/>
                  </a:lnTo>
                  <a:lnTo>
                    <a:pt x="866559" y="190119"/>
                  </a:lnTo>
                  <a:lnTo>
                    <a:pt x="915403" y="181864"/>
                  </a:lnTo>
                  <a:lnTo>
                    <a:pt x="965428" y="174459"/>
                  </a:lnTo>
                  <a:lnTo>
                    <a:pt x="1015568" y="167627"/>
                  </a:lnTo>
                  <a:lnTo>
                    <a:pt x="1065822" y="161340"/>
                  </a:lnTo>
                  <a:lnTo>
                    <a:pt x="1116152" y="155562"/>
                  </a:lnTo>
                  <a:lnTo>
                    <a:pt x="1166571" y="150266"/>
                  </a:lnTo>
                  <a:lnTo>
                    <a:pt x="1217053" y="145427"/>
                  </a:lnTo>
                  <a:lnTo>
                    <a:pt x="1267574" y="141008"/>
                  </a:lnTo>
                  <a:lnTo>
                    <a:pt x="1318145" y="136982"/>
                  </a:lnTo>
                  <a:lnTo>
                    <a:pt x="1368742" y="133311"/>
                  </a:lnTo>
                  <a:lnTo>
                    <a:pt x="1419352" y="129984"/>
                  </a:lnTo>
                  <a:lnTo>
                    <a:pt x="1469961" y="126961"/>
                  </a:lnTo>
                  <a:lnTo>
                    <a:pt x="1571129" y="121691"/>
                  </a:lnTo>
                  <a:lnTo>
                    <a:pt x="1671574" y="117348"/>
                  </a:lnTo>
                  <a:lnTo>
                    <a:pt x="1721485" y="115582"/>
                  </a:lnTo>
                  <a:lnTo>
                    <a:pt x="1821319" y="112801"/>
                  </a:lnTo>
                  <a:lnTo>
                    <a:pt x="1921167" y="110985"/>
                  </a:lnTo>
                  <a:lnTo>
                    <a:pt x="2021027" y="110058"/>
                  </a:lnTo>
                  <a:lnTo>
                    <a:pt x="2120874" y="109969"/>
                  </a:lnTo>
                  <a:lnTo>
                    <a:pt x="2220734" y="110629"/>
                  </a:lnTo>
                  <a:lnTo>
                    <a:pt x="2320582" y="112001"/>
                  </a:lnTo>
                  <a:lnTo>
                    <a:pt x="2420429" y="113995"/>
                  </a:lnTo>
                  <a:lnTo>
                    <a:pt x="2520277" y="116560"/>
                  </a:lnTo>
                  <a:lnTo>
                    <a:pt x="2670010" y="121323"/>
                  </a:lnTo>
                  <a:lnTo>
                    <a:pt x="2869603" y="129019"/>
                  </a:lnTo>
                  <a:lnTo>
                    <a:pt x="3118993" y="140081"/>
                  </a:lnTo>
                  <a:lnTo>
                    <a:pt x="3321342" y="150279"/>
                  </a:lnTo>
                  <a:lnTo>
                    <a:pt x="3523716" y="159270"/>
                  </a:lnTo>
                  <a:lnTo>
                    <a:pt x="3726091" y="167119"/>
                  </a:lnTo>
                  <a:lnTo>
                    <a:pt x="3928478" y="173875"/>
                  </a:lnTo>
                  <a:lnTo>
                    <a:pt x="4181475" y="180860"/>
                  </a:lnTo>
                  <a:lnTo>
                    <a:pt x="4434484" y="186296"/>
                  </a:lnTo>
                  <a:lnTo>
                    <a:pt x="4687494" y="190284"/>
                  </a:lnTo>
                  <a:lnTo>
                    <a:pt x="4940516" y="192913"/>
                  </a:lnTo>
                  <a:lnTo>
                    <a:pt x="5244160" y="194411"/>
                  </a:lnTo>
                  <a:lnTo>
                    <a:pt x="5547804" y="194259"/>
                  </a:lnTo>
                  <a:lnTo>
                    <a:pt x="5902058" y="192201"/>
                  </a:lnTo>
                  <a:lnTo>
                    <a:pt x="6306947" y="187706"/>
                  </a:lnTo>
                  <a:lnTo>
                    <a:pt x="6863664" y="178435"/>
                  </a:lnTo>
                  <a:lnTo>
                    <a:pt x="9090406" y="124714"/>
                  </a:lnTo>
                  <a:lnTo>
                    <a:pt x="9143136" y="124485"/>
                  </a:lnTo>
                  <a:lnTo>
                    <a:pt x="9195460" y="123939"/>
                  </a:lnTo>
                  <a:lnTo>
                    <a:pt x="9298991" y="122021"/>
                  </a:lnTo>
                  <a:lnTo>
                    <a:pt x="9401238" y="119291"/>
                  </a:lnTo>
                  <a:lnTo>
                    <a:pt x="9702749" y="109588"/>
                  </a:lnTo>
                  <a:lnTo>
                    <a:pt x="9802368" y="106946"/>
                  </a:lnTo>
                  <a:lnTo>
                    <a:pt x="9901936" y="105130"/>
                  </a:lnTo>
                  <a:lnTo>
                    <a:pt x="9951796" y="104635"/>
                  </a:lnTo>
                  <a:lnTo>
                    <a:pt x="10001733" y="104482"/>
                  </a:lnTo>
                  <a:lnTo>
                    <a:pt x="10051796" y="104711"/>
                  </a:lnTo>
                  <a:lnTo>
                    <a:pt x="10101999" y="105346"/>
                  </a:lnTo>
                  <a:lnTo>
                    <a:pt x="10152393" y="106438"/>
                  </a:lnTo>
                  <a:lnTo>
                    <a:pt x="10202989" y="108026"/>
                  </a:lnTo>
                  <a:lnTo>
                    <a:pt x="10253828" y="110147"/>
                  </a:lnTo>
                  <a:lnTo>
                    <a:pt x="10304958" y="112852"/>
                  </a:lnTo>
                  <a:lnTo>
                    <a:pt x="10356380" y="116179"/>
                  </a:lnTo>
                  <a:lnTo>
                    <a:pt x="10408133" y="120180"/>
                  </a:lnTo>
                  <a:lnTo>
                    <a:pt x="10460266" y="124866"/>
                  </a:lnTo>
                  <a:lnTo>
                    <a:pt x="10512806" y="130302"/>
                  </a:lnTo>
                  <a:lnTo>
                    <a:pt x="10569194" y="138557"/>
                  </a:lnTo>
                  <a:lnTo>
                    <a:pt x="10622940" y="147459"/>
                  </a:lnTo>
                  <a:lnTo>
                    <a:pt x="10674083" y="157200"/>
                  </a:lnTo>
                  <a:lnTo>
                    <a:pt x="10722674" y="167995"/>
                  </a:lnTo>
                  <a:lnTo>
                    <a:pt x="10768749" y="180060"/>
                  </a:lnTo>
                  <a:lnTo>
                    <a:pt x="10812361" y="193586"/>
                  </a:lnTo>
                  <a:lnTo>
                    <a:pt x="10853534" y="208788"/>
                  </a:lnTo>
                  <a:lnTo>
                    <a:pt x="10892320" y="225869"/>
                  </a:lnTo>
                  <a:lnTo>
                    <a:pt x="10928769" y="245046"/>
                  </a:lnTo>
                  <a:lnTo>
                    <a:pt x="10962932" y="266509"/>
                  </a:lnTo>
                  <a:lnTo>
                    <a:pt x="10994835" y="290474"/>
                  </a:lnTo>
                  <a:lnTo>
                    <a:pt x="11024527" y="317144"/>
                  </a:lnTo>
                  <a:lnTo>
                    <a:pt x="11052048" y="346735"/>
                  </a:lnTo>
                  <a:lnTo>
                    <a:pt x="11077448" y="379450"/>
                  </a:lnTo>
                  <a:lnTo>
                    <a:pt x="11100778" y="415480"/>
                  </a:lnTo>
                  <a:lnTo>
                    <a:pt x="11122063" y="455041"/>
                  </a:lnTo>
                  <a:lnTo>
                    <a:pt x="11141354" y="498348"/>
                  </a:lnTo>
                  <a:lnTo>
                    <a:pt x="11158703" y="545604"/>
                  </a:lnTo>
                  <a:lnTo>
                    <a:pt x="11174146" y="597014"/>
                  </a:lnTo>
                  <a:lnTo>
                    <a:pt x="11187722" y="652780"/>
                  </a:lnTo>
                  <a:lnTo>
                    <a:pt x="11199495" y="713105"/>
                  </a:lnTo>
                  <a:lnTo>
                    <a:pt x="11208741" y="762546"/>
                  </a:lnTo>
                  <a:lnTo>
                    <a:pt x="11217478" y="811974"/>
                  </a:lnTo>
                  <a:lnTo>
                    <a:pt x="11225721" y="861390"/>
                  </a:lnTo>
                  <a:lnTo>
                    <a:pt x="11233480" y="910805"/>
                  </a:lnTo>
                  <a:lnTo>
                    <a:pt x="11240757" y="960208"/>
                  </a:lnTo>
                  <a:lnTo>
                    <a:pt x="11247577" y="1009599"/>
                  </a:lnTo>
                  <a:lnTo>
                    <a:pt x="11253940" y="1058989"/>
                  </a:lnTo>
                  <a:lnTo>
                    <a:pt x="11259871" y="1108379"/>
                  </a:lnTo>
                  <a:lnTo>
                    <a:pt x="11265357" y="1157770"/>
                  </a:lnTo>
                  <a:lnTo>
                    <a:pt x="11270437" y="1207147"/>
                  </a:lnTo>
                  <a:lnTo>
                    <a:pt x="11275098" y="1256525"/>
                  </a:lnTo>
                  <a:lnTo>
                    <a:pt x="11279353" y="1305902"/>
                  </a:lnTo>
                  <a:lnTo>
                    <a:pt x="11283239" y="1355293"/>
                  </a:lnTo>
                  <a:lnTo>
                    <a:pt x="11286731" y="1404670"/>
                  </a:lnTo>
                  <a:lnTo>
                    <a:pt x="11289868" y="1454048"/>
                  </a:lnTo>
                  <a:lnTo>
                    <a:pt x="11292637" y="1503438"/>
                  </a:lnTo>
                  <a:lnTo>
                    <a:pt x="11295075" y="1552829"/>
                  </a:lnTo>
                  <a:lnTo>
                    <a:pt x="11297171" y="1602232"/>
                  </a:lnTo>
                  <a:lnTo>
                    <a:pt x="11298949" y="1651635"/>
                  </a:lnTo>
                  <a:lnTo>
                    <a:pt x="11300409" y="1701050"/>
                  </a:lnTo>
                  <a:lnTo>
                    <a:pt x="11301578" y="1750466"/>
                  </a:lnTo>
                  <a:lnTo>
                    <a:pt x="11302454" y="1799894"/>
                  </a:lnTo>
                  <a:lnTo>
                    <a:pt x="11303051" y="1849335"/>
                  </a:lnTo>
                  <a:lnTo>
                    <a:pt x="11303368" y="1898789"/>
                  </a:lnTo>
                  <a:lnTo>
                    <a:pt x="11303267" y="1997722"/>
                  </a:lnTo>
                  <a:lnTo>
                    <a:pt x="11302213" y="2096719"/>
                  </a:lnTo>
                  <a:lnTo>
                    <a:pt x="11300295" y="2195779"/>
                  </a:lnTo>
                  <a:lnTo>
                    <a:pt x="11297615" y="2294915"/>
                  </a:lnTo>
                  <a:lnTo>
                    <a:pt x="11294250" y="2394115"/>
                  </a:lnTo>
                  <a:lnTo>
                    <a:pt x="11290300" y="2493416"/>
                  </a:lnTo>
                  <a:lnTo>
                    <a:pt x="11283429" y="2642539"/>
                  </a:lnTo>
                  <a:lnTo>
                    <a:pt x="11270234" y="2891637"/>
                  </a:lnTo>
                  <a:lnTo>
                    <a:pt x="11244859" y="3342055"/>
                  </a:lnTo>
                  <a:lnTo>
                    <a:pt x="11237036" y="3492893"/>
                  </a:lnTo>
                  <a:lnTo>
                    <a:pt x="11235093" y="3534803"/>
                  </a:lnTo>
                  <a:lnTo>
                    <a:pt x="11151235" y="3477006"/>
                  </a:lnTo>
                  <a:lnTo>
                    <a:pt x="11134877" y="3473805"/>
                  </a:lnTo>
                  <a:lnTo>
                    <a:pt x="11121288" y="3482073"/>
                  </a:lnTo>
                  <a:lnTo>
                    <a:pt x="11115650" y="3495852"/>
                  </a:lnTo>
                  <a:lnTo>
                    <a:pt x="11123168" y="3509137"/>
                  </a:lnTo>
                  <a:lnTo>
                    <a:pt x="11224387" y="3578860"/>
                  </a:lnTo>
                  <a:lnTo>
                    <a:pt x="11166856" y="3643122"/>
                  </a:lnTo>
                  <a:lnTo>
                    <a:pt x="11161293" y="3658590"/>
                  </a:lnTo>
                  <a:lnTo>
                    <a:pt x="11168405" y="3671417"/>
                  </a:lnTo>
                  <a:lnTo>
                    <a:pt x="11182426" y="3676662"/>
                  </a:lnTo>
                  <a:lnTo>
                    <a:pt x="11197590" y="3669411"/>
                  </a:lnTo>
                  <a:lnTo>
                    <a:pt x="11230547" y="3632936"/>
                  </a:lnTo>
                  <a:lnTo>
                    <a:pt x="11230039" y="3644100"/>
                  </a:lnTo>
                  <a:lnTo>
                    <a:pt x="11225962" y="3745141"/>
                  </a:lnTo>
                  <a:lnTo>
                    <a:pt x="11222457" y="3846372"/>
                  </a:lnTo>
                  <a:lnTo>
                    <a:pt x="11219625" y="3947807"/>
                  </a:lnTo>
                  <a:lnTo>
                    <a:pt x="11217529" y="4049433"/>
                  </a:lnTo>
                  <a:lnTo>
                    <a:pt x="11216284" y="4151287"/>
                  </a:lnTo>
                  <a:lnTo>
                    <a:pt x="11215954" y="4253357"/>
                  </a:lnTo>
                  <a:lnTo>
                    <a:pt x="11216170" y="4304487"/>
                  </a:lnTo>
                  <a:lnTo>
                    <a:pt x="11216640" y="4355668"/>
                  </a:lnTo>
                  <a:lnTo>
                    <a:pt x="11217402" y="4406900"/>
                  </a:lnTo>
                  <a:lnTo>
                    <a:pt x="11223879" y="4419663"/>
                  </a:lnTo>
                  <a:lnTo>
                    <a:pt x="11237595" y="4419435"/>
                  </a:lnTo>
                  <a:lnTo>
                    <a:pt x="11251121" y="4409313"/>
                  </a:lnTo>
                  <a:lnTo>
                    <a:pt x="11257026" y="4392422"/>
                  </a:lnTo>
                  <a:lnTo>
                    <a:pt x="11256289" y="4342181"/>
                  </a:lnTo>
                  <a:lnTo>
                    <a:pt x="11255832" y="4291914"/>
                  </a:lnTo>
                  <a:lnTo>
                    <a:pt x="11255642" y="4241622"/>
                  </a:lnTo>
                  <a:lnTo>
                    <a:pt x="11256035" y="4141012"/>
                  </a:lnTo>
                  <a:lnTo>
                    <a:pt x="11257369" y="4040340"/>
                  </a:lnTo>
                  <a:lnTo>
                    <a:pt x="11259541" y="3939616"/>
                  </a:lnTo>
                  <a:lnTo>
                    <a:pt x="11262487" y="3838841"/>
                  </a:lnTo>
                  <a:lnTo>
                    <a:pt x="11266107" y="3738016"/>
                  </a:lnTo>
                  <a:lnTo>
                    <a:pt x="11271529" y="3611168"/>
                  </a:lnTo>
                  <a:lnTo>
                    <a:pt x="11347069" y="3663315"/>
                  </a:lnTo>
                  <a:lnTo>
                    <a:pt x="11363223" y="3666452"/>
                  </a:lnTo>
                  <a:lnTo>
                    <a:pt x="11376762" y="3658108"/>
                  </a:lnTo>
                  <a:lnTo>
                    <a:pt x="11382375" y="36442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73437" y="467994"/>
              <a:ext cx="170850" cy="11278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95604" rIns="0" bIns="0" rtlCol="0">
            <a:spAutoFit/>
          </a:bodyPr>
          <a:lstStyle/>
          <a:p>
            <a:pPr marL="1099820">
              <a:lnSpc>
                <a:spcPct val="100000"/>
              </a:lnSpc>
              <a:spcBef>
                <a:spcPts val="130"/>
              </a:spcBef>
            </a:pPr>
            <a:r>
              <a:rPr sz="4400" spc="-540" dirty="0">
                <a:solidFill>
                  <a:srgbClr val="000000"/>
                </a:solidFill>
              </a:rPr>
              <a:t>STUDY</a:t>
            </a:r>
            <a:r>
              <a:rPr sz="4400" spc="-320" dirty="0">
                <a:solidFill>
                  <a:srgbClr val="000000"/>
                </a:solidFill>
              </a:rPr>
              <a:t> </a:t>
            </a:r>
            <a:r>
              <a:rPr sz="4400" spc="-480" dirty="0">
                <a:solidFill>
                  <a:srgbClr val="000000"/>
                </a:solidFill>
              </a:rPr>
              <a:t>OVERVIEW</a:t>
            </a:r>
            <a:endParaRPr sz="4400"/>
          </a:p>
        </p:txBody>
      </p:sp>
      <p:sp>
        <p:nvSpPr>
          <p:cNvPr id="8" name="object 8"/>
          <p:cNvSpPr txBox="1"/>
          <p:nvPr/>
        </p:nvSpPr>
        <p:spPr>
          <a:xfrm>
            <a:off x="1691639" y="1941512"/>
            <a:ext cx="8472170" cy="4016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75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3555" algn="l"/>
              </a:tabLst>
              <a:defRPr/>
            </a:pPr>
            <a:r>
              <a:rPr kumimoji="0" sz="215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✗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	</a:t>
            </a:r>
            <a:r>
              <a:rPr kumimoji="0" sz="2400" b="0" i="0" u="none" strike="noStrike" kern="0" cap="none" spc="-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Design: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Community-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based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participatory</a:t>
            </a:r>
            <a:r>
              <a:rPr kumimoji="0" sz="2400" b="0" i="0" u="none" strike="noStrike" kern="0" cap="none" spc="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research</a:t>
            </a:r>
            <a:r>
              <a:rPr kumimoji="0" sz="24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study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03555" marR="504825" lvl="0" indent="-491490" defTabSz="914400" eaLnBrk="1" fontAlgn="auto" latinLnBrk="0" hangingPunct="1">
              <a:lnSpc>
                <a:spcPct val="9000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None/>
              <a:tabLst>
                <a:tab pos="503555" algn="l"/>
              </a:tabLst>
              <a:defRPr/>
            </a:pPr>
            <a:r>
              <a:rPr kumimoji="0" sz="215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✗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	</a:t>
            </a:r>
            <a:r>
              <a:rPr kumimoji="0" sz="2400" b="0" i="0" u="none" strike="noStrike" kern="0" cap="none" spc="-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Aim:</a:t>
            </a:r>
            <a:r>
              <a:rPr kumimoji="0" sz="24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co-design</a:t>
            </a:r>
            <a:r>
              <a:rPr kumimoji="0" sz="2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tailored</a:t>
            </a:r>
            <a:r>
              <a:rPr kumimoji="0" sz="2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intervention</a:t>
            </a:r>
            <a:r>
              <a:rPr kumimoji="0" sz="2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2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increase </a:t>
            </a:r>
            <a:r>
              <a:rPr kumimoji="0" sz="24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COVID-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19</a:t>
            </a:r>
            <a:r>
              <a:rPr kumimoji="0" sz="24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vaccine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uptake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with</a:t>
            </a:r>
            <a:r>
              <a:rPr kumimoji="0" sz="2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Congolese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migrants </a:t>
            </a:r>
            <a:r>
              <a:rPr kumimoji="0" sz="24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living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London,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UK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03555" marR="5080" lvl="0" indent="-491490" defTabSz="914400" eaLnBrk="1" fontAlgn="auto" latinLnBrk="0" hangingPunct="1">
              <a:lnSpc>
                <a:spcPct val="9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3555" algn="l"/>
              </a:tabLst>
              <a:defRPr/>
            </a:pPr>
            <a:r>
              <a:rPr kumimoji="0" sz="215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✗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	</a:t>
            </a:r>
            <a:r>
              <a:rPr kumimoji="0" sz="24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Who:</a:t>
            </a:r>
            <a:r>
              <a:rPr kumimoji="0" sz="24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Designed</a:t>
            </a:r>
            <a:r>
              <a:rPr kumimoji="0" sz="24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24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led</a:t>
            </a:r>
            <a:r>
              <a:rPr kumimoji="0" sz="24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by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2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coalition</a:t>
            </a:r>
            <a:r>
              <a:rPr kumimoji="0" sz="24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5</a:t>
            </a:r>
            <a:r>
              <a:rPr kumimoji="0" sz="24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academic</a:t>
            </a:r>
            <a:r>
              <a:rPr kumimoji="0" sz="24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 </a:t>
            </a:r>
            <a:r>
              <a:rPr kumimoji="0" sz="24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community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partners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(including</a:t>
            </a:r>
            <a:r>
              <a:rPr kumimoji="0" sz="240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3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Congolese),</a:t>
            </a:r>
            <a:r>
              <a:rPr kumimoji="0" sz="24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with</a:t>
            </a:r>
            <a:r>
              <a:rPr kumimoji="0" sz="2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32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Congolese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migrant</a:t>
            </a:r>
            <a:r>
              <a:rPr kumimoji="0" sz="24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participants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ts val="2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3555" algn="l"/>
              </a:tabLst>
              <a:defRPr/>
            </a:pPr>
            <a:r>
              <a:rPr kumimoji="0" sz="215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✗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	</a:t>
            </a:r>
            <a:r>
              <a:rPr kumimoji="0" sz="24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What:</a:t>
            </a:r>
            <a:r>
              <a:rPr kumimoji="0" sz="24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Peer-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led</a:t>
            </a:r>
            <a:r>
              <a:rPr kumimoji="0" sz="24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semi-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structured</a:t>
            </a:r>
            <a:r>
              <a:rPr kumimoji="0" sz="24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interviews,</a:t>
            </a:r>
            <a:r>
              <a:rPr kumimoji="0" sz="24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poster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03555" marR="0" lvl="0" indent="0" defTabSz="914400" eaLnBrk="1" fontAlgn="auto" latinLnBrk="0" hangingPunct="1">
              <a:lnSpc>
                <a:spcPts val="25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walls,</a:t>
            </a:r>
            <a:r>
              <a:rPr kumimoji="0" sz="2400" b="0" i="0" u="none" strike="noStrike" kern="0" cap="none" spc="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community</a:t>
            </a:r>
            <a:r>
              <a:rPr kumimoji="0" sz="24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days,</a:t>
            </a:r>
            <a:r>
              <a:rPr kumimoji="0" sz="24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co-design</a:t>
            </a:r>
            <a:r>
              <a:rPr kumimoji="0" sz="240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workshops,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03555" marR="0" lvl="0" indent="0" defTabSz="914400" eaLnBrk="1" fontAlgn="auto" latinLnBrk="0" hangingPunct="1">
              <a:lnSpc>
                <a:spcPts val="25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celebration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event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ts val="25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3555" algn="l"/>
              </a:tabLst>
              <a:defRPr/>
            </a:pPr>
            <a:r>
              <a:rPr kumimoji="0" sz="215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✗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	</a:t>
            </a:r>
            <a:r>
              <a:rPr kumimoji="0" sz="24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Intervention:</a:t>
            </a:r>
            <a:r>
              <a:rPr kumimoji="0" sz="24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4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community-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led</a:t>
            </a:r>
            <a:r>
              <a:rPr kumimoji="0" sz="2400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workshops,</a:t>
            </a:r>
            <a:r>
              <a:rPr kumimoji="0" sz="2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plays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03555" marR="0" lvl="0" indent="0" defTabSz="914400" eaLnBrk="1" fontAlgn="auto" latinLnBrk="0" hangingPunct="1">
              <a:lnSpc>
                <a:spcPts val="27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posters/flyers</a:t>
            </a:r>
            <a:r>
              <a:rPr kumimoji="0" sz="2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2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promote</a:t>
            </a:r>
            <a:r>
              <a:rPr kumimoji="0" sz="24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behaviour</a:t>
            </a:r>
            <a:r>
              <a:rPr kumimoji="0" sz="2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change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76709" y="6353492"/>
            <a:ext cx="178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Calibri"/>
                <a:cs typeface="Calibri"/>
              </a:rPr>
              <a:t>17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6018" y="4752083"/>
            <a:ext cx="1205230" cy="1257300"/>
          </a:xfrm>
          <a:custGeom>
            <a:avLst/>
            <a:gdLst/>
            <a:ahLst/>
            <a:cxnLst/>
            <a:rect l="l" t="t" r="r" b="b"/>
            <a:pathLst>
              <a:path w="1205229" h="1257300">
                <a:moveTo>
                  <a:pt x="607336" y="118"/>
                </a:moveTo>
                <a:lnTo>
                  <a:pt x="563402" y="0"/>
                </a:lnTo>
                <a:lnTo>
                  <a:pt x="519594" y="3221"/>
                </a:lnTo>
                <a:lnTo>
                  <a:pt x="476156" y="9876"/>
                </a:lnTo>
                <a:lnTo>
                  <a:pt x="433331" y="20062"/>
                </a:lnTo>
                <a:lnTo>
                  <a:pt x="391359" y="33871"/>
                </a:lnTo>
                <a:lnTo>
                  <a:pt x="350485" y="51401"/>
                </a:lnTo>
                <a:lnTo>
                  <a:pt x="310951" y="72744"/>
                </a:lnTo>
                <a:lnTo>
                  <a:pt x="272998" y="97998"/>
                </a:lnTo>
                <a:lnTo>
                  <a:pt x="236870" y="127255"/>
                </a:lnTo>
                <a:lnTo>
                  <a:pt x="207780" y="155115"/>
                </a:lnTo>
                <a:lnTo>
                  <a:pt x="180338" y="185236"/>
                </a:lnTo>
                <a:lnTo>
                  <a:pt x="154603" y="217439"/>
                </a:lnTo>
                <a:lnTo>
                  <a:pt x="130632" y="251547"/>
                </a:lnTo>
                <a:lnTo>
                  <a:pt x="108485" y="287381"/>
                </a:lnTo>
                <a:lnTo>
                  <a:pt x="88217" y="324762"/>
                </a:lnTo>
                <a:lnTo>
                  <a:pt x="69889" y="363514"/>
                </a:lnTo>
                <a:lnTo>
                  <a:pt x="53557" y="403457"/>
                </a:lnTo>
                <a:lnTo>
                  <a:pt x="39279" y="444413"/>
                </a:lnTo>
                <a:lnTo>
                  <a:pt x="27113" y="486204"/>
                </a:lnTo>
                <a:lnTo>
                  <a:pt x="17118" y="528652"/>
                </a:lnTo>
                <a:lnTo>
                  <a:pt x="9351" y="571578"/>
                </a:lnTo>
                <a:lnTo>
                  <a:pt x="3871" y="614805"/>
                </a:lnTo>
                <a:lnTo>
                  <a:pt x="734" y="658154"/>
                </a:lnTo>
                <a:lnTo>
                  <a:pt x="0" y="701446"/>
                </a:lnTo>
                <a:lnTo>
                  <a:pt x="1725" y="744504"/>
                </a:lnTo>
                <a:lnTo>
                  <a:pt x="5968" y="787150"/>
                </a:lnTo>
                <a:lnTo>
                  <a:pt x="12788" y="829205"/>
                </a:lnTo>
                <a:lnTo>
                  <a:pt x="22241" y="870490"/>
                </a:lnTo>
                <a:lnTo>
                  <a:pt x="34385" y="910828"/>
                </a:lnTo>
                <a:lnTo>
                  <a:pt x="49280" y="950041"/>
                </a:lnTo>
                <a:lnTo>
                  <a:pt x="66982" y="987950"/>
                </a:lnTo>
                <a:lnTo>
                  <a:pt x="87550" y="1024377"/>
                </a:lnTo>
                <a:lnTo>
                  <a:pt x="111041" y="1059144"/>
                </a:lnTo>
                <a:lnTo>
                  <a:pt x="137513" y="1092072"/>
                </a:lnTo>
                <a:lnTo>
                  <a:pt x="167025" y="1122983"/>
                </a:lnTo>
                <a:lnTo>
                  <a:pt x="199635" y="1151700"/>
                </a:lnTo>
                <a:lnTo>
                  <a:pt x="235400" y="1178043"/>
                </a:lnTo>
                <a:lnTo>
                  <a:pt x="274377" y="1201835"/>
                </a:lnTo>
                <a:lnTo>
                  <a:pt x="316626" y="1222897"/>
                </a:lnTo>
                <a:lnTo>
                  <a:pt x="362912" y="1239832"/>
                </a:lnTo>
                <a:lnTo>
                  <a:pt x="410017" y="1250684"/>
                </a:lnTo>
                <a:lnTo>
                  <a:pt x="457723" y="1256139"/>
                </a:lnTo>
                <a:lnTo>
                  <a:pt x="505816" y="1256885"/>
                </a:lnTo>
                <a:lnTo>
                  <a:pt x="554077" y="1253610"/>
                </a:lnTo>
                <a:lnTo>
                  <a:pt x="602292" y="1247000"/>
                </a:lnTo>
                <a:lnTo>
                  <a:pt x="650243" y="1237742"/>
                </a:lnTo>
                <a:lnTo>
                  <a:pt x="697714" y="1226524"/>
                </a:lnTo>
                <a:lnTo>
                  <a:pt x="744489" y="1214032"/>
                </a:lnTo>
                <a:lnTo>
                  <a:pt x="793954" y="1204650"/>
                </a:lnTo>
                <a:lnTo>
                  <a:pt x="840582" y="1192026"/>
                </a:lnTo>
                <a:lnTo>
                  <a:pt x="884378" y="1176323"/>
                </a:lnTo>
                <a:lnTo>
                  <a:pt x="925348" y="1157705"/>
                </a:lnTo>
                <a:lnTo>
                  <a:pt x="963498" y="1136333"/>
                </a:lnTo>
                <a:lnTo>
                  <a:pt x="998832" y="1112371"/>
                </a:lnTo>
                <a:lnTo>
                  <a:pt x="1031356" y="1085982"/>
                </a:lnTo>
                <a:lnTo>
                  <a:pt x="1061076" y="1057329"/>
                </a:lnTo>
                <a:lnTo>
                  <a:pt x="1087996" y="1026573"/>
                </a:lnTo>
                <a:lnTo>
                  <a:pt x="1112122" y="993879"/>
                </a:lnTo>
                <a:lnTo>
                  <a:pt x="1133460" y="959409"/>
                </a:lnTo>
                <a:lnTo>
                  <a:pt x="1152014" y="923326"/>
                </a:lnTo>
                <a:lnTo>
                  <a:pt x="1167790" y="885792"/>
                </a:lnTo>
                <a:lnTo>
                  <a:pt x="1180794" y="846970"/>
                </a:lnTo>
                <a:lnTo>
                  <a:pt x="1191030" y="807024"/>
                </a:lnTo>
                <a:lnTo>
                  <a:pt x="1198505" y="766116"/>
                </a:lnTo>
                <a:lnTo>
                  <a:pt x="1203222" y="724409"/>
                </a:lnTo>
                <a:lnTo>
                  <a:pt x="1205189" y="682066"/>
                </a:lnTo>
                <a:lnTo>
                  <a:pt x="1204410" y="639249"/>
                </a:lnTo>
                <a:lnTo>
                  <a:pt x="1200890" y="596122"/>
                </a:lnTo>
                <a:lnTo>
                  <a:pt x="1194634" y="552847"/>
                </a:lnTo>
                <a:lnTo>
                  <a:pt x="1185649" y="509587"/>
                </a:lnTo>
                <a:lnTo>
                  <a:pt x="1173940" y="466505"/>
                </a:lnTo>
                <a:lnTo>
                  <a:pt x="1159511" y="423764"/>
                </a:lnTo>
                <a:lnTo>
                  <a:pt x="1142368" y="381527"/>
                </a:lnTo>
                <a:lnTo>
                  <a:pt x="1122517" y="339955"/>
                </a:lnTo>
                <a:lnTo>
                  <a:pt x="1099962" y="299213"/>
                </a:lnTo>
                <a:lnTo>
                  <a:pt x="1079711" y="262318"/>
                </a:lnTo>
                <a:lnTo>
                  <a:pt x="1056192" y="227433"/>
                </a:lnTo>
                <a:lnTo>
                  <a:pt x="1029647" y="194651"/>
                </a:lnTo>
                <a:lnTo>
                  <a:pt x="1000320" y="164069"/>
                </a:lnTo>
                <a:lnTo>
                  <a:pt x="968452" y="135782"/>
                </a:lnTo>
                <a:lnTo>
                  <a:pt x="934286" y="109884"/>
                </a:lnTo>
                <a:lnTo>
                  <a:pt x="898065" y="86470"/>
                </a:lnTo>
                <a:lnTo>
                  <a:pt x="860031" y="65636"/>
                </a:lnTo>
                <a:lnTo>
                  <a:pt x="820427" y="47476"/>
                </a:lnTo>
                <a:lnTo>
                  <a:pt x="779495" y="32085"/>
                </a:lnTo>
                <a:lnTo>
                  <a:pt x="737477" y="19559"/>
                </a:lnTo>
                <a:lnTo>
                  <a:pt x="694616" y="9993"/>
                </a:lnTo>
                <a:lnTo>
                  <a:pt x="651155" y="3480"/>
                </a:lnTo>
                <a:lnTo>
                  <a:pt x="607336" y="118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23850" y="438150"/>
            <a:ext cx="11382375" cy="6057900"/>
            <a:chOff x="323850" y="438150"/>
            <a:chExt cx="11382375" cy="6057900"/>
          </a:xfrm>
        </p:grpSpPr>
        <p:sp>
          <p:nvSpPr>
            <p:cNvPr id="4" name="object 4"/>
            <p:cNvSpPr/>
            <p:nvPr/>
          </p:nvSpPr>
          <p:spPr>
            <a:xfrm>
              <a:off x="857365" y="438150"/>
              <a:ext cx="9258300" cy="1238250"/>
            </a:xfrm>
            <a:custGeom>
              <a:avLst/>
              <a:gdLst/>
              <a:ahLst/>
              <a:cxnLst/>
              <a:rect l="l" t="t" r="r" b="b"/>
              <a:pathLst>
                <a:path w="9258300" h="1238250">
                  <a:moveTo>
                    <a:pt x="511440" y="0"/>
                  </a:moveTo>
                  <a:lnTo>
                    <a:pt x="438772" y="2357"/>
                  </a:lnTo>
                  <a:lnTo>
                    <a:pt x="373186" y="9208"/>
                  </a:lnTo>
                  <a:lnTo>
                    <a:pt x="314329" y="20220"/>
                  </a:lnTo>
                  <a:lnTo>
                    <a:pt x="261850" y="35057"/>
                  </a:lnTo>
                  <a:lnTo>
                    <a:pt x="215398" y="53387"/>
                  </a:lnTo>
                  <a:lnTo>
                    <a:pt x="174621" y="74877"/>
                  </a:lnTo>
                  <a:lnTo>
                    <a:pt x="139167" y="99193"/>
                  </a:lnTo>
                  <a:lnTo>
                    <a:pt x="108685" y="126001"/>
                  </a:lnTo>
                  <a:lnTo>
                    <a:pt x="82824" y="154968"/>
                  </a:lnTo>
                  <a:lnTo>
                    <a:pt x="43557" y="218046"/>
                  </a:lnTo>
                  <a:lnTo>
                    <a:pt x="18554" y="285758"/>
                  </a:lnTo>
                  <a:lnTo>
                    <a:pt x="5004" y="355436"/>
                  </a:lnTo>
                  <a:lnTo>
                    <a:pt x="93" y="424413"/>
                  </a:lnTo>
                  <a:lnTo>
                    <a:pt x="0" y="457805"/>
                  </a:lnTo>
                  <a:lnTo>
                    <a:pt x="1011" y="490021"/>
                  </a:lnTo>
                  <a:lnTo>
                    <a:pt x="2777" y="520728"/>
                  </a:lnTo>
                  <a:lnTo>
                    <a:pt x="9084" y="600459"/>
                  </a:lnTo>
                  <a:lnTo>
                    <a:pt x="10351" y="621794"/>
                  </a:lnTo>
                  <a:lnTo>
                    <a:pt x="10615" y="639952"/>
                  </a:lnTo>
                  <a:lnTo>
                    <a:pt x="8103" y="700563"/>
                  </a:lnTo>
                  <a:lnTo>
                    <a:pt x="8652" y="757291"/>
                  </a:lnTo>
                  <a:lnTo>
                    <a:pt x="12229" y="810206"/>
                  </a:lnTo>
                  <a:lnTo>
                    <a:pt x="18802" y="859378"/>
                  </a:lnTo>
                  <a:lnTo>
                    <a:pt x="28338" y="904875"/>
                  </a:lnTo>
                  <a:lnTo>
                    <a:pt x="40805" y="946767"/>
                  </a:lnTo>
                  <a:lnTo>
                    <a:pt x="56171" y="985124"/>
                  </a:lnTo>
                  <a:lnTo>
                    <a:pt x="74402" y="1020015"/>
                  </a:lnTo>
                  <a:lnTo>
                    <a:pt x="119332" y="1079676"/>
                  </a:lnTo>
                  <a:lnTo>
                    <a:pt x="175335" y="1126304"/>
                  </a:lnTo>
                  <a:lnTo>
                    <a:pt x="242152" y="1160455"/>
                  </a:lnTo>
                  <a:lnTo>
                    <a:pt x="279534" y="1173025"/>
                  </a:lnTo>
                  <a:lnTo>
                    <a:pt x="319522" y="1182683"/>
                  </a:lnTo>
                  <a:lnTo>
                    <a:pt x="362084" y="1189500"/>
                  </a:lnTo>
                  <a:lnTo>
                    <a:pt x="407186" y="1193544"/>
                  </a:lnTo>
                  <a:lnTo>
                    <a:pt x="454797" y="1194885"/>
                  </a:lnTo>
                  <a:lnTo>
                    <a:pt x="504883" y="1193593"/>
                  </a:lnTo>
                  <a:lnTo>
                    <a:pt x="557414" y="1189736"/>
                  </a:lnTo>
                  <a:lnTo>
                    <a:pt x="7916090" y="1230856"/>
                  </a:lnTo>
                  <a:lnTo>
                    <a:pt x="8421311" y="1237442"/>
                  </a:lnTo>
                  <a:lnTo>
                    <a:pt x="8522383" y="1238142"/>
                  </a:lnTo>
                  <a:lnTo>
                    <a:pt x="8623427" y="1238176"/>
                  </a:lnTo>
                  <a:lnTo>
                    <a:pt x="8724427" y="1237346"/>
                  </a:lnTo>
                  <a:lnTo>
                    <a:pt x="8774906" y="1236546"/>
                  </a:lnTo>
                  <a:lnTo>
                    <a:pt x="8825368" y="1235455"/>
                  </a:lnTo>
                  <a:lnTo>
                    <a:pt x="8874536" y="1233953"/>
                  </a:lnTo>
                  <a:lnTo>
                    <a:pt x="8920139" y="1227605"/>
                  </a:lnTo>
                  <a:lnTo>
                    <a:pt x="8962289" y="1216684"/>
                  </a:lnTo>
                  <a:lnTo>
                    <a:pt x="9001096" y="1201461"/>
                  </a:lnTo>
                  <a:lnTo>
                    <a:pt x="9036672" y="1182207"/>
                  </a:lnTo>
                  <a:lnTo>
                    <a:pt x="9069127" y="1159193"/>
                  </a:lnTo>
                  <a:lnTo>
                    <a:pt x="9098574" y="1132692"/>
                  </a:lnTo>
                  <a:lnTo>
                    <a:pt x="9125122" y="1102974"/>
                  </a:lnTo>
                  <a:lnTo>
                    <a:pt x="9148884" y="1070311"/>
                  </a:lnTo>
                  <a:lnTo>
                    <a:pt x="9169971" y="1034974"/>
                  </a:lnTo>
                  <a:lnTo>
                    <a:pt x="9188493" y="997236"/>
                  </a:lnTo>
                  <a:lnTo>
                    <a:pt x="9204561" y="957366"/>
                  </a:lnTo>
                  <a:lnTo>
                    <a:pt x="9218288" y="915637"/>
                  </a:lnTo>
                  <a:lnTo>
                    <a:pt x="9229784" y="872321"/>
                  </a:lnTo>
                  <a:lnTo>
                    <a:pt x="9239160" y="827688"/>
                  </a:lnTo>
                  <a:lnTo>
                    <a:pt x="9246527" y="782010"/>
                  </a:lnTo>
                  <a:lnTo>
                    <a:pt x="9251998" y="735558"/>
                  </a:lnTo>
                  <a:lnTo>
                    <a:pt x="9255682" y="688604"/>
                  </a:lnTo>
                  <a:lnTo>
                    <a:pt x="9257690" y="641419"/>
                  </a:lnTo>
                  <a:lnTo>
                    <a:pt x="9258135" y="594276"/>
                  </a:lnTo>
                  <a:lnTo>
                    <a:pt x="9257128" y="547444"/>
                  </a:lnTo>
                  <a:lnTo>
                    <a:pt x="9254778" y="501196"/>
                  </a:lnTo>
                  <a:lnTo>
                    <a:pt x="9251199" y="455802"/>
                  </a:lnTo>
                  <a:lnTo>
                    <a:pt x="9250372" y="407206"/>
                  </a:lnTo>
                  <a:lnTo>
                    <a:pt x="9246749" y="359805"/>
                  </a:lnTo>
                  <a:lnTo>
                    <a:pt x="9240040" y="314120"/>
                  </a:lnTo>
                  <a:lnTo>
                    <a:pt x="9229957" y="270669"/>
                  </a:lnTo>
                  <a:lnTo>
                    <a:pt x="9216209" y="229972"/>
                  </a:lnTo>
                  <a:lnTo>
                    <a:pt x="9198509" y="192547"/>
                  </a:lnTo>
                  <a:lnTo>
                    <a:pt x="9176568" y="158914"/>
                  </a:lnTo>
                  <a:lnTo>
                    <a:pt x="9150097" y="129591"/>
                  </a:lnTo>
                  <a:lnTo>
                    <a:pt x="9118807" y="105098"/>
                  </a:lnTo>
                  <a:lnTo>
                    <a:pt x="9082409" y="85953"/>
                  </a:lnTo>
                  <a:lnTo>
                    <a:pt x="9040615" y="72676"/>
                  </a:lnTo>
                  <a:lnTo>
                    <a:pt x="8993135" y="65786"/>
                  </a:lnTo>
                  <a:lnTo>
                    <a:pt x="8739294" y="61448"/>
                  </a:lnTo>
                  <a:lnTo>
                    <a:pt x="8383808" y="57366"/>
                  </a:lnTo>
                  <a:lnTo>
                    <a:pt x="6910607" y="49521"/>
                  </a:lnTo>
                  <a:lnTo>
                    <a:pt x="6555116" y="45847"/>
                  </a:lnTo>
                  <a:lnTo>
                    <a:pt x="2162205" y="5745"/>
                  </a:lnTo>
                  <a:lnTo>
                    <a:pt x="933024" y="401"/>
                  </a:lnTo>
                  <a:lnTo>
                    <a:pt x="51144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23850" y="495299"/>
              <a:ext cx="11382375" cy="6000750"/>
            </a:xfrm>
            <a:custGeom>
              <a:avLst/>
              <a:gdLst/>
              <a:ahLst/>
              <a:cxnLst/>
              <a:rect l="l" t="t" r="r" b="b"/>
              <a:pathLst>
                <a:path w="11382375" h="6000750">
                  <a:moveTo>
                    <a:pt x="999896" y="5880493"/>
                  </a:moveTo>
                  <a:lnTo>
                    <a:pt x="976744" y="5838495"/>
                  </a:lnTo>
                  <a:lnTo>
                    <a:pt x="936180" y="5787415"/>
                  </a:lnTo>
                  <a:lnTo>
                    <a:pt x="921524" y="5779427"/>
                  </a:lnTo>
                  <a:lnTo>
                    <a:pt x="906386" y="5783935"/>
                  </a:lnTo>
                  <a:lnTo>
                    <a:pt x="897293" y="5796242"/>
                  </a:lnTo>
                  <a:lnTo>
                    <a:pt x="900772" y="5811685"/>
                  </a:lnTo>
                  <a:lnTo>
                    <a:pt x="932954" y="5853087"/>
                  </a:lnTo>
                  <a:lnTo>
                    <a:pt x="940460" y="5861837"/>
                  </a:lnTo>
                  <a:lnTo>
                    <a:pt x="891705" y="5857887"/>
                  </a:lnTo>
                  <a:lnTo>
                    <a:pt x="841883" y="5853176"/>
                  </a:lnTo>
                  <a:lnTo>
                    <a:pt x="791362" y="5847486"/>
                  </a:lnTo>
                  <a:lnTo>
                    <a:pt x="740460" y="5840577"/>
                  </a:lnTo>
                  <a:lnTo>
                    <a:pt x="689559" y="5832208"/>
                  </a:lnTo>
                  <a:lnTo>
                    <a:pt x="638962" y="5822137"/>
                  </a:lnTo>
                  <a:lnTo>
                    <a:pt x="589051" y="5810135"/>
                  </a:lnTo>
                  <a:lnTo>
                    <a:pt x="540169" y="5795950"/>
                  </a:lnTo>
                  <a:lnTo>
                    <a:pt x="492645" y="5779363"/>
                  </a:lnTo>
                  <a:lnTo>
                    <a:pt x="446849" y="5760136"/>
                  </a:lnTo>
                  <a:lnTo>
                    <a:pt x="403110" y="5738012"/>
                  </a:lnTo>
                  <a:lnTo>
                    <a:pt x="361924" y="5709221"/>
                  </a:lnTo>
                  <a:lnTo>
                    <a:pt x="323494" y="5676785"/>
                  </a:lnTo>
                  <a:lnTo>
                    <a:pt x="287731" y="5641098"/>
                  </a:lnTo>
                  <a:lnTo>
                    <a:pt x="254571" y="5602605"/>
                  </a:lnTo>
                  <a:lnTo>
                    <a:pt x="223964" y="5561685"/>
                  </a:lnTo>
                  <a:lnTo>
                    <a:pt x="195821" y="5518759"/>
                  </a:lnTo>
                  <a:lnTo>
                    <a:pt x="170078" y="5474233"/>
                  </a:lnTo>
                  <a:lnTo>
                    <a:pt x="146672" y="5428539"/>
                  </a:lnTo>
                  <a:lnTo>
                    <a:pt x="125526" y="5382057"/>
                  </a:lnTo>
                  <a:lnTo>
                    <a:pt x="106591" y="5335219"/>
                  </a:lnTo>
                  <a:lnTo>
                    <a:pt x="89776" y="5288432"/>
                  </a:lnTo>
                  <a:lnTo>
                    <a:pt x="75222" y="5238356"/>
                  </a:lnTo>
                  <a:lnTo>
                    <a:pt x="63258" y="5187658"/>
                  </a:lnTo>
                  <a:lnTo>
                    <a:pt x="53898" y="5136464"/>
                  </a:lnTo>
                  <a:lnTo>
                    <a:pt x="47180" y="5084851"/>
                  </a:lnTo>
                  <a:lnTo>
                    <a:pt x="43078" y="5032946"/>
                  </a:lnTo>
                  <a:lnTo>
                    <a:pt x="41656" y="4980813"/>
                  </a:lnTo>
                  <a:lnTo>
                    <a:pt x="35128" y="4966119"/>
                  </a:lnTo>
                  <a:lnTo>
                    <a:pt x="20777" y="4962703"/>
                  </a:lnTo>
                  <a:lnTo>
                    <a:pt x="6451" y="4969370"/>
                  </a:lnTo>
                  <a:lnTo>
                    <a:pt x="0" y="4984877"/>
                  </a:lnTo>
                  <a:lnTo>
                    <a:pt x="1727" y="5034877"/>
                  </a:lnTo>
                  <a:lnTo>
                    <a:pt x="5727" y="5085004"/>
                  </a:lnTo>
                  <a:lnTo>
                    <a:pt x="11988" y="5135130"/>
                  </a:lnTo>
                  <a:lnTo>
                    <a:pt x="20548" y="5185067"/>
                  </a:lnTo>
                  <a:lnTo>
                    <a:pt x="31369" y="5234686"/>
                  </a:lnTo>
                  <a:lnTo>
                    <a:pt x="44462" y="5283809"/>
                  </a:lnTo>
                  <a:lnTo>
                    <a:pt x="59842" y="5332273"/>
                  </a:lnTo>
                  <a:lnTo>
                    <a:pt x="77482" y="5379936"/>
                  </a:lnTo>
                  <a:lnTo>
                    <a:pt x="97421" y="5426621"/>
                  </a:lnTo>
                  <a:lnTo>
                    <a:pt x="119621" y="5472188"/>
                  </a:lnTo>
                  <a:lnTo>
                    <a:pt x="144106" y="5516461"/>
                  </a:lnTo>
                  <a:lnTo>
                    <a:pt x="170878" y="5559285"/>
                  </a:lnTo>
                  <a:lnTo>
                    <a:pt x="199923" y="5600497"/>
                  </a:lnTo>
                  <a:lnTo>
                    <a:pt x="231254" y="5639955"/>
                  </a:lnTo>
                  <a:lnTo>
                    <a:pt x="264871" y="5677484"/>
                  </a:lnTo>
                  <a:lnTo>
                    <a:pt x="300761" y="5712917"/>
                  </a:lnTo>
                  <a:lnTo>
                    <a:pt x="338950" y="5746115"/>
                  </a:lnTo>
                  <a:lnTo>
                    <a:pt x="377926" y="5771261"/>
                  </a:lnTo>
                  <a:lnTo>
                    <a:pt x="419392" y="5793486"/>
                  </a:lnTo>
                  <a:lnTo>
                    <a:pt x="463016" y="5812980"/>
                  </a:lnTo>
                  <a:lnTo>
                    <a:pt x="508431" y="5829973"/>
                  </a:lnTo>
                  <a:lnTo>
                    <a:pt x="555307" y="5844641"/>
                  </a:lnTo>
                  <a:lnTo>
                    <a:pt x="603288" y="5857202"/>
                  </a:lnTo>
                  <a:lnTo>
                    <a:pt x="652018" y="5867870"/>
                  </a:lnTo>
                  <a:lnTo>
                    <a:pt x="701167" y="5876836"/>
                  </a:lnTo>
                  <a:lnTo>
                    <a:pt x="750366" y="5884316"/>
                  </a:lnTo>
                  <a:lnTo>
                    <a:pt x="799287" y="5890501"/>
                  </a:lnTo>
                  <a:lnTo>
                    <a:pt x="847559" y="5895606"/>
                  </a:lnTo>
                  <a:lnTo>
                    <a:pt x="894854" y="5899836"/>
                  </a:lnTo>
                  <a:lnTo>
                    <a:pt x="940828" y="5903379"/>
                  </a:lnTo>
                  <a:lnTo>
                    <a:pt x="921080" y="5917857"/>
                  </a:lnTo>
                  <a:lnTo>
                    <a:pt x="903846" y="5931890"/>
                  </a:lnTo>
                  <a:lnTo>
                    <a:pt x="869467" y="5961405"/>
                  </a:lnTo>
                  <a:lnTo>
                    <a:pt x="861390" y="5976658"/>
                  </a:lnTo>
                  <a:lnTo>
                    <a:pt x="864997" y="5991860"/>
                  </a:lnTo>
                  <a:lnTo>
                    <a:pt x="876338" y="6000420"/>
                  </a:lnTo>
                  <a:lnTo>
                    <a:pt x="891540" y="5995708"/>
                  </a:lnTo>
                  <a:lnTo>
                    <a:pt x="961517" y="5935827"/>
                  </a:lnTo>
                  <a:lnTo>
                    <a:pt x="981443" y="5919444"/>
                  </a:lnTo>
                  <a:lnTo>
                    <a:pt x="995756" y="5901309"/>
                  </a:lnTo>
                  <a:lnTo>
                    <a:pt x="999896" y="5880493"/>
                  </a:lnTo>
                  <a:close/>
                </a:path>
                <a:path w="11382375" h="6000750">
                  <a:moveTo>
                    <a:pt x="5800725" y="55981"/>
                  </a:moveTo>
                  <a:lnTo>
                    <a:pt x="5795276" y="42354"/>
                  </a:lnTo>
                  <a:lnTo>
                    <a:pt x="5779770" y="36576"/>
                  </a:lnTo>
                  <a:lnTo>
                    <a:pt x="5677281" y="39624"/>
                  </a:lnTo>
                  <a:lnTo>
                    <a:pt x="5574792" y="42049"/>
                  </a:lnTo>
                  <a:lnTo>
                    <a:pt x="5472290" y="43840"/>
                  </a:lnTo>
                  <a:lnTo>
                    <a:pt x="5369788" y="45021"/>
                  </a:lnTo>
                  <a:lnTo>
                    <a:pt x="5267287" y="45567"/>
                  </a:lnTo>
                  <a:lnTo>
                    <a:pt x="5164785" y="45504"/>
                  </a:lnTo>
                  <a:lnTo>
                    <a:pt x="5062296" y="44805"/>
                  </a:lnTo>
                  <a:lnTo>
                    <a:pt x="4959807" y="43497"/>
                  </a:lnTo>
                  <a:lnTo>
                    <a:pt x="4857331" y="41567"/>
                  </a:lnTo>
                  <a:lnTo>
                    <a:pt x="4754880" y="39014"/>
                  </a:lnTo>
                  <a:lnTo>
                    <a:pt x="4652442" y="35826"/>
                  </a:lnTo>
                  <a:lnTo>
                    <a:pt x="4550029" y="32029"/>
                  </a:lnTo>
                  <a:lnTo>
                    <a:pt x="4447641" y="27609"/>
                  </a:lnTo>
                  <a:lnTo>
                    <a:pt x="4345279" y="22555"/>
                  </a:lnTo>
                  <a:lnTo>
                    <a:pt x="4242955" y="16891"/>
                  </a:lnTo>
                  <a:lnTo>
                    <a:pt x="4140657" y="10604"/>
                  </a:lnTo>
                  <a:lnTo>
                    <a:pt x="4038396" y="3695"/>
                  </a:lnTo>
                  <a:lnTo>
                    <a:pt x="3987292" y="0"/>
                  </a:lnTo>
                  <a:lnTo>
                    <a:pt x="3971264" y="5194"/>
                  </a:lnTo>
                  <a:lnTo>
                    <a:pt x="3963073" y="18503"/>
                  </a:lnTo>
                  <a:lnTo>
                    <a:pt x="3964762" y="32486"/>
                  </a:lnTo>
                  <a:lnTo>
                    <a:pt x="3978402" y="39751"/>
                  </a:lnTo>
                  <a:lnTo>
                    <a:pt x="4078389" y="46824"/>
                  </a:lnTo>
                  <a:lnTo>
                    <a:pt x="4178414" y="53314"/>
                  </a:lnTo>
                  <a:lnTo>
                    <a:pt x="4278477" y="59194"/>
                  </a:lnTo>
                  <a:lnTo>
                    <a:pt x="4378579" y="64503"/>
                  </a:lnTo>
                  <a:lnTo>
                    <a:pt x="4478706" y="69202"/>
                  </a:lnTo>
                  <a:lnTo>
                    <a:pt x="4578870" y="73329"/>
                  </a:lnTo>
                  <a:lnTo>
                    <a:pt x="4679048" y="76860"/>
                  </a:lnTo>
                  <a:lnTo>
                    <a:pt x="4779238" y="79794"/>
                  </a:lnTo>
                  <a:lnTo>
                    <a:pt x="4879467" y="82143"/>
                  </a:lnTo>
                  <a:lnTo>
                    <a:pt x="4979695" y="83896"/>
                  </a:lnTo>
                  <a:lnTo>
                    <a:pt x="5079936" y="85064"/>
                  </a:lnTo>
                  <a:lnTo>
                    <a:pt x="5180177" y="85648"/>
                  </a:lnTo>
                  <a:lnTo>
                    <a:pt x="5280431" y="85636"/>
                  </a:lnTo>
                  <a:lnTo>
                    <a:pt x="5380698" y="85026"/>
                  </a:lnTo>
                  <a:lnTo>
                    <a:pt x="5480951" y="83832"/>
                  </a:lnTo>
                  <a:lnTo>
                    <a:pt x="5581193" y="82054"/>
                  </a:lnTo>
                  <a:lnTo>
                    <a:pt x="5681434" y="79679"/>
                  </a:lnTo>
                  <a:lnTo>
                    <a:pt x="5781675" y="76708"/>
                  </a:lnTo>
                  <a:lnTo>
                    <a:pt x="5796153" y="69938"/>
                  </a:lnTo>
                  <a:lnTo>
                    <a:pt x="5800725" y="55981"/>
                  </a:lnTo>
                  <a:close/>
                </a:path>
                <a:path w="11382375" h="6000750">
                  <a:moveTo>
                    <a:pt x="6286474" y="66776"/>
                  </a:moveTo>
                  <a:lnTo>
                    <a:pt x="6281013" y="53619"/>
                  </a:lnTo>
                  <a:lnTo>
                    <a:pt x="6265545" y="47625"/>
                  </a:lnTo>
                  <a:lnTo>
                    <a:pt x="5953379" y="47625"/>
                  </a:lnTo>
                  <a:lnTo>
                    <a:pt x="5938685" y="53581"/>
                  </a:lnTo>
                  <a:lnTo>
                    <a:pt x="5934049" y="66675"/>
                  </a:lnTo>
                  <a:lnTo>
                    <a:pt x="5939498" y="79781"/>
                  </a:lnTo>
                  <a:lnTo>
                    <a:pt x="5955030" y="85725"/>
                  </a:lnTo>
                  <a:lnTo>
                    <a:pt x="6267323" y="85725"/>
                  </a:lnTo>
                  <a:lnTo>
                    <a:pt x="6281915" y="79883"/>
                  </a:lnTo>
                  <a:lnTo>
                    <a:pt x="6286474" y="66776"/>
                  </a:lnTo>
                  <a:close/>
                </a:path>
                <a:path w="11382375" h="6000750">
                  <a:moveTo>
                    <a:pt x="11228197" y="315849"/>
                  </a:moveTo>
                  <a:lnTo>
                    <a:pt x="11206404" y="273126"/>
                  </a:lnTo>
                  <a:lnTo>
                    <a:pt x="11180636" y="233146"/>
                  </a:lnTo>
                  <a:lnTo>
                    <a:pt x="11151146" y="196138"/>
                  </a:lnTo>
                  <a:lnTo>
                    <a:pt x="11118240" y="162331"/>
                  </a:lnTo>
                  <a:lnTo>
                    <a:pt x="11082172" y="131914"/>
                  </a:lnTo>
                  <a:lnTo>
                    <a:pt x="11043234" y="105117"/>
                  </a:lnTo>
                  <a:lnTo>
                    <a:pt x="11001705" y="82143"/>
                  </a:lnTo>
                  <a:lnTo>
                    <a:pt x="10957852" y="63220"/>
                  </a:lnTo>
                  <a:lnTo>
                    <a:pt x="10911980" y="48552"/>
                  </a:lnTo>
                  <a:lnTo>
                    <a:pt x="10864342" y="38354"/>
                  </a:lnTo>
                  <a:lnTo>
                    <a:pt x="10848264" y="42430"/>
                  </a:lnTo>
                  <a:lnTo>
                    <a:pt x="10840085" y="55651"/>
                  </a:lnTo>
                  <a:lnTo>
                    <a:pt x="10841800" y="70421"/>
                  </a:lnTo>
                  <a:lnTo>
                    <a:pt x="10855452" y="79121"/>
                  </a:lnTo>
                  <a:lnTo>
                    <a:pt x="10903560" y="89623"/>
                  </a:lnTo>
                  <a:lnTo>
                    <a:pt x="10949699" y="105092"/>
                  </a:lnTo>
                  <a:lnTo>
                    <a:pt x="10993526" y="125272"/>
                  </a:lnTo>
                  <a:lnTo>
                    <a:pt x="11034687" y="149898"/>
                  </a:lnTo>
                  <a:lnTo>
                    <a:pt x="11072825" y="178714"/>
                  </a:lnTo>
                  <a:lnTo>
                    <a:pt x="11107598" y="211455"/>
                  </a:lnTo>
                  <a:lnTo>
                    <a:pt x="11138637" y="247865"/>
                  </a:lnTo>
                  <a:lnTo>
                    <a:pt x="11165624" y="287655"/>
                  </a:lnTo>
                  <a:lnTo>
                    <a:pt x="11188192" y="330581"/>
                  </a:lnTo>
                  <a:lnTo>
                    <a:pt x="11200524" y="341871"/>
                  </a:lnTo>
                  <a:lnTo>
                    <a:pt x="11216234" y="341172"/>
                  </a:lnTo>
                  <a:lnTo>
                    <a:pt x="11227918" y="331495"/>
                  </a:lnTo>
                  <a:lnTo>
                    <a:pt x="11228197" y="315849"/>
                  </a:lnTo>
                  <a:close/>
                </a:path>
                <a:path w="11382375" h="6000750">
                  <a:moveTo>
                    <a:pt x="11382375" y="3644252"/>
                  </a:moveTo>
                  <a:lnTo>
                    <a:pt x="11374755" y="3630803"/>
                  </a:lnTo>
                  <a:lnTo>
                    <a:pt x="11286617" y="3570224"/>
                  </a:lnTo>
                  <a:lnTo>
                    <a:pt x="11366500" y="3481578"/>
                  </a:lnTo>
                  <a:lnTo>
                    <a:pt x="11372050" y="3466122"/>
                  </a:lnTo>
                  <a:lnTo>
                    <a:pt x="11364938" y="3453295"/>
                  </a:lnTo>
                  <a:lnTo>
                    <a:pt x="11350917" y="3448050"/>
                  </a:lnTo>
                  <a:lnTo>
                    <a:pt x="11335766" y="3455289"/>
                  </a:lnTo>
                  <a:lnTo>
                    <a:pt x="11275797" y="3521786"/>
                  </a:lnTo>
                  <a:lnTo>
                    <a:pt x="11280089" y="3435273"/>
                  </a:lnTo>
                  <a:lnTo>
                    <a:pt x="11316881" y="2778391"/>
                  </a:lnTo>
                  <a:lnTo>
                    <a:pt x="11324666" y="2626690"/>
                  </a:lnTo>
                  <a:lnTo>
                    <a:pt x="11331550" y="2474963"/>
                  </a:lnTo>
                  <a:lnTo>
                    <a:pt x="11335499" y="2373820"/>
                  </a:lnTo>
                  <a:lnTo>
                    <a:pt x="11338814" y="2272665"/>
                  </a:lnTo>
                  <a:lnTo>
                    <a:pt x="11341418" y="2171522"/>
                  </a:lnTo>
                  <a:lnTo>
                    <a:pt x="11343221" y="2070392"/>
                  </a:lnTo>
                  <a:lnTo>
                    <a:pt x="11344135" y="1969262"/>
                  </a:lnTo>
                  <a:lnTo>
                    <a:pt x="11344224" y="1918703"/>
                  </a:lnTo>
                  <a:lnTo>
                    <a:pt x="11344059" y="1868144"/>
                  </a:lnTo>
                  <a:lnTo>
                    <a:pt x="11343627" y="1817598"/>
                  </a:lnTo>
                  <a:lnTo>
                    <a:pt x="11342916" y="1767052"/>
                  </a:lnTo>
                  <a:lnTo>
                    <a:pt x="11341913" y="1716519"/>
                  </a:lnTo>
                  <a:lnTo>
                    <a:pt x="11340617" y="1665986"/>
                  </a:lnTo>
                  <a:lnTo>
                    <a:pt x="11339005" y="1615452"/>
                  </a:lnTo>
                  <a:lnTo>
                    <a:pt x="11337061" y="1564932"/>
                  </a:lnTo>
                  <a:lnTo>
                    <a:pt x="11334788" y="1514424"/>
                  </a:lnTo>
                  <a:lnTo>
                    <a:pt x="11332172" y="1463916"/>
                  </a:lnTo>
                  <a:lnTo>
                    <a:pt x="11329187" y="1413408"/>
                  </a:lnTo>
                  <a:lnTo>
                    <a:pt x="11325847" y="1362925"/>
                  </a:lnTo>
                  <a:lnTo>
                    <a:pt x="11322126" y="1312443"/>
                  </a:lnTo>
                  <a:lnTo>
                    <a:pt x="11318011" y="1261960"/>
                  </a:lnTo>
                  <a:lnTo>
                    <a:pt x="11313503" y="1211503"/>
                  </a:lnTo>
                  <a:lnTo>
                    <a:pt x="11308563" y="1161046"/>
                  </a:lnTo>
                  <a:lnTo>
                    <a:pt x="11303216" y="1110602"/>
                  </a:lnTo>
                  <a:lnTo>
                    <a:pt x="11297425" y="1060170"/>
                  </a:lnTo>
                  <a:lnTo>
                    <a:pt x="11291189" y="1009751"/>
                  </a:lnTo>
                  <a:lnTo>
                    <a:pt x="11284496" y="959345"/>
                  </a:lnTo>
                  <a:lnTo>
                    <a:pt x="11277346" y="908939"/>
                  </a:lnTo>
                  <a:lnTo>
                    <a:pt x="11269472" y="849845"/>
                  </a:lnTo>
                  <a:lnTo>
                    <a:pt x="11261090" y="793356"/>
                  </a:lnTo>
                  <a:lnTo>
                    <a:pt x="11252048" y="739419"/>
                  </a:lnTo>
                  <a:lnTo>
                    <a:pt x="11242205" y="687997"/>
                  </a:lnTo>
                  <a:lnTo>
                    <a:pt x="11231423" y="639025"/>
                  </a:lnTo>
                  <a:lnTo>
                    <a:pt x="11219561" y="592467"/>
                  </a:lnTo>
                  <a:lnTo>
                    <a:pt x="11206493" y="548271"/>
                  </a:lnTo>
                  <a:lnTo>
                    <a:pt x="11192066" y="506387"/>
                  </a:lnTo>
                  <a:lnTo>
                    <a:pt x="11176140" y="466763"/>
                  </a:lnTo>
                  <a:lnTo>
                    <a:pt x="11158588" y="429361"/>
                  </a:lnTo>
                  <a:lnTo>
                    <a:pt x="11139259" y="394119"/>
                  </a:lnTo>
                  <a:lnTo>
                    <a:pt x="11118025" y="360984"/>
                  </a:lnTo>
                  <a:lnTo>
                    <a:pt x="11094745" y="329920"/>
                  </a:lnTo>
                  <a:lnTo>
                    <a:pt x="11069269" y="300875"/>
                  </a:lnTo>
                  <a:lnTo>
                    <a:pt x="11041469" y="273786"/>
                  </a:lnTo>
                  <a:lnTo>
                    <a:pt x="11011205" y="248627"/>
                  </a:lnTo>
                  <a:lnTo>
                    <a:pt x="10978337" y="225336"/>
                  </a:lnTo>
                  <a:lnTo>
                    <a:pt x="10942726" y="203860"/>
                  </a:lnTo>
                  <a:lnTo>
                    <a:pt x="10904233" y="184162"/>
                  </a:lnTo>
                  <a:lnTo>
                    <a:pt x="10862716" y="166179"/>
                  </a:lnTo>
                  <a:lnTo>
                    <a:pt x="10818038" y="149872"/>
                  </a:lnTo>
                  <a:lnTo>
                    <a:pt x="10770070" y="135191"/>
                  </a:lnTo>
                  <a:lnTo>
                    <a:pt x="10718648" y="122085"/>
                  </a:lnTo>
                  <a:lnTo>
                    <a:pt x="10663657" y="110490"/>
                  </a:lnTo>
                  <a:lnTo>
                    <a:pt x="10604957" y="100380"/>
                  </a:lnTo>
                  <a:lnTo>
                    <a:pt x="10542397" y="91694"/>
                  </a:lnTo>
                  <a:lnTo>
                    <a:pt x="10488536" y="84505"/>
                  </a:lnTo>
                  <a:lnTo>
                    <a:pt x="10436415" y="78752"/>
                  </a:lnTo>
                  <a:lnTo>
                    <a:pt x="10385730" y="74320"/>
                  </a:lnTo>
                  <a:lnTo>
                    <a:pt x="10336124" y="71043"/>
                  </a:lnTo>
                  <a:lnTo>
                    <a:pt x="10287305" y="68795"/>
                  </a:lnTo>
                  <a:lnTo>
                    <a:pt x="10238930" y="67424"/>
                  </a:lnTo>
                  <a:lnTo>
                    <a:pt x="10190683" y="66776"/>
                  </a:lnTo>
                  <a:lnTo>
                    <a:pt x="10142245" y="66725"/>
                  </a:lnTo>
                  <a:lnTo>
                    <a:pt x="10093287" y="67106"/>
                  </a:lnTo>
                  <a:lnTo>
                    <a:pt x="9885807" y="70231"/>
                  </a:lnTo>
                  <a:lnTo>
                    <a:pt x="7654328" y="120751"/>
                  </a:lnTo>
                  <a:lnTo>
                    <a:pt x="6842950" y="135267"/>
                  </a:lnTo>
                  <a:lnTo>
                    <a:pt x="6234430" y="143002"/>
                  </a:lnTo>
                  <a:lnTo>
                    <a:pt x="5727357" y="146761"/>
                  </a:lnTo>
                  <a:lnTo>
                    <a:pt x="5271008" y="147662"/>
                  </a:lnTo>
                  <a:lnTo>
                    <a:pt x="4865370" y="146215"/>
                  </a:lnTo>
                  <a:lnTo>
                    <a:pt x="4510443" y="143014"/>
                  </a:lnTo>
                  <a:lnTo>
                    <a:pt x="4155529" y="137858"/>
                  </a:lnTo>
                  <a:lnTo>
                    <a:pt x="3851313" y="131775"/>
                  </a:lnTo>
                  <a:lnTo>
                    <a:pt x="3547110" y="124028"/>
                  </a:lnTo>
                  <a:lnTo>
                    <a:pt x="3242919" y="114541"/>
                  </a:lnTo>
                  <a:lnTo>
                    <a:pt x="2989427" y="105244"/>
                  </a:lnTo>
                  <a:lnTo>
                    <a:pt x="2735935" y="94602"/>
                  </a:lnTo>
                  <a:lnTo>
                    <a:pt x="2482456" y="82575"/>
                  </a:lnTo>
                  <a:lnTo>
                    <a:pt x="2228977" y="69088"/>
                  </a:lnTo>
                  <a:lnTo>
                    <a:pt x="2128939" y="68389"/>
                  </a:lnTo>
                  <a:lnTo>
                    <a:pt x="2028888" y="68427"/>
                  </a:lnTo>
                  <a:lnTo>
                    <a:pt x="1928825" y="69291"/>
                  </a:lnTo>
                  <a:lnTo>
                    <a:pt x="1828787" y="71043"/>
                  </a:lnTo>
                  <a:lnTo>
                    <a:pt x="1728774" y="73748"/>
                  </a:lnTo>
                  <a:lnTo>
                    <a:pt x="1678774" y="75476"/>
                  </a:lnTo>
                  <a:lnTo>
                    <a:pt x="1628787" y="77470"/>
                  </a:lnTo>
                  <a:lnTo>
                    <a:pt x="1578813" y="79730"/>
                  </a:lnTo>
                  <a:lnTo>
                    <a:pt x="1528851" y="82270"/>
                  </a:lnTo>
                  <a:lnTo>
                    <a:pt x="1375016" y="91262"/>
                  </a:lnTo>
                  <a:lnTo>
                    <a:pt x="1322743" y="94526"/>
                  </a:lnTo>
                  <a:lnTo>
                    <a:pt x="1270342" y="98069"/>
                  </a:lnTo>
                  <a:lnTo>
                    <a:pt x="1217866" y="102006"/>
                  </a:lnTo>
                  <a:lnTo>
                    <a:pt x="1165390" y="106438"/>
                  </a:lnTo>
                  <a:lnTo>
                    <a:pt x="1112977" y="111506"/>
                  </a:lnTo>
                  <a:lnTo>
                    <a:pt x="1060678" y="117322"/>
                  </a:lnTo>
                  <a:lnTo>
                    <a:pt x="1008557" y="123990"/>
                  </a:lnTo>
                  <a:lnTo>
                    <a:pt x="956691" y="131622"/>
                  </a:lnTo>
                  <a:lnTo>
                    <a:pt x="905129" y="140360"/>
                  </a:lnTo>
                  <a:lnTo>
                    <a:pt x="853948" y="150291"/>
                  </a:lnTo>
                  <a:lnTo>
                    <a:pt x="803198" y="161544"/>
                  </a:lnTo>
                  <a:lnTo>
                    <a:pt x="754430" y="174663"/>
                  </a:lnTo>
                  <a:lnTo>
                    <a:pt x="707529" y="190550"/>
                  </a:lnTo>
                  <a:lnTo>
                    <a:pt x="662774" y="209397"/>
                  </a:lnTo>
                  <a:lnTo>
                    <a:pt x="620433" y="231355"/>
                  </a:lnTo>
                  <a:lnTo>
                    <a:pt x="580796" y="256603"/>
                  </a:lnTo>
                  <a:lnTo>
                    <a:pt x="544118" y="285305"/>
                  </a:lnTo>
                  <a:lnTo>
                    <a:pt x="510692" y="317639"/>
                  </a:lnTo>
                  <a:lnTo>
                    <a:pt x="480796" y="353758"/>
                  </a:lnTo>
                  <a:lnTo>
                    <a:pt x="454698" y="393839"/>
                  </a:lnTo>
                  <a:lnTo>
                    <a:pt x="432663" y="438035"/>
                  </a:lnTo>
                  <a:lnTo>
                    <a:pt x="414997" y="486537"/>
                  </a:lnTo>
                  <a:lnTo>
                    <a:pt x="400392" y="586778"/>
                  </a:lnTo>
                  <a:lnTo>
                    <a:pt x="386308" y="687133"/>
                  </a:lnTo>
                  <a:lnTo>
                    <a:pt x="372732" y="787615"/>
                  </a:lnTo>
                  <a:lnTo>
                    <a:pt x="359676" y="888212"/>
                  </a:lnTo>
                  <a:lnTo>
                    <a:pt x="341020" y="1039317"/>
                  </a:lnTo>
                  <a:lnTo>
                    <a:pt x="323481" y="1190650"/>
                  </a:lnTo>
                  <a:lnTo>
                    <a:pt x="307022" y="1342199"/>
                  </a:lnTo>
                  <a:lnTo>
                    <a:pt x="291630" y="1493951"/>
                  </a:lnTo>
                  <a:lnTo>
                    <a:pt x="277279" y="1645894"/>
                  </a:lnTo>
                  <a:lnTo>
                    <a:pt x="263944" y="1797989"/>
                  </a:lnTo>
                  <a:lnTo>
                    <a:pt x="251599" y="1950250"/>
                  </a:lnTo>
                  <a:lnTo>
                    <a:pt x="240245" y="2102650"/>
                  </a:lnTo>
                  <a:lnTo>
                    <a:pt x="229844" y="2255164"/>
                  </a:lnTo>
                  <a:lnTo>
                    <a:pt x="220370" y="2407780"/>
                  </a:lnTo>
                  <a:lnTo>
                    <a:pt x="211810" y="2560472"/>
                  </a:lnTo>
                  <a:lnTo>
                    <a:pt x="204139" y="2713253"/>
                  </a:lnTo>
                  <a:lnTo>
                    <a:pt x="197332" y="2866072"/>
                  </a:lnTo>
                  <a:lnTo>
                    <a:pt x="191376" y="3018942"/>
                  </a:lnTo>
                  <a:lnTo>
                    <a:pt x="186245" y="3171825"/>
                  </a:lnTo>
                  <a:lnTo>
                    <a:pt x="181914" y="3324707"/>
                  </a:lnTo>
                  <a:lnTo>
                    <a:pt x="178358" y="3477590"/>
                  </a:lnTo>
                  <a:lnTo>
                    <a:pt x="174790" y="3681374"/>
                  </a:lnTo>
                  <a:lnTo>
                    <a:pt x="172529" y="3885069"/>
                  </a:lnTo>
                  <a:lnTo>
                    <a:pt x="171513" y="4088638"/>
                  </a:lnTo>
                  <a:lnTo>
                    <a:pt x="171691" y="4292041"/>
                  </a:lnTo>
                  <a:lnTo>
                    <a:pt x="172999" y="4495241"/>
                  </a:lnTo>
                  <a:lnTo>
                    <a:pt x="175399" y="4698200"/>
                  </a:lnTo>
                  <a:lnTo>
                    <a:pt x="179870" y="4951476"/>
                  </a:lnTo>
                  <a:lnTo>
                    <a:pt x="181902" y="5011242"/>
                  </a:lnTo>
                  <a:lnTo>
                    <a:pt x="186016" y="5067859"/>
                  </a:lnTo>
                  <a:lnTo>
                    <a:pt x="192176" y="5121427"/>
                  </a:lnTo>
                  <a:lnTo>
                    <a:pt x="200317" y="5172037"/>
                  </a:lnTo>
                  <a:lnTo>
                    <a:pt x="210400" y="5219751"/>
                  </a:lnTo>
                  <a:lnTo>
                    <a:pt x="222364" y="5264683"/>
                  </a:lnTo>
                  <a:lnTo>
                    <a:pt x="236181" y="5306885"/>
                  </a:lnTo>
                  <a:lnTo>
                    <a:pt x="251777" y="5346458"/>
                  </a:lnTo>
                  <a:lnTo>
                    <a:pt x="269125" y="5383492"/>
                  </a:lnTo>
                  <a:lnTo>
                    <a:pt x="288163" y="5418061"/>
                  </a:lnTo>
                  <a:lnTo>
                    <a:pt x="308851" y="5450256"/>
                  </a:lnTo>
                  <a:lnTo>
                    <a:pt x="354952" y="5507837"/>
                  </a:lnTo>
                  <a:lnTo>
                    <a:pt x="407047" y="5556910"/>
                  </a:lnTo>
                  <a:lnTo>
                    <a:pt x="464743" y="5598147"/>
                  </a:lnTo>
                  <a:lnTo>
                    <a:pt x="527646" y="5632234"/>
                  </a:lnTo>
                  <a:lnTo>
                    <a:pt x="595350" y="5659818"/>
                  </a:lnTo>
                  <a:lnTo>
                    <a:pt x="667499" y="5681599"/>
                  </a:lnTo>
                  <a:lnTo>
                    <a:pt x="705104" y="5690514"/>
                  </a:lnTo>
                  <a:lnTo>
                    <a:pt x="743661" y="5698223"/>
                  </a:lnTo>
                  <a:lnTo>
                    <a:pt x="783132" y="5704827"/>
                  </a:lnTo>
                  <a:lnTo>
                    <a:pt x="823468" y="5710390"/>
                  </a:lnTo>
                  <a:lnTo>
                    <a:pt x="864616" y="5715000"/>
                  </a:lnTo>
                  <a:lnTo>
                    <a:pt x="906526" y="5718746"/>
                  </a:lnTo>
                  <a:lnTo>
                    <a:pt x="949147" y="5721718"/>
                  </a:lnTo>
                  <a:lnTo>
                    <a:pt x="992428" y="5723979"/>
                  </a:lnTo>
                  <a:lnTo>
                    <a:pt x="1036332" y="5725630"/>
                  </a:lnTo>
                  <a:lnTo>
                    <a:pt x="1080808" y="5726760"/>
                  </a:lnTo>
                  <a:lnTo>
                    <a:pt x="1125791" y="5727433"/>
                  </a:lnTo>
                  <a:lnTo>
                    <a:pt x="1171244" y="5727751"/>
                  </a:lnTo>
                  <a:lnTo>
                    <a:pt x="1263370" y="5727636"/>
                  </a:lnTo>
                  <a:lnTo>
                    <a:pt x="1403858" y="5726849"/>
                  </a:lnTo>
                  <a:lnTo>
                    <a:pt x="1451102" y="5726747"/>
                  </a:lnTo>
                  <a:lnTo>
                    <a:pt x="6171158" y="5768073"/>
                  </a:lnTo>
                  <a:lnTo>
                    <a:pt x="6149721" y="5789536"/>
                  </a:lnTo>
                  <a:lnTo>
                    <a:pt x="6143676" y="5804928"/>
                  </a:lnTo>
                  <a:lnTo>
                    <a:pt x="6150635" y="5817870"/>
                  </a:lnTo>
                  <a:lnTo>
                    <a:pt x="6164783" y="5823369"/>
                  </a:lnTo>
                  <a:lnTo>
                    <a:pt x="6180328" y="5816397"/>
                  </a:lnTo>
                  <a:lnTo>
                    <a:pt x="6226594" y="5768556"/>
                  </a:lnTo>
                  <a:lnTo>
                    <a:pt x="6362916" y="5769749"/>
                  </a:lnTo>
                  <a:lnTo>
                    <a:pt x="6365316" y="5772696"/>
                  </a:lnTo>
                  <a:lnTo>
                    <a:pt x="6387833" y="5805970"/>
                  </a:lnTo>
                  <a:lnTo>
                    <a:pt x="6406959" y="5824436"/>
                  </a:lnTo>
                  <a:lnTo>
                    <a:pt x="6427470" y="5818022"/>
                  </a:lnTo>
                  <a:lnTo>
                    <a:pt x="6473126" y="5770715"/>
                  </a:lnTo>
                  <a:lnTo>
                    <a:pt x="6618529" y="5771985"/>
                  </a:lnTo>
                  <a:lnTo>
                    <a:pt x="6642786" y="5805551"/>
                  </a:lnTo>
                  <a:lnTo>
                    <a:pt x="6661124" y="5826836"/>
                  </a:lnTo>
                  <a:lnTo>
                    <a:pt x="6676250" y="5836450"/>
                  </a:lnTo>
                  <a:lnTo>
                    <a:pt x="6691084" y="5835370"/>
                  </a:lnTo>
                  <a:lnTo>
                    <a:pt x="6708534" y="5824563"/>
                  </a:lnTo>
                  <a:lnTo>
                    <a:pt x="6731508" y="5804967"/>
                  </a:lnTo>
                  <a:lnTo>
                    <a:pt x="6762915" y="5777573"/>
                  </a:lnTo>
                  <a:lnTo>
                    <a:pt x="6768262" y="5773293"/>
                  </a:lnTo>
                  <a:lnTo>
                    <a:pt x="6899529" y="5774448"/>
                  </a:lnTo>
                  <a:lnTo>
                    <a:pt x="6900418" y="5775795"/>
                  </a:lnTo>
                  <a:lnTo>
                    <a:pt x="6955917" y="5850763"/>
                  </a:lnTo>
                  <a:lnTo>
                    <a:pt x="6977634" y="5856605"/>
                  </a:lnTo>
                  <a:lnTo>
                    <a:pt x="7003593" y="5837948"/>
                  </a:lnTo>
                  <a:lnTo>
                    <a:pt x="7031799" y="5804700"/>
                  </a:lnTo>
                  <a:lnTo>
                    <a:pt x="7053453" y="5775795"/>
                  </a:lnTo>
                  <a:lnTo>
                    <a:pt x="7195782" y="5777039"/>
                  </a:lnTo>
                  <a:lnTo>
                    <a:pt x="7217092" y="5804560"/>
                  </a:lnTo>
                  <a:lnTo>
                    <a:pt x="7246620" y="5838139"/>
                  </a:lnTo>
                  <a:lnTo>
                    <a:pt x="7261885" y="5845581"/>
                  </a:lnTo>
                  <a:lnTo>
                    <a:pt x="7277252" y="5840844"/>
                  </a:lnTo>
                  <a:lnTo>
                    <a:pt x="7286193" y="5828614"/>
                  </a:lnTo>
                  <a:lnTo>
                    <a:pt x="7282180" y="5813590"/>
                  </a:lnTo>
                  <a:lnTo>
                    <a:pt x="7252309" y="5777535"/>
                  </a:lnTo>
                  <a:lnTo>
                    <a:pt x="9902825" y="5800725"/>
                  </a:lnTo>
                  <a:lnTo>
                    <a:pt x="9917443" y="5794260"/>
                  </a:lnTo>
                  <a:lnTo>
                    <a:pt x="9922040" y="5780011"/>
                  </a:lnTo>
                  <a:lnTo>
                    <a:pt x="9916630" y="5765724"/>
                  </a:lnTo>
                  <a:lnTo>
                    <a:pt x="9901174" y="5759107"/>
                  </a:lnTo>
                  <a:lnTo>
                    <a:pt x="7216241" y="5735218"/>
                  </a:lnTo>
                  <a:lnTo>
                    <a:pt x="7208088" y="5725757"/>
                  </a:lnTo>
                  <a:lnTo>
                    <a:pt x="7179399" y="5696801"/>
                  </a:lnTo>
                  <a:lnTo>
                    <a:pt x="7156717" y="5680240"/>
                  </a:lnTo>
                  <a:lnTo>
                    <a:pt x="7156717" y="5734685"/>
                  </a:lnTo>
                  <a:lnTo>
                    <a:pt x="7086917" y="5734062"/>
                  </a:lnTo>
                  <a:lnTo>
                    <a:pt x="7109587" y="5716689"/>
                  </a:lnTo>
                  <a:lnTo>
                    <a:pt x="7145668" y="5723890"/>
                  </a:lnTo>
                  <a:lnTo>
                    <a:pt x="7156717" y="5734685"/>
                  </a:lnTo>
                  <a:lnTo>
                    <a:pt x="7156717" y="5680240"/>
                  </a:lnTo>
                  <a:lnTo>
                    <a:pt x="7154011" y="5678259"/>
                  </a:lnTo>
                  <a:lnTo>
                    <a:pt x="7130224" y="5670486"/>
                  </a:lnTo>
                  <a:lnTo>
                    <a:pt x="7106310" y="5673814"/>
                  </a:lnTo>
                  <a:lnTo>
                    <a:pt x="7080605" y="5688571"/>
                  </a:lnTo>
                  <a:lnTo>
                    <a:pt x="7051383" y="5715114"/>
                  </a:lnTo>
                  <a:lnTo>
                    <a:pt x="7034924" y="5733605"/>
                  </a:lnTo>
                  <a:lnTo>
                    <a:pt x="6999529" y="5733288"/>
                  </a:lnTo>
                  <a:lnTo>
                    <a:pt x="6999529" y="5775325"/>
                  </a:lnTo>
                  <a:lnTo>
                    <a:pt x="6975602" y="5804903"/>
                  </a:lnTo>
                  <a:lnTo>
                    <a:pt x="6954926" y="5774931"/>
                  </a:lnTo>
                  <a:lnTo>
                    <a:pt x="6999529" y="5775325"/>
                  </a:lnTo>
                  <a:lnTo>
                    <a:pt x="6999529" y="5733288"/>
                  </a:lnTo>
                  <a:lnTo>
                    <a:pt x="6924522" y="5732615"/>
                  </a:lnTo>
                  <a:lnTo>
                    <a:pt x="6908457" y="5711393"/>
                  </a:lnTo>
                  <a:lnTo>
                    <a:pt x="6883971" y="5685561"/>
                  </a:lnTo>
                  <a:lnTo>
                    <a:pt x="6868261" y="5675655"/>
                  </a:lnTo>
                  <a:lnTo>
                    <a:pt x="6868261" y="5732119"/>
                  </a:lnTo>
                  <a:lnTo>
                    <a:pt x="6819951" y="5731688"/>
                  </a:lnTo>
                  <a:lnTo>
                    <a:pt x="6835457" y="5719051"/>
                  </a:lnTo>
                  <a:lnTo>
                    <a:pt x="6859283" y="5722556"/>
                  </a:lnTo>
                  <a:lnTo>
                    <a:pt x="6868261" y="5732119"/>
                  </a:lnTo>
                  <a:lnTo>
                    <a:pt x="6868261" y="5675655"/>
                  </a:lnTo>
                  <a:lnTo>
                    <a:pt x="6862724" y="5672150"/>
                  </a:lnTo>
                  <a:lnTo>
                    <a:pt x="6842607" y="5670029"/>
                  </a:lnTo>
                  <a:lnTo>
                    <a:pt x="6821538" y="5678043"/>
                  </a:lnTo>
                  <a:lnTo>
                    <a:pt x="6797395" y="5695048"/>
                  </a:lnTo>
                  <a:lnTo>
                    <a:pt x="6768084" y="5719915"/>
                  </a:lnTo>
                  <a:lnTo>
                    <a:pt x="6755104" y="5731116"/>
                  </a:lnTo>
                  <a:lnTo>
                    <a:pt x="6705168" y="5730672"/>
                  </a:lnTo>
                  <a:lnTo>
                    <a:pt x="6705168" y="5772747"/>
                  </a:lnTo>
                  <a:lnTo>
                    <a:pt x="6685534" y="5788596"/>
                  </a:lnTo>
                  <a:lnTo>
                    <a:pt x="6674117" y="5772467"/>
                  </a:lnTo>
                  <a:lnTo>
                    <a:pt x="6705168" y="5772747"/>
                  </a:lnTo>
                  <a:lnTo>
                    <a:pt x="6705168" y="5730672"/>
                  </a:lnTo>
                  <a:lnTo>
                    <a:pt x="6644043" y="5730125"/>
                  </a:lnTo>
                  <a:lnTo>
                    <a:pt x="6616789" y="5693168"/>
                  </a:lnTo>
                  <a:lnTo>
                    <a:pt x="6592176" y="5665444"/>
                  </a:lnTo>
                  <a:lnTo>
                    <a:pt x="6588658" y="5663069"/>
                  </a:lnTo>
                  <a:lnTo>
                    <a:pt x="6588658" y="5729630"/>
                  </a:lnTo>
                  <a:lnTo>
                    <a:pt x="6510160" y="5728932"/>
                  </a:lnTo>
                  <a:lnTo>
                    <a:pt x="6534404" y="5704929"/>
                  </a:lnTo>
                  <a:lnTo>
                    <a:pt x="6560642" y="5697347"/>
                  </a:lnTo>
                  <a:lnTo>
                    <a:pt x="6584823" y="5724182"/>
                  </a:lnTo>
                  <a:lnTo>
                    <a:pt x="6588658" y="5729630"/>
                  </a:lnTo>
                  <a:lnTo>
                    <a:pt x="6588658" y="5663069"/>
                  </a:lnTo>
                  <a:lnTo>
                    <a:pt x="6570599" y="5650839"/>
                  </a:lnTo>
                  <a:lnTo>
                    <a:pt x="6549479" y="5649239"/>
                  </a:lnTo>
                  <a:lnTo>
                    <a:pt x="6526200" y="5660479"/>
                  </a:lnTo>
                  <a:lnTo>
                    <a:pt x="6498158" y="5684431"/>
                  </a:lnTo>
                  <a:lnTo>
                    <a:pt x="6462776" y="5720931"/>
                  </a:lnTo>
                  <a:lnTo>
                    <a:pt x="6455816" y="5728449"/>
                  </a:lnTo>
                  <a:lnTo>
                    <a:pt x="6386004" y="5727827"/>
                  </a:lnTo>
                  <a:lnTo>
                    <a:pt x="6365062" y="5705081"/>
                  </a:lnTo>
                  <a:lnTo>
                    <a:pt x="6333147" y="5678360"/>
                  </a:lnTo>
                  <a:lnTo>
                    <a:pt x="6324701" y="5672975"/>
                  </a:lnTo>
                  <a:lnTo>
                    <a:pt x="6324701" y="5727281"/>
                  </a:lnTo>
                  <a:lnTo>
                    <a:pt x="6267005" y="5726760"/>
                  </a:lnTo>
                  <a:lnTo>
                    <a:pt x="6290945" y="5702008"/>
                  </a:lnTo>
                  <a:lnTo>
                    <a:pt x="6324701" y="5727281"/>
                  </a:lnTo>
                  <a:lnTo>
                    <a:pt x="6324701" y="5672975"/>
                  </a:lnTo>
                  <a:lnTo>
                    <a:pt x="6297930" y="5655894"/>
                  </a:lnTo>
                  <a:lnTo>
                    <a:pt x="6266548" y="5668607"/>
                  </a:lnTo>
                  <a:lnTo>
                    <a:pt x="6224397" y="5709666"/>
                  </a:lnTo>
                  <a:lnTo>
                    <a:pt x="6209601" y="5726252"/>
                  </a:lnTo>
                  <a:lnTo>
                    <a:pt x="1635620" y="5685536"/>
                  </a:lnTo>
                  <a:lnTo>
                    <a:pt x="926071" y="5677052"/>
                  </a:lnTo>
                  <a:lnTo>
                    <a:pt x="879106" y="5673725"/>
                  </a:lnTo>
                  <a:lnTo>
                    <a:pt x="831786" y="5669153"/>
                  </a:lnTo>
                  <a:lnTo>
                    <a:pt x="784364" y="5663044"/>
                  </a:lnTo>
                  <a:lnTo>
                    <a:pt x="737133" y="5655145"/>
                  </a:lnTo>
                  <a:lnTo>
                    <a:pt x="690346" y="5645175"/>
                  </a:lnTo>
                  <a:lnTo>
                    <a:pt x="644309" y="5632843"/>
                  </a:lnTo>
                  <a:lnTo>
                    <a:pt x="599274" y="5617870"/>
                  </a:lnTo>
                  <a:lnTo>
                    <a:pt x="555523" y="5600001"/>
                  </a:lnTo>
                  <a:lnTo>
                    <a:pt x="513346" y="5578932"/>
                  </a:lnTo>
                  <a:lnTo>
                    <a:pt x="472998" y="5554396"/>
                  </a:lnTo>
                  <a:lnTo>
                    <a:pt x="434784" y="5526125"/>
                  </a:lnTo>
                  <a:lnTo>
                    <a:pt x="398957" y="5493817"/>
                  </a:lnTo>
                  <a:lnTo>
                    <a:pt x="366737" y="5458244"/>
                  </a:lnTo>
                  <a:lnTo>
                    <a:pt x="338709" y="5420245"/>
                  </a:lnTo>
                  <a:lnTo>
                    <a:pt x="314579" y="5380101"/>
                  </a:lnTo>
                  <a:lnTo>
                    <a:pt x="294030" y="5338089"/>
                  </a:lnTo>
                  <a:lnTo>
                    <a:pt x="276758" y="5294477"/>
                  </a:lnTo>
                  <a:lnTo>
                    <a:pt x="262470" y="5249557"/>
                  </a:lnTo>
                  <a:lnTo>
                    <a:pt x="250850" y="5203583"/>
                  </a:lnTo>
                  <a:lnTo>
                    <a:pt x="241592" y="5156847"/>
                  </a:lnTo>
                  <a:lnTo>
                    <a:pt x="234391" y="5109629"/>
                  </a:lnTo>
                  <a:lnTo>
                    <a:pt x="228942" y="5062194"/>
                  </a:lnTo>
                  <a:lnTo>
                    <a:pt x="224942" y="5014823"/>
                  </a:lnTo>
                  <a:lnTo>
                    <a:pt x="222097" y="4967795"/>
                  </a:lnTo>
                  <a:lnTo>
                    <a:pt x="220091" y="4921377"/>
                  </a:lnTo>
                  <a:lnTo>
                    <a:pt x="216827" y="4820666"/>
                  </a:lnTo>
                  <a:lnTo>
                    <a:pt x="214160" y="4719917"/>
                  </a:lnTo>
                  <a:lnTo>
                    <a:pt x="212090" y="4619117"/>
                  </a:lnTo>
                  <a:lnTo>
                    <a:pt x="210553" y="4518291"/>
                  </a:lnTo>
                  <a:lnTo>
                    <a:pt x="209207" y="4367022"/>
                  </a:lnTo>
                  <a:lnTo>
                    <a:pt x="208927" y="4215714"/>
                  </a:lnTo>
                  <a:lnTo>
                    <a:pt x="209613" y="4064406"/>
                  </a:lnTo>
                  <a:lnTo>
                    <a:pt x="211175" y="3913124"/>
                  </a:lnTo>
                  <a:lnTo>
                    <a:pt x="214439" y="3711473"/>
                  </a:lnTo>
                  <a:lnTo>
                    <a:pt x="220091" y="3459607"/>
                  </a:lnTo>
                  <a:lnTo>
                    <a:pt x="224294" y="3306064"/>
                  </a:lnTo>
                  <a:lnTo>
                    <a:pt x="229298" y="3152559"/>
                  </a:lnTo>
                  <a:lnTo>
                    <a:pt x="235102" y="2999092"/>
                  </a:lnTo>
                  <a:lnTo>
                    <a:pt x="241706" y="2845676"/>
                  </a:lnTo>
                  <a:lnTo>
                    <a:pt x="249110" y="2692285"/>
                  </a:lnTo>
                  <a:lnTo>
                    <a:pt x="257314" y="2538946"/>
                  </a:lnTo>
                  <a:lnTo>
                    <a:pt x="266319" y="2385644"/>
                  </a:lnTo>
                  <a:lnTo>
                    <a:pt x="276123" y="2232380"/>
                  </a:lnTo>
                  <a:lnTo>
                    <a:pt x="286727" y="2079167"/>
                  </a:lnTo>
                  <a:lnTo>
                    <a:pt x="298132" y="1925993"/>
                  </a:lnTo>
                  <a:lnTo>
                    <a:pt x="310324" y="1772856"/>
                  </a:lnTo>
                  <a:lnTo>
                    <a:pt x="323329" y="1619770"/>
                  </a:lnTo>
                  <a:lnTo>
                    <a:pt x="337121" y="1466723"/>
                  </a:lnTo>
                  <a:lnTo>
                    <a:pt x="351726" y="1313713"/>
                  </a:lnTo>
                  <a:lnTo>
                    <a:pt x="367118" y="1160754"/>
                  </a:lnTo>
                  <a:lnTo>
                    <a:pt x="383311" y="1007846"/>
                  </a:lnTo>
                  <a:lnTo>
                    <a:pt x="400316" y="854964"/>
                  </a:lnTo>
                  <a:lnTo>
                    <a:pt x="405206" y="809459"/>
                  </a:lnTo>
                  <a:lnTo>
                    <a:pt x="414655" y="715314"/>
                  </a:lnTo>
                  <a:lnTo>
                    <a:pt x="420255" y="667550"/>
                  </a:lnTo>
                  <a:lnTo>
                    <a:pt x="427126" y="619912"/>
                  </a:lnTo>
                  <a:lnTo>
                    <a:pt x="435787" y="572833"/>
                  </a:lnTo>
                  <a:lnTo>
                    <a:pt x="446760" y="526732"/>
                  </a:lnTo>
                  <a:lnTo>
                    <a:pt x="460552" y="482079"/>
                  </a:lnTo>
                  <a:lnTo>
                    <a:pt x="477697" y="439280"/>
                  </a:lnTo>
                  <a:lnTo>
                    <a:pt x="498690" y="398792"/>
                  </a:lnTo>
                  <a:lnTo>
                    <a:pt x="524078" y="361048"/>
                  </a:lnTo>
                  <a:lnTo>
                    <a:pt x="554355" y="326478"/>
                  </a:lnTo>
                  <a:lnTo>
                    <a:pt x="590042" y="295516"/>
                  </a:lnTo>
                  <a:lnTo>
                    <a:pt x="631672" y="268605"/>
                  </a:lnTo>
                  <a:lnTo>
                    <a:pt x="675906" y="246126"/>
                  </a:lnTo>
                  <a:lnTo>
                    <a:pt x="721956" y="227584"/>
                  </a:lnTo>
                  <a:lnTo>
                    <a:pt x="769391" y="212432"/>
                  </a:lnTo>
                  <a:lnTo>
                    <a:pt x="817740" y="200126"/>
                  </a:lnTo>
                  <a:lnTo>
                    <a:pt x="866559" y="190119"/>
                  </a:lnTo>
                  <a:lnTo>
                    <a:pt x="915403" y="181864"/>
                  </a:lnTo>
                  <a:lnTo>
                    <a:pt x="965428" y="174459"/>
                  </a:lnTo>
                  <a:lnTo>
                    <a:pt x="1015568" y="167627"/>
                  </a:lnTo>
                  <a:lnTo>
                    <a:pt x="1065822" y="161340"/>
                  </a:lnTo>
                  <a:lnTo>
                    <a:pt x="1116152" y="155562"/>
                  </a:lnTo>
                  <a:lnTo>
                    <a:pt x="1166571" y="150266"/>
                  </a:lnTo>
                  <a:lnTo>
                    <a:pt x="1217053" y="145427"/>
                  </a:lnTo>
                  <a:lnTo>
                    <a:pt x="1267574" y="141008"/>
                  </a:lnTo>
                  <a:lnTo>
                    <a:pt x="1318145" y="136982"/>
                  </a:lnTo>
                  <a:lnTo>
                    <a:pt x="1368742" y="133311"/>
                  </a:lnTo>
                  <a:lnTo>
                    <a:pt x="1419352" y="129984"/>
                  </a:lnTo>
                  <a:lnTo>
                    <a:pt x="1469961" y="126961"/>
                  </a:lnTo>
                  <a:lnTo>
                    <a:pt x="1571129" y="121691"/>
                  </a:lnTo>
                  <a:lnTo>
                    <a:pt x="1671574" y="117348"/>
                  </a:lnTo>
                  <a:lnTo>
                    <a:pt x="1721485" y="115582"/>
                  </a:lnTo>
                  <a:lnTo>
                    <a:pt x="1821319" y="112801"/>
                  </a:lnTo>
                  <a:lnTo>
                    <a:pt x="1921167" y="110985"/>
                  </a:lnTo>
                  <a:lnTo>
                    <a:pt x="2021027" y="110058"/>
                  </a:lnTo>
                  <a:lnTo>
                    <a:pt x="2120874" y="109969"/>
                  </a:lnTo>
                  <a:lnTo>
                    <a:pt x="2220734" y="110629"/>
                  </a:lnTo>
                  <a:lnTo>
                    <a:pt x="2320582" y="112001"/>
                  </a:lnTo>
                  <a:lnTo>
                    <a:pt x="2420429" y="113995"/>
                  </a:lnTo>
                  <a:lnTo>
                    <a:pt x="2520277" y="116560"/>
                  </a:lnTo>
                  <a:lnTo>
                    <a:pt x="2670010" y="121323"/>
                  </a:lnTo>
                  <a:lnTo>
                    <a:pt x="2869603" y="129019"/>
                  </a:lnTo>
                  <a:lnTo>
                    <a:pt x="3118993" y="140081"/>
                  </a:lnTo>
                  <a:lnTo>
                    <a:pt x="3321342" y="150279"/>
                  </a:lnTo>
                  <a:lnTo>
                    <a:pt x="3523716" y="159270"/>
                  </a:lnTo>
                  <a:lnTo>
                    <a:pt x="3726091" y="167119"/>
                  </a:lnTo>
                  <a:lnTo>
                    <a:pt x="3928478" y="173875"/>
                  </a:lnTo>
                  <a:lnTo>
                    <a:pt x="4181475" y="180860"/>
                  </a:lnTo>
                  <a:lnTo>
                    <a:pt x="4434484" y="186296"/>
                  </a:lnTo>
                  <a:lnTo>
                    <a:pt x="4687494" y="190284"/>
                  </a:lnTo>
                  <a:lnTo>
                    <a:pt x="4940516" y="192913"/>
                  </a:lnTo>
                  <a:lnTo>
                    <a:pt x="5244160" y="194411"/>
                  </a:lnTo>
                  <a:lnTo>
                    <a:pt x="5547804" y="194259"/>
                  </a:lnTo>
                  <a:lnTo>
                    <a:pt x="5902058" y="192201"/>
                  </a:lnTo>
                  <a:lnTo>
                    <a:pt x="6306947" y="187706"/>
                  </a:lnTo>
                  <a:lnTo>
                    <a:pt x="6863664" y="178435"/>
                  </a:lnTo>
                  <a:lnTo>
                    <a:pt x="9090406" y="124714"/>
                  </a:lnTo>
                  <a:lnTo>
                    <a:pt x="9143136" y="124485"/>
                  </a:lnTo>
                  <a:lnTo>
                    <a:pt x="9195460" y="123939"/>
                  </a:lnTo>
                  <a:lnTo>
                    <a:pt x="9298991" y="122021"/>
                  </a:lnTo>
                  <a:lnTo>
                    <a:pt x="9401238" y="119291"/>
                  </a:lnTo>
                  <a:lnTo>
                    <a:pt x="9702749" y="109588"/>
                  </a:lnTo>
                  <a:lnTo>
                    <a:pt x="9802368" y="106946"/>
                  </a:lnTo>
                  <a:lnTo>
                    <a:pt x="9901936" y="105130"/>
                  </a:lnTo>
                  <a:lnTo>
                    <a:pt x="9951796" y="104635"/>
                  </a:lnTo>
                  <a:lnTo>
                    <a:pt x="10001733" y="104482"/>
                  </a:lnTo>
                  <a:lnTo>
                    <a:pt x="10051796" y="104711"/>
                  </a:lnTo>
                  <a:lnTo>
                    <a:pt x="10101999" y="105346"/>
                  </a:lnTo>
                  <a:lnTo>
                    <a:pt x="10152393" y="106438"/>
                  </a:lnTo>
                  <a:lnTo>
                    <a:pt x="10202989" y="108026"/>
                  </a:lnTo>
                  <a:lnTo>
                    <a:pt x="10253828" y="110147"/>
                  </a:lnTo>
                  <a:lnTo>
                    <a:pt x="10304958" y="112852"/>
                  </a:lnTo>
                  <a:lnTo>
                    <a:pt x="10356380" y="116179"/>
                  </a:lnTo>
                  <a:lnTo>
                    <a:pt x="10408133" y="120180"/>
                  </a:lnTo>
                  <a:lnTo>
                    <a:pt x="10460266" y="124866"/>
                  </a:lnTo>
                  <a:lnTo>
                    <a:pt x="10512806" y="130302"/>
                  </a:lnTo>
                  <a:lnTo>
                    <a:pt x="10569194" y="138557"/>
                  </a:lnTo>
                  <a:lnTo>
                    <a:pt x="10622940" y="147459"/>
                  </a:lnTo>
                  <a:lnTo>
                    <a:pt x="10674083" y="157200"/>
                  </a:lnTo>
                  <a:lnTo>
                    <a:pt x="10722674" y="167995"/>
                  </a:lnTo>
                  <a:lnTo>
                    <a:pt x="10768749" y="180060"/>
                  </a:lnTo>
                  <a:lnTo>
                    <a:pt x="10812361" y="193586"/>
                  </a:lnTo>
                  <a:lnTo>
                    <a:pt x="10853534" y="208788"/>
                  </a:lnTo>
                  <a:lnTo>
                    <a:pt x="10892320" y="225869"/>
                  </a:lnTo>
                  <a:lnTo>
                    <a:pt x="10928769" y="245046"/>
                  </a:lnTo>
                  <a:lnTo>
                    <a:pt x="10962932" y="266509"/>
                  </a:lnTo>
                  <a:lnTo>
                    <a:pt x="10994835" y="290474"/>
                  </a:lnTo>
                  <a:lnTo>
                    <a:pt x="11024527" y="317144"/>
                  </a:lnTo>
                  <a:lnTo>
                    <a:pt x="11052048" y="346735"/>
                  </a:lnTo>
                  <a:lnTo>
                    <a:pt x="11077448" y="379450"/>
                  </a:lnTo>
                  <a:lnTo>
                    <a:pt x="11100778" y="415480"/>
                  </a:lnTo>
                  <a:lnTo>
                    <a:pt x="11122063" y="455041"/>
                  </a:lnTo>
                  <a:lnTo>
                    <a:pt x="11141354" y="498348"/>
                  </a:lnTo>
                  <a:lnTo>
                    <a:pt x="11158703" y="545604"/>
                  </a:lnTo>
                  <a:lnTo>
                    <a:pt x="11174146" y="597014"/>
                  </a:lnTo>
                  <a:lnTo>
                    <a:pt x="11187722" y="652780"/>
                  </a:lnTo>
                  <a:lnTo>
                    <a:pt x="11199495" y="713105"/>
                  </a:lnTo>
                  <a:lnTo>
                    <a:pt x="11208741" y="762546"/>
                  </a:lnTo>
                  <a:lnTo>
                    <a:pt x="11217478" y="811974"/>
                  </a:lnTo>
                  <a:lnTo>
                    <a:pt x="11225721" y="861390"/>
                  </a:lnTo>
                  <a:lnTo>
                    <a:pt x="11233480" y="910805"/>
                  </a:lnTo>
                  <a:lnTo>
                    <a:pt x="11240757" y="960208"/>
                  </a:lnTo>
                  <a:lnTo>
                    <a:pt x="11247577" y="1009599"/>
                  </a:lnTo>
                  <a:lnTo>
                    <a:pt x="11253940" y="1058989"/>
                  </a:lnTo>
                  <a:lnTo>
                    <a:pt x="11259871" y="1108379"/>
                  </a:lnTo>
                  <a:lnTo>
                    <a:pt x="11265357" y="1157770"/>
                  </a:lnTo>
                  <a:lnTo>
                    <a:pt x="11270437" y="1207147"/>
                  </a:lnTo>
                  <a:lnTo>
                    <a:pt x="11275098" y="1256525"/>
                  </a:lnTo>
                  <a:lnTo>
                    <a:pt x="11279353" y="1305902"/>
                  </a:lnTo>
                  <a:lnTo>
                    <a:pt x="11283239" y="1355293"/>
                  </a:lnTo>
                  <a:lnTo>
                    <a:pt x="11286731" y="1404670"/>
                  </a:lnTo>
                  <a:lnTo>
                    <a:pt x="11289868" y="1454048"/>
                  </a:lnTo>
                  <a:lnTo>
                    <a:pt x="11292637" y="1503438"/>
                  </a:lnTo>
                  <a:lnTo>
                    <a:pt x="11295075" y="1552829"/>
                  </a:lnTo>
                  <a:lnTo>
                    <a:pt x="11297171" y="1602232"/>
                  </a:lnTo>
                  <a:lnTo>
                    <a:pt x="11298949" y="1651635"/>
                  </a:lnTo>
                  <a:lnTo>
                    <a:pt x="11300409" y="1701050"/>
                  </a:lnTo>
                  <a:lnTo>
                    <a:pt x="11301578" y="1750466"/>
                  </a:lnTo>
                  <a:lnTo>
                    <a:pt x="11302454" y="1799894"/>
                  </a:lnTo>
                  <a:lnTo>
                    <a:pt x="11303051" y="1849335"/>
                  </a:lnTo>
                  <a:lnTo>
                    <a:pt x="11303368" y="1898789"/>
                  </a:lnTo>
                  <a:lnTo>
                    <a:pt x="11303267" y="1997722"/>
                  </a:lnTo>
                  <a:lnTo>
                    <a:pt x="11302213" y="2096719"/>
                  </a:lnTo>
                  <a:lnTo>
                    <a:pt x="11300295" y="2195779"/>
                  </a:lnTo>
                  <a:lnTo>
                    <a:pt x="11297615" y="2294915"/>
                  </a:lnTo>
                  <a:lnTo>
                    <a:pt x="11294250" y="2394115"/>
                  </a:lnTo>
                  <a:lnTo>
                    <a:pt x="11290300" y="2493416"/>
                  </a:lnTo>
                  <a:lnTo>
                    <a:pt x="11283429" y="2642539"/>
                  </a:lnTo>
                  <a:lnTo>
                    <a:pt x="11270234" y="2891637"/>
                  </a:lnTo>
                  <a:lnTo>
                    <a:pt x="11244859" y="3342055"/>
                  </a:lnTo>
                  <a:lnTo>
                    <a:pt x="11237036" y="3492893"/>
                  </a:lnTo>
                  <a:lnTo>
                    <a:pt x="11235093" y="3534803"/>
                  </a:lnTo>
                  <a:lnTo>
                    <a:pt x="11151235" y="3477006"/>
                  </a:lnTo>
                  <a:lnTo>
                    <a:pt x="11134877" y="3473805"/>
                  </a:lnTo>
                  <a:lnTo>
                    <a:pt x="11121288" y="3482073"/>
                  </a:lnTo>
                  <a:lnTo>
                    <a:pt x="11115650" y="3495852"/>
                  </a:lnTo>
                  <a:lnTo>
                    <a:pt x="11123168" y="3509137"/>
                  </a:lnTo>
                  <a:lnTo>
                    <a:pt x="11224387" y="3578860"/>
                  </a:lnTo>
                  <a:lnTo>
                    <a:pt x="11166856" y="3643122"/>
                  </a:lnTo>
                  <a:lnTo>
                    <a:pt x="11161293" y="3658590"/>
                  </a:lnTo>
                  <a:lnTo>
                    <a:pt x="11168405" y="3671417"/>
                  </a:lnTo>
                  <a:lnTo>
                    <a:pt x="11182426" y="3676662"/>
                  </a:lnTo>
                  <a:lnTo>
                    <a:pt x="11197590" y="3669411"/>
                  </a:lnTo>
                  <a:lnTo>
                    <a:pt x="11230547" y="3632936"/>
                  </a:lnTo>
                  <a:lnTo>
                    <a:pt x="11230039" y="3644100"/>
                  </a:lnTo>
                  <a:lnTo>
                    <a:pt x="11225962" y="3745141"/>
                  </a:lnTo>
                  <a:lnTo>
                    <a:pt x="11222457" y="3846372"/>
                  </a:lnTo>
                  <a:lnTo>
                    <a:pt x="11219625" y="3947807"/>
                  </a:lnTo>
                  <a:lnTo>
                    <a:pt x="11217529" y="4049433"/>
                  </a:lnTo>
                  <a:lnTo>
                    <a:pt x="11216284" y="4151287"/>
                  </a:lnTo>
                  <a:lnTo>
                    <a:pt x="11215954" y="4253357"/>
                  </a:lnTo>
                  <a:lnTo>
                    <a:pt x="11216170" y="4304487"/>
                  </a:lnTo>
                  <a:lnTo>
                    <a:pt x="11216640" y="4355668"/>
                  </a:lnTo>
                  <a:lnTo>
                    <a:pt x="11217402" y="4406900"/>
                  </a:lnTo>
                  <a:lnTo>
                    <a:pt x="11223879" y="4419663"/>
                  </a:lnTo>
                  <a:lnTo>
                    <a:pt x="11237595" y="4419435"/>
                  </a:lnTo>
                  <a:lnTo>
                    <a:pt x="11251121" y="4409313"/>
                  </a:lnTo>
                  <a:lnTo>
                    <a:pt x="11257026" y="4392422"/>
                  </a:lnTo>
                  <a:lnTo>
                    <a:pt x="11256289" y="4342181"/>
                  </a:lnTo>
                  <a:lnTo>
                    <a:pt x="11255832" y="4291914"/>
                  </a:lnTo>
                  <a:lnTo>
                    <a:pt x="11255642" y="4241622"/>
                  </a:lnTo>
                  <a:lnTo>
                    <a:pt x="11256035" y="4141012"/>
                  </a:lnTo>
                  <a:lnTo>
                    <a:pt x="11257369" y="4040340"/>
                  </a:lnTo>
                  <a:lnTo>
                    <a:pt x="11259541" y="3939616"/>
                  </a:lnTo>
                  <a:lnTo>
                    <a:pt x="11262487" y="3838841"/>
                  </a:lnTo>
                  <a:lnTo>
                    <a:pt x="11266107" y="3738016"/>
                  </a:lnTo>
                  <a:lnTo>
                    <a:pt x="11271529" y="3611168"/>
                  </a:lnTo>
                  <a:lnTo>
                    <a:pt x="11347069" y="3663315"/>
                  </a:lnTo>
                  <a:lnTo>
                    <a:pt x="11363223" y="3666452"/>
                  </a:lnTo>
                  <a:lnTo>
                    <a:pt x="11376762" y="3658108"/>
                  </a:lnTo>
                  <a:lnTo>
                    <a:pt x="11382375" y="36442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73437" y="467994"/>
              <a:ext cx="170850" cy="11278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66177" y="455549"/>
            <a:ext cx="9627235" cy="131127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 marR="5080">
              <a:lnSpc>
                <a:spcPts val="4810"/>
              </a:lnSpc>
              <a:spcBef>
                <a:spcPts val="680"/>
              </a:spcBef>
            </a:pPr>
            <a:r>
              <a:rPr sz="4400" spc="-135" dirty="0">
                <a:solidFill>
                  <a:srgbClr val="000000"/>
                </a:solidFill>
              </a:rPr>
              <a:t>What</a:t>
            </a:r>
            <a:r>
              <a:rPr sz="4400" spc="-360" dirty="0">
                <a:solidFill>
                  <a:srgbClr val="000000"/>
                </a:solidFill>
              </a:rPr>
              <a:t> </a:t>
            </a:r>
            <a:r>
              <a:rPr sz="4400" spc="-254" dirty="0">
                <a:solidFill>
                  <a:srgbClr val="000000"/>
                </a:solidFill>
              </a:rPr>
              <a:t>factors</a:t>
            </a:r>
            <a:r>
              <a:rPr sz="4400" spc="-260" dirty="0">
                <a:solidFill>
                  <a:srgbClr val="000000"/>
                </a:solidFill>
              </a:rPr>
              <a:t> </a:t>
            </a:r>
            <a:r>
              <a:rPr sz="4400" spc="-170" dirty="0">
                <a:solidFill>
                  <a:srgbClr val="000000"/>
                </a:solidFill>
              </a:rPr>
              <a:t>support</a:t>
            </a:r>
            <a:r>
              <a:rPr sz="4400" spc="-360" dirty="0">
                <a:solidFill>
                  <a:srgbClr val="000000"/>
                </a:solidFill>
              </a:rPr>
              <a:t> </a:t>
            </a:r>
            <a:r>
              <a:rPr sz="4400" spc="-10" dirty="0">
                <a:solidFill>
                  <a:srgbClr val="000000"/>
                </a:solidFill>
              </a:rPr>
              <a:t>better </a:t>
            </a:r>
            <a:r>
              <a:rPr sz="4400" spc="-270" dirty="0">
                <a:solidFill>
                  <a:srgbClr val="000000"/>
                </a:solidFill>
              </a:rPr>
              <a:t>research</a:t>
            </a:r>
            <a:r>
              <a:rPr sz="4400" spc="-385" dirty="0">
                <a:solidFill>
                  <a:srgbClr val="000000"/>
                </a:solidFill>
              </a:rPr>
              <a:t> </a:t>
            </a:r>
            <a:r>
              <a:rPr sz="4400" spc="-150" dirty="0">
                <a:solidFill>
                  <a:srgbClr val="000000"/>
                </a:solidFill>
              </a:rPr>
              <a:t>with</a:t>
            </a:r>
            <a:r>
              <a:rPr sz="4400" spc="-385" dirty="0">
                <a:solidFill>
                  <a:srgbClr val="000000"/>
                </a:solidFill>
              </a:rPr>
              <a:t> </a:t>
            </a:r>
            <a:r>
              <a:rPr sz="4400" spc="-265" dirty="0">
                <a:solidFill>
                  <a:srgbClr val="000000"/>
                </a:solidFill>
              </a:rPr>
              <a:t>these</a:t>
            </a:r>
            <a:r>
              <a:rPr sz="4400" spc="-315" dirty="0">
                <a:solidFill>
                  <a:srgbClr val="000000"/>
                </a:solidFill>
              </a:rPr>
              <a:t> </a:t>
            </a:r>
            <a:r>
              <a:rPr sz="4400" spc="-225" dirty="0">
                <a:solidFill>
                  <a:srgbClr val="000000"/>
                </a:solidFill>
              </a:rPr>
              <a:t>communities?</a:t>
            </a:r>
            <a:endParaRPr sz="4400"/>
          </a:p>
        </p:txBody>
      </p:sp>
      <p:sp>
        <p:nvSpPr>
          <p:cNvPr id="8" name="object 8"/>
          <p:cNvSpPr txBox="1"/>
          <p:nvPr/>
        </p:nvSpPr>
        <p:spPr>
          <a:xfrm>
            <a:off x="1691639" y="1941512"/>
            <a:ext cx="7893050" cy="2595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3155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490855" algn="l"/>
              </a:tabLst>
              <a:defRPr/>
            </a:pPr>
            <a:r>
              <a:rPr kumimoji="0" sz="215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✗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	</a:t>
            </a:r>
            <a:r>
              <a:rPr kumimoji="0" sz="275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Partnered</a:t>
            </a:r>
            <a:r>
              <a:rPr kumimoji="0" sz="2750" b="0" i="0" u="none" strike="noStrike" kern="0" cap="none" spc="-1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750" b="0" i="0" u="none" strike="noStrike" kern="0" cap="none" spc="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with</a:t>
            </a:r>
            <a:r>
              <a:rPr kumimoji="0" sz="275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275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trusted</a:t>
            </a:r>
            <a:r>
              <a:rPr kumimoji="0" sz="2750" b="0" i="0" u="none" strike="noStrike" kern="0" cap="none" spc="-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750" b="0" i="0" u="none" strike="noStrike" kern="0" cap="none" spc="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community</a:t>
            </a:r>
            <a:r>
              <a:rPr kumimoji="0" sz="275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sector</a:t>
            </a:r>
            <a:endParaRPr kumimoji="0" sz="2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03555" marR="0" lvl="0" indent="0" defTabSz="914400" eaLnBrk="1" fontAlgn="auto" latinLnBrk="0" hangingPunct="1">
              <a:lnSpc>
                <a:spcPts val="3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5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‘umbrella’</a:t>
            </a:r>
            <a:r>
              <a:rPr kumimoji="0" sz="275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organisation</a:t>
            </a:r>
            <a:r>
              <a:rPr kumimoji="0" sz="275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275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275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local</a:t>
            </a:r>
            <a:r>
              <a:rPr kumimoji="0" sz="275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area</a:t>
            </a:r>
            <a:endParaRPr kumimoji="0" sz="2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27305" lvl="0" indent="0" algn="ctr" defTabSz="914400" eaLnBrk="1" fontAlgn="auto" latinLnBrk="0" hangingPunct="1">
              <a:lnSpc>
                <a:spcPct val="100000"/>
              </a:lnSpc>
              <a:spcBef>
                <a:spcPts val="2785"/>
              </a:spcBef>
              <a:spcAft>
                <a:spcPts val="0"/>
              </a:spcAft>
              <a:buClrTx/>
              <a:buSzTx/>
              <a:buFontTx/>
              <a:buNone/>
              <a:tabLst>
                <a:tab pos="490855" algn="l"/>
              </a:tabLst>
              <a:defRPr/>
            </a:pPr>
            <a:r>
              <a:rPr kumimoji="0" sz="215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✗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	</a:t>
            </a:r>
            <a:r>
              <a:rPr kumimoji="0" sz="2750" b="0" i="0" u="none" strike="noStrike" kern="0" cap="none" spc="-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Timeline</a:t>
            </a:r>
            <a:r>
              <a:rPr kumimoji="0" sz="2750" b="0" i="0" u="none" strike="noStrike" kern="0" cap="none" spc="-1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750" b="0" i="0" u="none" strike="noStrike" kern="0" cap="none" spc="1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&amp;</a:t>
            </a:r>
            <a:r>
              <a:rPr kumimoji="0" sz="27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budget</a:t>
            </a:r>
            <a:r>
              <a:rPr kumimoji="0" sz="2750" b="0" i="0" u="none" strike="noStrike" kern="0" cap="none" spc="-1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750" b="0" i="0" u="none" strike="noStrike" kern="0" cap="none" spc="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supported</a:t>
            </a:r>
            <a:r>
              <a:rPr kumimoji="0" sz="275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trust</a:t>
            </a:r>
            <a:r>
              <a:rPr kumimoji="0" sz="275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building</a:t>
            </a:r>
            <a:endParaRPr kumimoji="0" sz="2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68580" lvl="0" indent="0" algn="ctr" defTabSz="914400" eaLnBrk="1" fontAlgn="auto" latinLnBrk="0" hangingPunct="1">
              <a:lnSpc>
                <a:spcPct val="100000"/>
              </a:lnSpc>
              <a:spcBef>
                <a:spcPts val="1030"/>
              </a:spcBef>
              <a:spcAft>
                <a:spcPts val="0"/>
              </a:spcAft>
              <a:buClrTx/>
              <a:buSzTx/>
              <a:buFontTx/>
              <a:buNone/>
              <a:tabLst>
                <a:tab pos="490855" algn="l"/>
              </a:tabLst>
              <a:defRPr/>
            </a:pPr>
            <a:r>
              <a:rPr kumimoji="0" sz="215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✗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	</a:t>
            </a:r>
            <a:r>
              <a:rPr kumimoji="0" sz="24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Initial</a:t>
            </a:r>
            <a:r>
              <a:rPr kumimoji="0" sz="24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broad</a:t>
            </a:r>
            <a:r>
              <a:rPr kumimoji="0" sz="2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engagement</a:t>
            </a:r>
            <a:r>
              <a:rPr kumimoji="0" sz="24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2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Wingdings"/>
                <a:cs typeface="Wingdings"/>
              </a:rPr>
              <a:t></a:t>
            </a:r>
            <a:r>
              <a:rPr kumimoji="0" sz="24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local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presence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2791460" lvl="0" indent="0" algn="ctr" defTabSz="914400" eaLnBrk="1" fontAlgn="auto" latinLnBrk="0" hangingPunct="1">
              <a:lnSpc>
                <a:spcPct val="100000"/>
              </a:lnSpc>
              <a:spcBef>
                <a:spcPts val="1025"/>
              </a:spcBef>
              <a:spcAft>
                <a:spcPts val="0"/>
              </a:spcAft>
              <a:buClrTx/>
              <a:buSzTx/>
              <a:buFontTx/>
              <a:buNone/>
              <a:tabLst>
                <a:tab pos="490855" algn="l"/>
              </a:tabLst>
              <a:defRPr/>
            </a:pPr>
            <a:r>
              <a:rPr kumimoji="0" sz="215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✗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	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Financial</a:t>
            </a:r>
            <a:r>
              <a:rPr kumimoji="0" sz="24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compensation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76709" y="6353492"/>
            <a:ext cx="178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Calibri"/>
                <a:cs typeface="Calibri"/>
              </a:rPr>
              <a:t>18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1057275"/>
            <a:ext cx="6579766" cy="47434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255" y="1061439"/>
            <a:ext cx="4624994" cy="47351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50" y="5295898"/>
            <a:ext cx="1400175" cy="14573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6018" y="4752083"/>
            <a:ext cx="1205230" cy="1257300"/>
          </a:xfrm>
          <a:custGeom>
            <a:avLst/>
            <a:gdLst/>
            <a:ahLst/>
            <a:cxnLst/>
            <a:rect l="l" t="t" r="r" b="b"/>
            <a:pathLst>
              <a:path w="1205229" h="1257300">
                <a:moveTo>
                  <a:pt x="607336" y="118"/>
                </a:moveTo>
                <a:lnTo>
                  <a:pt x="563402" y="0"/>
                </a:lnTo>
                <a:lnTo>
                  <a:pt x="519594" y="3221"/>
                </a:lnTo>
                <a:lnTo>
                  <a:pt x="476156" y="9876"/>
                </a:lnTo>
                <a:lnTo>
                  <a:pt x="433331" y="20062"/>
                </a:lnTo>
                <a:lnTo>
                  <a:pt x="391359" y="33871"/>
                </a:lnTo>
                <a:lnTo>
                  <a:pt x="350485" y="51401"/>
                </a:lnTo>
                <a:lnTo>
                  <a:pt x="310951" y="72744"/>
                </a:lnTo>
                <a:lnTo>
                  <a:pt x="272998" y="97998"/>
                </a:lnTo>
                <a:lnTo>
                  <a:pt x="236870" y="127255"/>
                </a:lnTo>
                <a:lnTo>
                  <a:pt x="207780" y="155115"/>
                </a:lnTo>
                <a:lnTo>
                  <a:pt x="180338" y="185236"/>
                </a:lnTo>
                <a:lnTo>
                  <a:pt x="154603" y="217439"/>
                </a:lnTo>
                <a:lnTo>
                  <a:pt x="130632" y="251547"/>
                </a:lnTo>
                <a:lnTo>
                  <a:pt x="108485" y="287381"/>
                </a:lnTo>
                <a:lnTo>
                  <a:pt x="88217" y="324762"/>
                </a:lnTo>
                <a:lnTo>
                  <a:pt x="69889" y="363514"/>
                </a:lnTo>
                <a:lnTo>
                  <a:pt x="53557" y="403457"/>
                </a:lnTo>
                <a:lnTo>
                  <a:pt x="39279" y="444413"/>
                </a:lnTo>
                <a:lnTo>
                  <a:pt x="27113" y="486204"/>
                </a:lnTo>
                <a:lnTo>
                  <a:pt x="17118" y="528652"/>
                </a:lnTo>
                <a:lnTo>
                  <a:pt x="9351" y="571578"/>
                </a:lnTo>
                <a:lnTo>
                  <a:pt x="3871" y="614805"/>
                </a:lnTo>
                <a:lnTo>
                  <a:pt x="734" y="658154"/>
                </a:lnTo>
                <a:lnTo>
                  <a:pt x="0" y="701446"/>
                </a:lnTo>
                <a:lnTo>
                  <a:pt x="1725" y="744504"/>
                </a:lnTo>
                <a:lnTo>
                  <a:pt x="5968" y="787150"/>
                </a:lnTo>
                <a:lnTo>
                  <a:pt x="12788" y="829205"/>
                </a:lnTo>
                <a:lnTo>
                  <a:pt x="22241" y="870490"/>
                </a:lnTo>
                <a:lnTo>
                  <a:pt x="34385" y="910828"/>
                </a:lnTo>
                <a:lnTo>
                  <a:pt x="49280" y="950041"/>
                </a:lnTo>
                <a:lnTo>
                  <a:pt x="66982" y="987950"/>
                </a:lnTo>
                <a:lnTo>
                  <a:pt x="87550" y="1024377"/>
                </a:lnTo>
                <a:lnTo>
                  <a:pt x="111041" y="1059144"/>
                </a:lnTo>
                <a:lnTo>
                  <a:pt x="137513" y="1092072"/>
                </a:lnTo>
                <a:lnTo>
                  <a:pt x="167025" y="1122983"/>
                </a:lnTo>
                <a:lnTo>
                  <a:pt x="199635" y="1151700"/>
                </a:lnTo>
                <a:lnTo>
                  <a:pt x="235400" y="1178043"/>
                </a:lnTo>
                <a:lnTo>
                  <a:pt x="274377" y="1201835"/>
                </a:lnTo>
                <a:lnTo>
                  <a:pt x="316626" y="1222897"/>
                </a:lnTo>
                <a:lnTo>
                  <a:pt x="362912" y="1239832"/>
                </a:lnTo>
                <a:lnTo>
                  <a:pt x="410017" y="1250684"/>
                </a:lnTo>
                <a:lnTo>
                  <a:pt x="457723" y="1256139"/>
                </a:lnTo>
                <a:lnTo>
                  <a:pt x="505816" y="1256885"/>
                </a:lnTo>
                <a:lnTo>
                  <a:pt x="554077" y="1253610"/>
                </a:lnTo>
                <a:lnTo>
                  <a:pt x="602292" y="1247000"/>
                </a:lnTo>
                <a:lnTo>
                  <a:pt x="650243" y="1237742"/>
                </a:lnTo>
                <a:lnTo>
                  <a:pt x="697714" y="1226524"/>
                </a:lnTo>
                <a:lnTo>
                  <a:pt x="744489" y="1214032"/>
                </a:lnTo>
                <a:lnTo>
                  <a:pt x="793954" y="1204650"/>
                </a:lnTo>
                <a:lnTo>
                  <a:pt x="840582" y="1192026"/>
                </a:lnTo>
                <a:lnTo>
                  <a:pt x="884378" y="1176323"/>
                </a:lnTo>
                <a:lnTo>
                  <a:pt x="925348" y="1157705"/>
                </a:lnTo>
                <a:lnTo>
                  <a:pt x="963498" y="1136333"/>
                </a:lnTo>
                <a:lnTo>
                  <a:pt x="998832" y="1112371"/>
                </a:lnTo>
                <a:lnTo>
                  <a:pt x="1031356" y="1085982"/>
                </a:lnTo>
                <a:lnTo>
                  <a:pt x="1061076" y="1057329"/>
                </a:lnTo>
                <a:lnTo>
                  <a:pt x="1087996" y="1026573"/>
                </a:lnTo>
                <a:lnTo>
                  <a:pt x="1112122" y="993879"/>
                </a:lnTo>
                <a:lnTo>
                  <a:pt x="1133460" y="959409"/>
                </a:lnTo>
                <a:lnTo>
                  <a:pt x="1152014" y="923326"/>
                </a:lnTo>
                <a:lnTo>
                  <a:pt x="1167790" y="885792"/>
                </a:lnTo>
                <a:lnTo>
                  <a:pt x="1180794" y="846970"/>
                </a:lnTo>
                <a:lnTo>
                  <a:pt x="1191030" y="807024"/>
                </a:lnTo>
                <a:lnTo>
                  <a:pt x="1198505" y="766116"/>
                </a:lnTo>
                <a:lnTo>
                  <a:pt x="1203222" y="724409"/>
                </a:lnTo>
                <a:lnTo>
                  <a:pt x="1205189" y="682066"/>
                </a:lnTo>
                <a:lnTo>
                  <a:pt x="1204410" y="639249"/>
                </a:lnTo>
                <a:lnTo>
                  <a:pt x="1200890" y="596122"/>
                </a:lnTo>
                <a:lnTo>
                  <a:pt x="1194634" y="552847"/>
                </a:lnTo>
                <a:lnTo>
                  <a:pt x="1185649" y="509587"/>
                </a:lnTo>
                <a:lnTo>
                  <a:pt x="1173940" y="466505"/>
                </a:lnTo>
                <a:lnTo>
                  <a:pt x="1159511" y="423764"/>
                </a:lnTo>
                <a:lnTo>
                  <a:pt x="1142368" y="381527"/>
                </a:lnTo>
                <a:lnTo>
                  <a:pt x="1122517" y="339955"/>
                </a:lnTo>
                <a:lnTo>
                  <a:pt x="1099962" y="299213"/>
                </a:lnTo>
                <a:lnTo>
                  <a:pt x="1079711" y="262318"/>
                </a:lnTo>
                <a:lnTo>
                  <a:pt x="1056192" y="227433"/>
                </a:lnTo>
                <a:lnTo>
                  <a:pt x="1029647" y="194651"/>
                </a:lnTo>
                <a:lnTo>
                  <a:pt x="1000320" y="164069"/>
                </a:lnTo>
                <a:lnTo>
                  <a:pt x="968452" y="135782"/>
                </a:lnTo>
                <a:lnTo>
                  <a:pt x="934286" y="109884"/>
                </a:lnTo>
                <a:lnTo>
                  <a:pt x="898065" y="86470"/>
                </a:lnTo>
                <a:lnTo>
                  <a:pt x="860031" y="65636"/>
                </a:lnTo>
                <a:lnTo>
                  <a:pt x="820427" y="47476"/>
                </a:lnTo>
                <a:lnTo>
                  <a:pt x="779495" y="32085"/>
                </a:lnTo>
                <a:lnTo>
                  <a:pt x="737477" y="19559"/>
                </a:lnTo>
                <a:lnTo>
                  <a:pt x="694616" y="9993"/>
                </a:lnTo>
                <a:lnTo>
                  <a:pt x="651155" y="3480"/>
                </a:lnTo>
                <a:lnTo>
                  <a:pt x="607336" y="118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23850" y="438150"/>
            <a:ext cx="11382375" cy="6057900"/>
            <a:chOff x="323850" y="438150"/>
            <a:chExt cx="11382375" cy="6057900"/>
          </a:xfrm>
        </p:grpSpPr>
        <p:sp>
          <p:nvSpPr>
            <p:cNvPr id="4" name="object 4"/>
            <p:cNvSpPr/>
            <p:nvPr/>
          </p:nvSpPr>
          <p:spPr>
            <a:xfrm>
              <a:off x="857365" y="438150"/>
              <a:ext cx="9258300" cy="1238250"/>
            </a:xfrm>
            <a:custGeom>
              <a:avLst/>
              <a:gdLst/>
              <a:ahLst/>
              <a:cxnLst/>
              <a:rect l="l" t="t" r="r" b="b"/>
              <a:pathLst>
                <a:path w="9258300" h="1238250">
                  <a:moveTo>
                    <a:pt x="511440" y="0"/>
                  </a:moveTo>
                  <a:lnTo>
                    <a:pt x="438772" y="2357"/>
                  </a:lnTo>
                  <a:lnTo>
                    <a:pt x="373186" y="9208"/>
                  </a:lnTo>
                  <a:lnTo>
                    <a:pt x="314329" y="20220"/>
                  </a:lnTo>
                  <a:lnTo>
                    <a:pt x="261850" y="35057"/>
                  </a:lnTo>
                  <a:lnTo>
                    <a:pt x="215398" y="53387"/>
                  </a:lnTo>
                  <a:lnTo>
                    <a:pt x="174621" y="74877"/>
                  </a:lnTo>
                  <a:lnTo>
                    <a:pt x="139167" y="99193"/>
                  </a:lnTo>
                  <a:lnTo>
                    <a:pt x="108685" y="126001"/>
                  </a:lnTo>
                  <a:lnTo>
                    <a:pt x="82824" y="154968"/>
                  </a:lnTo>
                  <a:lnTo>
                    <a:pt x="43557" y="218046"/>
                  </a:lnTo>
                  <a:lnTo>
                    <a:pt x="18554" y="285758"/>
                  </a:lnTo>
                  <a:lnTo>
                    <a:pt x="5004" y="355436"/>
                  </a:lnTo>
                  <a:lnTo>
                    <a:pt x="93" y="424413"/>
                  </a:lnTo>
                  <a:lnTo>
                    <a:pt x="0" y="457805"/>
                  </a:lnTo>
                  <a:lnTo>
                    <a:pt x="1011" y="490021"/>
                  </a:lnTo>
                  <a:lnTo>
                    <a:pt x="2777" y="520728"/>
                  </a:lnTo>
                  <a:lnTo>
                    <a:pt x="9084" y="600459"/>
                  </a:lnTo>
                  <a:lnTo>
                    <a:pt x="10351" y="621794"/>
                  </a:lnTo>
                  <a:lnTo>
                    <a:pt x="10615" y="639952"/>
                  </a:lnTo>
                  <a:lnTo>
                    <a:pt x="8103" y="700563"/>
                  </a:lnTo>
                  <a:lnTo>
                    <a:pt x="8652" y="757291"/>
                  </a:lnTo>
                  <a:lnTo>
                    <a:pt x="12229" y="810206"/>
                  </a:lnTo>
                  <a:lnTo>
                    <a:pt x="18802" y="859378"/>
                  </a:lnTo>
                  <a:lnTo>
                    <a:pt x="28338" y="904875"/>
                  </a:lnTo>
                  <a:lnTo>
                    <a:pt x="40805" y="946767"/>
                  </a:lnTo>
                  <a:lnTo>
                    <a:pt x="56171" y="985124"/>
                  </a:lnTo>
                  <a:lnTo>
                    <a:pt x="74402" y="1020015"/>
                  </a:lnTo>
                  <a:lnTo>
                    <a:pt x="119332" y="1079676"/>
                  </a:lnTo>
                  <a:lnTo>
                    <a:pt x="175335" y="1126304"/>
                  </a:lnTo>
                  <a:lnTo>
                    <a:pt x="242152" y="1160455"/>
                  </a:lnTo>
                  <a:lnTo>
                    <a:pt x="279534" y="1173025"/>
                  </a:lnTo>
                  <a:lnTo>
                    <a:pt x="319522" y="1182683"/>
                  </a:lnTo>
                  <a:lnTo>
                    <a:pt x="362084" y="1189500"/>
                  </a:lnTo>
                  <a:lnTo>
                    <a:pt x="407186" y="1193544"/>
                  </a:lnTo>
                  <a:lnTo>
                    <a:pt x="454797" y="1194885"/>
                  </a:lnTo>
                  <a:lnTo>
                    <a:pt x="504883" y="1193593"/>
                  </a:lnTo>
                  <a:lnTo>
                    <a:pt x="557414" y="1189736"/>
                  </a:lnTo>
                  <a:lnTo>
                    <a:pt x="7916090" y="1230856"/>
                  </a:lnTo>
                  <a:lnTo>
                    <a:pt x="8421311" y="1237442"/>
                  </a:lnTo>
                  <a:lnTo>
                    <a:pt x="8522383" y="1238142"/>
                  </a:lnTo>
                  <a:lnTo>
                    <a:pt x="8623427" y="1238176"/>
                  </a:lnTo>
                  <a:lnTo>
                    <a:pt x="8724427" y="1237346"/>
                  </a:lnTo>
                  <a:lnTo>
                    <a:pt x="8774906" y="1236546"/>
                  </a:lnTo>
                  <a:lnTo>
                    <a:pt x="8825368" y="1235455"/>
                  </a:lnTo>
                  <a:lnTo>
                    <a:pt x="8874536" y="1233953"/>
                  </a:lnTo>
                  <a:lnTo>
                    <a:pt x="8920139" y="1227605"/>
                  </a:lnTo>
                  <a:lnTo>
                    <a:pt x="8962289" y="1216684"/>
                  </a:lnTo>
                  <a:lnTo>
                    <a:pt x="9001096" y="1201461"/>
                  </a:lnTo>
                  <a:lnTo>
                    <a:pt x="9036672" y="1182207"/>
                  </a:lnTo>
                  <a:lnTo>
                    <a:pt x="9069127" y="1159193"/>
                  </a:lnTo>
                  <a:lnTo>
                    <a:pt x="9098574" y="1132692"/>
                  </a:lnTo>
                  <a:lnTo>
                    <a:pt x="9125122" y="1102974"/>
                  </a:lnTo>
                  <a:lnTo>
                    <a:pt x="9148884" y="1070311"/>
                  </a:lnTo>
                  <a:lnTo>
                    <a:pt x="9169971" y="1034974"/>
                  </a:lnTo>
                  <a:lnTo>
                    <a:pt x="9188493" y="997236"/>
                  </a:lnTo>
                  <a:lnTo>
                    <a:pt x="9204561" y="957366"/>
                  </a:lnTo>
                  <a:lnTo>
                    <a:pt x="9218288" y="915637"/>
                  </a:lnTo>
                  <a:lnTo>
                    <a:pt x="9229784" y="872321"/>
                  </a:lnTo>
                  <a:lnTo>
                    <a:pt x="9239160" y="827688"/>
                  </a:lnTo>
                  <a:lnTo>
                    <a:pt x="9246527" y="782010"/>
                  </a:lnTo>
                  <a:lnTo>
                    <a:pt x="9251998" y="735558"/>
                  </a:lnTo>
                  <a:lnTo>
                    <a:pt x="9255682" y="688604"/>
                  </a:lnTo>
                  <a:lnTo>
                    <a:pt x="9257690" y="641419"/>
                  </a:lnTo>
                  <a:lnTo>
                    <a:pt x="9258135" y="594276"/>
                  </a:lnTo>
                  <a:lnTo>
                    <a:pt x="9257128" y="547444"/>
                  </a:lnTo>
                  <a:lnTo>
                    <a:pt x="9254778" y="501196"/>
                  </a:lnTo>
                  <a:lnTo>
                    <a:pt x="9251199" y="455802"/>
                  </a:lnTo>
                  <a:lnTo>
                    <a:pt x="9250372" y="407206"/>
                  </a:lnTo>
                  <a:lnTo>
                    <a:pt x="9246749" y="359805"/>
                  </a:lnTo>
                  <a:lnTo>
                    <a:pt x="9240040" y="314120"/>
                  </a:lnTo>
                  <a:lnTo>
                    <a:pt x="9229957" y="270669"/>
                  </a:lnTo>
                  <a:lnTo>
                    <a:pt x="9216209" y="229972"/>
                  </a:lnTo>
                  <a:lnTo>
                    <a:pt x="9198509" y="192547"/>
                  </a:lnTo>
                  <a:lnTo>
                    <a:pt x="9176568" y="158914"/>
                  </a:lnTo>
                  <a:lnTo>
                    <a:pt x="9150097" y="129591"/>
                  </a:lnTo>
                  <a:lnTo>
                    <a:pt x="9118807" y="105098"/>
                  </a:lnTo>
                  <a:lnTo>
                    <a:pt x="9082409" y="85953"/>
                  </a:lnTo>
                  <a:lnTo>
                    <a:pt x="9040615" y="72676"/>
                  </a:lnTo>
                  <a:lnTo>
                    <a:pt x="8993135" y="65786"/>
                  </a:lnTo>
                  <a:lnTo>
                    <a:pt x="8739294" y="61448"/>
                  </a:lnTo>
                  <a:lnTo>
                    <a:pt x="8383808" y="57366"/>
                  </a:lnTo>
                  <a:lnTo>
                    <a:pt x="6910607" y="49521"/>
                  </a:lnTo>
                  <a:lnTo>
                    <a:pt x="6555116" y="45847"/>
                  </a:lnTo>
                  <a:lnTo>
                    <a:pt x="2162205" y="5745"/>
                  </a:lnTo>
                  <a:lnTo>
                    <a:pt x="933024" y="401"/>
                  </a:lnTo>
                  <a:lnTo>
                    <a:pt x="51144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23850" y="495299"/>
              <a:ext cx="11382375" cy="6000750"/>
            </a:xfrm>
            <a:custGeom>
              <a:avLst/>
              <a:gdLst/>
              <a:ahLst/>
              <a:cxnLst/>
              <a:rect l="l" t="t" r="r" b="b"/>
              <a:pathLst>
                <a:path w="11382375" h="6000750">
                  <a:moveTo>
                    <a:pt x="999896" y="5880493"/>
                  </a:moveTo>
                  <a:lnTo>
                    <a:pt x="976744" y="5838495"/>
                  </a:lnTo>
                  <a:lnTo>
                    <a:pt x="936180" y="5787415"/>
                  </a:lnTo>
                  <a:lnTo>
                    <a:pt x="921524" y="5779427"/>
                  </a:lnTo>
                  <a:lnTo>
                    <a:pt x="906386" y="5783935"/>
                  </a:lnTo>
                  <a:lnTo>
                    <a:pt x="897293" y="5796242"/>
                  </a:lnTo>
                  <a:lnTo>
                    <a:pt x="900772" y="5811685"/>
                  </a:lnTo>
                  <a:lnTo>
                    <a:pt x="932954" y="5853087"/>
                  </a:lnTo>
                  <a:lnTo>
                    <a:pt x="940460" y="5861837"/>
                  </a:lnTo>
                  <a:lnTo>
                    <a:pt x="891705" y="5857887"/>
                  </a:lnTo>
                  <a:lnTo>
                    <a:pt x="841883" y="5853176"/>
                  </a:lnTo>
                  <a:lnTo>
                    <a:pt x="791362" y="5847486"/>
                  </a:lnTo>
                  <a:lnTo>
                    <a:pt x="740460" y="5840577"/>
                  </a:lnTo>
                  <a:lnTo>
                    <a:pt x="689559" y="5832208"/>
                  </a:lnTo>
                  <a:lnTo>
                    <a:pt x="638962" y="5822137"/>
                  </a:lnTo>
                  <a:lnTo>
                    <a:pt x="589051" y="5810135"/>
                  </a:lnTo>
                  <a:lnTo>
                    <a:pt x="540169" y="5795950"/>
                  </a:lnTo>
                  <a:lnTo>
                    <a:pt x="492645" y="5779363"/>
                  </a:lnTo>
                  <a:lnTo>
                    <a:pt x="446849" y="5760136"/>
                  </a:lnTo>
                  <a:lnTo>
                    <a:pt x="403110" y="5738012"/>
                  </a:lnTo>
                  <a:lnTo>
                    <a:pt x="361924" y="5709221"/>
                  </a:lnTo>
                  <a:lnTo>
                    <a:pt x="323494" y="5676785"/>
                  </a:lnTo>
                  <a:lnTo>
                    <a:pt x="287731" y="5641098"/>
                  </a:lnTo>
                  <a:lnTo>
                    <a:pt x="254571" y="5602605"/>
                  </a:lnTo>
                  <a:lnTo>
                    <a:pt x="223964" y="5561685"/>
                  </a:lnTo>
                  <a:lnTo>
                    <a:pt x="195821" y="5518759"/>
                  </a:lnTo>
                  <a:lnTo>
                    <a:pt x="170078" y="5474233"/>
                  </a:lnTo>
                  <a:lnTo>
                    <a:pt x="146672" y="5428539"/>
                  </a:lnTo>
                  <a:lnTo>
                    <a:pt x="125526" y="5382057"/>
                  </a:lnTo>
                  <a:lnTo>
                    <a:pt x="106591" y="5335219"/>
                  </a:lnTo>
                  <a:lnTo>
                    <a:pt x="89776" y="5288432"/>
                  </a:lnTo>
                  <a:lnTo>
                    <a:pt x="75222" y="5238356"/>
                  </a:lnTo>
                  <a:lnTo>
                    <a:pt x="63258" y="5187658"/>
                  </a:lnTo>
                  <a:lnTo>
                    <a:pt x="53898" y="5136464"/>
                  </a:lnTo>
                  <a:lnTo>
                    <a:pt x="47180" y="5084851"/>
                  </a:lnTo>
                  <a:lnTo>
                    <a:pt x="43078" y="5032946"/>
                  </a:lnTo>
                  <a:lnTo>
                    <a:pt x="41656" y="4980813"/>
                  </a:lnTo>
                  <a:lnTo>
                    <a:pt x="35128" y="4966119"/>
                  </a:lnTo>
                  <a:lnTo>
                    <a:pt x="20777" y="4962703"/>
                  </a:lnTo>
                  <a:lnTo>
                    <a:pt x="6451" y="4969370"/>
                  </a:lnTo>
                  <a:lnTo>
                    <a:pt x="0" y="4984877"/>
                  </a:lnTo>
                  <a:lnTo>
                    <a:pt x="1727" y="5034877"/>
                  </a:lnTo>
                  <a:lnTo>
                    <a:pt x="5727" y="5085004"/>
                  </a:lnTo>
                  <a:lnTo>
                    <a:pt x="11988" y="5135130"/>
                  </a:lnTo>
                  <a:lnTo>
                    <a:pt x="20548" y="5185067"/>
                  </a:lnTo>
                  <a:lnTo>
                    <a:pt x="31369" y="5234686"/>
                  </a:lnTo>
                  <a:lnTo>
                    <a:pt x="44462" y="5283809"/>
                  </a:lnTo>
                  <a:lnTo>
                    <a:pt x="59842" y="5332273"/>
                  </a:lnTo>
                  <a:lnTo>
                    <a:pt x="77482" y="5379936"/>
                  </a:lnTo>
                  <a:lnTo>
                    <a:pt x="97421" y="5426621"/>
                  </a:lnTo>
                  <a:lnTo>
                    <a:pt x="119621" y="5472188"/>
                  </a:lnTo>
                  <a:lnTo>
                    <a:pt x="144106" y="5516461"/>
                  </a:lnTo>
                  <a:lnTo>
                    <a:pt x="170878" y="5559285"/>
                  </a:lnTo>
                  <a:lnTo>
                    <a:pt x="199923" y="5600497"/>
                  </a:lnTo>
                  <a:lnTo>
                    <a:pt x="231254" y="5639955"/>
                  </a:lnTo>
                  <a:lnTo>
                    <a:pt x="264871" y="5677484"/>
                  </a:lnTo>
                  <a:lnTo>
                    <a:pt x="300761" y="5712917"/>
                  </a:lnTo>
                  <a:lnTo>
                    <a:pt x="338950" y="5746115"/>
                  </a:lnTo>
                  <a:lnTo>
                    <a:pt x="377926" y="5771261"/>
                  </a:lnTo>
                  <a:lnTo>
                    <a:pt x="419392" y="5793486"/>
                  </a:lnTo>
                  <a:lnTo>
                    <a:pt x="463016" y="5812980"/>
                  </a:lnTo>
                  <a:lnTo>
                    <a:pt x="508431" y="5829973"/>
                  </a:lnTo>
                  <a:lnTo>
                    <a:pt x="555307" y="5844641"/>
                  </a:lnTo>
                  <a:lnTo>
                    <a:pt x="603288" y="5857202"/>
                  </a:lnTo>
                  <a:lnTo>
                    <a:pt x="652018" y="5867870"/>
                  </a:lnTo>
                  <a:lnTo>
                    <a:pt x="701167" y="5876836"/>
                  </a:lnTo>
                  <a:lnTo>
                    <a:pt x="750366" y="5884316"/>
                  </a:lnTo>
                  <a:lnTo>
                    <a:pt x="799287" y="5890501"/>
                  </a:lnTo>
                  <a:lnTo>
                    <a:pt x="847559" y="5895606"/>
                  </a:lnTo>
                  <a:lnTo>
                    <a:pt x="894854" y="5899836"/>
                  </a:lnTo>
                  <a:lnTo>
                    <a:pt x="940828" y="5903379"/>
                  </a:lnTo>
                  <a:lnTo>
                    <a:pt x="921080" y="5917857"/>
                  </a:lnTo>
                  <a:lnTo>
                    <a:pt x="903846" y="5931890"/>
                  </a:lnTo>
                  <a:lnTo>
                    <a:pt x="869467" y="5961405"/>
                  </a:lnTo>
                  <a:lnTo>
                    <a:pt x="861390" y="5976658"/>
                  </a:lnTo>
                  <a:lnTo>
                    <a:pt x="864997" y="5991860"/>
                  </a:lnTo>
                  <a:lnTo>
                    <a:pt x="876338" y="6000420"/>
                  </a:lnTo>
                  <a:lnTo>
                    <a:pt x="891540" y="5995708"/>
                  </a:lnTo>
                  <a:lnTo>
                    <a:pt x="961517" y="5935827"/>
                  </a:lnTo>
                  <a:lnTo>
                    <a:pt x="981443" y="5919444"/>
                  </a:lnTo>
                  <a:lnTo>
                    <a:pt x="995756" y="5901309"/>
                  </a:lnTo>
                  <a:lnTo>
                    <a:pt x="999896" y="5880493"/>
                  </a:lnTo>
                  <a:close/>
                </a:path>
                <a:path w="11382375" h="6000750">
                  <a:moveTo>
                    <a:pt x="5800725" y="55981"/>
                  </a:moveTo>
                  <a:lnTo>
                    <a:pt x="5795276" y="42354"/>
                  </a:lnTo>
                  <a:lnTo>
                    <a:pt x="5779770" y="36576"/>
                  </a:lnTo>
                  <a:lnTo>
                    <a:pt x="5677281" y="39624"/>
                  </a:lnTo>
                  <a:lnTo>
                    <a:pt x="5574792" y="42049"/>
                  </a:lnTo>
                  <a:lnTo>
                    <a:pt x="5472290" y="43840"/>
                  </a:lnTo>
                  <a:lnTo>
                    <a:pt x="5369788" y="45021"/>
                  </a:lnTo>
                  <a:lnTo>
                    <a:pt x="5267287" y="45567"/>
                  </a:lnTo>
                  <a:lnTo>
                    <a:pt x="5164785" y="45504"/>
                  </a:lnTo>
                  <a:lnTo>
                    <a:pt x="5062296" y="44805"/>
                  </a:lnTo>
                  <a:lnTo>
                    <a:pt x="4959807" y="43497"/>
                  </a:lnTo>
                  <a:lnTo>
                    <a:pt x="4857331" y="41567"/>
                  </a:lnTo>
                  <a:lnTo>
                    <a:pt x="4754880" y="39014"/>
                  </a:lnTo>
                  <a:lnTo>
                    <a:pt x="4652442" y="35826"/>
                  </a:lnTo>
                  <a:lnTo>
                    <a:pt x="4550029" y="32029"/>
                  </a:lnTo>
                  <a:lnTo>
                    <a:pt x="4447641" y="27609"/>
                  </a:lnTo>
                  <a:lnTo>
                    <a:pt x="4345279" y="22555"/>
                  </a:lnTo>
                  <a:lnTo>
                    <a:pt x="4242955" y="16891"/>
                  </a:lnTo>
                  <a:lnTo>
                    <a:pt x="4140657" y="10604"/>
                  </a:lnTo>
                  <a:lnTo>
                    <a:pt x="4038396" y="3695"/>
                  </a:lnTo>
                  <a:lnTo>
                    <a:pt x="3987292" y="0"/>
                  </a:lnTo>
                  <a:lnTo>
                    <a:pt x="3971264" y="5194"/>
                  </a:lnTo>
                  <a:lnTo>
                    <a:pt x="3963073" y="18503"/>
                  </a:lnTo>
                  <a:lnTo>
                    <a:pt x="3964762" y="32486"/>
                  </a:lnTo>
                  <a:lnTo>
                    <a:pt x="3978402" y="39751"/>
                  </a:lnTo>
                  <a:lnTo>
                    <a:pt x="4078389" y="46824"/>
                  </a:lnTo>
                  <a:lnTo>
                    <a:pt x="4178414" y="53314"/>
                  </a:lnTo>
                  <a:lnTo>
                    <a:pt x="4278477" y="59194"/>
                  </a:lnTo>
                  <a:lnTo>
                    <a:pt x="4378579" y="64503"/>
                  </a:lnTo>
                  <a:lnTo>
                    <a:pt x="4478706" y="69202"/>
                  </a:lnTo>
                  <a:lnTo>
                    <a:pt x="4578870" y="73329"/>
                  </a:lnTo>
                  <a:lnTo>
                    <a:pt x="4679048" y="76860"/>
                  </a:lnTo>
                  <a:lnTo>
                    <a:pt x="4779238" y="79794"/>
                  </a:lnTo>
                  <a:lnTo>
                    <a:pt x="4879467" y="82143"/>
                  </a:lnTo>
                  <a:lnTo>
                    <a:pt x="4979695" y="83896"/>
                  </a:lnTo>
                  <a:lnTo>
                    <a:pt x="5079936" y="85064"/>
                  </a:lnTo>
                  <a:lnTo>
                    <a:pt x="5180177" y="85648"/>
                  </a:lnTo>
                  <a:lnTo>
                    <a:pt x="5280431" y="85636"/>
                  </a:lnTo>
                  <a:lnTo>
                    <a:pt x="5380698" y="85026"/>
                  </a:lnTo>
                  <a:lnTo>
                    <a:pt x="5480951" y="83832"/>
                  </a:lnTo>
                  <a:lnTo>
                    <a:pt x="5581193" y="82054"/>
                  </a:lnTo>
                  <a:lnTo>
                    <a:pt x="5681434" y="79679"/>
                  </a:lnTo>
                  <a:lnTo>
                    <a:pt x="5781675" y="76708"/>
                  </a:lnTo>
                  <a:lnTo>
                    <a:pt x="5796153" y="69938"/>
                  </a:lnTo>
                  <a:lnTo>
                    <a:pt x="5800725" y="55981"/>
                  </a:lnTo>
                  <a:close/>
                </a:path>
                <a:path w="11382375" h="6000750">
                  <a:moveTo>
                    <a:pt x="6286474" y="66776"/>
                  </a:moveTo>
                  <a:lnTo>
                    <a:pt x="6281013" y="53619"/>
                  </a:lnTo>
                  <a:lnTo>
                    <a:pt x="6265545" y="47625"/>
                  </a:lnTo>
                  <a:lnTo>
                    <a:pt x="5953379" y="47625"/>
                  </a:lnTo>
                  <a:lnTo>
                    <a:pt x="5938685" y="53581"/>
                  </a:lnTo>
                  <a:lnTo>
                    <a:pt x="5934049" y="66675"/>
                  </a:lnTo>
                  <a:lnTo>
                    <a:pt x="5939498" y="79781"/>
                  </a:lnTo>
                  <a:lnTo>
                    <a:pt x="5955030" y="85725"/>
                  </a:lnTo>
                  <a:lnTo>
                    <a:pt x="6267323" y="85725"/>
                  </a:lnTo>
                  <a:lnTo>
                    <a:pt x="6281915" y="79883"/>
                  </a:lnTo>
                  <a:lnTo>
                    <a:pt x="6286474" y="66776"/>
                  </a:lnTo>
                  <a:close/>
                </a:path>
                <a:path w="11382375" h="6000750">
                  <a:moveTo>
                    <a:pt x="11228197" y="315849"/>
                  </a:moveTo>
                  <a:lnTo>
                    <a:pt x="11206404" y="273126"/>
                  </a:lnTo>
                  <a:lnTo>
                    <a:pt x="11180636" y="233146"/>
                  </a:lnTo>
                  <a:lnTo>
                    <a:pt x="11151146" y="196138"/>
                  </a:lnTo>
                  <a:lnTo>
                    <a:pt x="11118240" y="162331"/>
                  </a:lnTo>
                  <a:lnTo>
                    <a:pt x="11082172" y="131914"/>
                  </a:lnTo>
                  <a:lnTo>
                    <a:pt x="11043234" y="105117"/>
                  </a:lnTo>
                  <a:lnTo>
                    <a:pt x="11001705" y="82143"/>
                  </a:lnTo>
                  <a:lnTo>
                    <a:pt x="10957852" y="63220"/>
                  </a:lnTo>
                  <a:lnTo>
                    <a:pt x="10911980" y="48552"/>
                  </a:lnTo>
                  <a:lnTo>
                    <a:pt x="10864342" y="38354"/>
                  </a:lnTo>
                  <a:lnTo>
                    <a:pt x="10848264" y="42430"/>
                  </a:lnTo>
                  <a:lnTo>
                    <a:pt x="10840085" y="55651"/>
                  </a:lnTo>
                  <a:lnTo>
                    <a:pt x="10841800" y="70421"/>
                  </a:lnTo>
                  <a:lnTo>
                    <a:pt x="10855452" y="79121"/>
                  </a:lnTo>
                  <a:lnTo>
                    <a:pt x="10903560" y="89623"/>
                  </a:lnTo>
                  <a:lnTo>
                    <a:pt x="10949699" y="105092"/>
                  </a:lnTo>
                  <a:lnTo>
                    <a:pt x="10993526" y="125272"/>
                  </a:lnTo>
                  <a:lnTo>
                    <a:pt x="11034687" y="149898"/>
                  </a:lnTo>
                  <a:lnTo>
                    <a:pt x="11072825" y="178714"/>
                  </a:lnTo>
                  <a:lnTo>
                    <a:pt x="11107598" y="211455"/>
                  </a:lnTo>
                  <a:lnTo>
                    <a:pt x="11138637" y="247865"/>
                  </a:lnTo>
                  <a:lnTo>
                    <a:pt x="11165624" y="287655"/>
                  </a:lnTo>
                  <a:lnTo>
                    <a:pt x="11188192" y="330581"/>
                  </a:lnTo>
                  <a:lnTo>
                    <a:pt x="11200524" y="341871"/>
                  </a:lnTo>
                  <a:lnTo>
                    <a:pt x="11216234" y="341172"/>
                  </a:lnTo>
                  <a:lnTo>
                    <a:pt x="11227918" y="331495"/>
                  </a:lnTo>
                  <a:lnTo>
                    <a:pt x="11228197" y="315849"/>
                  </a:lnTo>
                  <a:close/>
                </a:path>
                <a:path w="11382375" h="6000750">
                  <a:moveTo>
                    <a:pt x="11382375" y="3644252"/>
                  </a:moveTo>
                  <a:lnTo>
                    <a:pt x="11374755" y="3630803"/>
                  </a:lnTo>
                  <a:lnTo>
                    <a:pt x="11286617" y="3570224"/>
                  </a:lnTo>
                  <a:lnTo>
                    <a:pt x="11366500" y="3481578"/>
                  </a:lnTo>
                  <a:lnTo>
                    <a:pt x="11372050" y="3466122"/>
                  </a:lnTo>
                  <a:lnTo>
                    <a:pt x="11364938" y="3453295"/>
                  </a:lnTo>
                  <a:lnTo>
                    <a:pt x="11350917" y="3448050"/>
                  </a:lnTo>
                  <a:lnTo>
                    <a:pt x="11335766" y="3455289"/>
                  </a:lnTo>
                  <a:lnTo>
                    <a:pt x="11275797" y="3521786"/>
                  </a:lnTo>
                  <a:lnTo>
                    <a:pt x="11280089" y="3435273"/>
                  </a:lnTo>
                  <a:lnTo>
                    <a:pt x="11316881" y="2778391"/>
                  </a:lnTo>
                  <a:lnTo>
                    <a:pt x="11324666" y="2626690"/>
                  </a:lnTo>
                  <a:lnTo>
                    <a:pt x="11331550" y="2474963"/>
                  </a:lnTo>
                  <a:lnTo>
                    <a:pt x="11335499" y="2373820"/>
                  </a:lnTo>
                  <a:lnTo>
                    <a:pt x="11338814" y="2272665"/>
                  </a:lnTo>
                  <a:lnTo>
                    <a:pt x="11341418" y="2171522"/>
                  </a:lnTo>
                  <a:lnTo>
                    <a:pt x="11343221" y="2070392"/>
                  </a:lnTo>
                  <a:lnTo>
                    <a:pt x="11344135" y="1969262"/>
                  </a:lnTo>
                  <a:lnTo>
                    <a:pt x="11344224" y="1918703"/>
                  </a:lnTo>
                  <a:lnTo>
                    <a:pt x="11344059" y="1868144"/>
                  </a:lnTo>
                  <a:lnTo>
                    <a:pt x="11343627" y="1817598"/>
                  </a:lnTo>
                  <a:lnTo>
                    <a:pt x="11342916" y="1767052"/>
                  </a:lnTo>
                  <a:lnTo>
                    <a:pt x="11341913" y="1716519"/>
                  </a:lnTo>
                  <a:lnTo>
                    <a:pt x="11340617" y="1665986"/>
                  </a:lnTo>
                  <a:lnTo>
                    <a:pt x="11339005" y="1615452"/>
                  </a:lnTo>
                  <a:lnTo>
                    <a:pt x="11337061" y="1564932"/>
                  </a:lnTo>
                  <a:lnTo>
                    <a:pt x="11334788" y="1514424"/>
                  </a:lnTo>
                  <a:lnTo>
                    <a:pt x="11332172" y="1463916"/>
                  </a:lnTo>
                  <a:lnTo>
                    <a:pt x="11329187" y="1413408"/>
                  </a:lnTo>
                  <a:lnTo>
                    <a:pt x="11325847" y="1362925"/>
                  </a:lnTo>
                  <a:lnTo>
                    <a:pt x="11322126" y="1312443"/>
                  </a:lnTo>
                  <a:lnTo>
                    <a:pt x="11318011" y="1261960"/>
                  </a:lnTo>
                  <a:lnTo>
                    <a:pt x="11313503" y="1211503"/>
                  </a:lnTo>
                  <a:lnTo>
                    <a:pt x="11308563" y="1161046"/>
                  </a:lnTo>
                  <a:lnTo>
                    <a:pt x="11303216" y="1110602"/>
                  </a:lnTo>
                  <a:lnTo>
                    <a:pt x="11297425" y="1060170"/>
                  </a:lnTo>
                  <a:lnTo>
                    <a:pt x="11291189" y="1009751"/>
                  </a:lnTo>
                  <a:lnTo>
                    <a:pt x="11284496" y="959345"/>
                  </a:lnTo>
                  <a:lnTo>
                    <a:pt x="11277346" y="908939"/>
                  </a:lnTo>
                  <a:lnTo>
                    <a:pt x="11269472" y="849845"/>
                  </a:lnTo>
                  <a:lnTo>
                    <a:pt x="11261090" y="793356"/>
                  </a:lnTo>
                  <a:lnTo>
                    <a:pt x="11252048" y="739419"/>
                  </a:lnTo>
                  <a:lnTo>
                    <a:pt x="11242205" y="687997"/>
                  </a:lnTo>
                  <a:lnTo>
                    <a:pt x="11231423" y="639025"/>
                  </a:lnTo>
                  <a:lnTo>
                    <a:pt x="11219561" y="592467"/>
                  </a:lnTo>
                  <a:lnTo>
                    <a:pt x="11206493" y="548271"/>
                  </a:lnTo>
                  <a:lnTo>
                    <a:pt x="11192066" y="506387"/>
                  </a:lnTo>
                  <a:lnTo>
                    <a:pt x="11176140" y="466763"/>
                  </a:lnTo>
                  <a:lnTo>
                    <a:pt x="11158588" y="429361"/>
                  </a:lnTo>
                  <a:lnTo>
                    <a:pt x="11139259" y="394119"/>
                  </a:lnTo>
                  <a:lnTo>
                    <a:pt x="11118025" y="360984"/>
                  </a:lnTo>
                  <a:lnTo>
                    <a:pt x="11094745" y="329920"/>
                  </a:lnTo>
                  <a:lnTo>
                    <a:pt x="11069269" y="300875"/>
                  </a:lnTo>
                  <a:lnTo>
                    <a:pt x="11041469" y="273786"/>
                  </a:lnTo>
                  <a:lnTo>
                    <a:pt x="11011205" y="248627"/>
                  </a:lnTo>
                  <a:lnTo>
                    <a:pt x="10978337" y="225336"/>
                  </a:lnTo>
                  <a:lnTo>
                    <a:pt x="10942726" y="203860"/>
                  </a:lnTo>
                  <a:lnTo>
                    <a:pt x="10904233" y="184162"/>
                  </a:lnTo>
                  <a:lnTo>
                    <a:pt x="10862716" y="166179"/>
                  </a:lnTo>
                  <a:lnTo>
                    <a:pt x="10818038" y="149872"/>
                  </a:lnTo>
                  <a:lnTo>
                    <a:pt x="10770070" y="135191"/>
                  </a:lnTo>
                  <a:lnTo>
                    <a:pt x="10718648" y="122085"/>
                  </a:lnTo>
                  <a:lnTo>
                    <a:pt x="10663657" y="110490"/>
                  </a:lnTo>
                  <a:lnTo>
                    <a:pt x="10604957" y="100380"/>
                  </a:lnTo>
                  <a:lnTo>
                    <a:pt x="10542397" y="91694"/>
                  </a:lnTo>
                  <a:lnTo>
                    <a:pt x="10488536" y="84505"/>
                  </a:lnTo>
                  <a:lnTo>
                    <a:pt x="10436415" y="78752"/>
                  </a:lnTo>
                  <a:lnTo>
                    <a:pt x="10385730" y="74320"/>
                  </a:lnTo>
                  <a:lnTo>
                    <a:pt x="10336124" y="71043"/>
                  </a:lnTo>
                  <a:lnTo>
                    <a:pt x="10287305" y="68795"/>
                  </a:lnTo>
                  <a:lnTo>
                    <a:pt x="10238930" y="67424"/>
                  </a:lnTo>
                  <a:lnTo>
                    <a:pt x="10190683" y="66776"/>
                  </a:lnTo>
                  <a:lnTo>
                    <a:pt x="10142245" y="66725"/>
                  </a:lnTo>
                  <a:lnTo>
                    <a:pt x="10093287" y="67106"/>
                  </a:lnTo>
                  <a:lnTo>
                    <a:pt x="9885807" y="70231"/>
                  </a:lnTo>
                  <a:lnTo>
                    <a:pt x="7654328" y="120751"/>
                  </a:lnTo>
                  <a:lnTo>
                    <a:pt x="6842950" y="135267"/>
                  </a:lnTo>
                  <a:lnTo>
                    <a:pt x="6234430" y="143002"/>
                  </a:lnTo>
                  <a:lnTo>
                    <a:pt x="5727357" y="146761"/>
                  </a:lnTo>
                  <a:lnTo>
                    <a:pt x="5271008" y="147662"/>
                  </a:lnTo>
                  <a:lnTo>
                    <a:pt x="4865370" y="146215"/>
                  </a:lnTo>
                  <a:lnTo>
                    <a:pt x="4510443" y="143014"/>
                  </a:lnTo>
                  <a:lnTo>
                    <a:pt x="4155529" y="137858"/>
                  </a:lnTo>
                  <a:lnTo>
                    <a:pt x="3851313" y="131775"/>
                  </a:lnTo>
                  <a:lnTo>
                    <a:pt x="3547110" y="124028"/>
                  </a:lnTo>
                  <a:lnTo>
                    <a:pt x="3242919" y="114541"/>
                  </a:lnTo>
                  <a:lnTo>
                    <a:pt x="2989427" y="105244"/>
                  </a:lnTo>
                  <a:lnTo>
                    <a:pt x="2735935" y="94602"/>
                  </a:lnTo>
                  <a:lnTo>
                    <a:pt x="2482456" y="82575"/>
                  </a:lnTo>
                  <a:lnTo>
                    <a:pt x="2228977" y="69088"/>
                  </a:lnTo>
                  <a:lnTo>
                    <a:pt x="2128939" y="68389"/>
                  </a:lnTo>
                  <a:lnTo>
                    <a:pt x="2028888" y="68427"/>
                  </a:lnTo>
                  <a:lnTo>
                    <a:pt x="1928825" y="69291"/>
                  </a:lnTo>
                  <a:lnTo>
                    <a:pt x="1828787" y="71043"/>
                  </a:lnTo>
                  <a:lnTo>
                    <a:pt x="1728774" y="73748"/>
                  </a:lnTo>
                  <a:lnTo>
                    <a:pt x="1678774" y="75476"/>
                  </a:lnTo>
                  <a:lnTo>
                    <a:pt x="1628787" y="77470"/>
                  </a:lnTo>
                  <a:lnTo>
                    <a:pt x="1578813" y="79730"/>
                  </a:lnTo>
                  <a:lnTo>
                    <a:pt x="1528851" y="82270"/>
                  </a:lnTo>
                  <a:lnTo>
                    <a:pt x="1375016" y="91262"/>
                  </a:lnTo>
                  <a:lnTo>
                    <a:pt x="1322743" y="94526"/>
                  </a:lnTo>
                  <a:lnTo>
                    <a:pt x="1270342" y="98069"/>
                  </a:lnTo>
                  <a:lnTo>
                    <a:pt x="1217866" y="102006"/>
                  </a:lnTo>
                  <a:lnTo>
                    <a:pt x="1165390" y="106438"/>
                  </a:lnTo>
                  <a:lnTo>
                    <a:pt x="1112977" y="111506"/>
                  </a:lnTo>
                  <a:lnTo>
                    <a:pt x="1060678" y="117322"/>
                  </a:lnTo>
                  <a:lnTo>
                    <a:pt x="1008557" y="123990"/>
                  </a:lnTo>
                  <a:lnTo>
                    <a:pt x="956691" y="131622"/>
                  </a:lnTo>
                  <a:lnTo>
                    <a:pt x="905129" y="140360"/>
                  </a:lnTo>
                  <a:lnTo>
                    <a:pt x="853948" y="150291"/>
                  </a:lnTo>
                  <a:lnTo>
                    <a:pt x="803198" y="161544"/>
                  </a:lnTo>
                  <a:lnTo>
                    <a:pt x="754430" y="174663"/>
                  </a:lnTo>
                  <a:lnTo>
                    <a:pt x="707529" y="190550"/>
                  </a:lnTo>
                  <a:lnTo>
                    <a:pt x="662774" y="209397"/>
                  </a:lnTo>
                  <a:lnTo>
                    <a:pt x="620433" y="231355"/>
                  </a:lnTo>
                  <a:lnTo>
                    <a:pt x="580796" y="256603"/>
                  </a:lnTo>
                  <a:lnTo>
                    <a:pt x="544118" y="285305"/>
                  </a:lnTo>
                  <a:lnTo>
                    <a:pt x="510692" y="317639"/>
                  </a:lnTo>
                  <a:lnTo>
                    <a:pt x="480796" y="353758"/>
                  </a:lnTo>
                  <a:lnTo>
                    <a:pt x="454698" y="393839"/>
                  </a:lnTo>
                  <a:lnTo>
                    <a:pt x="432663" y="438035"/>
                  </a:lnTo>
                  <a:lnTo>
                    <a:pt x="414997" y="486537"/>
                  </a:lnTo>
                  <a:lnTo>
                    <a:pt x="400392" y="586778"/>
                  </a:lnTo>
                  <a:lnTo>
                    <a:pt x="386308" y="687133"/>
                  </a:lnTo>
                  <a:lnTo>
                    <a:pt x="372732" y="787615"/>
                  </a:lnTo>
                  <a:lnTo>
                    <a:pt x="359676" y="888212"/>
                  </a:lnTo>
                  <a:lnTo>
                    <a:pt x="341020" y="1039317"/>
                  </a:lnTo>
                  <a:lnTo>
                    <a:pt x="323481" y="1190650"/>
                  </a:lnTo>
                  <a:lnTo>
                    <a:pt x="307022" y="1342199"/>
                  </a:lnTo>
                  <a:lnTo>
                    <a:pt x="291630" y="1493951"/>
                  </a:lnTo>
                  <a:lnTo>
                    <a:pt x="277279" y="1645894"/>
                  </a:lnTo>
                  <a:lnTo>
                    <a:pt x="263944" y="1797989"/>
                  </a:lnTo>
                  <a:lnTo>
                    <a:pt x="251599" y="1950250"/>
                  </a:lnTo>
                  <a:lnTo>
                    <a:pt x="240245" y="2102650"/>
                  </a:lnTo>
                  <a:lnTo>
                    <a:pt x="229844" y="2255164"/>
                  </a:lnTo>
                  <a:lnTo>
                    <a:pt x="220370" y="2407780"/>
                  </a:lnTo>
                  <a:lnTo>
                    <a:pt x="211810" y="2560472"/>
                  </a:lnTo>
                  <a:lnTo>
                    <a:pt x="204139" y="2713253"/>
                  </a:lnTo>
                  <a:lnTo>
                    <a:pt x="197332" y="2866072"/>
                  </a:lnTo>
                  <a:lnTo>
                    <a:pt x="191376" y="3018942"/>
                  </a:lnTo>
                  <a:lnTo>
                    <a:pt x="186245" y="3171825"/>
                  </a:lnTo>
                  <a:lnTo>
                    <a:pt x="181914" y="3324707"/>
                  </a:lnTo>
                  <a:lnTo>
                    <a:pt x="178358" y="3477590"/>
                  </a:lnTo>
                  <a:lnTo>
                    <a:pt x="174790" y="3681374"/>
                  </a:lnTo>
                  <a:lnTo>
                    <a:pt x="172529" y="3885069"/>
                  </a:lnTo>
                  <a:lnTo>
                    <a:pt x="171513" y="4088638"/>
                  </a:lnTo>
                  <a:lnTo>
                    <a:pt x="171691" y="4292041"/>
                  </a:lnTo>
                  <a:lnTo>
                    <a:pt x="172999" y="4495241"/>
                  </a:lnTo>
                  <a:lnTo>
                    <a:pt x="175399" y="4698200"/>
                  </a:lnTo>
                  <a:lnTo>
                    <a:pt x="179870" y="4951476"/>
                  </a:lnTo>
                  <a:lnTo>
                    <a:pt x="181902" y="5011242"/>
                  </a:lnTo>
                  <a:lnTo>
                    <a:pt x="186016" y="5067859"/>
                  </a:lnTo>
                  <a:lnTo>
                    <a:pt x="192176" y="5121427"/>
                  </a:lnTo>
                  <a:lnTo>
                    <a:pt x="200317" y="5172037"/>
                  </a:lnTo>
                  <a:lnTo>
                    <a:pt x="210400" y="5219751"/>
                  </a:lnTo>
                  <a:lnTo>
                    <a:pt x="222364" y="5264683"/>
                  </a:lnTo>
                  <a:lnTo>
                    <a:pt x="236181" y="5306885"/>
                  </a:lnTo>
                  <a:lnTo>
                    <a:pt x="251777" y="5346458"/>
                  </a:lnTo>
                  <a:lnTo>
                    <a:pt x="269125" y="5383492"/>
                  </a:lnTo>
                  <a:lnTo>
                    <a:pt x="288163" y="5418061"/>
                  </a:lnTo>
                  <a:lnTo>
                    <a:pt x="308851" y="5450256"/>
                  </a:lnTo>
                  <a:lnTo>
                    <a:pt x="354952" y="5507837"/>
                  </a:lnTo>
                  <a:lnTo>
                    <a:pt x="407047" y="5556910"/>
                  </a:lnTo>
                  <a:lnTo>
                    <a:pt x="464743" y="5598147"/>
                  </a:lnTo>
                  <a:lnTo>
                    <a:pt x="527646" y="5632234"/>
                  </a:lnTo>
                  <a:lnTo>
                    <a:pt x="595350" y="5659818"/>
                  </a:lnTo>
                  <a:lnTo>
                    <a:pt x="667499" y="5681599"/>
                  </a:lnTo>
                  <a:lnTo>
                    <a:pt x="705104" y="5690514"/>
                  </a:lnTo>
                  <a:lnTo>
                    <a:pt x="743661" y="5698223"/>
                  </a:lnTo>
                  <a:lnTo>
                    <a:pt x="783132" y="5704827"/>
                  </a:lnTo>
                  <a:lnTo>
                    <a:pt x="823468" y="5710390"/>
                  </a:lnTo>
                  <a:lnTo>
                    <a:pt x="864616" y="5715000"/>
                  </a:lnTo>
                  <a:lnTo>
                    <a:pt x="906526" y="5718746"/>
                  </a:lnTo>
                  <a:lnTo>
                    <a:pt x="949147" y="5721718"/>
                  </a:lnTo>
                  <a:lnTo>
                    <a:pt x="992428" y="5723979"/>
                  </a:lnTo>
                  <a:lnTo>
                    <a:pt x="1036332" y="5725630"/>
                  </a:lnTo>
                  <a:lnTo>
                    <a:pt x="1080808" y="5726760"/>
                  </a:lnTo>
                  <a:lnTo>
                    <a:pt x="1125791" y="5727433"/>
                  </a:lnTo>
                  <a:lnTo>
                    <a:pt x="1171244" y="5727751"/>
                  </a:lnTo>
                  <a:lnTo>
                    <a:pt x="1263370" y="5727636"/>
                  </a:lnTo>
                  <a:lnTo>
                    <a:pt x="1403858" y="5726849"/>
                  </a:lnTo>
                  <a:lnTo>
                    <a:pt x="1451102" y="5726747"/>
                  </a:lnTo>
                  <a:lnTo>
                    <a:pt x="6171158" y="5768073"/>
                  </a:lnTo>
                  <a:lnTo>
                    <a:pt x="6149721" y="5789536"/>
                  </a:lnTo>
                  <a:lnTo>
                    <a:pt x="6143676" y="5804928"/>
                  </a:lnTo>
                  <a:lnTo>
                    <a:pt x="6150635" y="5817870"/>
                  </a:lnTo>
                  <a:lnTo>
                    <a:pt x="6164783" y="5823369"/>
                  </a:lnTo>
                  <a:lnTo>
                    <a:pt x="6180328" y="5816397"/>
                  </a:lnTo>
                  <a:lnTo>
                    <a:pt x="6226594" y="5768556"/>
                  </a:lnTo>
                  <a:lnTo>
                    <a:pt x="6362916" y="5769749"/>
                  </a:lnTo>
                  <a:lnTo>
                    <a:pt x="6365316" y="5772696"/>
                  </a:lnTo>
                  <a:lnTo>
                    <a:pt x="6387833" y="5805970"/>
                  </a:lnTo>
                  <a:lnTo>
                    <a:pt x="6406959" y="5824436"/>
                  </a:lnTo>
                  <a:lnTo>
                    <a:pt x="6427470" y="5818022"/>
                  </a:lnTo>
                  <a:lnTo>
                    <a:pt x="6473126" y="5770715"/>
                  </a:lnTo>
                  <a:lnTo>
                    <a:pt x="6618529" y="5771985"/>
                  </a:lnTo>
                  <a:lnTo>
                    <a:pt x="6642786" y="5805551"/>
                  </a:lnTo>
                  <a:lnTo>
                    <a:pt x="6661124" y="5826836"/>
                  </a:lnTo>
                  <a:lnTo>
                    <a:pt x="6676250" y="5836450"/>
                  </a:lnTo>
                  <a:lnTo>
                    <a:pt x="6691084" y="5835370"/>
                  </a:lnTo>
                  <a:lnTo>
                    <a:pt x="6708534" y="5824563"/>
                  </a:lnTo>
                  <a:lnTo>
                    <a:pt x="6731508" y="5804967"/>
                  </a:lnTo>
                  <a:lnTo>
                    <a:pt x="6762915" y="5777573"/>
                  </a:lnTo>
                  <a:lnTo>
                    <a:pt x="6768262" y="5773293"/>
                  </a:lnTo>
                  <a:lnTo>
                    <a:pt x="6899529" y="5774448"/>
                  </a:lnTo>
                  <a:lnTo>
                    <a:pt x="6900418" y="5775795"/>
                  </a:lnTo>
                  <a:lnTo>
                    <a:pt x="6955917" y="5850763"/>
                  </a:lnTo>
                  <a:lnTo>
                    <a:pt x="6977634" y="5856605"/>
                  </a:lnTo>
                  <a:lnTo>
                    <a:pt x="7003593" y="5837948"/>
                  </a:lnTo>
                  <a:lnTo>
                    <a:pt x="7031799" y="5804700"/>
                  </a:lnTo>
                  <a:lnTo>
                    <a:pt x="7053453" y="5775795"/>
                  </a:lnTo>
                  <a:lnTo>
                    <a:pt x="7195782" y="5777039"/>
                  </a:lnTo>
                  <a:lnTo>
                    <a:pt x="7217092" y="5804560"/>
                  </a:lnTo>
                  <a:lnTo>
                    <a:pt x="7246620" y="5838139"/>
                  </a:lnTo>
                  <a:lnTo>
                    <a:pt x="7261885" y="5845581"/>
                  </a:lnTo>
                  <a:lnTo>
                    <a:pt x="7277252" y="5840844"/>
                  </a:lnTo>
                  <a:lnTo>
                    <a:pt x="7286193" y="5828614"/>
                  </a:lnTo>
                  <a:lnTo>
                    <a:pt x="7282180" y="5813590"/>
                  </a:lnTo>
                  <a:lnTo>
                    <a:pt x="7252309" y="5777535"/>
                  </a:lnTo>
                  <a:lnTo>
                    <a:pt x="9902825" y="5800725"/>
                  </a:lnTo>
                  <a:lnTo>
                    <a:pt x="9917443" y="5794260"/>
                  </a:lnTo>
                  <a:lnTo>
                    <a:pt x="9922040" y="5780011"/>
                  </a:lnTo>
                  <a:lnTo>
                    <a:pt x="9916630" y="5765724"/>
                  </a:lnTo>
                  <a:lnTo>
                    <a:pt x="9901174" y="5759107"/>
                  </a:lnTo>
                  <a:lnTo>
                    <a:pt x="7216241" y="5735218"/>
                  </a:lnTo>
                  <a:lnTo>
                    <a:pt x="7208088" y="5725757"/>
                  </a:lnTo>
                  <a:lnTo>
                    <a:pt x="7179399" y="5696801"/>
                  </a:lnTo>
                  <a:lnTo>
                    <a:pt x="7156717" y="5680240"/>
                  </a:lnTo>
                  <a:lnTo>
                    <a:pt x="7156717" y="5734685"/>
                  </a:lnTo>
                  <a:lnTo>
                    <a:pt x="7086917" y="5734062"/>
                  </a:lnTo>
                  <a:lnTo>
                    <a:pt x="7109587" y="5716689"/>
                  </a:lnTo>
                  <a:lnTo>
                    <a:pt x="7145668" y="5723890"/>
                  </a:lnTo>
                  <a:lnTo>
                    <a:pt x="7156717" y="5734685"/>
                  </a:lnTo>
                  <a:lnTo>
                    <a:pt x="7156717" y="5680240"/>
                  </a:lnTo>
                  <a:lnTo>
                    <a:pt x="7154011" y="5678259"/>
                  </a:lnTo>
                  <a:lnTo>
                    <a:pt x="7130224" y="5670486"/>
                  </a:lnTo>
                  <a:lnTo>
                    <a:pt x="7106310" y="5673814"/>
                  </a:lnTo>
                  <a:lnTo>
                    <a:pt x="7080605" y="5688571"/>
                  </a:lnTo>
                  <a:lnTo>
                    <a:pt x="7051383" y="5715114"/>
                  </a:lnTo>
                  <a:lnTo>
                    <a:pt x="7034924" y="5733605"/>
                  </a:lnTo>
                  <a:lnTo>
                    <a:pt x="6999529" y="5733288"/>
                  </a:lnTo>
                  <a:lnTo>
                    <a:pt x="6999529" y="5775325"/>
                  </a:lnTo>
                  <a:lnTo>
                    <a:pt x="6975602" y="5804903"/>
                  </a:lnTo>
                  <a:lnTo>
                    <a:pt x="6954926" y="5774931"/>
                  </a:lnTo>
                  <a:lnTo>
                    <a:pt x="6999529" y="5775325"/>
                  </a:lnTo>
                  <a:lnTo>
                    <a:pt x="6999529" y="5733288"/>
                  </a:lnTo>
                  <a:lnTo>
                    <a:pt x="6924522" y="5732615"/>
                  </a:lnTo>
                  <a:lnTo>
                    <a:pt x="6908457" y="5711393"/>
                  </a:lnTo>
                  <a:lnTo>
                    <a:pt x="6883971" y="5685561"/>
                  </a:lnTo>
                  <a:lnTo>
                    <a:pt x="6868261" y="5675655"/>
                  </a:lnTo>
                  <a:lnTo>
                    <a:pt x="6868261" y="5732119"/>
                  </a:lnTo>
                  <a:lnTo>
                    <a:pt x="6819951" y="5731688"/>
                  </a:lnTo>
                  <a:lnTo>
                    <a:pt x="6835457" y="5719051"/>
                  </a:lnTo>
                  <a:lnTo>
                    <a:pt x="6859283" y="5722556"/>
                  </a:lnTo>
                  <a:lnTo>
                    <a:pt x="6868261" y="5732119"/>
                  </a:lnTo>
                  <a:lnTo>
                    <a:pt x="6868261" y="5675655"/>
                  </a:lnTo>
                  <a:lnTo>
                    <a:pt x="6862724" y="5672150"/>
                  </a:lnTo>
                  <a:lnTo>
                    <a:pt x="6842607" y="5670029"/>
                  </a:lnTo>
                  <a:lnTo>
                    <a:pt x="6821538" y="5678043"/>
                  </a:lnTo>
                  <a:lnTo>
                    <a:pt x="6797395" y="5695048"/>
                  </a:lnTo>
                  <a:lnTo>
                    <a:pt x="6768084" y="5719915"/>
                  </a:lnTo>
                  <a:lnTo>
                    <a:pt x="6755104" y="5731116"/>
                  </a:lnTo>
                  <a:lnTo>
                    <a:pt x="6705168" y="5730672"/>
                  </a:lnTo>
                  <a:lnTo>
                    <a:pt x="6705168" y="5772747"/>
                  </a:lnTo>
                  <a:lnTo>
                    <a:pt x="6685534" y="5788596"/>
                  </a:lnTo>
                  <a:lnTo>
                    <a:pt x="6674117" y="5772467"/>
                  </a:lnTo>
                  <a:lnTo>
                    <a:pt x="6705168" y="5772747"/>
                  </a:lnTo>
                  <a:lnTo>
                    <a:pt x="6705168" y="5730672"/>
                  </a:lnTo>
                  <a:lnTo>
                    <a:pt x="6644043" y="5730125"/>
                  </a:lnTo>
                  <a:lnTo>
                    <a:pt x="6616789" y="5693168"/>
                  </a:lnTo>
                  <a:lnTo>
                    <a:pt x="6592176" y="5665444"/>
                  </a:lnTo>
                  <a:lnTo>
                    <a:pt x="6588658" y="5663069"/>
                  </a:lnTo>
                  <a:lnTo>
                    <a:pt x="6588658" y="5729630"/>
                  </a:lnTo>
                  <a:lnTo>
                    <a:pt x="6510160" y="5728932"/>
                  </a:lnTo>
                  <a:lnTo>
                    <a:pt x="6534404" y="5704929"/>
                  </a:lnTo>
                  <a:lnTo>
                    <a:pt x="6560642" y="5697347"/>
                  </a:lnTo>
                  <a:lnTo>
                    <a:pt x="6584823" y="5724182"/>
                  </a:lnTo>
                  <a:lnTo>
                    <a:pt x="6588658" y="5729630"/>
                  </a:lnTo>
                  <a:lnTo>
                    <a:pt x="6588658" y="5663069"/>
                  </a:lnTo>
                  <a:lnTo>
                    <a:pt x="6570599" y="5650839"/>
                  </a:lnTo>
                  <a:lnTo>
                    <a:pt x="6549479" y="5649239"/>
                  </a:lnTo>
                  <a:lnTo>
                    <a:pt x="6526200" y="5660479"/>
                  </a:lnTo>
                  <a:lnTo>
                    <a:pt x="6498158" y="5684431"/>
                  </a:lnTo>
                  <a:lnTo>
                    <a:pt x="6462776" y="5720931"/>
                  </a:lnTo>
                  <a:lnTo>
                    <a:pt x="6455816" y="5728449"/>
                  </a:lnTo>
                  <a:lnTo>
                    <a:pt x="6386004" y="5727827"/>
                  </a:lnTo>
                  <a:lnTo>
                    <a:pt x="6365062" y="5705081"/>
                  </a:lnTo>
                  <a:lnTo>
                    <a:pt x="6333147" y="5678360"/>
                  </a:lnTo>
                  <a:lnTo>
                    <a:pt x="6324701" y="5672975"/>
                  </a:lnTo>
                  <a:lnTo>
                    <a:pt x="6324701" y="5727281"/>
                  </a:lnTo>
                  <a:lnTo>
                    <a:pt x="6267005" y="5726760"/>
                  </a:lnTo>
                  <a:lnTo>
                    <a:pt x="6290945" y="5702008"/>
                  </a:lnTo>
                  <a:lnTo>
                    <a:pt x="6324701" y="5727281"/>
                  </a:lnTo>
                  <a:lnTo>
                    <a:pt x="6324701" y="5672975"/>
                  </a:lnTo>
                  <a:lnTo>
                    <a:pt x="6297930" y="5655894"/>
                  </a:lnTo>
                  <a:lnTo>
                    <a:pt x="6266548" y="5668607"/>
                  </a:lnTo>
                  <a:lnTo>
                    <a:pt x="6224397" y="5709666"/>
                  </a:lnTo>
                  <a:lnTo>
                    <a:pt x="6209601" y="5726252"/>
                  </a:lnTo>
                  <a:lnTo>
                    <a:pt x="1635620" y="5685536"/>
                  </a:lnTo>
                  <a:lnTo>
                    <a:pt x="926071" y="5677052"/>
                  </a:lnTo>
                  <a:lnTo>
                    <a:pt x="879106" y="5673725"/>
                  </a:lnTo>
                  <a:lnTo>
                    <a:pt x="831786" y="5669153"/>
                  </a:lnTo>
                  <a:lnTo>
                    <a:pt x="784364" y="5663044"/>
                  </a:lnTo>
                  <a:lnTo>
                    <a:pt x="737133" y="5655145"/>
                  </a:lnTo>
                  <a:lnTo>
                    <a:pt x="690346" y="5645175"/>
                  </a:lnTo>
                  <a:lnTo>
                    <a:pt x="644309" y="5632843"/>
                  </a:lnTo>
                  <a:lnTo>
                    <a:pt x="599274" y="5617870"/>
                  </a:lnTo>
                  <a:lnTo>
                    <a:pt x="555523" y="5600001"/>
                  </a:lnTo>
                  <a:lnTo>
                    <a:pt x="513346" y="5578932"/>
                  </a:lnTo>
                  <a:lnTo>
                    <a:pt x="472998" y="5554396"/>
                  </a:lnTo>
                  <a:lnTo>
                    <a:pt x="434784" y="5526125"/>
                  </a:lnTo>
                  <a:lnTo>
                    <a:pt x="398957" y="5493817"/>
                  </a:lnTo>
                  <a:lnTo>
                    <a:pt x="366737" y="5458244"/>
                  </a:lnTo>
                  <a:lnTo>
                    <a:pt x="338709" y="5420245"/>
                  </a:lnTo>
                  <a:lnTo>
                    <a:pt x="314579" y="5380101"/>
                  </a:lnTo>
                  <a:lnTo>
                    <a:pt x="294030" y="5338089"/>
                  </a:lnTo>
                  <a:lnTo>
                    <a:pt x="276758" y="5294477"/>
                  </a:lnTo>
                  <a:lnTo>
                    <a:pt x="262470" y="5249557"/>
                  </a:lnTo>
                  <a:lnTo>
                    <a:pt x="250850" y="5203583"/>
                  </a:lnTo>
                  <a:lnTo>
                    <a:pt x="241592" y="5156847"/>
                  </a:lnTo>
                  <a:lnTo>
                    <a:pt x="234391" y="5109629"/>
                  </a:lnTo>
                  <a:lnTo>
                    <a:pt x="228942" y="5062194"/>
                  </a:lnTo>
                  <a:lnTo>
                    <a:pt x="224942" y="5014823"/>
                  </a:lnTo>
                  <a:lnTo>
                    <a:pt x="222097" y="4967795"/>
                  </a:lnTo>
                  <a:lnTo>
                    <a:pt x="220091" y="4921377"/>
                  </a:lnTo>
                  <a:lnTo>
                    <a:pt x="216827" y="4820666"/>
                  </a:lnTo>
                  <a:lnTo>
                    <a:pt x="214160" y="4719917"/>
                  </a:lnTo>
                  <a:lnTo>
                    <a:pt x="212090" y="4619117"/>
                  </a:lnTo>
                  <a:lnTo>
                    <a:pt x="210553" y="4518291"/>
                  </a:lnTo>
                  <a:lnTo>
                    <a:pt x="209207" y="4367022"/>
                  </a:lnTo>
                  <a:lnTo>
                    <a:pt x="208927" y="4215714"/>
                  </a:lnTo>
                  <a:lnTo>
                    <a:pt x="209613" y="4064406"/>
                  </a:lnTo>
                  <a:lnTo>
                    <a:pt x="211175" y="3913124"/>
                  </a:lnTo>
                  <a:lnTo>
                    <a:pt x="214439" y="3711473"/>
                  </a:lnTo>
                  <a:lnTo>
                    <a:pt x="220091" y="3459607"/>
                  </a:lnTo>
                  <a:lnTo>
                    <a:pt x="224294" y="3306064"/>
                  </a:lnTo>
                  <a:lnTo>
                    <a:pt x="229298" y="3152559"/>
                  </a:lnTo>
                  <a:lnTo>
                    <a:pt x="235102" y="2999092"/>
                  </a:lnTo>
                  <a:lnTo>
                    <a:pt x="241706" y="2845676"/>
                  </a:lnTo>
                  <a:lnTo>
                    <a:pt x="249110" y="2692285"/>
                  </a:lnTo>
                  <a:lnTo>
                    <a:pt x="257314" y="2538946"/>
                  </a:lnTo>
                  <a:lnTo>
                    <a:pt x="266319" y="2385644"/>
                  </a:lnTo>
                  <a:lnTo>
                    <a:pt x="276123" y="2232380"/>
                  </a:lnTo>
                  <a:lnTo>
                    <a:pt x="286727" y="2079167"/>
                  </a:lnTo>
                  <a:lnTo>
                    <a:pt x="298132" y="1925993"/>
                  </a:lnTo>
                  <a:lnTo>
                    <a:pt x="310324" y="1772856"/>
                  </a:lnTo>
                  <a:lnTo>
                    <a:pt x="323329" y="1619770"/>
                  </a:lnTo>
                  <a:lnTo>
                    <a:pt x="337121" y="1466723"/>
                  </a:lnTo>
                  <a:lnTo>
                    <a:pt x="351726" y="1313713"/>
                  </a:lnTo>
                  <a:lnTo>
                    <a:pt x="367118" y="1160754"/>
                  </a:lnTo>
                  <a:lnTo>
                    <a:pt x="383311" y="1007846"/>
                  </a:lnTo>
                  <a:lnTo>
                    <a:pt x="400316" y="854964"/>
                  </a:lnTo>
                  <a:lnTo>
                    <a:pt x="405206" y="809459"/>
                  </a:lnTo>
                  <a:lnTo>
                    <a:pt x="414655" y="715314"/>
                  </a:lnTo>
                  <a:lnTo>
                    <a:pt x="420255" y="667550"/>
                  </a:lnTo>
                  <a:lnTo>
                    <a:pt x="427126" y="619912"/>
                  </a:lnTo>
                  <a:lnTo>
                    <a:pt x="435787" y="572833"/>
                  </a:lnTo>
                  <a:lnTo>
                    <a:pt x="446760" y="526732"/>
                  </a:lnTo>
                  <a:lnTo>
                    <a:pt x="460552" y="482079"/>
                  </a:lnTo>
                  <a:lnTo>
                    <a:pt x="477697" y="439280"/>
                  </a:lnTo>
                  <a:lnTo>
                    <a:pt x="498690" y="398792"/>
                  </a:lnTo>
                  <a:lnTo>
                    <a:pt x="524078" y="361048"/>
                  </a:lnTo>
                  <a:lnTo>
                    <a:pt x="554355" y="326478"/>
                  </a:lnTo>
                  <a:lnTo>
                    <a:pt x="590042" y="295516"/>
                  </a:lnTo>
                  <a:lnTo>
                    <a:pt x="631672" y="268605"/>
                  </a:lnTo>
                  <a:lnTo>
                    <a:pt x="675906" y="246126"/>
                  </a:lnTo>
                  <a:lnTo>
                    <a:pt x="721956" y="227584"/>
                  </a:lnTo>
                  <a:lnTo>
                    <a:pt x="769391" y="212432"/>
                  </a:lnTo>
                  <a:lnTo>
                    <a:pt x="817740" y="200126"/>
                  </a:lnTo>
                  <a:lnTo>
                    <a:pt x="866559" y="190119"/>
                  </a:lnTo>
                  <a:lnTo>
                    <a:pt x="915403" y="181864"/>
                  </a:lnTo>
                  <a:lnTo>
                    <a:pt x="965428" y="174459"/>
                  </a:lnTo>
                  <a:lnTo>
                    <a:pt x="1015568" y="167627"/>
                  </a:lnTo>
                  <a:lnTo>
                    <a:pt x="1065822" y="161340"/>
                  </a:lnTo>
                  <a:lnTo>
                    <a:pt x="1116152" y="155562"/>
                  </a:lnTo>
                  <a:lnTo>
                    <a:pt x="1166571" y="150266"/>
                  </a:lnTo>
                  <a:lnTo>
                    <a:pt x="1217053" y="145427"/>
                  </a:lnTo>
                  <a:lnTo>
                    <a:pt x="1267574" y="141008"/>
                  </a:lnTo>
                  <a:lnTo>
                    <a:pt x="1318145" y="136982"/>
                  </a:lnTo>
                  <a:lnTo>
                    <a:pt x="1368742" y="133311"/>
                  </a:lnTo>
                  <a:lnTo>
                    <a:pt x="1419352" y="129984"/>
                  </a:lnTo>
                  <a:lnTo>
                    <a:pt x="1469961" y="126961"/>
                  </a:lnTo>
                  <a:lnTo>
                    <a:pt x="1571129" y="121691"/>
                  </a:lnTo>
                  <a:lnTo>
                    <a:pt x="1671574" y="117348"/>
                  </a:lnTo>
                  <a:lnTo>
                    <a:pt x="1721485" y="115582"/>
                  </a:lnTo>
                  <a:lnTo>
                    <a:pt x="1821319" y="112801"/>
                  </a:lnTo>
                  <a:lnTo>
                    <a:pt x="1921167" y="110985"/>
                  </a:lnTo>
                  <a:lnTo>
                    <a:pt x="2021027" y="110058"/>
                  </a:lnTo>
                  <a:lnTo>
                    <a:pt x="2120874" y="109969"/>
                  </a:lnTo>
                  <a:lnTo>
                    <a:pt x="2220734" y="110629"/>
                  </a:lnTo>
                  <a:lnTo>
                    <a:pt x="2320582" y="112001"/>
                  </a:lnTo>
                  <a:lnTo>
                    <a:pt x="2420429" y="113995"/>
                  </a:lnTo>
                  <a:lnTo>
                    <a:pt x="2520277" y="116560"/>
                  </a:lnTo>
                  <a:lnTo>
                    <a:pt x="2670010" y="121323"/>
                  </a:lnTo>
                  <a:lnTo>
                    <a:pt x="2869603" y="129019"/>
                  </a:lnTo>
                  <a:lnTo>
                    <a:pt x="3118993" y="140081"/>
                  </a:lnTo>
                  <a:lnTo>
                    <a:pt x="3321342" y="150279"/>
                  </a:lnTo>
                  <a:lnTo>
                    <a:pt x="3523716" y="159270"/>
                  </a:lnTo>
                  <a:lnTo>
                    <a:pt x="3726091" y="167119"/>
                  </a:lnTo>
                  <a:lnTo>
                    <a:pt x="3928478" y="173875"/>
                  </a:lnTo>
                  <a:lnTo>
                    <a:pt x="4181475" y="180860"/>
                  </a:lnTo>
                  <a:lnTo>
                    <a:pt x="4434484" y="186296"/>
                  </a:lnTo>
                  <a:lnTo>
                    <a:pt x="4687494" y="190284"/>
                  </a:lnTo>
                  <a:lnTo>
                    <a:pt x="4940516" y="192913"/>
                  </a:lnTo>
                  <a:lnTo>
                    <a:pt x="5244160" y="194411"/>
                  </a:lnTo>
                  <a:lnTo>
                    <a:pt x="5547804" y="194259"/>
                  </a:lnTo>
                  <a:lnTo>
                    <a:pt x="5902058" y="192201"/>
                  </a:lnTo>
                  <a:lnTo>
                    <a:pt x="6306947" y="187706"/>
                  </a:lnTo>
                  <a:lnTo>
                    <a:pt x="6863664" y="178435"/>
                  </a:lnTo>
                  <a:lnTo>
                    <a:pt x="9090406" y="124714"/>
                  </a:lnTo>
                  <a:lnTo>
                    <a:pt x="9143136" y="124485"/>
                  </a:lnTo>
                  <a:lnTo>
                    <a:pt x="9195460" y="123939"/>
                  </a:lnTo>
                  <a:lnTo>
                    <a:pt x="9298991" y="122021"/>
                  </a:lnTo>
                  <a:lnTo>
                    <a:pt x="9401238" y="119291"/>
                  </a:lnTo>
                  <a:lnTo>
                    <a:pt x="9702749" y="109588"/>
                  </a:lnTo>
                  <a:lnTo>
                    <a:pt x="9802368" y="106946"/>
                  </a:lnTo>
                  <a:lnTo>
                    <a:pt x="9901936" y="105130"/>
                  </a:lnTo>
                  <a:lnTo>
                    <a:pt x="9951796" y="104635"/>
                  </a:lnTo>
                  <a:lnTo>
                    <a:pt x="10001733" y="104482"/>
                  </a:lnTo>
                  <a:lnTo>
                    <a:pt x="10051796" y="104711"/>
                  </a:lnTo>
                  <a:lnTo>
                    <a:pt x="10101999" y="105346"/>
                  </a:lnTo>
                  <a:lnTo>
                    <a:pt x="10152393" y="106438"/>
                  </a:lnTo>
                  <a:lnTo>
                    <a:pt x="10202989" y="108026"/>
                  </a:lnTo>
                  <a:lnTo>
                    <a:pt x="10253828" y="110147"/>
                  </a:lnTo>
                  <a:lnTo>
                    <a:pt x="10304958" y="112852"/>
                  </a:lnTo>
                  <a:lnTo>
                    <a:pt x="10356380" y="116179"/>
                  </a:lnTo>
                  <a:lnTo>
                    <a:pt x="10408133" y="120180"/>
                  </a:lnTo>
                  <a:lnTo>
                    <a:pt x="10460266" y="124866"/>
                  </a:lnTo>
                  <a:lnTo>
                    <a:pt x="10512806" y="130302"/>
                  </a:lnTo>
                  <a:lnTo>
                    <a:pt x="10569194" y="138557"/>
                  </a:lnTo>
                  <a:lnTo>
                    <a:pt x="10622940" y="147459"/>
                  </a:lnTo>
                  <a:lnTo>
                    <a:pt x="10674083" y="157200"/>
                  </a:lnTo>
                  <a:lnTo>
                    <a:pt x="10722674" y="167995"/>
                  </a:lnTo>
                  <a:lnTo>
                    <a:pt x="10768749" y="180060"/>
                  </a:lnTo>
                  <a:lnTo>
                    <a:pt x="10812361" y="193586"/>
                  </a:lnTo>
                  <a:lnTo>
                    <a:pt x="10853534" y="208788"/>
                  </a:lnTo>
                  <a:lnTo>
                    <a:pt x="10892320" y="225869"/>
                  </a:lnTo>
                  <a:lnTo>
                    <a:pt x="10928769" y="245046"/>
                  </a:lnTo>
                  <a:lnTo>
                    <a:pt x="10962932" y="266509"/>
                  </a:lnTo>
                  <a:lnTo>
                    <a:pt x="10994835" y="290474"/>
                  </a:lnTo>
                  <a:lnTo>
                    <a:pt x="11024527" y="317144"/>
                  </a:lnTo>
                  <a:lnTo>
                    <a:pt x="11052048" y="346735"/>
                  </a:lnTo>
                  <a:lnTo>
                    <a:pt x="11077448" y="379450"/>
                  </a:lnTo>
                  <a:lnTo>
                    <a:pt x="11100778" y="415480"/>
                  </a:lnTo>
                  <a:lnTo>
                    <a:pt x="11122063" y="455041"/>
                  </a:lnTo>
                  <a:lnTo>
                    <a:pt x="11141354" y="498348"/>
                  </a:lnTo>
                  <a:lnTo>
                    <a:pt x="11158703" y="545604"/>
                  </a:lnTo>
                  <a:lnTo>
                    <a:pt x="11174146" y="597014"/>
                  </a:lnTo>
                  <a:lnTo>
                    <a:pt x="11187722" y="652780"/>
                  </a:lnTo>
                  <a:lnTo>
                    <a:pt x="11199495" y="713105"/>
                  </a:lnTo>
                  <a:lnTo>
                    <a:pt x="11208741" y="762546"/>
                  </a:lnTo>
                  <a:lnTo>
                    <a:pt x="11217478" y="811974"/>
                  </a:lnTo>
                  <a:lnTo>
                    <a:pt x="11225721" y="861390"/>
                  </a:lnTo>
                  <a:lnTo>
                    <a:pt x="11233480" y="910805"/>
                  </a:lnTo>
                  <a:lnTo>
                    <a:pt x="11240757" y="960208"/>
                  </a:lnTo>
                  <a:lnTo>
                    <a:pt x="11247577" y="1009599"/>
                  </a:lnTo>
                  <a:lnTo>
                    <a:pt x="11253940" y="1058989"/>
                  </a:lnTo>
                  <a:lnTo>
                    <a:pt x="11259871" y="1108379"/>
                  </a:lnTo>
                  <a:lnTo>
                    <a:pt x="11265357" y="1157770"/>
                  </a:lnTo>
                  <a:lnTo>
                    <a:pt x="11270437" y="1207147"/>
                  </a:lnTo>
                  <a:lnTo>
                    <a:pt x="11275098" y="1256525"/>
                  </a:lnTo>
                  <a:lnTo>
                    <a:pt x="11279353" y="1305902"/>
                  </a:lnTo>
                  <a:lnTo>
                    <a:pt x="11283239" y="1355293"/>
                  </a:lnTo>
                  <a:lnTo>
                    <a:pt x="11286731" y="1404670"/>
                  </a:lnTo>
                  <a:lnTo>
                    <a:pt x="11289868" y="1454048"/>
                  </a:lnTo>
                  <a:lnTo>
                    <a:pt x="11292637" y="1503438"/>
                  </a:lnTo>
                  <a:lnTo>
                    <a:pt x="11295075" y="1552829"/>
                  </a:lnTo>
                  <a:lnTo>
                    <a:pt x="11297171" y="1602232"/>
                  </a:lnTo>
                  <a:lnTo>
                    <a:pt x="11298949" y="1651635"/>
                  </a:lnTo>
                  <a:lnTo>
                    <a:pt x="11300409" y="1701050"/>
                  </a:lnTo>
                  <a:lnTo>
                    <a:pt x="11301578" y="1750466"/>
                  </a:lnTo>
                  <a:lnTo>
                    <a:pt x="11302454" y="1799894"/>
                  </a:lnTo>
                  <a:lnTo>
                    <a:pt x="11303051" y="1849335"/>
                  </a:lnTo>
                  <a:lnTo>
                    <a:pt x="11303368" y="1898789"/>
                  </a:lnTo>
                  <a:lnTo>
                    <a:pt x="11303267" y="1997722"/>
                  </a:lnTo>
                  <a:lnTo>
                    <a:pt x="11302213" y="2096719"/>
                  </a:lnTo>
                  <a:lnTo>
                    <a:pt x="11300295" y="2195779"/>
                  </a:lnTo>
                  <a:lnTo>
                    <a:pt x="11297615" y="2294915"/>
                  </a:lnTo>
                  <a:lnTo>
                    <a:pt x="11294250" y="2394115"/>
                  </a:lnTo>
                  <a:lnTo>
                    <a:pt x="11290300" y="2493416"/>
                  </a:lnTo>
                  <a:lnTo>
                    <a:pt x="11283429" y="2642539"/>
                  </a:lnTo>
                  <a:lnTo>
                    <a:pt x="11270234" y="2891637"/>
                  </a:lnTo>
                  <a:lnTo>
                    <a:pt x="11244859" y="3342055"/>
                  </a:lnTo>
                  <a:lnTo>
                    <a:pt x="11237036" y="3492893"/>
                  </a:lnTo>
                  <a:lnTo>
                    <a:pt x="11235093" y="3534803"/>
                  </a:lnTo>
                  <a:lnTo>
                    <a:pt x="11151235" y="3477006"/>
                  </a:lnTo>
                  <a:lnTo>
                    <a:pt x="11134877" y="3473805"/>
                  </a:lnTo>
                  <a:lnTo>
                    <a:pt x="11121288" y="3482073"/>
                  </a:lnTo>
                  <a:lnTo>
                    <a:pt x="11115650" y="3495852"/>
                  </a:lnTo>
                  <a:lnTo>
                    <a:pt x="11123168" y="3509137"/>
                  </a:lnTo>
                  <a:lnTo>
                    <a:pt x="11224387" y="3578860"/>
                  </a:lnTo>
                  <a:lnTo>
                    <a:pt x="11166856" y="3643122"/>
                  </a:lnTo>
                  <a:lnTo>
                    <a:pt x="11161293" y="3658590"/>
                  </a:lnTo>
                  <a:lnTo>
                    <a:pt x="11168405" y="3671417"/>
                  </a:lnTo>
                  <a:lnTo>
                    <a:pt x="11182426" y="3676662"/>
                  </a:lnTo>
                  <a:lnTo>
                    <a:pt x="11197590" y="3669411"/>
                  </a:lnTo>
                  <a:lnTo>
                    <a:pt x="11230547" y="3632936"/>
                  </a:lnTo>
                  <a:lnTo>
                    <a:pt x="11230039" y="3644100"/>
                  </a:lnTo>
                  <a:lnTo>
                    <a:pt x="11225962" y="3745141"/>
                  </a:lnTo>
                  <a:lnTo>
                    <a:pt x="11222457" y="3846372"/>
                  </a:lnTo>
                  <a:lnTo>
                    <a:pt x="11219625" y="3947807"/>
                  </a:lnTo>
                  <a:lnTo>
                    <a:pt x="11217529" y="4049433"/>
                  </a:lnTo>
                  <a:lnTo>
                    <a:pt x="11216284" y="4151287"/>
                  </a:lnTo>
                  <a:lnTo>
                    <a:pt x="11215954" y="4253357"/>
                  </a:lnTo>
                  <a:lnTo>
                    <a:pt x="11216170" y="4304487"/>
                  </a:lnTo>
                  <a:lnTo>
                    <a:pt x="11216640" y="4355668"/>
                  </a:lnTo>
                  <a:lnTo>
                    <a:pt x="11217402" y="4406900"/>
                  </a:lnTo>
                  <a:lnTo>
                    <a:pt x="11223879" y="4419663"/>
                  </a:lnTo>
                  <a:lnTo>
                    <a:pt x="11237595" y="4419435"/>
                  </a:lnTo>
                  <a:lnTo>
                    <a:pt x="11251121" y="4409313"/>
                  </a:lnTo>
                  <a:lnTo>
                    <a:pt x="11257026" y="4392422"/>
                  </a:lnTo>
                  <a:lnTo>
                    <a:pt x="11256289" y="4342181"/>
                  </a:lnTo>
                  <a:lnTo>
                    <a:pt x="11255832" y="4291914"/>
                  </a:lnTo>
                  <a:lnTo>
                    <a:pt x="11255642" y="4241622"/>
                  </a:lnTo>
                  <a:lnTo>
                    <a:pt x="11256035" y="4141012"/>
                  </a:lnTo>
                  <a:lnTo>
                    <a:pt x="11257369" y="4040340"/>
                  </a:lnTo>
                  <a:lnTo>
                    <a:pt x="11259541" y="3939616"/>
                  </a:lnTo>
                  <a:lnTo>
                    <a:pt x="11262487" y="3838841"/>
                  </a:lnTo>
                  <a:lnTo>
                    <a:pt x="11266107" y="3738016"/>
                  </a:lnTo>
                  <a:lnTo>
                    <a:pt x="11271529" y="3611168"/>
                  </a:lnTo>
                  <a:lnTo>
                    <a:pt x="11347069" y="3663315"/>
                  </a:lnTo>
                  <a:lnTo>
                    <a:pt x="11363223" y="3666452"/>
                  </a:lnTo>
                  <a:lnTo>
                    <a:pt x="11376762" y="3658108"/>
                  </a:lnTo>
                  <a:lnTo>
                    <a:pt x="11382375" y="36442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73437" y="467994"/>
              <a:ext cx="170850" cy="11278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66177" y="757237"/>
            <a:ext cx="8004809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spc="-200" dirty="0">
                <a:solidFill>
                  <a:srgbClr val="000000"/>
                </a:solidFill>
              </a:rPr>
              <a:t>Build</a:t>
            </a:r>
            <a:r>
              <a:rPr sz="4400" spc="-335" dirty="0">
                <a:solidFill>
                  <a:srgbClr val="000000"/>
                </a:solidFill>
              </a:rPr>
              <a:t> </a:t>
            </a:r>
            <a:r>
              <a:rPr sz="4400" spc="-210" dirty="0">
                <a:solidFill>
                  <a:srgbClr val="000000"/>
                </a:solidFill>
              </a:rPr>
              <a:t>relationships</a:t>
            </a:r>
            <a:r>
              <a:rPr sz="4400" spc="-320" dirty="0">
                <a:solidFill>
                  <a:srgbClr val="000000"/>
                </a:solidFill>
              </a:rPr>
              <a:t> </a:t>
            </a:r>
            <a:r>
              <a:rPr sz="4400" spc="-170" dirty="0">
                <a:solidFill>
                  <a:srgbClr val="000000"/>
                </a:solidFill>
              </a:rPr>
              <a:t>and</a:t>
            </a:r>
            <a:r>
              <a:rPr sz="4400" spc="-310" dirty="0">
                <a:solidFill>
                  <a:srgbClr val="000000"/>
                </a:solidFill>
              </a:rPr>
              <a:t> </a:t>
            </a:r>
            <a:r>
              <a:rPr sz="4400" spc="-30" dirty="0">
                <a:solidFill>
                  <a:srgbClr val="000000"/>
                </a:solidFill>
              </a:rPr>
              <a:t>trust</a:t>
            </a:r>
            <a:endParaRPr sz="4400"/>
          </a:p>
        </p:txBody>
      </p:sp>
      <p:sp>
        <p:nvSpPr>
          <p:cNvPr id="8" name="object 8"/>
          <p:cNvSpPr txBox="1"/>
          <p:nvPr/>
        </p:nvSpPr>
        <p:spPr>
          <a:xfrm>
            <a:off x="1691639" y="1941512"/>
            <a:ext cx="8311515" cy="265239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503555" marR="5080" lvl="0" indent="-491490" defTabSz="914400" eaLnBrk="1" fontAlgn="auto" latinLnBrk="0" hangingPunct="1">
              <a:lnSpc>
                <a:spcPts val="3010"/>
              </a:lnSpc>
              <a:spcBef>
                <a:spcPts val="47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3555" algn="l"/>
              </a:tabLst>
              <a:defRPr/>
            </a:pPr>
            <a:r>
              <a:rPr kumimoji="0" sz="215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✗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	</a:t>
            </a:r>
            <a:r>
              <a:rPr kumimoji="0" sz="275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Planned</a:t>
            </a:r>
            <a:r>
              <a:rPr kumimoji="0" sz="275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through</a:t>
            </a:r>
            <a:r>
              <a:rPr kumimoji="0" sz="275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</a:t>
            </a:r>
            <a:r>
              <a:rPr kumimoji="0" sz="275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equity</a:t>
            </a:r>
            <a:r>
              <a:rPr kumimoji="0" sz="275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lens</a:t>
            </a:r>
            <a:r>
              <a:rPr kumimoji="0" sz="275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275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invested</a:t>
            </a:r>
            <a:r>
              <a:rPr kumimoji="0" sz="275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 building</a:t>
            </a:r>
            <a:r>
              <a:rPr kumimoji="0" sz="275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relationships:</a:t>
            </a:r>
            <a:endParaRPr kumimoji="0" sz="2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622300" marR="0" lvl="0" indent="0" defTabSz="914400" eaLnBrk="1" fontAlgn="auto" latinLnBrk="0" hangingPunct="1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Tx/>
              <a:buSzTx/>
              <a:buFontTx/>
              <a:buNone/>
              <a:tabLst>
                <a:tab pos="1113790" algn="l"/>
              </a:tabLst>
              <a:defRPr/>
            </a:pPr>
            <a:r>
              <a:rPr kumimoji="0" sz="215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✗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	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Shared</a:t>
            </a:r>
            <a:r>
              <a:rPr kumimoji="0" sz="24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relative</a:t>
            </a:r>
            <a:r>
              <a:rPr kumimoji="0" sz="2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experiences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622300" marR="0" lvl="0" indent="0" defTabSz="914400" eaLnBrk="1" fontAlgn="auto" latinLnBrk="0" hangingPunct="1">
              <a:lnSpc>
                <a:spcPct val="100000"/>
              </a:lnSpc>
              <a:spcBef>
                <a:spcPts val="1025"/>
              </a:spcBef>
              <a:spcAft>
                <a:spcPts val="0"/>
              </a:spcAft>
              <a:buClrTx/>
              <a:buSzTx/>
              <a:buFontTx/>
              <a:buNone/>
              <a:tabLst>
                <a:tab pos="1113790" algn="l"/>
              </a:tabLst>
              <a:defRPr/>
            </a:pPr>
            <a:r>
              <a:rPr kumimoji="0" sz="215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✗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	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Listened</a:t>
            </a:r>
            <a:r>
              <a:rPr kumimoji="0" sz="24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learned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113790" marR="3573779" lvl="0" indent="-491490" defTabSz="914400" eaLnBrk="1" fontAlgn="auto" latinLnBrk="0" hangingPunct="1">
              <a:lnSpc>
                <a:spcPts val="2630"/>
              </a:lnSpc>
              <a:spcBef>
                <a:spcPts val="132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13790" algn="l"/>
              </a:tabLst>
              <a:defRPr/>
            </a:pPr>
            <a:r>
              <a:rPr kumimoji="0" sz="215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✗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	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Openly</a:t>
            </a:r>
            <a:r>
              <a:rPr kumimoji="0" sz="2400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discussed</a:t>
            </a:r>
            <a:r>
              <a:rPr kumimoji="0" sz="24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agenda </a:t>
            </a:r>
            <a:r>
              <a:rPr kumimoji="0" sz="24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2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expectations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76709" y="6353492"/>
            <a:ext cx="178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Calibri"/>
                <a:cs typeface="Calibri"/>
              </a:rPr>
              <a:t>19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650226" y="2982976"/>
            <a:ext cx="2978150" cy="2835275"/>
            <a:chOff x="7650226" y="2982976"/>
            <a:chExt cx="2978150" cy="283527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62926" y="2995676"/>
              <a:ext cx="2952623" cy="280981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662926" y="2995676"/>
              <a:ext cx="2952750" cy="2809875"/>
            </a:xfrm>
            <a:custGeom>
              <a:avLst/>
              <a:gdLst/>
              <a:ahLst/>
              <a:cxnLst/>
              <a:rect l="l" t="t" r="r" b="b"/>
              <a:pathLst>
                <a:path w="2952750" h="2809875">
                  <a:moveTo>
                    <a:pt x="0" y="1404874"/>
                  </a:moveTo>
                  <a:lnTo>
                    <a:pt x="821" y="1357553"/>
                  </a:lnTo>
                  <a:lnTo>
                    <a:pt x="3268" y="1310625"/>
                  </a:lnTo>
                  <a:lnTo>
                    <a:pt x="7315" y="1264113"/>
                  </a:lnTo>
                  <a:lnTo>
                    <a:pt x="12937" y="1218042"/>
                  </a:lnTo>
                  <a:lnTo>
                    <a:pt x="20106" y="1172438"/>
                  </a:lnTo>
                  <a:lnTo>
                    <a:pt x="28798" y="1127323"/>
                  </a:lnTo>
                  <a:lnTo>
                    <a:pt x="38987" y="1082724"/>
                  </a:lnTo>
                  <a:lnTo>
                    <a:pt x="50647" y="1038664"/>
                  </a:lnTo>
                  <a:lnTo>
                    <a:pt x="63751" y="995168"/>
                  </a:lnTo>
                  <a:lnTo>
                    <a:pt x="78275" y="952261"/>
                  </a:lnTo>
                  <a:lnTo>
                    <a:pt x="94192" y="909967"/>
                  </a:lnTo>
                  <a:lnTo>
                    <a:pt x="111476" y="868311"/>
                  </a:lnTo>
                  <a:lnTo>
                    <a:pt x="130103" y="827317"/>
                  </a:lnTo>
                  <a:lnTo>
                    <a:pt x="150045" y="787011"/>
                  </a:lnTo>
                  <a:lnTo>
                    <a:pt x="171277" y="747416"/>
                  </a:lnTo>
                  <a:lnTo>
                    <a:pt x="193773" y="708557"/>
                  </a:lnTo>
                  <a:lnTo>
                    <a:pt x="217508" y="670458"/>
                  </a:lnTo>
                  <a:lnTo>
                    <a:pt x="242455" y="633145"/>
                  </a:lnTo>
                  <a:lnTo>
                    <a:pt x="268590" y="596642"/>
                  </a:lnTo>
                  <a:lnTo>
                    <a:pt x="295885" y="560973"/>
                  </a:lnTo>
                  <a:lnTo>
                    <a:pt x="324315" y="526163"/>
                  </a:lnTo>
                  <a:lnTo>
                    <a:pt x="353854" y="492237"/>
                  </a:lnTo>
                  <a:lnTo>
                    <a:pt x="384477" y="459219"/>
                  </a:lnTo>
                  <a:lnTo>
                    <a:pt x="416158" y="427133"/>
                  </a:lnTo>
                  <a:lnTo>
                    <a:pt x="448870" y="396005"/>
                  </a:lnTo>
                  <a:lnTo>
                    <a:pt x="482589" y="365858"/>
                  </a:lnTo>
                  <a:lnTo>
                    <a:pt x="517288" y="336718"/>
                  </a:lnTo>
                  <a:lnTo>
                    <a:pt x="552940" y="308610"/>
                  </a:lnTo>
                  <a:lnTo>
                    <a:pt x="589522" y="281556"/>
                  </a:lnTo>
                  <a:lnTo>
                    <a:pt x="627006" y="255583"/>
                  </a:lnTo>
                  <a:lnTo>
                    <a:pt x="665367" y="230714"/>
                  </a:lnTo>
                  <a:lnTo>
                    <a:pt x="704579" y="206975"/>
                  </a:lnTo>
                  <a:lnTo>
                    <a:pt x="744617" y="184390"/>
                  </a:lnTo>
                  <a:lnTo>
                    <a:pt x="785453" y="162983"/>
                  </a:lnTo>
                  <a:lnTo>
                    <a:pt x="827064" y="142779"/>
                  </a:lnTo>
                  <a:lnTo>
                    <a:pt x="869422" y="123802"/>
                  </a:lnTo>
                  <a:lnTo>
                    <a:pt x="912502" y="106078"/>
                  </a:lnTo>
                  <a:lnTo>
                    <a:pt x="956278" y="89630"/>
                  </a:lnTo>
                  <a:lnTo>
                    <a:pt x="1000725" y="74484"/>
                  </a:lnTo>
                  <a:lnTo>
                    <a:pt x="1045816" y="60664"/>
                  </a:lnTo>
                  <a:lnTo>
                    <a:pt x="1091525" y="48194"/>
                  </a:lnTo>
                  <a:lnTo>
                    <a:pt x="1137828" y="37099"/>
                  </a:lnTo>
                  <a:lnTo>
                    <a:pt x="1184697" y="27404"/>
                  </a:lnTo>
                  <a:lnTo>
                    <a:pt x="1232108" y="19133"/>
                  </a:lnTo>
                  <a:lnTo>
                    <a:pt x="1280034" y="12310"/>
                  </a:lnTo>
                  <a:lnTo>
                    <a:pt x="1328449" y="6961"/>
                  </a:lnTo>
                  <a:lnTo>
                    <a:pt x="1377328" y="3110"/>
                  </a:lnTo>
                  <a:lnTo>
                    <a:pt x="1426645" y="781"/>
                  </a:lnTo>
                  <a:lnTo>
                    <a:pt x="1476375" y="0"/>
                  </a:lnTo>
                  <a:lnTo>
                    <a:pt x="1526096" y="781"/>
                  </a:lnTo>
                  <a:lnTo>
                    <a:pt x="1575406" y="3110"/>
                  </a:lnTo>
                  <a:lnTo>
                    <a:pt x="1624279" y="6961"/>
                  </a:lnTo>
                  <a:lnTo>
                    <a:pt x="1672689" y="12310"/>
                  </a:lnTo>
                  <a:lnTo>
                    <a:pt x="1720610" y="19133"/>
                  </a:lnTo>
                  <a:lnTo>
                    <a:pt x="1768016" y="27404"/>
                  </a:lnTo>
                  <a:lnTo>
                    <a:pt x="1814881" y="37099"/>
                  </a:lnTo>
                  <a:lnTo>
                    <a:pt x="1861180" y="48194"/>
                  </a:lnTo>
                  <a:lnTo>
                    <a:pt x="1906887" y="60664"/>
                  </a:lnTo>
                  <a:lnTo>
                    <a:pt x="1951975" y="74484"/>
                  </a:lnTo>
                  <a:lnTo>
                    <a:pt x="1996419" y="89630"/>
                  </a:lnTo>
                  <a:lnTo>
                    <a:pt x="2040194" y="106078"/>
                  </a:lnTo>
                  <a:lnTo>
                    <a:pt x="2083272" y="123802"/>
                  </a:lnTo>
                  <a:lnTo>
                    <a:pt x="2125630" y="142779"/>
                  </a:lnTo>
                  <a:lnTo>
                    <a:pt x="2167239" y="162983"/>
                  </a:lnTo>
                  <a:lnTo>
                    <a:pt x="2208076" y="184390"/>
                  </a:lnTo>
                  <a:lnTo>
                    <a:pt x="2248113" y="206975"/>
                  </a:lnTo>
                  <a:lnTo>
                    <a:pt x="2287326" y="230714"/>
                  </a:lnTo>
                  <a:lnTo>
                    <a:pt x="2325687" y="255583"/>
                  </a:lnTo>
                  <a:lnTo>
                    <a:pt x="2363173" y="281556"/>
                  </a:lnTo>
                  <a:lnTo>
                    <a:pt x="2399755" y="308609"/>
                  </a:lnTo>
                  <a:lnTo>
                    <a:pt x="2435410" y="336718"/>
                  </a:lnTo>
                  <a:lnTo>
                    <a:pt x="2470110" y="365858"/>
                  </a:lnTo>
                  <a:lnTo>
                    <a:pt x="2503830" y="396005"/>
                  </a:lnTo>
                  <a:lnTo>
                    <a:pt x="2536544" y="427133"/>
                  </a:lnTo>
                  <a:lnTo>
                    <a:pt x="2568227" y="459219"/>
                  </a:lnTo>
                  <a:lnTo>
                    <a:pt x="2598852" y="492237"/>
                  </a:lnTo>
                  <a:lnTo>
                    <a:pt x="2628394" y="526163"/>
                  </a:lnTo>
                  <a:lnTo>
                    <a:pt x="2656827" y="560973"/>
                  </a:lnTo>
                  <a:lnTo>
                    <a:pt x="2684124" y="596642"/>
                  </a:lnTo>
                  <a:lnTo>
                    <a:pt x="2710261" y="633145"/>
                  </a:lnTo>
                  <a:lnTo>
                    <a:pt x="2735211" y="670458"/>
                  </a:lnTo>
                  <a:lnTo>
                    <a:pt x="2758948" y="708557"/>
                  </a:lnTo>
                  <a:lnTo>
                    <a:pt x="2781447" y="747416"/>
                  </a:lnTo>
                  <a:lnTo>
                    <a:pt x="2802682" y="787011"/>
                  </a:lnTo>
                  <a:lnTo>
                    <a:pt x="2822627" y="827317"/>
                  </a:lnTo>
                  <a:lnTo>
                    <a:pt x="2841255" y="868311"/>
                  </a:lnTo>
                  <a:lnTo>
                    <a:pt x="2858542" y="909967"/>
                  </a:lnTo>
                  <a:lnTo>
                    <a:pt x="2874462" y="952261"/>
                  </a:lnTo>
                  <a:lnTo>
                    <a:pt x="2888987" y="995168"/>
                  </a:lnTo>
                  <a:lnTo>
                    <a:pt x="2902094" y="1038664"/>
                  </a:lnTo>
                  <a:lnTo>
                    <a:pt x="2913755" y="1082724"/>
                  </a:lnTo>
                  <a:lnTo>
                    <a:pt x="2923946" y="1127323"/>
                  </a:lnTo>
                  <a:lnTo>
                    <a:pt x="2932639" y="1172438"/>
                  </a:lnTo>
                  <a:lnTo>
                    <a:pt x="2939810" y="1218042"/>
                  </a:lnTo>
                  <a:lnTo>
                    <a:pt x="2945432" y="1264113"/>
                  </a:lnTo>
                  <a:lnTo>
                    <a:pt x="2949480" y="1310625"/>
                  </a:lnTo>
                  <a:lnTo>
                    <a:pt x="2951928" y="1357553"/>
                  </a:lnTo>
                  <a:lnTo>
                    <a:pt x="2952750" y="1404874"/>
                  </a:lnTo>
                  <a:lnTo>
                    <a:pt x="2951928" y="1452194"/>
                  </a:lnTo>
                  <a:lnTo>
                    <a:pt x="2949480" y="1499123"/>
                  </a:lnTo>
                  <a:lnTo>
                    <a:pt x="2945432" y="1545635"/>
                  </a:lnTo>
                  <a:lnTo>
                    <a:pt x="2939810" y="1591706"/>
                  </a:lnTo>
                  <a:lnTo>
                    <a:pt x="2932639" y="1637311"/>
                  </a:lnTo>
                  <a:lnTo>
                    <a:pt x="2923946" y="1682426"/>
                  </a:lnTo>
                  <a:lnTo>
                    <a:pt x="2913755" y="1727027"/>
                  </a:lnTo>
                  <a:lnTo>
                    <a:pt x="2902094" y="1771088"/>
                  </a:lnTo>
                  <a:lnTo>
                    <a:pt x="2888987" y="1814585"/>
                  </a:lnTo>
                  <a:lnTo>
                    <a:pt x="2874462" y="1857493"/>
                  </a:lnTo>
                  <a:lnTo>
                    <a:pt x="2858542" y="1899788"/>
                  </a:lnTo>
                  <a:lnTo>
                    <a:pt x="2841255" y="1941445"/>
                  </a:lnTo>
                  <a:lnTo>
                    <a:pt x="2822627" y="1982441"/>
                  </a:lnTo>
                  <a:lnTo>
                    <a:pt x="2802682" y="2022749"/>
                  </a:lnTo>
                  <a:lnTo>
                    <a:pt x="2781447" y="2062346"/>
                  </a:lnTo>
                  <a:lnTo>
                    <a:pt x="2758948" y="2101206"/>
                  </a:lnTo>
                  <a:lnTo>
                    <a:pt x="2735211" y="2139306"/>
                  </a:lnTo>
                  <a:lnTo>
                    <a:pt x="2710261" y="2176621"/>
                  </a:lnTo>
                  <a:lnTo>
                    <a:pt x="2684124" y="2213126"/>
                  </a:lnTo>
                  <a:lnTo>
                    <a:pt x="2656827" y="2248797"/>
                  </a:lnTo>
                  <a:lnTo>
                    <a:pt x="2628394" y="2283609"/>
                  </a:lnTo>
                  <a:lnTo>
                    <a:pt x="2598852" y="2317537"/>
                  </a:lnTo>
                  <a:lnTo>
                    <a:pt x="2568227" y="2350557"/>
                  </a:lnTo>
                  <a:lnTo>
                    <a:pt x="2536544" y="2382645"/>
                  </a:lnTo>
                  <a:lnTo>
                    <a:pt x="2503830" y="2413775"/>
                  </a:lnTo>
                  <a:lnTo>
                    <a:pt x="2470110" y="2443923"/>
                  </a:lnTo>
                  <a:lnTo>
                    <a:pt x="2435410" y="2473065"/>
                  </a:lnTo>
                  <a:lnTo>
                    <a:pt x="2399755" y="2501176"/>
                  </a:lnTo>
                  <a:lnTo>
                    <a:pt x="2363173" y="2528231"/>
                  </a:lnTo>
                  <a:lnTo>
                    <a:pt x="2325687" y="2554206"/>
                  </a:lnTo>
                  <a:lnTo>
                    <a:pt x="2287326" y="2579077"/>
                  </a:lnTo>
                  <a:lnTo>
                    <a:pt x="2248113" y="2602818"/>
                  </a:lnTo>
                  <a:lnTo>
                    <a:pt x="2208076" y="2625405"/>
                  </a:lnTo>
                  <a:lnTo>
                    <a:pt x="2167239" y="2646814"/>
                  </a:lnTo>
                  <a:lnTo>
                    <a:pt x="2125630" y="2667019"/>
                  </a:lnTo>
                  <a:lnTo>
                    <a:pt x="2083272" y="2685997"/>
                  </a:lnTo>
                  <a:lnTo>
                    <a:pt x="2040194" y="2703723"/>
                  </a:lnTo>
                  <a:lnTo>
                    <a:pt x="1996419" y="2720172"/>
                  </a:lnTo>
                  <a:lnTo>
                    <a:pt x="1951975" y="2735319"/>
                  </a:lnTo>
                  <a:lnTo>
                    <a:pt x="1906887" y="2749141"/>
                  </a:lnTo>
                  <a:lnTo>
                    <a:pt x="1861180" y="2761612"/>
                  </a:lnTo>
                  <a:lnTo>
                    <a:pt x="1814881" y="2772708"/>
                  </a:lnTo>
                  <a:lnTo>
                    <a:pt x="1768016" y="2782404"/>
                  </a:lnTo>
                  <a:lnTo>
                    <a:pt x="1720610" y="2790676"/>
                  </a:lnTo>
                  <a:lnTo>
                    <a:pt x="1672689" y="2797499"/>
                  </a:lnTo>
                  <a:lnTo>
                    <a:pt x="1624279" y="2802849"/>
                  </a:lnTo>
                  <a:lnTo>
                    <a:pt x="1575406" y="2806700"/>
                  </a:lnTo>
                  <a:lnTo>
                    <a:pt x="1526096" y="2809029"/>
                  </a:lnTo>
                  <a:lnTo>
                    <a:pt x="1476375" y="2809811"/>
                  </a:lnTo>
                  <a:lnTo>
                    <a:pt x="1426645" y="2809029"/>
                  </a:lnTo>
                  <a:lnTo>
                    <a:pt x="1377328" y="2806700"/>
                  </a:lnTo>
                  <a:lnTo>
                    <a:pt x="1328449" y="2802849"/>
                  </a:lnTo>
                  <a:lnTo>
                    <a:pt x="1280034" y="2797499"/>
                  </a:lnTo>
                  <a:lnTo>
                    <a:pt x="1232108" y="2790676"/>
                  </a:lnTo>
                  <a:lnTo>
                    <a:pt x="1184697" y="2782404"/>
                  </a:lnTo>
                  <a:lnTo>
                    <a:pt x="1137828" y="2772708"/>
                  </a:lnTo>
                  <a:lnTo>
                    <a:pt x="1091525" y="2761612"/>
                  </a:lnTo>
                  <a:lnTo>
                    <a:pt x="1045816" y="2749141"/>
                  </a:lnTo>
                  <a:lnTo>
                    <a:pt x="1000725" y="2735319"/>
                  </a:lnTo>
                  <a:lnTo>
                    <a:pt x="956278" y="2720172"/>
                  </a:lnTo>
                  <a:lnTo>
                    <a:pt x="912502" y="2703723"/>
                  </a:lnTo>
                  <a:lnTo>
                    <a:pt x="869422" y="2685997"/>
                  </a:lnTo>
                  <a:lnTo>
                    <a:pt x="827064" y="2667019"/>
                  </a:lnTo>
                  <a:lnTo>
                    <a:pt x="785453" y="2646814"/>
                  </a:lnTo>
                  <a:lnTo>
                    <a:pt x="744617" y="2625405"/>
                  </a:lnTo>
                  <a:lnTo>
                    <a:pt x="704579" y="2602818"/>
                  </a:lnTo>
                  <a:lnTo>
                    <a:pt x="665367" y="2579077"/>
                  </a:lnTo>
                  <a:lnTo>
                    <a:pt x="627006" y="2554206"/>
                  </a:lnTo>
                  <a:lnTo>
                    <a:pt x="589522" y="2528231"/>
                  </a:lnTo>
                  <a:lnTo>
                    <a:pt x="552940" y="2501176"/>
                  </a:lnTo>
                  <a:lnTo>
                    <a:pt x="517288" y="2473065"/>
                  </a:lnTo>
                  <a:lnTo>
                    <a:pt x="482589" y="2443923"/>
                  </a:lnTo>
                  <a:lnTo>
                    <a:pt x="448870" y="2413775"/>
                  </a:lnTo>
                  <a:lnTo>
                    <a:pt x="416158" y="2382645"/>
                  </a:lnTo>
                  <a:lnTo>
                    <a:pt x="384477" y="2350557"/>
                  </a:lnTo>
                  <a:lnTo>
                    <a:pt x="353854" y="2317537"/>
                  </a:lnTo>
                  <a:lnTo>
                    <a:pt x="324315" y="2283609"/>
                  </a:lnTo>
                  <a:lnTo>
                    <a:pt x="295885" y="2248797"/>
                  </a:lnTo>
                  <a:lnTo>
                    <a:pt x="268590" y="2213126"/>
                  </a:lnTo>
                  <a:lnTo>
                    <a:pt x="242455" y="2176621"/>
                  </a:lnTo>
                  <a:lnTo>
                    <a:pt x="217508" y="2139306"/>
                  </a:lnTo>
                  <a:lnTo>
                    <a:pt x="193773" y="2101206"/>
                  </a:lnTo>
                  <a:lnTo>
                    <a:pt x="171277" y="2062346"/>
                  </a:lnTo>
                  <a:lnTo>
                    <a:pt x="150045" y="2022749"/>
                  </a:lnTo>
                  <a:lnTo>
                    <a:pt x="130103" y="1982441"/>
                  </a:lnTo>
                  <a:lnTo>
                    <a:pt x="111476" y="1941445"/>
                  </a:lnTo>
                  <a:lnTo>
                    <a:pt x="94192" y="1899788"/>
                  </a:lnTo>
                  <a:lnTo>
                    <a:pt x="78275" y="1857493"/>
                  </a:lnTo>
                  <a:lnTo>
                    <a:pt x="63751" y="1814585"/>
                  </a:lnTo>
                  <a:lnTo>
                    <a:pt x="50647" y="1771088"/>
                  </a:lnTo>
                  <a:lnTo>
                    <a:pt x="38987" y="1727027"/>
                  </a:lnTo>
                  <a:lnTo>
                    <a:pt x="28798" y="1682426"/>
                  </a:lnTo>
                  <a:lnTo>
                    <a:pt x="20106" y="1637311"/>
                  </a:lnTo>
                  <a:lnTo>
                    <a:pt x="12937" y="1591706"/>
                  </a:lnTo>
                  <a:lnTo>
                    <a:pt x="7315" y="1545635"/>
                  </a:lnTo>
                  <a:lnTo>
                    <a:pt x="3268" y="1499123"/>
                  </a:lnTo>
                  <a:lnTo>
                    <a:pt x="821" y="1452194"/>
                  </a:lnTo>
                  <a:lnTo>
                    <a:pt x="0" y="1404874"/>
                  </a:lnTo>
                  <a:close/>
                </a:path>
              </a:pathLst>
            </a:custGeom>
            <a:ln w="254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6018" y="4752083"/>
            <a:ext cx="1205230" cy="1257300"/>
          </a:xfrm>
          <a:custGeom>
            <a:avLst/>
            <a:gdLst/>
            <a:ahLst/>
            <a:cxnLst/>
            <a:rect l="l" t="t" r="r" b="b"/>
            <a:pathLst>
              <a:path w="1205229" h="1257300">
                <a:moveTo>
                  <a:pt x="607336" y="118"/>
                </a:moveTo>
                <a:lnTo>
                  <a:pt x="563402" y="0"/>
                </a:lnTo>
                <a:lnTo>
                  <a:pt x="519594" y="3221"/>
                </a:lnTo>
                <a:lnTo>
                  <a:pt x="476156" y="9876"/>
                </a:lnTo>
                <a:lnTo>
                  <a:pt x="433331" y="20062"/>
                </a:lnTo>
                <a:lnTo>
                  <a:pt x="391359" y="33871"/>
                </a:lnTo>
                <a:lnTo>
                  <a:pt x="350485" y="51401"/>
                </a:lnTo>
                <a:lnTo>
                  <a:pt x="310951" y="72744"/>
                </a:lnTo>
                <a:lnTo>
                  <a:pt x="272998" y="97998"/>
                </a:lnTo>
                <a:lnTo>
                  <a:pt x="236870" y="127255"/>
                </a:lnTo>
                <a:lnTo>
                  <a:pt x="207780" y="155115"/>
                </a:lnTo>
                <a:lnTo>
                  <a:pt x="180338" y="185236"/>
                </a:lnTo>
                <a:lnTo>
                  <a:pt x="154603" y="217439"/>
                </a:lnTo>
                <a:lnTo>
                  <a:pt x="130632" y="251547"/>
                </a:lnTo>
                <a:lnTo>
                  <a:pt x="108485" y="287381"/>
                </a:lnTo>
                <a:lnTo>
                  <a:pt x="88217" y="324762"/>
                </a:lnTo>
                <a:lnTo>
                  <a:pt x="69889" y="363514"/>
                </a:lnTo>
                <a:lnTo>
                  <a:pt x="53557" y="403457"/>
                </a:lnTo>
                <a:lnTo>
                  <a:pt x="39279" y="444413"/>
                </a:lnTo>
                <a:lnTo>
                  <a:pt x="27113" y="486204"/>
                </a:lnTo>
                <a:lnTo>
                  <a:pt x="17118" y="528652"/>
                </a:lnTo>
                <a:lnTo>
                  <a:pt x="9351" y="571578"/>
                </a:lnTo>
                <a:lnTo>
                  <a:pt x="3871" y="614805"/>
                </a:lnTo>
                <a:lnTo>
                  <a:pt x="734" y="658154"/>
                </a:lnTo>
                <a:lnTo>
                  <a:pt x="0" y="701446"/>
                </a:lnTo>
                <a:lnTo>
                  <a:pt x="1725" y="744504"/>
                </a:lnTo>
                <a:lnTo>
                  <a:pt x="5968" y="787150"/>
                </a:lnTo>
                <a:lnTo>
                  <a:pt x="12788" y="829205"/>
                </a:lnTo>
                <a:lnTo>
                  <a:pt x="22241" y="870490"/>
                </a:lnTo>
                <a:lnTo>
                  <a:pt x="34385" y="910828"/>
                </a:lnTo>
                <a:lnTo>
                  <a:pt x="49280" y="950041"/>
                </a:lnTo>
                <a:lnTo>
                  <a:pt x="66982" y="987950"/>
                </a:lnTo>
                <a:lnTo>
                  <a:pt x="87550" y="1024377"/>
                </a:lnTo>
                <a:lnTo>
                  <a:pt x="111041" y="1059144"/>
                </a:lnTo>
                <a:lnTo>
                  <a:pt x="137513" y="1092072"/>
                </a:lnTo>
                <a:lnTo>
                  <a:pt x="167025" y="1122983"/>
                </a:lnTo>
                <a:lnTo>
                  <a:pt x="199635" y="1151700"/>
                </a:lnTo>
                <a:lnTo>
                  <a:pt x="235400" y="1178043"/>
                </a:lnTo>
                <a:lnTo>
                  <a:pt x="274377" y="1201835"/>
                </a:lnTo>
                <a:lnTo>
                  <a:pt x="316626" y="1222897"/>
                </a:lnTo>
                <a:lnTo>
                  <a:pt x="362912" y="1239832"/>
                </a:lnTo>
                <a:lnTo>
                  <a:pt x="410017" y="1250684"/>
                </a:lnTo>
                <a:lnTo>
                  <a:pt x="457723" y="1256139"/>
                </a:lnTo>
                <a:lnTo>
                  <a:pt x="505816" y="1256885"/>
                </a:lnTo>
                <a:lnTo>
                  <a:pt x="554077" y="1253610"/>
                </a:lnTo>
                <a:lnTo>
                  <a:pt x="602292" y="1247000"/>
                </a:lnTo>
                <a:lnTo>
                  <a:pt x="650243" y="1237742"/>
                </a:lnTo>
                <a:lnTo>
                  <a:pt x="697714" y="1226524"/>
                </a:lnTo>
                <a:lnTo>
                  <a:pt x="744489" y="1214032"/>
                </a:lnTo>
                <a:lnTo>
                  <a:pt x="793954" y="1204650"/>
                </a:lnTo>
                <a:lnTo>
                  <a:pt x="840582" y="1192026"/>
                </a:lnTo>
                <a:lnTo>
                  <a:pt x="884378" y="1176323"/>
                </a:lnTo>
                <a:lnTo>
                  <a:pt x="925348" y="1157705"/>
                </a:lnTo>
                <a:lnTo>
                  <a:pt x="963498" y="1136333"/>
                </a:lnTo>
                <a:lnTo>
                  <a:pt x="998832" y="1112371"/>
                </a:lnTo>
                <a:lnTo>
                  <a:pt x="1031356" y="1085982"/>
                </a:lnTo>
                <a:lnTo>
                  <a:pt x="1061076" y="1057329"/>
                </a:lnTo>
                <a:lnTo>
                  <a:pt x="1087996" y="1026573"/>
                </a:lnTo>
                <a:lnTo>
                  <a:pt x="1112122" y="993879"/>
                </a:lnTo>
                <a:lnTo>
                  <a:pt x="1133460" y="959409"/>
                </a:lnTo>
                <a:lnTo>
                  <a:pt x="1152014" y="923326"/>
                </a:lnTo>
                <a:lnTo>
                  <a:pt x="1167790" y="885792"/>
                </a:lnTo>
                <a:lnTo>
                  <a:pt x="1180794" y="846970"/>
                </a:lnTo>
                <a:lnTo>
                  <a:pt x="1191030" y="807024"/>
                </a:lnTo>
                <a:lnTo>
                  <a:pt x="1198505" y="766116"/>
                </a:lnTo>
                <a:lnTo>
                  <a:pt x="1203222" y="724409"/>
                </a:lnTo>
                <a:lnTo>
                  <a:pt x="1205189" y="682066"/>
                </a:lnTo>
                <a:lnTo>
                  <a:pt x="1204410" y="639249"/>
                </a:lnTo>
                <a:lnTo>
                  <a:pt x="1200890" y="596122"/>
                </a:lnTo>
                <a:lnTo>
                  <a:pt x="1194634" y="552847"/>
                </a:lnTo>
                <a:lnTo>
                  <a:pt x="1185649" y="509587"/>
                </a:lnTo>
                <a:lnTo>
                  <a:pt x="1173940" y="466505"/>
                </a:lnTo>
                <a:lnTo>
                  <a:pt x="1159511" y="423764"/>
                </a:lnTo>
                <a:lnTo>
                  <a:pt x="1142368" y="381527"/>
                </a:lnTo>
                <a:lnTo>
                  <a:pt x="1122517" y="339955"/>
                </a:lnTo>
                <a:lnTo>
                  <a:pt x="1099962" y="299213"/>
                </a:lnTo>
                <a:lnTo>
                  <a:pt x="1079711" y="262318"/>
                </a:lnTo>
                <a:lnTo>
                  <a:pt x="1056192" y="227433"/>
                </a:lnTo>
                <a:lnTo>
                  <a:pt x="1029647" y="194651"/>
                </a:lnTo>
                <a:lnTo>
                  <a:pt x="1000320" y="164069"/>
                </a:lnTo>
                <a:lnTo>
                  <a:pt x="968452" y="135782"/>
                </a:lnTo>
                <a:lnTo>
                  <a:pt x="934286" y="109884"/>
                </a:lnTo>
                <a:lnTo>
                  <a:pt x="898065" y="86470"/>
                </a:lnTo>
                <a:lnTo>
                  <a:pt x="860031" y="65636"/>
                </a:lnTo>
                <a:lnTo>
                  <a:pt x="820427" y="47476"/>
                </a:lnTo>
                <a:lnTo>
                  <a:pt x="779495" y="32085"/>
                </a:lnTo>
                <a:lnTo>
                  <a:pt x="737477" y="19559"/>
                </a:lnTo>
                <a:lnTo>
                  <a:pt x="694616" y="9993"/>
                </a:lnTo>
                <a:lnTo>
                  <a:pt x="651155" y="3480"/>
                </a:lnTo>
                <a:lnTo>
                  <a:pt x="607336" y="118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23850" y="438150"/>
            <a:ext cx="11382375" cy="6057900"/>
            <a:chOff x="323850" y="438150"/>
            <a:chExt cx="11382375" cy="6057900"/>
          </a:xfrm>
        </p:grpSpPr>
        <p:sp>
          <p:nvSpPr>
            <p:cNvPr id="4" name="object 4"/>
            <p:cNvSpPr/>
            <p:nvPr/>
          </p:nvSpPr>
          <p:spPr>
            <a:xfrm>
              <a:off x="857365" y="438150"/>
              <a:ext cx="9258300" cy="1238250"/>
            </a:xfrm>
            <a:custGeom>
              <a:avLst/>
              <a:gdLst/>
              <a:ahLst/>
              <a:cxnLst/>
              <a:rect l="l" t="t" r="r" b="b"/>
              <a:pathLst>
                <a:path w="9258300" h="1238250">
                  <a:moveTo>
                    <a:pt x="511440" y="0"/>
                  </a:moveTo>
                  <a:lnTo>
                    <a:pt x="438772" y="2357"/>
                  </a:lnTo>
                  <a:lnTo>
                    <a:pt x="373186" y="9208"/>
                  </a:lnTo>
                  <a:lnTo>
                    <a:pt x="314329" y="20220"/>
                  </a:lnTo>
                  <a:lnTo>
                    <a:pt x="261850" y="35057"/>
                  </a:lnTo>
                  <a:lnTo>
                    <a:pt x="215398" y="53387"/>
                  </a:lnTo>
                  <a:lnTo>
                    <a:pt x="174621" y="74877"/>
                  </a:lnTo>
                  <a:lnTo>
                    <a:pt x="139167" y="99193"/>
                  </a:lnTo>
                  <a:lnTo>
                    <a:pt x="108685" y="126001"/>
                  </a:lnTo>
                  <a:lnTo>
                    <a:pt x="82824" y="154968"/>
                  </a:lnTo>
                  <a:lnTo>
                    <a:pt x="43557" y="218046"/>
                  </a:lnTo>
                  <a:lnTo>
                    <a:pt x="18554" y="285758"/>
                  </a:lnTo>
                  <a:lnTo>
                    <a:pt x="5004" y="355436"/>
                  </a:lnTo>
                  <a:lnTo>
                    <a:pt x="93" y="424413"/>
                  </a:lnTo>
                  <a:lnTo>
                    <a:pt x="0" y="457805"/>
                  </a:lnTo>
                  <a:lnTo>
                    <a:pt x="1011" y="490021"/>
                  </a:lnTo>
                  <a:lnTo>
                    <a:pt x="2777" y="520728"/>
                  </a:lnTo>
                  <a:lnTo>
                    <a:pt x="9084" y="600459"/>
                  </a:lnTo>
                  <a:lnTo>
                    <a:pt x="10351" y="621794"/>
                  </a:lnTo>
                  <a:lnTo>
                    <a:pt x="10615" y="639952"/>
                  </a:lnTo>
                  <a:lnTo>
                    <a:pt x="8103" y="700563"/>
                  </a:lnTo>
                  <a:lnTo>
                    <a:pt x="8652" y="757291"/>
                  </a:lnTo>
                  <a:lnTo>
                    <a:pt x="12229" y="810206"/>
                  </a:lnTo>
                  <a:lnTo>
                    <a:pt x="18802" y="859378"/>
                  </a:lnTo>
                  <a:lnTo>
                    <a:pt x="28338" y="904875"/>
                  </a:lnTo>
                  <a:lnTo>
                    <a:pt x="40805" y="946767"/>
                  </a:lnTo>
                  <a:lnTo>
                    <a:pt x="56171" y="985124"/>
                  </a:lnTo>
                  <a:lnTo>
                    <a:pt x="74402" y="1020015"/>
                  </a:lnTo>
                  <a:lnTo>
                    <a:pt x="119332" y="1079676"/>
                  </a:lnTo>
                  <a:lnTo>
                    <a:pt x="175335" y="1126304"/>
                  </a:lnTo>
                  <a:lnTo>
                    <a:pt x="242152" y="1160455"/>
                  </a:lnTo>
                  <a:lnTo>
                    <a:pt x="279534" y="1173025"/>
                  </a:lnTo>
                  <a:lnTo>
                    <a:pt x="319522" y="1182683"/>
                  </a:lnTo>
                  <a:lnTo>
                    <a:pt x="362084" y="1189500"/>
                  </a:lnTo>
                  <a:lnTo>
                    <a:pt x="407186" y="1193544"/>
                  </a:lnTo>
                  <a:lnTo>
                    <a:pt x="454797" y="1194885"/>
                  </a:lnTo>
                  <a:lnTo>
                    <a:pt x="504883" y="1193593"/>
                  </a:lnTo>
                  <a:lnTo>
                    <a:pt x="557414" y="1189736"/>
                  </a:lnTo>
                  <a:lnTo>
                    <a:pt x="7916090" y="1230856"/>
                  </a:lnTo>
                  <a:lnTo>
                    <a:pt x="8421311" y="1237442"/>
                  </a:lnTo>
                  <a:lnTo>
                    <a:pt x="8522383" y="1238142"/>
                  </a:lnTo>
                  <a:lnTo>
                    <a:pt x="8623427" y="1238176"/>
                  </a:lnTo>
                  <a:lnTo>
                    <a:pt x="8724427" y="1237346"/>
                  </a:lnTo>
                  <a:lnTo>
                    <a:pt x="8774906" y="1236546"/>
                  </a:lnTo>
                  <a:lnTo>
                    <a:pt x="8825368" y="1235455"/>
                  </a:lnTo>
                  <a:lnTo>
                    <a:pt x="8874536" y="1233953"/>
                  </a:lnTo>
                  <a:lnTo>
                    <a:pt x="8920139" y="1227605"/>
                  </a:lnTo>
                  <a:lnTo>
                    <a:pt x="8962289" y="1216684"/>
                  </a:lnTo>
                  <a:lnTo>
                    <a:pt x="9001096" y="1201461"/>
                  </a:lnTo>
                  <a:lnTo>
                    <a:pt x="9036672" y="1182207"/>
                  </a:lnTo>
                  <a:lnTo>
                    <a:pt x="9069127" y="1159193"/>
                  </a:lnTo>
                  <a:lnTo>
                    <a:pt x="9098574" y="1132692"/>
                  </a:lnTo>
                  <a:lnTo>
                    <a:pt x="9125122" y="1102974"/>
                  </a:lnTo>
                  <a:lnTo>
                    <a:pt x="9148884" y="1070311"/>
                  </a:lnTo>
                  <a:lnTo>
                    <a:pt x="9169971" y="1034974"/>
                  </a:lnTo>
                  <a:lnTo>
                    <a:pt x="9188493" y="997236"/>
                  </a:lnTo>
                  <a:lnTo>
                    <a:pt x="9204561" y="957366"/>
                  </a:lnTo>
                  <a:lnTo>
                    <a:pt x="9218288" y="915637"/>
                  </a:lnTo>
                  <a:lnTo>
                    <a:pt x="9229784" y="872321"/>
                  </a:lnTo>
                  <a:lnTo>
                    <a:pt x="9239160" y="827688"/>
                  </a:lnTo>
                  <a:lnTo>
                    <a:pt x="9246527" y="782010"/>
                  </a:lnTo>
                  <a:lnTo>
                    <a:pt x="9251998" y="735558"/>
                  </a:lnTo>
                  <a:lnTo>
                    <a:pt x="9255682" y="688604"/>
                  </a:lnTo>
                  <a:lnTo>
                    <a:pt x="9257690" y="641419"/>
                  </a:lnTo>
                  <a:lnTo>
                    <a:pt x="9258135" y="594276"/>
                  </a:lnTo>
                  <a:lnTo>
                    <a:pt x="9257128" y="547444"/>
                  </a:lnTo>
                  <a:lnTo>
                    <a:pt x="9254778" y="501196"/>
                  </a:lnTo>
                  <a:lnTo>
                    <a:pt x="9251199" y="455802"/>
                  </a:lnTo>
                  <a:lnTo>
                    <a:pt x="9250372" y="407206"/>
                  </a:lnTo>
                  <a:lnTo>
                    <a:pt x="9246749" y="359805"/>
                  </a:lnTo>
                  <a:lnTo>
                    <a:pt x="9240040" y="314120"/>
                  </a:lnTo>
                  <a:lnTo>
                    <a:pt x="9229957" y="270669"/>
                  </a:lnTo>
                  <a:lnTo>
                    <a:pt x="9216209" y="229972"/>
                  </a:lnTo>
                  <a:lnTo>
                    <a:pt x="9198509" y="192547"/>
                  </a:lnTo>
                  <a:lnTo>
                    <a:pt x="9176568" y="158914"/>
                  </a:lnTo>
                  <a:lnTo>
                    <a:pt x="9150097" y="129591"/>
                  </a:lnTo>
                  <a:lnTo>
                    <a:pt x="9118807" y="105098"/>
                  </a:lnTo>
                  <a:lnTo>
                    <a:pt x="9082409" y="85953"/>
                  </a:lnTo>
                  <a:lnTo>
                    <a:pt x="9040615" y="72676"/>
                  </a:lnTo>
                  <a:lnTo>
                    <a:pt x="8993135" y="65786"/>
                  </a:lnTo>
                  <a:lnTo>
                    <a:pt x="8739294" y="61448"/>
                  </a:lnTo>
                  <a:lnTo>
                    <a:pt x="8383808" y="57366"/>
                  </a:lnTo>
                  <a:lnTo>
                    <a:pt x="6910607" y="49521"/>
                  </a:lnTo>
                  <a:lnTo>
                    <a:pt x="6555116" y="45847"/>
                  </a:lnTo>
                  <a:lnTo>
                    <a:pt x="2162205" y="5745"/>
                  </a:lnTo>
                  <a:lnTo>
                    <a:pt x="933024" y="401"/>
                  </a:lnTo>
                  <a:lnTo>
                    <a:pt x="51144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23850" y="495299"/>
              <a:ext cx="11382375" cy="6000750"/>
            </a:xfrm>
            <a:custGeom>
              <a:avLst/>
              <a:gdLst/>
              <a:ahLst/>
              <a:cxnLst/>
              <a:rect l="l" t="t" r="r" b="b"/>
              <a:pathLst>
                <a:path w="11382375" h="6000750">
                  <a:moveTo>
                    <a:pt x="999896" y="5880493"/>
                  </a:moveTo>
                  <a:lnTo>
                    <a:pt x="976744" y="5838495"/>
                  </a:lnTo>
                  <a:lnTo>
                    <a:pt x="936180" y="5787415"/>
                  </a:lnTo>
                  <a:lnTo>
                    <a:pt x="921524" y="5779427"/>
                  </a:lnTo>
                  <a:lnTo>
                    <a:pt x="906386" y="5783935"/>
                  </a:lnTo>
                  <a:lnTo>
                    <a:pt x="897293" y="5796242"/>
                  </a:lnTo>
                  <a:lnTo>
                    <a:pt x="900772" y="5811685"/>
                  </a:lnTo>
                  <a:lnTo>
                    <a:pt x="932954" y="5853087"/>
                  </a:lnTo>
                  <a:lnTo>
                    <a:pt x="940460" y="5861837"/>
                  </a:lnTo>
                  <a:lnTo>
                    <a:pt x="891705" y="5857887"/>
                  </a:lnTo>
                  <a:lnTo>
                    <a:pt x="841883" y="5853176"/>
                  </a:lnTo>
                  <a:lnTo>
                    <a:pt x="791362" y="5847486"/>
                  </a:lnTo>
                  <a:lnTo>
                    <a:pt x="740460" y="5840577"/>
                  </a:lnTo>
                  <a:lnTo>
                    <a:pt x="689559" y="5832208"/>
                  </a:lnTo>
                  <a:lnTo>
                    <a:pt x="638962" y="5822137"/>
                  </a:lnTo>
                  <a:lnTo>
                    <a:pt x="589051" y="5810135"/>
                  </a:lnTo>
                  <a:lnTo>
                    <a:pt x="540169" y="5795950"/>
                  </a:lnTo>
                  <a:lnTo>
                    <a:pt x="492645" y="5779363"/>
                  </a:lnTo>
                  <a:lnTo>
                    <a:pt x="446849" y="5760136"/>
                  </a:lnTo>
                  <a:lnTo>
                    <a:pt x="403110" y="5738012"/>
                  </a:lnTo>
                  <a:lnTo>
                    <a:pt x="361924" y="5709221"/>
                  </a:lnTo>
                  <a:lnTo>
                    <a:pt x="323494" y="5676785"/>
                  </a:lnTo>
                  <a:lnTo>
                    <a:pt x="287731" y="5641098"/>
                  </a:lnTo>
                  <a:lnTo>
                    <a:pt x="254571" y="5602605"/>
                  </a:lnTo>
                  <a:lnTo>
                    <a:pt x="223964" y="5561685"/>
                  </a:lnTo>
                  <a:lnTo>
                    <a:pt x="195821" y="5518759"/>
                  </a:lnTo>
                  <a:lnTo>
                    <a:pt x="170078" y="5474233"/>
                  </a:lnTo>
                  <a:lnTo>
                    <a:pt x="146672" y="5428539"/>
                  </a:lnTo>
                  <a:lnTo>
                    <a:pt x="125526" y="5382057"/>
                  </a:lnTo>
                  <a:lnTo>
                    <a:pt x="106591" y="5335219"/>
                  </a:lnTo>
                  <a:lnTo>
                    <a:pt x="89776" y="5288432"/>
                  </a:lnTo>
                  <a:lnTo>
                    <a:pt x="75222" y="5238356"/>
                  </a:lnTo>
                  <a:lnTo>
                    <a:pt x="63258" y="5187658"/>
                  </a:lnTo>
                  <a:lnTo>
                    <a:pt x="53898" y="5136464"/>
                  </a:lnTo>
                  <a:lnTo>
                    <a:pt x="47180" y="5084851"/>
                  </a:lnTo>
                  <a:lnTo>
                    <a:pt x="43078" y="5032946"/>
                  </a:lnTo>
                  <a:lnTo>
                    <a:pt x="41656" y="4980813"/>
                  </a:lnTo>
                  <a:lnTo>
                    <a:pt x="35128" y="4966119"/>
                  </a:lnTo>
                  <a:lnTo>
                    <a:pt x="20777" y="4962703"/>
                  </a:lnTo>
                  <a:lnTo>
                    <a:pt x="6451" y="4969370"/>
                  </a:lnTo>
                  <a:lnTo>
                    <a:pt x="0" y="4984877"/>
                  </a:lnTo>
                  <a:lnTo>
                    <a:pt x="1727" y="5034877"/>
                  </a:lnTo>
                  <a:lnTo>
                    <a:pt x="5727" y="5085004"/>
                  </a:lnTo>
                  <a:lnTo>
                    <a:pt x="11988" y="5135130"/>
                  </a:lnTo>
                  <a:lnTo>
                    <a:pt x="20548" y="5185067"/>
                  </a:lnTo>
                  <a:lnTo>
                    <a:pt x="31369" y="5234686"/>
                  </a:lnTo>
                  <a:lnTo>
                    <a:pt x="44462" y="5283809"/>
                  </a:lnTo>
                  <a:lnTo>
                    <a:pt x="59842" y="5332273"/>
                  </a:lnTo>
                  <a:lnTo>
                    <a:pt x="77482" y="5379936"/>
                  </a:lnTo>
                  <a:lnTo>
                    <a:pt x="97421" y="5426621"/>
                  </a:lnTo>
                  <a:lnTo>
                    <a:pt x="119621" y="5472188"/>
                  </a:lnTo>
                  <a:lnTo>
                    <a:pt x="144106" y="5516461"/>
                  </a:lnTo>
                  <a:lnTo>
                    <a:pt x="170878" y="5559285"/>
                  </a:lnTo>
                  <a:lnTo>
                    <a:pt x="199923" y="5600497"/>
                  </a:lnTo>
                  <a:lnTo>
                    <a:pt x="231254" y="5639955"/>
                  </a:lnTo>
                  <a:lnTo>
                    <a:pt x="264871" y="5677484"/>
                  </a:lnTo>
                  <a:lnTo>
                    <a:pt x="300761" y="5712917"/>
                  </a:lnTo>
                  <a:lnTo>
                    <a:pt x="338950" y="5746115"/>
                  </a:lnTo>
                  <a:lnTo>
                    <a:pt x="377926" y="5771261"/>
                  </a:lnTo>
                  <a:lnTo>
                    <a:pt x="419392" y="5793486"/>
                  </a:lnTo>
                  <a:lnTo>
                    <a:pt x="463016" y="5812980"/>
                  </a:lnTo>
                  <a:lnTo>
                    <a:pt x="508431" y="5829973"/>
                  </a:lnTo>
                  <a:lnTo>
                    <a:pt x="555307" y="5844641"/>
                  </a:lnTo>
                  <a:lnTo>
                    <a:pt x="603288" y="5857202"/>
                  </a:lnTo>
                  <a:lnTo>
                    <a:pt x="652018" y="5867870"/>
                  </a:lnTo>
                  <a:lnTo>
                    <a:pt x="701167" y="5876836"/>
                  </a:lnTo>
                  <a:lnTo>
                    <a:pt x="750366" y="5884316"/>
                  </a:lnTo>
                  <a:lnTo>
                    <a:pt x="799287" y="5890501"/>
                  </a:lnTo>
                  <a:lnTo>
                    <a:pt x="847559" y="5895606"/>
                  </a:lnTo>
                  <a:lnTo>
                    <a:pt x="894854" y="5899836"/>
                  </a:lnTo>
                  <a:lnTo>
                    <a:pt x="940828" y="5903379"/>
                  </a:lnTo>
                  <a:lnTo>
                    <a:pt x="921080" y="5917857"/>
                  </a:lnTo>
                  <a:lnTo>
                    <a:pt x="903846" y="5931890"/>
                  </a:lnTo>
                  <a:lnTo>
                    <a:pt x="869467" y="5961405"/>
                  </a:lnTo>
                  <a:lnTo>
                    <a:pt x="861390" y="5976658"/>
                  </a:lnTo>
                  <a:lnTo>
                    <a:pt x="864997" y="5991860"/>
                  </a:lnTo>
                  <a:lnTo>
                    <a:pt x="876338" y="6000420"/>
                  </a:lnTo>
                  <a:lnTo>
                    <a:pt x="891540" y="5995708"/>
                  </a:lnTo>
                  <a:lnTo>
                    <a:pt x="961517" y="5935827"/>
                  </a:lnTo>
                  <a:lnTo>
                    <a:pt x="981443" y="5919444"/>
                  </a:lnTo>
                  <a:lnTo>
                    <a:pt x="995756" y="5901309"/>
                  </a:lnTo>
                  <a:lnTo>
                    <a:pt x="999896" y="5880493"/>
                  </a:lnTo>
                  <a:close/>
                </a:path>
                <a:path w="11382375" h="6000750">
                  <a:moveTo>
                    <a:pt x="5800725" y="55981"/>
                  </a:moveTo>
                  <a:lnTo>
                    <a:pt x="5795276" y="42354"/>
                  </a:lnTo>
                  <a:lnTo>
                    <a:pt x="5779770" y="36576"/>
                  </a:lnTo>
                  <a:lnTo>
                    <a:pt x="5677281" y="39624"/>
                  </a:lnTo>
                  <a:lnTo>
                    <a:pt x="5574792" y="42049"/>
                  </a:lnTo>
                  <a:lnTo>
                    <a:pt x="5472290" y="43840"/>
                  </a:lnTo>
                  <a:lnTo>
                    <a:pt x="5369788" y="45021"/>
                  </a:lnTo>
                  <a:lnTo>
                    <a:pt x="5267287" y="45567"/>
                  </a:lnTo>
                  <a:lnTo>
                    <a:pt x="5164785" y="45504"/>
                  </a:lnTo>
                  <a:lnTo>
                    <a:pt x="5062296" y="44805"/>
                  </a:lnTo>
                  <a:lnTo>
                    <a:pt x="4959807" y="43497"/>
                  </a:lnTo>
                  <a:lnTo>
                    <a:pt x="4857331" y="41567"/>
                  </a:lnTo>
                  <a:lnTo>
                    <a:pt x="4754880" y="39014"/>
                  </a:lnTo>
                  <a:lnTo>
                    <a:pt x="4652442" y="35826"/>
                  </a:lnTo>
                  <a:lnTo>
                    <a:pt x="4550029" y="32029"/>
                  </a:lnTo>
                  <a:lnTo>
                    <a:pt x="4447641" y="27609"/>
                  </a:lnTo>
                  <a:lnTo>
                    <a:pt x="4345279" y="22555"/>
                  </a:lnTo>
                  <a:lnTo>
                    <a:pt x="4242955" y="16891"/>
                  </a:lnTo>
                  <a:lnTo>
                    <a:pt x="4140657" y="10604"/>
                  </a:lnTo>
                  <a:lnTo>
                    <a:pt x="4038396" y="3695"/>
                  </a:lnTo>
                  <a:lnTo>
                    <a:pt x="3987292" y="0"/>
                  </a:lnTo>
                  <a:lnTo>
                    <a:pt x="3971264" y="5194"/>
                  </a:lnTo>
                  <a:lnTo>
                    <a:pt x="3963073" y="18503"/>
                  </a:lnTo>
                  <a:lnTo>
                    <a:pt x="3964762" y="32486"/>
                  </a:lnTo>
                  <a:lnTo>
                    <a:pt x="3978402" y="39751"/>
                  </a:lnTo>
                  <a:lnTo>
                    <a:pt x="4078389" y="46824"/>
                  </a:lnTo>
                  <a:lnTo>
                    <a:pt x="4178414" y="53314"/>
                  </a:lnTo>
                  <a:lnTo>
                    <a:pt x="4278477" y="59194"/>
                  </a:lnTo>
                  <a:lnTo>
                    <a:pt x="4378579" y="64503"/>
                  </a:lnTo>
                  <a:lnTo>
                    <a:pt x="4478706" y="69202"/>
                  </a:lnTo>
                  <a:lnTo>
                    <a:pt x="4578870" y="73329"/>
                  </a:lnTo>
                  <a:lnTo>
                    <a:pt x="4679048" y="76860"/>
                  </a:lnTo>
                  <a:lnTo>
                    <a:pt x="4779238" y="79794"/>
                  </a:lnTo>
                  <a:lnTo>
                    <a:pt x="4879467" y="82143"/>
                  </a:lnTo>
                  <a:lnTo>
                    <a:pt x="4979695" y="83896"/>
                  </a:lnTo>
                  <a:lnTo>
                    <a:pt x="5079936" y="85064"/>
                  </a:lnTo>
                  <a:lnTo>
                    <a:pt x="5180177" y="85648"/>
                  </a:lnTo>
                  <a:lnTo>
                    <a:pt x="5280431" y="85636"/>
                  </a:lnTo>
                  <a:lnTo>
                    <a:pt x="5380698" y="85026"/>
                  </a:lnTo>
                  <a:lnTo>
                    <a:pt x="5480951" y="83832"/>
                  </a:lnTo>
                  <a:lnTo>
                    <a:pt x="5581193" y="82054"/>
                  </a:lnTo>
                  <a:lnTo>
                    <a:pt x="5681434" y="79679"/>
                  </a:lnTo>
                  <a:lnTo>
                    <a:pt x="5781675" y="76708"/>
                  </a:lnTo>
                  <a:lnTo>
                    <a:pt x="5796153" y="69938"/>
                  </a:lnTo>
                  <a:lnTo>
                    <a:pt x="5800725" y="55981"/>
                  </a:lnTo>
                  <a:close/>
                </a:path>
                <a:path w="11382375" h="6000750">
                  <a:moveTo>
                    <a:pt x="6286474" y="66776"/>
                  </a:moveTo>
                  <a:lnTo>
                    <a:pt x="6281013" y="53619"/>
                  </a:lnTo>
                  <a:lnTo>
                    <a:pt x="6265545" y="47625"/>
                  </a:lnTo>
                  <a:lnTo>
                    <a:pt x="5953379" y="47625"/>
                  </a:lnTo>
                  <a:lnTo>
                    <a:pt x="5938685" y="53581"/>
                  </a:lnTo>
                  <a:lnTo>
                    <a:pt x="5934049" y="66675"/>
                  </a:lnTo>
                  <a:lnTo>
                    <a:pt x="5939498" y="79781"/>
                  </a:lnTo>
                  <a:lnTo>
                    <a:pt x="5955030" y="85725"/>
                  </a:lnTo>
                  <a:lnTo>
                    <a:pt x="6267323" y="85725"/>
                  </a:lnTo>
                  <a:lnTo>
                    <a:pt x="6281915" y="79883"/>
                  </a:lnTo>
                  <a:lnTo>
                    <a:pt x="6286474" y="66776"/>
                  </a:lnTo>
                  <a:close/>
                </a:path>
                <a:path w="11382375" h="6000750">
                  <a:moveTo>
                    <a:pt x="11228197" y="315849"/>
                  </a:moveTo>
                  <a:lnTo>
                    <a:pt x="11206404" y="273126"/>
                  </a:lnTo>
                  <a:lnTo>
                    <a:pt x="11180636" y="233146"/>
                  </a:lnTo>
                  <a:lnTo>
                    <a:pt x="11151146" y="196138"/>
                  </a:lnTo>
                  <a:lnTo>
                    <a:pt x="11118240" y="162331"/>
                  </a:lnTo>
                  <a:lnTo>
                    <a:pt x="11082172" y="131914"/>
                  </a:lnTo>
                  <a:lnTo>
                    <a:pt x="11043234" y="105117"/>
                  </a:lnTo>
                  <a:lnTo>
                    <a:pt x="11001705" y="82143"/>
                  </a:lnTo>
                  <a:lnTo>
                    <a:pt x="10957852" y="63220"/>
                  </a:lnTo>
                  <a:lnTo>
                    <a:pt x="10911980" y="48552"/>
                  </a:lnTo>
                  <a:lnTo>
                    <a:pt x="10864342" y="38354"/>
                  </a:lnTo>
                  <a:lnTo>
                    <a:pt x="10848264" y="42430"/>
                  </a:lnTo>
                  <a:lnTo>
                    <a:pt x="10840085" y="55651"/>
                  </a:lnTo>
                  <a:lnTo>
                    <a:pt x="10841800" y="70421"/>
                  </a:lnTo>
                  <a:lnTo>
                    <a:pt x="10855452" y="79121"/>
                  </a:lnTo>
                  <a:lnTo>
                    <a:pt x="10903560" y="89623"/>
                  </a:lnTo>
                  <a:lnTo>
                    <a:pt x="10949699" y="105092"/>
                  </a:lnTo>
                  <a:lnTo>
                    <a:pt x="10993526" y="125272"/>
                  </a:lnTo>
                  <a:lnTo>
                    <a:pt x="11034687" y="149898"/>
                  </a:lnTo>
                  <a:lnTo>
                    <a:pt x="11072825" y="178714"/>
                  </a:lnTo>
                  <a:lnTo>
                    <a:pt x="11107598" y="211455"/>
                  </a:lnTo>
                  <a:lnTo>
                    <a:pt x="11138637" y="247865"/>
                  </a:lnTo>
                  <a:lnTo>
                    <a:pt x="11165624" y="287655"/>
                  </a:lnTo>
                  <a:lnTo>
                    <a:pt x="11188192" y="330581"/>
                  </a:lnTo>
                  <a:lnTo>
                    <a:pt x="11200524" y="341871"/>
                  </a:lnTo>
                  <a:lnTo>
                    <a:pt x="11216234" y="341172"/>
                  </a:lnTo>
                  <a:lnTo>
                    <a:pt x="11227918" y="331495"/>
                  </a:lnTo>
                  <a:lnTo>
                    <a:pt x="11228197" y="315849"/>
                  </a:lnTo>
                  <a:close/>
                </a:path>
                <a:path w="11382375" h="6000750">
                  <a:moveTo>
                    <a:pt x="11382375" y="3644252"/>
                  </a:moveTo>
                  <a:lnTo>
                    <a:pt x="11374755" y="3630803"/>
                  </a:lnTo>
                  <a:lnTo>
                    <a:pt x="11286617" y="3570224"/>
                  </a:lnTo>
                  <a:lnTo>
                    <a:pt x="11366500" y="3481578"/>
                  </a:lnTo>
                  <a:lnTo>
                    <a:pt x="11372050" y="3466122"/>
                  </a:lnTo>
                  <a:lnTo>
                    <a:pt x="11364938" y="3453295"/>
                  </a:lnTo>
                  <a:lnTo>
                    <a:pt x="11350917" y="3448050"/>
                  </a:lnTo>
                  <a:lnTo>
                    <a:pt x="11335766" y="3455289"/>
                  </a:lnTo>
                  <a:lnTo>
                    <a:pt x="11275797" y="3521786"/>
                  </a:lnTo>
                  <a:lnTo>
                    <a:pt x="11280089" y="3435273"/>
                  </a:lnTo>
                  <a:lnTo>
                    <a:pt x="11316881" y="2778391"/>
                  </a:lnTo>
                  <a:lnTo>
                    <a:pt x="11324666" y="2626690"/>
                  </a:lnTo>
                  <a:lnTo>
                    <a:pt x="11331550" y="2474963"/>
                  </a:lnTo>
                  <a:lnTo>
                    <a:pt x="11335499" y="2373820"/>
                  </a:lnTo>
                  <a:lnTo>
                    <a:pt x="11338814" y="2272665"/>
                  </a:lnTo>
                  <a:lnTo>
                    <a:pt x="11341418" y="2171522"/>
                  </a:lnTo>
                  <a:lnTo>
                    <a:pt x="11343221" y="2070392"/>
                  </a:lnTo>
                  <a:lnTo>
                    <a:pt x="11344135" y="1969262"/>
                  </a:lnTo>
                  <a:lnTo>
                    <a:pt x="11344224" y="1918703"/>
                  </a:lnTo>
                  <a:lnTo>
                    <a:pt x="11344059" y="1868144"/>
                  </a:lnTo>
                  <a:lnTo>
                    <a:pt x="11343627" y="1817598"/>
                  </a:lnTo>
                  <a:lnTo>
                    <a:pt x="11342916" y="1767052"/>
                  </a:lnTo>
                  <a:lnTo>
                    <a:pt x="11341913" y="1716519"/>
                  </a:lnTo>
                  <a:lnTo>
                    <a:pt x="11340617" y="1665986"/>
                  </a:lnTo>
                  <a:lnTo>
                    <a:pt x="11339005" y="1615452"/>
                  </a:lnTo>
                  <a:lnTo>
                    <a:pt x="11337061" y="1564932"/>
                  </a:lnTo>
                  <a:lnTo>
                    <a:pt x="11334788" y="1514424"/>
                  </a:lnTo>
                  <a:lnTo>
                    <a:pt x="11332172" y="1463916"/>
                  </a:lnTo>
                  <a:lnTo>
                    <a:pt x="11329187" y="1413408"/>
                  </a:lnTo>
                  <a:lnTo>
                    <a:pt x="11325847" y="1362925"/>
                  </a:lnTo>
                  <a:lnTo>
                    <a:pt x="11322126" y="1312443"/>
                  </a:lnTo>
                  <a:lnTo>
                    <a:pt x="11318011" y="1261960"/>
                  </a:lnTo>
                  <a:lnTo>
                    <a:pt x="11313503" y="1211503"/>
                  </a:lnTo>
                  <a:lnTo>
                    <a:pt x="11308563" y="1161046"/>
                  </a:lnTo>
                  <a:lnTo>
                    <a:pt x="11303216" y="1110602"/>
                  </a:lnTo>
                  <a:lnTo>
                    <a:pt x="11297425" y="1060170"/>
                  </a:lnTo>
                  <a:lnTo>
                    <a:pt x="11291189" y="1009751"/>
                  </a:lnTo>
                  <a:lnTo>
                    <a:pt x="11284496" y="959345"/>
                  </a:lnTo>
                  <a:lnTo>
                    <a:pt x="11277346" y="908939"/>
                  </a:lnTo>
                  <a:lnTo>
                    <a:pt x="11269472" y="849845"/>
                  </a:lnTo>
                  <a:lnTo>
                    <a:pt x="11261090" y="793356"/>
                  </a:lnTo>
                  <a:lnTo>
                    <a:pt x="11252048" y="739419"/>
                  </a:lnTo>
                  <a:lnTo>
                    <a:pt x="11242205" y="687997"/>
                  </a:lnTo>
                  <a:lnTo>
                    <a:pt x="11231423" y="639025"/>
                  </a:lnTo>
                  <a:lnTo>
                    <a:pt x="11219561" y="592467"/>
                  </a:lnTo>
                  <a:lnTo>
                    <a:pt x="11206493" y="548271"/>
                  </a:lnTo>
                  <a:lnTo>
                    <a:pt x="11192066" y="506387"/>
                  </a:lnTo>
                  <a:lnTo>
                    <a:pt x="11176140" y="466763"/>
                  </a:lnTo>
                  <a:lnTo>
                    <a:pt x="11158588" y="429361"/>
                  </a:lnTo>
                  <a:lnTo>
                    <a:pt x="11139259" y="394119"/>
                  </a:lnTo>
                  <a:lnTo>
                    <a:pt x="11118025" y="360984"/>
                  </a:lnTo>
                  <a:lnTo>
                    <a:pt x="11094745" y="329920"/>
                  </a:lnTo>
                  <a:lnTo>
                    <a:pt x="11069269" y="300875"/>
                  </a:lnTo>
                  <a:lnTo>
                    <a:pt x="11041469" y="273786"/>
                  </a:lnTo>
                  <a:lnTo>
                    <a:pt x="11011205" y="248627"/>
                  </a:lnTo>
                  <a:lnTo>
                    <a:pt x="10978337" y="225336"/>
                  </a:lnTo>
                  <a:lnTo>
                    <a:pt x="10942726" y="203860"/>
                  </a:lnTo>
                  <a:lnTo>
                    <a:pt x="10904233" y="184162"/>
                  </a:lnTo>
                  <a:lnTo>
                    <a:pt x="10862716" y="166179"/>
                  </a:lnTo>
                  <a:lnTo>
                    <a:pt x="10818038" y="149872"/>
                  </a:lnTo>
                  <a:lnTo>
                    <a:pt x="10770070" y="135191"/>
                  </a:lnTo>
                  <a:lnTo>
                    <a:pt x="10718648" y="122085"/>
                  </a:lnTo>
                  <a:lnTo>
                    <a:pt x="10663657" y="110490"/>
                  </a:lnTo>
                  <a:lnTo>
                    <a:pt x="10604957" y="100380"/>
                  </a:lnTo>
                  <a:lnTo>
                    <a:pt x="10542397" y="91694"/>
                  </a:lnTo>
                  <a:lnTo>
                    <a:pt x="10488536" y="84505"/>
                  </a:lnTo>
                  <a:lnTo>
                    <a:pt x="10436415" y="78752"/>
                  </a:lnTo>
                  <a:lnTo>
                    <a:pt x="10385730" y="74320"/>
                  </a:lnTo>
                  <a:lnTo>
                    <a:pt x="10336124" y="71043"/>
                  </a:lnTo>
                  <a:lnTo>
                    <a:pt x="10287305" y="68795"/>
                  </a:lnTo>
                  <a:lnTo>
                    <a:pt x="10238930" y="67424"/>
                  </a:lnTo>
                  <a:lnTo>
                    <a:pt x="10190683" y="66776"/>
                  </a:lnTo>
                  <a:lnTo>
                    <a:pt x="10142245" y="66725"/>
                  </a:lnTo>
                  <a:lnTo>
                    <a:pt x="10093287" y="67106"/>
                  </a:lnTo>
                  <a:lnTo>
                    <a:pt x="9885807" y="70231"/>
                  </a:lnTo>
                  <a:lnTo>
                    <a:pt x="7654328" y="120751"/>
                  </a:lnTo>
                  <a:lnTo>
                    <a:pt x="6842950" y="135267"/>
                  </a:lnTo>
                  <a:lnTo>
                    <a:pt x="6234430" y="143002"/>
                  </a:lnTo>
                  <a:lnTo>
                    <a:pt x="5727357" y="146761"/>
                  </a:lnTo>
                  <a:lnTo>
                    <a:pt x="5271008" y="147662"/>
                  </a:lnTo>
                  <a:lnTo>
                    <a:pt x="4865370" y="146215"/>
                  </a:lnTo>
                  <a:lnTo>
                    <a:pt x="4510443" y="143014"/>
                  </a:lnTo>
                  <a:lnTo>
                    <a:pt x="4155529" y="137858"/>
                  </a:lnTo>
                  <a:lnTo>
                    <a:pt x="3851313" y="131775"/>
                  </a:lnTo>
                  <a:lnTo>
                    <a:pt x="3547110" y="124028"/>
                  </a:lnTo>
                  <a:lnTo>
                    <a:pt x="3242919" y="114541"/>
                  </a:lnTo>
                  <a:lnTo>
                    <a:pt x="2989427" y="105244"/>
                  </a:lnTo>
                  <a:lnTo>
                    <a:pt x="2735935" y="94602"/>
                  </a:lnTo>
                  <a:lnTo>
                    <a:pt x="2482456" y="82575"/>
                  </a:lnTo>
                  <a:lnTo>
                    <a:pt x="2228977" y="69088"/>
                  </a:lnTo>
                  <a:lnTo>
                    <a:pt x="2128939" y="68389"/>
                  </a:lnTo>
                  <a:lnTo>
                    <a:pt x="2028888" y="68427"/>
                  </a:lnTo>
                  <a:lnTo>
                    <a:pt x="1928825" y="69291"/>
                  </a:lnTo>
                  <a:lnTo>
                    <a:pt x="1828787" y="71043"/>
                  </a:lnTo>
                  <a:lnTo>
                    <a:pt x="1728774" y="73748"/>
                  </a:lnTo>
                  <a:lnTo>
                    <a:pt x="1678774" y="75476"/>
                  </a:lnTo>
                  <a:lnTo>
                    <a:pt x="1628787" y="77470"/>
                  </a:lnTo>
                  <a:lnTo>
                    <a:pt x="1578813" y="79730"/>
                  </a:lnTo>
                  <a:lnTo>
                    <a:pt x="1528851" y="82270"/>
                  </a:lnTo>
                  <a:lnTo>
                    <a:pt x="1375016" y="91262"/>
                  </a:lnTo>
                  <a:lnTo>
                    <a:pt x="1322743" y="94526"/>
                  </a:lnTo>
                  <a:lnTo>
                    <a:pt x="1270342" y="98069"/>
                  </a:lnTo>
                  <a:lnTo>
                    <a:pt x="1217866" y="102006"/>
                  </a:lnTo>
                  <a:lnTo>
                    <a:pt x="1165390" y="106438"/>
                  </a:lnTo>
                  <a:lnTo>
                    <a:pt x="1112977" y="111506"/>
                  </a:lnTo>
                  <a:lnTo>
                    <a:pt x="1060678" y="117322"/>
                  </a:lnTo>
                  <a:lnTo>
                    <a:pt x="1008557" y="123990"/>
                  </a:lnTo>
                  <a:lnTo>
                    <a:pt x="956691" y="131622"/>
                  </a:lnTo>
                  <a:lnTo>
                    <a:pt x="905129" y="140360"/>
                  </a:lnTo>
                  <a:lnTo>
                    <a:pt x="853948" y="150291"/>
                  </a:lnTo>
                  <a:lnTo>
                    <a:pt x="803198" y="161544"/>
                  </a:lnTo>
                  <a:lnTo>
                    <a:pt x="754430" y="174663"/>
                  </a:lnTo>
                  <a:lnTo>
                    <a:pt x="707529" y="190550"/>
                  </a:lnTo>
                  <a:lnTo>
                    <a:pt x="662774" y="209397"/>
                  </a:lnTo>
                  <a:lnTo>
                    <a:pt x="620433" y="231355"/>
                  </a:lnTo>
                  <a:lnTo>
                    <a:pt x="580796" y="256603"/>
                  </a:lnTo>
                  <a:lnTo>
                    <a:pt x="544118" y="285305"/>
                  </a:lnTo>
                  <a:lnTo>
                    <a:pt x="510692" y="317639"/>
                  </a:lnTo>
                  <a:lnTo>
                    <a:pt x="480796" y="353758"/>
                  </a:lnTo>
                  <a:lnTo>
                    <a:pt x="454698" y="393839"/>
                  </a:lnTo>
                  <a:lnTo>
                    <a:pt x="432663" y="438035"/>
                  </a:lnTo>
                  <a:lnTo>
                    <a:pt x="414997" y="486537"/>
                  </a:lnTo>
                  <a:lnTo>
                    <a:pt x="400392" y="586778"/>
                  </a:lnTo>
                  <a:lnTo>
                    <a:pt x="386308" y="687133"/>
                  </a:lnTo>
                  <a:lnTo>
                    <a:pt x="372732" y="787615"/>
                  </a:lnTo>
                  <a:lnTo>
                    <a:pt x="359676" y="888212"/>
                  </a:lnTo>
                  <a:lnTo>
                    <a:pt x="341020" y="1039317"/>
                  </a:lnTo>
                  <a:lnTo>
                    <a:pt x="323481" y="1190650"/>
                  </a:lnTo>
                  <a:lnTo>
                    <a:pt x="307022" y="1342199"/>
                  </a:lnTo>
                  <a:lnTo>
                    <a:pt x="291630" y="1493951"/>
                  </a:lnTo>
                  <a:lnTo>
                    <a:pt x="277279" y="1645894"/>
                  </a:lnTo>
                  <a:lnTo>
                    <a:pt x="263944" y="1797989"/>
                  </a:lnTo>
                  <a:lnTo>
                    <a:pt x="251599" y="1950250"/>
                  </a:lnTo>
                  <a:lnTo>
                    <a:pt x="240245" y="2102650"/>
                  </a:lnTo>
                  <a:lnTo>
                    <a:pt x="229844" y="2255164"/>
                  </a:lnTo>
                  <a:lnTo>
                    <a:pt x="220370" y="2407780"/>
                  </a:lnTo>
                  <a:lnTo>
                    <a:pt x="211810" y="2560472"/>
                  </a:lnTo>
                  <a:lnTo>
                    <a:pt x="204139" y="2713253"/>
                  </a:lnTo>
                  <a:lnTo>
                    <a:pt x="197332" y="2866072"/>
                  </a:lnTo>
                  <a:lnTo>
                    <a:pt x="191376" y="3018942"/>
                  </a:lnTo>
                  <a:lnTo>
                    <a:pt x="186245" y="3171825"/>
                  </a:lnTo>
                  <a:lnTo>
                    <a:pt x="181914" y="3324707"/>
                  </a:lnTo>
                  <a:lnTo>
                    <a:pt x="178358" y="3477590"/>
                  </a:lnTo>
                  <a:lnTo>
                    <a:pt x="174790" y="3681374"/>
                  </a:lnTo>
                  <a:lnTo>
                    <a:pt x="172529" y="3885069"/>
                  </a:lnTo>
                  <a:lnTo>
                    <a:pt x="171513" y="4088638"/>
                  </a:lnTo>
                  <a:lnTo>
                    <a:pt x="171691" y="4292041"/>
                  </a:lnTo>
                  <a:lnTo>
                    <a:pt x="172999" y="4495241"/>
                  </a:lnTo>
                  <a:lnTo>
                    <a:pt x="175399" y="4698200"/>
                  </a:lnTo>
                  <a:lnTo>
                    <a:pt x="179870" y="4951476"/>
                  </a:lnTo>
                  <a:lnTo>
                    <a:pt x="181902" y="5011242"/>
                  </a:lnTo>
                  <a:lnTo>
                    <a:pt x="186016" y="5067859"/>
                  </a:lnTo>
                  <a:lnTo>
                    <a:pt x="192176" y="5121427"/>
                  </a:lnTo>
                  <a:lnTo>
                    <a:pt x="200317" y="5172037"/>
                  </a:lnTo>
                  <a:lnTo>
                    <a:pt x="210400" y="5219751"/>
                  </a:lnTo>
                  <a:lnTo>
                    <a:pt x="222364" y="5264683"/>
                  </a:lnTo>
                  <a:lnTo>
                    <a:pt x="236181" y="5306885"/>
                  </a:lnTo>
                  <a:lnTo>
                    <a:pt x="251777" y="5346458"/>
                  </a:lnTo>
                  <a:lnTo>
                    <a:pt x="269125" y="5383492"/>
                  </a:lnTo>
                  <a:lnTo>
                    <a:pt x="288163" y="5418061"/>
                  </a:lnTo>
                  <a:lnTo>
                    <a:pt x="308851" y="5450256"/>
                  </a:lnTo>
                  <a:lnTo>
                    <a:pt x="354952" y="5507837"/>
                  </a:lnTo>
                  <a:lnTo>
                    <a:pt x="407047" y="5556910"/>
                  </a:lnTo>
                  <a:lnTo>
                    <a:pt x="464743" y="5598147"/>
                  </a:lnTo>
                  <a:lnTo>
                    <a:pt x="527646" y="5632234"/>
                  </a:lnTo>
                  <a:lnTo>
                    <a:pt x="595350" y="5659818"/>
                  </a:lnTo>
                  <a:lnTo>
                    <a:pt x="667499" y="5681599"/>
                  </a:lnTo>
                  <a:lnTo>
                    <a:pt x="705104" y="5690514"/>
                  </a:lnTo>
                  <a:lnTo>
                    <a:pt x="743661" y="5698223"/>
                  </a:lnTo>
                  <a:lnTo>
                    <a:pt x="783132" y="5704827"/>
                  </a:lnTo>
                  <a:lnTo>
                    <a:pt x="823468" y="5710390"/>
                  </a:lnTo>
                  <a:lnTo>
                    <a:pt x="864616" y="5715000"/>
                  </a:lnTo>
                  <a:lnTo>
                    <a:pt x="906526" y="5718746"/>
                  </a:lnTo>
                  <a:lnTo>
                    <a:pt x="949147" y="5721718"/>
                  </a:lnTo>
                  <a:lnTo>
                    <a:pt x="992428" y="5723979"/>
                  </a:lnTo>
                  <a:lnTo>
                    <a:pt x="1036332" y="5725630"/>
                  </a:lnTo>
                  <a:lnTo>
                    <a:pt x="1080808" y="5726760"/>
                  </a:lnTo>
                  <a:lnTo>
                    <a:pt x="1125791" y="5727433"/>
                  </a:lnTo>
                  <a:lnTo>
                    <a:pt x="1171244" y="5727751"/>
                  </a:lnTo>
                  <a:lnTo>
                    <a:pt x="1263370" y="5727636"/>
                  </a:lnTo>
                  <a:lnTo>
                    <a:pt x="1403858" y="5726849"/>
                  </a:lnTo>
                  <a:lnTo>
                    <a:pt x="1451102" y="5726747"/>
                  </a:lnTo>
                  <a:lnTo>
                    <a:pt x="6171158" y="5768073"/>
                  </a:lnTo>
                  <a:lnTo>
                    <a:pt x="6149721" y="5789536"/>
                  </a:lnTo>
                  <a:lnTo>
                    <a:pt x="6143676" y="5804928"/>
                  </a:lnTo>
                  <a:lnTo>
                    <a:pt x="6150635" y="5817870"/>
                  </a:lnTo>
                  <a:lnTo>
                    <a:pt x="6164783" y="5823369"/>
                  </a:lnTo>
                  <a:lnTo>
                    <a:pt x="6180328" y="5816397"/>
                  </a:lnTo>
                  <a:lnTo>
                    <a:pt x="6226594" y="5768556"/>
                  </a:lnTo>
                  <a:lnTo>
                    <a:pt x="6362916" y="5769749"/>
                  </a:lnTo>
                  <a:lnTo>
                    <a:pt x="6365316" y="5772696"/>
                  </a:lnTo>
                  <a:lnTo>
                    <a:pt x="6387833" y="5805970"/>
                  </a:lnTo>
                  <a:lnTo>
                    <a:pt x="6406959" y="5824436"/>
                  </a:lnTo>
                  <a:lnTo>
                    <a:pt x="6427470" y="5818022"/>
                  </a:lnTo>
                  <a:lnTo>
                    <a:pt x="6473126" y="5770715"/>
                  </a:lnTo>
                  <a:lnTo>
                    <a:pt x="6618529" y="5771985"/>
                  </a:lnTo>
                  <a:lnTo>
                    <a:pt x="6642786" y="5805551"/>
                  </a:lnTo>
                  <a:lnTo>
                    <a:pt x="6661124" y="5826836"/>
                  </a:lnTo>
                  <a:lnTo>
                    <a:pt x="6676250" y="5836450"/>
                  </a:lnTo>
                  <a:lnTo>
                    <a:pt x="6691084" y="5835370"/>
                  </a:lnTo>
                  <a:lnTo>
                    <a:pt x="6708534" y="5824563"/>
                  </a:lnTo>
                  <a:lnTo>
                    <a:pt x="6731508" y="5804967"/>
                  </a:lnTo>
                  <a:lnTo>
                    <a:pt x="6762915" y="5777573"/>
                  </a:lnTo>
                  <a:lnTo>
                    <a:pt x="6768262" y="5773293"/>
                  </a:lnTo>
                  <a:lnTo>
                    <a:pt x="6899529" y="5774448"/>
                  </a:lnTo>
                  <a:lnTo>
                    <a:pt x="6900418" y="5775795"/>
                  </a:lnTo>
                  <a:lnTo>
                    <a:pt x="6955917" y="5850763"/>
                  </a:lnTo>
                  <a:lnTo>
                    <a:pt x="6977634" y="5856605"/>
                  </a:lnTo>
                  <a:lnTo>
                    <a:pt x="7003593" y="5837948"/>
                  </a:lnTo>
                  <a:lnTo>
                    <a:pt x="7031799" y="5804700"/>
                  </a:lnTo>
                  <a:lnTo>
                    <a:pt x="7053453" y="5775795"/>
                  </a:lnTo>
                  <a:lnTo>
                    <a:pt x="7195782" y="5777039"/>
                  </a:lnTo>
                  <a:lnTo>
                    <a:pt x="7217092" y="5804560"/>
                  </a:lnTo>
                  <a:lnTo>
                    <a:pt x="7246620" y="5838139"/>
                  </a:lnTo>
                  <a:lnTo>
                    <a:pt x="7261885" y="5845581"/>
                  </a:lnTo>
                  <a:lnTo>
                    <a:pt x="7277252" y="5840844"/>
                  </a:lnTo>
                  <a:lnTo>
                    <a:pt x="7286193" y="5828614"/>
                  </a:lnTo>
                  <a:lnTo>
                    <a:pt x="7282180" y="5813590"/>
                  </a:lnTo>
                  <a:lnTo>
                    <a:pt x="7252309" y="5777535"/>
                  </a:lnTo>
                  <a:lnTo>
                    <a:pt x="9902825" y="5800725"/>
                  </a:lnTo>
                  <a:lnTo>
                    <a:pt x="9917443" y="5794260"/>
                  </a:lnTo>
                  <a:lnTo>
                    <a:pt x="9922040" y="5780011"/>
                  </a:lnTo>
                  <a:lnTo>
                    <a:pt x="9916630" y="5765724"/>
                  </a:lnTo>
                  <a:lnTo>
                    <a:pt x="9901174" y="5759107"/>
                  </a:lnTo>
                  <a:lnTo>
                    <a:pt x="7216241" y="5735218"/>
                  </a:lnTo>
                  <a:lnTo>
                    <a:pt x="7208088" y="5725757"/>
                  </a:lnTo>
                  <a:lnTo>
                    <a:pt x="7179399" y="5696801"/>
                  </a:lnTo>
                  <a:lnTo>
                    <a:pt x="7156717" y="5680240"/>
                  </a:lnTo>
                  <a:lnTo>
                    <a:pt x="7156717" y="5734685"/>
                  </a:lnTo>
                  <a:lnTo>
                    <a:pt x="7086917" y="5734062"/>
                  </a:lnTo>
                  <a:lnTo>
                    <a:pt x="7109587" y="5716689"/>
                  </a:lnTo>
                  <a:lnTo>
                    <a:pt x="7145668" y="5723890"/>
                  </a:lnTo>
                  <a:lnTo>
                    <a:pt x="7156717" y="5734685"/>
                  </a:lnTo>
                  <a:lnTo>
                    <a:pt x="7156717" y="5680240"/>
                  </a:lnTo>
                  <a:lnTo>
                    <a:pt x="7154011" y="5678259"/>
                  </a:lnTo>
                  <a:lnTo>
                    <a:pt x="7130224" y="5670486"/>
                  </a:lnTo>
                  <a:lnTo>
                    <a:pt x="7106310" y="5673814"/>
                  </a:lnTo>
                  <a:lnTo>
                    <a:pt x="7080605" y="5688571"/>
                  </a:lnTo>
                  <a:lnTo>
                    <a:pt x="7051383" y="5715114"/>
                  </a:lnTo>
                  <a:lnTo>
                    <a:pt x="7034924" y="5733605"/>
                  </a:lnTo>
                  <a:lnTo>
                    <a:pt x="6999529" y="5733288"/>
                  </a:lnTo>
                  <a:lnTo>
                    <a:pt x="6999529" y="5775325"/>
                  </a:lnTo>
                  <a:lnTo>
                    <a:pt x="6975602" y="5804903"/>
                  </a:lnTo>
                  <a:lnTo>
                    <a:pt x="6954926" y="5774931"/>
                  </a:lnTo>
                  <a:lnTo>
                    <a:pt x="6999529" y="5775325"/>
                  </a:lnTo>
                  <a:lnTo>
                    <a:pt x="6999529" y="5733288"/>
                  </a:lnTo>
                  <a:lnTo>
                    <a:pt x="6924522" y="5732615"/>
                  </a:lnTo>
                  <a:lnTo>
                    <a:pt x="6908457" y="5711393"/>
                  </a:lnTo>
                  <a:lnTo>
                    <a:pt x="6883971" y="5685561"/>
                  </a:lnTo>
                  <a:lnTo>
                    <a:pt x="6868261" y="5675655"/>
                  </a:lnTo>
                  <a:lnTo>
                    <a:pt x="6868261" y="5732119"/>
                  </a:lnTo>
                  <a:lnTo>
                    <a:pt x="6819951" y="5731688"/>
                  </a:lnTo>
                  <a:lnTo>
                    <a:pt x="6835457" y="5719051"/>
                  </a:lnTo>
                  <a:lnTo>
                    <a:pt x="6859283" y="5722556"/>
                  </a:lnTo>
                  <a:lnTo>
                    <a:pt x="6868261" y="5732119"/>
                  </a:lnTo>
                  <a:lnTo>
                    <a:pt x="6868261" y="5675655"/>
                  </a:lnTo>
                  <a:lnTo>
                    <a:pt x="6862724" y="5672150"/>
                  </a:lnTo>
                  <a:lnTo>
                    <a:pt x="6842607" y="5670029"/>
                  </a:lnTo>
                  <a:lnTo>
                    <a:pt x="6821538" y="5678043"/>
                  </a:lnTo>
                  <a:lnTo>
                    <a:pt x="6797395" y="5695048"/>
                  </a:lnTo>
                  <a:lnTo>
                    <a:pt x="6768084" y="5719915"/>
                  </a:lnTo>
                  <a:lnTo>
                    <a:pt x="6755104" y="5731116"/>
                  </a:lnTo>
                  <a:lnTo>
                    <a:pt x="6705168" y="5730672"/>
                  </a:lnTo>
                  <a:lnTo>
                    <a:pt x="6705168" y="5772747"/>
                  </a:lnTo>
                  <a:lnTo>
                    <a:pt x="6685534" y="5788596"/>
                  </a:lnTo>
                  <a:lnTo>
                    <a:pt x="6674117" y="5772467"/>
                  </a:lnTo>
                  <a:lnTo>
                    <a:pt x="6705168" y="5772747"/>
                  </a:lnTo>
                  <a:lnTo>
                    <a:pt x="6705168" y="5730672"/>
                  </a:lnTo>
                  <a:lnTo>
                    <a:pt x="6644043" y="5730125"/>
                  </a:lnTo>
                  <a:lnTo>
                    <a:pt x="6616789" y="5693168"/>
                  </a:lnTo>
                  <a:lnTo>
                    <a:pt x="6592176" y="5665444"/>
                  </a:lnTo>
                  <a:lnTo>
                    <a:pt x="6588658" y="5663069"/>
                  </a:lnTo>
                  <a:lnTo>
                    <a:pt x="6588658" y="5729630"/>
                  </a:lnTo>
                  <a:lnTo>
                    <a:pt x="6510160" y="5728932"/>
                  </a:lnTo>
                  <a:lnTo>
                    <a:pt x="6534404" y="5704929"/>
                  </a:lnTo>
                  <a:lnTo>
                    <a:pt x="6560642" y="5697347"/>
                  </a:lnTo>
                  <a:lnTo>
                    <a:pt x="6584823" y="5724182"/>
                  </a:lnTo>
                  <a:lnTo>
                    <a:pt x="6588658" y="5729630"/>
                  </a:lnTo>
                  <a:lnTo>
                    <a:pt x="6588658" y="5663069"/>
                  </a:lnTo>
                  <a:lnTo>
                    <a:pt x="6570599" y="5650839"/>
                  </a:lnTo>
                  <a:lnTo>
                    <a:pt x="6549479" y="5649239"/>
                  </a:lnTo>
                  <a:lnTo>
                    <a:pt x="6526200" y="5660479"/>
                  </a:lnTo>
                  <a:lnTo>
                    <a:pt x="6498158" y="5684431"/>
                  </a:lnTo>
                  <a:lnTo>
                    <a:pt x="6462776" y="5720931"/>
                  </a:lnTo>
                  <a:lnTo>
                    <a:pt x="6455816" y="5728449"/>
                  </a:lnTo>
                  <a:lnTo>
                    <a:pt x="6386004" y="5727827"/>
                  </a:lnTo>
                  <a:lnTo>
                    <a:pt x="6365062" y="5705081"/>
                  </a:lnTo>
                  <a:lnTo>
                    <a:pt x="6333147" y="5678360"/>
                  </a:lnTo>
                  <a:lnTo>
                    <a:pt x="6324701" y="5672975"/>
                  </a:lnTo>
                  <a:lnTo>
                    <a:pt x="6324701" y="5727281"/>
                  </a:lnTo>
                  <a:lnTo>
                    <a:pt x="6267005" y="5726760"/>
                  </a:lnTo>
                  <a:lnTo>
                    <a:pt x="6290945" y="5702008"/>
                  </a:lnTo>
                  <a:lnTo>
                    <a:pt x="6324701" y="5727281"/>
                  </a:lnTo>
                  <a:lnTo>
                    <a:pt x="6324701" y="5672975"/>
                  </a:lnTo>
                  <a:lnTo>
                    <a:pt x="6297930" y="5655894"/>
                  </a:lnTo>
                  <a:lnTo>
                    <a:pt x="6266548" y="5668607"/>
                  </a:lnTo>
                  <a:lnTo>
                    <a:pt x="6224397" y="5709666"/>
                  </a:lnTo>
                  <a:lnTo>
                    <a:pt x="6209601" y="5726252"/>
                  </a:lnTo>
                  <a:lnTo>
                    <a:pt x="1635620" y="5685536"/>
                  </a:lnTo>
                  <a:lnTo>
                    <a:pt x="926071" y="5677052"/>
                  </a:lnTo>
                  <a:lnTo>
                    <a:pt x="879106" y="5673725"/>
                  </a:lnTo>
                  <a:lnTo>
                    <a:pt x="831786" y="5669153"/>
                  </a:lnTo>
                  <a:lnTo>
                    <a:pt x="784364" y="5663044"/>
                  </a:lnTo>
                  <a:lnTo>
                    <a:pt x="737133" y="5655145"/>
                  </a:lnTo>
                  <a:lnTo>
                    <a:pt x="690346" y="5645175"/>
                  </a:lnTo>
                  <a:lnTo>
                    <a:pt x="644309" y="5632843"/>
                  </a:lnTo>
                  <a:lnTo>
                    <a:pt x="599274" y="5617870"/>
                  </a:lnTo>
                  <a:lnTo>
                    <a:pt x="555523" y="5600001"/>
                  </a:lnTo>
                  <a:lnTo>
                    <a:pt x="513346" y="5578932"/>
                  </a:lnTo>
                  <a:lnTo>
                    <a:pt x="472998" y="5554396"/>
                  </a:lnTo>
                  <a:lnTo>
                    <a:pt x="434784" y="5526125"/>
                  </a:lnTo>
                  <a:lnTo>
                    <a:pt x="398957" y="5493817"/>
                  </a:lnTo>
                  <a:lnTo>
                    <a:pt x="366737" y="5458244"/>
                  </a:lnTo>
                  <a:lnTo>
                    <a:pt x="338709" y="5420245"/>
                  </a:lnTo>
                  <a:lnTo>
                    <a:pt x="314579" y="5380101"/>
                  </a:lnTo>
                  <a:lnTo>
                    <a:pt x="294030" y="5338089"/>
                  </a:lnTo>
                  <a:lnTo>
                    <a:pt x="276758" y="5294477"/>
                  </a:lnTo>
                  <a:lnTo>
                    <a:pt x="262470" y="5249557"/>
                  </a:lnTo>
                  <a:lnTo>
                    <a:pt x="250850" y="5203583"/>
                  </a:lnTo>
                  <a:lnTo>
                    <a:pt x="241592" y="5156847"/>
                  </a:lnTo>
                  <a:lnTo>
                    <a:pt x="234391" y="5109629"/>
                  </a:lnTo>
                  <a:lnTo>
                    <a:pt x="228942" y="5062194"/>
                  </a:lnTo>
                  <a:lnTo>
                    <a:pt x="224942" y="5014823"/>
                  </a:lnTo>
                  <a:lnTo>
                    <a:pt x="222097" y="4967795"/>
                  </a:lnTo>
                  <a:lnTo>
                    <a:pt x="220091" y="4921377"/>
                  </a:lnTo>
                  <a:lnTo>
                    <a:pt x="216827" y="4820666"/>
                  </a:lnTo>
                  <a:lnTo>
                    <a:pt x="214160" y="4719917"/>
                  </a:lnTo>
                  <a:lnTo>
                    <a:pt x="212090" y="4619117"/>
                  </a:lnTo>
                  <a:lnTo>
                    <a:pt x="210553" y="4518291"/>
                  </a:lnTo>
                  <a:lnTo>
                    <a:pt x="209207" y="4367022"/>
                  </a:lnTo>
                  <a:lnTo>
                    <a:pt x="208927" y="4215714"/>
                  </a:lnTo>
                  <a:lnTo>
                    <a:pt x="209613" y="4064406"/>
                  </a:lnTo>
                  <a:lnTo>
                    <a:pt x="211175" y="3913124"/>
                  </a:lnTo>
                  <a:lnTo>
                    <a:pt x="214439" y="3711473"/>
                  </a:lnTo>
                  <a:lnTo>
                    <a:pt x="220091" y="3459607"/>
                  </a:lnTo>
                  <a:lnTo>
                    <a:pt x="224294" y="3306064"/>
                  </a:lnTo>
                  <a:lnTo>
                    <a:pt x="229298" y="3152559"/>
                  </a:lnTo>
                  <a:lnTo>
                    <a:pt x="235102" y="2999092"/>
                  </a:lnTo>
                  <a:lnTo>
                    <a:pt x="241706" y="2845676"/>
                  </a:lnTo>
                  <a:lnTo>
                    <a:pt x="249110" y="2692285"/>
                  </a:lnTo>
                  <a:lnTo>
                    <a:pt x="257314" y="2538946"/>
                  </a:lnTo>
                  <a:lnTo>
                    <a:pt x="266319" y="2385644"/>
                  </a:lnTo>
                  <a:lnTo>
                    <a:pt x="276123" y="2232380"/>
                  </a:lnTo>
                  <a:lnTo>
                    <a:pt x="286727" y="2079167"/>
                  </a:lnTo>
                  <a:lnTo>
                    <a:pt x="298132" y="1925993"/>
                  </a:lnTo>
                  <a:lnTo>
                    <a:pt x="310324" y="1772856"/>
                  </a:lnTo>
                  <a:lnTo>
                    <a:pt x="323329" y="1619770"/>
                  </a:lnTo>
                  <a:lnTo>
                    <a:pt x="337121" y="1466723"/>
                  </a:lnTo>
                  <a:lnTo>
                    <a:pt x="351726" y="1313713"/>
                  </a:lnTo>
                  <a:lnTo>
                    <a:pt x="367118" y="1160754"/>
                  </a:lnTo>
                  <a:lnTo>
                    <a:pt x="383311" y="1007846"/>
                  </a:lnTo>
                  <a:lnTo>
                    <a:pt x="400316" y="854964"/>
                  </a:lnTo>
                  <a:lnTo>
                    <a:pt x="405206" y="809459"/>
                  </a:lnTo>
                  <a:lnTo>
                    <a:pt x="414655" y="715314"/>
                  </a:lnTo>
                  <a:lnTo>
                    <a:pt x="420255" y="667550"/>
                  </a:lnTo>
                  <a:lnTo>
                    <a:pt x="427126" y="619912"/>
                  </a:lnTo>
                  <a:lnTo>
                    <a:pt x="435787" y="572833"/>
                  </a:lnTo>
                  <a:lnTo>
                    <a:pt x="446760" y="526732"/>
                  </a:lnTo>
                  <a:lnTo>
                    <a:pt x="460552" y="482079"/>
                  </a:lnTo>
                  <a:lnTo>
                    <a:pt x="477697" y="439280"/>
                  </a:lnTo>
                  <a:lnTo>
                    <a:pt x="498690" y="398792"/>
                  </a:lnTo>
                  <a:lnTo>
                    <a:pt x="524078" y="361048"/>
                  </a:lnTo>
                  <a:lnTo>
                    <a:pt x="554355" y="326478"/>
                  </a:lnTo>
                  <a:lnTo>
                    <a:pt x="590042" y="295516"/>
                  </a:lnTo>
                  <a:lnTo>
                    <a:pt x="631672" y="268605"/>
                  </a:lnTo>
                  <a:lnTo>
                    <a:pt x="675906" y="246126"/>
                  </a:lnTo>
                  <a:lnTo>
                    <a:pt x="721956" y="227584"/>
                  </a:lnTo>
                  <a:lnTo>
                    <a:pt x="769391" y="212432"/>
                  </a:lnTo>
                  <a:lnTo>
                    <a:pt x="817740" y="200126"/>
                  </a:lnTo>
                  <a:lnTo>
                    <a:pt x="866559" y="190119"/>
                  </a:lnTo>
                  <a:lnTo>
                    <a:pt x="915403" y="181864"/>
                  </a:lnTo>
                  <a:lnTo>
                    <a:pt x="965428" y="174459"/>
                  </a:lnTo>
                  <a:lnTo>
                    <a:pt x="1015568" y="167627"/>
                  </a:lnTo>
                  <a:lnTo>
                    <a:pt x="1065822" y="161340"/>
                  </a:lnTo>
                  <a:lnTo>
                    <a:pt x="1116152" y="155562"/>
                  </a:lnTo>
                  <a:lnTo>
                    <a:pt x="1166571" y="150266"/>
                  </a:lnTo>
                  <a:lnTo>
                    <a:pt x="1217053" y="145427"/>
                  </a:lnTo>
                  <a:lnTo>
                    <a:pt x="1267574" y="141008"/>
                  </a:lnTo>
                  <a:lnTo>
                    <a:pt x="1318145" y="136982"/>
                  </a:lnTo>
                  <a:lnTo>
                    <a:pt x="1368742" y="133311"/>
                  </a:lnTo>
                  <a:lnTo>
                    <a:pt x="1419352" y="129984"/>
                  </a:lnTo>
                  <a:lnTo>
                    <a:pt x="1469961" y="126961"/>
                  </a:lnTo>
                  <a:lnTo>
                    <a:pt x="1571129" y="121691"/>
                  </a:lnTo>
                  <a:lnTo>
                    <a:pt x="1671574" y="117348"/>
                  </a:lnTo>
                  <a:lnTo>
                    <a:pt x="1721485" y="115582"/>
                  </a:lnTo>
                  <a:lnTo>
                    <a:pt x="1821319" y="112801"/>
                  </a:lnTo>
                  <a:lnTo>
                    <a:pt x="1921167" y="110985"/>
                  </a:lnTo>
                  <a:lnTo>
                    <a:pt x="2021027" y="110058"/>
                  </a:lnTo>
                  <a:lnTo>
                    <a:pt x="2120874" y="109969"/>
                  </a:lnTo>
                  <a:lnTo>
                    <a:pt x="2220734" y="110629"/>
                  </a:lnTo>
                  <a:lnTo>
                    <a:pt x="2320582" y="112001"/>
                  </a:lnTo>
                  <a:lnTo>
                    <a:pt x="2420429" y="113995"/>
                  </a:lnTo>
                  <a:lnTo>
                    <a:pt x="2520277" y="116560"/>
                  </a:lnTo>
                  <a:lnTo>
                    <a:pt x="2670010" y="121323"/>
                  </a:lnTo>
                  <a:lnTo>
                    <a:pt x="2869603" y="129019"/>
                  </a:lnTo>
                  <a:lnTo>
                    <a:pt x="3118993" y="140081"/>
                  </a:lnTo>
                  <a:lnTo>
                    <a:pt x="3321342" y="150279"/>
                  </a:lnTo>
                  <a:lnTo>
                    <a:pt x="3523716" y="159270"/>
                  </a:lnTo>
                  <a:lnTo>
                    <a:pt x="3726091" y="167119"/>
                  </a:lnTo>
                  <a:lnTo>
                    <a:pt x="3928478" y="173875"/>
                  </a:lnTo>
                  <a:lnTo>
                    <a:pt x="4181475" y="180860"/>
                  </a:lnTo>
                  <a:lnTo>
                    <a:pt x="4434484" y="186296"/>
                  </a:lnTo>
                  <a:lnTo>
                    <a:pt x="4687494" y="190284"/>
                  </a:lnTo>
                  <a:lnTo>
                    <a:pt x="4940516" y="192913"/>
                  </a:lnTo>
                  <a:lnTo>
                    <a:pt x="5244160" y="194411"/>
                  </a:lnTo>
                  <a:lnTo>
                    <a:pt x="5547804" y="194259"/>
                  </a:lnTo>
                  <a:lnTo>
                    <a:pt x="5902058" y="192201"/>
                  </a:lnTo>
                  <a:lnTo>
                    <a:pt x="6306947" y="187706"/>
                  </a:lnTo>
                  <a:lnTo>
                    <a:pt x="6863664" y="178435"/>
                  </a:lnTo>
                  <a:lnTo>
                    <a:pt x="9090406" y="124714"/>
                  </a:lnTo>
                  <a:lnTo>
                    <a:pt x="9143136" y="124485"/>
                  </a:lnTo>
                  <a:lnTo>
                    <a:pt x="9195460" y="123939"/>
                  </a:lnTo>
                  <a:lnTo>
                    <a:pt x="9298991" y="122021"/>
                  </a:lnTo>
                  <a:lnTo>
                    <a:pt x="9401238" y="119291"/>
                  </a:lnTo>
                  <a:lnTo>
                    <a:pt x="9702749" y="109588"/>
                  </a:lnTo>
                  <a:lnTo>
                    <a:pt x="9802368" y="106946"/>
                  </a:lnTo>
                  <a:lnTo>
                    <a:pt x="9901936" y="105130"/>
                  </a:lnTo>
                  <a:lnTo>
                    <a:pt x="9951796" y="104635"/>
                  </a:lnTo>
                  <a:lnTo>
                    <a:pt x="10001733" y="104482"/>
                  </a:lnTo>
                  <a:lnTo>
                    <a:pt x="10051796" y="104711"/>
                  </a:lnTo>
                  <a:lnTo>
                    <a:pt x="10101999" y="105346"/>
                  </a:lnTo>
                  <a:lnTo>
                    <a:pt x="10152393" y="106438"/>
                  </a:lnTo>
                  <a:lnTo>
                    <a:pt x="10202989" y="108026"/>
                  </a:lnTo>
                  <a:lnTo>
                    <a:pt x="10253828" y="110147"/>
                  </a:lnTo>
                  <a:lnTo>
                    <a:pt x="10304958" y="112852"/>
                  </a:lnTo>
                  <a:lnTo>
                    <a:pt x="10356380" y="116179"/>
                  </a:lnTo>
                  <a:lnTo>
                    <a:pt x="10408133" y="120180"/>
                  </a:lnTo>
                  <a:lnTo>
                    <a:pt x="10460266" y="124866"/>
                  </a:lnTo>
                  <a:lnTo>
                    <a:pt x="10512806" y="130302"/>
                  </a:lnTo>
                  <a:lnTo>
                    <a:pt x="10569194" y="138557"/>
                  </a:lnTo>
                  <a:lnTo>
                    <a:pt x="10622940" y="147459"/>
                  </a:lnTo>
                  <a:lnTo>
                    <a:pt x="10674083" y="157200"/>
                  </a:lnTo>
                  <a:lnTo>
                    <a:pt x="10722674" y="167995"/>
                  </a:lnTo>
                  <a:lnTo>
                    <a:pt x="10768749" y="180060"/>
                  </a:lnTo>
                  <a:lnTo>
                    <a:pt x="10812361" y="193586"/>
                  </a:lnTo>
                  <a:lnTo>
                    <a:pt x="10853534" y="208788"/>
                  </a:lnTo>
                  <a:lnTo>
                    <a:pt x="10892320" y="225869"/>
                  </a:lnTo>
                  <a:lnTo>
                    <a:pt x="10928769" y="245046"/>
                  </a:lnTo>
                  <a:lnTo>
                    <a:pt x="10962932" y="266509"/>
                  </a:lnTo>
                  <a:lnTo>
                    <a:pt x="10994835" y="290474"/>
                  </a:lnTo>
                  <a:lnTo>
                    <a:pt x="11024527" y="317144"/>
                  </a:lnTo>
                  <a:lnTo>
                    <a:pt x="11052048" y="346735"/>
                  </a:lnTo>
                  <a:lnTo>
                    <a:pt x="11077448" y="379450"/>
                  </a:lnTo>
                  <a:lnTo>
                    <a:pt x="11100778" y="415480"/>
                  </a:lnTo>
                  <a:lnTo>
                    <a:pt x="11122063" y="455041"/>
                  </a:lnTo>
                  <a:lnTo>
                    <a:pt x="11141354" y="498348"/>
                  </a:lnTo>
                  <a:lnTo>
                    <a:pt x="11158703" y="545604"/>
                  </a:lnTo>
                  <a:lnTo>
                    <a:pt x="11174146" y="597014"/>
                  </a:lnTo>
                  <a:lnTo>
                    <a:pt x="11187722" y="652780"/>
                  </a:lnTo>
                  <a:lnTo>
                    <a:pt x="11199495" y="713105"/>
                  </a:lnTo>
                  <a:lnTo>
                    <a:pt x="11208741" y="762546"/>
                  </a:lnTo>
                  <a:lnTo>
                    <a:pt x="11217478" y="811974"/>
                  </a:lnTo>
                  <a:lnTo>
                    <a:pt x="11225721" y="861390"/>
                  </a:lnTo>
                  <a:lnTo>
                    <a:pt x="11233480" y="910805"/>
                  </a:lnTo>
                  <a:lnTo>
                    <a:pt x="11240757" y="960208"/>
                  </a:lnTo>
                  <a:lnTo>
                    <a:pt x="11247577" y="1009599"/>
                  </a:lnTo>
                  <a:lnTo>
                    <a:pt x="11253940" y="1058989"/>
                  </a:lnTo>
                  <a:lnTo>
                    <a:pt x="11259871" y="1108379"/>
                  </a:lnTo>
                  <a:lnTo>
                    <a:pt x="11265357" y="1157770"/>
                  </a:lnTo>
                  <a:lnTo>
                    <a:pt x="11270437" y="1207147"/>
                  </a:lnTo>
                  <a:lnTo>
                    <a:pt x="11275098" y="1256525"/>
                  </a:lnTo>
                  <a:lnTo>
                    <a:pt x="11279353" y="1305902"/>
                  </a:lnTo>
                  <a:lnTo>
                    <a:pt x="11283239" y="1355293"/>
                  </a:lnTo>
                  <a:lnTo>
                    <a:pt x="11286731" y="1404670"/>
                  </a:lnTo>
                  <a:lnTo>
                    <a:pt x="11289868" y="1454048"/>
                  </a:lnTo>
                  <a:lnTo>
                    <a:pt x="11292637" y="1503438"/>
                  </a:lnTo>
                  <a:lnTo>
                    <a:pt x="11295075" y="1552829"/>
                  </a:lnTo>
                  <a:lnTo>
                    <a:pt x="11297171" y="1602232"/>
                  </a:lnTo>
                  <a:lnTo>
                    <a:pt x="11298949" y="1651635"/>
                  </a:lnTo>
                  <a:lnTo>
                    <a:pt x="11300409" y="1701050"/>
                  </a:lnTo>
                  <a:lnTo>
                    <a:pt x="11301578" y="1750466"/>
                  </a:lnTo>
                  <a:lnTo>
                    <a:pt x="11302454" y="1799894"/>
                  </a:lnTo>
                  <a:lnTo>
                    <a:pt x="11303051" y="1849335"/>
                  </a:lnTo>
                  <a:lnTo>
                    <a:pt x="11303368" y="1898789"/>
                  </a:lnTo>
                  <a:lnTo>
                    <a:pt x="11303267" y="1997722"/>
                  </a:lnTo>
                  <a:lnTo>
                    <a:pt x="11302213" y="2096719"/>
                  </a:lnTo>
                  <a:lnTo>
                    <a:pt x="11300295" y="2195779"/>
                  </a:lnTo>
                  <a:lnTo>
                    <a:pt x="11297615" y="2294915"/>
                  </a:lnTo>
                  <a:lnTo>
                    <a:pt x="11294250" y="2394115"/>
                  </a:lnTo>
                  <a:lnTo>
                    <a:pt x="11290300" y="2493416"/>
                  </a:lnTo>
                  <a:lnTo>
                    <a:pt x="11283429" y="2642539"/>
                  </a:lnTo>
                  <a:lnTo>
                    <a:pt x="11270234" y="2891637"/>
                  </a:lnTo>
                  <a:lnTo>
                    <a:pt x="11244859" y="3342055"/>
                  </a:lnTo>
                  <a:lnTo>
                    <a:pt x="11237036" y="3492893"/>
                  </a:lnTo>
                  <a:lnTo>
                    <a:pt x="11235093" y="3534803"/>
                  </a:lnTo>
                  <a:lnTo>
                    <a:pt x="11151235" y="3477006"/>
                  </a:lnTo>
                  <a:lnTo>
                    <a:pt x="11134877" y="3473805"/>
                  </a:lnTo>
                  <a:lnTo>
                    <a:pt x="11121288" y="3482073"/>
                  </a:lnTo>
                  <a:lnTo>
                    <a:pt x="11115650" y="3495852"/>
                  </a:lnTo>
                  <a:lnTo>
                    <a:pt x="11123168" y="3509137"/>
                  </a:lnTo>
                  <a:lnTo>
                    <a:pt x="11224387" y="3578860"/>
                  </a:lnTo>
                  <a:lnTo>
                    <a:pt x="11166856" y="3643122"/>
                  </a:lnTo>
                  <a:lnTo>
                    <a:pt x="11161293" y="3658590"/>
                  </a:lnTo>
                  <a:lnTo>
                    <a:pt x="11168405" y="3671417"/>
                  </a:lnTo>
                  <a:lnTo>
                    <a:pt x="11182426" y="3676662"/>
                  </a:lnTo>
                  <a:lnTo>
                    <a:pt x="11197590" y="3669411"/>
                  </a:lnTo>
                  <a:lnTo>
                    <a:pt x="11230547" y="3632936"/>
                  </a:lnTo>
                  <a:lnTo>
                    <a:pt x="11230039" y="3644100"/>
                  </a:lnTo>
                  <a:lnTo>
                    <a:pt x="11225962" y="3745141"/>
                  </a:lnTo>
                  <a:lnTo>
                    <a:pt x="11222457" y="3846372"/>
                  </a:lnTo>
                  <a:lnTo>
                    <a:pt x="11219625" y="3947807"/>
                  </a:lnTo>
                  <a:lnTo>
                    <a:pt x="11217529" y="4049433"/>
                  </a:lnTo>
                  <a:lnTo>
                    <a:pt x="11216284" y="4151287"/>
                  </a:lnTo>
                  <a:lnTo>
                    <a:pt x="11215954" y="4253357"/>
                  </a:lnTo>
                  <a:lnTo>
                    <a:pt x="11216170" y="4304487"/>
                  </a:lnTo>
                  <a:lnTo>
                    <a:pt x="11216640" y="4355668"/>
                  </a:lnTo>
                  <a:lnTo>
                    <a:pt x="11217402" y="4406900"/>
                  </a:lnTo>
                  <a:lnTo>
                    <a:pt x="11223879" y="4419663"/>
                  </a:lnTo>
                  <a:lnTo>
                    <a:pt x="11237595" y="4419435"/>
                  </a:lnTo>
                  <a:lnTo>
                    <a:pt x="11251121" y="4409313"/>
                  </a:lnTo>
                  <a:lnTo>
                    <a:pt x="11257026" y="4392422"/>
                  </a:lnTo>
                  <a:lnTo>
                    <a:pt x="11256289" y="4342181"/>
                  </a:lnTo>
                  <a:lnTo>
                    <a:pt x="11255832" y="4291914"/>
                  </a:lnTo>
                  <a:lnTo>
                    <a:pt x="11255642" y="4241622"/>
                  </a:lnTo>
                  <a:lnTo>
                    <a:pt x="11256035" y="4141012"/>
                  </a:lnTo>
                  <a:lnTo>
                    <a:pt x="11257369" y="4040340"/>
                  </a:lnTo>
                  <a:lnTo>
                    <a:pt x="11259541" y="3939616"/>
                  </a:lnTo>
                  <a:lnTo>
                    <a:pt x="11262487" y="3838841"/>
                  </a:lnTo>
                  <a:lnTo>
                    <a:pt x="11266107" y="3738016"/>
                  </a:lnTo>
                  <a:lnTo>
                    <a:pt x="11271529" y="3611168"/>
                  </a:lnTo>
                  <a:lnTo>
                    <a:pt x="11347069" y="3663315"/>
                  </a:lnTo>
                  <a:lnTo>
                    <a:pt x="11363223" y="3666452"/>
                  </a:lnTo>
                  <a:lnTo>
                    <a:pt x="11376762" y="3658108"/>
                  </a:lnTo>
                  <a:lnTo>
                    <a:pt x="11382375" y="36442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73437" y="467994"/>
              <a:ext cx="170850" cy="11278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95604" rIns="0" bIns="0" rtlCol="0">
            <a:spAutoFit/>
          </a:bodyPr>
          <a:lstStyle/>
          <a:p>
            <a:pPr marL="1099820">
              <a:lnSpc>
                <a:spcPct val="100000"/>
              </a:lnSpc>
              <a:spcBef>
                <a:spcPts val="130"/>
              </a:spcBef>
            </a:pPr>
            <a:r>
              <a:rPr sz="4400" spc="-305" dirty="0">
                <a:solidFill>
                  <a:srgbClr val="000000"/>
                </a:solidFill>
              </a:rPr>
              <a:t>Address</a:t>
            </a:r>
            <a:r>
              <a:rPr sz="4400" spc="-300" dirty="0">
                <a:solidFill>
                  <a:srgbClr val="000000"/>
                </a:solidFill>
              </a:rPr>
              <a:t> </a:t>
            </a:r>
            <a:r>
              <a:rPr sz="4400" spc="-229" dirty="0">
                <a:solidFill>
                  <a:srgbClr val="000000"/>
                </a:solidFill>
              </a:rPr>
              <a:t>power</a:t>
            </a:r>
            <a:r>
              <a:rPr sz="4400" spc="-325" dirty="0">
                <a:solidFill>
                  <a:srgbClr val="000000"/>
                </a:solidFill>
              </a:rPr>
              <a:t> </a:t>
            </a:r>
            <a:r>
              <a:rPr sz="4400" spc="-285" dirty="0">
                <a:solidFill>
                  <a:srgbClr val="000000"/>
                </a:solidFill>
              </a:rPr>
              <a:t>dynamics</a:t>
            </a:r>
            <a:endParaRPr sz="4400"/>
          </a:p>
        </p:txBody>
      </p:sp>
      <p:sp>
        <p:nvSpPr>
          <p:cNvPr id="8" name="object 8"/>
          <p:cNvSpPr txBox="1"/>
          <p:nvPr/>
        </p:nvSpPr>
        <p:spPr>
          <a:xfrm>
            <a:off x="1691639" y="2303399"/>
            <a:ext cx="8350884" cy="37287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>
                <a:tab pos="503555" algn="l"/>
              </a:tabLst>
              <a:defRPr/>
            </a:pPr>
            <a:r>
              <a:rPr kumimoji="0" sz="215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✗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	</a:t>
            </a:r>
            <a:r>
              <a:rPr kumimoji="0" sz="2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Reflexivity</a:t>
            </a:r>
            <a:endParaRPr kumimoji="0" sz="2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03555" marR="1101090" lvl="0" indent="-491490" defTabSz="914400" eaLnBrk="1" fontAlgn="auto" latinLnBrk="0" hangingPunct="1">
              <a:lnSpc>
                <a:spcPts val="2930"/>
              </a:lnSpc>
              <a:spcBef>
                <a:spcPts val="2825"/>
              </a:spcBef>
              <a:spcAft>
                <a:spcPts val="0"/>
              </a:spcAft>
              <a:buClrTx/>
              <a:buSzTx/>
              <a:buFontTx/>
              <a:buNone/>
              <a:tabLst>
                <a:tab pos="503555" algn="l"/>
              </a:tabLst>
              <a:defRPr/>
            </a:pPr>
            <a:r>
              <a:rPr kumimoji="0" sz="215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✗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	</a:t>
            </a:r>
            <a:r>
              <a:rPr kumimoji="0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Used</a:t>
            </a:r>
            <a:r>
              <a:rPr kumimoji="0" sz="27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approaches</a:t>
            </a:r>
            <a:r>
              <a:rPr kumimoji="0" sz="27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1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27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-1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empower</a:t>
            </a:r>
            <a:r>
              <a:rPr kumimoji="0" sz="2700" b="0" i="0" u="none" strike="noStrike" kern="0" cap="none" spc="-2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7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community </a:t>
            </a:r>
            <a:r>
              <a:rPr kumimoji="0" sz="270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partners</a:t>
            </a:r>
            <a:r>
              <a:rPr kumimoji="0" sz="27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1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27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participate</a:t>
            </a:r>
            <a:r>
              <a:rPr kumimoji="0" sz="27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with</a:t>
            </a:r>
            <a:r>
              <a:rPr kumimoji="0" sz="27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full</a:t>
            </a:r>
            <a:r>
              <a:rPr kumimoji="0" sz="2700" b="0" i="0" u="none" strike="noStrike" kern="0" cap="none" spc="-2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voice</a:t>
            </a:r>
            <a:endParaRPr kumimoji="0" sz="2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495"/>
              </a:spcBef>
              <a:spcAft>
                <a:spcPts val="0"/>
              </a:spcAft>
              <a:buClrTx/>
              <a:buSzTx/>
              <a:buFontTx/>
              <a:buNone/>
              <a:tabLst>
                <a:tab pos="503555" algn="l"/>
              </a:tabLst>
              <a:defRPr/>
            </a:pPr>
            <a:r>
              <a:rPr kumimoji="0" sz="215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✗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	</a:t>
            </a:r>
            <a:r>
              <a:rPr kumimoji="0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Ensured</a:t>
            </a:r>
            <a:r>
              <a:rPr kumimoji="0" sz="27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partners</a:t>
            </a:r>
            <a:r>
              <a:rPr kumimoji="0" sz="27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understood</a:t>
            </a:r>
            <a:r>
              <a:rPr kumimoji="0" sz="27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their</a:t>
            </a:r>
            <a:r>
              <a:rPr kumimoji="0" sz="27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rights</a:t>
            </a:r>
            <a:endParaRPr kumimoji="0" sz="2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503555" marR="5080" lvl="0" indent="-491490" defTabSz="914400" eaLnBrk="1" fontAlgn="auto" latinLnBrk="0" hangingPunct="1">
              <a:lnSpc>
                <a:spcPct val="89200"/>
              </a:lnSpc>
              <a:spcBef>
                <a:spcPts val="282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3555" algn="l"/>
              </a:tabLst>
              <a:defRPr/>
            </a:pPr>
            <a:r>
              <a:rPr kumimoji="0" sz="215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✗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/>
                <a:cs typeface="Segoe UI Symbol"/>
              </a:rPr>
              <a:t>	</a:t>
            </a:r>
            <a:r>
              <a:rPr kumimoji="0" sz="27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Supported</a:t>
            </a:r>
            <a:r>
              <a:rPr kumimoji="0" sz="27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partner’s</a:t>
            </a:r>
            <a:r>
              <a:rPr kumimoji="0" sz="27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27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community’s</a:t>
            </a:r>
            <a:r>
              <a:rPr kumimoji="0" sz="27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ownership </a:t>
            </a:r>
            <a:r>
              <a:rPr kumimoji="0" sz="2700" b="0" i="0" u="none" strike="noStrike" kern="0" cap="none" spc="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27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27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research</a:t>
            </a:r>
            <a:r>
              <a:rPr kumimoji="0" sz="27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27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worked</a:t>
            </a:r>
            <a:r>
              <a:rPr kumimoji="0" sz="27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1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27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help</a:t>
            </a:r>
            <a:r>
              <a:rPr kumimoji="0" sz="27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them </a:t>
            </a:r>
            <a:r>
              <a:rPr kumimoji="0" sz="2700" b="0" i="0" u="none" strike="noStrike" kern="0" cap="none" spc="-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leverage</a:t>
            </a:r>
            <a:r>
              <a:rPr kumimoji="0" sz="2700" b="0" i="0" u="none" strike="noStrike" kern="0" cap="none" spc="-1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700" b="0" i="0" u="none" strike="noStrike" kern="0" cap="none" spc="-1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skills</a:t>
            </a:r>
            <a:r>
              <a:rPr kumimoji="0" sz="2700" b="0" i="0" u="none" strike="noStrike" kern="0" cap="none" spc="-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2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(reciprocity)</a:t>
            </a:r>
            <a:endParaRPr kumimoji="0" sz="2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76709" y="6353492"/>
            <a:ext cx="178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Calibri"/>
                <a:cs typeface="Calibri"/>
              </a:rPr>
              <a:t>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01451" y="6434454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Calibri"/>
                <a:cs typeface="Calibri"/>
              </a:rPr>
              <a:t>21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63750" y="1230375"/>
            <a:ext cx="2959100" cy="4140200"/>
            <a:chOff x="1563750" y="1230375"/>
            <a:chExt cx="2959100" cy="41402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6450" y="1243075"/>
              <a:ext cx="2933573" cy="411467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76450" y="1243075"/>
              <a:ext cx="2933700" cy="4114800"/>
            </a:xfrm>
            <a:custGeom>
              <a:avLst/>
              <a:gdLst/>
              <a:ahLst/>
              <a:cxnLst/>
              <a:rect l="l" t="t" r="r" b="b"/>
              <a:pathLst>
                <a:path w="2933700" h="4114800">
                  <a:moveTo>
                    <a:pt x="0" y="488950"/>
                  </a:moveTo>
                  <a:lnTo>
                    <a:pt x="2237" y="441846"/>
                  </a:lnTo>
                  <a:lnTo>
                    <a:pt x="8813" y="396013"/>
                  </a:lnTo>
                  <a:lnTo>
                    <a:pt x="19522" y="351654"/>
                  </a:lnTo>
                  <a:lnTo>
                    <a:pt x="34161" y="308974"/>
                  </a:lnTo>
                  <a:lnTo>
                    <a:pt x="52525" y="268178"/>
                  </a:lnTo>
                  <a:lnTo>
                    <a:pt x="74409" y="229469"/>
                  </a:lnTo>
                  <a:lnTo>
                    <a:pt x="99608" y="193053"/>
                  </a:lnTo>
                  <a:lnTo>
                    <a:pt x="127918" y="159135"/>
                  </a:lnTo>
                  <a:lnTo>
                    <a:pt x="159135" y="127918"/>
                  </a:lnTo>
                  <a:lnTo>
                    <a:pt x="193053" y="99608"/>
                  </a:lnTo>
                  <a:lnTo>
                    <a:pt x="229469" y="74409"/>
                  </a:lnTo>
                  <a:lnTo>
                    <a:pt x="268178" y="52525"/>
                  </a:lnTo>
                  <a:lnTo>
                    <a:pt x="308974" y="34161"/>
                  </a:lnTo>
                  <a:lnTo>
                    <a:pt x="351654" y="19522"/>
                  </a:lnTo>
                  <a:lnTo>
                    <a:pt x="396013" y="8813"/>
                  </a:lnTo>
                  <a:lnTo>
                    <a:pt x="441846" y="2237"/>
                  </a:lnTo>
                  <a:lnTo>
                    <a:pt x="488950" y="0"/>
                  </a:lnTo>
                  <a:lnTo>
                    <a:pt x="2444623" y="0"/>
                  </a:lnTo>
                  <a:lnTo>
                    <a:pt x="2491727" y="2237"/>
                  </a:lnTo>
                  <a:lnTo>
                    <a:pt x="2537564" y="8813"/>
                  </a:lnTo>
                  <a:lnTo>
                    <a:pt x="2581928" y="19522"/>
                  </a:lnTo>
                  <a:lnTo>
                    <a:pt x="2624616" y="34161"/>
                  </a:lnTo>
                  <a:lnTo>
                    <a:pt x="2665421" y="52525"/>
                  </a:lnTo>
                  <a:lnTo>
                    <a:pt x="2704139" y="74409"/>
                  </a:lnTo>
                  <a:lnTo>
                    <a:pt x="2740565" y="99608"/>
                  </a:lnTo>
                  <a:lnTo>
                    <a:pt x="2774495" y="127918"/>
                  </a:lnTo>
                  <a:lnTo>
                    <a:pt x="2805723" y="159135"/>
                  </a:lnTo>
                  <a:lnTo>
                    <a:pt x="2834044" y="193053"/>
                  </a:lnTo>
                  <a:lnTo>
                    <a:pt x="2859254" y="229469"/>
                  </a:lnTo>
                  <a:lnTo>
                    <a:pt x="2881148" y="268178"/>
                  </a:lnTo>
                  <a:lnTo>
                    <a:pt x="2899520" y="308974"/>
                  </a:lnTo>
                  <a:lnTo>
                    <a:pt x="2914166" y="351654"/>
                  </a:lnTo>
                  <a:lnTo>
                    <a:pt x="2924881" y="396013"/>
                  </a:lnTo>
                  <a:lnTo>
                    <a:pt x="2931461" y="441846"/>
                  </a:lnTo>
                  <a:lnTo>
                    <a:pt x="2933700" y="488950"/>
                  </a:lnTo>
                  <a:lnTo>
                    <a:pt x="2933700" y="3625723"/>
                  </a:lnTo>
                  <a:lnTo>
                    <a:pt x="2931461" y="3672827"/>
                  </a:lnTo>
                  <a:lnTo>
                    <a:pt x="2924881" y="3718664"/>
                  </a:lnTo>
                  <a:lnTo>
                    <a:pt x="2914166" y="3763028"/>
                  </a:lnTo>
                  <a:lnTo>
                    <a:pt x="2899520" y="3805716"/>
                  </a:lnTo>
                  <a:lnTo>
                    <a:pt x="2881148" y="3846521"/>
                  </a:lnTo>
                  <a:lnTo>
                    <a:pt x="2859254" y="3885239"/>
                  </a:lnTo>
                  <a:lnTo>
                    <a:pt x="2834044" y="3921665"/>
                  </a:lnTo>
                  <a:lnTo>
                    <a:pt x="2805723" y="3955595"/>
                  </a:lnTo>
                  <a:lnTo>
                    <a:pt x="2774495" y="3986823"/>
                  </a:lnTo>
                  <a:lnTo>
                    <a:pt x="2740565" y="4015144"/>
                  </a:lnTo>
                  <a:lnTo>
                    <a:pt x="2704139" y="4040354"/>
                  </a:lnTo>
                  <a:lnTo>
                    <a:pt x="2665421" y="4062248"/>
                  </a:lnTo>
                  <a:lnTo>
                    <a:pt x="2624616" y="4080620"/>
                  </a:lnTo>
                  <a:lnTo>
                    <a:pt x="2581928" y="4095266"/>
                  </a:lnTo>
                  <a:lnTo>
                    <a:pt x="2537564" y="4105981"/>
                  </a:lnTo>
                  <a:lnTo>
                    <a:pt x="2491727" y="4112561"/>
                  </a:lnTo>
                  <a:lnTo>
                    <a:pt x="2444623" y="4114800"/>
                  </a:lnTo>
                  <a:lnTo>
                    <a:pt x="488950" y="4114800"/>
                  </a:lnTo>
                  <a:lnTo>
                    <a:pt x="441846" y="4112561"/>
                  </a:lnTo>
                  <a:lnTo>
                    <a:pt x="396013" y="4105981"/>
                  </a:lnTo>
                  <a:lnTo>
                    <a:pt x="351654" y="4095266"/>
                  </a:lnTo>
                  <a:lnTo>
                    <a:pt x="308974" y="4080620"/>
                  </a:lnTo>
                  <a:lnTo>
                    <a:pt x="268178" y="4062248"/>
                  </a:lnTo>
                  <a:lnTo>
                    <a:pt x="229469" y="4040354"/>
                  </a:lnTo>
                  <a:lnTo>
                    <a:pt x="193053" y="4015144"/>
                  </a:lnTo>
                  <a:lnTo>
                    <a:pt x="159135" y="3986823"/>
                  </a:lnTo>
                  <a:lnTo>
                    <a:pt x="127918" y="3955595"/>
                  </a:lnTo>
                  <a:lnTo>
                    <a:pt x="99608" y="3921665"/>
                  </a:lnTo>
                  <a:lnTo>
                    <a:pt x="74409" y="3885239"/>
                  </a:lnTo>
                  <a:lnTo>
                    <a:pt x="52525" y="3846521"/>
                  </a:lnTo>
                  <a:lnTo>
                    <a:pt x="34161" y="3805716"/>
                  </a:lnTo>
                  <a:lnTo>
                    <a:pt x="19522" y="3763028"/>
                  </a:lnTo>
                  <a:lnTo>
                    <a:pt x="8813" y="3718664"/>
                  </a:lnTo>
                  <a:lnTo>
                    <a:pt x="2237" y="3672827"/>
                  </a:lnTo>
                  <a:lnTo>
                    <a:pt x="0" y="3625723"/>
                  </a:lnTo>
                  <a:lnTo>
                    <a:pt x="0" y="488950"/>
                  </a:lnTo>
                  <a:close/>
                </a:path>
              </a:pathLst>
            </a:custGeom>
            <a:ln w="254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868926" y="1230375"/>
            <a:ext cx="6092825" cy="4140200"/>
            <a:chOff x="4868926" y="1230375"/>
            <a:chExt cx="6092825" cy="41402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81626" y="1243075"/>
              <a:ext cx="6067298" cy="411467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881626" y="1243075"/>
              <a:ext cx="6067425" cy="4114800"/>
            </a:xfrm>
            <a:custGeom>
              <a:avLst/>
              <a:gdLst/>
              <a:ahLst/>
              <a:cxnLst/>
              <a:rect l="l" t="t" r="r" b="b"/>
              <a:pathLst>
                <a:path w="6067425" h="4114800">
                  <a:moveTo>
                    <a:pt x="0" y="685800"/>
                  </a:moveTo>
                  <a:lnTo>
                    <a:pt x="1721" y="636812"/>
                  </a:lnTo>
                  <a:lnTo>
                    <a:pt x="6808" y="588757"/>
                  </a:lnTo>
                  <a:lnTo>
                    <a:pt x="15145" y="541748"/>
                  </a:lnTo>
                  <a:lnTo>
                    <a:pt x="26616" y="495902"/>
                  </a:lnTo>
                  <a:lnTo>
                    <a:pt x="41104" y="451336"/>
                  </a:lnTo>
                  <a:lnTo>
                    <a:pt x="58495" y="408164"/>
                  </a:lnTo>
                  <a:lnTo>
                    <a:pt x="78671" y="366503"/>
                  </a:lnTo>
                  <a:lnTo>
                    <a:pt x="101518" y="326469"/>
                  </a:lnTo>
                  <a:lnTo>
                    <a:pt x="126918" y="288178"/>
                  </a:lnTo>
                  <a:lnTo>
                    <a:pt x="154757" y="251745"/>
                  </a:lnTo>
                  <a:lnTo>
                    <a:pt x="184919" y="217287"/>
                  </a:lnTo>
                  <a:lnTo>
                    <a:pt x="217287" y="184919"/>
                  </a:lnTo>
                  <a:lnTo>
                    <a:pt x="251745" y="154757"/>
                  </a:lnTo>
                  <a:lnTo>
                    <a:pt x="288178" y="126918"/>
                  </a:lnTo>
                  <a:lnTo>
                    <a:pt x="326469" y="101518"/>
                  </a:lnTo>
                  <a:lnTo>
                    <a:pt x="366503" y="78671"/>
                  </a:lnTo>
                  <a:lnTo>
                    <a:pt x="408164" y="58495"/>
                  </a:lnTo>
                  <a:lnTo>
                    <a:pt x="451336" y="41104"/>
                  </a:lnTo>
                  <a:lnTo>
                    <a:pt x="495902" y="26616"/>
                  </a:lnTo>
                  <a:lnTo>
                    <a:pt x="541748" y="15145"/>
                  </a:lnTo>
                  <a:lnTo>
                    <a:pt x="588757" y="6808"/>
                  </a:lnTo>
                  <a:lnTo>
                    <a:pt x="636812" y="1721"/>
                  </a:lnTo>
                  <a:lnTo>
                    <a:pt x="685800" y="0"/>
                  </a:lnTo>
                  <a:lnTo>
                    <a:pt x="5381498" y="0"/>
                  </a:lnTo>
                  <a:lnTo>
                    <a:pt x="5430485" y="1721"/>
                  </a:lnTo>
                  <a:lnTo>
                    <a:pt x="5478543" y="6808"/>
                  </a:lnTo>
                  <a:lnTo>
                    <a:pt x="5525555" y="15145"/>
                  </a:lnTo>
                  <a:lnTo>
                    <a:pt x="5571405" y="26616"/>
                  </a:lnTo>
                  <a:lnTo>
                    <a:pt x="5615977" y="41104"/>
                  </a:lnTo>
                  <a:lnTo>
                    <a:pt x="5659155" y="58495"/>
                  </a:lnTo>
                  <a:lnTo>
                    <a:pt x="5700822" y="78671"/>
                  </a:lnTo>
                  <a:lnTo>
                    <a:pt x="5740863" y="101518"/>
                  </a:lnTo>
                  <a:lnTo>
                    <a:pt x="5779163" y="126918"/>
                  </a:lnTo>
                  <a:lnTo>
                    <a:pt x="5815603" y="154757"/>
                  </a:lnTo>
                  <a:lnTo>
                    <a:pt x="5850070" y="184919"/>
                  </a:lnTo>
                  <a:lnTo>
                    <a:pt x="5882446" y="217287"/>
                  </a:lnTo>
                  <a:lnTo>
                    <a:pt x="5912615" y="251745"/>
                  </a:lnTo>
                  <a:lnTo>
                    <a:pt x="5940462" y="288178"/>
                  </a:lnTo>
                  <a:lnTo>
                    <a:pt x="5965871" y="326469"/>
                  </a:lnTo>
                  <a:lnTo>
                    <a:pt x="5988725" y="366503"/>
                  </a:lnTo>
                  <a:lnTo>
                    <a:pt x="6008908" y="408164"/>
                  </a:lnTo>
                  <a:lnTo>
                    <a:pt x="6026305" y="451336"/>
                  </a:lnTo>
                  <a:lnTo>
                    <a:pt x="6040798" y="495902"/>
                  </a:lnTo>
                  <a:lnTo>
                    <a:pt x="6052273" y="541748"/>
                  </a:lnTo>
                  <a:lnTo>
                    <a:pt x="6060613" y="588757"/>
                  </a:lnTo>
                  <a:lnTo>
                    <a:pt x="6065702" y="636812"/>
                  </a:lnTo>
                  <a:lnTo>
                    <a:pt x="6067425" y="685800"/>
                  </a:lnTo>
                  <a:lnTo>
                    <a:pt x="6067425" y="3428873"/>
                  </a:lnTo>
                  <a:lnTo>
                    <a:pt x="6065702" y="3477860"/>
                  </a:lnTo>
                  <a:lnTo>
                    <a:pt x="6060613" y="3525918"/>
                  </a:lnTo>
                  <a:lnTo>
                    <a:pt x="6052273" y="3572930"/>
                  </a:lnTo>
                  <a:lnTo>
                    <a:pt x="6040798" y="3618780"/>
                  </a:lnTo>
                  <a:lnTo>
                    <a:pt x="6026305" y="3663352"/>
                  </a:lnTo>
                  <a:lnTo>
                    <a:pt x="6008908" y="3706530"/>
                  </a:lnTo>
                  <a:lnTo>
                    <a:pt x="5988725" y="3748197"/>
                  </a:lnTo>
                  <a:lnTo>
                    <a:pt x="5965871" y="3788238"/>
                  </a:lnTo>
                  <a:lnTo>
                    <a:pt x="5940462" y="3826538"/>
                  </a:lnTo>
                  <a:lnTo>
                    <a:pt x="5912615" y="3862978"/>
                  </a:lnTo>
                  <a:lnTo>
                    <a:pt x="5882446" y="3897445"/>
                  </a:lnTo>
                  <a:lnTo>
                    <a:pt x="5850070" y="3929821"/>
                  </a:lnTo>
                  <a:lnTo>
                    <a:pt x="5815603" y="3959990"/>
                  </a:lnTo>
                  <a:lnTo>
                    <a:pt x="5779163" y="3987837"/>
                  </a:lnTo>
                  <a:lnTo>
                    <a:pt x="5740863" y="4013246"/>
                  </a:lnTo>
                  <a:lnTo>
                    <a:pt x="5700822" y="4036100"/>
                  </a:lnTo>
                  <a:lnTo>
                    <a:pt x="5659155" y="4056283"/>
                  </a:lnTo>
                  <a:lnTo>
                    <a:pt x="5615977" y="4073680"/>
                  </a:lnTo>
                  <a:lnTo>
                    <a:pt x="5571405" y="4088173"/>
                  </a:lnTo>
                  <a:lnTo>
                    <a:pt x="5525555" y="4099648"/>
                  </a:lnTo>
                  <a:lnTo>
                    <a:pt x="5478543" y="4107988"/>
                  </a:lnTo>
                  <a:lnTo>
                    <a:pt x="5430485" y="4113077"/>
                  </a:lnTo>
                  <a:lnTo>
                    <a:pt x="5381498" y="4114800"/>
                  </a:lnTo>
                  <a:lnTo>
                    <a:pt x="685800" y="4114800"/>
                  </a:lnTo>
                  <a:lnTo>
                    <a:pt x="636812" y="4113077"/>
                  </a:lnTo>
                  <a:lnTo>
                    <a:pt x="588757" y="4107988"/>
                  </a:lnTo>
                  <a:lnTo>
                    <a:pt x="541748" y="4099648"/>
                  </a:lnTo>
                  <a:lnTo>
                    <a:pt x="495902" y="4088173"/>
                  </a:lnTo>
                  <a:lnTo>
                    <a:pt x="451336" y="4073680"/>
                  </a:lnTo>
                  <a:lnTo>
                    <a:pt x="408164" y="4056283"/>
                  </a:lnTo>
                  <a:lnTo>
                    <a:pt x="366503" y="4036100"/>
                  </a:lnTo>
                  <a:lnTo>
                    <a:pt x="326469" y="4013246"/>
                  </a:lnTo>
                  <a:lnTo>
                    <a:pt x="288178" y="3987837"/>
                  </a:lnTo>
                  <a:lnTo>
                    <a:pt x="251745" y="3959990"/>
                  </a:lnTo>
                  <a:lnTo>
                    <a:pt x="217287" y="3929821"/>
                  </a:lnTo>
                  <a:lnTo>
                    <a:pt x="184919" y="3897445"/>
                  </a:lnTo>
                  <a:lnTo>
                    <a:pt x="154757" y="3862978"/>
                  </a:lnTo>
                  <a:lnTo>
                    <a:pt x="126918" y="3826538"/>
                  </a:lnTo>
                  <a:lnTo>
                    <a:pt x="101518" y="3788238"/>
                  </a:lnTo>
                  <a:lnTo>
                    <a:pt x="78671" y="3748197"/>
                  </a:lnTo>
                  <a:lnTo>
                    <a:pt x="58495" y="3706530"/>
                  </a:lnTo>
                  <a:lnTo>
                    <a:pt x="41104" y="3663352"/>
                  </a:lnTo>
                  <a:lnTo>
                    <a:pt x="26616" y="3618780"/>
                  </a:lnTo>
                  <a:lnTo>
                    <a:pt x="15145" y="3572930"/>
                  </a:lnTo>
                  <a:lnTo>
                    <a:pt x="6808" y="3525918"/>
                  </a:lnTo>
                  <a:lnTo>
                    <a:pt x="1721" y="3477860"/>
                  </a:lnTo>
                  <a:lnTo>
                    <a:pt x="0" y="3428873"/>
                  </a:lnTo>
                  <a:lnTo>
                    <a:pt x="0" y="685800"/>
                  </a:lnTo>
                  <a:close/>
                </a:path>
              </a:pathLst>
            </a:custGeom>
            <a:ln w="254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656079" y="5636577"/>
            <a:ext cx="8003540" cy="3117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Mimi</a:t>
            </a:r>
            <a:r>
              <a:rPr kumimoji="0" sz="185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85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Sarah</a:t>
            </a:r>
            <a:r>
              <a:rPr kumimoji="0" sz="185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presenting</a:t>
            </a:r>
            <a:r>
              <a:rPr kumimoji="0" sz="185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185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study</a:t>
            </a:r>
            <a:r>
              <a:rPr kumimoji="0" sz="185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findings</a:t>
            </a:r>
            <a:r>
              <a:rPr kumimoji="0" sz="185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85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impact</a:t>
            </a:r>
            <a:r>
              <a:rPr kumimoji="0" sz="1850" b="0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at</a:t>
            </a:r>
            <a:r>
              <a:rPr kumimoji="0" sz="185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185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celebration</a:t>
            </a:r>
            <a:endParaRPr kumimoji="0" sz="18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01451" y="6434454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Calibri"/>
                <a:cs typeface="Calibri"/>
              </a:rPr>
              <a:t>22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25951" y="1125600"/>
            <a:ext cx="7150100" cy="4845050"/>
            <a:chOff x="3925951" y="1125600"/>
            <a:chExt cx="7150100" cy="48450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38651" y="1138300"/>
              <a:ext cx="7124573" cy="481958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938651" y="1138300"/>
              <a:ext cx="7124700" cy="4819650"/>
            </a:xfrm>
            <a:custGeom>
              <a:avLst/>
              <a:gdLst/>
              <a:ahLst/>
              <a:cxnLst/>
              <a:rect l="l" t="t" r="r" b="b"/>
              <a:pathLst>
                <a:path w="7124700" h="4819650">
                  <a:moveTo>
                    <a:pt x="0" y="803275"/>
                  </a:moveTo>
                  <a:lnTo>
                    <a:pt x="1465" y="754331"/>
                  </a:lnTo>
                  <a:lnTo>
                    <a:pt x="5806" y="706164"/>
                  </a:lnTo>
                  <a:lnTo>
                    <a:pt x="12938" y="658858"/>
                  </a:lnTo>
                  <a:lnTo>
                    <a:pt x="22777" y="612497"/>
                  </a:lnTo>
                  <a:lnTo>
                    <a:pt x="35240" y="567165"/>
                  </a:lnTo>
                  <a:lnTo>
                    <a:pt x="50243" y="522945"/>
                  </a:lnTo>
                  <a:lnTo>
                    <a:pt x="67701" y="479922"/>
                  </a:lnTo>
                  <a:lnTo>
                    <a:pt x="87530" y="438179"/>
                  </a:lnTo>
                  <a:lnTo>
                    <a:pt x="109648" y="397801"/>
                  </a:lnTo>
                  <a:lnTo>
                    <a:pt x="133969" y="358871"/>
                  </a:lnTo>
                  <a:lnTo>
                    <a:pt x="160409" y="321474"/>
                  </a:lnTo>
                  <a:lnTo>
                    <a:pt x="188886" y="285693"/>
                  </a:lnTo>
                  <a:lnTo>
                    <a:pt x="219315" y="251612"/>
                  </a:lnTo>
                  <a:lnTo>
                    <a:pt x="251612" y="219315"/>
                  </a:lnTo>
                  <a:lnTo>
                    <a:pt x="285693" y="188886"/>
                  </a:lnTo>
                  <a:lnTo>
                    <a:pt x="321474" y="160409"/>
                  </a:lnTo>
                  <a:lnTo>
                    <a:pt x="358871" y="133969"/>
                  </a:lnTo>
                  <a:lnTo>
                    <a:pt x="397801" y="109648"/>
                  </a:lnTo>
                  <a:lnTo>
                    <a:pt x="438179" y="87530"/>
                  </a:lnTo>
                  <a:lnTo>
                    <a:pt x="479922" y="67701"/>
                  </a:lnTo>
                  <a:lnTo>
                    <a:pt x="522945" y="50243"/>
                  </a:lnTo>
                  <a:lnTo>
                    <a:pt x="567165" y="35240"/>
                  </a:lnTo>
                  <a:lnTo>
                    <a:pt x="612497" y="22777"/>
                  </a:lnTo>
                  <a:lnTo>
                    <a:pt x="658858" y="12938"/>
                  </a:lnTo>
                  <a:lnTo>
                    <a:pt x="706164" y="5806"/>
                  </a:lnTo>
                  <a:lnTo>
                    <a:pt x="754331" y="1465"/>
                  </a:lnTo>
                  <a:lnTo>
                    <a:pt x="803275" y="0"/>
                  </a:lnTo>
                  <a:lnTo>
                    <a:pt x="6321298" y="0"/>
                  </a:lnTo>
                  <a:lnTo>
                    <a:pt x="6370242" y="1465"/>
                  </a:lnTo>
                  <a:lnTo>
                    <a:pt x="6418410" y="5806"/>
                  </a:lnTo>
                  <a:lnTo>
                    <a:pt x="6465718" y="12938"/>
                  </a:lnTo>
                  <a:lnTo>
                    <a:pt x="6512083" y="22777"/>
                  </a:lnTo>
                  <a:lnTo>
                    <a:pt x="6557419" y="35240"/>
                  </a:lnTo>
                  <a:lnTo>
                    <a:pt x="6601643" y="50243"/>
                  </a:lnTo>
                  <a:lnTo>
                    <a:pt x="6644671" y="67701"/>
                  </a:lnTo>
                  <a:lnTo>
                    <a:pt x="6686420" y="87530"/>
                  </a:lnTo>
                  <a:lnTo>
                    <a:pt x="6726804" y="109648"/>
                  </a:lnTo>
                  <a:lnTo>
                    <a:pt x="6765740" y="133969"/>
                  </a:lnTo>
                  <a:lnTo>
                    <a:pt x="6803144" y="160409"/>
                  </a:lnTo>
                  <a:lnTo>
                    <a:pt x="6838932" y="188886"/>
                  </a:lnTo>
                  <a:lnTo>
                    <a:pt x="6873020" y="219315"/>
                  </a:lnTo>
                  <a:lnTo>
                    <a:pt x="6905324" y="251612"/>
                  </a:lnTo>
                  <a:lnTo>
                    <a:pt x="6935760" y="285693"/>
                  </a:lnTo>
                  <a:lnTo>
                    <a:pt x="6964243" y="321474"/>
                  </a:lnTo>
                  <a:lnTo>
                    <a:pt x="6990691" y="358871"/>
                  </a:lnTo>
                  <a:lnTo>
                    <a:pt x="7015019" y="397801"/>
                  </a:lnTo>
                  <a:lnTo>
                    <a:pt x="7037142" y="438179"/>
                  </a:lnTo>
                  <a:lnTo>
                    <a:pt x="7056977" y="479922"/>
                  </a:lnTo>
                  <a:lnTo>
                    <a:pt x="7074440" y="522945"/>
                  </a:lnTo>
                  <a:lnTo>
                    <a:pt x="7089447" y="567165"/>
                  </a:lnTo>
                  <a:lnTo>
                    <a:pt x="7101914" y="612497"/>
                  </a:lnTo>
                  <a:lnTo>
                    <a:pt x="7111757" y="658858"/>
                  </a:lnTo>
                  <a:lnTo>
                    <a:pt x="7118891" y="706164"/>
                  </a:lnTo>
                  <a:lnTo>
                    <a:pt x="7123233" y="754331"/>
                  </a:lnTo>
                  <a:lnTo>
                    <a:pt x="7124700" y="803275"/>
                  </a:lnTo>
                  <a:lnTo>
                    <a:pt x="7124700" y="4016248"/>
                  </a:lnTo>
                  <a:lnTo>
                    <a:pt x="7123233" y="4065186"/>
                  </a:lnTo>
                  <a:lnTo>
                    <a:pt x="7118891" y="4113349"/>
                  </a:lnTo>
                  <a:lnTo>
                    <a:pt x="7111757" y="4160653"/>
                  </a:lnTo>
                  <a:lnTo>
                    <a:pt x="7101914" y="4207012"/>
                  </a:lnTo>
                  <a:lnTo>
                    <a:pt x="7089447" y="4252344"/>
                  </a:lnTo>
                  <a:lnTo>
                    <a:pt x="7074440" y="4296565"/>
                  </a:lnTo>
                  <a:lnTo>
                    <a:pt x="7056977" y="4339589"/>
                  </a:lnTo>
                  <a:lnTo>
                    <a:pt x="7037142" y="4381334"/>
                  </a:lnTo>
                  <a:lnTo>
                    <a:pt x="7015019" y="4421715"/>
                  </a:lnTo>
                  <a:lnTo>
                    <a:pt x="6990691" y="4460648"/>
                  </a:lnTo>
                  <a:lnTo>
                    <a:pt x="6964243" y="4498049"/>
                  </a:lnTo>
                  <a:lnTo>
                    <a:pt x="6935760" y="4533835"/>
                  </a:lnTo>
                  <a:lnTo>
                    <a:pt x="6905324" y="4567920"/>
                  </a:lnTo>
                  <a:lnTo>
                    <a:pt x="6873020" y="4600222"/>
                  </a:lnTo>
                  <a:lnTo>
                    <a:pt x="6838932" y="4630656"/>
                  </a:lnTo>
                  <a:lnTo>
                    <a:pt x="6803144" y="4659138"/>
                  </a:lnTo>
                  <a:lnTo>
                    <a:pt x="6765740" y="4685584"/>
                  </a:lnTo>
                  <a:lnTo>
                    <a:pt x="6726804" y="4709910"/>
                  </a:lnTo>
                  <a:lnTo>
                    <a:pt x="6686420" y="4732032"/>
                  </a:lnTo>
                  <a:lnTo>
                    <a:pt x="6644671" y="4751867"/>
                  </a:lnTo>
                  <a:lnTo>
                    <a:pt x="6601643" y="4769329"/>
                  </a:lnTo>
                  <a:lnTo>
                    <a:pt x="6557419" y="4784335"/>
                  </a:lnTo>
                  <a:lnTo>
                    <a:pt x="6512083" y="4796801"/>
                  </a:lnTo>
                  <a:lnTo>
                    <a:pt x="6465718" y="4806644"/>
                  </a:lnTo>
                  <a:lnTo>
                    <a:pt x="6418410" y="4813778"/>
                  </a:lnTo>
                  <a:lnTo>
                    <a:pt x="6370242" y="4818120"/>
                  </a:lnTo>
                  <a:lnTo>
                    <a:pt x="6321298" y="4819586"/>
                  </a:lnTo>
                  <a:lnTo>
                    <a:pt x="803275" y="4819586"/>
                  </a:lnTo>
                  <a:lnTo>
                    <a:pt x="754331" y="4818120"/>
                  </a:lnTo>
                  <a:lnTo>
                    <a:pt x="706164" y="4813778"/>
                  </a:lnTo>
                  <a:lnTo>
                    <a:pt x="658858" y="4806644"/>
                  </a:lnTo>
                  <a:lnTo>
                    <a:pt x="612497" y="4796801"/>
                  </a:lnTo>
                  <a:lnTo>
                    <a:pt x="567165" y="4784335"/>
                  </a:lnTo>
                  <a:lnTo>
                    <a:pt x="522945" y="4769329"/>
                  </a:lnTo>
                  <a:lnTo>
                    <a:pt x="479922" y="4751867"/>
                  </a:lnTo>
                  <a:lnTo>
                    <a:pt x="438179" y="4732032"/>
                  </a:lnTo>
                  <a:lnTo>
                    <a:pt x="397801" y="4709910"/>
                  </a:lnTo>
                  <a:lnTo>
                    <a:pt x="358871" y="4685584"/>
                  </a:lnTo>
                  <a:lnTo>
                    <a:pt x="321474" y="4659138"/>
                  </a:lnTo>
                  <a:lnTo>
                    <a:pt x="285693" y="4630656"/>
                  </a:lnTo>
                  <a:lnTo>
                    <a:pt x="251612" y="4600222"/>
                  </a:lnTo>
                  <a:lnTo>
                    <a:pt x="219315" y="4567920"/>
                  </a:lnTo>
                  <a:lnTo>
                    <a:pt x="188886" y="4533835"/>
                  </a:lnTo>
                  <a:lnTo>
                    <a:pt x="160409" y="4498049"/>
                  </a:lnTo>
                  <a:lnTo>
                    <a:pt x="133969" y="4460648"/>
                  </a:lnTo>
                  <a:lnTo>
                    <a:pt x="109648" y="4421715"/>
                  </a:lnTo>
                  <a:lnTo>
                    <a:pt x="87530" y="4381334"/>
                  </a:lnTo>
                  <a:lnTo>
                    <a:pt x="67701" y="4339589"/>
                  </a:lnTo>
                  <a:lnTo>
                    <a:pt x="50243" y="4296565"/>
                  </a:lnTo>
                  <a:lnTo>
                    <a:pt x="35240" y="4252344"/>
                  </a:lnTo>
                  <a:lnTo>
                    <a:pt x="22777" y="4207012"/>
                  </a:lnTo>
                  <a:lnTo>
                    <a:pt x="12938" y="4160653"/>
                  </a:lnTo>
                  <a:lnTo>
                    <a:pt x="5806" y="4113349"/>
                  </a:lnTo>
                  <a:lnTo>
                    <a:pt x="1465" y="4065186"/>
                  </a:lnTo>
                  <a:lnTo>
                    <a:pt x="0" y="4016248"/>
                  </a:lnTo>
                  <a:lnTo>
                    <a:pt x="0" y="803275"/>
                  </a:lnTo>
                  <a:close/>
                </a:path>
              </a:pathLst>
            </a:custGeom>
            <a:ln w="254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363725" y="4468876"/>
            <a:ext cx="2178050" cy="1501775"/>
            <a:chOff x="1363725" y="4468876"/>
            <a:chExt cx="2178050" cy="150177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6425" y="4481512"/>
              <a:ext cx="2152523" cy="14763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76425" y="4481576"/>
              <a:ext cx="2152650" cy="1476375"/>
            </a:xfrm>
            <a:custGeom>
              <a:avLst/>
              <a:gdLst/>
              <a:ahLst/>
              <a:cxnLst/>
              <a:rect l="l" t="t" r="r" b="b"/>
              <a:pathLst>
                <a:path w="2152650" h="1476375">
                  <a:moveTo>
                    <a:pt x="0" y="245999"/>
                  </a:moveTo>
                  <a:lnTo>
                    <a:pt x="4996" y="196413"/>
                  </a:lnTo>
                  <a:lnTo>
                    <a:pt x="19327" y="150233"/>
                  </a:lnTo>
                  <a:lnTo>
                    <a:pt x="42005" y="108446"/>
                  </a:lnTo>
                  <a:lnTo>
                    <a:pt x="72040" y="72040"/>
                  </a:lnTo>
                  <a:lnTo>
                    <a:pt x="108446" y="42005"/>
                  </a:lnTo>
                  <a:lnTo>
                    <a:pt x="150233" y="19327"/>
                  </a:lnTo>
                  <a:lnTo>
                    <a:pt x="196413" y="4996"/>
                  </a:lnTo>
                  <a:lnTo>
                    <a:pt x="245999" y="0"/>
                  </a:lnTo>
                  <a:lnTo>
                    <a:pt x="1906524" y="0"/>
                  </a:lnTo>
                  <a:lnTo>
                    <a:pt x="1956115" y="4996"/>
                  </a:lnTo>
                  <a:lnTo>
                    <a:pt x="2002309" y="19327"/>
                  </a:lnTo>
                  <a:lnTo>
                    <a:pt x="2044117" y="42005"/>
                  </a:lnTo>
                  <a:lnTo>
                    <a:pt x="2080545" y="72040"/>
                  </a:lnTo>
                  <a:lnTo>
                    <a:pt x="2110604" y="108446"/>
                  </a:lnTo>
                  <a:lnTo>
                    <a:pt x="2133302" y="150233"/>
                  </a:lnTo>
                  <a:lnTo>
                    <a:pt x="2147647" y="196413"/>
                  </a:lnTo>
                  <a:lnTo>
                    <a:pt x="2152650" y="245999"/>
                  </a:lnTo>
                  <a:lnTo>
                    <a:pt x="2152650" y="1230249"/>
                  </a:lnTo>
                  <a:lnTo>
                    <a:pt x="2147647" y="1279837"/>
                  </a:lnTo>
                  <a:lnTo>
                    <a:pt x="2133302" y="1326024"/>
                  </a:lnTo>
                  <a:lnTo>
                    <a:pt x="2110604" y="1367821"/>
                  </a:lnTo>
                  <a:lnTo>
                    <a:pt x="2080545" y="1404239"/>
                  </a:lnTo>
                  <a:lnTo>
                    <a:pt x="2044117" y="1434286"/>
                  </a:lnTo>
                  <a:lnTo>
                    <a:pt x="2002309" y="1456973"/>
                  </a:lnTo>
                  <a:lnTo>
                    <a:pt x="1956115" y="1471312"/>
                  </a:lnTo>
                  <a:lnTo>
                    <a:pt x="1906524" y="1476311"/>
                  </a:lnTo>
                  <a:lnTo>
                    <a:pt x="245999" y="1476311"/>
                  </a:lnTo>
                  <a:lnTo>
                    <a:pt x="196413" y="1471312"/>
                  </a:lnTo>
                  <a:lnTo>
                    <a:pt x="150233" y="1456973"/>
                  </a:lnTo>
                  <a:lnTo>
                    <a:pt x="108446" y="1434286"/>
                  </a:lnTo>
                  <a:lnTo>
                    <a:pt x="72040" y="1404239"/>
                  </a:lnTo>
                  <a:lnTo>
                    <a:pt x="42005" y="1367821"/>
                  </a:lnTo>
                  <a:lnTo>
                    <a:pt x="19327" y="1326024"/>
                  </a:lnTo>
                  <a:lnTo>
                    <a:pt x="4996" y="1279837"/>
                  </a:lnTo>
                  <a:lnTo>
                    <a:pt x="0" y="1230249"/>
                  </a:lnTo>
                  <a:lnTo>
                    <a:pt x="0" y="245999"/>
                  </a:lnTo>
                  <a:close/>
                </a:path>
              </a:pathLst>
            </a:custGeom>
            <a:ln w="25399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363725" y="2849626"/>
            <a:ext cx="2178050" cy="1492250"/>
            <a:chOff x="1363725" y="2849626"/>
            <a:chExt cx="2178050" cy="149225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6425" y="2862199"/>
              <a:ext cx="2152650" cy="146685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76425" y="2862326"/>
              <a:ext cx="2152650" cy="1466850"/>
            </a:xfrm>
            <a:custGeom>
              <a:avLst/>
              <a:gdLst/>
              <a:ahLst/>
              <a:cxnLst/>
              <a:rect l="l" t="t" r="r" b="b"/>
              <a:pathLst>
                <a:path w="2152650" h="1466850">
                  <a:moveTo>
                    <a:pt x="0" y="244475"/>
                  </a:moveTo>
                  <a:lnTo>
                    <a:pt x="4962" y="195173"/>
                  </a:lnTo>
                  <a:lnTo>
                    <a:pt x="19196" y="149268"/>
                  </a:lnTo>
                  <a:lnTo>
                    <a:pt x="41723" y="107739"/>
                  </a:lnTo>
                  <a:lnTo>
                    <a:pt x="71564" y="71564"/>
                  </a:lnTo>
                  <a:lnTo>
                    <a:pt x="107739" y="41723"/>
                  </a:lnTo>
                  <a:lnTo>
                    <a:pt x="149268" y="19196"/>
                  </a:lnTo>
                  <a:lnTo>
                    <a:pt x="195173" y="4962"/>
                  </a:lnTo>
                  <a:lnTo>
                    <a:pt x="244475" y="0"/>
                  </a:lnTo>
                  <a:lnTo>
                    <a:pt x="1908048" y="0"/>
                  </a:lnTo>
                  <a:lnTo>
                    <a:pt x="1957354" y="4962"/>
                  </a:lnTo>
                  <a:lnTo>
                    <a:pt x="2003274" y="19196"/>
                  </a:lnTo>
                  <a:lnTo>
                    <a:pt x="2044824" y="41723"/>
                  </a:lnTo>
                  <a:lnTo>
                    <a:pt x="2081021" y="71564"/>
                  </a:lnTo>
                  <a:lnTo>
                    <a:pt x="2110885" y="107739"/>
                  </a:lnTo>
                  <a:lnTo>
                    <a:pt x="2133433" y="149268"/>
                  </a:lnTo>
                  <a:lnTo>
                    <a:pt x="2147682" y="195173"/>
                  </a:lnTo>
                  <a:lnTo>
                    <a:pt x="2152650" y="244475"/>
                  </a:lnTo>
                  <a:lnTo>
                    <a:pt x="2152650" y="1222248"/>
                  </a:lnTo>
                  <a:lnTo>
                    <a:pt x="2147682" y="1271554"/>
                  </a:lnTo>
                  <a:lnTo>
                    <a:pt x="2133433" y="1317474"/>
                  </a:lnTo>
                  <a:lnTo>
                    <a:pt x="2110885" y="1359024"/>
                  </a:lnTo>
                  <a:lnTo>
                    <a:pt x="2081022" y="1395222"/>
                  </a:lnTo>
                  <a:lnTo>
                    <a:pt x="2044824" y="1425085"/>
                  </a:lnTo>
                  <a:lnTo>
                    <a:pt x="2003274" y="1447633"/>
                  </a:lnTo>
                  <a:lnTo>
                    <a:pt x="1957354" y="1461882"/>
                  </a:lnTo>
                  <a:lnTo>
                    <a:pt x="1908048" y="1466850"/>
                  </a:lnTo>
                  <a:lnTo>
                    <a:pt x="244475" y="1466850"/>
                  </a:lnTo>
                  <a:lnTo>
                    <a:pt x="195173" y="1461882"/>
                  </a:lnTo>
                  <a:lnTo>
                    <a:pt x="149268" y="1447633"/>
                  </a:lnTo>
                  <a:lnTo>
                    <a:pt x="107739" y="1425085"/>
                  </a:lnTo>
                  <a:lnTo>
                    <a:pt x="71564" y="1395221"/>
                  </a:lnTo>
                  <a:lnTo>
                    <a:pt x="41723" y="1359024"/>
                  </a:lnTo>
                  <a:lnTo>
                    <a:pt x="19196" y="1317474"/>
                  </a:lnTo>
                  <a:lnTo>
                    <a:pt x="4962" y="1271554"/>
                  </a:lnTo>
                  <a:lnTo>
                    <a:pt x="0" y="1222248"/>
                  </a:lnTo>
                  <a:lnTo>
                    <a:pt x="0" y="244475"/>
                  </a:lnTo>
                  <a:close/>
                </a:path>
              </a:pathLst>
            </a:custGeom>
            <a:ln w="254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363725" y="1230375"/>
            <a:ext cx="2178050" cy="1492250"/>
            <a:chOff x="1363725" y="1230375"/>
            <a:chExt cx="2178050" cy="149225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6425" y="1243075"/>
              <a:ext cx="2152650" cy="146672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76425" y="1243075"/>
              <a:ext cx="2152650" cy="1466850"/>
            </a:xfrm>
            <a:custGeom>
              <a:avLst/>
              <a:gdLst/>
              <a:ahLst/>
              <a:cxnLst/>
              <a:rect l="l" t="t" r="r" b="b"/>
              <a:pathLst>
                <a:path w="2152650" h="1466850">
                  <a:moveTo>
                    <a:pt x="0" y="244475"/>
                  </a:moveTo>
                  <a:lnTo>
                    <a:pt x="4962" y="195173"/>
                  </a:lnTo>
                  <a:lnTo>
                    <a:pt x="19196" y="149268"/>
                  </a:lnTo>
                  <a:lnTo>
                    <a:pt x="41723" y="107739"/>
                  </a:lnTo>
                  <a:lnTo>
                    <a:pt x="71564" y="71564"/>
                  </a:lnTo>
                  <a:lnTo>
                    <a:pt x="107739" y="41723"/>
                  </a:lnTo>
                  <a:lnTo>
                    <a:pt x="149268" y="19196"/>
                  </a:lnTo>
                  <a:lnTo>
                    <a:pt x="195173" y="4962"/>
                  </a:lnTo>
                  <a:lnTo>
                    <a:pt x="244475" y="0"/>
                  </a:lnTo>
                  <a:lnTo>
                    <a:pt x="1908048" y="0"/>
                  </a:lnTo>
                  <a:lnTo>
                    <a:pt x="1957354" y="4962"/>
                  </a:lnTo>
                  <a:lnTo>
                    <a:pt x="2003274" y="19196"/>
                  </a:lnTo>
                  <a:lnTo>
                    <a:pt x="2044824" y="41723"/>
                  </a:lnTo>
                  <a:lnTo>
                    <a:pt x="2081021" y="71564"/>
                  </a:lnTo>
                  <a:lnTo>
                    <a:pt x="2110885" y="107739"/>
                  </a:lnTo>
                  <a:lnTo>
                    <a:pt x="2133433" y="149268"/>
                  </a:lnTo>
                  <a:lnTo>
                    <a:pt x="2147682" y="195173"/>
                  </a:lnTo>
                  <a:lnTo>
                    <a:pt x="2152650" y="244475"/>
                  </a:lnTo>
                  <a:lnTo>
                    <a:pt x="2152650" y="1222248"/>
                  </a:lnTo>
                  <a:lnTo>
                    <a:pt x="2147682" y="1271554"/>
                  </a:lnTo>
                  <a:lnTo>
                    <a:pt x="2133433" y="1317474"/>
                  </a:lnTo>
                  <a:lnTo>
                    <a:pt x="2110885" y="1359024"/>
                  </a:lnTo>
                  <a:lnTo>
                    <a:pt x="2081022" y="1395221"/>
                  </a:lnTo>
                  <a:lnTo>
                    <a:pt x="2044824" y="1425085"/>
                  </a:lnTo>
                  <a:lnTo>
                    <a:pt x="2003274" y="1447633"/>
                  </a:lnTo>
                  <a:lnTo>
                    <a:pt x="1957354" y="1461882"/>
                  </a:lnTo>
                  <a:lnTo>
                    <a:pt x="1908048" y="1466850"/>
                  </a:lnTo>
                  <a:lnTo>
                    <a:pt x="244475" y="1466850"/>
                  </a:lnTo>
                  <a:lnTo>
                    <a:pt x="195173" y="1461882"/>
                  </a:lnTo>
                  <a:lnTo>
                    <a:pt x="149268" y="1447633"/>
                  </a:lnTo>
                  <a:lnTo>
                    <a:pt x="107739" y="1425085"/>
                  </a:lnTo>
                  <a:lnTo>
                    <a:pt x="71564" y="1395222"/>
                  </a:lnTo>
                  <a:lnTo>
                    <a:pt x="41723" y="1359024"/>
                  </a:lnTo>
                  <a:lnTo>
                    <a:pt x="19196" y="1317474"/>
                  </a:lnTo>
                  <a:lnTo>
                    <a:pt x="4962" y="1271554"/>
                  </a:lnTo>
                  <a:lnTo>
                    <a:pt x="0" y="1222248"/>
                  </a:lnTo>
                  <a:lnTo>
                    <a:pt x="0" y="244475"/>
                  </a:lnTo>
                  <a:close/>
                </a:path>
              </a:pathLst>
            </a:custGeom>
            <a:ln w="254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303644"/>
            <a:ext cx="8963025" cy="2354580"/>
            <a:chOff x="0" y="3303644"/>
            <a:chExt cx="8963025" cy="23545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870" y="3303644"/>
              <a:ext cx="7537299" cy="7551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876674"/>
              <a:ext cx="8963025" cy="10572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619624"/>
              <a:ext cx="7905750" cy="103822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02590" y="2473896"/>
            <a:ext cx="7657465" cy="231902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893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0" i="0" u="none" strike="noStrike" kern="0" cap="none" spc="-190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Developing</a:t>
            </a:r>
            <a:r>
              <a:rPr kumimoji="0" sz="5400" b="0" i="0" u="none" strike="noStrike" kern="0" cap="none" spc="-350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5400" b="0" i="0" u="none" strike="noStrike" kern="0" cap="none" spc="0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5400" b="0" i="0" u="none" strike="noStrike" kern="0" cap="none" spc="-420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5400" b="0" i="0" u="none" strike="noStrike" kern="0" cap="none" spc="-70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Framework </a:t>
            </a:r>
            <a:r>
              <a:rPr kumimoji="0" sz="5400" b="0" i="0" u="none" strike="noStrike" kern="0" cap="none" spc="-135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5400" b="0" i="0" u="none" strike="noStrike" kern="0" cap="none" spc="-405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5400" b="0" i="0" u="none" strike="noStrike" kern="0" cap="none" spc="-190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Healthcare</a:t>
            </a:r>
            <a:r>
              <a:rPr kumimoji="0" sz="5400" b="0" i="0" u="none" strike="noStrike" kern="0" cap="none" spc="-325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5400" b="0" i="0" u="none" strike="noStrike" kern="0" cap="none" spc="-185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Provision</a:t>
            </a:r>
            <a:r>
              <a:rPr kumimoji="0" sz="5400" b="0" i="0" u="none" strike="noStrike" kern="0" cap="none" spc="-405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5400" b="0" i="0" u="none" strike="noStrike" kern="0" cap="none" spc="-80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for </a:t>
            </a:r>
            <a:r>
              <a:rPr kumimoji="0" sz="5400" b="0" i="0" u="none" strike="noStrike" kern="0" cap="none" spc="-175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People</a:t>
            </a:r>
            <a:r>
              <a:rPr kumimoji="0" sz="5400" b="0" i="0" u="none" strike="noStrike" kern="0" cap="none" spc="-409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5400" b="0" i="0" u="none" strike="noStrike" kern="0" cap="none" spc="-185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Seeking</a:t>
            </a:r>
            <a:r>
              <a:rPr kumimoji="0" sz="5400" b="0" i="0" u="none" strike="noStrike" kern="0" cap="none" spc="-315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5400" b="0" i="0" u="none" strike="noStrike" kern="0" cap="none" spc="-10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Asylum</a:t>
            </a:r>
            <a:endParaRPr kumimoji="0" sz="5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982" y="108209"/>
            <a:ext cx="1172412" cy="183167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402" y="735606"/>
            <a:ext cx="3068920" cy="64333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7134225" y="961961"/>
            <a:ext cx="4958080" cy="5091430"/>
            <a:chOff x="7134225" y="961961"/>
            <a:chExt cx="4958080" cy="509143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34225" y="961961"/>
              <a:ext cx="4957826" cy="50911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15325" y="1638236"/>
              <a:ext cx="138112" cy="429107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386825" y="1671701"/>
              <a:ext cx="0" cy="4173220"/>
            </a:xfrm>
            <a:custGeom>
              <a:avLst/>
              <a:gdLst/>
              <a:ahLst/>
              <a:cxnLst/>
              <a:rect l="l" t="t" r="r" b="b"/>
              <a:pathLst>
                <a:path h="4173220">
                  <a:moveTo>
                    <a:pt x="0" y="0"/>
                  </a:moveTo>
                  <a:lnTo>
                    <a:pt x="0" y="4172686"/>
                  </a:lnTo>
                </a:path>
              </a:pathLst>
            </a:custGeom>
            <a:ln w="254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5774" y="1084464"/>
            <a:ext cx="7660460" cy="75507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3416" y="249237"/>
            <a:ext cx="7228840" cy="849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400" spc="-300" dirty="0"/>
              <a:t>Why</a:t>
            </a:r>
            <a:r>
              <a:rPr sz="5400" spc="-825" dirty="0"/>
              <a:t> </a:t>
            </a:r>
            <a:r>
              <a:rPr sz="5400" spc="-509" dirty="0"/>
              <a:t>is</a:t>
            </a:r>
            <a:r>
              <a:rPr sz="5400" spc="-735" dirty="0"/>
              <a:t> </a:t>
            </a:r>
            <a:r>
              <a:rPr sz="5400" spc="-395" dirty="0"/>
              <a:t>this</a:t>
            </a:r>
            <a:r>
              <a:rPr sz="5400" spc="-810" dirty="0"/>
              <a:t> </a:t>
            </a:r>
            <a:r>
              <a:rPr sz="5400" spc="-390" dirty="0"/>
              <a:t>important?</a:t>
            </a:r>
            <a:endParaRPr sz="5400"/>
          </a:p>
        </p:txBody>
      </p:sp>
      <p:grpSp>
        <p:nvGrpSpPr>
          <p:cNvPr id="4" name="object 4"/>
          <p:cNvGrpSpPr/>
          <p:nvPr/>
        </p:nvGrpSpPr>
        <p:grpSpPr>
          <a:xfrm>
            <a:off x="616432" y="1105027"/>
            <a:ext cx="10364470" cy="5629275"/>
            <a:chOff x="616432" y="1105027"/>
            <a:chExt cx="10364470" cy="5629275"/>
          </a:xfrm>
        </p:grpSpPr>
        <p:sp>
          <p:nvSpPr>
            <p:cNvPr id="5" name="object 5"/>
            <p:cNvSpPr/>
            <p:nvPr/>
          </p:nvSpPr>
          <p:spPr>
            <a:xfrm>
              <a:off x="629132" y="1117727"/>
              <a:ext cx="1176020" cy="5603875"/>
            </a:xfrm>
            <a:custGeom>
              <a:avLst/>
              <a:gdLst/>
              <a:ahLst/>
              <a:cxnLst/>
              <a:rect l="l" t="t" r="r" b="b"/>
              <a:pathLst>
                <a:path w="1176020" h="5603875">
                  <a:moveTo>
                    <a:pt x="15290" y="0"/>
                  </a:moveTo>
                  <a:lnTo>
                    <a:pt x="49175" y="34288"/>
                  </a:lnTo>
                  <a:lnTo>
                    <a:pt x="82557" y="68883"/>
                  </a:lnTo>
                  <a:lnTo>
                    <a:pt x="115437" y="103782"/>
                  </a:lnTo>
                  <a:lnTo>
                    <a:pt x="147816" y="138978"/>
                  </a:lnTo>
                  <a:lnTo>
                    <a:pt x="179692" y="174468"/>
                  </a:lnTo>
                  <a:lnTo>
                    <a:pt x="211067" y="210247"/>
                  </a:lnTo>
                  <a:lnTo>
                    <a:pt x="241939" y="246311"/>
                  </a:lnTo>
                  <a:lnTo>
                    <a:pt x="272309" y="282654"/>
                  </a:lnTo>
                  <a:lnTo>
                    <a:pt x="302178" y="319273"/>
                  </a:lnTo>
                  <a:lnTo>
                    <a:pt x="331544" y="356162"/>
                  </a:lnTo>
                  <a:lnTo>
                    <a:pt x="360409" y="393317"/>
                  </a:lnTo>
                  <a:lnTo>
                    <a:pt x="388771" y="430733"/>
                  </a:lnTo>
                  <a:lnTo>
                    <a:pt x="416632" y="468407"/>
                  </a:lnTo>
                  <a:lnTo>
                    <a:pt x="443990" y="506333"/>
                  </a:lnTo>
                  <a:lnTo>
                    <a:pt x="470847" y="544506"/>
                  </a:lnTo>
                  <a:lnTo>
                    <a:pt x="497201" y="582923"/>
                  </a:lnTo>
                  <a:lnTo>
                    <a:pt x="523054" y="621578"/>
                  </a:lnTo>
                  <a:lnTo>
                    <a:pt x="548404" y="660467"/>
                  </a:lnTo>
                  <a:lnTo>
                    <a:pt x="573253" y="699585"/>
                  </a:lnTo>
                  <a:lnTo>
                    <a:pt x="597599" y="738928"/>
                  </a:lnTo>
                  <a:lnTo>
                    <a:pt x="621444" y="778491"/>
                  </a:lnTo>
                  <a:lnTo>
                    <a:pt x="644786" y="818270"/>
                  </a:lnTo>
                  <a:lnTo>
                    <a:pt x="667627" y="858260"/>
                  </a:lnTo>
                  <a:lnTo>
                    <a:pt x="689966" y="898456"/>
                  </a:lnTo>
                  <a:lnTo>
                    <a:pt x="711802" y="938855"/>
                  </a:lnTo>
                  <a:lnTo>
                    <a:pt x="733137" y="979450"/>
                  </a:lnTo>
                  <a:lnTo>
                    <a:pt x="753969" y="1020238"/>
                  </a:lnTo>
                  <a:lnTo>
                    <a:pt x="774300" y="1061214"/>
                  </a:lnTo>
                  <a:lnTo>
                    <a:pt x="794129" y="1102374"/>
                  </a:lnTo>
                  <a:lnTo>
                    <a:pt x="813455" y="1143712"/>
                  </a:lnTo>
                  <a:lnTo>
                    <a:pt x="832280" y="1185225"/>
                  </a:lnTo>
                  <a:lnTo>
                    <a:pt x="850603" y="1226907"/>
                  </a:lnTo>
                  <a:lnTo>
                    <a:pt x="868423" y="1268755"/>
                  </a:lnTo>
                  <a:lnTo>
                    <a:pt x="885742" y="1310763"/>
                  </a:lnTo>
                  <a:lnTo>
                    <a:pt x="902559" y="1352927"/>
                  </a:lnTo>
                  <a:lnTo>
                    <a:pt x="918873" y="1395242"/>
                  </a:lnTo>
                  <a:lnTo>
                    <a:pt x="934686" y="1437705"/>
                  </a:lnTo>
                  <a:lnTo>
                    <a:pt x="949997" y="1480309"/>
                  </a:lnTo>
                  <a:lnTo>
                    <a:pt x="964805" y="1523051"/>
                  </a:lnTo>
                  <a:lnTo>
                    <a:pt x="979112" y="1565926"/>
                  </a:lnTo>
                  <a:lnTo>
                    <a:pt x="992917" y="1608930"/>
                  </a:lnTo>
                  <a:lnTo>
                    <a:pt x="1006220" y="1652057"/>
                  </a:lnTo>
                  <a:lnTo>
                    <a:pt x="1019020" y="1695304"/>
                  </a:lnTo>
                  <a:lnTo>
                    <a:pt x="1031319" y="1738665"/>
                  </a:lnTo>
                  <a:lnTo>
                    <a:pt x="1043116" y="1782136"/>
                  </a:lnTo>
                  <a:lnTo>
                    <a:pt x="1054411" y="1825713"/>
                  </a:lnTo>
                  <a:lnTo>
                    <a:pt x="1065204" y="1869391"/>
                  </a:lnTo>
                  <a:lnTo>
                    <a:pt x="1075494" y="1913165"/>
                  </a:lnTo>
                  <a:lnTo>
                    <a:pt x="1085283" y="1957031"/>
                  </a:lnTo>
                  <a:lnTo>
                    <a:pt x="1094570" y="2000984"/>
                  </a:lnTo>
                  <a:lnTo>
                    <a:pt x="1103355" y="2045020"/>
                  </a:lnTo>
                  <a:lnTo>
                    <a:pt x="1111638" y="2089133"/>
                  </a:lnTo>
                  <a:lnTo>
                    <a:pt x="1119419" y="2133320"/>
                  </a:lnTo>
                  <a:lnTo>
                    <a:pt x="1126697" y="2177576"/>
                  </a:lnTo>
                  <a:lnTo>
                    <a:pt x="1133474" y="2221896"/>
                  </a:lnTo>
                  <a:lnTo>
                    <a:pt x="1139749" y="2266276"/>
                  </a:lnTo>
                  <a:lnTo>
                    <a:pt x="1145522" y="2310710"/>
                  </a:lnTo>
                  <a:lnTo>
                    <a:pt x="1150793" y="2355196"/>
                  </a:lnTo>
                  <a:lnTo>
                    <a:pt x="1155562" y="2399727"/>
                  </a:lnTo>
                  <a:lnTo>
                    <a:pt x="1159829" y="2444299"/>
                  </a:lnTo>
                  <a:lnTo>
                    <a:pt x="1163594" y="2488908"/>
                  </a:lnTo>
                  <a:lnTo>
                    <a:pt x="1166857" y="2533549"/>
                  </a:lnTo>
                  <a:lnTo>
                    <a:pt x="1169618" y="2578218"/>
                  </a:lnTo>
                  <a:lnTo>
                    <a:pt x="1171877" y="2622909"/>
                  </a:lnTo>
                  <a:lnTo>
                    <a:pt x="1173634" y="2667619"/>
                  </a:lnTo>
                  <a:lnTo>
                    <a:pt x="1174889" y="2712343"/>
                  </a:lnTo>
                  <a:lnTo>
                    <a:pt x="1175642" y="2757076"/>
                  </a:lnTo>
                  <a:lnTo>
                    <a:pt x="1175893" y="2801813"/>
                  </a:lnTo>
                  <a:lnTo>
                    <a:pt x="1175642" y="2846551"/>
                  </a:lnTo>
                  <a:lnTo>
                    <a:pt x="1174889" y="2891284"/>
                  </a:lnTo>
                  <a:lnTo>
                    <a:pt x="1173634" y="2936007"/>
                  </a:lnTo>
                  <a:lnTo>
                    <a:pt x="1171877" y="2980717"/>
                  </a:lnTo>
                  <a:lnTo>
                    <a:pt x="1169618" y="3025409"/>
                  </a:lnTo>
                  <a:lnTo>
                    <a:pt x="1166857" y="3070077"/>
                  </a:lnTo>
                  <a:lnTo>
                    <a:pt x="1163594" y="3114719"/>
                  </a:lnTo>
                  <a:lnTo>
                    <a:pt x="1159829" y="3159328"/>
                  </a:lnTo>
                  <a:lnTo>
                    <a:pt x="1155562" y="3203900"/>
                  </a:lnTo>
                  <a:lnTo>
                    <a:pt x="1150793" y="3248431"/>
                  </a:lnTo>
                  <a:lnTo>
                    <a:pt x="1145522" y="3292916"/>
                  </a:lnTo>
                  <a:lnTo>
                    <a:pt x="1139749" y="3337351"/>
                  </a:lnTo>
                  <a:lnTo>
                    <a:pt x="1133474" y="3381731"/>
                  </a:lnTo>
                  <a:lnTo>
                    <a:pt x="1126697" y="3426051"/>
                  </a:lnTo>
                  <a:lnTo>
                    <a:pt x="1119419" y="3470307"/>
                  </a:lnTo>
                  <a:lnTo>
                    <a:pt x="1111638" y="3514494"/>
                  </a:lnTo>
                  <a:lnTo>
                    <a:pt x="1103355" y="3558608"/>
                  </a:lnTo>
                  <a:lnTo>
                    <a:pt x="1094570" y="3602643"/>
                  </a:lnTo>
                  <a:lnTo>
                    <a:pt x="1085283" y="3646597"/>
                  </a:lnTo>
                  <a:lnTo>
                    <a:pt x="1075494" y="3690463"/>
                  </a:lnTo>
                  <a:lnTo>
                    <a:pt x="1065204" y="3734237"/>
                  </a:lnTo>
                  <a:lnTo>
                    <a:pt x="1054411" y="3777915"/>
                  </a:lnTo>
                  <a:lnTo>
                    <a:pt x="1043116" y="3821492"/>
                  </a:lnTo>
                  <a:lnTo>
                    <a:pt x="1031319" y="3864964"/>
                  </a:lnTo>
                  <a:lnTo>
                    <a:pt x="1019020" y="3908325"/>
                  </a:lnTo>
                  <a:lnTo>
                    <a:pt x="1006220" y="3951572"/>
                  </a:lnTo>
                  <a:lnTo>
                    <a:pt x="992917" y="3994700"/>
                  </a:lnTo>
                  <a:lnTo>
                    <a:pt x="979112" y="4037703"/>
                  </a:lnTo>
                  <a:lnTo>
                    <a:pt x="964805" y="4080579"/>
                  </a:lnTo>
                  <a:lnTo>
                    <a:pt x="949997" y="4123321"/>
                  </a:lnTo>
                  <a:lnTo>
                    <a:pt x="934686" y="4165926"/>
                  </a:lnTo>
                  <a:lnTo>
                    <a:pt x="918873" y="4208388"/>
                  </a:lnTo>
                  <a:lnTo>
                    <a:pt x="902559" y="4250704"/>
                  </a:lnTo>
                  <a:lnTo>
                    <a:pt x="885742" y="4292868"/>
                  </a:lnTo>
                  <a:lnTo>
                    <a:pt x="868423" y="4334877"/>
                  </a:lnTo>
                  <a:lnTo>
                    <a:pt x="850603" y="4376724"/>
                  </a:lnTo>
                  <a:lnTo>
                    <a:pt x="832280" y="4418407"/>
                  </a:lnTo>
                  <a:lnTo>
                    <a:pt x="813455" y="4459920"/>
                  </a:lnTo>
                  <a:lnTo>
                    <a:pt x="794129" y="4501259"/>
                  </a:lnTo>
                  <a:lnTo>
                    <a:pt x="774300" y="4542419"/>
                  </a:lnTo>
                  <a:lnTo>
                    <a:pt x="753969" y="4583395"/>
                  </a:lnTo>
                  <a:lnTo>
                    <a:pt x="733137" y="4624184"/>
                  </a:lnTo>
                  <a:lnTo>
                    <a:pt x="711802" y="4664779"/>
                  </a:lnTo>
                  <a:lnTo>
                    <a:pt x="689966" y="4705178"/>
                  </a:lnTo>
                  <a:lnTo>
                    <a:pt x="667627" y="4745374"/>
                  </a:lnTo>
                  <a:lnTo>
                    <a:pt x="644786" y="4785365"/>
                  </a:lnTo>
                  <a:lnTo>
                    <a:pt x="621444" y="4825144"/>
                  </a:lnTo>
                  <a:lnTo>
                    <a:pt x="597599" y="4864708"/>
                  </a:lnTo>
                  <a:lnTo>
                    <a:pt x="573253" y="4904051"/>
                  </a:lnTo>
                  <a:lnTo>
                    <a:pt x="548404" y="4943170"/>
                  </a:lnTo>
                  <a:lnTo>
                    <a:pt x="523054" y="4982059"/>
                  </a:lnTo>
                  <a:lnTo>
                    <a:pt x="497201" y="5020715"/>
                  </a:lnTo>
                  <a:lnTo>
                    <a:pt x="470847" y="5059132"/>
                  </a:lnTo>
                  <a:lnTo>
                    <a:pt x="443990" y="5097306"/>
                  </a:lnTo>
                  <a:lnTo>
                    <a:pt x="416632" y="5135232"/>
                  </a:lnTo>
                  <a:lnTo>
                    <a:pt x="388771" y="5172906"/>
                  </a:lnTo>
                  <a:lnTo>
                    <a:pt x="360409" y="5210323"/>
                  </a:lnTo>
                  <a:lnTo>
                    <a:pt x="331544" y="5247478"/>
                  </a:lnTo>
                  <a:lnTo>
                    <a:pt x="302178" y="5284368"/>
                  </a:lnTo>
                  <a:lnTo>
                    <a:pt x="272309" y="5320987"/>
                  </a:lnTo>
                  <a:lnTo>
                    <a:pt x="241939" y="5357331"/>
                  </a:lnTo>
                  <a:lnTo>
                    <a:pt x="211067" y="5393395"/>
                  </a:lnTo>
                  <a:lnTo>
                    <a:pt x="179692" y="5429174"/>
                  </a:lnTo>
                  <a:lnTo>
                    <a:pt x="147816" y="5464665"/>
                  </a:lnTo>
                  <a:lnTo>
                    <a:pt x="115437" y="5499862"/>
                  </a:lnTo>
                  <a:lnTo>
                    <a:pt x="82557" y="5534761"/>
                  </a:lnTo>
                  <a:lnTo>
                    <a:pt x="49175" y="5569357"/>
                  </a:lnTo>
                  <a:lnTo>
                    <a:pt x="15290" y="5603646"/>
                  </a:lnTo>
                  <a:lnTo>
                    <a:pt x="0" y="5588355"/>
                  </a:lnTo>
                  <a:lnTo>
                    <a:pt x="33946" y="5553999"/>
                  </a:lnTo>
                  <a:lnTo>
                    <a:pt x="67387" y="5519333"/>
                  </a:lnTo>
                  <a:lnTo>
                    <a:pt x="100320" y="5484362"/>
                  </a:lnTo>
                  <a:lnTo>
                    <a:pt x="132747" y="5449090"/>
                  </a:lnTo>
                  <a:lnTo>
                    <a:pt x="164667" y="5413522"/>
                  </a:lnTo>
                  <a:lnTo>
                    <a:pt x="196081" y="5377662"/>
                  </a:lnTo>
                  <a:lnTo>
                    <a:pt x="226988" y="5341515"/>
                  </a:lnTo>
                  <a:lnTo>
                    <a:pt x="257388" y="5305086"/>
                  </a:lnTo>
                  <a:lnTo>
                    <a:pt x="287282" y="5268380"/>
                  </a:lnTo>
                  <a:lnTo>
                    <a:pt x="316669" y="5231401"/>
                  </a:lnTo>
                  <a:lnTo>
                    <a:pt x="345549" y="5194154"/>
                  </a:lnTo>
                  <a:lnTo>
                    <a:pt x="373922" y="5156643"/>
                  </a:lnTo>
                  <a:lnTo>
                    <a:pt x="401789" y="5118873"/>
                  </a:lnTo>
                  <a:lnTo>
                    <a:pt x="429149" y="5080850"/>
                  </a:lnTo>
                  <a:lnTo>
                    <a:pt x="456003" y="5042576"/>
                  </a:lnTo>
                  <a:lnTo>
                    <a:pt x="482350" y="5004058"/>
                  </a:lnTo>
                  <a:lnTo>
                    <a:pt x="508190" y="4965300"/>
                  </a:lnTo>
                  <a:lnTo>
                    <a:pt x="533523" y="4926306"/>
                  </a:lnTo>
                  <a:lnTo>
                    <a:pt x="558350" y="4887081"/>
                  </a:lnTo>
                  <a:lnTo>
                    <a:pt x="582670" y="4847631"/>
                  </a:lnTo>
                  <a:lnTo>
                    <a:pt x="606484" y="4807958"/>
                  </a:lnTo>
                  <a:lnTo>
                    <a:pt x="629791" y="4768069"/>
                  </a:lnTo>
                  <a:lnTo>
                    <a:pt x="652591" y="4727967"/>
                  </a:lnTo>
                  <a:lnTo>
                    <a:pt x="674884" y="4687658"/>
                  </a:lnTo>
                  <a:lnTo>
                    <a:pt x="696671" y="4647147"/>
                  </a:lnTo>
                  <a:lnTo>
                    <a:pt x="717951" y="4606436"/>
                  </a:lnTo>
                  <a:lnTo>
                    <a:pt x="738725" y="4565533"/>
                  </a:lnTo>
                  <a:lnTo>
                    <a:pt x="758992" y="4524440"/>
                  </a:lnTo>
                  <a:lnTo>
                    <a:pt x="778752" y="4483164"/>
                  </a:lnTo>
                  <a:lnTo>
                    <a:pt x="798005" y="4441707"/>
                  </a:lnTo>
                  <a:lnTo>
                    <a:pt x="816752" y="4400076"/>
                  </a:lnTo>
                  <a:lnTo>
                    <a:pt x="834992" y="4358275"/>
                  </a:lnTo>
                  <a:lnTo>
                    <a:pt x="852726" y="4316308"/>
                  </a:lnTo>
                  <a:lnTo>
                    <a:pt x="869953" y="4274180"/>
                  </a:lnTo>
                  <a:lnTo>
                    <a:pt x="886673" y="4231896"/>
                  </a:lnTo>
                  <a:lnTo>
                    <a:pt x="902886" y="4189460"/>
                  </a:lnTo>
                  <a:lnTo>
                    <a:pt x="918593" y="4146878"/>
                  </a:lnTo>
                  <a:lnTo>
                    <a:pt x="933793" y="4104153"/>
                  </a:lnTo>
                  <a:lnTo>
                    <a:pt x="948487" y="4061290"/>
                  </a:lnTo>
                  <a:lnTo>
                    <a:pt x="962673" y="4018295"/>
                  </a:lnTo>
                  <a:lnTo>
                    <a:pt x="976353" y="3975171"/>
                  </a:lnTo>
                  <a:lnTo>
                    <a:pt x="989527" y="3931924"/>
                  </a:lnTo>
                  <a:lnTo>
                    <a:pt x="1002194" y="3888558"/>
                  </a:lnTo>
                  <a:lnTo>
                    <a:pt x="1014354" y="3845078"/>
                  </a:lnTo>
                  <a:lnTo>
                    <a:pt x="1026007" y="3801488"/>
                  </a:lnTo>
                  <a:lnTo>
                    <a:pt x="1037154" y="3757793"/>
                  </a:lnTo>
                  <a:lnTo>
                    <a:pt x="1047794" y="3713998"/>
                  </a:lnTo>
                  <a:lnTo>
                    <a:pt x="1057927" y="3670107"/>
                  </a:lnTo>
                  <a:lnTo>
                    <a:pt x="1067554" y="3626125"/>
                  </a:lnTo>
                  <a:lnTo>
                    <a:pt x="1076674" y="3582057"/>
                  </a:lnTo>
                  <a:lnTo>
                    <a:pt x="1085288" y="3537907"/>
                  </a:lnTo>
                  <a:lnTo>
                    <a:pt x="1093394" y="3493681"/>
                  </a:lnTo>
                  <a:lnTo>
                    <a:pt x="1100994" y="3449382"/>
                  </a:lnTo>
                  <a:lnTo>
                    <a:pt x="1108088" y="3405015"/>
                  </a:lnTo>
                  <a:lnTo>
                    <a:pt x="1114674" y="3360586"/>
                  </a:lnTo>
                  <a:lnTo>
                    <a:pt x="1120754" y="3316098"/>
                  </a:lnTo>
                  <a:lnTo>
                    <a:pt x="1126328" y="3271557"/>
                  </a:lnTo>
                  <a:lnTo>
                    <a:pt x="1131395" y="3226966"/>
                  </a:lnTo>
                  <a:lnTo>
                    <a:pt x="1135955" y="3182332"/>
                  </a:lnTo>
                  <a:lnTo>
                    <a:pt x="1140008" y="3137657"/>
                  </a:lnTo>
                  <a:lnTo>
                    <a:pt x="1143555" y="3092948"/>
                  </a:lnTo>
                  <a:lnTo>
                    <a:pt x="1146595" y="3048208"/>
                  </a:lnTo>
                  <a:lnTo>
                    <a:pt x="1149128" y="3003443"/>
                  </a:lnTo>
                  <a:lnTo>
                    <a:pt x="1151155" y="2958657"/>
                  </a:lnTo>
                  <a:lnTo>
                    <a:pt x="1152675" y="2913854"/>
                  </a:lnTo>
                  <a:lnTo>
                    <a:pt x="1153688" y="2869040"/>
                  </a:lnTo>
                  <a:lnTo>
                    <a:pt x="1154195" y="2824219"/>
                  </a:lnTo>
                  <a:lnTo>
                    <a:pt x="1154195" y="2779395"/>
                  </a:lnTo>
                  <a:lnTo>
                    <a:pt x="1153688" y="2734574"/>
                  </a:lnTo>
                  <a:lnTo>
                    <a:pt x="1152675" y="2689759"/>
                  </a:lnTo>
                  <a:lnTo>
                    <a:pt x="1151155" y="2644957"/>
                  </a:lnTo>
                  <a:lnTo>
                    <a:pt x="1149128" y="2600170"/>
                  </a:lnTo>
                  <a:lnTo>
                    <a:pt x="1146595" y="2555405"/>
                  </a:lnTo>
                  <a:lnTo>
                    <a:pt x="1143555" y="2510665"/>
                  </a:lnTo>
                  <a:lnTo>
                    <a:pt x="1140008" y="2465956"/>
                  </a:lnTo>
                  <a:lnTo>
                    <a:pt x="1135955" y="2421282"/>
                  </a:lnTo>
                  <a:lnTo>
                    <a:pt x="1131395" y="2376647"/>
                  </a:lnTo>
                  <a:lnTo>
                    <a:pt x="1126328" y="2332056"/>
                  </a:lnTo>
                  <a:lnTo>
                    <a:pt x="1120754" y="2287515"/>
                  </a:lnTo>
                  <a:lnTo>
                    <a:pt x="1114674" y="2243027"/>
                  </a:lnTo>
                  <a:lnTo>
                    <a:pt x="1108088" y="2198597"/>
                  </a:lnTo>
                  <a:lnTo>
                    <a:pt x="1100994" y="2154231"/>
                  </a:lnTo>
                  <a:lnTo>
                    <a:pt x="1093394" y="2109932"/>
                  </a:lnTo>
                  <a:lnTo>
                    <a:pt x="1085288" y="2065705"/>
                  </a:lnTo>
                  <a:lnTo>
                    <a:pt x="1076674" y="2021555"/>
                  </a:lnTo>
                  <a:lnTo>
                    <a:pt x="1067554" y="1977487"/>
                  </a:lnTo>
                  <a:lnTo>
                    <a:pt x="1057927" y="1933505"/>
                  </a:lnTo>
                  <a:lnTo>
                    <a:pt x="1047794" y="1889614"/>
                  </a:lnTo>
                  <a:lnTo>
                    <a:pt x="1037154" y="1845819"/>
                  </a:lnTo>
                  <a:lnTo>
                    <a:pt x="1026007" y="1802124"/>
                  </a:lnTo>
                  <a:lnTo>
                    <a:pt x="1014354" y="1758534"/>
                  </a:lnTo>
                  <a:lnTo>
                    <a:pt x="1002194" y="1715053"/>
                  </a:lnTo>
                  <a:lnTo>
                    <a:pt x="989527" y="1671687"/>
                  </a:lnTo>
                  <a:lnTo>
                    <a:pt x="976353" y="1628439"/>
                  </a:lnTo>
                  <a:lnTo>
                    <a:pt x="962673" y="1585316"/>
                  </a:lnTo>
                  <a:lnTo>
                    <a:pt x="948487" y="1542320"/>
                  </a:lnTo>
                  <a:lnTo>
                    <a:pt x="933793" y="1499457"/>
                  </a:lnTo>
                  <a:lnTo>
                    <a:pt x="918593" y="1456732"/>
                  </a:lnTo>
                  <a:lnTo>
                    <a:pt x="902886" y="1414149"/>
                  </a:lnTo>
                  <a:lnTo>
                    <a:pt x="886673" y="1371713"/>
                  </a:lnTo>
                  <a:lnTo>
                    <a:pt x="869953" y="1329429"/>
                  </a:lnTo>
                  <a:lnTo>
                    <a:pt x="852726" y="1287301"/>
                  </a:lnTo>
                  <a:lnTo>
                    <a:pt x="834992" y="1245334"/>
                  </a:lnTo>
                  <a:lnTo>
                    <a:pt x="816752" y="1203532"/>
                  </a:lnTo>
                  <a:lnTo>
                    <a:pt x="798005" y="1161900"/>
                  </a:lnTo>
                  <a:lnTo>
                    <a:pt x="778752" y="1120444"/>
                  </a:lnTo>
                  <a:lnTo>
                    <a:pt x="758992" y="1079167"/>
                  </a:lnTo>
                  <a:lnTo>
                    <a:pt x="738725" y="1038074"/>
                  </a:lnTo>
                  <a:lnTo>
                    <a:pt x="717951" y="997170"/>
                  </a:lnTo>
                  <a:lnTo>
                    <a:pt x="696671" y="956460"/>
                  </a:lnTo>
                  <a:lnTo>
                    <a:pt x="674884" y="915947"/>
                  </a:lnTo>
                  <a:lnTo>
                    <a:pt x="652591" y="875638"/>
                  </a:lnTo>
                  <a:lnTo>
                    <a:pt x="629791" y="835536"/>
                  </a:lnTo>
                  <a:lnTo>
                    <a:pt x="606484" y="795646"/>
                  </a:lnTo>
                  <a:lnTo>
                    <a:pt x="582670" y="755974"/>
                  </a:lnTo>
                  <a:lnTo>
                    <a:pt x="558350" y="716522"/>
                  </a:lnTo>
                  <a:lnTo>
                    <a:pt x="533523" y="677297"/>
                  </a:lnTo>
                  <a:lnTo>
                    <a:pt x="508190" y="638303"/>
                  </a:lnTo>
                  <a:lnTo>
                    <a:pt x="482350" y="599544"/>
                  </a:lnTo>
                  <a:lnTo>
                    <a:pt x="456003" y="561026"/>
                  </a:lnTo>
                  <a:lnTo>
                    <a:pt x="429149" y="522752"/>
                  </a:lnTo>
                  <a:lnTo>
                    <a:pt x="401789" y="484728"/>
                  </a:lnTo>
                  <a:lnTo>
                    <a:pt x="373922" y="446958"/>
                  </a:lnTo>
                  <a:lnTo>
                    <a:pt x="345549" y="409446"/>
                  </a:lnTo>
                  <a:lnTo>
                    <a:pt x="316669" y="372199"/>
                  </a:lnTo>
                  <a:lnTo>
                    <a:pt x="287282" y="335219"/>
                  </a:lnTo>
                  <a:lnTo>
                    <a:pt x="257388" y="298512"/>
                  </a:lnTo>
                  <a:lnTo>
                    <a:pt x="226988" y="262083"/>
                  </a:lnTo>
                  <a:lnTo>
                    <a:pt x="196081" y="225936"/>
                  </a:lnTo>
                  <a:lnTo>
                    <a:pt x="164667" y="190076"/>
                  </a:lnTo>
                  <a:lnTo>
                    <a:pt x="132747" y="154507"/>
                  </a:lnTo>
                  <a:lnTo>
                    <a:pt x="100320" y="119234"/>
                  </a:lnTo>
                  <a:lnTo>
                    <a:pt x="67387" y="84262"/>
                  </a:lnTo>
                  <a:lnTo>
                    <a:pt x="33946" y="49596"/>
                  </a:lnTo>
                  <a:lnTo>
                    <a:pt x="0" y="15239"/>
                  </a:lnTo>
                  <a:lnTo>
                    <a:pt x="15290" y="0"/>
                  </a:lnTo>
                  <a:close/>
                </a:path>
              </a:pathLst>
            </a:custGeom>
            <a:ln w="25399">
              <a:solidFill>
                <a:srgbClr val="4875C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357375" y="1566926"/>
              <a:ext cx="9610725" cy="1171575"/>
            </a:xfrm>
            <a:custGeom>
              <a:avLst/>
              <a:gdLst/>
              <a:ahLst/>
              <a:cxnLst/>
              <a:rect l="l" t="t" r="r" b="b"/>
              <a:pathLst>
                <a:path w="9610725" h="1171575">
                  <a:moveTo>
                    <a:pt x="961072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9610725" y="1171575"/>
                  </a:lnTo>
                  <a:lnTo>
                    <a:pt x="9610725" y="0"/>
                  </a:lnTo>
                  <a:close/>
                </a:path>
              </a:pathLst>
            </a:custGeom>
            <a:solidFill>
              <a:srgbClr val="377B8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357375" y="1566926"/>
              <a:ext cx="9610725" cy="1171575"/>
            </a:xfrm>
            <a:custGeom>
              <a:avLst/>
              <a:gdLst/>
              <a:ahLst/>
              <a:cxnLst/>
              <a:rect l="l" t="t" r="r" b="b"/>
              <a:pathLst>
                <a:path w="9610725" h="1171575">
                  <a:moveTo>
                    <a:pt x="0" y="1171575"/>
                  </a:moveTo>
                  <a:lnTo>
                    <a:pt x="9610725" y="1171575"/>
                  </a:lnTo>
                  <a:lnTo>
                    <a:pt x="9610725" y="0"/>
                  </a:lnTo>
                  <a:lnTo>
                    <a:pt x="0" y="0"/>
                  </a:lnTo>
                  <a:lnTo>
                    <a:pt x="0" y="117157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274951" y="1737677"/>
            <a:ext cx="8145145" cy="76009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263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PSAs</a:t>
            </a:r>
            <a:r>
              <a:rPr kumimoji="0" sz="26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are</a:t>
            </a:r>
            <a:r>
              <a:rPr kumimoji="0" sz="26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entitled</a:t>
            </a:r>
            <a:r>
              <a:rPr kumimoji="0" sz="2600" b="0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26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free</a:t>
            </a:r>
            <a:r>
              <a:rPr kumimoji="0" sz="26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healthcare</a:t>
            </a:r>
            <a:r>
              <a:rPr kumimoji="0" sz="26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26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England</a:t>
            </a:r>
            <a:r>
              <a:rPr kumimoji="0" sz="26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but</a:t>
            </a:r>
            <a:r>
              <a:rPr kumimoji="0" sz="26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face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significant</a:t>
            </a:r>
            <a:r>
              <a:rPr kumimoji="0" sz="2600" b="0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access</a:t>
            </a:r>
            <a:r>
              <a:rPr kumimoji="0" sz="2600" b="0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barriers.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11187" y="1401825"/>
            <a:ext cx="10370185" cy="4883150"/>
            <a:chOff x="611187" y="1401825"/>
            <a:chExt cx="10370185" cy="4883150"/>
          </a:xfrm>
        </p:grpSpPr>
        <p:sp>
          <p:nvSpPr>
            <p:cNvPr id="10" name="object 10"/>
            <p:cNvSpPr/>
            <p:nvPr/>
          </p:nvSpPr>
          <p:spPr>
            <a:xfrm>
              <a:off x="623887" y="1414525"/>
              <a:ext cx="1467485" cy="1476375"/>
            </a:xfrm>
            <a:custGeom>
              <a:avLst/>
              <a:gdLst/>
              <a:ahLst/>
              <a:cxnLst/>
              <a:rect l="l" t="t" r="r" b="b"/>
              <a:pathLst>
                <a:path w="1467485" h="1476375">
                  <a:moveTo>
                    <a:pt x="733488" y="0"/>
                  </a:moveTo>
                  <a:lnTo>
                    <a:pt x="685258" y="1569"/>
                  </a:lnTo>
                  <a:lnTo>
                    <a:pt x="637862" y="6215"/>
                  </a:lnTo>
                  <a:lnTo>
                    <a:pt x="591396" y="13838"/>
                  </a:lnTo>
                  <a:lnTo>
                    <a:pt x="545956" y="24341"/>
                  </a:lnTo>
                  <a:lnTo>
                    <a:pt x="501640" y="37628"/>
                  </a:lnTo>
                  <a:lnTo>
                    <a:pt x="458544" y="53601"/>
                  </a:lnTo>
                  <a:lnTo>
                    <a:pt x="416764" y="72163"/>
                  </a:lnTo>
                  <a:lnTo>
                    <a:pt x="376397" y="93217"/>
                  </a:lnTo>
                  <a:lnTo>
                    <a:pt x="337540" y="116665"/>
                  </a:lnTo>
                  <a:lnTo>
                    <a:pt x="300289" y="142410"/>
                  </a:lnTo>
                  <a:lnTo>
                    <a:pt x="264742" y="170355"/>
                  </a:lnTo>
                  <a:lnTo>
                    <a:pt x="230994" y="200403"/>
                  </a:lnTo>
                  <a:lnTo>
                    <a:pt x="199142" y="232456"/>
                  </a:lnTo>
                  <a:lnTo>
                    <a:pt x="169283" y="266418"/>
                  </a:lnTo>
                  <a:lnTo>
                    <a:pt x="141514" y="302190"/>
                  </a:lnTo>
                  <a:lnTo>
                    <a:pt x="115930" y="339677"/>
                  </a:lnTo>
                  <a:lnTo>
                    <a:pt x="92630" y="378779"/>
                  </a:lnTo>
                  <a:lnTo>
                    <a:pt x="71709" y="419401"/>
                  </a:lnTo>
                  <a:lnTo>
                    <a:pt x="53264" y="461445"/>
                  </a:lnTo>
                  <a:lnTo>
                    <a:pt x="37391" y="504813"/>
                  </a:lnTo>
                  <a:lnTo>
                    <a:pt x="24188" y="549409"/>
                  </a:lnTo>
                  <a:lnTo>
                    <a:pt x="13750" y="595136"/>
                  </a:lnTo>
                  <a:lnTo>
                    <a:pt x="6175" y="641895"/>
                  </a:lnTo>
                  <a:lnTo>
                    <a:pt x="1560" y="689590"/>
                  </a:lnTo>
                  <a:lnTo>
                    <a:pt x="0" y="738124"/>
                  </a:lnTo>
                  <a:lnTo>
                    <a:pt x="1560" y="786658"/>
                  </a:lnTo>
                  <a:lnTo>
                    <a:pt x="6175" y="834354"/>
                  </a:lnTo>
                  <a:lnTo>
                    <a:pt x="13750" y="881116"/>
                  </a:lnTo>
                  <a:lnTo>
                    <a:pt x="24188" y="926846"/>
                  </a:lnTo>
                  <a:lnTo>
                    <a:pt x="37391" y="971447"/>
                  </a:lnTo>
                  <a:lnTo>
                    <a:pt x="53264" y="1014821"/>
                  </a:lnTo>
                  <a:lnTo>
                    <a:pt x="71709" y="1056870"/>
                  </a:lnTo>
                  <a:lnTo>
                    <a:pt x="92630" y="1097499"/>
                  </a:lnTo>
                  <a:lnTo>
                    <a:pt x="115930" y="1136608"/>
                  </a:lnTo>
                  <a:lnTo>
                    <a:pt x="141514" y="1174101"/>
                  </a:lnTo>
                  <a:lnTo>
                    <a:pt x="169283" y="1209881"/>
                  </a:lnTo>
                  <a:lnTo>
                    <a:pt x="199142" y="1243850"/>
                  </a:lnTo>
                  <a:lnTo>
                    <a:pt x="230994" y="1275911"/>
                  </a:lnTo>
                  <a:lnTo>
                    <a:pt x="264742" y="1305967"/>
                  </a:lnTo>
                  <a:lnTo>
                    <a:pt x="300289" y="1333919"/>
                  </a:lnTo>
                  <a:lnTo>
                    <a:pt x="337540" y="1359672"/>
                  </a:lnTo>
                  <a:lnTo>
                    <a:pt x="376397" y="1383126"/>
                  </a:lnTo>
                  <a:lnTo>
                    <a:pt x="416764" y="1404187"/>
                  </a:lnTo>
                  <a:lnTo>
                    <a:pt x="458544" y="1422754"/>
                  </a:lnTo>
                  <a:lnTo>
                    <a:pt x="501640" y="1438733"/>
                  </a:lnTo>
                  <a:lnTo>
                    <a:pt x="545956" y="1452024"/>
                  </a:lnTo>
                  <a:lnTo>
                    <a:pt x="591396" y="1462531"/>
                  </a:lnTo>
                  <a:lnTo>
                    <a:pt x="637862" y="1470157"/>
                  </a:lnTo>
                  <a:lnTo>
                    <a:pt x="685258" y="1474804"/>
                  </a:lnTo>
                  <a:lnTo>
                    <a:pt x="733488" y="1476375"/>
                  </a:lnTo>
                  <a:lnTo>
                    <a:pt x="781705" y="1474804"/>
                  </a:lnTo>
                  <a:lnTo>
                    <a:pt x="829089" y="1470157"/>
                  </a:lnTo>
                  <a:lnTo>
                    <a:pt x="875546" y="1462531"/>
                  </a:lnTo>
                  <a:lnTo>
                    <a:pt x="920976" y="1452024"/>
                  </a:lnTo>
                  <a:lnTo>
                    <a:pt x="965285" y="1438733"/>
                  </a:lnTo>
                  <a:lnTo>
                    <a:pt x="1008376" y="1422754"/>
                  </a:lnTo>
                  <a:lnTo>
                    <a:pt x="1050150" y="1404187"/>
                  </a:lnTo>
                  <a:lnTo>
                    <a:pt x="1090513" y="1383126"/>
                  </a:lnTo>
                  <a:lnTo>
                    <a:pt x="1129367" y="1359672"/>
                  </a:lnTo>
                  <a:lnTo>
                    <a:pt x="1166615" y="1333919"/>
                  </a:lnTo>
                  <a:lnTo>
                    <a:pt x="1202161" y="1305967"/>
                  </a:lnTo>
                  <a:lnTo>
                    <a:pt x="1235908" y="1275911"/>
                  </a:lnTo>
                  <a:lnTo>
                    <a:pt x="1267759" y="1243850"/>
                  </a:lnTo>
                  <a:lnTo>
                    <a:pt x="1297618" y="1209881"/>
                  </a:lnTo>
                  <a:lnTo>
                    <a:pt x="1325388" y="1174101"/>
                  </a:lnTo>
                  <a:lnTo>
                    <a:pt x="1350972" y="1136608"/>
                  </a:lnTo>
                  <a:lnTo>
                    <a:pt x="1374274" y="1097499"/>
                  </a:lnTo>
                  <a:lnTo>
                    <a:pt x="1395197" y="1056870"/>
                  </a:lnTo>
                  <a:lnTo>
                    <a:pt x="1413643" y="1014821"/>
                  </a:lnTo>
                  <a:lnTo>
                    <a:pt x="1429517" y="971447"/>
                  </a:lnTo>
                  <a:lnTo>
                    <a:pt x="1442722" y="926846"/>
                  </a:lnTo>
                  <a:lnTo>
                    <a:pt x="1453160" y="881116"/>
                  </a:lnTo>
                  <a:lnTo>
                    <a:pt x="1460736" y="834354"/>
                  </a:lnTo>
                  <a:lnTo>
                    <a:pt x="1465353" y="786658"/>
                  </a:lnTo>
                  <a:lnTo>
                    <a:pt x="1466913" y="738124"/>
                  </a:lnTo>
                  <a:lnTo>
                    <a:pt x="1465353" y="689590"/>
                  </a:lnTo>
                  <a:lnTo>
                    <a:pt x="1460736" y="641895"/>
                  </a:lnTo>
                  <a:lnTo>
                    <a:pt x="1453160" y="595136"/>
                  </a:lnTo>
                  <a:lnTo>
                    <a:pt x="1442722" y="549409"/>
                  </a:lnTo>
                  <a:lnTo>
                    <a:pt x="1429517" y="504813"/>
                  </a:lnTo>
                  <a:lnTo>
                    <a:pt x="1413643" y="461445"/>
                  </a:lnTo>
                  <a:lnTo>
                    <a:pt x="1395197" y="419401"/>
                  </a:lnTo>
                  <a:lnTo>
                    <a:pt x="1374274" y="378779"/>
                  </a:lnTo>
                  <a:lnTo>
                    <a:pt x="1350972" y="339677"/>
                  </a:lnTo>
                  <a:lnTo>
                    <a:pt x="1325388" y="302190"/>
                  </a:lnTo>
                  <a:lnTo>
                    <a:pt x="1297618" y="266418"/>
                  </a:lnTo>
                  <a:lnTo>
                    <a:pt x="1267759" y="232456"/>
                  </a:lnTo>
                  <a:lnTo>
                    <a:pt x="1235908" y="200403"/>
                  </a:lnTo>
                  <a:lnTo>
                    <a:pt x="1202161" y="170355"/>
                  </a:lnTo>
                  <a:lnTo>
                    <a:pt x="1166615" y="142410"/>
                  </a:lnTo>
                  <a:lnTo>
                    <a:pt x="1129367" y="116665"/>
                  </a:lnTo>
                  <a:lnTo>
                    <a:pt x="1090513" y="93217"/>
                  </a:lnTo>
                  <a:lnTo>
                    <a:pt x="1050150" y="72163"/>
                  </a:lnTo>
                  <a:lnTo>
                    <a:pt x="1008376" y="53601"/>
                  </a:lnTo>
                  <a:lnTo>
                    <a:pt x="965285" y="37628"/>
                  </a:lnTo>
                  <a:lnTo>
                    <a:pt x="920976" y="24341"/>
                  </a:lnTo>
                  <a:lnTo>
                    <a:pt x="875546" y="13838"/>
                  </a:lnTo>
                  <a:lnTo>
                    <a:pt x="829089" y="6215"/>
                  </a:lnTo>
                  <a:lnTo>
                    <a:pt x="781705" y="1569"/>
                  </a:lnTo>
                  <a:lnTo>
                    <a:pt x="7334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623887" y="1414525"/>
              <a:ext cx="1467485" cy="1476375"/>
            </a:xfrm>
            <a:custGeom>
              <a:avLst/>
              <a:gdLst/>
              <a:ahLst/>
              <a:cxnLst/>
              <a:rect l="l" t="t" r="r" b="b"/>
              <a:pathLst>
                <a:path w="1467485" h="1476375">
                  <a:moveTo>
                    <a:pt x="0" y="738124"/>
                  </a:moveTo>
                  <a:lnTo>
                    <a:pt x="1560" y="689590"/>
                  </a:lnTo>
                  <a:lnTo>
                    <a:pt x="6175" y="641895"/>
                  </a:lnTo>
                  <a:lnTo>
                    <a:pt x="13750" y="595136"/>
                  </a:lnTo>
                  <a:lnTo>
                    <a:pt x="24188" y="549409"/>
                  </a:lnTo>
                  <a:lnTo>
                    <a:pt x="37391" y="504813"/>
                  </a:lnTo>
                  <a:lnTo>
                    <a:pt x="53264" y="461445"/>
                  </a:lnTo>
                  <a:lnTo>
                    <a:pt x="71709" y="419401"/>
                  </a:lnTo>
                  <a:lnTo>
                    <a:pt x="92630" y="378779"/>
                  </a:lnTo>
                  <a:lnTo>
                    <a:pt x="115930" y="339677"/>
                  </a:lnTo>
                  <a:lnTo>
                    <a:pt x="141514" y="302190"/>
                  </a:lnTo>
                  <a:lnTo>
                    <a:pt x="169283" y="266418"/>
                  </a:lnTo>
                  <a:lnTo>
                    <a:pt x="199142" y="232456"/>
                  </a:lnTo>
                  <a:lnTo>
                    <a:pt x="230994" y="200403"/>
                  </a:lnTo>
                  <a:lnTo>
                    <a:pt x="264742" y="170355"/>
                  </a:lnTo>
                  <a:lnTo>
                    <a:pt x="300289" y="142410"/>
                  </a:lnTo>
                  <a:lnTo>
                    <a:pt x="337540" y="116665"/>
                  </a:lnTo>
                  <a:lnTo>
                    <a:pt x="376397" y="93217"/>
                  </a:lnTo>
                  <a:lnTo>
                    <a:pt x="416764" y="72163"/>
                  </a:lnTo>
                  <a:lnTo>
                    <a:pt x="458544" y="53601"/>
                  </a:lnTo>
                  <a:lnTo>
                    <a:pt x="501640" y="37628"/>
                  </a:lnTo>
                  <a:lnTo>
                    <a:pt x="545956" y="24341"/>
                  </a:lnTo>
                  <a:lnTo>
                    <a:pt x="591396" y="13838"/>
                  </a:lnTo>
                  <a:lnTo>
                    <a:pt x="637862" y="6215"/>
                  </a:lnTo>
                  <a:lnTo>
                    <a:pt x="685258" y="1569"/>
                  </a:lnTo>
                  <a:lnTo>
                    <a:pt x="733488" y="0"/>
                  </a:lnTo>
                  <a:lnTo>
                    <a:pt x="781705" y="1569"/>
                  </a:lnTo>
                  <a:lnTo>
                    <a:pt x="829089" y="6215"/>
                  </a:lnTo>
                  <a:lnTo>
                    <a:pt x="875546" y="13838"/>
                  </a:lnTo>
                  <a:lnTo>
                    <a:pt x="920976" y="24341"/>
                  </a:lnTo>
                  <a:lnTo>
                    <a:pt x="965285" y="37628"/>
                  </a:lnTo>
                  <a:lnTo>
                    <a:pt x="1008376" y="53601"/>
                  </a:lnTo>
                  <a:lnTo>
                    <a:pt x="1050150" y="72163"/>
                  </a:lnTo>
                  <a:lnTo>
                    <a:pt x="1090513" y="93217"/>
                  </a:lnTo>
                  <a:lnTo>
                    <a:pt x="1129367" y="116665"/>
                  </a:lnTo>
                  <a:lnTo>
                    <a:pt x="1166615" y="142410"/>
                  </a:lnTo>
                  <a:lnTo>
                    <a:pt x="1202161" y="170355"/>
                  </a:lnTo>
                  <a:lnTo>
                    <a:pt x="1235908" y="200403"/>
                  </a:lnTo>
                  <a:lnTo>
                    <a:pt x="1267759" y="232456"/>
                  </a:lnTo>
                  <a:lnTo>
                    <a:pt x="1297618" y="266418"/>
                  </a:lnTo>
                  <a:lnTo>
                    <a:pt x="1325388" y="302190"/>
                  </a:lnTo>
                  <a:lnTo>
                    <a:pt x="1350972" y="339677"/>
                  </a:lnTo>
                  <a:lnTo>
                    <a:pt x="1374274" y="378779"/>
                  </a:lnTo>
                  <a:lnTo>
                    <a:pt x="1395197" y="419401"/>
                  </a:lnTo>
                  <a:lnTo>
                    <a:pt x="1413643" y="461445"/>
                  </a:lnTo>
                  <a:lnTo>
                    <a:pt x="1429517" y="504813"/>
                  </a:lnTo>
                  <a:lnTo>
                    <a:pt x="1442722" y="549409"/>
                  </a:lnTo>
                  <a:lnTo>
                    <a:pt x="1453160" y="595136"/>
                  </a:lnTo>
                  <a:lnTo>
                    <a:pt x="1460736" y="641895"/>
                  </a:lnTo>
                  <a:lnTo>
                    <a:pt x="1465353" y="689590"/>
                  </a:lnTo>
                  <a:lnTo>
                    <a:pt x="1466913" y="738124"/>
                  </a:lnTo>
                  <a:lnTo>
                    <a:pt x="1465353" y="786658"/>
                  </a:lnTo>
                  <a:lnTo>
                    <a:pt x="1460736" y="834354"/>
                  </a:lnTo>
                  <a:lnTo>
                    <a:pt x="1453160" y="881116"/>
                  </a:lnTo>
                  <a:lnTo>
                    <a:pt x="1442722" y="926846"/>
                  </a:lnTo>
                  <a:lnTo>
                    <a:pt x="1429517" y="971447"/>
                  </a:lnTo>
                  <a:lnTo>
                    <a:pt x="1413643" y="1014821"/>
                  </a:lnTo>
                  <a:lnTo>
                    <a:pt x="1395197" y="1056870"/>
                  </a:lnTo>
                  <a:lnTo>
                    <a:pt x="1374274" y="1097499"/>
                  </a:lnTo>
                  <a:lnTo>
                    <a:pt x="1350972" y="1136608"/>
                  </a:lnTo>
                  <a:lnTo>
                    <a:pt x="1325388" y="1174101"/>
                  </a:lnTo>
                  <a:lnTo>
                    <a:pt x="1297618" y="1209881"/>
                  </a:lnTo>
                  <a:lnTo>
                    <a:pt x="1267759" y="1243850"/>
                  </a:lnTo>
                  <a:lnTo>
                    <a:pt x="1235908" y="1275911"/>
                  </a:lnTo>
                  <a:lnTo>
                    <a:pt x="1202161" y="1305967"/>
                  </a:lnTo>
                  <a:lnTo>
                    <a:pt x="1166615" y="1333919"/>
                  </a:lnTo>
                  <a:lnTo>
                    <a:pt x="1129367" y="1359672"/>
                  </a:lnTo>
                  <a:lnTo>
                    <a:pt x="1090513" y="1383126"/>
                  </a:lnTo>
                  <a:lnTo>
                    <a:pt x="1050150" y="1404187"/>
                  </a:lnTo>
                  <a:lnTo>
                    <a:pt x="1008376" y="1422754"/>
                  </a:lnTo>
                  <a:lnTo>
                    <a:pt x="965285" y="1438733"/>
                  </a:lnTo>
                  <a:lnTo>
                    <a:pt x="920976" y="1452024"/>
                  </a:lnTo>
                  <a:lnTo>
                    <a:pt x="875546" y="1462531"/>
                  </a:lnTo>
                  <a:lnTo>
                    <a:pt x="829089" y="1470157"/>
                  </a:lnTo>
                  <a:lnTo>
                    <a:pt x="781705" y="1474804"/>
                  </a:lnTo>
                  <a:lnTo>
                    <a:pt x="733488" y="1476375"/>
                  </a:lnTo>
                  <a:lnTo>
                    <a:pt x="685258" y="1474804"/>
                  </a:lnTo>
                  <a:lnTo>
                    <a:pt x="637862" y="1470157"/>
                  </a:lnTo>
                  <a:lnTo>
                    <a:pt x="591396" y="1462531"/>
                  </a:lnTo>
                  <a:lnTo>
                    <a:pt x="545956" y="1452024"/>
                  </a:lnTo>
                  <a:lnTo>
                    <a:pt x="501640" y="1438733"/>
                  </a:lnTo>
                  <a:lnTo>
                    <a:pt x="458544" y="1422754"/>
                  </a:lnTo>
                  <a:lnTo>
                    <a:pt x="416764" y="1404187"/>
                  </a:lnTo>
                  <a:lnTo>
                    <a:pt x="376397" y="1383126"/>
                  </a:lnTo>
                  <a:lnTo>
                    <a:pt x="337540" y="1359672"/>
                  </a:lnTo>
                  <a:lnTo>
                    <a:pt x="300289" y="1333919"/>
                  </a:lnTo>
                  <a:lnTo>
                    <a:pt x="264742" y="1305967"/>
                  </a:lnTo>
                  <a:lnTo>
                    <a:pt x="230994" y="1275911"/>
                  </a:lnTo>
                  <a:lnTo>
                    <a:pt x="199142" y="1243850"/>
                  </a:lnTo>
                  <a:lnTo>
                    <a:pt x="169283" y="1209881"/>
                  </a:lnTo>
                  <a:lnTo>
                    <a:pt x="141514" y="1174101"/>
                  </a:lnTo>
                  <a:lnTo>
                    <a:pt x="115930" y="1136608"/>
                  </a:lnTo>
                  <a:lnTo>
                    <a:pt x="92630" y="1097499"/>
                  </a:lnTo>
                  <a:lnTo>
                    <a:pt x="71709" y="1056870"/>
                  </a:lnTo>
                  <a:lnTo>
                    <a:pt x="53264" y="1014821"/>
                  </a:lnTo>
                  <a:lnTo>
                    <a:pt x="37391" y="971447"/>
                  </a:lnTo>
                  <a:lnTo>
                    <a:pt x="24188" y="926846"/>
                  </a:lnTo>
                  <a:lnTo>
                    <a:pt x="13750" y="881116"/>
                  </a:lnTo>
                  <a:lnTo>
                    <a:pt x="6175" y="834354"/>
                  </a:lnTo>
                  <a:lnTo>
                    <a:pt x="1560" y="786658"/>
                  </a:lnTo>
                  <a:lnTo>
                    <a:pt x="0" y="738124"/>
                  </a:lnTo>
                  <a:close/>
                </a:path>
              </a:pathLst>
            </a:custGeom>
            <a:ln w="25400">
              <a:solidFill>
                <a:srgbClr val="3C67B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786000" y="3329050"/>
              <a:ext cx="9182100" cy="1181100"/>
            </a:xfrm>
            <a:custGeom>
              <a:avLst/>
              <a:gdLst/>
              <a:ahLst/>
              <a:cxnLst/>
              <a:rect l="l" t="t" r="r" b="b"/>
              <a:pathLst>
                <a:path w="9182100" h="1181100">
                  <a:moveTo>
                    <a:pt x="9182100" y="0"/>
                  </a:moveTo>
                  <a:lnTo>
                    <a:pt x="0" y="0"/>
                  </a:lnTo>
                  <a:lnTo>
                    <a:pt x="0" y="1181100"/>
                  </a:lnTo>
                  <a:lnTo>
                    <a:pt x="9182100" y="1181100"/>
                  </a:lnTo>
                  <a:lnTo>
                    <a:pt x="9182100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786000" y="3329050"/>
              <a:ext cx="9182100" cy="1181100"/>
            </a:xfrm>
            <a:custGeom>
              <a:avLst/>
              <a:gdLst/>
              <a:ahLst/>
              <a:cxnLst/>
              <a:rect l="l" t="t" r="r" b="b"/>
              <a:pathLst>
                <a:path w="9182100" h="1181100">
                  <a:moveTo>
                    <a:pt x="0" y="1181100"/>
                  </a:moveTo>
                  <a:lnTo>
                    <a:pt x="9182100" y="1181100"/>
                  </a:lnTo>
                  <a:lnTo>
                    <a:pt x="9182100" y="0"/>
                  </a:lnTo>
                  <a:lnTo>
                    <a:pt x="0" y="0"/>
                  </a:lnTo>
                  <a:lnTo>
                    <a:pt x="0" y="118110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042987" y="3186175"/>
              <a:ext cx="1477010" cy="1466850"/>
            </a:xfrm>
            <a:custGeom>
              <a:avLst/>
              <a:gdLst/>
              <a:ahLst/>
              <a:cxnLst/>
              <a:rect l="l" t="t" r="r" b="b"/>
              <a:pathLst>
                <a:path w="1477010" h="1466850">
                  <a:moveTo>
                    <a:pt x="738187" y="0"/>
                  </a:moveTo>
                  <a:lnTo>
                    <a:pt x="689653" y="1559"/>
                  </a:lnTo>
                  <a:lnTo>
                    <a:pt x="641957" y="6174"/>
                  </a:lnTo>
                  <a:lnTo>
                    <a:pt x="595197" y="13747"/>
                  </a:lnTo>
                  <a:lnTo>
                    <a:pt x="549468" y="24183"/>
                  </a:lnTo>
                  <a:lnTo>
                    <a:pt x="504870" y="37383"/>
                  </a:lnTo>
                  <a:lnTo>
                    <a:pt x="461499" y="53253"/>
                  </a:lnTo>
                  <a:lnTo>
                    <a:pt x="419452" y="71694"/>
                  </a:lnTo>
                  <a:lnTo>
                    <a:pt x="378827" y="92612"/>
                  </a:lnTo>
                  <a:lnTo>
                    <a:pt x="339721" y="115908"/>
                  </a:lnTo>
                  <a:lnTo>
                    <a:pt x="302232" y="141488"/>
                  </a:lnTo>
                  <a:lnTo>
                    <a:pt x="266455" y="169253"/>
                  </a:lnTo>
                  <a:lnTo>
                    <a:pt x="232490" y="199108"/>
                  </a:lnTo>
                  <a:lnTo>
                    <a:pt x="200433" y="230955"/>
                  </a:lnTo>
                  <a:lnTo>
                    <a:pt x="170381" y="264699"/>
                  </a:lnTo>
                  <a:lnTo>
                    <a:pt x="142433" y="300243"/>
                  </a:lnTo>
                  <a:lnTo>
                    <a:pt x="116684" y="337490"/>
                  </a:lnTo>
                  <a:lnTo>
                    <a:pt x="93232" y="376343"/>
                  </a:lnTo>
                  <a:lnTo>
                    <a:pt x="72175" y="416707"/>
                  </a:lnTo>
                  <a:lnTo>
                    <a:pt x="53610" y="458484"/>
                  </a:lnTo>
                  <a:lnTo>
                    <a:pt x="37635" y="501578"/>
                  </a:lnTo>
                  <a:lnTo>
                    <a:pt x="24345" y="545893"/>
                  </a:lnTo>
                  <a:lnTo>
                    <a:pt x="13840" y="591331"/>
                  </a:lnTo>
                  <a:lnTo>
                    <a:pt x="6216" y="637797"/>
                  </a:lnTo>
                  <a:lnTo>
                    <a:pt x="1570" y="685194"/>
                  </a:lnTo>
                  <a:lnTo>
                    <a:pt x="0" y="733425"/>
                  </a:lnTo>
                  <a:lnTo>
                    <a:pt x="1570" y="781641"/>
                  </a:lnTo>
                  <a:lnTo>
                    <a:pt x="6216" y="829026"/>
                  </a:lnTo>
                  <a:lnTo>
                    <a:pt x="13840" y="875482"/>
                  </a:lnTo>
                  <a:lnTo>
                    <a:pt x="24345" y="920913"/>
                  </a:lnTo>
                  <a:lnTo>
                    <a:pt x="37635" y="965222"/>
                  </a:lnTo>
                  <a:lnTo>
                    <a:pt x="53610" y="1008312"/>
                  </a:lnTo>
                  <a:lnTo>
                    <a:pt x="72175" y="1050087"/>
                  </a:lnTo>
                  <a:lnTo>
                    <a:pt x="93232" y="1090449"/>
                  </a:lnTo>
                  <a:lnTo>
                    <a:pt x="116684" y="1129303"/>
                  </a:lnTo>
                  <a:lnTo>
                    <a:pt x="142433" y="1166551"/>
                  </a:lnTo>
                  <a:lnTo>
                    <a:pt x="170381" y="1202097"/>
                  </a:lnTo>
                  <a:lnTo>
                    <a:pt x="200433" y="1235844"/>
                  </a:lnTo>
                  <a:lnTo>
                    <a:pt x="232490" y="1267696"/>
                  </a:lnTo>
                  <a:lnTo>
                    <a:pt x="266455" y="1297555"/>
                  </a:lnTo>
                  <a:lnTo>
                    <a:pt x="302232" y="1325325"/>
                  </a:lnTo>
                  <a:lnTo>
                    <a:pt x="339721" y="1350909"/>
                  </a:lnTo>
                  <a:lnTo>
                    <a:pt x="378827" y="1374211"/>
                  </a:lnTo>
                  <a:lnTo>
                    <a:pt x="419452" y="1395133"/>
                  </a:lnTo>
                  <a:lnTo>
                    <a:pt x="461499" y="1413580"/>
                  </a:lnTo>
                  <a:lnTo>
                    <a:pt x="504870" y="1429454"/>
                  </a:lnTo>
                  <a:lnTo>
                    <a:pt x="549468" y="1442658"/>
                  </a:lnTo>
                  <a:lnTo>
                    <a:pt x="595197" y="1453097"/>
                  </a:lnTo>
                  <a:lnTo>
                    <a:pt x="641957" y="1460673"/>
                  </a:lnTo>
                  <a:lnTo>
                    <a:pt x="689653" y="1465289"/>
                  </a:lnTo>
                  <a:lnTo>
                    <a:pt x="738187" y="1466850"/>
                  </a:lnTo>
                  <a:lnTo>
                    <a:pt x="786721" y="1465289"/>
                  </a:lnTo>
                  <a:lnTo>
                    <a:pt x="834418" y="1460673"/>
                  </a:lnTo>
                  <a:lnTo>
                    <a:pt x="881180" y="1453097"/>
                  </a:lnTo>
                  <a:lnTo>
                    <a:pt x="926910" y="1442658"/>
                  </a:lnTo>
                  <a:lnTo>
                    <a:pt x="971510" y="1429454"/>
                  </a:lnTo>
                  <a:lnTo>
                    <a:pt x="1014884" y="1413580"/>
                  </a:lnTo>
                  <a:lnTo>
                    <a:pt x="1056934" y="1395133"/>
                  </a:lnTo>
                  <a:lnTo>
                    <a:pt x="1097562" y="1374211"/>
                  </a:lnTo>
                  <a:lnTo>
                    <a:pt x="1136671" y="1350909"/>
                  </a:lnTo>
                  <a:lnTo>
                    <a:pt x="1174165" y="1325325"/>
                  </a:lnTo>
                  <a:lnTo>
                    <a:pt x="1209945" y="1297555"/>
                  </a:lnTo>
                  <a:lnTo>
                    <a:pt x="1243914" y="1267696"/>
                  </a:lnTo>
                  <a:lnTo>
                    <a:pt x="1275975" y="1235844"/>
                  </a:lnTo>
                  <a:lnTo>
                    <a:pt x="1306030" y="1202097"/>
                  </a:lnTo>
                  <a:lnTo>
                    <a:pt x="1333983" y="1166551"/>
                  </a:lnTo>
                  <a:lnTo>
                    <a:pt x="1359735" y="1129303"/>
                  </a:lnTo>
                  <a:lnTo>
                    <a:pt x="1383190" y="1090449"/>
                  </a:lnTo>
                  <a:lnTo>
                    <a:pt x="1404250" y="1050087"/>
                  </a:lnTo>
                  <a:lnTo>
                    <a:pt x="1422818" y="1008312"/>
                  </a:lnTo>
                  <a:lnTo>
                    <a:pt x="1438796" y="965222"/>
                  </a:lnTo>
                  <a:lnTo>
                    <a:pt x="1452088" y="920913"/>
                  </a:lnTo>
                  <a:lnTo>
                    <a:pt x="1462595" y="875482"/>
                  </a:lnTo>
                  <a:lnTo>
                    <a:pt x="1470221" y="829026"/>
                  </a:lnTo>
                  <a:lnTo>
                    <a:pt x="1474867" y="781641"/>
                  </a:lnTo>
                  <a:lnTo>
                    <a:pt x="1476438" y="733425"/>
                  </a:lnTo>
                  <a:lnTo>
                    <a:pt x="1474867" y="685194"/>
                  </a:lnTo>
                  <a:lnTo>
                    <a:pt x="1470221" y="637797"/>
                  </a:lnTo>
                  <a:lnTo>
                    <a:pt x="1462595" y="591331"/>
                  </a:lnTo>
                  <a:lnTo>
                    <a:pt x="1452088" y="545893"/>
                  </a:lnTo>
                  <a:lnTo>
                    <a:pt x="1438796" y="501578"/>
                  </a:lnTo>
                  <a:lnTo>
                    <a:pt x="1422818" y="458484"/>
                  </a:lnTo>
                  <a:lnTo>
                    <a:pt x="1404250" y="416707"/>
                  </a:lnTo>
                  <a:lnTo>
                    <a:pt x="1383190" y="376343"/>
                  </a:lnTo>
                  <a:lnTo>
                    <a:pt x="1359735" y="337490"/>
                  </a:lnTo>
                  <a:lnTo>
                    <a:pt x="1333983" y="300243"/>
                  </a:lnTo>
                  <a:lnTo>
                    <a:pt x="1306030" y="264699"/>
                  </a:lnTo>
                  <a:lnTo>
                    <a:pt x="1275975" y="230955"/>
                  </a:lnTo>
                  <a:lnTo>
                    <a:pt x="1243914" y="199108"/>
                  </a:lnTo>
                  <a:lnTo>
                    <a:pt x="1209945" y="169253"/>
                  </a:lnTo>
                  <a:lnTo>
                    <a:pt x="1174165" y="141488"/>
                  </a:lnTo>
                  <a:lnTo>
                    <a:pt x="1136671" y="115908"/>
                  </a:lnTo>
                  <a:lnTo>
                    <a:pt x="1097562" y="92612"/>
                  </a:lnTo>
                  <a:lnTo>
                    <a:pt x="1056934" y="71694"/>
                  </a:lnTo>
                  <a:lnTo>
                    <a:pt x="1014884" y="53253"/>
                  </a:lnTo>
                  <a:lnTo>
                    <a:pt x="971510" y="37383"/>
                  </a:lnTo>
                  <a:lnTo>
                    <a:pt x="926910" y="24183"/>
                  </a:lnTo>
                  <a:lnTo>
                    <a:pt x="881180" y="13747"/>
                  </a:lnTo>
                  <a:lnTo>
                    <a:pt x="834418" y="6174"/>
                  </a:lnTo>
                  <a:lnTo>
                    <a:pt x="786721" y="1559"/>
                  </a:lnTo>
                  <a:lnTo>
                    <a:pt x="7381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042987" y="3186175"/>
              <a:ext cx="1477010" cy="1466850"/>
            </a:xfrm>
            <a:custGeom>
              <a:avLst/>
              <a:gdLst/>
              <a:ahLst/>
              <a:cxnLst/>
              <a:rect l="l" t="t" r="r" b="b"/>
              <a:pathLst>
                <a:path w="1477010" h="1466850">
                  <a:moveTo>
                    <a:pt x="0" y="733425"/>
                  </a:moveTo>
                  <a:lnTo>
                    <a:pt x="1570" y="685194"/>
                  </a:lnTo>
                  <a:lnTo>
                    <a:pt x="6216" y="637797"/>
                  </a:lnTo>
                  <a:lnTo>
                    <a:pt x="13840" y="591331"/>
                  </a:lnTo>
                  <a:lnTo>
                    <a:pt x="24345" y="545893"/>
                  </a:lnTo>
                  <a:lnTo>
                    <a:pt x="37635" y="501578"/>
                  </a:lnTo>
                  <a:lnTo>
                    <a:pt x="53610" y="458484"/>
                  </a:lnTo>
                  <a:lnTo>
                    <a:pt x="72175" y="416707"/>
                  </a:lnTo>
                  <a:lnTo>
                    <a:pt x="93232" y="376343"/>
                  </a:lnTo>
                  <a:lnTo>
                    <a:pt x="116684" y="337490"/>
                  </a:lnTo>
                  <a:lnTo>
                    <a:pt x="142433" y="300243"/>
                  </a:lnTo>
                  <a:lnTo>
                    <a:pt x="170381" y="264699"/>
                  </a:lnTo>
                  <a:lnTo>
                    <a:pt x="200433" y="230955"/>
                  </a:lnTo>
                  <a:lnTo>
                    <a:pt x="232490" y="199108"/>
                  </a:lnTo>
                  <a:lnTo>
                    <a:pt x="266455" y="169253"/>
                  </a:lnTo>
                  <a:lnTo>
                    <a:pt x="302232" y="141488"/>
                  </a:lnTo>
                  <a:lnTo>
                    <a:pt x="339721" y="115908"/>
                  </a:lnTo>
                  <a:lnTo>
                    <a:pt x="378827" y="92612"/>
                  </a:lnTo>
                  <a:lnTo>
                    <a:pt x="419452" y="71694"/>
                  </a:lnTo>
                  <a:lnTo>
                    <a:pt x="461499" y="53253"/>
                  </a:lnTo>
                  <a:lnTo>
                    <a:pt x="504870" y="37383"/>
                  </a:lnTo>
                  <a:lnTo>
                    <a:pt x="549468" y="24183"/>
                  </a:lnTo>
                  <a:lnTo>
                    <a:pt x="595197" y="13747"/>
                  </a:lnTo>
                  <a:lnTo>
                    <a:pt x="641957" y="6174"/>
                  </a:lnTo>
                  <a:lnTo>
                    <a:pt x="689653" y="1559"/>
                  </a:lnTo>
                  <a:lnTo>
                    <a:pt x="738187" y="0"/>
                  </a:lnTo>
                  <a:lnTo>
                    <a:pt x="786721" y="1559"/>
                  </a:lnTo>
                  <a:lnTo>
                    <a:pt x="834418" y="6174"/>
                  </a:lnTo>
                  <a:lnTo>
                    <a:pt x="881180" y="13747"/>
                  </a:lnTo>
                  <a:lnTo>
                    <a:pt x="926910" y="24183"/>
                  </a:lnTo>
                  <a:lnTo>
                    <a:pt x="971510" y="37383"/>
                  </a:lnTo>
                  <a:lnTo>
                    <a:pt x="1014884" y="53253"/>
                  </a:lnTo>
                  <a:lnTo>
                    <a:pt x="1056934" y="71694"/>
                  </a:lnTo>
                  <a:lnTo>
                    <a:pt x="1097562" y="92612"/>
                  </a:lnTo>
                  <a:lnTo>
                    <a:pt x="1136671" y="115908"/>
                  </a:lnTo>
                  <a:lnTo>
                    <a:pt x="1174165" y="141488"/>
                  </a:lnTo>
                  <a:lnTo>
                    <a:pt x="1209945" y="169253"/>
                  </a:lnTo>
                  <a:lnTo>
                    <a:pt x="1243914" y="199108"/>
                  </a:lnTo>
                  <a:lnTo>
                    <a:pt x="1275975" y="230955"/>
                  </a:lnTo>
                  <a:lnTo>
                    <a:pt x="1306030" y="264699"/>
                  </a:lnTo>
                  <a:lnTo>
                    <a:pt x="1333983" y="300243"/>
                  </a:lnTo>
                  <a:lnTo>
                    <a:pt x="1359735" y="337490"/>
                  </a:lnTo>
                  <a:lnTo>
                    <a:pt x="1383190" y="376343"/>
                  </a:lnTo>
                  <a:lnTo>
                    <a:pt x="1404250" y="416707"/>
                  </a:lnTo>
                  <a:lnTo>
                    <a:pt x="1422818" y="458484"/>
                  </a:lnTo>
                  <a:lnTo>
                    <a:pt x="1438796" y="501578"/>
                  </a:lnTo>
                  <a:lnTo>
                    <a:pt x="1452088" y="545893"/>
                  </a:lnTo>
                  <a:lnTo>
                    <a:pt x="1462595" y="591331"/>
                  </a:lnTo>
                  <a:lnTo>
                    <a:pt x="1470221" y="637797"/>
                  </a:lnTo>
                  <a:lnTo>
                    <a:pt x="1474867" y="685194"/>
                  </a:lnTo>
                  <a:lnTo>
                    <a:pt x="1476438" y="733425"/>
                  </a:lnTo>
                  <a:lnTo>
                    <a:pt x="1474867" y="781641"/>
                  </a:lnTo>
                  <a:lnTo>
                    <a:pt x="1470221" y="829026"/>
                  </a:lnTo>
                  <a:lnTo>
                    <a:pt x="1462595" y="875482"/>
                  </a:lnTo>
                  <a:lnTo>
                    <a:pt x="1452088" y="920913"/>
                  </a:lnTo>
                  <a:lnTo>
                    <a:pt x="1438796" y="965222"/>
                  </a:lnTo>
                  <a:lnTo>
                    <a:pt x="1422818" y="1008312"/>
                  </a:lnTo>
                  <a:lnTo>
                    <a:pt x="1404250" y="1050087"/>
                  </a:lnTo>
                  <a:lnTo>
                    <a:pt x="1383190" y="1090449"/>
                  </a:lnTo>
                  <a:lnTo>
                    <a:pt x="1359735" y="1129303"/>
                  </a:lnTo>
                  <a:lnTo>
                    <a:pt x="1333983" y="1166551"/>
                  </a:lnTo>
                  <a:lnTo>
                    <a:pt x="1306030" y="1202097"/>
                  </a:lnTo>
                  <a:lnTo>
                    <a:pt x="1275975" y="1235844"/>
                  </a:lnTo>
                  <a:lnTo>
                    <a:pt x="1243914" y="1267696"/>
                  </a:lnTo>
                  <a:lnTo>
                    <a:pt x="1209945" y="1297555"/>
                  </a:lnTo>
                  <a:lnTo>
                    <a:pt x="1174165" y="1325325"/>
                  </a:lnTo>
                  <a:lnTo>
                    <a:pt x="1136671" y="1350909"/>
                  </a:lnTo>
                  <a:lnTo>
                    <a:pt x="1097562" y="1374211"/>
                  </a:lnTo>
                  <a:lnTo>
                    <a:pt x="1056934" y="1395133"/>
                  </a:lnTo>
                  <a:lnTo>
                    <a:pt x="1014884" y="1413580"/>
                  </a:lnTo>
                  <a:lnTo>
                    <a:pt x="971510" y="1429454"/>
                  </a:lnTo>
                  <a:lnTo>
                    <a:pt x="926910" y="1442658"/>
                  </a:lnTo>
                  <a:lnTo>
                    <a:pt x="881180" y="1453097"/>
                  </a:lnTo>
                  <a:lnTo>
                    <a:pt x="834418" y="1460673"/>
                  </a:lnTo>
                  <a:lnTo>
                    <a:pt x="786721" y="1465289"/>
                  </a:lnTo>
                  <a:lnTo>
                    <a:pt x="738187" y="1466850"/>
                  </a:lnTo>
                  <a:lnTo>
                    <a:pt x="689653" y="1465289"/>
                  </a:lnTo>
                  <a:lnTo>
                    <a:pt x="641957" y="1460673"/>
                  </a:lnTo>
                  <a:lnTo>
                    <a:pt x="595197" y="1453097"/>
                  </a:lnTo>
                  <a:lnTo>
                    <a:pt x="549468" y="1442658"/>
                  </a:lnTo>
                  <a:lnTo>
                    <a:pt x="504870" y="1429454"/>
                  </a:lnTo>
                  <a:lnTo>
                    <a:pt x="461499" y="1413580"/>
                  </a:lnTo>
                  <a:lnTo>
                    <a:pt x="419452" y="1395133"/>
                  </a:lnTo>
                  <a:lnTo>
                    <a:pt x="378827" y="1374211"/>
                  </a:lnTo>
                  <a:lnTo>
                    <a:pt x="339721" y="1350909"/>
                  </a:lnTo>
                  <a:lnTo>
                    <a:pt x="302232" y="1325325"/>
                  </a:lnTo>
                  <a:lnTo>
                    <a:pt x="266455" y="1297555"/>
                  </a:lnTo>
                  <a:lnTo>
                    <a:pt x="232490" y="1267696"/>
                  </a:lnTo>
                  <a:lnTo>
                    <a:pt x="200433" y="1235844"/>
                  </a:lnTo>
                  <a:lnTo>
                    <a:pt x="170381" y="1202097"/>
                  </a:lnTo>
                  <a:lnTo>
                    <a:pt x="142433" y="1166551"/>
                  </a:lnTo>
                  <a:lnTo>
                    <a:pt x="116684" y="1129303"/>
                  </a:lnTo>
                  <a:lnTo>
                    <a:pt x="93232" y="1090449"/>
                  </a:lnTo>
                  <a:lnTo>
                    <a:pt x="72175" y="1050087"/>
                  </a:lnTo>
                  <a:lnTo>
                    <a:pt x="53610" y="1008312"/>
                  </a:lnTo>
                  <a:lnTo>
                    <a:pt x="37635" y="965222"/>
                  </a:lnTo>
                  <a:lnTo>
                    <a:pt x="24345" y="920913"/>
                  </a:lnTo>
                  <a:lnTo>
                    <a:pt x="13840" y="875482"/>
                  </a:lnTo>
                  <a:lnTo>
                    <a:pt x="6216" y="829026"/>
                  </a:lnTo>
                  <a:lnTo>
                    <a:pt x="1570" y="781641"/>
                  </a:lnTo>
                  <a:lnTo>
                    <a:pt x="0" y="733425"/>
                  </a:lnTo>
                  <a:close/>
                </a:path>
              </a:pathLst>
            </a:custGeom>
            <a:ln w="25400">
              <a:solidFill>
                <a:srgbClr val="6A86C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357376" y="5100637"/>
              <a:ext cx="9610725" cy="1171575"/>
            </a:xfrm>
            <a:custGeom>
              <a:avLst/>
              <a:gdLst/>
              <a:ahLst/>
              <a:cxnLst/>
              <a:rect l="l" t="t" r="r" b="b"/>
              <a:pathLst>
                <a:path w="9610725" h="1171575">
                  <a:moveTo>
                    <a:pt x="961072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9610725" y="1171575"/>
                  </a:lnTo>
                  <a:lnTo>
                    <a:pt x="9610725" y="0"/>
                  </a:lnTo>
                  <a:close/>
                </a:path>
              </a:pathLst>
            </a:custGeom>
            <a:solidFill>
              <a:srgbClr val="9EACD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357376" y="5100637"/>
              <a:ext cx="9610725" cy="1171575"/>
            </a:xfrm>
            <a:custGeom>
              <a:avLst/>
              <a:gdLst/>
              <a:ahLst/>
              <a:cxnLst/>
              <a:rect l="l" t="t" r="r" b="b"/>
              <a:pathLst>
                <a:path w="9610725" h="1171575">
                  <a:moveTo>
                    <a:pt x="0" y="1171575"/>
                  </a:moveTo>
                  <a:lnTo>
                    <a:pt x="9610725" y="1171575"/>
                  </a:lnTo>
                  <a:lnTo>
                    <a:pt x="9610725" y="0"/>
                  </a:lnTo>
                  <a:lnTo>
                    <a:pt x="0" y="0"/>
                  </a:lnTo>
                  <a:lnTo>
                    <a:pt x="0" y="117157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274951" y="3506470"/>
            <a:ext cx="8535035" cy="27019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40690" marR="0" lvl="0" indent="0" defTabSz="914400" eaLnBrk="1" fontAlgn="auto" latinLnBrk="0" hangingPunct="1">
              <a:lnSpc>
                <a:spcPts val="2875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Local</a:t>
            </a:r>
            <a:r>
              <a:rPr kumimoji="0" sz="26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examples</a:t>
            </a:r>
            <a:r>
              <a:rPr kumimoji="0" sz="26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2600" b="0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good</a:t>
            </a:r>
            <a:r>
              <a:rPr kumimoji="0" sz="2600" b="0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practices</a:t>
            </a:r>
            <a:r>
              <a:rPr kumimoji="0" sz="2600" b="0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exist,</a:t>
            </a:r>
            <a:r>
              <a:rPr kumimoji="0" sz="26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but</a:t>
            </a:r>
            <a:r>
              <a:rPr kumimoji="0" sz="26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there’s</a:t>
            </a:r>
            <a:r>
              <a:rPr kumimoji="0" sz="2600" b="0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440690" marR="0" lvl="0" indent="0" defTabSz="914400" eaLnBrk="1" fontAlgn="auto" latinLnBrk="0" hangingPunct="1">
              <a:lnSpc>
                <a:spcPts val="2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need</a:t>
            </a:r>
            <a:r>
              <a:rPr kumimoji="0" sz="26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2600" b="0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26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more</a:t>
            </a:r>
            <a:r>
              <a:rPr kumimoji="0" sz="26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consistent</a:t>
            </a:r>
            <a:r>
              <a:rPr kumimoji="0" sz="26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26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scalable</a:t>
            </a:r>
            <a:r>
              <a:rPr kumimoji="0" sz="26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approach.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3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5080" lvl="0" indent="0" defTabSz="914400" eaLnBrk="1" fontAlgn="auto" latinLnBrk="0" hangingPunct="1">
              <a:lnSpc>
                <a:spcPct val="8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This</a:t>
            </a:r>
            <a:r>
              <a:rPr kumimoji="0" sz="2600" b="0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research</a:t>
            </a:r>
            <a:r>
              <a:rPr kumimoji="0" sz="26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provides</a:t>
            </a:r>
            <a:r>
              <a:rPr kumimoji="0" sz="26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26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path</a:t>
            </a:r>
            <a:r>
              <a:rPr kumimoji="0" sz="26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toward</a:t>
            </a:r>
            <a:r>
              <a:rPr kumimoji="0" sz="26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accessible,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consistent,</a:t>
            </a:r>
            <a:r>
              <a:rPr kumimoji="0" sz="2600" b="0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2600" b="0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high-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quality</a:t>
            </a:r>
            <a:r>
              <a:rPr kumimoji="0" sz="2600" b="0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healthcare</a:t>
            </a:r>
            <a:r>
              <a:rPr kumimoji="0" sz="26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services</a:t>
            </a:r>
            <a:r>
              <a:rPr kumimoji="0" sz="2600" b="0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2600" b="0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people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seeking</a:t>
            </a:r>
            <a:r>
              <a:rPr kumimoji="0" sz="26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asylum.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11187" y="1524000"/>
            <a:ext cx="1550035" cy="4913630"/>
            <a:chOff x="611187" y="1524000"/>
            <a:chExt cx="1550035" cy="4913630"/>
          </a:xfrm>
        </p:grpSpPr>
        <p:sp>
          <p:nvSpPr>
            <p:cNvPr id="20" name="object 20"/>
            <p:cNvSpPr/>
            <p:nvPr/>
          </p:nvSpPr>
          <p:spPr>
            <a:xfrm>
              <a:off x="623887" y="4948301"/>
              <a:ext cx="1467485" cy="1476375"/>
            </a:xfrm>
            <a:custGeom>
              <a:avLst/>
              <a:gdLst/>
              <a:ahLst/>
              <a:cxnLst/>
              <a:rect l="l" t="t" r="r" b="b"/>
              <a:pathLst>
                <a:path w="1467485" h="1476375">
                  <a:moveTo>
                    <a:pt x="733488" y="0"/>
                  </a:moveTo>
                  <a:lnTo>
                    <a:pt x="685258" y="1569"/>
                  </a:lnTo>
                  <a:lnTo>
                    <a:pt x="637862" y="6215"/>
                  </a:lnTo>
                  <a:lnTo>
                    <a:pt x="591396" y="13838"/>
                  </a:lnTo>
                  <a:lnTo>
                    <a:pt x="545956" y="24341"/>
                  </a:lnTo>
                  <a:lnTo>
                    <a:pt x="501640" y="37628"/>
                  </a:lnTo>
                  <a:lnTo>
                    <a:pt x="458544" y="53601"/>
                  </a:lnTo>
                  <a:lnTo>
                    <a:pt x="416764" y="72163"/>
                  </a:lnTo>
                  <a:lnTo>
                    <a:pt x="376397" y="93217"/>
                  </a:lnTo>
                  <a:lnTo>
                    <a:pt x="337540" y="116665"/>
                  </a:lnTo>
                  <a:lnTo>
                    <a:pt x="300289" y="142410"/>
                  </a:lnTo>
                  <a:lnTo>
                    <a:pt x="264742" y="170355"/>
                  </a:lnTo>
                  <a:lnTo>
                    <a:pt x="230994" y="200403"/>
                  </a:lnTo>
                  <a:lnTo>
                    <a:pt x="199142" y="232456"/>
                  </a:lnTo>
                  <a:lnTo>
                    <a:pt x="169283" y="266418"/>
                  </a:lnTo>
                  <a:lnTo>
                    <a:pt x="141514" y="302190"/>
                  </a:lnTo>
                  <a:lnTo>
                    <a:pt x="115930" y="339677"/>
                  </a:lnTo>
                  <a:lnTo>
                    <a:pt x="92630" y="378779"/>
                  </a:lnTo>
                  <a:lnTo>
                    <a:pt x="71709" y="419401"/>
                  </a:lnTo>
                  <a:lnTo>
                    <a:pt x="53264" y="461445"/>
                  </a:lnTo>
                  <a:lnTo>
                    <a:pt x="37391" y="504813"/>
                  </a:lnTo>
                  <a:lnTo>
                    <a:pt x="24188" y="549409"/>
                  </a:lnTo>
                  <a:lnTo>
                    <a:pt x="13750" y="595136"/>
                  </a:lnTo>
                  <a:lnTo>
                    <a:pt x="6175" y="641895"/>
                  </a:lnTo>
                  <a:lnTo>
                    <a:pt x="1560" y="689590"/>
                  </a:lnTo>
                  <a:lnTo>
                    <a:pt x="0" y="738124"/>
                  </a:lnTo>
                  <a:lnTo>
                    <a:pt x="1560" y="786660"/>
                  </a:lnTo>
                  <a:lnTo>
                    <a:pt x="6175" y="834358"/>
                  </a:lnTo>
                  <a:lnTo>
                    <a:pt x="13750" y="881121"/>
                  </a:lnTo>
                  <a:lnTo>
                    <a:pt x="24188" y="926851"/>
                  </a:lnTo>
                  <a:lnTo>
                    <a:pt x="37391" y="971450"/>
                  </a:lnTo>
                  <a:lnTo>
                    <a:pt x="53264" y="1014822"/>
                  </a:lnTo>
                  <a:lnTo>
                    <a:pt x="71709" y="1056869"/>
                  </a:lnTo>
                  <a:lnTo>
                    <a:pt x="92630" y="1097494"/>
                  </a:lnTo>
                  <a:lnTo>
                    <a:pt x="115930" y="1136600"/>
                  </a:lnTo>
                  <a:lnTo>
                    <a:pt x="141514" y="1174090"/>
                  </a:lnTo>
                  <a:lnTo>
                    <a:pt x="169283" y="1209866"/>
                  </a:lnTo>
                  <a:lnTo>
                    <a:pt x="199142" y="1243830"/>
                  </a:lnTo>
                  <a:lnTo>
                    <a:pt x="230994" y="1275887"/>
                  </a:lnTo>
                  <a:lnTo>
                    <a:pt x="264742" y="1305937"/>
                  </a:lnTo>
                  <a:lnTo>
                    <a:pt x="300289" y="1333885"/>
                  </a:lnTo>
                  <a:lnTo>
                    <a:pt x="337540" y="1359633"/>
                  </a:lnTo>
                  <a:lnTo>
                    <a:pt x="376397" y="1383084"/>
                  </a:lnTo>
                  <a:lnTo>
                    <a:pt x="416764" y="1404139"/>
                  </a:lnTo>
                  <a:lnTo>
                    <a:pt x="458544" y="1422703"/>
                  </a:lnTo>
                  <a:lnTo>
                    <a:pt x="501640" y="1438678"/>
                  </a:lnTo>
                  <a:lnTo>
                    <a:pt x="545956" y="1451967"/>
                  </a:lnTo>
                  <a:lnTo>
                    <a:pt x="591396" y="1462471"/>
                  </a:lnTo>
                  <a:lnTo>
                    <a:pt x="637862" y="1470095"/>
                  </a:lnTo>
                  <a:lnTo>
                    <a:pt x="685258" y="1474741"/>
                  </a:lnTo>
                  <a:lnTo>
                    <a:pt x="733488" y="1476311"/>
                  </a:lnTo>
                  <a:lnTo>
                    <a:pt x="781705" y="1474741"/>
                  </a:lnTo>
                  <a:lnTo>
                    <a:pt x="829089" y="1470095"/>
                  </a:lnTo>
                  <a:lnTo>
                    <a:pt x="875546" y="1462471"/>
                  </a:lnTo>
                  <a:lnTo>
                    <a:pt x="920976" y="1451967"/>
                  </a:lnTo>
                  <a:lnTo>
                    <a:pt x="965285" y="1438678"/>
                  </a:lnTo>
                  <a:lnTo>
                    <a:pt x="1008376" y="1422703"/>
                  </a:lnTo>
                  <a:lnTo>
                    <a:pt x="1050150" y="1404139"/>
                  </a:lnTo>
                  <a:lnTo>
                    <a:pt x="1090513" y="1383084"/>
                  </a:lnTo>
                  <a:lnTo>
                    <a:pt x="1129367" y="1359633"/>
                  </a:lnTo>
                  <a:lnTo>
                    <a:pt x="1166615" y="1333885"/>
                  </a:lnTo>
                  <a:lnTo>
                    <a:pt x="1202161" y="1305937"/>
                  </a:lnTo>
                  <a:lnTo>
                    <a:pt x="1235908" y="1275887"/>
                  </a:lnTo>
                  <a:lnTo>
                    <a:pt x="1267759" y="1243830"/>
                  </a:lnTo>
                  <a:lnTo>
                    <a:pt x="1297618" y="1209866"/>
                  </a:lnTo>
                  <a:lnTo>
                    <a:pt x="1325388" y="1174090"/>
                  </a:lnTo>
                  <a:lnTo>
                    <a:pt x="1350972" y="1136600"/>
                  </a:lnTo>
                  <a:lnTo>
                    <a:pt x="1374274" y="1097494"/>
                  </a:lnTo>
                  <a:lnTo>
                    <a:pt x="1395197" y="1056869"/>
                  </a:lnTo>
                  <a:lnTo>
                    <a:pt x="1413643" y="1014822"/>
                  </a:lnTo>
                  <a:lnTo>
                    <a:pt x="1429517" y="971450"/>
                  </a:lnTo>
                  <a:lnTo>
                    <a:pt x="1442722" y="926851"/>
                  </a:lnTo>
                  <a:lnTo>
                    <a:pt x="1453160" y="881121"/>
                  </a:lnTo>
                  <a:lnTo>
                    <a:pt x="1460736" y="834358"/>
                  </a:lnTo>
                  <a:lnTo>
                    <a:pt x="1465353" y="786660"/>
                  </a:lnTo>
                  <a:lnTo>
                    <a:pt x="1466913" y="738124"/>
                  </a:lnTo>
                  <a:lnTo>
                    <a:pt x="1465353" y="689590"/>
                  </a:lnTo>
                  <a:lnTo>
                    <a:pt x="1460736" y="641895"/>
                  </a:lnTo>
                  <a:lnTo>
                    <a:pt x="1453160" y="595136"/>
                  </a:lnTo>
                  <a:lnTo>
                    <a:pt x="1442722" y="549409"/>
                  </a:lnTo>
                  <a:lnTo>
                    <a:pt x="1429517" y="504813"/>
                  </a:lnTo>
                  <a:lnTo>
                    <a:pt x="1413643" y="461445"/>
                  </a:lnTo>
                  <a:lnTo>
                    <a:pt x="1395197" y="419401"/>
                  </a:lnTo>
                  <a:lnTo>
                    <a:pt x="1374274" y="378779"/>
                  </a:lnTo>
                  <a:lnTo>
                    <a:pt x="1350972" y="339677"/>
                  </a:lnTo>
                  <a:lnTo>
                    <a:pt x="1325388" y="302190"/>
                  </a:lnTo>
                  <a:lnTo>
                    <a:pt x="1297618" y="266418"/>
                  </a:lnTo>
                  <a:lnTo>
                    <a:pt x="1267759" y="232456"/>
                  </a:lnTo>
                  <a:lnTo>
                    <a:pt x="1235908" y="200403"/>
                  </a:lnTo>
                  <a:lnTo>
                    <a:pt x="1202161" y="170355"/>
                  </a:lnTo>
                  <a:lnTo>
                    <a:pt x="1166615" y="142410"/>
                  </a:lnTo>
                  <a:lnTo>
                    <a:pt x="1129367" y="116665"/>
                  </a:lnTo>
                  <a:lnTo>
                    <a:pt x="1090513" y="93217"/>
                  </a:lnTo>
                  <a:lnTo>
                    <a:pt x="1050150" y="72163"/>
                  </a:lnTo>
                  <a:lnTo>
                    <a:pt x="1008376" y="53601"/>
                  </a:lnTo>
                  <a:lnTo>
                    <a:pt x="965285" y="37628"/>
                  </a:lnTo>
                  <a:lnTo>
                    <a:pt x="920976" y="24341"/>
                  </a:lnTo>
                  <a:lnTo>
                    <a:pt x="875546" y="13838"/>
                  </a:lnTo>
                  <a:lnTo>
                    <a:pt x="829089" y="6215"/>
                  </a:lnTo>
                  <a:lnTo>
                    <a:pt x="781705" y="1569"/>
                  </a:lnTo>
                  <a:lnTo>
                    <a:pt x="7334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23887" y="4948301"/>
              <a:ext cx="1467485" cy="1476375"/>
            </a:xfrm>
            <a:custGeom>
              <a:avLst/>
              <a:gdLst/>
              <a:ahLst/>
              <a:cxnLst/>
              <a:rect l="l" t="t" r="r" b="b"/>
              <a:pathLst>
                <a:path w="1467485" h="1476375">
                  <a:moveTo>
                    <a:pt x="0" y="738124"/>
                  </a:moveTo>
                  <a:lnTo>
                    <a:pt x="1560" y="689590"/>
                  </a:lnTo>
                  <a:lnTo>
                    <a:pt x="6175" y="641895"/>
                  </a:lnTo>
                  <a:lnTo>
                    <a:pt x="13750" y="595136"/>
                  </a:lnTo>
                  <a:lnTo>
                    <a:pt x="24188" y="549409"/>
                  </a:lnTo>
                  <a:lnTo>
                    <a:pt x="37391" y="504813"/>
                  </a:lnTo>
                  <a:lnTo>
                    <a:pt x="53264" y="461445"/>
                  </a:lnTo>
                  <a:lnTo>
                    <a:pt x="71709" y="419401"/>
                  </a:lnTo>
                  <a:lnTo>
                    <a:pt x="92630" y="378779"/>
                  </a:lnTo>
                  <a:lnTo>
                    <a:pt x="115930" y="339677"/>
                  </a:lnTo>
                  <a:lnTo>
                    <a:pt x="141514" y="302190"/>
                  </a:lnTo>
                  <a:lnTo>
                    <a:pt x="169283" y="266418"/>
                  </a:lnTo>
                  <a:lnTo>
                    <a:pt x="199142" y="232456"/>
                  </a:lnTo>
                  <a:lnTo>
                    <a:pt x="230994" y="200403"/>
                  </a:lnTo>
                  <a:lnTo>
                    <a:pt x="264742" y="170355"/>
                  </a:lnTo>
                  <a:lnTo>
                    <a:pt x="300289" y="142410"/>
                  </a:lnTo>
                  <a:lnTo>
                    <a:pt x="337540" y="116665"/>
                  </a:lnTo>
                  <a:lnTo>
                    <a:pt x="376397" y="93217"/>
                  </a:lnTo>
                  <a:lnTo>
                    <a:pt x="416764" y="72163"/>
                  </a:lnTo>
                  <a:lnTo>
                    <a:pt x="458544" y="53601"/>
                  </a:lnTo>
                  <a:lnTo>
                    <a:pt x="501640" y="37628"/>
                  </a:lnTo>
                  <a:lnTo>
                    <a:pt x="545956" y="24341"/>
                  </a:lnTo>
                  <a:lnTo>
                    <a:pt x="591396" y="13838"/>
                  </a:lnTo>
                  <a:lnTo>
                    <a:pt x="637862" y="6215"/>
                  </a:lnTo>
                  <a:lnTo>
                    <a:pt x="685258" y="1569"/>
                  </a:lnTo>
                  <a:lnTo>
                    <a:pt x="733488" y="0"/>
                  </a:lnTo>
                  <a:lnTo>
                    <a:pt x="781705" y="1569"/>
                  </a:lnTo>
                  <a:lnTo>
                    <a:pt x="829089" y="6215"/>
                  </a:lnTo>
                  <a:lnTo>
                    <a:pt x="875546" y="13838"/>
                  </a:lnTo>
                  <a:lnTo>
                    <a:pt x="920976" y="24341"/>
                  </a:lnTo>
                  <a:lnTo>
                    <a:pt x="965285" y="37628"/>
                  </a:lnTo>
                  <a:lnTo>
                    <a:pt x="1008376" y="53601"/>
                  </a:lnTo>
                  <a:lnTo>
                    <a:pt x="1050150" y="72163"/>
                  </a:lnTo>
                  <a:lnTo>
                    <a:pt x="1090513" y="93217"/>
                  </a:lnTo>
                  <a:lnTo>
                    <a:pt x="1129367" y="116665"/>
                  </a:lnTo>
                  <a:lnTo>
                    <a:pt x="1166615" y="142410"/>
                  </a:lnTo>
                  <a:lnTo>
                    <a:pt x="1202161" y="170355"/>
                  </a:lnTo>
                  <a:lnTo>
                    <a:pt x="1235908" y="200403"/>
                  </a:lnTo>
                  <a:lnTo>
                    <a:pt x="1267759" y="232456"/>
                  </a:lnTo>
                  <a:lnTo>
                    <a:pt x="1297618" y="266418"/>
                  </a:lnTo>
                  <a:lnTo>
                    <a:pt x="1325388" y="302190"/>
                  </a:lnTo>
                  <a:lnTo>
                    <a:pt x="1350972" y="339677"/>
                  </a:lnTo>
                  <a:lnTo>
                    <a:pt x="1374274" y="378779"/>
                  </a:lnTo>
                  <a:lnTo>
                    <a:pt x="1395197" y="419401"/>
                  </a:lnTo>
                  <a:lnTo>
                    <a:pt x="1413643" y="461445"/>
                  </a:lnTo>
                  <a:lnTo>
                    <a:pt x="1429517" y="504813"/>
                  </a:lnTo>
                  <a:lnTo>
                    <a:pt x="1442722" y="549409"/>
                  </a:lnTo>
                  <a:lnTo>
                    <a:pt x="1453160" y="595136"/>
                  </a:lnTo>
                  <a:lnTo>
                    <a:pt x="1460736" y="641895"/>
                  </a:lnTo>
                  <a:lnTo>
                    <a:pt x="1465353" y="689590"/>
                  </a:lnTo>
                  <a:lnTo>
                    <a:pt x="1466913" y="738124"/>
                  </a:lnTo>
                  <a:lnTo>
                    <a:pt x="1465353" y="786660"/>
                  </a:lnTo>
                  <a:lnTo>
                    <a:pt x="1460736" y="834358"/>
                  </a:lnTo>
                  <a:lnTo>
                    <a:pt x="1453160" y="881121"/>
                  </a:lnTo>
                  <a:lnTo>
                    <a:pt x="1442722" y="926851"/>
                  </a:lnTo>
                  <a:lnTo>
                    <a:pt x="1429517" y="971450"/>
                  </a:lnTo>
                  <a:lnTo>
                    <a:pt x="1413643" y="1014822"/>
                  </a:lnTo>
                  <a:lnTo>
                    <a:pt x="1395197" y="1056869"/>
                  </a:lnTo>
                  <a:lnTo>
                    <a:pt x="1374274" y="1097494"/>
                  </a:lnTo>
                  <a:lnTo>
                    <a:pt x="1350972" y="1136600"/>
                  </a:lnTo>
                  <a:lnTo>
                    <a:pt x="1325388" y="1174090"/>
                  </a:lnTo>
                  <a:lnTo>
                    <a:pt x="1297618" y="1209866"/>
                  </a:lnTo>
                  <a:lnTo>
                    <a:pt x="1267759" y="1243830"/>
                  </a:lnTo>
                  <a:lnTo>
                    <a:pt x="1235908" y="1275887"/>
                  </a:lnTo>
                  <a:lnTo>
                    <a:pt x="1202161" y="1305937"/>
                  </a:lnTo>
                  <a:lnTo>
                    <a:pt x="1166615" y="1333885"/>
                  </a:lnTo>
                  <a:lnTo>
                    <a:pt x="1129367" y="1359633"/>
                  </a:lnTo>
                  <a:lnTo>
                    <a:pt x="1090513" y="1383084"/>
                  </a:lnTo>
                  <a:lnTo>
                    <a:pt x="1050150" y="1404139"/>
                  </a:lnTo>
                  <a:lnTo>
                    <a:pt x="1008376" y="1422703"/>
                  </a:lnTo>
                  <a:lnTo>
                    <a:pt x="965285" y="1438678"/>
                  </a:lnTo>
                  <a:lnTo>
                    <a:pt x="920976" y="1451967"/>
                  </a:lnTo>
                  <a:lnTo>
                    <a:pt x="875546" y="1462471"/>
                  </a:lnTo>
                  <a:lnTo>
                    <a:pt x="829089" y="1470095"/>
                  </a:lnTo>
                  <a:lnTo>
                    <a:pt x="781705" y="1474741"/>
                  </a:lnTo>
                  <a:lnTo>
                    <a:pt x="733488" y="1476311"/>
                  </a:lnTo>
                  <a:lnTo>
                    <a:pt x="685258" y="1474741"/>
                  </a:lnTo>
                  <a:lnTo>
                    <a:pt x="637862" y="1470095"/>
                  </a:lnTo>
                  <a:lnTo>
                    <a:pt x="591396" y="1462471"/>
                  </a:lnTo>
                  <a:lnTo>
                    <a:pt x="545956" y="1451967"/>
                  </a:lnTo>
                  <a:lnTo>
                    <a:pt x="501640" y="1438678"/>
                  </a:lnTo>
                  <a:lnTo>
                    <a:pt x="458544" y="1422703"/>
                  </a:lnTo>
                  <a:lnTo>
                    <a:pt x="416764" y="1404139"/>
                  </a:lnTo>
                  <a:lnTo>
                    <a:pt x="376397" y="1383084"/>
                  </a:lnTo>
                  <a:lnTo>
                    <a:pt x="337540" y="1359633"/>
                  </a:lnTo>
                  <a:lnTo>
                    <a:pt x="300289" y="1333885"/>
                  </a:lnTo>
                  <a:lnTo>
                    <a:pt x="264742" y="1305937"/>
                  </a:lnTo>
                  <a:lnTo>
                    <a:pt x="230994" y="1275887"/>
                  </a:lnTo>
                  <a:lnTo>
                    <a:pt x="199142" y="1243830"/>
                  </a:lnTo>
                  <a:lnTo>
                    <a:pt x="169283" y="1209866"/>
                  </a:lnTo>
                  <a:lnTo>
                    <a:pt x="141514" y="1174090"/>
                  </a:lnTo>
                  <a:lnTo>
                    <a:pt x="115930" y="1136600"/>
                  </a:lnTo>
                  <a:lnTo>
                    <a:pt x="92630" y="1097494"/>
                  </a:lnTo>
                  <a:lnTo>
                    <a:pt x="71709" y="1056869"/>
                  </a:lnTo>
                  <a:lnTo>
                    <a:pt x="53264" y="1014822"/>
                  </a:lnTo>
                  <a:lnTo>
                    <a:pt x="37391" y="971450"/>
                  </a:lnTo>
                  <a:lnTo>
                    <a:pt x="24188" y="926851"/>
                  </a:lnTo>
                  <a:lnTo>
                    <a:pt x="13750" y="881121"/>
                  </a:lnTo>
                  <a:lnTo>
                    <a:pt x="6175" y="834358"/>
                  </a:lnTo>
                  <a:lnTo>
                    <a:pt x="1560" y="786660"/>
                  </a:lnTo>
                  <a:lnTo>
                    <a:pt x="0" y="738124"/>
                  </a:lnTo>
                  <a:close/>
                </a:path>
              </a:pathLst>
            </a:custGeom>
            <a:ln w="25400">
              <a:solidFill>
                <a:srgbClr val="9EACD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4850" y="1524000"/>
              <a:ext cx="1323975" cy="12954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06094" y="3423373"/>
              <a:ext cx="1355725" cy="2774950"/>
            </a:xfrm>
            <a:custGeom>
              <a:avLst/>
              <a:gdLst/>
              <a:ahLst/>
              <a:cxnLst/>
              <a:rect l="l" t="t" r="r" b="b"/>
              <a:pathLst>
                <a:path w="1355725" h="2774950">
                  <a:moveTo>
                    <a:pt x="324446" y="2721533"/>
                  </a:moveTo>
                  <a:lnTo>
                    <a:pt x="283438" y="2721381"/>
                  </a:lnTo>
                  <a:lnTo>
                    <a:pt x="283438" y="2748089"/>
                  </a:lnTo>
                  <a:lnTo>
                    <a:pt x="324294" y="2748229"/>
                  </a:lnTo>
                  <a:lnTo>
                    <a:pt x="324446" y="2721533"/>
                  </a:lnTo>
                  <a:close/>
                </a:path>
                <a:path w="1355725" h="2774950">
                  <a:moveTo>
                    <a:pt x="346430" y="2373007"/>
                  </a:moveTo>
                  <a:lnTo>
                    <a:pt x="336740" y="2332939"/>
                  </a:lnTo>
                  <a:lnTo>
                    <a:pt x="319290" y="2299639"/>
                  </a:lnTo>
                  <a:lnTo>
                    <a:pt x="319290" y="2375738"/>
                  </a:lnTo>
                  <a:lnTo>
                    <a:pt x="319100" y="2410333"/>
                  </a:lnTo>
                  <a:lnTo>
                    <a:pt x="310375" y="2444369"/>
                  </a:lnTo>
                  <a:lnTo>
                    <a:pt x="231838" y="2614231"/>
                  </a:lnTo>
                  <a:lnTo>
                    <a:pt x="173329" y="2734272"/>
                  </a:lnTo>
                  <a:lnTo>
                    <a:pt x="173278" y="2734411"/>
                  </a:lnTo>
                  <a:lnTo>
                    <a:pt x="173151" y="2734411"/>
                  </a:lnTo>
                  <a:lnTo>
                    <a:pt x="173101" y="2734272"/>
                  </a:lnTo>
                  <a:lnTo>
                    <a:pt x="114820" y="2614714"/>
                  </a:lnTo>
                  <a:lnTo>
                    <a:pt x="36068" y="2444369"/>
                  </a:lnTo>
                  <a:lnTo>
                    <a:pt x="27343" y="2410333"/>
                  </a:lnTo>
                  <a:lnTo>
                    <a:pt x="27165" y="2375738"/>
                  </a:lnTo>
                  <a:lnTo>
                    <a:pt x="27813" y="2373007"/>
                  </a:lnTo>
                  <a:lnTo>
                    <a:pt x="35356" y="2342083"/>
                  </a:lnTo>
                  <a:lnTo>
                    <a:pt x="35394" y="2341930"/>
                  </a:lnTo>
                  <a:lnTo>
                    <a:pt x="51727" y="2310866"/>
                  </a:lnTo>
                  <a:lnTo>
                    <a:pt x="51816" y="2310688"/>
                  </a:lnTo>
                  <a:lnTo>
                    <a:pt x="83896" y="2277237"/>
                  </a:lnTo>
                  <a:lnTo>
                    <a:pt x="123609" y="2256002"/>
                  </a:lnTo>
                  <a:lnTo>
                    <a:pt x="167614" y="2247646"/>
                  </a:lnTo>
                  <a:lnTo>
                    <a:pt x="212559" y="2252776"/>
                  </a:lnTo>
                  <a:lnTo>
                    <a:pt x="255104" y="2272055"/>
                  </a:lnTo>
                  <a:lnTo>
                    <a:pt x="286296" y="2299792"/>
                  </a:lnTo>
                  <a:lnTo>
                    <a:pt x="294589" y="2310688"/>
                  </a:lnTo>
                  <a:lnTo>
                    <a:pt x="294741" y="2310866"/>
                  </a:lnTo>
                  <a:lnTo>
                    <a:pt x="311035" y="2341930"/>
                  </a:lnTo>
                  <a:lnTo>
                    <a:pt x="311111" y="2342083"/>
                  </a:lnTo>
                  <a:lnTo>
                    <a:pt x="319290" y="2375738"/>
                  </a:lnTo>
                  <a:lnTo>
                    <a:pt x="319290" y="2299639"/>
                  </a:lnTo>
                  <a:lnTo>
                    <a:pt x="317271" y="2295779"/>
                  </a:lnTo>
                  <a:lnTo>
                    <a:pt x="286296" y="2261717"/>
                  </a:lnTo>
                  <a:lnTo>
                    <a:pt x="264261" y="2247646"/>
                  </a:lnTo>
                  <a:lnTo>
                    <a:pt x="248577" y="2237625"/>
                  </a:lnTo>
                  <a:lnTo>
                    <a:pt x="206400" y="2223960"/>
                  </a:lnTo>
                  <a:lnTo>
                    <a:pt x="162052" y="2221166"/>
                  </a:lnTo>
                  <a:lnTo>
                    <a:pt x="117856" y="2229662"/>
                  </a:lnTo>
                  <a:lnTo>
                    <a:pt x="76098" y="2249881"/>
                  </a:lnTo>
                  <a:lnTo>
                    <a:pt x="39166" y="2282685"/>
                  </a:lnTo>
                  <a:lnTo>
                    <a:pt x="9690" y="2332939"/>
                  </a:lnTo>
                  <a:lnTo>
                    <a:pt x="0" y="2373007"/>
                  </a:lnTo>
                  <a:lnTo>
                    <a:pt x="292" y="2410333"/>
                  </a:lnTo>
                  <a:lnTo>
                    <a:pt x="317" y="2414168"/>
                  </a:lnTo>
                  <a:lnTo>
                    <a:pt x="10858" y="2454643"/>
                  </a:lnTo>
                  <a:lnTo>
                    <a:pt x="89954" y="2625712"/>
                  </a:lnTo>
                  <a:lnTo>
                    <a:pt x="158229" y="2765831"/>
                  </a:lnTo>
                  <a:lnTo>
                    <a:pt x="174459" y="2774746"/>
                  </a:lnTo>
                  <a:lnTo>
                    <a:pt x="180898" y="2772981"/>
                  </a:lnTo>
                  <a:lnTo>
                    <a:pt x="184035" y="2771406"/>
                  </a:lnTo>
                  <a:lnTo>
                    <a:pt x="186601" y="2768904"/>
                  </a:lnTo>
                  <a:lnTo>
                    <a:pt x="188201" y="2765831"/>
                  </a:lnTo>
                  <a:lnTo>
                    <a:pt x="203504" y="2734411"/>
                  </a:lnTo>
                  <a:lnTo>
                    <a:pt x="256476" y="2625712"/>
                  </a:lnTo>
                  <a:lnTo>
                    <a:pt x="335572" y="2454643"/>
                  </a:lnTo>
                  <a:lnTo>
                    <a:pt x="346100" y="2414168"/>
                  </a:lnTo>
                  <a:lnTo>
                    <a:pt x="346405" y="2375738"/>
                  </a:lnTo>
                  <a:lnTo>
                    <a:pt x="346430" y="2373007"/>
                  </a:lnTo>
                  <a:close/>
                </a:path>
                <a:path w="1355725" h="2774950">
                  <a:moveTo>
                    <a:pt x="406298" y="2748483"/>
                  </a:moveTo>
                  <a:lnTo>
                    <a:pt x="406247" y="2721775"/>
                  </a:lnTo>
                  <a:lnTo>
                    <a:pt x="365379" y="2721737"/>
                  </a:lnTo>
                  <a:lnTo>
                    <a:pt x="365264" y="2748445"/>
                  </a:lnTo>
                  <a:lnTo>
                    <a:pt x="406298" y="2748483"/>
                  </a:lnTo>
                  <a:close/>
                </a:path>
                <a:path w="1355725" h="2774950">
                  <a:moveTo>
                    <a:pt x="488569" y="2747505"/>
                  </a:moveTo>
                  <a:lnTo>
                    <a:pt x="487908" y="2720797"/>
                  </a:lnTo>
                  <a:lnTo>
                    <a:pt x="457200" y="2721368"/>
                  </a:lnTo>
                  <a:lnTo>
                    <a:pt x="447090" y="2721495"/>
                  </a:lnTo>
                  <a:lnTo>
                    <a:pt x="447421" y="2748191"/>
                  </a:lnTo>
                  <a:lnTo>
                    <a:pt x="478180" y="2747721"/>
                  </a:lnTo>
                  <a:lnTo>
                    <a:pt x="488569" y="2747505"/>
                  </a:lnTo>
                  <a:close/>
                </a:path>
                <a:path w="1355725" h="2774950">
                  <a:moveTo>
                    <a:pt x="498754" y="2278367"/>
                  </a:moveTo>
                  <a:lnTo>
                    <a:pt x="475716" y="2264079"/>
                  </a:lnTo>
                  <a:lnTo>
                    <a:pt x="469912" y="2274252"/>
                  </a:lnTo>
                  <a:lnTo>
                    <a:pt x="465505" y="2285022"/>
                  </a:lnTo>
                  <a:lnTo>
                    <a:pt x="462521" y="2296249"/>
                  </a:lnTo>
                  <a:lnTo>
                    <a:pt x="461010" y="2307806"/>
                  </a:lnTo>
                  <a:lnTo>
                    <a:pt x="488251" y="2309406"/>
                  </a:lnTo>
                  <a:lnTo>
                    <a:pt x="489318" y="2301189"/>
                  </a:lnTo>
                  <a:lnTo>
                    <a:pt x="491439" y="2293213"/>
                  </a:lnTo>
                  <a:lnTo>
                    <a:pt x="494601" y="2285581"/>
                  </a:lnTo>
                  <a:lnTo>
                    <a:pt x="498754" y="2278367"/>
                  </a:lnTo>
                  <a:close/>
                </a:path>
                <a:path w="1355725" h="2774950">
                  <a:moveTo>
                    <a:pt x="515899" y="2367381"/>
                  </a:moveTo>
                  <a:lnTo>
                    <a:pt x="509358" y="2361882"/>
                  </a:lnTo>
                  <a:lnTo>
                    <a:pt x="503542" y="2355710"/>
                  </a:lnTo>
                  <a:lnTo>
                    <a:pt x="498475" y="2348915"/>
                  </a:lnTo>
                  <a:lnTo>
                    <a:pt x="494220" y="2341575"/>
                  </a:lnTo>
                  <a:lnTo>
                    <a:pt x="469531" y="2352954"/>
                  </a:lnTo>
                  <a:lnTo>
                    <a:pt x="475259" y="2362949"/>
                  </a:lnTo>
                  <a:lnTo>
                    <a:pt x="482104" y="2372207"/>
                  </a:lnTo>
                  <a:lnTo>
                    <a:pt x="489978" y="2380653"/>
                  </a:lnTo>
                  <a:lnTo>
                    <a:pt x="498805" y="2388184"/>
                  </a:lnTo>
                  <a:lnTo>
                    <a:pt x="515899" y="2367381"/>
                  </a:lnTo>
                  <a:close/>
                </a:path>
                <a:path w="1355725" h="2774950">
                  <a:moveTo>
                    <a:pt x="556018" y="2233130"/>
                  </a:moveTo>
                  <a:lnTo>
                    <a:pt x="543788" y="2209254"/>
                  </a:lnTo>
                  <a:lnTo>
                    <a:pt x="534123" y="2214207"/>
                  </a:lnTo>
                  <a:lnTo>
                    <a:pt x="524713" y="2219591"/>
                  </a:lnTo>
                  <a:lnTo>
                    <a:pt x="515581" y="2225421"/>
                  </a:lnTo>
                  <a:lnTo>
                    <a:pt x="506742" y="2231669"/>
                  </a:lnTo>
                  <a:lnTo>
                    <a:pt x="523468" y="2252789"/>
                  </a:lnTo>
                  <a:lnTo>
                    <a:pt x="531241" y="2247303"/>
                  </a:lnTo>
                  <a:lnTo>
                    <a:pt x="539267" y="2242185"/>
                  </a:lnTo>
                  <a:lnTo>
                    <a:pt x="547522" y="2237460"/>
                  </a:lnTo>
                  <a:lnTo>
                    <a:pt x="556018" y="2233130"/>
                  </a:lnTo>
                  <a:close/>
                </a:path>
                <a:path w="1355725" h="2774950">
                  <a:moveTo>
                    <a:pt x="662863" y="2421344"/>
                  </a:moveTo>
                  <a:lnTo>
                    <a:pt x="633107" y="2413914"/>
                  </a:lnTo>
                  <a:lnTo>
                    <a:pt x="623379" y="2411374"/>
                  </a:lnTo>
                  <a:lnTo>
                    <a:pt x="616267" y="2437155"/>
                  </a:lnTo>
                  <a:lnTo>
                    <a:pt x="636054" y="2442248"/>
                  </a:lnTo>
                  <a:lnTo>
                    <a:pt x="656221" y="2447252"/>
                  </a:lnTo>
                  <a:lnTo>
                    <a:pt x="662863" y="2421344"/>
                  </a:lnTo>
                  <a:close/>
                </a:path>
                <a:path w="1355725" h="2774950">
                  <a:moveTo>
                    <a:pt x="709180" y="2190267"/>
                  </a:moveTo>
                  <a:lnTo>
                    <a:pt x="704913" y="2163902"/>
                  </a:lnTo>
                  <a:lnTo>
                    <a:pt x="694423" y="2165578"/>
                  </a:lnTo>
                  <a:lnTo>
                    <a:pt x="684060" y="2167356"/>
                  </a:lnTo>
                  <a:lnTo>
                    <a:pt x="673874" y="2169236"/>
                  </a:lnTo>
                  <a:lnTo>
                    <a:pt x="663905" y="2171192"/>
                  </a:lnTo>
                  <a:lnTo>
                    <a:pt x="669455" y="2197328"/>
                  </a:lnTo>
                  <a:lnTo>
                    <a:pt x="679107" y="2195436"/>
                  </a:lnTo>
                  <a:lnTo>
                    <a:pt x="688962" y="2193620"/>
                  </a:lnTo>
                  <a:lnTo>
                    <a:pt x="698995" y="2191893"/>
                  </a:lnTo>
                  <a:lnTo>
                    <a:pt x="709180" y="2190267"/>
                  </a:lnTo>
                  <a:close/>
                </a:path>
                <a:path w="1355725" h="2774950">
                  <a:moveTo>
                    <a:pt x="789114" y="2181453"/>
                  </a:moveTo>
                  <a:lnTo>
                    <a:pt x="787641" y="2154783"/>
                  </a:lnTo>
                  <a:lnTo>
                    <a:pt x="775296" y="2155634"/>
                  </a:lnTo>
                  <a:lnTo>
                    <a:pt x="762571" y="2156726"/>
                  </a:lnTo>
                  <a:lnTo>
                    <a:pt x="746201" y="2158415"/>
                  </a:lnTo>
                  <a:lnTo>
                    <a:pt x="749300" y="2184958"/>
                  </a:lnTo>
                  <a:lnTo>
                    <a:pt x="765403" y="2183307"/>
                  </a:lnTo>
                  <a:lnTo>
                    <a:pt x="777824" y="2182228"/>
                  </a:lnTo>
                  <a:lnTo>
                    <a:pt x="789114" y="2181453"/>
                  </a:lnTo>
                  <a:close/>
                </a:path>
                <a:path w="1355725" h="2774950">
                  <a:moveTo>
                    <a:pt x="816711" y="2703779"/>
                  </a:moveTo>
                  <a:lnTo>
                    <a:pt x="806818" y="2678874"/>
                  </a:lnTo>
                  <a:lnTo>
                    <a:pt x="797547" y="2682214"/>
                  </a:lnTo>
                  <a:lnTo>
                    <a:pt x="788187" y="2685313"/>
                  </a:lnTo>
                  <a:lnTo>
                    <a:pt x="778751" y="2688171"/>
                  </a:lnTo>
                  <a:lnTo>
                    <a:pt x="769239" y="2690787"/>
                  </a:lnTo>
                  <a:lnTo>
                    <a:pt x="776376" y="2716555"/>
                  </a:lnTo>
                  <a:lnTo>
                    <a:pt x="786587" y="2713761"/>
                  </a:lnTo>
                  <a:lnTo>
                    <a:pt x="796709" y="2710688"/>
                  </a:lnTo>
                  <a:lnTo>
                    <a:pt x="806754" y="2707360"/>
                  </a:lnTo>
                  <a:lnTo>
                    <a:pt x="816711" y="2703779"/>
                  </a:lnTo>
                  <a:close/>
                </a:path>
                <a:path w="1355725" h="2774950">
                  <a:moveTo>
                    <a:pt x="890130" y="2656370"/>
                  </a:moveTo>
                  <a:lnTo>
                    <a:pt x="868768" y="2639758"/>
                  </a:lnTo>
                  <a:lnTo>
                    <a:pt x="862698" y="2646286"/>
                  </a:lnTo>
                  <a:lnTo>
                    <a:pt x="856081" y="2652280"/>
                  </a:lnTo>
                  <a:lnTo>
                    <a:pt x="848969" y="2657691"/>
                  </a:lnTo>
                  <a:lnTo>
                    <a:pt x="841387" y="2662491"/>
                  </a:lnTo>
                  <a:lnTo>
                    <a:pt x="855713" y="2685224"/>
                  </a:lnTo>
                  <a:lnTo>
                    <a:pt x="865251" y="2679128"/>
                  </a:lnTo>
                  <a:lnTo>
                    <a:pt x="874191" y="2672257"/>
                  </a:lnTo>
                  <a:lnTo>
                    <a:pt x="882510" y="2664663"/>
                  </a:lnTo>
                  <a:lnTo>
                    <a:pt x="890130" y="2656370"/>
                  </a:lnTo>
                  <a:close/>
                </a:path>
                <a:path w="1355725" h="2774950">
                  <a:moveTo>
                    <a:pt x="909116" y="2604046"/>
                  </a:moveTo>
                  <a:lnTo>
                    <a:pt x="908900" y="2595308"/>
                  </a:lnTo>
                  <a:lnTo>
                    <a:pt x="908177" y="2586609"/>
                  </a:lnTo>
                  <a:lnTo>
                    <a:pt x="906932" y="2577960"/>
                  </a:lnTo>
                  <a:lnTo>
                    <a:pt x="905179" y="2569387"/>
                  </a:lnTo>
                  <a:lnTo>
                    <a:pt x="878611" y="2575471"/>
                  </a:lnTo>
                  <a:lnTo>
                    <a:pt x="880046" y="2582532"/>
                  </a:lnTo>
                  <a:lnTo>
                    <a:pt x="881062" y="2589657"/>
                  </a:lnTo>
                  <a:lnTo>
                    <a:pt x="881646" y="2596819"/>
                  </a:lnTo>
                  <a:lnTo>
                    <a:pt x="881824" y="2606167"/>
                  </a:lnTo>
                  <a:lnTo>
                    <a:pt x="881697" y="2608313"/>
                  </a:lnTo>
                  <a:lnTo>
                    <a:pt x="881456" y="2610472"/>
                  </a:lnTo>
                  <a:lnTo>
                    <a:pt x="908583" y="2613431"/>
                  </a:lnTo>
                  <a:lnTo>
                    <a:pt x="908926" y="2610307"/>
                  </a:lnTo>
                  <a:lnTo>
                    <a:pt x="909116" y="2607183"/>
                  </a:lnTo>
                  <a:lnTo>
                    <a:pt x="909116" y="2604046"/>
                  </a:lnTo>
                  <a:close/>
                </a:path>
                <a:path w="1355725" h="2774950">
                  <a:moveTo>
                    <a:pt x="1009027" y="1856473"/>
                  </a:moveTo>
                  <a:lnTo>
                    <a:pt x="1001204" y="1824139"/>
                  </a:lnTo>
                  <a:lnTo>
                    <a:pt x="985481" y="1794141"/>
                  </a:lnTo>
                  <a:lnTo>
                    <a:pt x="981887" y="1790395"/>
                  </a:lnTo>
                  <a:lnTo>
                    <a:pt x="981887" y="1859203"/>
                  </a:lnTo>
                  <a:lnTo>
                    <a:pt x="981760" y="1885873"/>
                  </a:lnTo>
                  <a:lnTo>
                    <a:pt x="975055" y="1912112"/>
                  </a:lnTo>
                  <a:lnTo>
                    <a:pt x="911783" y="2048954"/>
                  </a:lnTo>
                  <a:lnTo>
                    <a:pt x="869289" y="2136190"/>
                  </a:lnTo>
                  <a:lnTo>
                    <a:pt x="826884" y="2049437"/>
                  </a:lnTo>
                  <a:lnTo>
                    <a:pt x="763384" y="1912112"/>
                  </a:lnTo>
                  <a:lnTo>
                    <a:pt x="756691" y="1885873"/>
                  </a:lnTo>
                  <a:lnTo>
                    <a:pt x="756577" y="1859203"/>
                  </a:lnTo>
                  <a:lnTo>
                    <a:pt x="757224" y="1856473"/>
                  </a:lnTo>
                  <a:lnTo>
                    <a:pt x="762901" y="1833270"/>
                  </a:lnTo>
                  <a:lnTo>
                    <a:pt x="762927" y="1833130"/>
                  </a:lnTo>
                  <a:lnTo>
                    <a:pt x="775512" y="1809216"/>
                  </a:lnTo>
                  <a:lnTo>
                    <a:pt x="775614" y="1809038"/>
                  </a:lnTo>
                  <a:lnTo>
                    <a:pt x="807554" y="1778254"/>
                  </a:lnTo>
                  <a:lnTo>
                    <a:pt x="847648" y="1762404"/>
                  </a:lnTo>
                  <a:lnTo>
                    <a:pt x="890981" y="1762404"/>
                  </a:lnTo>
                  <a:lnTo>
                    <a:pt x="932383" y="1779257"/>
                  </a:lnTo>
                  <a:lnTo>
                    <a:pt x="962952" y="1809216"/>
                  </a:lnTo>
                  <a:lnTo>
                    <a:pt x="975499" y="1833130"/>
                  </a:lnTo>
                  <a:lnTo>
                    <a:pt x="975575" y="1833270"/>
                  </a:lnTo>
                  <a:lnTo>
                    <a:pt x="981887" y="1859203"/>
                  </a:lnTo>
                  <a:lnTo>
                    <a:pt x="981887" y="1790395"/>
                  </a:lnTo>
                  <a:lnTo>
                    <a:pt x="955078" y="1762404"/>
                  </a:lnTo>
                  <a:lnTo>
                    <a:pt x="954786" y="1762099"/>
                  </a:lnTo>
                  <a:lnTo>
                    <a:pt x="916749" y="1741766"/>
                  </a:lnTo>
                  <a:lnTo>
                    <a:pt x="874610" y="1733740"/>
                  </a:lnTo>
                  <a:lnTo>
                    <a:pt x="831570" y="1738655"/>
                  </a:lnTo>
                  <a:lnTo>
                    <a:pt x="790816" y="1757095"/>
                  </a:lnTo>
                  <a:lnTo>
                    <a:pt x="761022" y="1783575"/>
                  </a:lnTo>
                  <a:lnTo>
                    <a:pt x="737222" y="1824139"/>
                  </a:lnTo>
                  <a:lnTo>
                    <a:pt x="729411" y="1856473"/>
                  </a:lnTo>
                  <a:lnTo>
                    <a:pt x="729627" y="1885873"/>
                  </a:lnTo>
                  <a:lnTo>
                    <a:pt x="802005" y="2060460"/>
                  </a:lnTo>
                  <a:lnTo>
                    <a:pt x="857123" y="2173541"/>
                  </a:lnTo>
                  <a:lnTo>
                    <a:pt x="868730" y="2182660"/>
                  </a:lnTo>
                  <a:lnTo>
                    <a:pt x="877963" y="2178050"/>
                  </a:lnTo>
                  <a:lnTo>
                    <a:pt x="880021" y="2176018"/>
                  </a:lnTo>
                  <a:lnTo>
                    <a:pt x="881316" y="2173541"/>
                  </a:lnTo>
                  <a:lnTo>
                    <a:pt x="899515" y="2136190"/>
                  </a:lnTo>
                  <a:lnTo>
                    <a:pt x="936421" y="2060460"/>
                  </a:lnTo>
                  <a:lnTo>
                    <a:pt x="1000277" y="1922360"/>
                  </a:lnTo>
                  <a:lnTo>
                    <a:pt x="1008773" y="1889709"/>
                  </a:lnTo>
                  <a:lnTo>
                    <a:pt x="1009015" y="1859203"/>
                  </a:lnTo>
                  <a:lnTo>
                    <a:pt x="1009027" y="1856473"/>
                  </a:lnTo>
                  <a:close/>
                </a:path>
                <a:path w="1355725" h="2774950">
                  <a:moveTo>
                    <a:pt x="1180439" y="350177"/>
                  </a:moveTo>
                  <a:lnTo>
                    <a:pt x="1174788" y="302285"/>
                  </a:lnTo>
                  <a:lnTo>
                    <a:pt x="1158684" y="258305"/>
                  </a:lnTo>
                  <a:lnTo>
                    <a:pt x="1155700" y="253733"/>
                  </a:lnTo>
                  <a:lnTo>
                    <a:pt x="1155700" y="350177"/>
                  </a:lnTo>
                  <a:lnTo>
                    <a:pt x="1148880" y="399288"/>
                  </a:lnTo>
                  <a:lnTo>
                    <a:pt x="1129766" y="443420"/>
                  </a:lnTo>
                  <a:lnTo>
                    <a:pt x="1100124" y="480834"/>
                  </a:lnTo>
                  <a:lnTo>
                    <a:pt x="1061821" y="509701"/>
                  </a:lnTo>
                  <a:lnTo>
                    <a:pt x="1016685" y="528332"/>
                  </a:lnTo>
                  <a:lnTo>
                    <a:pt x="966584" y="534962"/>
                  </a:lnTo>
                  <a:lnTo>
                    <a:pt x="916101" y="528332"/>
                  </a:lnTo>
                  <a:lnTo>
                    <a:pt x="870889" y="509701"/>
                  </a:lnTo>
                  <a:lnTo>
                    <a:pt x="832599" y="480834"/>
                  </a:lnTo>
                  <a:lnTo>
                    <a:pt x="802982" y="443420"/>
                  </a:lnTo>
                  <a:lnTo>
                    <a:pt x="783907" y="399288"/>
                  </a:lnTo>
                  <a:lnTo>
                    <a:pt x="777151" y="350177"/>
                  </a:lnTo>
                  <a:lnTo>
                    <a:pt x="783907" y="301066"/>
                  </a:lnTo>
                  <a:lnTo>
                    <a:pt x="802982" y="256933"/>
                  </a:lnTo>
                  <a:lnTo>
                    <a:pt x="832573" y="219544"/>
                  </a:lnTo>
                  <a:lnTo>
                    <a:pt x="870889" y="190652"/>
                  </a:lnTo>
                  <a:lnTo>
                    <a:pt x="916101" y="172034"/>
                  </a:lnTo>
                  <a:lnTo>
                    <a:pt x="966419" y="165430"/>
                  </a:lnTo>
                  <a:lnTo>
                    <a:pt x="1016736" y="172034"/>
                  </a:lnTo>
                  <a:lnTo>
                    <a:pt x="1061948" y="190652"/>
                  </a:lnTo>
                  <a:lnTo>
                    <a:pt x="1100251" y="219544"/>
                  </a:lnTo>
                  <a:lnTo>
                    <a:pt x="1129855" y="256933"/>
                  </a:lnTo>
                  <a:lnTo>
                    <a:pt x="1148930" y="301066"/>
                  </a:lnTo>
                  <a:lnTo>
                    <a:pt x="1155700" y="350177"/>
                  </a:lnTo>
                  <a:lnTo>
                    <a:pt x="1155700" y="253733"/>
                  </a:lnTo>
                  <a:lnTo>
                    <a:pt x="1133436" y="219544"/>
                  </a:lnTo>
                  <a:lnTo>
                    <a:pt x="1100277" y="187172"/>
                  </a:lnTo>
                  <a:lnTo>
                    <a:pt x="1065237" y="165430"/>
                  </a:lnTo>
                  <a:lnTo>
                    <a:pt x="1060538" y="162509"/>
                  </a:lnTo>
                  <a:lnTo>
                    <a:pt x="1015492" y="146799"/>
                  </a:lnTo>
                  <a:lnTo>
                    <a:pt x="966419" y="141274"/>
                  </a:lnTo>
                  <a:lnTo>
                    <a:pt x="917346" y="146799"/>
                  </a:lnTo>
                  <a:lnTo>
                    <a:pt x="872299" y="162509"/>
                  </a:lnTo>
                  <a:lnTo>
                    <a:pt x="832561" y="187172"/>
                  </a:lnTo>
                  <a:lnTo>
                    <a:pt x="799414" y="219544"/>
                  </a:lnTo>
                  <a:lnTo>
                    <a:pt x="774153" y="258305"/>
                  </a:lnTo>
                  <a:lnTo>
                    <a:pt x="758050" y="302285"/>
                  </a:lnTo>
                  <a:lnTo>
                    <a:pt x="752398" y="350177"/>
                  </a:lnTo>
                  <a:lnTo>
                    <a:pt x="758050" y="398081"/>
                  </a:lnTo>
                  <a:lnTo>
                    <a:pt x="774153" y="442048"/>
                  </a:lnTo>
                  <a:lnTo>
                    <a:pt x="799414" y="480834"/>
                  </a:lnTo>
                  <a:lnTo>
                    <a:pt x="832561" y="513181"/>
                  </a:lnTo>
                  <a:lnTo>
                    <a:pt x="872299" y="537845"/>
                  </a:lnTo>
                  <a:lnTo>
                    <a:pt x="917346" y="553567"/>
                  </a:lnTo>
                  <a:lnTo>
                    <a:pt x="966419" y="559079"/>
                  </a:lnTo>
                  <a:lnTo>
                    <a:pt x="1015288" y="553567"/>
                  </a:lnTo>
                  <a:lnTo>
                    <a:pt x="1060424" y="537845"/>
                  </a:lnTo>
                  <a:lnTo>
                    <a:pt x="1100188" y="513181"/>
                  </a:lnTo>
                  <a:lnTo>
                    <a:pt x="1133360" y="480834"/>
                  </a:lnTo>
                  <a:lnTo>
                    <a:pt x="1158633" y="442048"/>
                  </a:lnTo>
                  <a:lnTo>
                    <a:pt x="1174762" y="398081"/>
                  </a:lnTo>
                  <a:lnTo>
                    <a:pt x="1180439" y="350177"/>
                  </a:lnTo>
                  <a:close/>
                </a:path>
                <a:path w="1355725" h="2774950">
                  <a:moveTo>
                    <a:pt x="1355102" y="935990"/>
                  </a:moveTo>
                  <a:lnTo>
                    <a:pt x="1344028" y="915670"/>
                  </a:lnTo>
                  <a:lnTo>
                    <a:pt x="1338491" y="905510"/>
                  </a:lnTo>
                  <a:lnTo>
                    <a:pt x="1310081" y="853363"/>
                  </a:lnTo>
                  <a:lnTo>
                    <a:pt x="1310081" y="905510"/>
                  </a:lnTo>
                  <a:lnTo>
                    <a:pt x="1203096" y="889000"/>
                  </a:lnTo>
                  <a:lnTo>
                    <a:pt x="1157135" y="984250"/>
                  </a:lnTo>
                  <a:lnTo>
                    <a:pt x="1003719" y="702310"/>
                  </a:lnTo>
                  <a:lnTo>
                    <a:pt x="1000264" y="695960"/>
                  </a:lnTo>
                  <a:lnTo>
                    <a:pt x="1010094" y="692150"/>
                  </a:lnTo>
                  <a:lnTo>
                    <a:pt x="1019340" y="687070"/>
                  </a:lnTo>
                  <a:lnTo>
                    <a:pt x="1027899" y="680720"/>
                  </a:lnTo>
                  <a:lnTo>
                    <a:pt x="1035697" y="673100"/>
                  </a:lnTo>
                  <a:lnTo>
                    <a:pt x="1044956" y="676910"/>
                  </a:lnTo>
                  <a:lnTo>
                    <a:pt x="1054481" y="679450"/>
                  </a:lnTo>
                  <a:lnTo>
                    <a:pt x="1064196" y="680720"/>
                  </a:lnTo>
                  <a:lnTo>
                    <a:pt x="1083602" y="680720"/>
                  </a:lnTo>
                  <a:lnTo>
                    <a:pt x="1126286" y="665480"/>
                  </a:lnTo>
                  <a:lnTo>
                    <a:pt x="1158951" y="627380"/>
                  </a:lnTo>
                  <a:lnTo>
                    <a:pt x="1159090" y="627380"/>
                  </a:lnTo>
                  <a:lnTo>
                    <a:pt x="1310081" y="905510"/>
                  </a:lnTo>
                  <a:lnTo>
                    <a:pt x="1310081" y="853363"/>
                  </a:lnTo>
                  <a:lnTo>
                    <a:pt x="1186967" y="627380"/>
                  </a:lnTo>
                  <a:lnTo>
                    <a:pt x="1184198" y="622300"/>
                  </a:lnTo>
                  <a:lnTo>
                    <a:pt x="1194435" y="617220"/>
                  </a:lnTo>
                  <a:lnTo>
                    <a:pt x="1233678" y="585470"/>
                  </a:lnTo>
                  <a:lnTo>
                    <a:pt x="1247521" y="549910"/>
                  </a:lnTo>
                  <a:lnTo>
                    <a:pt x="1248410" y="532130"/>
                  </a:lnTo>
                  <a:lnTo>
                    <a:pt x="1248473" y="530860"/>
                  </a:lnTo>
                  <a:lnTo>
                    <a:pt x="1280871" y="510540"/>
                  </a:lnTo>
                  <a:lnTo>
                    <a:pt x="1306537" y="462280"/>
                  </a:lnTo>
                  <a:lnTo>
                    <a:pt x="1308150" y="445770"/>
                  </a:lnTo>
                  <a:lnTo>
                    <a:pt x="1306537" y="429260"/>
                  </a:lnTo>
                  <a:lnTo>
                    <a:pt x="1301673" y="412750"/>
                  </a:lnTo>
                  <a:lnTo>
                    <a:pt x="1312227" y="398780"/>
                  </a:lnTo>
                  <a:lnTo>
                    <a:pt x="1319974" y="383540"/>
                  </a:lnTo>
                  <a:lnTo>
                    <a:pt x="1324762" y="368300"/>
                  </a:lnTo>
                  <a:lnTo>
                    <a:pt x="1326413" y="350520"/>
                  </a:lnTo>
                  <a:lnTo>
                    <a:pt x="1324533" y="331470"/>
                  </a:lnTo>
                  <a:lnTo>
                    <a:pt x="1318793" y="313690"/>
                  </a:lnTo>
                  <a:lnTo>
                    <a:pt x="1309433" y="297180"/>
                  </a:lnTo>
                  <a:lnTo>
                    <a:pt x="1301737" y="288734"/>
                  </a:lnTo>
                  <a:lnTo>
                    <a:pt x="1301737" y="350520"/>
                  </a:lnTo>
                  <a:lnTo>
                    <a:pt x="1300543" y="363220"/>
                  </a:lnTo>
                  <a:lnTo>
                    <a:pt x="1297025" y="374650"/>
                  </a:lnTo>
                  <a:lnTo>
                    <a:pt x="1291323" y="386080"/>
                  </a:lnTo>
                  <a:lnTo>
                    <a:pt x="1283563" y="396240"/>
                  </a:lnTo>
                  <a:lnTo>
                    <a:pt x="1272844" y="407670"/>
                  </a:lnTo>
                  <a:lnTo>
                    <a:pt x="1278864" y="421640"/>
                  </a:lnTo>
                  <a:lnTo>
                    <a:pt x="1282344" y="433070"/>
                  </a:lnTo>
                  <a:lnTo>
                    <a:pt x="1283462" y="445770"/>
                  </a:lnTo>
                  <a:lnTo>
                    <a:pt x="1282204" y="458470"/>
                  </a:lnTo>
                  <a:lnTo>
                    <a:pt x="1263497" y="492760"/>
                  </a:lnTo>
                  <a:lnTo>
                    <a:pt x="1222895" y="514350"/>
                  </a:lnTo>
                  <a:lnTo>
                    <a:pt x="1223708" y="530860"/>
                  </a:lnTo>
                  <a:lnTo>
                    <a:pt x="1212951" y="571500"/>
                  </a:lnTo>
                  <a:lnTo>
                    <a:pt x="1182725" y="596900"/>
                  </a:lnTo>
                  <a:lnTo>
                    <a:pt x="1142415" y="603250"/>
                  </a:lnTo>
                  <a:lnTo>
                    <a:pt x="1136548" y="617220"/>
                  </a:lnTo>
                  <a:lnTo>
                    <a:pt x="1101013" y="651510"/>
                  </a:lnTo>
                  <a:lnTo>
                    <a:pt x="1081024" y="656590"/>
                  </a:lnTo>
                  <a:lnTo>
                    <a:pt x="1066698" y="656590"/>
                  </a:lnTo>
                  <a:lnTo>
                    <a:pt x="1052258" y="654050"/>
                  </a:lnTo>
                  <a:lnTo>
                    <a:pt x="1045298" y="651510"/>
                  </a:lnTo>
                  <a:lnTo>
                    <a:pt x="1029385" y="643890"/>
                  </a:lnTo>
                  <a:lnTo>
                    <a:pt x="1017600" y="656590"/>
                  </a:lnTo>
                  <a:lnTo>
                    <a:pt x="1006741" y="665480"/>
                  </a:lnTo>
                  <a:lnTo>
                    <a:pt x="994308" y="673100"/>
                  </a:lnTo>
                  <a:lnTo>
                    <a:pt x="980719" y="676910"/>
                  </a:lnTo>
                  <a:lnTo>
                    <a:pt x="966419" y="678180"/>
                  </a:lnTo>
                  <a:lnTo>
                    <a:pt x="953528" y="676910"/>
                  </a:lnTo>
                  <a:lnTo>
                    <a:pt x="941197" y="673100"/>
                  </a:lnTo>
                  <a:lnTo>
                    <a:pt x="932726" y="669353"/>
                  </a:lnTo>
                  <a:lnTo>
                    <a:pt x="932726" y="695960"/>
                  </a:lnTo>
                  <a:lnTo>
                    <a:pt x="775690" y="984250"/>
                  </a:lnTo>
                  <a:lnTo>
                    <a:pt x="742581" y="915670"/>
                  </a:lnTo>
                  <a:lnTo>
                    <a:pt x="737679" y="905510"/>
                  </a:lnTo>
                  <a:lnTo>
                    <a:pt x="729703" y="889000"/>
                  </a:lnTo>
                  <a:lnTo>
                    <a:pt x="622719" y="905510"/>
                  </a:lnTo>
                  <a:lnTo>
                    <a:pt x="774192" y="626110"/>
                  </a:lnTo>
                  <a:lnTo>
                    <a:pt x="782066" y="626110"/>
                  </a:lnTo>
                  <a:lnTo>
                    <a:pt x="790778" y="642620"/>
                  </a:lnTo>
                  <a:lnTo>
                    <a:pt x="802868" y="657860"/>
                  </a:lnTo>
                  <a:lnTo>
                    <a:pt x="817854" y="669290"/>
                  </a:lnTo>
                  <a:lnTo>
                    <a:pt x="835253" y="678180"/>
                  </a:lnTo>
                  <a:lnTo>
                    <a:pt x="852195" y="683260"/>
                  </a:lnTo>
                  <a:lnTo>
                    <a:pt x="860920" y="684530"/>
                  </a:lnTo>
                  <a:lnTo>
                    <a:pt x="878344" y="684530"/>
                  </a:lnTo>
                  <a:lnTo>
                    <a:pt x="886841" y="683260"/>
                  </a:lnTo>
                  <a:lnTo>
                    <a:pt x="903300" y="678180"/>
                  </a:lnTo>
                  <a:lnTo>
                    <a:pt x="910082" y="683260"/>
                  </a:lnTo>
                  <a:lnTo>
                    <a:pt x="917270" y="688340"/>
                  </a:lnTo>
                  <a:lnTo>
                    <a:pt x="924826" y="692150"/>
                  </a:lnTo>
                  <a:lnTo>
                    <a:pt x="932726" y="695960"/>
                  </a:lnTo>
                  <a:lnTo>
                    <a:pt x="932726" y="669353"/>
                  </a:lnTo>
                  <a:lnTo>
                    <a:pt x="929728" y="668020"/>
                  </a:lnTo>
                  <a:lnTo>
                    <a:pt x="919416" y="660400"/>
                  </a:lnTo>
                  <a:lnTo>
                    <a:pt x="907897" y="650240"/>
                  </a:lnTo>
                  <a:lnTo>
                    <a:pt x="893876" y="655320"/>
                  </a:lnTo>
                  <a:lnTo>
                    <a:pt x="886218" y="659130"/>
                  </a:lnTo>
                  <a:lnTo>
                    <a:pt x="878027" y="660400"/>
                  </a:lnTo>
                  <a:lnTo>
                    <a:pt x="863180" y="660400"/>
                  </a:lnTo>
                  <a:lnTo>
                    <a:pt x="850303" y="657860"/>
                  </a:lnTo>
                  <a:lnTo>
                    <a:pt x="811618" y="629920"/>
                  </a:lnTo>
                  <a:lnTo>
                    <a:pt x="809726" y="626110"/>
                  </a:lnTo>
                  <a:lnTo>
                    <a:pt x="805281" y="617220"/>
                  </a:lnTo>
                  <a:lnTo>
                    <a:pt x="799503" y="601980"/>
                  </a:lnTo>
                  <a:lnTo>
                    <a:pt x="799020" y="600710"/>
                  </a:lnTo>
                  <a:lnTo>
                    <a:pt x="780884" y="601980"/>
                  </a:lnTo>
                  <a:lnTo>
                    <a:pt x="777176" y="601980"/>
                  </a:lnTo>
                  <a:lnTo>
                    <a:pt x="739343" y="590550"/>
                  </a:lnTo>
                  <a:lnTo>
                    <a:pt x="710806" y="549910"/>
                  </a:lnTo>
                  <a:lnTo>
                    <a:pt x="708177" y="523240"/>
                  </a:lnTo>
                  <a:lnTo>
                    <a:pt x="693762" y="516890"/>
                  </a:lnTo>
                  <a:lnTo>
                    <a:pt x="658647" y="482600"/>
                  </a:lnTo>
                  <a:lnTo>
                    <a:pt x="652907" y="454660"/>
                  </a:lnTo>
                  <a:lnTo>
                    <a:pt x="654431" y="440690"/>
                  </a:lnTo>
                  <a:lnTo>
                    <a:pt x="658901" y="427990"/>
                  </a:lnTo>
                  <a:lnTo>
                    <a:pt x="665594" y="412750"/>
                  </a:lnTo>
                  <a:lnTo>
                    <a:pt x="652970" y="401320"/>
                  </a:lnTo>
                  <a:lnTo>
                    <a:pt x="643572" y="389890"/>
                  </a:lnTo>
                  <a:lnTo>
                    <a:pt x="636676" y="378460"/>
                  </a:lnTo>
                  <a:lnTo>
                    <a:pt x="632472" y="364490"/>
                  </a:lnTo>
                  <a:lnTo>
                    <a:pt x="631139" y="350520"/>
                  </a:lnTo>
                  <a:lnTo>
                    <a:pt x="632548" y="337820"/>
                  </a:lnTo>
                  <a:lnTo>
                    <a:pt x="636231" y="326390"/>
                  </a:lnTo>
                  <a:lnTo>
                    <a:pt x="642061" y="314960"/>
                  </a:lnTo>
                  <a:lnTo>
                    <a:pt x="649935" y="304800"/>
                  </a:lnTo>
                  <a:lnTo>
                    <a:pt x="659841" y="293370"/>
                  </a:lnTo>
                  <a:lnTo>
                    <a:pt x="654075" y="279400"/>
                  </a:lnTo>
                  <a:lnTo>
                    <a:pt x="650570" y="267970"/>
                  </a:lnTo>
                  <a:lnTo>
                    <a:pt x="649554" y="256540"/>
                  </a:lnTo>
                  <a:lnTo>
                    <a:pt x="649452" y="255270"/>
                  </a:lnTo>
                  <a:lnTo>
                    <a:pt x="650697" y="243840"/>
                  </a:lnTo>
                  <a:lnTo>
                    <a:pt x="669378" y="208280"/>
                  </a:lnTo>
                  <a:lnTo>
                    <a:pt x="709980" y="187960"/>
                  </a:lnTo>
                  <a:lnTo>
                    <a:pt x="709180" y="171450"/>
                  </a:lnTo>
                  <a:lnTo>
                    <a:pt x="719924" y="129540"/>
                  </a:lnTo>
                  <a:lnTo>
                    <a:pt x="750150" y="105410"/>
                  </a:lnTo>
                  <a:lnTo>
                    <a:pt x="774890" y="99060"/>
                  </a:lnTo>
                  <a:lnTo>
                    <a:pt x="790473" y="99060"/>
                  </a:lnTo>
                  <a:lnTo>
                    <a:pt x="796417" y="85090"/>
                  </a:lnTo>
                  <a:lnTo>
                    <a:pt x="831926" y="50800"/>
                  </a:lnTo>
                  <a:lnTo>
                    <a:pt x="845083" y="45720"/>
                  </a:lnTo>
                  <a:lnTo>
                    <a:pt x="851916" y="45720"/>
                  </a:lnTo>
                  <a:lnTo>
                    <a:pt x="858837" y="44450"/>
                  </a:lnTo>
                  <a:lnTo>
                    <a:pt x="866241" y="45720"/>
                  </a:lnTo>
                  <a:lnTo>
                    <a:pt x="873531" y="45720"/>
                  </a:lnTo>
                  <a:lnTo>
                    <a:pt x="880681" y="48260"/>
                  </a:lnTo>
                  <a:lnTo>
                    <a:pt x="887641" y="50800"/>
                  </a:lnTo>
                  <a:lnTo>
                    <a:pt x="903541" y="57150"/>
                  </a:lnTo>
                  <a:lnTo>
                    <a:pt x="915314" y="44450"/>
                  </a:lnTo>
                  <a:lnTo>
                    <a:pt x="926160" y="35560"/>
                  </a:lnTo>
                  <a:lnTo>
                    <a:pt x="938568" y="29210"/>
                  </a:lnTo>
                  <a:lnTo>
                    <a:pt x="943089" y="27940"/>
                  </a:lnTo>
                  <a:lnTo>
                    <a:pt x="952131" y="25400"/>
                  </a:lnTo>
                  <a:lnTo>
                    <a:pt x="991628" y="27940"/>
                  </a:lnTo>
                  <a:lnTo>
                    <a:pt x="1024915" y="52070"/>
                  </a:lnTo>
                  <a:lnTo>
                    <a:pt x="1038936" y="45720"/>
                  </a:lnTo>
                  <a:lnTo>
                    <a:pt x="1046594" y="43180"/>
                  </a:lnTo>
                  <a:lnTo>
                    <a:pt x="1054798" y="40640"/>
                  </a:lnTo>
                  <a:lnTo>
                    <a:pt x="1063066" y="41910"/>
                  </a:lnTo>
                  <a:lnTo>
                    <a:pt x="1076134" y="41910"/>
                  </a:lnTo>
                  <a:lnTo>
                    <a:pt x="1082509" y="44450"/>
                  </a:lnTo>
                  <a:lnTo>
                    <a:pt x="1088745" y="45720"/>
                  </a:lnTo>
                  <a:lnTo>
                    <a:pt x="1101458" y="52070"/>
                  </a:lnTo>
                  <a:lnTo>
                    <a:pt x="1112393" y="60960"/>
                  </a:lnTo>
                  <a:lnTo>
                    <a:pt x="1121206" y="71120"/>
                  </a:lnTo>
                  <a:lnTo>
                    <a:pt x="1127544" y="83820"/>
                  </a:lnTo>
                  <a:lnTo>
                    <a:pt x="1133805" y="100330"/>
                  </a:lnTo>
                  <a:lnTo>
                    <a:pt x="1151940" y="99060"/>
                  </a:lnTo>
                  <a:lnTo>
                    <a:pt x="1155649" y="99060"/>
                  </a:lnTo>
                  <a:lnTo>
                    <a:pt x="1169060" y="100330"/>
                  </a:lnTo>
                  <a:lnTo>
                    <a:pt x="1203833" y="119380"/>
                  </a:lnTo>
                  <a:lnTo>
                    <a:pt x="1223835" y="163830"/>
                  </a:lnTo>
                  <a:lnTo>
                    <a:pt x="1224686" y="179070"/>
                  </a:lnTo>
                  <a:lnTo>
                    <a:pt x="1239126" y="184150"/>
                  </a:lnTo>
                  <a:lnTo>
                    <a:pt x="1274229" y="219710"/>
                  </a:lnTo>
                  <a:lnTo>
                    <a:pt x="1279956" y="246380"/>
                  </a:lnTo>
                  <a:lnTo>
                    <a:pt x="1278432" y="260350"/>
                  </a:lnTo>
                  <a:lnTo>
                    <a:pt x="1273975" y="274320"/>
                  </a:lnTo>
                  <a:lnTo>
                    <a:pt x="1267282" y="289560"/>
                  </a:lnTo>
                  <a:lnTo>
                    <a:pt x="1279906" y="300990"/>
                  </a:lnTo>
                  <a:lnTo>
                    <a:pt x="1289304" y="311150"/>
                  </a:lnTo>
                  <a:lnTo>
                    <a:pt x="1296200" y="323850"/>
                  </a:lnTo>
                  <a:lnTo>
                    <a:pt x="1300403" y="336550"/>
                  </a:lnTo>
                  <a:lnTo>
                    <a:pt x="1301737" y="350520"/>
                  </a:lnTo>
                  <a:lnTo>
                    <a:pt x="1301737" y="288734"/>
                  </a:lnTo>
                  <a:lnTo>
                    <a:pt x="1296720" y="283210"/>
                  </a:lnTo>
                  <a:lnTo>
                    <a:pt x="1302639" y="265430"/>
                  </a:lnTo>
                  <a:lnTo>
                    <a:pt x="1304607" y="246380"/>
                  </a:lnTo>
                  <a:lnTo>
                    <a:pt x="1288300" y="194310"/>
                  </a:lnTo>
                  <a:lnTo>
                    <a:pt x="1248473" y="162560"/>
                  </a:lnTo>
                  <a:lnTo>
                    <a:pt x="1246060" y="146050"/>
                  </a:lnTo>
                  <a:lnTo>
                    <a:pt x="1221257" y="101600"/>
                  </a:lnTo>
                  <a:lnTo>
                    <a:pt x="1173835" y="77470"/>
                  </a:lnTo>
                  <a:lnTo>
                    <a:pt x="1155585" y="74930"/>
                  </a:lnTo>
                  <a:lnTo>
                    <a:pt x="1150747" y="74930"/>
                  </a:lnTo>
                  <a:lnTo>
                    <a:pt x="1142034" y="58420"/>
                  </a:lnTo>
                  <a:lnTo>
                    <a:pt x="1129957" y="44450"/>
                  </a:lnTo>
                  <a:lnTo>
                    <a:pt x="1125461" y="40640"/>
                  </a:lnTo>
                  <a:lnTo>
                    <a:pt x="1114971" y="31750"/>
                  </a:lnTo>
                  <a:lnTo>
                    <a:pt x="1097546" y="24130"/>
                  </a:lnTo>
                  <a:lnTo>
                    <a:pt x="1089177" y="20320"/>
                  </a:lnTo>
                  <a:lnTo>
                    <a:pt x="1071880" y="17780"/>
                  </a:lnTo>
                  <a:lnTo>
                    <a:pt x="1054455" y="17780"/>
                  </a:lnTo>
                  <a:lnTo>
                    <a:pt x="1037615" y="20320"/>
                  </a:lnTo>
                  <a:lnTo>
                    <a:pt x="1029500" y="24130"/>
                  </a:lnTo>
                  <a:lnTo>
                    <a:pt x="1027760" y="22860"/>
                  </a:lnTo>
                  <a:lnTo>
                    <a:pt x="1015619" y="13970"/>
                  </a:lnTo>
                  <a:lnTo>
                    <a:pt x="1000213" y="6350"/>
                  </a:lnTo>
                  <a:lnTo>
                    <a:pt x="983678" y="1270"/>
                  </a:lnTo>
                  <a:lnTo>
                    <a:pt x="966406" y="0"/>
                  </a:lnTo>
                  <a:lnTo>
                    <a:pt x="947051" y="1270"/>
                  </a:lnTo>
                  <a:lnTo>
                    <a:pt x="928674" y="6350"/>
                  </a:lnTo>
                  <a:lnTo>
                    <a:pt x="911847" y="16510"/>
                  </a:lnTo>
                  <a:lnTo>
                    <a:pt x="897128" y="27940"/>
                  </a:lnTo>
                  <a:lnTo>
                    <a:pt x="878344" y="22860"/>
                  </a:lnTo>
                  <a:lnTo>
                    <a:pt x="858774" y="20320"/>
                  </a:lnTo>
                  <a:lnTo>
                    <a:pt x="839800" y="22860"/>
                  </a:lnTo>
                  <a:lnTo>
                    <a:pt x="821664" y="27940"/>
                  </a:lnTo>
                  <a:lnTo>
                    <a:pt x="806284" y="36830"/>
                  </a:lnTo>
                  <a:lnTo>
                    <a:pt x="792899" y="46990"/>
                  </a:lnTo>
                  <a:lnTo>
                    <a:pt x="781837" y="60960"/>
                  </a:lnTo>
                  <a:lnTo>
                    <a:pt x="773417" y="74930"/>
                  </a:lnTo>
                  <a:lnTo>
                    <a:pt x="756259" y="77470"/>
                  </a:lnTo>
                  <a:lnTo>
                    <a:pt x="711568" y="101600"/>
                  </a:lnTo>
                  <a:lnTo>
                    <a:pt x="690308" y="133350"/>
                  </a:lnTo>
                  <a:lnTo>
                    <a:pt x="684415" y="170180"/>
                  </a:lnTo>
                  <a:lnTo>
                    <a:pt x="684352" y="171450"/>
                  </a:lnTo>
                  <a:lnTo>
                    <a:pt x="651941" y="191770"/>
                  </a:lnTo>
                  <a:lnTo>
                    <a:pt x="626275" y="238760"/>
                  </a:lnTo>
                  <a:lnTo>
                    <a:pt x="624662" y="256540"/>
                  </a:lnTo>
                  <a:lnTo>
                    <a:pt x="626275" y="273050"/>
                  </a:lnTo>
                  <a:lnTo>
                    <a:pt x="631151" y="289560"/>
                  </a:lnTo>
                  <a:lnTo>
                    <a:pt x="620712" y="302260"/>
                  </a:lnTo>
                  <a:lnTo>
                    <a:pt x="613016" y="317500"/>
                  </a:lnTo>
                  <a:lnTo>
                    <a:pt x="608190" y="334010"/>
                  </a:lnTo>
                  <a:lnTo>
                    <a:pt x="606412" y="350520"/>
                  </a:lnTo>
                  <a:lnTo>
                    <a:pt x="608164" y="368300"/>
                  </a:lnTo>
                  <a:lnTo>
                    <a:pt x="608291" y="369570"/>
                  </a:lnTo>
                  <a:lnTo>
                    <a:pt x="614032" y="387350"/>
                  </a:lnTo>
                  <a:lnTo>
                    <a:pt x="623379" y="403860"/>
                  </a:lnTo>
                  <a:lnTo>
                    <a:pt x="636104" y="419100"/>
                  </a:lnTo>
                  <a:lnTo>
                    <a:pt x="630186" y="436880"/>
                  </a:lnTo>
                  <a:lnTo>
                    <a:pt x="628218" y="455930"/>
                  </a:lnTo>
                  <a:lnTo>
                    <a:pt x="630186" y="473710"/>
                  </a:lnTo>
                  <a:lnTo>
                    <a:pt x="636104" y="492760"/>
                  </a:lnTo>
                  <a:lnTo>
                    <a:pt x="644512" y="506730"/>
                  </a:lnTo>
                  <a:lnTo>
                    <a:pt x="655586" y="520700"/>
                  </a:lnTo>
                  <a:lnTo>
                    <a:pt x="668972" y="530860"/>
                  </a:lnTo>
                  <a:lnTo>
                    <a:pt x="684352" y="539750"/>
                  </a:lnTo>
                  <a:lnTo>
                    <a:pt x="686752" y="556260"/>
                  </a:lnTo>
                  <a:lnTo>
                    <a:pt x="711568" y="599440"/>
                  </a:lnTo>
                  <a:lnTo>
                    <a:pt x="748525" y="622300"/>
                  </a:lnTo>
                  <a:lnTo>
                    <a:pt x="577723" y="935990"/>
                  </a:lnTo>
                  <a:lnTo>
                    <a:pt x="715213" y="915670"/>
                  </a:lnTo>
                  <a:lnTo>
                    <a:pt x="774306" y="1037590"/>
                  </a:lnTo>
                  <a:lnTo>
                    <a:pt x="803452" y="984250"/>
                  </a:lnTo>
                  <a:lnTo>
                    <a:pt x="957491" y="702310"/>
                  </a:lnTo>
                  <a:lnTo>
                    <a:pt x="975309" y="702310"/>
                  </a:lnTo>
                  <a:lnTo>
                    <a:pt x="1158494" y="1037590"/>
                  </a:lnTo>
                  <a:lnTo>
                    <a:pt x="1184363" y="984250"/>
                  </a:lnTo>
                  <a:lnTo>
                    <a:pt x="1217612" y="915670"/>
                  </a:lnTo>
                  <a:lnTo>
                    <a:pt x="1355102" y="9359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8816" y="5878809"/>
              <a:ext cx="114890" cy="8778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334782" y="5604040"/>
              <a:ext cx="214629" cy="565785"/>
            </a:xfrm>
            <a:custGeom>
              <a:avLst/>
              <a:gdLst/>
              <a:ahLst/>
              <a:cxnLst/>
              <a:rect l="l" t="t" r="r" b="b"/>
              <a:pathLst>
                <a:path w="214630" h="565785">
                  <a:moveTo>
                    <a:pt x="42252" y="563651"/>
                  </a:moveTo>
                  <a:lnTo>
                    <a:pt x="40665" y="536981"/>
                  </a:lnTo>
                  <a:lnTo>
                    <a:pt x="20345" y="538022"/>
                  </a:lnTo>
                  <a:lnTo>
                    <a:pt x="0" y="538886"/>
                  </a:lnTo>
                  <a:lnTo>
                    <a:pt x="1054" y="565569"/>
                  </a:lnTo>
                  <a:lnTo>
                    <a:pt x="21653" y="564705"/>
                  </a:lnTo>
                  <a:lnTo>
                    <a:pt x="42252" y="563651"/>
                  </a:lnTo>
                  <a:close/>
                </a:path>
                <a:path w="214630" h="565785">
                  <a:moveTo>
                    <a:pt x="56083" y="219532"/>
                  </a:moveTo>
                  <a:lnTo>
                    <a:pt x="46748" y="216446"/>
                  </a:lnTo>
                  <a:lnTo>
                    <a:pt x="37515" y="213093"/>
                  </a:lnTo>
                  <a:lnTo>
                    <a:pt x="28384" y="209486"/>
                  </a:lnTo>
                  <a:lnTo>
                    <a:pt x="19380" y="205613"/>
                  </a:lnTo>
                  <a:lnTo>
                    <a:pt x="7861" y="229806"/>
                  </a:lnTo>
                  <a:lnTo>
                    <a:pt x="17602" y="234010"/>
                  </a:lnTo>
                  <a:lnTo>
                    <a:pt x="27457" y="237921"/>
                  </a:lnTo>
                  <a:lnTo>
                    <a:pt x="37439" y="241554"/>
                  </a:lnTo>
                  <a:lnTo>
                    <a:pt x="47523" y="244906"/>
                  </a:lnTo>
                  <a:lnTo>
                    <a:pt x="56083" y="219532"/>
                  </a:lnTo>
                  <a:close/>
                </a:path>
                <a:path w="214630" h="565785">
                  <a:moveTo>
                    <a:pt x="101663" y="25781"/>
                  </a:moveTo>
                  <a:lnTo>
                    <a:pt x="94513" y="0"/>
                  </a:lnTo>
                  <a:lnTo>
                    <a:pt x="83959" y="2908"/>
                  </a:lnTo>
                  <a:lnTo>
                    <a:pt x="73723" y="5930"/>
                  </a:lnTo>
                  <a:lnTo>
                    <a:pt x="63830" y="9067"/>
                  </a:lnTo>
                  <a:lnTo>
                    <a:pt x="54317" y="12306"/>
                  </a:lnTo>
                  <a:lnTo>
                    <a:pt x="63563" y="37426"/>
                  </a:lnTo>
                  <a:lnTo>
                    <a:pt x="72555" y="34366"/>
                  </a:lnTo>
                  <a:lnTo>
                    <a:pt x="81927" y="31407"/>
                  </a:lnTo>
                  <a:lnTo>
                    <a:pt x="91643" y="28536"/>
                  </a:lnTo>
                  <a:lnTo>
                    <a:pt x="101663" y="25781"/>
                  </a:lnTo>
                  <a:close/>
                </a:path>
                <a:path w="214630" h="565785">
                  <a:moveTo>
                    <a:pt x="124637" y="557098"/>
                  </a:moveTo>
                  <a:lnTo>
                    <a:pt x="121678" y="530555"/>
                  </a:lnTo>
                  <a:lnTo>
                    <a:pt x="101600" y="532549"/>
                  </a:lnTo>
                  <a:lnTo>
                    <a:pt x="81267" y="534276"/>
                  </a:lnTo>
                  <a:lnTo>
                    <a:pt x="83451" y="560895"/>
                  </a:lnTo>
                  <a:lnTo>
                    <a:pt x="104178" y="559130"/>
                  </a:lnTo>
                  <a:lnTo>
                    <a:pt x="124637" y="557098"/>
                  </a:lnTo>
                  <a:close/>
                </a:path>
                <a:path w="214630" h="565785">
                  <a:moveTo>
                    <a:pt x="206857" y="545134"/>
                  </a:moveTo>
                  <a:lnTo>
                    <a:pt x="201574" y="518934"/>
                  </a:lnTo>
                  <a:lnTo>
                    <a:pt x="192074" y="520700"/>
                  </a:lnTo>
                  <a:lnTo>
                    <a:pt x="182257" y="522401"/>
                  </a:lnTo>
                  <a:lnTo>
                    <a:pt x="172161" y="524027"/>
                  </a:lnTo>
                  <a:lnTo>
                    <a:pt x="161836" y="525564"/>
                  </a:lnTo>
                  <a:lnTo>
                    <a:pt x="165785" y="551992"/>
                  </a:lnTo>
                  <a:lnTo>
                    <a:pt x="176453" y="550392"/>
                  </a:lnTo>
                  <a:lnTo>
                    <a:pt x="186880" y="548716"/>
                  </a:lnTo>
                  <a:lnTo>
                    <a:pt x="197027" y="546963"/>
                  </a:lnTo>
                  <a:lnTo>
                    <a:pt x="206857" y="545134"/>
                  </a:lnTo>
                  <a:close/>
                </a:path>
                <a:path w="214630" h="565785">
                  <a:moveTo>
                    <a:pt x="214071" y="261569"/>
                  </a:moveTo>
                  <a:lnTo>
                    <a:pt x="204190" y="258699"/>
                  </a:lnTo>
                  <a:lnTo>
                    <a:pt x="194208" y="255917"/>
                  </a:lnTo>
                  <a:lnTo>
                    <a:pt x="174066" y="250596"/>
                  </a:lnTo>
                  <a:lnTo>
                    <a:pt x="167144" y="276428"/>
                  </a:lnTo>
                  <a:lnTo>
                    <a:pt x="186791" y="281609"/>
                  </a:lnTo>
                  <a:lnTo>
                    <a:pt x="196519" y="284314"/>
                  </a:lnTo>
                  <a:lnTo>
                    <a:pt x="206159" y="287108"/>
                  </a:lnTo>
                  <a:lnTo>
                    <a:pt x="214071" y="2615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4826" y="5235936"/>
              <a:ext cx="120968" cy="11835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375" y="5741956"/>
              <a:ext cx="149881" cy="1466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52294"/>
            <a:ext cx="9389745" cy="5793105"/>
            <a:chOff x="0" y="852294"/>
            <a:chExt cx="9389745" cy="5793105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2198" y="852294"/>
              <a:ext cx="7617307" cy="579263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81074"/>
              <a:ext cx="4162425" cy="103822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2054" rIns="0" bIns="0" rtlCol="0">
            <a:spAutoFit/>
          </a:bodyPr>
          <a:lstStyle/>
          <a:p>
            <a:pPr marL="478790">
              <a:lnSpc>
                <a:spcPct val="100000"/>
              </a:lnSpc>
              <a:spcBef>
                <a:spcPts val="105"/>
              </a:spcBef>
            </a:pPr>
            <a:r>
              <a:rPr sz="5400" spc="-430" dirty="0"/>
              <a:t>Methods</a:t>
            </a:r>
            <a:endParaRPr sz="5400"/>
          </a:p>
        </p:txBody>
      </p:sp>
      <p:grpSp>
        <p:nvGrpSpPr>
          <p:cNvPr id="6" name="object 6"/>
          <p:cNvGrpSpPr/>
          <p:nvPr/>
        </p:nvGrpSpPr>
        <p:grpSpPr>
          <a:xfrm>
            <a:off x="803262" y="778891"/>
            <a:ext cx="11078845" cy="5564505"/>
            <a:chOff x="803262" y="778891"/>
            <a:chExt cx="11078845" cy="5564505"/>
          </a:xfrm>
        </p:grpSpPr>
        <p:sp>
          <p:nvSpPr>
            <p:cNvPr id="7" name="object 7"/>
            <p:cNvSpPr/>
            <p:nvPr/>
          </p:nvSpPr>
          <p:spPr>
            <a:xfrm>
              <a:off x="2445220" y="2605658"/>
              <a:ext cx="6155690" cy="3737610"/>
            </a:xfrm>
            <a:custGeom>
              <a:avLst/>
              <a:gdLst/>
              <a:ahLst/>
              <a:cxnLst/>
              <a:rect l="l" t="t" r="r" b="b"/>
              <a:pathLst>
                <a:path w="6155690" h="3737610">
                  <a:moveTo>
                    <a:pt x="1330020" y="148056"/>
                  </a:moveTo>
                  <a:lnTo>
                    <a:pt x="1187958" y="109791"/>
                  </a:lnTo>
                  <a:lnTo>
                    <a:pt x="1187958" y="191325"/>
                  </a:lnTo>
                  <a:lnTo>
                    <a:pt x="1187958" y="289267"/>
                  </a:lnTo>
                  <a:lnTo>
                    <a:pt x="1186408" y="289750"/>
                  </a:lnTo>
                  <a:lnTo>
                    <a:pt x="1186408" y="539800"/>
                  </a:lnTo>
                  <a:lnTo>
                    <a:pt x="1184897" y="640016"/>
                  </a:lnTo>
                  <a:lnTo>
                    <a:pt x="1184846" y="643432"/>
                  </a:lnTo>
                  <a:lnTo>
                    <a:pt x="561987" y="831342"/>
                  </a:lnTo>
                  <a:lnTo>
                    <a:pt x="126453" y="706069"/>
                  </a:lnTo>
                  <a:lnTo>
                    <a:pt x="126453" y="617245"/>
                  </a:lnTo>
                  <a:lnTo>
                    <a:pt x="515150" y="733399"/>
                  </a:lnTo>
                  <a:lnTo>
                    <a:pt x="767854" y="660514"/>
                  </a:lnTo>
                  <a:lnTo>
                    <a:pt x="1186408" y="539800"/>
                  </a:lnTo>
                  <a:lnTo>
                    <a:pt x="1186408" y="289750"/>
                  </a:lnTo>
                  <a:lnTo>
                    <a:pt x="1142695" y="303009"/>
                  </a:lnTo>
                  <a:lnTo>
                    <a:pt x="1142695" y="375818"/>
                  </a:lnTo>
                  <a:lnTo>
                    <a:pt x="1142695" y="472617"/>
                  </a:lnTo>
                  <a:lnTo>
                    <a:pt x="1141133" y="472617"/>
                  </a:lnTo>
                  <a:lnTo>
                    <a:pt x="518274" y="660514"/>
                  </a:lnTo>
                  <a:lnTo>
                    <a:pt x="368350" y="617245"/>
                  </a:lnTo>
                  <a:lnTo>
                    <a:pt x="84302" y="535254"/>
                  </a:lnTo>
                  <a:lnTo>
                    <a:pt x="84302" y="432752"/>
                  </a:lnTo>
                  <a:lnTo>
                    <a:pt x="530758" y="562584"/>
                  </a:lnTo>
                  <a:lnTo>
                    <a:pt x="806881" y="478307"/>
                  </a:lnTo>
                  <a:lnTo>
                    <a:pt x="1142695" y="375818"/>
                  </a:lnTo>
                  <a:lnTo>
                    <a:pt x="1142695" y="303009"/>
                  </a:lnTo>
                  <a:lnTo>
                    <a:pt x="565111" y="478307"/>
                  </a:lnTo>
                  <a:lnTo>
                    <a:pt x="407301" y="432752"/>
                  </a:lnTo>
                  <a:lnTo>
                    <a:pt x="131140" y="353034"/>
                  </a:lnTo>
                  <a:lnTo>
                    <a:pt x="131140" y="250545"/>
                  </a:lnTo>
                  <a:lnTo>
                    <a:pt x="565111" y="374675"/>
                  </a:lnTo>
                  <a:lnTo>
                    <a:pt x="986790" y="250545"/>
                  </a:lnTo>
                  <a:lnTo>
                    <a:pt x="1187958" y="191325"/>
                  </a:lnTo>
                  <a:lnTo>
                    <a:pt x="1187958" y="109791"/>
                  </a:lnTo>
                  <a:lnTo>
                    <a:pt x="780529" y="0"/>
                  </a:lnTo>
                  <a:lnTo>
                    <a:pt x="112395" y="170827"/>
                  </a:lnTo>
                  <a:lnTo>
                    <a:pt x="75158" y="194576"/>
                  </a:lnTo>
                  <a:lnTo>
                    <a:pt x="55613" y="228485"/>
                  </a:lnTo>
                  <a:lnTo>
                    <a:pt x="48082" y="267716"/>
                  </a:lnTo>
                  <a:lnTo>
                    <a:pt x="46837" y="307479"/>
                  </a:lnTo>
                  <a:lnTo>
                    <a:pt x="47332" y="318871"/>
                  </a:lnTo>
                  <a:lnTo>
                    <a:pt x="47396" y="320281"/>
                  </a:lnTo>
                  <a:lnTo>
                    <a:pt x="48983" y="332968"/>
                  </a:lnTo>
                  <a:lnTo>
                    <a:pt x="51447" y="345440"/>
                  </a:lnTo>
                  <a:lnTo>
                    <a:pt x="54635" y="357593"/>
                  </a:lnTo>
                  <a:lnTo>
                    <a:pt x="23710" y="381914"/>
                  </a:lnTo>
                  <a:lnTo>
                    <a:pt x="7416" y="414680"/>
                  </a:lnTo>
                  <a:lnTo>
                    <a:pt x="1079" y="451916"/>
                  </a:lnTo>
                  <a:lnTo>
                    <a:pt x="0" y="489699"/>
                  </a:lnTo>
                  <a:lnTo>
                    <a:pt x="2489" y="518795"/>
                  </a:lnTo>
                  <a:lnTo>
                    <a:pt x="10541" y="545642"/>
                  </a:lnTo>
                  <a:lnTo>
                    <a:pt x="25031" y="569290"/>
                  </a:lnTo>
                  <a:lnTo>
                    <a:pt x="46837" y="588772"/>
                  </a:lnTo>
                  <a:lnTo>
                    <a:pt x="43053" y="604151"/>
                  </a:lnTo>
                  <a:lnTo>
                    <a:pt x="42341" y="621233"/>
                  </a:lnTo>
                  <a:lnTo>
                    <a:pt x="43103" y="640016"/>
                  </a:lnTo>
                  <a:lnTo>
                    <a:pt x="43713" y="660514"/>
                  </a:lnTo>
                  <a:lnTo>
                    <a:pt x="60883" y="730694"/>
                  </a:lnTo>
                  <a:lnTo>
                    <a:pt x="124891" y="774407"/>
                  </a:lnTo>
                  <a:lnTo>
                    <a:pt x="558863" y="905370"/>
                  </a:lnTo>
                  <a:lnTo>
                    <a:pt x="803579" y="831342"/>
                  </a:lnTo>
                  <a:lnTo>
                    <a:pt x="1326896" y="673049"/>
                  </a:lnTo>
                  <a:lnTo>
                    <a:pt x="1245717" y="651408"/>
                  </a:lnTo>
                  <a:lnTo>
                    <a:pt x="1245717" y="539800"/>
                  </a:lnTo>
                  <a:lnTo>
                    <a:pt x="1245717" y="526135"/>
                  </a:lnTo>
                  <a:lnTo>
                    <a:pt x="1326896" y="501091"/>
                  </a:lnTo>
                  <a:lnTo>
                    <a:pt x="1202016" y="466915"/>
                  </a:lnTo>
                  <a:lnTo>
                    <a:pt x="1202016" y="375818"/>
                  </a:lnTo>
                  <a:lnTo>
                    <a:pt x="1202016" y="357593"/>
                  </a:lnTo>
                  <a:lnTo>
                    <a:pt x="1330020" y="318871"/>
                  </a:lnTo>
                  <a:lnTo>
                    <a:pt x="1248841" y="297230"/>
                  </a:lnTo>
                  <a:lnTo>
                    <a:pt x="1248841" y="191325"/>
                  </a:lnTo>
                  <a:lnTo>
                    <a:pt x="1248841" y="173101"/>
                  </a:lnTo>
                  <a:lnTo>
                    <a:pt x="1330020" y="148056"/>
                  </a:lnTo>
                  <a:close/>
                </a:path>
                <a:path w="6155690" h="3737610">
                  <a:moveTo>
                    <a:pt x="5125326" y="2911754"/>
                  </a:moveTo>
                  <a:lnTo>
                    <a:pt x="5116119" y="2861729"/>
                  </a:lnTo>
                  <a:lnTo>
                    <a:pt x="5090922" y="2821127"/>
                  </a:lnTo>
                  <a:lnTo>
                    <a:pt x="5053368" y="2793885"/>
                  </a:lnTo>
                  <a:lnTo>
                    <a:pt x="5007114" y="2783929"/>
                  </a:lnTo>
                  <a:lnTo>
                    <a:pt x="4960861" y="2793885"/>
                  </a:lnTo>
                  <a:lnTo>
                    <a:pt x="4923307" y="2821127"/>
                  </a:lnTo>
                  <a:lnTo>
                    <a:pt x="4898110" y="2861729"/>
                  </a:lnTo>
                  <a:lnTo>
                    <a:pt x="4888903" y="2911754"/>
                  </a:lnTo>
                  <a:lnTo>
                    <a:pt x="4898110" y="2961767"/>
                  </a:lnTo>
                  <a:lnTo>
                    <a:pt x="4923307" y="3002369"/>
                  </a:lnTo>
                  <a:lnTo>
                    <a:pt x="4960861" y="3029623"/>
                  </a:lnTo>
                  <a:lnTo>
                    <a:pt x="5007114" y="3039580"/>
                  </a:lnTo>
                  <a:lnTo>
                    <a:pt x="5053368" y="3029623"/>
                  </a:lnTo>
                  <a:lnTo>
                    <a:pt x="5090922" y="3002369"/>
                  </a:lnTo>
                  <a:lnTo>
                    <a:pt x="5116119" y="2961767"/>
                  </a:lnTo>
                  <a:lnTo>
                    <a:pt x="5125326" y="2911754"/>
                  </a:lnTo>
                  <a:close/>
                </a:path>
                <a:path w="6155690" h="3737610">
                  <a:moveTo>
                    <a:pt x="5209768" y="3185668"/>
                  </a:moveTo>
                  <a:lnTo>
                    <a:pt x="5197653" y="3143554"/>
                  </a:lnTo>
                  <a:lnTo>
                    <a:pt x="5168125" y="3118066"/>
                  </a:lnTo>
                  <a:lnTo>
                    <a:pt x="5109718" y="3092831"/>
                  </a:lnTo>
                  <a:lnTo>
                    <a:pt x="5060086" y="3080905"/>
                  </a:lnTo>
                  <a:lnTo>
                    <a:pt x="5009439" y="3076778"/>
                  </a:lnTo>
                  <a:lnTo>
                    <a:pt x="4958639" y="3080423"/>
                  </a:lnTo>
                  <a:lnTo>
                    <a:pt x="4908588" y="3091777"/>
                  </a:lnTo>
                  <a:lnTo>
                    <a:pt x="4860188" y="3110801"/>
                  </a:lnTo>
                  <a:lnTo>
                    <a:pt x="4823041" y="3132709"/>
                  </a:lnTo>
                  <a:lnTo>
                    <a:pt x="4805934" y="3170720"/>
                  </a:lnTo>
                  <a:lnTo>
                    <a:pt x="4804461" y="3185668"/>
                  </a:lnTo>
                  <a:lnTo>
                    <a:pt x="4804461" y="3496094"/>
                  </a:lnTo>
                  <a:lnTo>
                    <a:pt x="4829594" y="3458248"/>
                  </a:lnTo>
                  <a:lnTo>
                    <a:pt x="4858359" y="3421621"/>
                  </a:lnTo>
                  <a:lnTo>
                    <a:pt x="4890795" y="3386582"/>
                  </a:lnTo>
                  <a:lnTo>
                    <a:pt x="4926863" y="3353460"/>
                  </a:lnTo>
                  <a:lnTo>
                    <a:pt x="4966589" y="3322624"/>
                  </a:lnTo>
                  <a:lnTo>
                    <a:pt x="5010518" y="3293287"/>
                  </a:lnTo>
                  <a:lnTo>
                    <a:pt x="5057051" y="3266757"/>
                  </a:lnTo>
                  <a:lnTo>
                    <a:pt x="5105933" y="3243211"/>
                  </a:lnTo>
                  <a:lnTo>
                    <a:pt x="5156911" y="3222815"/>
                  </a:lnTo>
                  <a:lnTo>
                    <a:pt x="5209768" y="3205746"/>
                  </a:lnTo>
                  <a:lnTo>
                    <a:pt x="5209768" y="3185668"/>
                  </a:lnTo>
                  <a:close/>
                </a:path>
                <a:path w="6155690" h="3737610">
                  <a:moveTo>
                    <a:pt x="5598185" y="2838704"/>
                  </a:moveTo>
                  <a:lnTo>
                    <a:pt x="5588965" y="2789466"/>
                  </a:lnTo>
                  <a:lnTo>
                    <a:pt x="5563768" y="2748775"/>
                  </a:lnTo>
                  <a:lnTo>
                    <a:pt x="5526227" y="2721102"/>
                  </a:lnTo>
                  <a:lnTo>
                    <a:pt x="5479961" y="2710878"/>
                  </a:lnTo>
                  <a:lnTo>
                    <a:pt x="5433707" y="2720835"/>
                  </a:lnTo>
                  <a:lnTo>
                    <a:pt x="5396166" y="2748089"/>
                  </a:lnTo>
                  <a:lnTo>
                    <a:pt x="5370957" y="2788691"/>
                  </a:lnTo>
                  <a:lnTo>
                    <a:pt x="5361749" y="2838704"/>
                  </a:lnTo>
                  <a:lnTo>
                    <a:pt x="5370957" y="2888729"/>
                  </a:lnTo>
                  <a:lnTo>
                    <a:pt x="5396166" y="2929331"/>
                  </a:lnTo>
                  <a:lnTo>
                    <a:pt x="5433707" y="2956572"/>
                  </a:lnTo>
                  <a:lnTo>
                    <a:pt x="5479961" y="2966529"/>
                  </a:lnTo>
                  <a:lnTo>
                    <a:pt x="5526227" y="2956572"/>
                  </a:lnTo>
                  <a:lnTo>
                    <a:pt x="5563768" y="2929331"/>
                  </a:lnTo>
                  <a:lnTo>
                    <a:pt x="5588978" y="2888729"/>
                  </a:lnTo>
                  <a:lnTo>
                    <a:pt x="5598185" y="2838704"/>
                  </a:lnTo>
                  <a:close/>
                </a:path>
                <a:path w="6155690" h="3737610">
                  <a:moveTo>
                    <a:pt x="5682615" y="3112617"/>
                  </a:moveTo>
                  <a:lnTo>
                    <a:pt x="5670512" y="3070504"/>
                  </a:lnTo>
                  <a:lnTo>
                    <a:pt x="5640984" y="3045028"/>
                  </a:lnTo>
                  <a:lnTo>
                    <a:pt x="5582564" y="3019780"/>
                  </a:lnTo>
                  <a:lnTo>
                    <a:pt x="5532945" y="3007855"/>
                  </a:lnTo>
                  <a:lnTo>
                    <a:pt x="5482285" y="3003740"/>
                  </a:lnTo>
                  <a:lnTo>
                    <a:pt x="5431498" y="3007385"/>
                  </a:lnTo>
                  <a:lnTo>
                    <a:pt x="5381447" y="3018739"/>
                  </a:lnTo>
                  <a:lnTo>
                    <a:pt x="5333047" y="3037751"/>
                  </a:lnTo>
                  <a:lnTo>
                    <a:pt x="5295887" y="3059658"/>
                  </a:lnTo>
                  <a:lnTo>
                    <a:pt x="5276888" y="3097669"/>
                  </a:lnTo>
                  <a:lnTo>
                    <a:pt x="5275631" y="3112617"/>
                  </a:lnTo>
                  <a:lnTo>
                    <a:pt x="5275631" y="3187496"/>
                  </a:lnTo>
                  <a:lnTo>
                    <a:pt x="5325338" y="3177908"/>
                  </a:lnTo>
                  <a:lnTo>
                    <a:pt x="5375681" y="3171050"/>
                  </a:lnTo>
                  <a:lnTo>
                    <a:pt x="5426672" y="3166948"/>
                  </a:lnTo>
                  <a:lnTo>
                    <a:pt x="5478284" y="3165576"/>
                  </a:lnTo>
                  <a:lnTo>
                    <a:pt x="5530151" y="3167202"/>
                  </a:lnTo>
                  <a:lnTo>
                    <a:pt x="5581713" y="3171736"/>
                  </a:lnTo>
                  <a:lnTo>
                    <a:pt x="5632640" y="3178670"/>
                  </a:lnTo>
                  <a:lnTo>
                    <a:pt x="5682615" y="3187496"/>
                  </a:lnTo>
                  <a:lnTo>
                    <a:pt x="5682615" y="3112617"/>
                  </a:lnTo>
                  <a:close/>
                </a:path>
                <a:path w="6155690" h="3737610">
                  <a:moveTo>
                    <a:pt x="6071032" y="2911754"/>
                  </a:moveTo>
                  <a:lnTo>
                    <a:pt x="6061824" y="2861729"/>
                  </a:lnTo>
                  <a:lnTo>
                    <a:pt x="6036627" y="2821127"/>
                  </a:lnTo>
                  <a:lnTo>
                    <a:pt x="5999073" y="2793885"/>
                  </a:lnTo>
                  <a:lnTo>
                    <a:pt x="5952820" y="2783929"/>
                  </a:lnTo>
                  <a:lnTo>
                    <a:pt x="5906567" y="2793885"/>
                  </a:lnTo>
                  <a:lnTo>
                    <a:pt x="5869013" y="2821127"/>
                  </a:lnTo>
                  <a:lnTo>
                    <a:pt x="5843816" y="2861729"/>
                  </a:lnTo>
                  <a:lnTo>
                    <a:pt x="5834608" y="2911754"/>
                  </a:lnTo>
                  <a:lnTo>
                    <a:pt x="5843816" y="2961767"/>
                  </a:lnTo>
                  <a:lnTo>
                    <a:pt x="5869013" y="3002369"/>
                  </a:lnTo>
                  <a:lnTo>
                    <a:pt x="5906567" y="3029623"/>
                  </a:lnTo>
                  <a:lnTo>
                    <a:pt x="5952820" y="3039580"/>
                  </a:lnTo>
                  <a:lnTo>
                    <a:pt x="5999073" y="3029623"/>
                  </a:lnTo>
                  <a:lnTo>
                    <a:pt x="6036627" y="3002369"/>
                  </a:lnTo>
                  <a:lnTo>
                    <a:pt x="6061824" y="2961767"/>
                  </a:lnTo>
                  <a:lnTo>
                    <a:pt x="6071032" y="2911754"/>
                  </a:lnTo>
                  <a:close/>
                </a:path>
                <a:path w="6155690" h="3737610">
                  <a:moveTo>
                    <a:pt x="6145339" y="3737140"/>
                  </a:moveTo>
                  <a:lnTo>
                    <a:pt x="6143129" y="3697554"/>
                  </a:lnTo>
                  <a:lnTo>
                    <a:pt x="6136602" y="3658857"/>
                  </a:lnTo>
                  <a:lnTo>
                    <a:pt x="6125946" y="3621176"/>
                  </a:lnTo>
                  <a:lnTo>
                    <a:pt x="6111316" y="3584625"/>
                  </a:lnTo>
                  <a:lnTo>
                    <a:pt x="6092914" y="3549345"/>
                  </a:lnTo>
                  <a:lnTo>
                    <a:pt x="6070879" y="3515436"/>
                  </a:lnTo>
                  <a:lnTo>
                    <a:pt x="6045403" y="3483038"/>
                  </a:lnTo>
                  <a:lnTo>
                    <a:pt x="6016663" y="3452279"/>
                  </a:lnTo>
                  <a:lnTo>
                    <a:pt x="5984837" y="3423259"/>
                  </a:lnTo>
                  <a:lnTo>
                    <a:pt x="5950077" y="3396119"/>
                  </a:lnTo>
                  <a:lnTo>
                    <a:pt x="5912574" y="3370986"/>
                  </a:lnTo>
                  <a:lnTo>
                    <a:pt x="5872492" y="3347974"/>
                  </a:lnTo>
                  <a:lnTo>
                    <a:pt x="5830011" y="3327196"/>
                  </a:lnTo>
                  <a:lnTo>
                    <a:pt x="5785294" y="3308794"/>
                  </a:lnTo>
                  <a:lnTo>
                    <a:pt x="5738533" y="3292894"/>
                  </a:lnTo>
                  <a:lnTo>
                    <a:pt x="5689892" y="3279597"/>
                  </a:lnTo>
                  <a:lnTo>
                    <a:pt x="5639536" y="3269043"/>
                  </a:lnTo>
                  <a:lnTo>
                    <a:pt x="5587644" y="3261360"/>
                  </a:lnTo>
                  <a:lnTo>
                    <a:pt x="5534406" y="3256648"/>
                  </a:lnTo>
                  <a:lnTo>
                    <a:pt x="5479974" y="3255060"/>
                  </a:lnTo>
                  <a:lnTo>
                    <a:pt x="5425300" y="3256648"/>
                  </a:lnTo>
                  <a:lnTo>
                    <a:pt x="5371871" y="3261360"/>
                  </a:lnTo>
                  <a:lnTo>
                    <a:pt x="5319852" y="3269043"/>
                  </a:lnTo>
                  <a:lnTo>
                    <a:pt x="5269395" y="3279597"/>
                  </a:lnTo>
                  <a:lnTo>
                    <a:pt x="5220690" y="3292894"/>
                  </a:lnTo>
                  <a:lnTo>
                    <a:pt x="5173891" y="3308794"/>
                  </a:lnTo>
                  <a:lnTo>
                    <a:pt x="5129174" y="3327196"/>
                  </a:lnTo>
                  <a:lnTo>
                    <a:pt x="5086718" y="3347974"/>
                  </a:lnTo>
                  <a:lnTo>
                    <a:pt x="5046675" y="3370986"/>
                  </a:lnTo>
                  <a:lnTo>
                    <a:pt x="5009223" y="3396119"/>
                  </a:lnTo>
                  <a:lnTo>
                    <a:pt x="4974539" y="3423259"/>
                  </a:lnTo>
                  <a:lnTo>
                    <a:pt x="4942776" y="3452279"/>
                  </a:lnTo>
                  <a:lnTo>
                    <a:pt x="4914125" y="3483038"/>
                  </a:lnTo>
                  <a:lnTo>
                    <a:pt x="4888738" y="3515436"/>
                  </a:lnTo>
                  <a:lnTo>
                    <a:pt x="4866779" y="3549345"/>
                  </a:lnTo>
                  <a:lnTo>
                    <a:pt x="4848453" y="3584625"/>
                  </a:lnTo>
                  <a:lnTo>
                    <a:pt x="4833886" y="3621176"/>
                  </a:lnTo>
                  <a:lnTo>
                    <a:pt x="4823282" y="3658857"/>
                  </a:lnTo>
                  <a:lnTo>
                    <a:pt x="4816792" y="3697554"/>
                  </a:lnTo>
                  <a:lnTo>
                    <a:pt x="4814595" y="3737140"/>
                  </a:lnTo>
                  <a:lnTo>
                    <a:pt x="6145339" y="3737140"/>
                  </a:lnTo>
                  <a:close/>
                </a:path>
                <a:path w="6155690" h="3737610">
                  <a:moveTo>
                    <a:pt x="6155474" y="3185668"/>
                  </a:moveTo>
                  <a:lnTo>
                    <a:pt x="6143358" y="3143554"/>
                  </a:lnTo>
                  <a:lnTo>
                    <a:pt x="6113831" y="3118066"/>
                  </a:lnTo>
                  <a:lnTo>
                    <a:pt x="6055423" y="3092831"/>
                  </a:lnTo>
                  <a:lnTo>
                    <a:pt x="6005792" y="3080905"/>
                  </a:lnTo>
                  <a:lnTo>
                    <a:pt x="5955144" y="3076778"/>
                  </a:lnTo>
                  <a:lnTo>
                    <a:pt x="5904344" y="3080423"/>
                  </a:lnTo>
                  <a:lnTo>
                    <a:pt x="5854306" y="3091777"/>
                  </a:lnTo>
                  <a:lnTo>
                    <a:pt x="5805894" y="3110801"/>
                  </a:lnTo>
                  <a:lnTo>
                    <a:pt x="5768746" y="3132709"/>
                  </a:lnTo>
                  <a:lnTo>
                    <a:pt x="5749747" y="3170720"/>
                  </a:lnTo>
                  <a:lnTo>
                    <a:pt x="5748477" y="3185668"/>
                  </a:lnTo>
                  <a:lnTo>
                    <a:pt x="5748477" y="3205746"/>
                  </a:lnTo>
                  <a:lnTo>
                    <a:pt x="5801334" y="3222815"/>
                  </a:lnTo>
                  <a:lnTo>
                    <a:pt x="5852325" y="3243211"/>
                  </a:lnTo>
                  <a:lnTo>
                    <a:pt x="5901194" y="3266757"/>
                  </a:lnTo>
                  <a:lnTo>
                    <a:pt x="5947727" y="3293287"/>
                  </a:lnTo>
                  <a:lnTo>
                    <a:pt x="5991657" y="3322624"/>
                  </a:lnTo>
                  <a:lnTo>
                    <a:pt x="6032208" y="3353460"/>
                  </a:lnTo>
                  <a:lnTo>
                    <a:pt x="6068771" y="3386582"/>
                  </a:lnTo>
                  <a:lnTo>
                    <a:pt x="6101461" y="3421621"/>
                  </a:lnTo>
                  <a:lnTo>
                    <a:pt x="6130328" y="3458248"/>
                  </a:lnTo>
                  <a:lnTo>
                    <a:pt x="6155474" y="3496094"/>
                  </a:lnTo>
                  <a:lnTo>
                    <a:pt x="6155474" y="3185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262" y="3134233"/>
              <a:ext cx="1325003" cy="99847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709" y="778891"/>
              <a:ext cx="3883156" cy="190366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962390" y="5430837"/>
            <a:ext cx="2602230" cy="7854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50" b="0" i="0" u="none" strike="noStrike" kern="0" cap="none" spc="0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Focus</a:t>
            </a:r>
            <a:r>
              <a:rPr kumimoji="0" sz="2450" b="0" i="0" u="none" strike="noStrike" kern="0" cap="none" spc="114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50" b="0" i="0" u="none" strike="noStrike" kern="0" cap="none" spc="0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groups</a:t>
            </a:r>
            <a:r>
              <a:rPr kumimoji="0" sz="2450" b="0" i="0" u="none" strike="noStrike" kern="0" cap="none" spc="114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50" b="0" i="0" u="none" strike="noStrike" kern="0" cap="none" spc="-20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with</a:t>
            </a:r>
            <a:endParaRPr kumimoji="0" sz="2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50" b="0" i="0" u="none" strike="noStrike" kern="0" cap="none" spc="-10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stakeholders</a:t>
            </a:r>
            <a:endParaRPr kumimoji="0" sz="2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2966" y="1181138"/>
            <a:ext cx="11127740" cy="4462780"/>
            <a:chOff x="692966" y="1181138"/>
            <a:chExt cx="11127740" cy="44627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0361" y="2504983"/>
              <a:ext cx="6367553" cy="313860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1925" y="1533524"/>
              <a:ext cx="1676400" cy="18002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24200" y="1838324"/>
              <a:ext cx="6057900" cy="2838450"/>
            </a:xfrm>
            <a:custGeom>
              <a:avLst/>
              <a:gdLst/>
              <a:ahLst/>
              <a:cxnLst/>
              <a:rect l="l" t="t" r="r" b="b"/>
              <a:pathLst>
                <a:path w="6057900" h="2838450">
                  <a:moveTo>
                    <a:pt x="257175" y="876300"/>
                  </a:moveTo>
                  <a:lnTo>
                    <a:pt x="211429" y="880389"/>
                  </a:lnTo>
                  <a:lnTo>
                    <a:pt x="168325" y="892187"/>
                  </a:lnTo>
                  <a:lnTo>
                    <a:pt x="128574" y="910983"/>
                  </a:lnTo>
                  <a:lnTo>
                    <a:pt x="92875" y="936078"/>
                  </a:lnTo>
                  <a:lnTo>
                    <a:pt x="61937" y="966774"/>
                  </a:lnTo>
                  <a:lnTo>
                    <a:pt x="36474" y="1002360"/>
                  </a:lnTo>
                  <a:lnTo>
                    <a:pt x="17183" y="1042136"/>
                  </a:lnTo>
                  <a:lnTo>
                    <a:pt x="4787" y="1085405"/>
                  </a:lnTo>
                  <a:lnTo>
                    <a:pt x="0" y="1131443"/>
                  </a:lnTo>
                  <a:lnTo>
                    <a:pt x="0" y="1390650"/>
                  </a:lnTo>
                  <a:lnTo>
                    <a:pt x="257175" y="1390650"/>
                  </a:lnTo>
                  <a:lnTo>
                    <a:pt x="257175" y="1131443"/>
                  </a:lnTo>
                  <a:lnTo>
                    <a:pt x="110490" y="1131443"/>
                  </a:lnTo>
                  <a:lnTo>
                    <a:pt x="118935" y="1085710"/>
                  </a:lnTo>
                  <a:lnTo>
                    <a:pt x="140157" y="1046175"/>
                  </a:lnTo>
                  <a:lnTo>
                    <a:pt x="171818" y="1015123"/>
                  </a:lnTo>
                  <a:lnTo>
                    <a:pt x="211594" y="994829"/>
                  </a:lnTo>
                  <a:lnTo>
                    <a:pt x="257175" y="987552"/>
                  </a:lnTo>
                  <a:lnTo>
                    <a:pt x="257175" y="876300"/>
                  </a:lnTo>
                  <a:close/>
                </a:path>
                <a:path w="6057900" h="2838450">
                  <a:moveTo>
                    <a:pt x="571500" y="876300"/>
                  </a:moveTo>
                  <a:lnTo>
                    <a:pt x="525754" y="880389"/>
                  </a:lnTo>
                  <a:lnTo>
                    <a:pt x="482650" y="892187"/>
                  </a:lnTo>
                  <a:lnTo>
                    <a:pt x="442899" y="910983"/>
                  </a:lnTo>
                  <a:lnTo>
                    <a:pt x="407200" y="936078"/>
                  </a:lnTo>
                  <a:lnTo>
                    <a:pt x="376262" y="966774"/>
                  </a:lnTo>
                  <a:lnTo>
                    <a:pt x="350799" y="1002360"/>
                  </a:lnTo>
                  <a:lnTo>
                    <a:pt x="331508" y="1042136"/>
                  </a:lnTo>
                  <a:lnTo>
                    <a:pt x="319112" y="1085405"/>
                  </a:lnTo>
                  <a:lnTo>
                    <a:pt x="314325" y="1131443"/>
                  </a:lnTo>
                  <a:lnTo>
                    <a:pt x="314325" y="1390650"/>
                  </a:lnTo>
                  <a:lnTo>
                    <a:pt x="571500" y="1390650"/>
                  </a:lnTo>
                  <a:lnTo>
                    <a:pt x="571500" y="1131443"/>
                  </a:lnTo>
                  <a:lnTo>
                    <a:pt x="424815" y="1131443"/>
                  </a:lnTo>
                  <a:lnTo>
                    <a:pt x="433260" y="1085710"/>
                  </a:lnTo>
                  <a:lnTo>
                    <a:pt x="454482" y="1046175"/>
                  </a:lnTo>
                  <a:lnTo>
                    <a:pt x="486143" y="1015123"/>
                  </a:lnTo>
                  <a:lnTo>
                    <a:pt x="525919" y="994829"/>
                  </a:lnTo>
                  <a:lnTo>
                    <a:pt x="571500" y="987552"/>
                  </a:lnTo>
                  <a:lnTo>
                    <a:pt x="571500" y="876300"/>
                  </a:lnTo>
                  <a:close/>
                </a:path>
                <a:path w="6057900" h="2838450">
                  <a:moveTo>
                    <a:pt x="5715000" y="2324100"/>
                  </a:moveTo>
                  <a:lnTo>
                    <a:pt x="5457825" y="2324100"/>
                  </a:lnTo>
                  <a:lnTo>
                    <a:pt x="5457825" y="2583307"/>
                  </a:lnTo>
                  <a:lnTo>
                    <a:pt x="5604510" y="2583307"/>
                  </a:lnTo>
                  <a:lnTo>
                    <a:pt x="5596052" y="2629052"/>
                  </a:lnTo>
                  <a:lnTo>
                    <a:pt x="5574830" y="2668587"/>
                  </a:lnTo>
                  <a:lnTo>
                    <a:pt x="5543169" y="2699639"/>
                  </a:lnTo>
                  <a:lnTo>
                    <a:pt x="5503392" y="2719933"/>
                  </a:lnTo>
                  <a:lnTo>
                    <a:pt x="5457825" y="2727198"/>
                  </a:lnTo>
                  <a:lnTo>
                    <a:pt x="5457825" y="2838450"/>
                  </a:lnTo>
                  <a:lnTo>
                    <a:pt x="5503557" y="2834373"/>
                  </a:lnTo>
                  <a:lnTo>
                    <a:pt x="5546661" y="2822575"/>
                  </a:lnTo>
                  <a:lnTo>
                    <a:pt x="5586412" y="2803779"/>
                  </a:lnTo>
                  <a:lnTo>
                    <a:pt x="5622112" y="2778683"/>
                  </a:lnTo>
                  <a:lnTo>
                    <a:pt x="5653049" y="2747988"/>
                  </a:lnTo>
                  <a:lnTo>
                    <a:pt x="5678513" y="2712402"/>
                  </a:lnTo>
                  <a:lnTo>
                    <a:pt x="5697804" y="2672626"/>
                  </a:lnTo>
                  <a:lnTo>
                    <a:pt x="5710199" y="2629357"/>
                  </a:lnTo>
                  <a:lnTo>
                    <a:pt x="5715000" y="2583307"/>
                  </a:lnTo>
                  <a:lnTo>
                    <a:pt x="5715000" y="2324100"/>
                  </a:lnTo>
                  <a:close/>
                </a:path>
                <a:path w="6057900" h="2838450">
                  <a:moveTo>
                    <a:pt x="5772150" y="247650"/>
                  </a:moveTo>
                  <a:lnTo>
                    <a:pt x="5767209" y="197739"/>
                  </a:lnTo>
                  <a:lnTo>
                    <a:pt x="5753062" y="151257"/>
                  </a:lnTo>
                  <a:lnTo>
                    <a:pt x="5730672" y="109194"/>
                  </a:lnTo>
                  <a:lnTo>
                    <a:pt x="5701030" y="72542"/>
                  </a:lnTo>
                  <a:lnTo>
                    <a:pt x="5665089" y="42303"/>
                  </a:lnTo>
                  <a:lnTo>
                    <a:pt x="5623839" y="19469"/>
                  </a:lnTo>
                  <a:lnTo>
                    <a:pt x="5578259" y="5041"/>
                  </a:lnTo>
                  <a:lnTo>
                    <a:pt x="5529326" y="0"/>
                  </a:lnTo>
                  <a:lnTo>
                    <a:pt x="5480342" y="5041"/>
                  </a:lnTo>
                  <a:lnTo>
                    <a:pt x="5434723" y="19469"/>
                  </a:lnTo>
                  <a:lnTo>
                    <a:pt x="5393461" y="42303"/>
                  </a:lnTo>
                  <a:lnTo>
                    <a:pt x="5357507" y="72542"/>
                  </a:lnTo>
                  <a:lnTo>
                    <a:pt x="5327840" y="109194"/>
                  </a:lnTo>
                  <a:lnTo>
                    <a:pt x="5305450" y="151257"/>
                  </a:lnTo>
                  <a:lnTo>
                    <a:pt x="5291302" y="197739"/>
                  </a:lnTo>
                  <a:lnTo>
                    <a:pt x="5286375" y="247650"/>
                  </a:lnTo>
                  <a:lnTo>
                    <a:pt x="5291302" y="297573"/>
                  </a:lnTo>
                  <a:lnTo>
                    <a:pt x="5305450" y="344055"/>
                  </a:lnTo>
                  <a:lnTo>
                    <a:pt x="5327840" y="386118"/>
                  </a:lnTo>
                  <a:lnTo>
                    <a:pt x="5357507" y="422770"/>
                  </a:lnTo>
                  <a:lnTo>
                    <a:pt x="5393461" y="453009"/>
                  </a:lnTo>
                  <a:lnTo>
                    <a:pt x="5434723" y="475843"/>
                  </a:lnTo>
                  <a:lnTo>
                    <a:pt x="5480342" y="490270"/>
                  </a:lnTo>
                  <a:lnTo>
                    <a:pt x="5529326" y="495300"/>
                  </a:lnTo>
                  <a:lnTo>
                    <a:pt x="5578259" y="490270"/>
                  </a:lnTo>
                  <a:lnTo>
                    <a:pt x="5623839" y="475843"/>
                  </a:lnTo>
                  <a:lnTo>
                    <a:pt x="5665089" y="453009"/>
                  </a:lnTo>
                  <a:lnTo>
                    <a:pt x="5701030" y="422770"/>
                  </a:lnTo>
                  <a:lnTo>
                    <a:pt x="5730672" y="386118"/>
                  </a:lnTo>
                  <a:lnTo>
                    <a:pt x="5753062" y="344055"/>
                  </a:lnTo>
                  <a:lnTo>
                    <a:pt x="5767209" y="297573"/>
                  </a:lnTo>
                  <a:lnTo>
                    <a:pt x="5772150" y="247650"/>
                  </a:lnTo>
                  <a:close/>
                </a:path>
                <a:path w="6057900" h="2838450">
                  <a:moveTo>
                    <a:pt x="6019800" y="800100"/>
                  </a:moveTo>
                  <a:lnTo>
                    <a:pt x="6006922" y="745909"/>
                  </a:lnTo>
                  <a:lnTo>
                    <a:pt x="5971286" y="701040"/>
                  </a:lnTo>
                  <a:lnTo>
                    <a:pt x="5929147" y="669785"/>
                  </a:lnTo>
                  <a:lnTo>
                    <a:pt x="5883516" y="642696"/>
                  </a:lnTo>
                  <a:lnTo>
                    <a:pt x="5835269" y="619480"/>
                  </a:lnTo>
                  <a:lnTo>
                    <a:pt x="5785269" y="599833"/>
                  </a:lnTo>
                  <a:lnTo>
                    <a:pt x="5734431" y="583438"/>
                  </a:lnTo>
                  <a:lnTo>
                    <a:pt x="5687758" y="570725"/>
                  </a:lnTo>
                  <a:lnTo>
                    <a:pt x="5638800" y="560946"/>
                  </a:lnTo>
                  <a:lnTo>
                    <a:pt x="5587555" y="554672"/>
                  </a:lnTo>
                  <a:lnTo>
                    <a:pt x="5534025" y="552450"/>
                  </a:lnTo>
                  <a:lnTo>
                    <a:pt x="5483923" y="554672"/>
                  </a:lnTo>
                  <a:lnTo>
                    <a:pt x="5433822" y="560946"/>
                  </a:lnTo>
                  <a:lnTo>
                    <a:pt x="5383720" y="570725"/>
                  </a:lnTo>
                  <a:lnTo>
                    <a:pt x="5333619" y="583438"/>
                  </a:lnTo>
                  <a:lnTo>
                    <a:pt x="5282768" y="600430"/>
                  </a:lnTo>
                  <a:lnTo>
                    <a:pt x="5232781" y="621271"/>
                  </a:lnTo>
                  <a:lnTo>
                    <a:pt x="5184521" y="645388"/>
                  </a:lnTo>
                  <a:lnTo>
                    <a:pt x="5138890" y="672172"/>
                  </a:lnTo>
                  <a:lnTo>
                    <a:pt x="5096764" y="701040"/>
                  </a:lnTo>
                  <a:lnTo>
                    <a:pt x="5061115" y="745909"/>
                  </a:lnTo>
                  <a:lnTo>
                    <a:pt x="5048250" y="800100"/>
                  </a:lnTo>
                  <a:lnTo>
                    <a:pt x="5048250" y="1047750"/>
                  </a:lnTo>
                  <a:lnTo>
                    <a:pt x="6019800" y="1047750"/>
                  </a:lnTo>
                  <a:lnTo>
                    <a:pt x="6019800" y="800100"/>
                  </a:lnTo>
                  <a:close/>
                </a:path>
                <a:path w="6057900" h="2838450">
                  <a:moveTo>
                    <a:pt x="6057900" y="2324100"/>
                  </a:moveTo>
                  <a:lnTo>
                    <a:pt x="5800725" y="2324100"/>
                  </a:lnTo>
                  <a:lnTo>
                    <a:pt x="5800725" y="2583307"/>
                  </a:lnTo>
                  <a:lnTo>
                    <a:pt x="5947410" y="2583307"/>
                  </a:lnTo>
                  <a:lnTo>
                    <a:pt x="5938952" y="2629052"/>
                  </a:lnTo>
                  <a:lnTo>
                    <a:pt x="5917730" y="2668587"/>
                  </a:lnTo>
                  <a:lnTo>
                    <a:pt x="5886069" y="2699639"/>
                  </a:lnTo>
                  <a:lnTo>
                    <a:pt x="5846292" y="2719933"/>
                  </a:lnTo>
                  <a:lnTo>
                    <a:pt x="5800725" y="2727198"/>
                  </a:lnTo>
                  <a:lnTo>
                    <a:pt x="5800725" y="2838450"/>
                  </a:lnTo>
                  <a:lnTo>
                    <a:pt x="5846457" y="2834373"/>
                  </a:lnTo>
                  <a:lnTo>
                    <a:pt x="5889561" y="2822575"/>
                  </a:lnTo>
                  <a:lnTo>
                    <a:pt x="5929312" y="2803779"/>
                  </a:lnTo>
                  <a:lnTo>
                    <a:pt x="5965012" y="2778683"/>
                  </a:lnTo>
                  <a:lnTo>
                    <a:pt x="5995949" y="2747988"/>
                  </a:lnTo>
                  <a:lnTo>
                    <a:pt x="6021413" y="2712402"/>
                  </a:lnTo>
                  <a:lnTo>
                    <a:pt x="6040704" y="2672626"/>
                  </a:lnTo>
                  <a:lnTo>
                    <a:pt x="6053099" y="2629357"/>
                  </a:lnTo>
                  <a:lnTo>
                    <a:pt x="6057900" y="2583307"/>
                  </a:lnTo>
                  <a:lnTo>
                    <a:pt x="6057900" y="2324100"/>
                  </a:lnTo>
                  <a:close/>
                </a:path>
              </a:pathLst>
            </a:custGeom>
            <a:solidFill>
              <a:srgbClr val="CCD2D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2966" y="1311935"/>
              <a:ext cx="2862852" cy="7100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24150" y="1181138"/>
              <a:ext cx="1743075" cy="97163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3250" y="1181138"/>
              <a:ext cx="8677275" cy="971638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13358" rIns="0" bIns="0" rtlCol="0">
            <a:spAutoFit/>
          </a:bodyPr>
          <a:lstStyle/>
          <a:p>
            <a:pPr marL="851535">
              <a:lnSpc>
                <a:spcPct val="100000"/>
              </a:lnSpc>
              <a:spcBef>
                <a:spcPts val="130"/>
              </a:spcBef>
            </a:pPr>
            <a:r>
              <a:rPr spc="-434" dirty="0"/>
              <a:t>Findings</a:t>
            </a:r>
            <a:r>
              <a:rPr spc="-700" dirty="0"/>
              <a:t> </a:t>
            </a:r>
            <a:r>
              <a:rPr dirty="0"/>
              <a:t>–</a:t>
            </a:r>
            <a:r>
              <a:rPr spc="-715" dirty="0"/>
              <a:t> </a:t>
            </a:r>
            <a:r>
              <a:rPr spc="-420" dirty="0"/>
              <a:t>Lived</a:t>
            </a:r>
            <a:r>
              <a:rPr spc="-710" dirty="0"/>
              <a:t> </a:t>
            </a:r>
            <a:r>
              <a:rPr spc="-495" dirty="0"/>
              <a:t>Experience</a:t>
            </a:r>
            <a:r>
              <a:rPr spc="-725" dirty="0"/>
              <a:t> </a:t>
            </a:r>
            <a:r>
              <a:rPr spc="-445" dirty="0"/>
              <a:t>Insights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61950" y="1970341"/>
            <a:ext cx="1833880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50" b="0" i="0" u="none" strike="noStrike" kern="0" cap="none" spc="0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Key</a:t>
            </a:r>
            <a:r>
              <a:rPr kumimoji="0" sz="2450" b="0" i="0" u="none" strike="noStrike" kern="0" cap="none" spc="-60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50" b="0" i="0" u="none" strike="noStrike" kern="0" cap="none" spc="75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themes:</a:t>
            </a:r>
            <a:endParaRPr kumimoji="0" sz="2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1876425"/>
            <a:ext cx="3724275" cy="3886200"/>
            <a:chOff x="0" y="1876425"/>
            <a:chExt cx="3724275" cy="3886200"/>
          </a:xfrm>
        </p:grpSpPr>
        <p:sp>
          <p:nvSpPr>
            <p:cNvPr id="12" name="object 12"/>
            <p:cNvSpPr/>
            <p:nvPr/>
          </p:nvSpPr>
          <p:spPr>
            <a:xfrm>
              <a:off x="685799" y="2571750"/>
              <a:ext cx="1743075" cy="1695450"/>
            </a:xfrm>
            <a:custGeom>
              <a:avLst/>
              <a:gdLst/>
              <a:ahLst/>
              <a:cxnLst/>
              <a:rect l="l" t="t" r="r" b="b"/>
              <a:pathLst>
                <a:path w="1743075" h="1695450">
                  <a:moveTo>
                    <a:pt x="871474" y="0"/>
                  </a:moveTo>
                  <a:lnTo>
                    <a:pt x="822023" y="1342"/>
                  </a:lnTo>
                  <a:lnTo>
                    <a:pt x="773296" y="5320"/>
                  </a:lnTo>
                  <a:lnTo>
                    <a:pt x="725366" y="11864"/>
                  </a:lnTo>
                  <a:lnTo>
                    <a:pt x="678307" y="20901"/>
                  </a:lnTo>
                  <a:lnTo>
                    <a:pt x="632192" y="32360"/>
                  </a:lnTo>
                  <a:lnTo>
                    <a:pt x="587094" y="46170"/>
                  </a:lnTo>
                  <a:lnTo>
                    <a:pt x="543088" y="62257"/>
                  </a:lnTo>
                  <a:lnTo>
                    <a:pt x="500247" y="80552"/>
                  </a:lnTo>
                  <a:lnTo>
                    <a:pt x="458645" y="100982"/>
                  </a:lnTo>
                  <a:lnTo>
                    <a:pt x="418354" y="123476"/>
                  </a:lnTo>
                  <a:lnTo>
                    <a:pt x="379449" y="147962"/>
                  </a:lnTo>
                  <a:lnTo>
                    <a:pt x="342004" y="174368"/>
                  </a:lnTo>
                  <a:lnTo>
                    <a:pt x="306091" y="202623"/>
                  </a:lnTo>
                  <a:lnTo>
                    <a:pt x="271785" y="232656"/>
                  </a:lnTo>
                  <a:lnTo>
                    <a:pt x="239158" y="264394"/>
                  </a:lnTo>
                  <a:lnTo>
                    <a:pt x="208286" y="297766"/>
                  </a:lnTo>
                  <a:lnTo>
                    <a:pt x="179240" y="332701"/>
                  </a:lnTo>
                  <a:lnTo>
                    <a:pt x="152095" y="369127"/>
                  </a:lnTo>
                  <a:lnTo>
                    <a:pt x="126925" y="406972"/>
                  </a:lnTo>
                  <a:lnTo>
                    <a:pt x="103802" y="446164"/>
                  </a:lnTo>
                  <a:lnTo>
                    <a:pt x="82802" y="486633"/>
                  </a:lnTo>
                  <a:lnTo>
                    <a:pt x="63996" y="528306"/>
                  </a:lnTo>
                  <a:lnTo>
                    <a:pt x="47459" y="571111"/>
                  </a:lnTo>
                  <a:lnTo>
                    <a:pt x="33264" y="614978"/>
                  </a:lnTo>
                  <a:lnTo>
                    <a:pt x="21485" y="659835"/>
                  </a:lnTo>
                  <a:lnTo>
                    <a:pt x="12195" y="705609"/>
                  </a:lnTo>
                  <a:lnTo>
                    <a:pt x="5469" y="752230"/>
                  </a:lnTo>
                  <a:lnTo>
                    <a:pt x="1379" y="799626"/>
                  </a:lnTo>
                  <a:lnTo>
                    <a:pt x="0" y="847725"/>
                  </a:lnTo>
                  <a:lnTo>
                    <a:pt x="1379" y="895823"/>
                  </a:lnTo>
                  <a:lnTo>
                    <a:pt x="5469" y="943219"/>
                  </a:lnTo>
                  <a:lnTo>
                    <a:pt x="12195" y="989840"/>
                  </a:lnTo>
                  <a:lnTo>
                    <a:pt x="21485" y="1035614"/>
                  </a:lnTo>
                  <a:lnTo>
                    <a:pt x="33264" y="1080471"/>
                  </a:lnTo>
                  <a:lnTo>
                    <a:pt x="47459" y="1124338"/>
                  </a:lnTo>
                  <a:lnTo>
                    <a:pt x="63996" y="1167143"/>
                  </a:lnTo>
                  <a:lnTo>
                    <a:pt x="82802" y="1208816"/>
                  </a:lnTo>
                  <a:lnTo>
                    <a:pt x="103802" y="1249285"/>
                  </a:lnTo>
                  <a:lnTo>
                    <a:pt x="126925" y="1288477"/>
                  </a:lnTo>
                  <a:lnTo>
                    <a:pt x="152095" y="1326322"/>
                  </a:lnTo>
                  <a:lnTo>
                    <a:pt x="179240" y="1362748"/>
                  </a:lnTo>
                  <a:lnTo>
                    <a:pt x="208286" y="1397683"/>
                  </a:lnTo>
                  <a:lnTo>
                    <a:pt x="239158" y="1431055"/>
                  </a:lnTo>
                  <a:lnTo>
                    <a:pt x="271785" y="1462793"/>
                  </a:lnTo>
                  <a:lnTo>
                    <a:pt x="306091" y="1492826"/>
                  </a:lnTo>
                  <a:lnTo>
                    <a:pt x="342004" y="1521081"/>
                  </a:lnTo>
                  <a:lnTo>
                    <a:pt x="379449" y="1547487"/>
                  </a:lnTo>
                  <a:lnTo>
                    <a:pt x="418354" y="1571973"/>
                  </a:lnTo>
                  <a:lnTo>
                    <a:pt x="458645" y="1594467"/>
                  </a:lnTo>
                  <a:lnTo>
                    <a:pt x="500247" y="1614897"/>
                  </a:lnTo>
                  <a:lnTo>
                    <a:pt x="543088" y="1633192"/>
                  </a:lnTo>
                  <a:lnTo>
                    <a:pt x="587094" y="1649279"/>
                  </a:lnTo>
                  <a:lnTo>
                    <a:pt x="632192" y="1663089"/>
                  </a:lnTo>
                  <a:lnTo>
                    <a:pt x="678307" y="1674548"/>
                  </a:lnTo>
                  <a:lnTo>
                    <a:pt x="725366" y="1683585"/>
                  </a:lnTo>
                  <a:lnTo>
                    <a:pt x="773296" y="1690129"/>
                  </a:lnTo>
                  <a:lnTo>
                    <a:pt x="822023" y="1694107"/>
                  </a:lnTo>
                  <a:lnTo>
                    <a:pt x="871474" y="1695450"/>
                  </a:lnTo>
                  <a:lnTo>
                    <a:pt x="920941" y="1694107"/>
                  </a:lnTo>
                  <a:lnTo>
                    <a:pt x="969684" y="1690129"/>
                  </a:lnTo>
                  <a:lnTo>
                    <a:pt x="1017629" y="1683585"/>
                  </a:lnTo>
                  <a:lnTo>
                    <a:pt x="1064701" y="1674548"/>
                  </a:lnTo>
                  <a:lnTo>
                    <a:pt x="1110828" y="1663089"/>
                  </a:lnTo>
                  <a:lnTo>
                    <a:pt x="1155936" y="1649279"/>
                  </a:lnTo>
                  <a:lnTo>
                    <a:pt x="1199951" y="1633192"/>
                  </a:lnTo>
                  <a:lnTo>
                    <a:pt x="1242801" y="1614897"/>
                  </a:lnTo>
                  <a:lnTo>
                    <a:pt x="1284410" y="1594467"/>
                  </a:lnTo>
                  <a:lnTo>
                    <a:pt x="1324707" y="1571973"/>
                  </a:lnTo>
                  <a:lnTo>
                    <a:pt x="1363617" y="1547487"/>
                  </a:lnTo>
                  <a:lnTo>
                    <a:pt x="1401066" y="1521081"/>
                  </a:lnTo>
                  <a:lnTo>
                    <a:pt x="1436983" y="1492826"/>
                  </a:lnTo>
                  <a:lnTo>
                    <a:pt x="1471292" y="1462793"/>
                  </a:lnTo>
                  <a:lnTo>
                    <a:pt x="1503920" y="1431055"/>
                  </a:lnTo>
                  <a:lnTo>
                    <a:pt x="1534794" y="1397683"/>
                  </a:lnTo>
                  <a:lnTo>
                    <a:pt x="1563840" y="1362748"/>
                  </a:lnTo>
                  <a:lnTo>
                    <a:pt x="1590985" y="1326322"/>
                  </a:lnTo>
                  <a:lnTo>
                    <a:pt x="1616156" y="1288477"/>
                  </a:lnTo>
                  <a:lnTo>
                    <a:pt x="1639278" y="1249285"/>
                  </a:lnTo>
                  <a:lnTo>
                    <a:pt x="1660278" y="1208816"/>
                  </a:lnTo>
                  <a:lnTo>
                    <a:pt x="1679083" y="1167143"/>
                  </a:lnTo>
                  <a:lnTo>
                    <a:pt x="1695619" y="1124338"/>
                  </a:lnTo>
                  <a:lnTo>
                    <a:pt x="1709813" y="1080471"/>
                  </a:lnTo>
                  <a:lnTo>
                    <a:pt x="1721591" y="1035614"/>
                  </a:lnTo>
                  <a:lnTo>
                    <a:pt x="1730880" y="989840"/>
                  </a:lnTo>
                  <a:lnTo>
                    <a:pt x="1737606" y="943219"/>
                  </a:lnTo>
                  <a:lnTo>
                    <a:pt x="1741695" y="895823"/>
                  </a:lnTo>
                  <a:lnTo>
                    <a:pt x="1743075" y="847725"/>
                  </a:lnTo>
                  <a:lnTo>
                    <a:pt x="1741695" y="799626"/>
                  </a:lnTo>
                  <a:lnTo>
                    <a:pt x="1737606" y="752230"/>
                  </a:lnTo>
                  <a:lnTo>
                    <a:pt x="1730880" y="705609"/>
                  </a:lnTo>
                  <a:lnTo>
                    <a:pt x="1721591" y="659835"/>
                  </a:lnTo>
                  <a:lnTo>
                    <a:pt x="1709813" y="614978"/>
                  </a:lnTo>
                  <a:lnTo>
                    <a:pt x="1695619" y="571111"/>
                  </a:lnTo>
                  <a:lnTo>
                    <a:pt x="1679083" y="528306"/>
                  </a:lnTo>
                  <a:lnTo>
                    <a:pt x="1660278" y="486633"/>
                  </a:lnTo>
                  <a:lnTo>
                    <a:pt x="1639278" y="446164"/>
                  </a:lnTo>
                  <a:lnTo>
                    <a:pt x="1616156" y="406972"/>
                  </a:lnTo>
                  <a:lnTo>
                    <a:pt x="1590985" y="369127"/>
                  </a:lnTo>
                  <a:lnTo>
                    <a:pt x="1563840" y="332701"/>
                  </a:lnTo>
                  <a:lnTo>
                    <a:pt x="1534794" y="297766"/>
                  </a:lnTo>
                  <a:lnTo>
                    <a:pt x="1503920" y="264394"/>
                  </a:lnTo>
                  <a:lnTo>
                    <a:pt x="1471292" y="232656"/>
                  </a:lnTo>
                  <a:lnTo>
                    <a:pt x="1436983" y="202623"/>
                  </a:lnTo>
                  <a:lnTo>
                    <a:pt x="1401066" y="174368"/>
                  </a:lnTo>
                  <a:lnTo>
                    <a:pt x="1363617" y="147962"/>
                  </a:lnTo>
                  <a:lnTo>
                    <a:pt x="1324707" y="123476"/>
                  </a:lnTo>
                  <a:lnTo>
                    <a:pt x="1284410" y="100982"/>
                  </a:lnTo>
                  <a:lnTo>
                    <a:pt x="1242801" y="80552"/>
                  </a:lnTo>
                  <a:lnTo>
                    <a:pt x="1199951" y="62257"/>
                  </a:lnTo>
                  <a:lnTo>
                    <a:pt x="1155936" y="46170"/>
                  </a:lnTo>
                  <a:lnTo>
                    <a:pt x="1110828" y="32360"/>
                  </a:lnTo>
                  <a:lnTo>
                    <a:pt x="1064701" y="20901"/>
                  </a:lnTo>
                  <a:lnTo>
                    <a:pt x="1017629" y="11864"/>
                  </a:lnTo>
                  <a:lnTo>
                    <a:pt x="969684" y="5320"/>
                  </a:lnTo>
                  <a:lnTo>
                    <a:pt x="920941" y="1342"/>
                  </a:lnTo>
                  <a:lnTo>
                    <a:pt x="871474" y="0"/>
                  </a:lnTo>
                  <a:close/>
                </a:path>
              </a:pathLst>
            </a:custGeom>
            <a:solidFill>
              <a:srgbClr val="CFD4E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76425"/>
              <a:ext cx="3724274" cy="388620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41617" y="4919090"/>
            <a:ext cx="2620645" cy="116649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lvl="0" indent="-635" algn="ctr" defTabSz="914400" eaLnBrk="1" fontAlgn="auto" latinLnBrk="0" hangingPunct="1">
              <a:lnSpc>
                <a:spcPct val="1022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Communication </a:t>
            </a:r>
            <a:r>
              <a:rPr kumimoji="0" sz="2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gaps</a:t>
            </a:r>
            <a:r>
              <a:rPr kumimoji="0" sz="245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245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healthcare settings.</a:t>
            </a:r>
            <a:endParaRPr kumimoji="0" sz="2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677400" y="2752725"/>
            <a:ext cx="1924050" cy="1819275"/>
            <a:chOff x="9677400" y="2752725"/>
            <a:chExt cx="1924050" cy="1819275"/>
          </a:xfrm>
        </p:grpSpPr>
        <p:sp>
          <p:nvSpPr>
            <p:cNvPr id="16" name="object 16"/>
            <p:cNvSpPr/>
            <p:nvPr/>
          </p:nvSpPr>
          <p:spPr>
            <a:xfrm>
              <a:off x="9677400" y="2752725"/>
              <a:ext cx="1924050" cy="1819275"/>
            </a:xfrm>
            <a:custGeom>
              <a:avLst/>
              <a:gdLst/>
              <a:ahLst/>
              <a:cxnLst/>
              <a:rect l="l" t="t" r="r" b="b"/>
              <a:pathLst>
                <a:path w="1924050" h="1819275">
                  <a:moveTo>
                    <a:pt x="962025" y="0"/>
                  </a:moveTo>
                  <a:lnTo>
                    <a:pt x="912514" y="1183"/>
                  </a:lnTo>
                  <a:lnTo>
                    <a:pt x="863654" y="4696"/>
                  </a:lnTo>
                  <a:lnTo>
                    <a:pt x="815505" y="10481"/>
                  </a:lnTo>
                  <a:lnTo>
                    <a:pt x="768127" y="18481"/>
                  </a:lnTo>
                  <a:lnTo>
                    <a:pt x="721581" y="28639"/>
                  </a:lnTo>
                  <a:lnTo>
                    <a:pt x="675927" y="40897"/>
                  </a:lnTo>
                  <a:lnTo>
                    <a:pt x="631226" y="55199"/>
                  </a:lnTo>
                  <a:lnTo>
                    <a:pt x="587537" y="71487"/>
                  </a:lnTo>
                  <a:lnTo>
                    <a:pt x="544922" y="89703"/>
                  </a:lnTo>
                  <a:lnTo>
                    <a:pt x="503441" y="109792"/>
                  </a:lnTo>
                  <a:lnTo>
                    <a:pt x="463155" y="131695"/>
                  </a:lnTo>
                  <a:lnTo>
                    <a:pt x="424122" y="155356"/>
                  </a:lnTo>
                  <a:lnTo>
                    <a:pt x="386405" y="180717"/>
                  </a:lnTo>
                  <a:lnTo>
                    <a:pt x="350064" y="207721"/>
                  </a:lnTo>
                  <a:lnTo>
                    <a:pt x="315158" y="236311"/>
                  </a:lnTo>
                  <a:lnTo>
                    <a:pt x="281749" y="266430"/>
                  </a:lnTo>
                  <a:lnTo>
                    <a:pt x="249896" y="298020"/>
                  </a:lnTo>
                  <a:lnTo>
                    <a:pt x="219661" y="331024"/>
                  </a:lnTo>
                  <a:lnTo>
                    <a:pt x="191103" y="365386"/>
                  </a:lnTo>
                  <a:lnTo>
                    <a:pt x="164283" y="401048"/>
                  </a:lnTo>
                  <a:lnTo>
                    <a:pt x="139262" y="437952"/>
                  </a:lnTo>
                  <a:lnTo>
                    <a:pt x="116099" y="476043"/>
                  </a:lnTo>
                  <a:lnTo>
                    <a:pt x="94856" y="515261"/>
                  </a:lnTo>
                  <a:lnTo>
                    <a:pt x="75592" y="555551"/>
                  </a:lnTo>
                  <a:lnTo>
                    <a:pt x="58369" y="596855"/>
                  </a:lnTo>
                  <a:lnTo>
                    <a:pt x="43245" y="639116"/>
                  </a:lnTo>
                  <a:lnTo>
                    <a:pt x="30283" y="682276"/>
                  </a:lnTo>
                  <a:lnTo>
                    <a:pt x="19542" y="726280"/>
                  </a:lnTo>
                  <a:lnTo>
                    <a:pt x="11083" y="771068"/>
                  </a:lnTo>
                  <a:lnTo>
                    <a:pt x="4966" y="816585"/>
                  </a:lnTo>
                  <a:lnTo>
                    <a:pt x="1251" y="862772"/>
                  </a:lnTo>
                  <a:lnTo>
                    <a:pt x="0" y="909574"/>
                  </a:lnTo>
                  <a:lnTo>
                    <a:pt x="1251" y="956386"/>
                  </a:lnTo>
                  <a:lnTo>
                    <a:pt x="4966" y="1002585"/>
                  </a:lnTo>
                  <a:lnTo>
                    <a:pt x="11083" y="1048112"/>
                  </a:lnTo>
                  <a:lnTo>
                    <a:pt x="19542" y="1092909"/>
                  </a:lnTo>
                  <a:lnTo>
                    <a:pt x="30283" y="1136921"/>
                  </a:lnTo>
                  <a:lnTo>
                    <a:pt x="43245" y="1180090"/>
                  </a:lnTo>
                  <a:lnTo>
                    <a:pt x="58369" y="1222358"/>
                  </a:lnTo>
                  <a:lnTo>
                    <a:pt x="75592" y="1263669"/>
                  </a:lnTo>
                  <a:lnTo>
                    <a:pt x="94856" y="1303966"/>
                  </a:lnTo>
                  <a:lnTo>
                    <a:pt x="116099" y="1343190"/>
                  </a:lnTo>
                  <a:lnTo>
                    <a:pt x="139262" y="1381286"/>
                  </a:lnTo>
                  <a:lnTo>
                    <a:pt x="164283" y="1418195"/>
                  </a:lnTo>
                  <a:lnTo>
                    <a:pt x="191103" y="1453861"/>
                  </a:lnTo>
                  <a:lnTo>
                    <a:pt x="219661" y="1488227"/>
                  </a:lnTo>
                  <a:lnTo>
                    <a:pt x="249896" y="1521235"/>
                  </a:lnTo>
                  <a:lnTo>
                    <a:pt x="281749" y="1552829"/>
                  </a:lnTo>
                  <a:lnTo>
                    <a:pt x="315158" y="1582950"/>
                  </a:lnTo>
                  <a:lnTo>
                    <a:pt x="350064" y="1611542"/>
                  </a:lnTo>
                  <a:lnTo>
                    <a:pt x="386405" y="1638549"/>
                  </a:lnTo>
                  <a:lnTo>
                    <a:pt x="424122" y="1663911"/>
                  </a:lnTo>
                  <a:lnTo>
                    <a:pt x="463155" y="1687574"/>
                  </a:lnTo>
                  <a:lnTo>
                    <a:pt x="503441" y="1709478"/>
                  </a:lnTo>
                  <a:lnTo>
                    <a:pt x="544922" y="1729568"/>
                  </a:lnTo>
                  <a:lnTo>
                    <a:pt x="587537" y="1747785"/>
                  </a:lnTo>
                  <a:lnTo>
                    <a:pt x="631226" y="1764074"/>
                  </a:lnTo>
                  <a:lnTo>
                    <a:pt x="675927" y="1778376"/>
                  </a:lnTo>
                  <a:lnTo>
                    <a:pt x="721581" y="1790635"/>
                  </a:lnTo>
                  <a:lnTo>
                    <a:pt x="768127" y="1800793"/>
                  </a:lnTo>
                  <a:lnTo>
                    <a:pt x="815505" y="1808793"/>
                  </a:lnTo>
                  <a:lnTo>
                    <a:pt x="863654" y="1814578"/>
                  </a:lnTo>
                  <a:lnTo>
                    <a:pt x="912514" y="1818091"/>
                  </a:lnTo>
                  <a:lnTo>
                    <a:pt x="962025" y="1819275"/>
                  </a:lnTo>
                  <a:lnTo>
                    <a:pt x="1011535" y="1818091"/>
                  </a:lnTo>
                  <a:lnTo>
                    <a:pt x="1060395" y="1814578"/>
                  </a:lnTo>
                  <a:lnTo>
                    <a:pt x="1108544" y="1808793"/>
                  </a:lnTo>
                  <a:lnTo>
                    <a:pt x="1155922" y="1800793"/>
                  </a:lnTo>
                  <a:lnTo>
                    <a:pt x="1202468" y="1790635"/>
                  </a:lnTo>
                  <a:lnTo>
                    <a:pt x="1248122" y="1778376"/>
                  </a:lnTo>
                  <a:lnTo>
                    <a:pt x="1292823" y="1764074"/>
                  </a:lnTo>
                  <a:lnTo>
                    <a:pt x="1336512" y="1747785"/>
                  </a:lnTo>
                  <a:lnTo>
                    <a:pt x="1379127" y="1729568"/>
                  </a:lnTo>
                  <a:lnTo>
                    <a:pt x="1420608" y="1709478"/>
                  </a:lnTo>
                  <a:lnTo>
                    <a:pt x="1460894" y="1687574"/>
                  </a:lnTo>
                  <a:lnTo>
                    <a:pt x="1499927" y="1663911"/>
                  </a:lnTo>
                  <a:lnTo>
                    <a:pt x="1537644" y="1638549"/>
                  </a:lnTo>
                  <a:lnTo>
                    <a:pt x="1573985" y="1611542"/>
                  </a:lnTo>
                  <a:lnTo>
                    <a:pt x="1608891" y="1582950"/>
                  </a:lnTo>
                  <a:lnTo>
                    <a:pt x="1642300" y="1552828"/>
                  </a:lnTo>
                  <a:lnTo>
                    <a:pt x="1674153" y="1521235"/>
                  </a:lnTo>
                  <a:lnTo>
                    <a:pt x="1704388" y="1488227"/>
                  </a:lnTo>
                  <a:lnTo>
                    <a:pt x="1732946" y="1453861"/>
                  </a:lnTo>
                  <a:lnTo>
                    <a:pt x="1759766" y="1418195"/>
                  </a:lnTo>
                  <a:lnTo>
                    <a:pt x="1784787" y="1381286"/>
                  </a:lnTo>
                  <a:lnTo>
                    <a:pt x="1807950" y="1343190"/>
                  </a:lnTo>
                  <a:lnTo>
                    <a:pt x="1829193" y="1303966"/>
                  </a:lnTo>
                  <a:lnTo>
                    <a:pt x="1848457" y="1263669"/>
                  </a:lnTo>
                  <a:lnTo>
                    <a:pt x="1865680" y="1222358"/>
                  </a:lnTo>
                  <a:lnTo>
                    <a:pt x="1880804" y="1180090"/>
                  </a:lnTo>
                  <a:lnTo>
                    <a:pt x="1893766" y="1136921"/>
                  </a:lnTo>
                  <a:lnTo>
                    <a:pt x="1904507" y="1092909"/>
                  </a:lnTo>
                  <a:lnTo>
                    <a:pt x="1912966" y="1048112"/>
                  </a:lnTo>
                  <a:lnTo>
                    <a:pt x="1919083" y="1002585"/>
                  </a:lnTo>
                  <a:lnTo>
                    <a:pt x="1922798" y="956386"/>
                  </a:lnTo>
                  <a:lnTo>
                    <a:pt x="1924050" y="909574"/>
                  </a:lnTo>
                  <a:lnTo>
                    <a:pt x="1922798" y="862772"/>
                  </a:lnTo>
                  <a:lnTo>
                    <a:pt x="1919083" y="816585"/>
                  </a:lnTo>
                  <a:lnTo>
                    <a:pt x="1912966" y="771068"/>
                  </a:lnTo>
                  <a:lnTo>
                    <a:pt x="1904507" y="726280"/>
                  </a:lnTo>
                  <a:lnTo>
                    <a:pt x="1893766" y="682276"/>
                  </a:lnTo>
                  <a:lnTo>
                    <a:pt x="1880804" y="639116"/>
                  </a:lnTo>
                  <a:lnTo>
                    <a:pt x="1865680" y="596855"/>
                  </a:lnTo>
                  <a:lnTo>
                    <a:pt x="1848457" y="555551"/>
                  </a:lnTo>
                  <a:lnTo>
                    <a:pt x="1829193" y="515261"/>
                  </a:lnTo>
                  <a:lnTo>
                    <a:pt x="1807950" y="476043"/>
                  </a:lnTo>
                  <a:lnTo>
                    <a:pt x="1784787" y="437952"/>
                  </a:lnTo>
                  <a:lnTo>
                    <a:pt x="1759766" y="401048"/>
                  </a:lnTo>
                  <a:lnTo>
                    <a:pt x="1732946" y="365386"/>
                  </a:lnTo>
                  <a:lnTo>
                    <a:pt x="1704388" y="331024"/>
                  </a:lnTo>
                  <a:lnTo>
                    <a:pt x="1674153" y="298020"/>
                  </a:lnTo>
                  <a:lnTo>
                    <a:pt x="1642300" y="266430"/>
                  </a:lnTo>
                  <a:lnTo>
                    <a:pt x="1608891" y="236311"/>
                  </a:lnTo>
                  <a:lnTo>
                    <a:pt x="1573985" y="207721"/>
                  </a:lnTo>
                  <a:lnTo>
                    <a:pt x="1537644" y="180717"/>
                  </a:lnTo>
                  <a:lnTo>
                    <a:pt x="1499927" y="155356"/>
                  </a:lnTo>
                  <a:lnTo>
                    <a:pt x="1460894" y="131695"/>
                  </a:lnTo>
                  <a:lnTo>
                    <a:pt x="1420608" y="109792"/>
                  </a:lnTo>
                  <a:lnTo>
                    <a:pt x="1379127" y="89703"/>
                  </a:lnTo>
                  <a:lnTo>
                    <a:pt x="1336512" y="71487"/>
                  </a:lnTo>
                  <a:lnTo>
                    <a:pt x="1292823" y="55199"/>
                  </a:lnTo>
                  <a:lnTo>
                    <a:pt x="1248122" y="40897"/>
                  </a:lnTo>
                  <a:lnTo>
                    <a:pt x="1202468" y="28639"/>
                  </a:lnTo>
                  <a:lnTo>
                    <a:pt x="1155922" y="18481"/>
                  </a:lnTo>
                  <a:lnTo>
                    <a:pt x="1108544" y="10481"/>
                  </a:lnTo>
                  <a:lnTo>
                    <a:pt x="1060395" y="4696"/>
                  </a:lnTo>
                  <a:lnTo>
                    <a:pt x="1011535" y="1183"/>
                  </a:lnTo>
                  <a:lnTo>
                    <a:pt x="962025" y="0"/>
                  </a:lnTo>
                  <a:close/>
                </a:path>
              </a:pathLst>
            </a:custGeom>
            <a:solidFill>
              <a:srgbClr val="CCD2D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48850" y="2867025"/>
              <a:ext cx="1581150" cy="1495425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9504044" y="4933251"/>
            <a:ext cx="2338705" cy="14884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-5715" algn="ctr" defTabSz="914400" eaLnBrk="1" fontAlgn="auto" latinLnBrk="0" hangingPunct="1">
              <a:lnSpc>
                <a:spcPct val="999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Lack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knowledge</a:t>
            </a:r>
            <a:r>
              <a:rPr kumimoji="0" sz="24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about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NHS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entitlements.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49878" y="3222942"/>
            <a:ext cx="5426075" cy="22078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lvl="0" indent="0" algn="just" defTabSz="914400" eaLnBrk="1" fontAlgn="auto" latinLnBrk="0" hangingPunct="1">
              <a:lnSpc>
                <a:spcPct val="1004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We</a:t>
            </a:r>
            <a:r>
              <a:rPr kumimoji="0" sz="32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come</a:t>
            </a:r>
            <a:r>
              <a:rPr kumimoji="0" sz="32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as</a:t>
            </a:r>
            <a:r>
              <a:rPr kumimoji="0" sz="32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blind</a:t>
            </a:r>
            <a:r>
              <a:rPr kumimoji="0" sz="32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people</a:t>
            </a:r>
            <a:r>
              <a:rPr kumimoji="0" sz="32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2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and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we</a:t>
            </a:r>
            <a:r>
              <a:rPr kumimoji="0" sz="32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want</a:t>
            </a:r>
            <a:r>
              <a:rPr kumimoji="0" sz="32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you</a:t>
            </a:r>
            <a:r>
              <a:rPr kumimoji="0" sz="3200" b="0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32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open</a:t>
            </a:r>
            <a:r>
              <a:rPr kumimoji="0" sz="3200" b="0" i="0" u="none" strike="noStrike" kern="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our</a:t>
            </a:r>
            <a:r>
              <a:rPr kumimoji="0" sz="3200" b="0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2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eyes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32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32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things</a:t>
            </a:r>
            <a:r>
              <a:rPr kumimoji="0" sz="3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that</a:t>
            </a:r>
            <a:r>
              <a:rPr kumimoji="0" sz="3200" b="0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we</a:t>
            </a:r>
            <a:r>
              <a:rPr kumimoji="0" sz="32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don’t</a:t>
            </a:r>
            <a:r>
              <a:rPr kumimoji="0" sz="32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2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yet </a:t>
            </a:r>
            <a:r>
              <a:rPr kumimoji="0" sz="3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know.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61594" marR="0" lvl="0" indent="0" algn="just" defTabSz="914400" eaLnBrk="1" fontAlgn="auto" latinLnBrk="0" hangingPunct="1">
              <a:lnSpc>
                <a:spcPct val="1000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Workshop</a:t>
            </a:r>
            <a:r>
              <a:rPr kumimoji="0" sz="1400" b="0" i="0" u="none" strike="noStrike" kern="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participant,</a:t>
            </a:r>
            <a:r>
              <a:rPr kumimoji="0" sz="14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London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0025" y="838200"/>
            <a:ext cx="10677525" cy="1657350"/>
            <a:chOff x="200025" y="838200"/>
            <a:chExt cx="10677525" cy="1657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966" y="989134"/>
              <a:ext cx="2862852" cy="6980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4150" y="838200"/>
              <a:ext cx="1743075" cy="9810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3250" y="838200"/>
              <a:ext cx="7734300" cy="9810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025" y="1514475"/>
              <a:ext cx="3705225" cy="98107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8660" rIns="0" bIns="0" rtlCol="0">
            <a:spAutoFit/>
          </a:bodyPr>
          <a:lstStyle/>
          <a:p>
            <a:pPr marL="851535" marR="5080">
              <a:lnSpc>
                <a:spcPts val="5260"/>
              </a:lnSpc>
              <a:spcBef>
                <a:spcPts val="770"/>
              </a:spcBef>
            </a:pPr>
            <a:r>
              <a:rPr spc="-434" dirty="0"/>
              <a:t>Findings</a:t>
            </a:r>
            <a:r>
              <a:rPr spc="-700" dirty="0"/>
              <a:t> </a:t>
            </a:r>
            <a:r>
              <a:rPr dirty="0"/>
              <a:t>–</a:t>
            </a:r>
            <a:r>
              <a:rPr spc="-720" dirty="0"/>
              <a:t> </a:t>
            </a:r>
            <a:r>
              <a:rPr spc="-420" dirty="0"/>
              <a:t>Policymaker</a:t>
            </a:r>
            <a:r>
              <a:rPr spc="-745" dirty="0"/>
              <a:t> </a:t>
            </a:r>
            <a:r>
              <a:rPr spc="-295" dirty="0"/>
              <a:t>and</a:t>
            </a:r>
            <a:r>
              <a:rPr spc="-715" dirty="0"/>
              <a:t> </a:t>
            </a:r>
            <a:r>
              <a:rPr spc="-645" dirty="0"/>
              <a:t>HCP </a:t>
            </a:r>
            <a:r>
              <a:rPr spc="-445" dirty="0"/>
              <a:t>Insights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61950" y="1970341"/>
            <a:ext cx="1833880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50" b="0" i="0" u="none" strike="noStrike" kern="0" cap="none" spc="0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Key</a:t>
            </a:r>
            <a:r>
              <a:rPr kumimoji="0" sz="2450" b="0" i="0" u="none" strike="noStrike" kern="0" cap="none" spc="-60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50" b="0" i="0" u="none" strike="noStrike" kern="0" cap="none" spc="75" normalizeH="0" baseline="0" noProof="0" dirty="0">
                <a:ln>
                  <a:noFill/>
                </a:ln>
                <a:solidFill>
                  <a:srgbClr val="7E5F00"/>
                </a:solidFill>
                <a:effectLst/>
                <a:uLnTx/>
                <a:uFillTx/>
                <a:latin typeface="Arial"/>
                <a:cs typeface="Arial"/>
              </a:rPr>
              <a:t>themes:</a:t>
            </a:r>
            <a:endParaRPr kumimoji="0" sz="2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828800" y="1438275"/>
            <a:ext cx="7962900" cy="2876550"/>
            <a:chOff x="1828800" y="1438275"/>
            <a:chExt cx="7962900" cy="2876550"/>
          </a:xfrm>
        </p:grpSpPr>
        <p:sp>
          <p:nvSpPr>
            <p:cNvPr id="10" name="object 10"/>
            <p:cNvSpPr/>
            <p:nvPr/>
          </p:nvSpPr>
          <p:spPr>
            <a:xfrm>
              <a:off x="2238375" y="1514475"/>
              <a:ext cx="2219325" cy="2171700"/>
            </a:xfrm>
            <a:custGeom>
              <a:avLst/>
              <a:gdLst/>
              <a:ahLst/>
              <a:cxnLst/>
              <a:rect l="l" t="t" r="r" b="b"/>
              <a:pathLst>
                <a:path w="2219325" h="2171700">
                  <a:moveTo>
                    <a:pt x="1109726" y="0"/>
                  </a:moveTo>
                  <a:lnTo>
                    <a:pt x="1061587" y="1003"/>
                  </a:lnTo>
                  <a:lnTo>
                    <a:pt x="1013972" y="3985"/>
                  </a:lnTo>
                  <a:lnTo>
                    <a:pt x="966922" y="8906"/>
                  </a:lnTo>
                  <a:lnTo>
                    <a:pt x="920480" y="15725"/>
                  </a:lnTo>
                  <a:lnTo>
                    <a:pt x="874687" y="24401"/>
                  </a:lnTo>
                  <a:lnTo>
                    <a:pt x="829584" y="34893"/>
                  </a:lnTo>
                  <a:lnTo>
                    <a:pt x="785213" y="47161"/>
                  </a:lnTo>
                  <a:lnTo>
                    <a:pt x="741616" y="61164"/>
                  </a:lnTo>
                  <a:lnTo>
                    <a:pt x="698835" y="76861"/>
                  </a:lnTo>
                  <a:lnTo>
                    <a:pt x="656910" y="94211"/>
                  </a:lnTo>
                  <a:lnTo>
                    <a:pt x="615884" y="113173"/>
                  </a:lnTo>
                  <a:lnTo>
                    <a:pt x="575799" y="133708"/>
                  </a:lnTo>
                  <a:lnTo>
                    <a:pt x="536695" y="155774"/>
                  </a:lnTo>
                  <a:lnTo>
                    <a:pt x="498615" y="179330"/>
                  </a:lnTo>
                  <a:lnTo>
                    <a:pt x="461600" y="204335"/>
                  </a:lnTo>
                  <a:lnTo>
                    <a:pt x="425692" y="230750"/>
                  </a:lnTo>
                  <a:lnTo>
                    <a:pt x="390932" y="258533"/>
                  </a:lnTo>
                  <a:lnTo>
                    <a:pt x="357362" y="287643"/>
                  </a:lnTo>
                  <a:lnTo>
                    <a:pt x="325024" y="318039"/>
                  </a:lnTo>
                  <a:lnTo>
                    <a:pt x="293960" y="349682"/>
                  </a:lnTo>
                  <a:lnTo>
                    <a:pt x="264210" y="382530"/>
                  </a:lnTo>
                  <a:lnTo>
                    <a:pt x="235817" y="416542"/>
                  </a:lnTo>
                  <a:lnTo>
                    <a:pt x="208822" y="451678"/>
                  </a:lnTo>
                  <a:lnTo>
                    <a:pt x="183267" y="487896"/>
                  </a:lnTo>
                  <a:lnTo>
                    <a:pt x="159194" y="525157"/>
                  </a:lnTo>
                  <a:lnTo>
                    <a:pt x="136644" y="563420"/>
                  </a:lnTo>
                  <a:lnTo>
                    <a:pt x="115658" y="602643"/>
                  </a:lnTo>
                  <a:lnTo>
                    <a:pt x="96279" y="642786"/>
                  </a:lnTo>
                  <a:lnTo>
                    <a:pt x="78548" y="683808"/>
                  </a:lnTo>
                  <a:lnTo>
                    <a:pt x="62507" y="725669"/>
                  </a:lnTo>
                  <a:lnTo>
                    <a:pt x="48196" y="768327"/>
                  </a:lnTo>
                  <a:lnTo>
                    <a:pt x="35659" y="811742"/>
                  </a:lnTo>
                  <a:lnTo>
                    <a:pt x="24937" y="855874"/>
                  </a:lnTo>
                  <a:lnTo>
                    <a:pt x="16070" y="900681"/>
                  </a:lnTo>
                  <a:lnTo>
                    <a:pt x="9102" y="946123"/>
                  </a:lnTo>
                  <a:lnTo>
                    <a:pt x="4073" y="992159"/>
                  </a:lnTo>
                  <a:lnTo>
                    <a:pt x="1025" y="1038748"/>
                  </a:lnTo>
                  <a:lnTo>
                    <a:pt x="0" y="1085850"/>
                  </a:lnTo>
                  <a:lnTo>
                    <a:pt x="1025" y="1132951"/>
                  </a:lnTo>
                  <a:lnTo>
                    <a:pt x="4073" y="1179540"/>
                  </a:lnTo>
                  <a:lnTo>
                    <a:pt x="9102" y="1225576"/>
                  </a:lnTo>
                  <a:lnTo>
                    <a:pt x="16070" y="1271018"/>
                  </a:lnTo>
                  <a:lnTo>
                    <a:pt x="24937" y="1315825"/>
                  </a:lnTo>
                  <a:lnTo>
                    <a:pt x="35659" y="1359957"/>
                  </a:lnTo>
                  <a:lnTo>
                    <a:pt x="48196" y="1403372"/>
                  </a:lnTo>
                  <a:lnTo>
                    <a:pt x="62507" y="1446030"/>
                  </a:lnTo>
                  <a:lnTo>
                    <a:pt x="78548" y="1487891"/>
                  </a:lnTo>
                  <a:lnTo>
                    <a:pt x="96279" y="1528913"/>
                  </a:lnTo>
                  <a:lnTo>
                    <a:pt x="115658" y="1569056"/>
                  </a:lnTo>
                  <a:lnTo>
                    <a:pt x="136644" y="1608279"/>
                  </a:lnTo>
                  <a:lnTo>
                    <a:pt x="159194" y="1646542"/>
                  </a:lnTo>
                  <a:lnTo>
                    <a:pt x="183267" y="1683803"/>
                  </a:lnTo>
                  <a:lnTo>
                    <a:pt x="208822" y="1720021"/>
                  </a:lnTo>
                  <a:lnTo>
                    <a:pt x="235817" y="1755157"/>
                  </a:lnTo>
                  <a:lnTo>
                    <a:pt x="264210" y="1789169"/>
                  </a:lnTo>
                  <a:lnTo>
                    <a:pt x="293960" y="1822017"/>
                  </a:lnTo>
                  <a:lnTo>
                    <a:pt x="325024" y="1853660"/>
                  </a:lnTo>
                  <a:lnTo>
                    <a:pt x="357362" y="1884056"/>
                  </a:lnTo>
                  <a:lnTo>
                    <a:pt x="390932" y="1913166"/>
                  </a:lnTo>
                  <a:lnTo>
                    <a:pt x="425692" y="1940949"/>
                  </a:lnTo>
                  <a:lnTo>
                    <a:pt x="461600" y="1967364"/>
                  </a:lnTo>
                  <a:lnTo>
                    <a:pt x="498615" y="1992369"/>
                  </a:lnTo>
                  <a:lnTo>
                    <a:pt x="536695" y="2015925"/>
                  </a:lnTo>
                  <a:lnTo>
                    <a:pt x="575799" y="2037991"/>
                  </a:lnTo>
                  <a:lnTo>
                    <a:pt x="615884" y="2058526"/>
                  </a:lnTo>
                  <a:lnTo>
                    <a:pt x="656910" y="2077488"/>
                  </a:lnTo>
                  <a:lnTo>
                    <a:pt x="698835" y="2094838"/>
                  </a:lnTo>
                  <a:lnTo>
                    <a:pt x="741616" y="2110535"/>
                  </a:lnTo>
                  <a:lnTo>
                    <a:pt x="785213" y="2124538"/>
                  </a:lnTo>
                  <a:lnTo>
                    <a:pt x="829584" y="2136806"/>
                  </a:lnTo>
                  <a:lnTo>
                    <a:pt x="874687" y="2147298"/>
                  </a:lnTo>
                  <a:lnTo>
                    <a:pt x="920480" y="2155974"/>
                  </a:lnTo>
                  <a:lnTo>
                    <a:pt x="966922" y="2162793"/>
                  </a:lnTo>
                  <a:lnTo>
                    <a:pt x="1013972" y="2167714"/>
                  </a:lnTo>
                  <a:lnTo>
                    <a:pt x="1061587" y="2170696"/>
                  </a:lnTo>
                  <a:lnTo>
                    <a:pt x="1109726" y="2171700"/>
                  </a:lnTo>
                  <a:lnTo>
                    <a:pt x="1157855" y="2170696"/>
                  </a:lnTo>
                  <a:lnTo>
                    <a:pt x="1205460" y="2167714"/>
                  </a:lnTo>
                  <a:lnTo>
                    <a:pt x="1252501" y="2162793"/>
                  </a:lnTo>
                  <a:lnTo>
                    <a:pt x="1298935" y="2155974"/>
                  </a:lnTo>
                  <a:lnTo>
                    <a:pt x="1344720" y="2147298"/>
                  </a:lnTo>
                  <a:lnTo>
                    <a:pt x="1389816" y="2136806"/>
                  </a:lnTo>
                  <a:lnTo>
                    <a:pt x="1434180" y="2124538"/>
                  </a:lnTo>
                  <a:lnTo>
                    <a:pt x="1477770" y="2110535"/>
                  </a:lnTo>
                  <a:lnTo>
                    <a:pt x="1520546" y="2094838"/>
                  </a:lnTo>
                  <a:lnTo>
                    <a:pt x="1562465" y="2077488"/>
                  </a:lnTo>
                  <a:lnTo>
                    <a:pt x="1603485" y="2058526"/>
                  </a:lnTo>
                  <a:lnTo>
                    <a:pt x="1643566" y="2037991"/>
                  </a:lnTo>
                  <a:lnTo>
                    <a:pt x="1682665" y="2015925"/>
                  </a:lnTo>
                  <a:lnTo>
                    <a:pt x="1720741" y="1992369"/>
                  </a:lnTo>
                  <a:lnTo>
                    <a:pt x="1757752" y="1967364"/>
                  </a:lnTo>
                  <a:lnTo>
                    <a:pt x="1793657" y="1940949"/>
                  </a:lnTo>
                  <a:lnTo>
                    <a:pt x="1828414" y="1913166"/>
                  </a:lnTo>
                  <a:lnTo>
                    <a:pt x="1861980" y="1884056"/>
                  </a:lnTo>
                  <a:lnTo>
                    <a:pt x="1894316" y="1853660"/>
                  </a:lnTo>
                  <a:lnTo>
                    <a:pt x="1925378" y="1822017"/>
                  </a:lnTo>
                  <a:lnTo>
                    <a:pt x="1955125" y="1789169"/>
                  </a:lnTo>
                  <a:lnTo>
                    <a:pt x="1983517" y="1755157"/>
                  </a:lnTo>
                  <a:lnTo>
                    <a:pt x="2010510" y="1720021"/>
                  </a:lnTo>
                  <a:lnTo>
                    <a:pt x="2036063" y="1683803"/>
                  </a:lnTo>
                  <a:lnTo>
                    <a:pt x="2060135" y="1646542"/>
                  </a:lnTo>
                  <a:lnTo>
                    <a:pt x="2082684" y="1608279"/>
                  </a:lnTo>
                  <a:lnTo>
                    <a:pt x="2103669" y="1569056"/>
                  </a:lnTo>
                  <a:lnTo>
                    <a:pt x="2123047" y="1528913"/>
                  </a:lnTo>
                  <a:lnTo>
                    <a:pt x="2140778" y="1487891"/>
                  </a:lnTo>
                  <a:lnTo>
                    <a:pt x="2156819" y="1446030"/>
                  </a:lnTo>
                  <a:lnTo>
                    <a:pt x="2171128" y="1403372"/>
                  </a:lnTo>
                  <a:lnTo>
                    <a:pt x="2183665" y="1359957"/>
                  </a:lnTo>
                  <a:lnTo>
                    <a:pt x="2194388" y="1315825"/>
                  </a:lnTo>
                  <a:lnTo>
                    <a:pt x="2203254" y="1271018"/>
                  </a:lnTo>
                  <a:lnTo>
                    <a:pt x="2210222" y="1225576"/>
                  </a:lnTo>
                  <a:lnTo>
                    <a:pt x="2215251" y="1179540"/>
                  </a:lnTo>
                  <a:lnTo>
                    <a:pt x="2218299" y="1132951"/>
                  </a:lnTo>
                  <a:lnTo>
                    <a:pt x="2219325" y="1085850"/>
                  </a:lnTo>
                  <a:lnTo>
                    <a:pt x="2218299" y="1038748"/>
                  </a:lnTo>
                  <a:lnTo>
                    <a:pt x="2215251" y="992159"/>
                  </a:lnTo>
                  <a:lnTo>
                    <a:pt x="2210222" y="946123"/>
                  </a:lnTo>
                  <a:lnTo>
                    <a:pt x="2203254" y="900681"/>
                  </a:lnTo>
                  <a:lnTo>
                    <a:pt x="2194388" y="855874"/>
                  </a:lnTo>
                  <a:lnTo>
                    <a:pt x="2183665" y="811742"/>
                  </a:lnTo>
                  <a:lnTo>
                    <a:pt x="2171128" y="768327"/>
                  </a:lnTo>
                  <a:lnTo>
                    <a:pt x="2156819" y="725669"/>
                  </a:lnTo>
                  <a:lnTo>
                    <a:pt x="2140778" y="683808"/>
                  </a:lnTo>
                  <a:lnTo>
                    <a:pt x="2123047" y="642786"/>
                  </a:lnTo>
                  <a:lnTo>
                    <a:pt x="2103669" y="602643"/>
                  </a:lnTo>
                  <a:lnTo>
                    <a:pt x="2082684" y="563420"/>
                  </a:lnTo>
                  <a:lnTo>
                    <a:pt x="2060135" y="525157"/>
                  </a:lnTo>
                  <a:lnTo>
                    <a:pt x="2036063" y="487896"/>
                  </a:lnTo>
                  <a:lnTo>
                    <a:pt x="2010510" y="451678"/>
                  </a:lnTo>
                  <a:lnTo>
                    <a:pt x="1983517" y="416542"/>
                  </a:lnTo>
                  <a:lnTo>
                    <a:pt x="1955125" y="382530"/>
                  </a:lnTo>
                  <a:lnTo>
                    <a:pt x="1925378" y="349682"/>
                  </a:lnTo>
                  <a:lnTo>
                    <a:pt x="1894316" y="318039"/>
                  </a:lnTo>
                  <a:lnTo>
                    <a:pt x="1861980" y="287643"/>
                  </a:lnTo>
                  <a:lnTo>
                    <a:pt x="1828414" y="258533"/>
                  </a:lnTo>
                  <a:lnTo>
                    <a:pt x="1793657" y="230750"/>
                  </a:lnTo>
                  <a:lnTo>
                    <a:pt x="1757752" y="204335"/>
                  </a:lnTo>
                  <a:lnTo>
                    <a:pt x="1720741" y="179330"/>
                  </a:lnTo>
                  <a:lnTo>
                    <a:pt x="1682665" y="155774"/>
                  </a:lnTo>
                  <a:lnTo>
                    <a:pt x="1643566" y="133708"/>
                  </a:lnTo>
                  <a:lnTo>
                    <a:pt x="1603485" y="113173"/>
                  </a:lnTo>
                  <a:lnTo>
                    <a:pt x="1562465" y="94211"/>
                  </a:lnTo>
                  <a:lnTo>
                    <a:pt x="1520546" y="76861"/>
                  </a:lnTo>
                  <a:lnTo>
                    <a:pt x="1477770" y="61164"/>
                  </a:lnTo>
                  <a:lnTo>
                    <a:pt x="1434180" y="47161"/>
                  </a:lnTo>
                  <a:lnTo>
                    <a:pt x="1389816" y="34893"/>
                  </a:lnTo>
                  <a:lnTo>
                    <a:pt x="1344720" y="24401"/>
                  </a:lnTo>
                  <a:lnTo>
                    <a:pt x="1298935" y="15725"/>
                  </a:lnTo>
                  <a:lnTo>
                    <a:pt x="1252501" y="8906"/>
                  </a:lnTo>
                  <a:lnTo>
                    <a:pt x="1205460" y="3985"/>
                  </a:lnTo>
                  <a:lnTo>
                    <a:pt x="1157855" y="1003"/>
                  </a:lnTo>
                  <a:lnTo>
                    <a:pt x="1109726" y="0"/>
                  </a:lnTo>
                  <a:close/>
                </a:path>
              </a:pathLst>
            </a:custGeom>
            <a:solidFill>
              <a:srgbClr val="CFE2E8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800" y="1438275"/>
              <a:ext cx="3009900" cy="287655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467600" y="1676400"/>
              <a:ext cx="2209800" cy="2152650"/>
            </a:xfrm>
            <a:custGeom>
              <a:avLst/>
              <a:gdLst/>
              <a:ahLst/>
              <a:cxnLst/>
              <a:rect l="l" t="t" r="r" b="b"/>
              <a:pathLst>
                <a:path w="2209800" h="2152650">
                  <a:moveTo>
                    <a:pt x="1104900" y="0"/>
                  </a:moveTo>
                  <a:lnTo>
                    <a:pt x="1055682" y="1048"/>
                  </a:lnTo>
                  <a:lnTo>
                    <a:pt x="1007015" y="4165"/>
                  </a:lnTo>
                  <a:lnTo>
                    <a:pt x="958945" y="9306"/>
                  </a:lnTo>
                  <a:lnTo>
                    <a:pt x="911517" y="16427"/>
                  </a:lnTo>
                  <a:lnTo>
                    <a:pt x="864774" y="25486"/>
                  </a:lnTo>
                  <a:lnTo>
                    <a:pt x="818762" y="36437"/>
                  </a:lnTo>
                  <a:lnTo>
                    <a:pt x="773527" y="49238"/>
                  </a:lnTo>
                  <a:lnTo>
                    <a:pt x="729112" y="63845"/>
                  </a:lnTo>
                  <a:lnTo>
                    <a:pt x="685563" y="80213"/>
                  </a:lnTo>
                  <a:lnTo>
                    <a:pt x="642924" y="98300"/>
                  </a:lnTo>
                  <a:lnTo>
                    <a:pt x="601241" y="118061"/>
                  </a:lnTo>
                  <a:lnTo>
                    <a:pt x="560559" y="139453"/>
                  </a:lnTo>
                  <a:lnTo>
                    <a:pt x="520922" y="162432"/>
                  </a:lnTo>
                  <a:lnTo>
                    <a:pt x="482375" y="186954"/>
                  </a:lnTo>
                  <a:lnTo>
                    <a:pt x="444964" y="212976"/>
                  </a:lnTo>
                  <a:lnTo>
                    <a:pt x="408732" y="240453"/>
                  </a:lnTo>
                  <a:lnTo>
                    <a:pt x="373726" y="269343"/>
                  </a:lnTo>
                  <a:lnTo>
                    <a:pt x="339989" y="299601"/>
                  </a:lnTo>
                  <a:lnTo>
                    <a:pt x="307568" y="331183"/>
                  </a:lnTo>
                  <a:lnTo>
                    <a:pt x="276506" y="364047"/>
                  </a:lnTo>
                  <a:lnTo>
                    <a:pt x="246848" y="398148"/>
                  </a:lnTo>
                  <a:lnTo>
                    <a:pt x="218640" y="433442"/>
                  </a:lnTo>
                  <a:lnTo>
                    <a:pt x="191927" y="469885"/>
                  </a:lnTo>
                  <a:lnTo>
                    <a:pt x="166753" y="507435"/>
                  </a:lnTo>
                  <a:lnTo>
                    <a:pt x="143163" y="546047"/>
                  </a:lnTo>
                  <a:lnTo>
                    <a:pt x="121202" y="585677"/>
                  </a:lnTo>
                  <a:lnTo>
                    <a:pt x="100915" y="626282"/>
                  </a:lnTo>
                  <a:lnTo>
                    <a:pt x="82347" y="667818"/>
                  </a:lnTo>
                  <a:lnTo>
                    <a:pt x="65544" y="710242"/>
                  </a:lnTo>
                  <a:lnTo>
                    <a:pt x="50548" y="753509"/>
                  </a:lnTo>
                  <a:lnTo>
                    <a:pt x="37407" y="797576"/>
                  </a:lnTo>
                  <a:lnTo>
                    <a:pt x="26164" y="842399"/>
                  </a:lnTo>
                  <a:lnTo>
                    <a:pt x="16865" y="887934"/>
                  </a:lnTo>
                  <a:lnTo>
                    <a:pt x="9553" y="934138"/>
                  </a:lnTo>
                  <a:lnTo>
                    <a:pt x="4276" y="980967"/>
                  </a:lnTo>
                  <a:lnTo>
                    <a:pt x="1076" y="1028377"/>
                  </a:lnTo>
                  <a:lnTo>
                    <a:pt x="0" y="1076325"/>
                  </a:lnTo>
                  <a:lnTo>
                    <a:pt x="1076" y="1124272"/>
                  </a:lnTo>
                  <a:lnTo>
                    <a:pt x="4276" y="1171682"/>
                  </a:lnTo>
                  <a:lnTo>
                    <a:pt x="9553" y="1218511"/>
                  </a:lnTo>
                  <a:lnTo>
                    <a:pt x="16865" y="1264715"/>
                  </a:lnTo>
                  <a:lnTo>
                    <a:pt x="26164" y="1310250"/>
                  </a:lnTo>
                  <a:lnTo>
                    <a:pt x="37407" y="1355073"/>
                  </a:lnTo>
                  <a:lnTo>
                    <a:pt x="50548" y="1399140"/>
                  </a:lnTo>
                  <a:lnTo>
                    <a:pt x="65544" y="1442407"/>
                  </a:lnTo>
                  <a:lnTo>
                    <a:pt x="82347" y="1484831"/>
                  </a:lnTo>
                  <a:lnTo>
                    <a:pt x="100915" y="1526367"/>
                  </a:lnTo>
                  <a:lnTo>
                    <a:pt x="121202" y="1566972"/>
                  </a:lnTo>
                  <a:lnTo>
                    <a:pt x="143163" y="1606602"/>
                  </a:lnTo>
                  <a:lnTo>
                    <a:pt x="166753" y="1645214"/>
                  </a:lnTo>
                  <a:lnTo>
                    <a:pt x="191927" y="1682764"/>
                  </a:lnTo>
                  <a:lnTo>
                    <a:pt x="218640" y="1719207"/>
                  </a:lnTo>
                  <a:lnTo>
                    <a:pt x="246848" y="1754501"/>
                  </a:lnTo>
                  <a:lnTo>
                    <a:pt x="276506" y="1788602"/>
                  </a:lnTo>
                  <a:lnTo>
                    <a:pt x="307568" y="1821466"/>
                  </a:lnTo>
                  <a:lnTo>
                    <a:pt x="339989" y="1853048"/>
                  </a:lnTo>
                  <a:lnTo>
                    <a:pt x="373726" y="1883306"/>
                  </a:lnTo>
                  <a:lnTo>
                    <a:pt x="408732" y="1912196"/>
                  </a:lnTo>
                  <a:lnTo>
                    <a:pt x="444964" y="1939673"/>
                  </a:lnTo>
                  <a:lnTo>
                    <a:pt x="482375" y="1965695"/>
                  </a:lnTo>
                  <a:lnTo>
                    <a:pt x="520922" y="1990217"/>
                  </a:lnTo>
                  <a:lnTo>
                    <a:pt x="560559" y="2013196"/>
                  </a:lnTo>
                  <a:lnTo>
                    <a:pt x="601241" y="2034588"/>
                  </a:lnTo>
                  <a:lnTo>
                    <a:pt x="642924" y="2054349"/>
                  </a:lnTo>
                  <a:lnTo>
                    <a:pt x="685563" y="2072436"/>
                  </a:lnTo>
                  <a:lnTo>
                    <a:pt x="729112" y="2088804"/>
                  </a:lnTo>
                  <a:lnTo>
                    <a:pt x="773527" y="2103411"/>
                  </a:lnTo>
                  <a:lnTo>
                    <a:pt x="818762" y="2116212"/>
                  </a:lnTo>
                  <a:lnTo>
                    <a:pt x="864774" y="2127163"/>
                  </a:lnTo>
                  <a:lnTo>
                    <a:pt x="911517" y="2136222"/>
                  </a:lnTo>
                  <a:lnTo>
                    <a:pt x="958945" y="2143343"/>
                  </a:lnTo>
                  <a:lnTo>
                    <a:pt x="1007015" y="2148484"/>
                  </a:lnTo>
                  <a:lnTo>
                    <a:pt x="1055682" y="2151601"/>
                  </a:lnTo>
                  <a:lnTo>
                    <a:pt x="1104900" y="2152650"/>
                  </a:lnTo>
                  <a:lnTo>
                    <a:pt x="1154117" y="2151601"/>
                  </a:lnTo>
                  <a:lnTo>
                    <a:pt x="1202784" y="2148484"/>
                  </a:lnTo>
                  <a:lnTo>
                    <a:pt x="1250854" y="2143343"/>
                  </a:lnTo>
                  <a:lnTo>
                    <a:pt x="1298282" y="2136222"/>
                  </a:lnTo>
                  <a:lnTo>
                    <a:pt x="1345025" y="2127163"/>
                  </a:lnTo>
                  <a:lnTo>
                    <a:pt x="1391037" y="2116212"/>
                  </a:lnTo>
                  <a:lnTo>
                    <a:pt x="1436272" y="2103411"/>
                  </a:lnTo>
                  <a:lnTo>
                    <a:pt x="1480687" y="2088804"/>
                  </a:lnTo>
                  <a:lnTo>
                    <a:pt x="1524236" y="2072436"/>
                  </a:lnTo>
                  <a:lnTo>
                    <a:pt x="1566875" y="2054349"/>
                  </a:lnTo>
                  <a:lnTo>
                    <a:pt x="1608558" y="2034588"/>
                  </a:lnTo>
                  <a:lnTo>
                    <a:pt x="1649240" y="2013196"/>
                  </a:lnTo>
                  <a:lnTo>
                    <a:pt x="1688877" y="1990217"/>
                  </a:lnTo>
                  <a:lnTo>
                    <a:pt x="1727424" y="1965695"/>
                  </a:lnTo>
                  <a:lnTo>
                    <a:pt x="1764835" y="1939673"/>
                  </a:lnTo>
                  <a:lnTo>
                    <a:pt x="1801067" y="1912196"/>
                  </a:lnTo>
                  <a:lnTo>
                    <a:pt x="1836073" y="1883306"/>
                  </a:lnTo>
                  <a:lnTo>
                    <a:pt x="1869810" y="1853048"/>
                  </a:lnTo>
                  <a:lnTo>
                    <a:pt x="1902231" y="1821466"/>
                  </a:lnTo>
                  <a:lnTo>
                    <a:pt x="1933293" y="1788602"/>
                  </a:lnTo>
                  <a:lnTo>
                    <a:pt x="1962951" y="1754501"/>
                  </a:lnTo>
                  <a:lnTo>
                    <a:pt x="1991159" y="1719207"/>
                  </a:lnTo>
                  <a:lnTo>
                    <a:pt x="2017872" y="1682764"/>
                  </a:lnTo>
                  <a:lnTo>
                    <a:pt x="2043046" y="1645214"/>
                  </a:lnTo>
                  <a:lnTo>
                    <a:pt x="2066636" y="1606602"/>
                  </a:lnTo>
                  <a:lnTo>
                    <a:pt x="2088597" y="1566972"/>
                  </a:lnTo>
                  <a:lnTo>
                    <a:pt x="2108884" y="1526367"/>
                  </a:lnTo>
                  <a:lnTo>
                    <a:pt x="2127452" y="1484831"/>
                  </a:lnTo>
                  <a:lnTo>
                    <a:pt x="2144255" y="1442407"/>
                  </a:lnTo>
                  <a:lnTo>
                    <a:pt x="2159251" y="1399140"/>
                  </a:lnTo>
                  <a:lnTo>
                    <a:pt x="2172392" y="1355073"/>
                  </a:lnTo>
                  <a:lnTo>
                    <a:pt x="2183635" y="1310250"/>
                  </a:lnTo>
                  <a:lnTo>
                    <a:pt x="2192934" y="1264715"/>
                  </a:lnTo>
                  <a:lnTo>
                    <a:pt x="2200246" y="1218511"/>
                  </a:lnTo>
                  <a:lnTo>
                    <a:pt x="2205523" y="1171682"/>
                  </a:lnTo>
                  <a:lnTo>
                    <a:pt x="2208723" y="1124272"/>
                  </a:lnTo>
                  <a:lnTo>
                    <a:pt x="2209800" y="1076325"/>
                  </a:lnTo>
                  <a:lnTo>
                    <a:pt x="2208723" y="1028377"/>
                  </a:lnTo>
                  <a:lnTo>
                    <a:pt x="2205523" y="980967"/>
                  </a:lnTo>
                  <a:lnTo>
                    <a:pt x="2200246" y="934138"/>
                  </a:lnTo>
                  <a:lnTo>
                    <a:pt x="2192934" y="887934"/>
                  </a:lnTo>
                  <a:lnTo>
                    <a:pt x="2183635" y="842399"/>
                  </a:lnTo>
                  <a:lnTo>
                    <a:pt x="2172392" y="797576"/>
                  </a:lnTo>
                  <a:lnTo>
                    <a:pt x="2159251" y="753509"/>
                  </a:lnTo>
                  <a:lnTo>
                    <a:pt x="2144255" y="710242"/>
                  </a:lnTo>
                  <a:lnTo>
                    <a:pt x="2127452" y="667818"/>
                  </a:lnTo>
                  <a:lnTo>
                    <a:pt x="2108884" y="626282"/>
                  </a:lnTo>
                  <a:lnTo>
                    <a:pt x="2088597" y="585677"/>
                  </a:lnTo>
                  <a:lnTo>
                    <a:pt x="2066636" y="546047"/>
                  </a:lnTo>
                  <a:lnTo>
                    <a:pt x="2043046" y="507435"/>
                  </a:lnTo>
                  <a:lnTo>
                    <a:pt x="2017872" y="469885"/>
                  </a:lnTo>
                  <a:lnTo>
                    <a:pt x="1991159" y="433442"/>
                  </a:lnTo>
                  <a:lnTo>
                    <a:pt x="1962951" y="398148"/>
                  </a:lnTo>
                  <a:lnTo>
                    <a:pt x="1933293" y="364047"/>
                  </a:lnTo>
                  <a:lnTo>
                    <a:pt x="1902231" y="331183"/>
                  </a:lnTo>
                  <a:lnTo>
                    <a:pt x="1869810" y="299601"/>
                  </a:lnTo>
                  <a:lnTo>
                    <a:pt x="1836073" y="269343"/>
                  </a:lnTo>
                  <a:lnTo>
                    <a:pt x="1801067" y="240453"/>
                  </a:lnTo>
                  <a:lnTo>
                    <a:pt x="1764835" y="212976"/>
                  </a:lnTo>
                  <a:lnTo>
                    <a:pt x="1727424" y="186954"/>
                  </a:lnTo>
                  <a:lnTo>
                    <a:pt x="1688877" y="162432"/>
                  </a:lnTo>
                  <a:lnTo>
                    <a:pt x="1649240" y="139453"/>
                  </a:lnTo>
                  <a:lnTo>
                    <a:pt x="1608558" y="118061"/>
                  </a:lnTo>
                  <a:lnTo>
                    <a:pt x="1566875" y="98300"/>
                  </a:lnTo>
                  <a:lnTo>
                    <a:pt x="1524236" y="80213"/>
                  </a:lnTo>
                  <a:lnTo>
                    <a:pt x="1480687" y="63845"/>
                  </a:lnTo>
                  <a:lnTo>
                    <a:pt x="1436272" y="49238"/>
                  </a:lnTo>
                  <a:lnTo>
                    <a:pt x="1391037" y="36437"/>
                  </a:lnTo>
                  <a:lnTo>
                    <a:pt x="1345025" y="25486"/>
                  </a:lnTo>
                  <a:lnTo>
                    <a:pt x="1298282" y="16427"/>
                  </a:lnTo>
                  <a:lnTo>
                    <a:pt x="1250854" y="9306"/>
                  </a:lnTo>
                  <a:lnTo>
                    <a:pt x="1202784" y="4165"/>
                  </a:lnTo>
                  <a:lnTo>
                    <a:pt x="1154117" y="1048"/>
                  </a:lnTo>
                  <a:lnTo>
                    <a:pt x="1104900" y="0"/>
                  </a:lnTo>
                  <a:close/>
                </a:path>
              </a:pathLst>
            </a:custGeom>
            <a:solidFill>
              <a:srgbClr val="CFE2E8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3300" y="1533525"/>
              <a:ext cx="2438400" cy="2438400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00136" y="4952889"/>
            <a:ext cx="9929902" cy="1900347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801241" y="5109209"/>
            <a:ext cx="8531860" cy="173736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lvl="0" indent="6985" algn="ctr" defTabSz="914400" eaLnBrk="1" fontAlgn="auto" latinLnBrk="0" hangingPunct="1">
              <a:lnSpc>
                <a:spcPct val="1024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Quite</a:t>
            </a:r>
            <a:r>
              <a:rPr kumimoji="0" sz="27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literally</a:t>
            </a:r>
            <a:r>
              <a:rPr kumimoji="0" sz="275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everything</a:t>
            </a:r>
            <a:r>
              <a:rPr kumimoji="0" sz="2750" b="0" i="0" u="none" strike="noStrike" kern="0" cap="none" spc="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hinges</a:t>
            </a:r>
            <a:r>
              <a:rPr kumimoji="0" sz="275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on</a:t>
            </a:r>
            <a:r>
              <a:rPr kumimoji="0" sz="27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that</a:t>
            </a:r>
            <a:r>
              <a:rPr kumimoji="0" sz="275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relationship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[between</a:t>
            </a:r>
            <a:r>
              <a:rPr kumimoji="0" sz="275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ICBs</a:t>
            </a:r>
            <a:r>
              <a:rPr kumimoji="0" sz="275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275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2750" b="0" i="0" u="none" strike="noStrike" kern="0" cap="none" spc="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Home</a:t>
            </a:r>
            <a:r>
              <a:rPr kumimoji="0" sz="275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Office]</a:t>
            </a:r>
            <a:r>
              <a:rPr kumimoji="0" sz="27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…</a:t>
            </a:r>
            <a:r>
              <a:rPr kumimoji="0" sz="27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it’s</a:t>
            </a:r>
            <a:r>
              <a:rPr kumimoji="0" sz="275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very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difficult</a:t>
            </a:r>
            <a:r>
              <a:rPr kumimoji="0" sz="275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27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negotiate</a:t>
            </a:r>
            <a:r>
              <a:rPr kumimoji="0" sz="275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27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maintain</a:t>
            </a:r>
            <a:r>
              <a:rPr kumimoji="0" sz="27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good</a:t>
            </a:r>
            <a:r>
              <a:rPr kumimoji="0" sz="27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practice</a:t>
            </a:r>
            <a:r>
              <a:rPr kumimoji="0" sz="275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27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that </a:t>
            </a: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space.</a:t>
            </a:r>
            <a:r>
              <a:rPr kumimoji="0" sz="275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ICB</a:t>
            </a:r>
            <a:r>
              <a:rPr kumimoji="0" sz="155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representative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152525" y="4800600"/>
            <a:ext cx="10325100" cy="1905000"/>
            <a:chOff x="1152525" y="4800600"/>
            <a:chExt cx="10325100" cy="1905000"/>
          </a:xfrm>
        </p:grpSpPr>
        <p:sp>
          <p:nvSpPr>
            <p:cNvPr id="17" name="object 17"/>
            <p:cNvSpPr/>
            <p:nvPr/>
          </p:nvSpPr>
          <p:spPr>
            <a:xfrm>
              <a:off x="1152525" y="4981574"/>
              <a:ext cx="9963150" cy="1724025"/>
            </a:xfrm>
            <a:custGeom>
              <a:avLst/>
              <a:gdLst/>
              <a:ahLst/>
              <a:cxnLst/>
              <a:rect l="l" t="t" r="r" b="b"/>
              <a:pathLst>
                <a:path w="9963150" h="1724025">
                  <a:moveTo>
                    <a:pt x="295275" y="0"/>
                  </a:moveTo>
                  <a:lnTo>
                    <a:pt x="242747" y="4089"/>
                  </a:lnTo>
                  <a:lnTo>
                    <a:pt x="193255" y="15887"/>
                  </a:lnTo>
                  <a:lnTo>
                    <a:pt x="147599" y="34683"/>
                  </a:lnTo>
                  <a:lnTo>
                    <a:pt x="106616" y="59778"/>
                  </a:lnTo>
                  <a:lnTo>
                    <a:pt x="71081" y="90474"/>
                  </a:lnTo>
                  <a:lnTo>
                    <a:pt x="41846" y="126060"/>
                  </a:lnTo>
                  <a:lnTo>
                    <a:pt x="19710" y="165836"/>
                  </a:lnTo>
                  <a:lnTo>
                    <a:pt x="5486" y="209105"/>
                  </a:lnTo>
                  <a:lnTo>
                    <a:pt x="0" y="255143"/>
                  </a:lnTo>
                  <a:lnTo>
                    <a:pt x="0" y="514350"/>
                  </a:lnTo>
                  <a:lnTo>
                    <a:pt x="295275" y="514350"/>
                  </a:lnTo>
                  <a:lnTo>
                    <a:pt x="295275" y="255143"/>
                  </a:lnTo>
                  <a:lnTo>
                    <a:pt x="126873" y="255143"/>
                  </a:lnTo>
                  <a:lnTo>
                    <a:pt x="136601" y="209410"/>
                  </a:lnTo>
                  <a:lnTo>
                    <a:pt x="160985" y="169875"/>
                  </a:lnTo>
                  <a:lnTo>
                    <a:pt x="197332" y="138823"/>
                  </a:lnTo>
                  <a:lnTo>
                    <a:pt x="242989" y="118529"/>
                  </a:lnTo>
                  <a:lnTo>
                    <a:pt x="295275" y="111252"/>
                  </a:lnTo>
                  <a:lnTo>
                    <a:pt x="295275" y="0"/>
                  </a:lnTo>
                  <a:close/>
                </a:path>
                <a:path w="9963150" h="1724025">
                  <a:moveTo>
                    <a:pt x="666750" y="0"/>
                  </a:moveTo>
                  <a:lnTo>
                    <a:pt x="614222" y="4089"/>
                  </a:lnTo>
                  <a:lnTo>
                    <a:pt x="564730" y="15887"/>
                  </a:lnTo>
                  <a:lnTo>
                    <a:pt x="519074" y="34683"/>
                  </a:lnTo>
                  <a:lnTo>
                    <a:pt x="478078" y="59778"/>
                  </a:lnTo>
                  <a:lnTo>
                    <a:pt x="442544" y="90474"/>
                  </a:lnTo>
                  <a:lnTo>
                    <a:pt x="413308" y="126060"/>
                  </a:lnTo>
                  <a:lnTo>
                    <a:pt x="391172" y="165836"/>
                  </a:lnTo>
                  <a:lnTo>
                    <a:pt x="376948" y="209105"/>
                  </a:lnTo>
                  <a:lnTo>
                    <a:pt x="371475" y="255143"/>
                  </a:lnTo>
                  <a:lnTo>
                    <a:pt x="371475" y="514350"/>
                  </a:lnTo>
                  <a:lnTo>
                    <a:pt x="666750" y="514350"/>
                  </a:lnTo>
                  <a:lnTo>
                    <a:pt x="666750" y="255143"/>
                  </a:lnTo>
                  <a:lnTo>
                    <a:pt x="498348" y="255143"/>
                  </a:lnTo>
                  <a:lnTo>
                    <a:pt x="508076" y="209410"/>
                  </a:lnTo>
                  <a:lnTo>
                    <a:pt x="532460" y="169875"/>
                  </a:lnTo>
                  <a:lnTo>
                    <a:pt x="568807" y="138823"/>
                  </a:lnTo>
                  <a:lnTo>
                    <a:pt x="614464" y="118529"/>
                  </a:lnTo>
                  <a:lnTo>
                    <a:pt x="666750" y="111252"/>
                  </a:lnTo>
                  <a:lnTo>
                    <a:pt x="666750" y="0"/>
                  </a:lnTo>
                  <a:close/>
                </a:path>
                <a:path w="9963150" h="1724025">
                  <a:moveTo>
                    <a:pt x="9572625" y="1200150"/>
                  </a:moveTo>
                  <a:lnTo>
                    <a:pt x="9277350" y="1200150"/>
                  </a:lnTo>
                  <a:lnTo>
                    <a:pt x="9277350" y="1464195"/>
                  </a:lnTo>
                  <a:lnTo>
                    <a:pt x="9445752" y="1464195"/>
                  </a:lnTo>
                  <a:lnTo>
                    <a:pt x="9436011" y="1510766"/>
                  </a:lnTo>
                  <a:lnTo>
                    <a:pt x="9411627" y="1551012"/>
                  </a:lnTo>
                  <a:lnTo>
                    <a:pt x="9375280" y="1582648"/>
                  </a:lnTo>
                  <a:lnTo>
                    <a:pt x="9329623" y="1603336"/>
                  </a:lnTo>
                  <a:lnTo>
                    <a:pt x="9277350" y="1610753"/>
                  </a:lnTo>
                  <a:lnTo>
                    <a:pt x="9277350" y="1724025"/>
                  </a:lnTo>
                  <a:lnTo>
                    <a:pt x="9329864" y="1719872"/>
                  </a:lnTo>
                  <a:lnTo>
                    <a:pt x="9379356" y="1707870"/>
                  </a:lnTo>
                  <a:lnTo>
                    <a:pt x="9425013" y="1688719"/>
                  </a:lnTo>
                  <a:lnTo>
                    <a:pt x="9466008" y="1663153"/>
                  </a:lnTo>
                  <a:lnTo>
                    <a:pt x="9501543" y="1631899"/>
                  </a:lnTo>
                  <a:lnTo>
                    <a:pt x="9530778" y="1595653"/>
                  </a:lnTo>
                  <a:lnTo>
                    <a:pt x="9552915" y="1555140"/>
                  </a:lnTo>
                  <a:lnTo>
                    <a:pt x="9567139" y="1511084"/>
                  </a:lnTo>
                  <a:lnTo>
                    <a:pt x="9572625" y="1464195"/>
                  </a:lnTo>
                  <a:lnTo>
                    <a:pt x="9572625" y="1200150"/>
                  </a:lnTo>
                  <a:close/>
                </a:path>
                <a:path w="9963150" h="1724025">
                  <a:moveTo>
                    <a:pt x="9963150" y="1200150"/>
                  </a:moveTo>
                  <a:lnTo>
                    <a:pt x="9667875" y="1200150"/>
                  </a:lnTo>
                  <a:lnTo>
                    <a:pt x="9667875" y="1464195"/>
                  </a:lnTo>
                  <a:lnTo>
                    <a:pt x="9836277" y="1464195"/>
                  </a:lnTo>
                  <a:lnTo>
                    <a:pt x="9826536" y="1510766"/>
                  </a:lnTo>
                  <a:lnTo>
                    <a:pt x="9802152" y="1551012"/>
                  </a:lnTo>
                  <a:lnTo>
                    <a:pt x="9765805" y="1582648"/>
                  </a:lnTo>
                  <a:lnTo>
                    <a:pt x="9720148" y="1603336"/>
                  </a:lnTo>
                  <a:lnTo>
                    <a:pt x="9667875" y="1610753"/>
                  </a:lnTo>
                  <a:lnTo>
                    <a:pt x="9667875" y="1724025"/>
                  </a:lnTo>
                  <a:lnTo>
                    <a:pt x="9720389" y="1719872"/>
                  </a:lnTo>
                  <a:lnTo>
                    <a:pt x="9769881" y="1707870"/>
                  </a:lnTo>
                  <a:lnTo>
                    <a:pt x="9815538" y="1688719"/>
                  </a:lnTo>
                  <a:lnTo>
                    <a:pt x="9856533" y="1663153"/>
                  </a:lnTo>
                  <a:lnTo>
                    <a:pt x="9892068" y="1631899"/>
                  </a:lnTo>
                  <a:lnTo>
                    <a:pt x="9921303" y="1595653"/>
                  </a:lnTo>
                  <a:lnTo>
                    <a:pt x="9943440" y="1555140"/>
                  </a:lnTo>
                  <a:lnTo>
                    <a:pt x="9957664" y="1511084"/>
                  </a:lnTo>
                  <a:lnTo>
                    <a:pt x="9963150" y="1464195"/>
                  </a:lnTo>
                  <a:lnTo>
                    <a:pt x="9963150" y="1200150"/>
                  </a:lnTo>
                  <a:close/>
                </a:path>
              </a:pathLst>
            </a:custGeom>
            <a:solidFill>
              <a:srgbClr val="CCD2D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25100" y="4800600"/>
              <a:ext cx="1152525" cy="108585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44175" y="4924424"/>
              <a:ext cx="742950" cy="647700"/>
            </a:xfrm>
            <a:custGeom>
              <a:avLst/>
              <a:gdLst/>
              <a:ahLst/>
              <a:cxnLst/>
              <a:rect l="l" t="t" r="r" b="b"/>
              <a:pathLst>
                <a:path w="742950" h="647700">
                  <a:moveTo>
                    <a:pt x="742950" y="490601"/>
                  </a:moveTo>
                  <a:lnTo>
                    <a:pt x="721410" y="440829"/>
                  </a:lnTo>
                  <a:lnTo>
                    <a:pt x="665099" y="403326"/>
                  </a:lnTo>
                  <a:lnTo>
                    <a:pt x="620445" y="382968"/>
                  </a:lnTo>
                  <a:lnTo>
                    <a:pt x="573239" y="366344"/>
                  </a:lnTo>
                  <a:lnTo>
                    <a:pt x="524764" y="353060"/>
                  </a:lnTo>
                  <a:lnTo>
                    <a:pt x="451586" y="338797"/>
                  </a:lnTo>
                  <a:lnTo>
                    <a:pt x="426745" y="336270"/>
                  </a:lnTo>
                  <a:lnTo>
                    <a:pt x="463613" y="325488"/>
                  </a:lnTo>
                  <a:lnTo>
                    <a:pt x="502513" y="305257"/>
                  </a:lnTo>
                  <a:lnTo>
                    <a:pt x="534974" y="278714"/>
                  </a:lnTo>
                  <a:lnTo>
                    <a:pt x="559714" y="246875"/>
                  </a:lnTo>
                  <a:lnTo>
                    <a:pt x="575487" y="210781"/>
                  </a:lnTo>
                  <a:lnTo>
                    <a:pt x="581025" y="171450"/>
                  </a:lnTo>
                  <a:lnTo>
                    <a:pt x="575487" y="132130"/>
                  </a:lnTo>
                  <a:lnTo>
                    <a:pt x="559714" y="96037"/>
                  </a:lnTo>
                  <a:lnTo>
                    <a:pt x="534974" y="64198"/>
                  </a:lnTo>
                  <a:lnTo>
                    <a:pt x="502513" y="37655"/>
                  </a:lnTo>
                  <a:lnTo>
                    <a:pt x="463613" y="17424"/>
                  </a:lnTo>
                  <a:lnTo>
                    <a:pt x="419506" y="4533"/>
                  </a:lnTo>
                  <a:lnTo>
                    <a:pt x="371475" y="0"/>
                  </a:lnTo>
                  <a:lnTo>
                    <a:pt x="323430" y="4533"/>
                  </a:lnTo>
                  <a:lnTo>
                    <a:pt x="279323" y="17424"/>
                  </a:lnTo>
                  <a:lnTo>
                    <a:pt x="240423" y="37655"/>
                  </a:lnTo>
                  <a:lnTo>
                    <a:pt x="207962" y="64198"/>
                  </a:lnTo>
                  <a:lnTo>
                    <a:pt x="183222" y="96037"/>
                  </a:lnTo>
                  <a:lnTo>
                    <a:pt x="167449" y="132130"/>
                  </a:lnTo>
                  <a:lnTo>
                    <a:pt x="161925" y="171450"/>
                  </a:lnTo>
                  <a:lnTo>
                    <a:pt x="167449" y="210781"/>
                  </a:lnTo>
                  <a:lnTo>
                    <a:pt x="183222" y="246875"/>
                  </a:lnTo>
                  <a:lnTo>
                    <a:pt x="207962" y="278714"/>
                  </a:lnTo>
                  <a:lnTo>
                    <a:pt x="240423" y="305257"/>
                  </a:lnTo>
                  <a:lnTo>
                    <a:pt x="279323" y="325488"/>
                  </a:lnTo>
                  <a:lnTo>
                    <a:pt x="316966" y="336499"/>
                  </a:lnTo>
                  <a:lnTo>
                    <a:pt x="294868" y="338797"/>
                  </a:lnTo>
                  <a:lnTo>
                    <a:pt x="256540" y="345008"/>
                  </a:lnTo>
                  <a:lnTo>
                    <a:pt x="218186" y="353060"/>
                  </a:lnTo>
                  <a:lnTo>
                    <a:pt x="169697" y="366890"/>
                  </a:lnTo>
                  <a:lnTo>
                    <a:pt x="122491" y="384454"/>
                  </a:lnTo>
                  <a:lnTo>
                    <a:pt x="77838" y="404977"/>
                  </a:lnTo>
                  <a:lnTo>
                    <a:pt x="37084" y="427736"/>
                  </a:lnTo>
                  <a:lnTo>
                    <a:pt x="9867" y="456171"/>
                  </a:lnTo>
                  <a:lnTo>
                    <a:pt x="0" y="490601"/>
                  </a:lnTo>
                  <a:lnTo>
                    <a:pt x="0" y="647700"/>
                  </a:lnTo>
                  <a:lnTo>
                    <a:pt x="742950" y="647700"/>
                  </a:lnTo>
                  <a:lnTo>
                    <a:pt x="742950" y="490601"/>
                  </a:lnTo>
                  <a:close/>
                </a:path>
              </a:pathLst>
            </a:custGeom>
            <a:solidFill>
              <a:srgbClr val="CCD2D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604010" y="4257611"/>
            <a:ext cx="3486150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Strong</a:t>
            </a:r>
            <a:r>
              <a:rPr kumimoji="0" sz="2450" b="0" i="0" u="none" strike="noStrike" kern="0" cap="none" spc="1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leadership</a:t>
            </a:r>
            <a:r>
              <a:rPr kumimoji="0" sz="245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is</a:t>
            </a:r>
            <a:r>
              <a:rPr kumimoji="0" sz="2450" b="0" i="0" u="none" strike="noStrike" kern="0" cap="none" spc="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vital</a:t>
            </a:r>
            <a:endParaRPr kumimoji="0" sz="2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69659" y="4102417"/>
            <a:ext cx="5252085" cy="763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Lack</a:t>
            </a:r>
            <a:r>
              <a:rPr kumimoji="0" sz="2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System-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level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collaboration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4445" marR="0" lvl="0" indent="0" algn="ctr" defTabSz="91440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data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sharing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3391" y="0"/>
            <a:ext cx="11120755" cy="1867535"/>
            <a:chOff x="533391" y="0"/>
            <a:chExt cx="11120755" cy="18675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391" y="0"/>
              <a:ext cx="11120517" cy="114959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9624" y="409575"/>
              <a:ext cx="10687050" cy="8858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62475" y="990625"/>
              <a:ext cx="3057525" cy="87640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53133" y="-121856"/>
            <a:ext cx="9316085" cy="128333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769995" marR="5080" indent="-3757929">
              <a:lnSpc>
                <a:spcPts val="4580"/>
              </a:lnSpc>
              <a:spcBef>
                <a:spcPts val="865"/>
              </a:spcBef>
            </a:pPr>
            <a:r>
              <a:rPr sz="4400" spc="-200" dirty="0">
                <a:solidFill>
                  <a:srgbClr val="FFFFFF"/>
                </a:solidFill>
                <a:latin typeface="Arial"/>
                <a:cs typeface="Arial"/>
              </a:rPr>
              <a:t>Framework</a:t>
            </a:r>
            <a:r>
              <a:rPr sz="4400" spc="-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204" dirty="0">
                <a:solidFill>
                  <a:srgbClr val="FFFFFF"/>
                </a:solidFill>
                <a:latin typeface="Arial"/>
                <a:cs typeface="Arial"/>
              </a:rPr>
              <a:t>Overview:</a:t>
            </a:r>
            <a:r>
              <a:rPr sz="4400" spc="-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155" dirty="0">
                <a:solidFill>
                  <a:srgbClr val="FFFFFF"/>
                </a:solidFill>
                <a:latin typeface="Arial"/>
                <a:cs typeface="Arial"/>
              </a:rPr>
              <a:t>Five</a:t>
            </a:r>
            <a:r>
              <a:rPr sz="44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110" dirty="0">
                <a:solidFill>
                  <a:srgbClr val="FFFFFF"/>
                </a:solidFill>
                <a:latin typeface="Arial"/>
                <a:cs typeface="Arial"/>
              </a:rPr>
              <a:t>pi</a:t>
            </a:r>
            <a:r>
              <a:rPr sz="4400" spc="-6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spc="-22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400" spc="-225" dirty="0">
                <a:solidFill>
                  <a:srgbClr val="FFFFFF"/>
                </a:solidFill>
                <a:latin typeface="Arial"/>
                <a:cs typeface="Arial"/>
              </a:rPr>
              <a:t>ars</a:t>
            </a:r>
            <a:r>
              <a:rPr sz="4400" spc="-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114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400" spc="-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60" dirty="0">
                <a:solidFill>
                  <a:srgbClr val="FFFFFF"/>
                </a:solidFill>
                <a:latin typeface="Arial"/>
                <a:cs typeface="Arial"/>
              </a:rPr>
              <a:t>good </a:t>
            </a:r>
            <a:r>
              <a:rPr sz="4400" spc="-65" dirty="0">
                <a:solidFill>
                  <a:srgbClr val="FFFFFF"/>
                </a:solidFill>
                <a:latin typeface="Arial"/>
                <a:cs typeface="Arial"/>
              </a:rPr>
              <a:t>practice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1460" y="1676228"/>
            <a:ext cx="2233754" cy="196706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17550" y="2124900"/>
            <a:ext cx="1941830" cy="94170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5715" marR="0" lvl="0" indent="0" algn="ctr" defTabSz="914400" eaLnBrk="1" fontAlgn="auto" latinLnBrk="0" hangingPunct="1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Working</a:t>
            </a:r>
            <a:endParaRPr kumimoji="0" sz="2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245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partnership</a:t>
            </a:r>
            <a:endParaRPr kumimoji="0" sz="2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81300" y="1657223"/>
            <a:ext cx="2262251" cy="200507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959354" y="2269172"/>
            <a:ext cx="1912620" cy="73723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68605" marR="5080" lvl="0" indent="-256540" defTabSz="914400" eaLnBrk="1" fontAlgn="auto" latinLnBrk="0" hangingPunct="1">
              <a:lnSpc>
                <a:spcPts val="2630"/>
              </a:lnSpc>
              <a:spcBef>
                <a:spcPts val="4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Upskilling</a:t>
            </a:r>
            <a:r>
              <a:rPr kumimoji="0" sz="2450" b="0" i="0" u="none" strike="noStrike" kern="0" cap="none" spc="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5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 </a:t>
            </a:r>
            <a:r>
              <a:rPr kumimoji="0" sz="2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workforce</a:t>
            </a:r>
            <a:endParaRPr kumimoji="0" sz="2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81575" y="1657223"/>
            <a:ext cx="2262251" cy="200507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331459" y="1960372"/>
            <a:ext cx="1583055" cy="1275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1780" marR="269875" lvl="0" indent="0" algn="ctr" defTabSz="914400" eaLnBrk="1" fontAlgn="auto" latinLnBrk="0" hangingPunct="1">
              <a:lnSpc>
                <a:spcPct val="1226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5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Valuing </a:t>
            </a:r>
            <a:r>
              <a:rPr kumimoji="0" sz="2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lived</a:t>
            </a:r>
            <a:endParaRPr kumimoji="0" sz="2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ts val="2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experience</a:t>
            </a:r>
            <a:endParaRPr kumimoji="0" sz="2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00900" y="1657223"/>
            <a:ext cx="2271776" cy="2005076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538466" y="2269172"/>
            <a:ext cx="1610360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Maximising</a:t>
            </a:r>
            <a:endParaRPr kumimoji="0" sz="2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410700" y="1657223"/>
            <a:ext cx="2262251" cy="200507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9520808" y="2104707"/>
            <a:ext cx="1998980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Strengthening</a:t>
            </a:r>
            <a:endParaRPr kumimoji="0" sz="2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00594" y="2602864"/>
            <a:ext cx="3959860" cy="4038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32660" algn="l"/>
              </a:tabLst>
              <a:defRPr/>
            </a:pPr>
            <a:r>
              <a:rPr kumimoji="0" sz="2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data</a:t>
            </a:r>
            <a:r>
              <a:rPr kumimoji="0" sz="245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245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action</a:t>
            </a:r>
            <a:r>
              <a:rPr kumimoji="0" sz="2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	</a:t>
            </a:r>
            <a:r>
              <a:rPr kumimoji="0" sz="3675" b="0" i="0" u="none" strike="noStrike" kern="0" cap="none" spc="0" normalizeH="0" baseline="29478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pathways</a:t>
            </a:r>
            <a:r>
              <a:rPr kumimoji="0" sz="3675" b="0" i="0" u="none" strike="noStrike" kern="0" cap="none" spc="209" normalizeH="0" baseline="29478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675" b="0" i="0" u="none" strike="noStrike" kern="0" cap="none" spc="-37" normalizeH="0" baseline="29478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endParaRPr kumimoji="0" sz="3675" b="0" i="0" u="none" strike="noStrike" kern="0" cap="none" spc="0" normalizeH="0" baseline="29478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520808" y="2762948"/>
            <a:ext cx="638810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5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care</a:t>
            </a:r>
            <a:endParaRPr kumimoji="0" sz="2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33391" y="3630676"/>
            <a:ext cx="11120755" cy="1584960"/>
            <a:chOff x="533391" y="3630676"/>
            <a:chExt cx="11120755" cy="1584960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3391" y="4362412"/>
              <a:ext cx="11120517" cy="85269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862701" y="3643376"/>
              <a:ext cx="409575" cy="723900"/>
            </a:xfrm>
            <a:custGeom>
              <a:avLst/>
              <a:gdLst/>
              <a:ahLst/>
              <a:cxnLst/>
              <a:rect l="l" t="t" r="r" b="b"/>
              <a:pathLst>
                <a:path w="409575" h="723900">
                  <a:moveTo>
                    <a:pt x="307086" y="0"/>
                  </a:moveTo>
                  <a:lnTo>
                    <a:pt x="102362" y="0"/>
                  </a:lnTo>
                  <a:lnTo>
                    <a:pt x="102362" y="519049"/>
                  </a:lnTo>
                  <a:lnTo>
                    <a:pt x="0" y="519049"/>
                  </a:lnTo>
                  <a:lnTo>
                    <a:pt x="204724" y="723900"/>
                  </a:lnTo>
                  <a:lnTo>
                    <a:pt x="409575" y="519049"/>
                  </a:lnTo>
                  <a:lnTo>
                    <a:pt x="307086" y="519049"/>
                  </a:lnTo>
                  <a:lnTo>
                    <a:pt x="307086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862701" y="3643376"/>
              <a:ext cx="409575" cy="723900"/>
            </a:xfrm>
            <a:custGeom>
              <a:avLst/>
              <a:gdLst/>
              <a:ahLst/>
              <a:cxnLst/>
              <a:rect l="l" t="t" r="r" b="b"/>
              <a:pathLst>
                <a:path w="409575" h="723900">
                  <a:moveTo>
                    <a:pt x="0" y="519049"/>
                  </a:moveTo>
                  <a:lnTo>
                    <a:pt x="102362" y="519049"/>
                  </a:lnTo>
                  <a:lnTo>
                    <a:pt x="102362" y="0"/>
                  </a:lnTo>
                  <a:lnTo>
                    <a:pt x="307086" y="0"/>
                  </a:lnTo>
                  <a:lnTo>
                    <a:pt x="307086" y="519049"/>
                  </a:lnTo>
                  <a:lnTo>
                    <a:pt x="409575" y="519049"/>
                  </a:lnTo>
                  <a:lnTo>
                    <a:pt x="204724" y="723900"/>
                  </a:lnTo>
                  <a:lnTo>
                    <a:pt x="0" y="519049"/>
                  </a:lnTo>
                  <a:close/>
                </a:path>
              </a:pathLst>
            </a:custGeom>
            <a:ln w="254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2781300" y="4531614"/>
            <a:ext cx="616267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Arial"/>
                <a:cs typeface="Arial"/>
              </a:rPr>
              <a:t>Three</a:t>
            </a:r>
            <a:r>
              <a:rPr kumimoji="0" sz="3200" b="1" i="0" u="none" strike="noStrike" kern="0" cap="none" spc="-7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Arial"/>
                <a:cs typeface="Arial"/>
              </a:rPr>
              <a:t>Recommendation</a:t>
            </a:r>
            <a:r>
              <a:rPr kumimoji="0" sz="3200" b="1" i="0" u="none" strike="noStrike" kern="0" cap="none" spc="-8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3200" b="1" i="0" u="none" strike="noStrike" kern="0" cap="none" spc="-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Arial"/>
                <a:cs typeface="Arial"/>
              </a:rPr>
              <a:t>Levels: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562449" y="5419721"/>
            <a:ext cx="3481501" cy="1328808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486653" y="5855652"/>
            <a:ext cx="1639570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5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Provision</a:t>
            </a:r>
            <a:endParaRPr kumimoji="0" sz="2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33377" y="5419721"/>
            <a:ext cx="3900596" cy="1328808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772159" y="5427979"/>
            <a:ext cx="3421379" cy="13081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lvl="0" indent="0" algn="ctr" defTabSz="914400" eaLnBrk="1" fontAlgn="auto" latinLnBrk="0" hangingPunct="1">
              <a:lnSpc>
                <a:spcPct val="1024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Commissioning</a:t>
            </a:r>
            <a:r>
              <a:rPr kumimoji="0" sz="2750" b="1" i="0" u="none" strike="noStrike" kern="0" cap="none" spc="3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and </a:t>
            </a:r>
            <a:r>
              <a:rPr kumimoji="0" sz="275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Regional Stakeholders</a:t>
            </a:r>
            <a:endParaRPr kumimoji="0" sz="2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172424" y="5419721"/>
            <a:ext cx="3481501" cy="1328808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8496300" y="5855652"/>
            <a:ext cx="2852420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2750" b="1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Home</a:t>
            </a:r>
            <a:r>
              <a:rPr kumimoji="0" sz="2750" b="1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Office</a:t>
            </a:r>
            <a:endParaRPr kumimoji="0" sz="2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324693" y="3041564"/>
            <a:ext cx="7360284" cy="555625"/>
            <a:chOff x="1324693" y="3041564"/>
            <a:chExt cx="7360284" cy="555625"/>
          </a:xfrm>
        </p:grpSpPr>
        <p:pic>
          <p:nvPicPr>
            <p:cNvPr id="31" name="object 31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8581" y="3341160"/>
              <a:ext cx="269332" cy="20369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4693" y="3068896"/>
              <a:ext cx="188364" cy="22416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440629" y="3153721"/>
              <a:ext cx="505459" cy="406400"/>
            </a:xfrm>
            <a:custGeom>
              <a:avLst/>
              <a:gdLst/>
              <a:ahLst/>
              <a:cxnLst/>
              <a:rect l="l" t="t" r="r" b="b"/>
              <a:pathLst>
                <a:path w="505460" h="406400">
                  <a:moveTo>
                    <a:pt x="451713" y="290289"/>
                  </a:moveTo>
                  <a:lnTo>
                    <a:pt x="299729" y="290289"/>
                  </a:lnTo>
                  <a:lnTo>
                    <a:pt x="306607" y="290834"/>
                  </a:lnTo>
                  <a:lnTo>
                    <a:pt x="313043" y="292528"/>
                  </a:lnTo>
                  <a:lnTo>
                    <a:pt x="337431" y="325162"/>
                  </a:lnTo>
                  <a:lnTo>
                    <a:pt x="337284" y="332746"/>
                  </a:lnTo>
                  <a:lnTo>
                    <a:pt x="335546" y="339888"/>
                  </a:lnTo>
                  <a:lnTo>
                    <a:pt x="332394" y="346500"/>
                  </a:lnTo>
                  <a:lnTo>
                    <a:pt x="328006" y="352494"/>
                  </a:lnTo>
                  <a:lnTo>
                    <a:pt x="295959" y="389252"/>
                  </a:lnTo>
                  <a:lnTo>
                    <a:pt x="309155" y="399619"/>
                  </a:lnTo>
                  <a:lnTo>
                    <a:pt x="315753" y="403389"/>
                  </a:lnTo>
                  <a:lnTo>
                    <a:pt x="323293" y="406217"/>
                  </a:lnTo>
                  <a:lnTo>
                    <a:pt x="331776" y="405274"/>
                  </a:lnTo>
                  <a:lnTo>
                    <a:pt x="346091" y="401062"/>
                  </a:lnTo>
                  <a:lnTo>
                    <a:pt x="357225" y="392079"/>
                  </a:lnTo>
                  <a:lnTo>
                    <a:pt x="364117" y="379562"/>
                  </a:lnTo>
                  <a:lnTo>
                    <a:pt x="365708" y="364747"/>
                  </a:lnTo>
                  <a:lnTo>
                    <a:pt x="365708" y="363804"/>
                  </a:lnTo>
                  <a:lnTo>
                    <a:pt x="378336" y="363804"/>
                  </a:lnTo>
                  <a:lnTo>
                    <a:pt x="407474" y="339034"/>
                  </a:lnTo>
                  <a:lnTo>
                    <a:pt x="409065" y="323277"/>
                  </a:lnTo>
                  <a:lnTo>
                    <a:pt x="421693" y="323277"/>
                  </a:lnTo>
                  <a:lnTo>
                    <a:pt x="432805" y="320007"/>
                  </a:lnTo>
                  <a:lnTo>
                    <a:pt x="443939" y="311024"/>
                  </a:lnTo>
                  <a:lnTo>
                    <a:pt x="450831" y="298507"/>
                  </a:lnTo>
                  <a:lnTo>
                    <a:pt x="451473" y="292528"/>
                  </a:lnTo>
                  <a:lnTo>
                    <a:pt x="451511" y="292174"/>
                  </a:lnTo>
                  <a:lnTo>
                    <a:pt x="451612" y="291232"/>
                  </a:lnTo>
                  <a:lnTo>
                    <a:pt x="451713" y="290289"/>
                  </a:lnTo>
                  <a:close/>
                </a:path>
                <a:path w="505460" h="406400">
                  <a:moveTo>
                    <a:pt x="378336" y="363804"/>
                  </a:moveTo>
                  <a:lnTo>
                    <a:pt x="365708" y="363804"/>
                  </a:lnTo>
                  <a:lnTo>
                    <a:pt x="368535" y="364747"/>
                  </a:lnTo>
                  <a:lnTo>
                    <a:pt x="375133" y="364747"/>
                  </a:lnTo>
                  <a:lnTo>
                    <a:pt x="378336" y="363804"/>
                  </a:lnTo>
                  <a:close/>
                </a:path>
                <a:path w="505460" h="406400">
                  <a:moveTo>
                    <a:pt x="421693" y="323277"/>
                  </a:moveTo>
                  <a:lnTo>
                    <a:pt x="409065" y="323277"/>
                  </a:lnTo>
                  <a:lnTo>
                    <a:pt x="411892" y="324219"/>
                  </a:lnTo>
                  <a:lnTo>
                    <a:pt x="418490" y="324219"/>
                  </a:lnTo>
                  <a:lnTo>
                    <a:pt x="421693" y="323277"/>
                  </a:lnTo>
                  <a:close/>
                </a:path>
                <a:path w="505460" h="406400">
                  <a:moveTo>
                    <a:pt x="503990" y="252589"/>
                  </a:moveTo>
                  <a:lnTo>
                    <a:pt x="246947" y="252589"/>
                  </a:lnTo>
                  <a:lnTo>
                    <a:pt x="254546" y="253281"/>
                  </a:lnTo>
                  <a:lnTo>
                    <a:pt x="261792" y="255299"/>
                  </a:lnTo>
                  <a:lnTo>
                    <a:pt x="287872" y="283692"/>
                  </a:lnTo>
                  <a:lnTo>
                    <a:pt x="287947" y="283898"/>
                  </a:lnTo>
                  <a:lnTo>
                    <a:pt x="289361" y="292174"/>
                  </a:lnTo>
                  <a:lnTo>
                    <a:pt x="292189" y="291232"/>
                  </a:lnTo>
                  <a:lnTo>
                    <a:pt x="295959" y="290289"/>
                  </a:lnTo>
                  <a:lnTo>
                    <a:pt x="451713" y="290289"/>
                  </a:lnTo>
                  <a:lnTo>
                    <a:pt x="452400" y="283898"/>
                  </a:lnTo>
                  <a:lnTo>
                    <a:pt x="452422" y="281807"/>
                  </a:lnTo>
                  <a:lnTo>
                    <a:pt x="451479" y="279922"/>
                  </a:lnTo>
                  <a:lnTo>
                    <a:pt x="451479" y="278037"/>
                  </a:lnTo>
                  <a:lnTo>
                    <a:pt x="496721" y="268612"/>
                  </a:lnTo>
                  <a:lnTo>
                    <a:pt x="503788" y="254474"/>
                  </a:lnTo>
                  <a:lnTo>
                    <a:pt x="503889" y="253532"/>
                  </a:lnTo>
                  <a:lnTo>
                    <a:pt x="503990" y="252589"/>
                  </a:lnTo>
                  <a:close/>
                </a:path>
                <a:path w="505460" h="406400">
                  <a:moveTo>
                    <a:pt x="484086" y="278037"/>
                  </a:moveTo>
                  <a:lnTo>
                    <a:pt x="451479" y="278037"/>
                  </a:lnTo>
                  <a:lnTo>
                    <a:pt x="457135" y="280864"/>
                  </a:lnTo>
                  <a:lnTo>
                    <a:pt x="463732" y="282749"/>
                  </a:lnTo>
                  <a:lnTo>
                    <a:pt x="471273" y="281807"/>
                  </a:lnTo>
                  <a:lnTo>
                    <a:pt x="484086" y="278037"/>
                  </a:lnTo>
                  <a:close/>
                </a:path>
                <a:path w="505460" h="406400">
                  <a:moveTo>
                    <a:pt x="486039" y="208292"/>
                  </a:moveTo>
                  <a:lnTo>
                    <a:pt x="187566" y="208292"/>
                  </a:lnTo>
                  <a:lnTo>
                    <a:pt x="196005" y="208999"/>
                  </a:lnTo>
                  <a:lnTo>
                    <a:pt x="204179" y="211119"/>
                  </a:lnTo>
                  <a:lnTo>
                    <a:pt x="233648" y="244784"/>
                  </a:lnTo>
                  <a:lnTo>
                    <a:pt x="234490" y="252589"/>
                  </a:lnTo>
                  <a:lnTo>
                    <a:pt x="234592" y="253532"/>
                  </a:lnTo>
                  <a:lnTo>
                    <a:pt x="234694" y="254474"/>
                  </a:lnTo>
                  <a:lnTo>
                    <a:pt x="238464" y="253532"/>
                  </a:lnTo>
                  <a:lnTo>
                    <a:pt x="243176" y="252589"/>
                  </a:lnTo>
                  <a:lnTo>
                    <a:pt x="503990" y="252589"/>
                  </a:lnTo>
                  <a:lnTo>
                    <a:pt x="505204" y="241279"/>
                  </a:lnTo>
                  <a:lnTo>
                    <a:pt x="504980" y="235624"/>
                  </a:lnTo>
                  <a:lnTo>
                    <a:pt x="504910" y="233857"/>
                  </a:lnTo>
                  <a:lnTo>
                    <a:pt x="502857" y="227171"/>
                  </a:lnTo>
                  <a:lnTo>
                    <a:pt x="499372" y="221133"/>
                  </a:lnTo>
                  <a:lnTo>
                    <a:pt x="494836" y="215832"/>
                  </a:lnTo>
                  <a:lnTo>
                    <a:pt x="486039" y="208292"/>
                  </a:lnTo>
                  <a:close/>
                </a:path>
                <a:path w="505460" h="406400">
                  <a:moveTo>
                    <a:pt x="204648" y="165879"/>
                  </a:moveTo>
                  <a:lnTo>
                    <a:pt x="124416" y="165879"/>
                  </a:lnTo>
                  <a:lnTo>
                    <a:pt x="132854" y="166586"/>
                  </a:lnTo>
                  <a:lnTo>
                    <a:pt x="141155" y="168766"/>
                  </a:lnTo>
                  <a:lnTo>
                    <a:pt x="170100" y="201444"/>
                  </a:lnTo>
                  <a:lnTo>
                    <a:pt x="171543" y="211119"/>
                  </a:lnTo>
                  <a:lnTo>
                    <a:pt x="176256" y="209234"/>
                  </a:lnTo>
                  <a:lnTo>
                    <a:pt x="181911" y="208292"/>
                  </a:lnTo>
                  <a:lnTo>
                    <a:pt x="486039" y="208292"/>
                  </a:lnTo>
                  <a:lnTo>
                    <a:pt x="440954" y="169649"/>
                  </a:lnTo>
                  <a:lnTo>
                    <a:pt x="225268" y="169649"/>
                  </a:lnTo>
                  <a:lnTo>
                    <a:pt x="214885" y="168766"/>
                  </a:lnTo>
                  <a:lnTo>
                    <a:pt x="205121" y="166115"/>
                  </a:lnTo>
                  <a:lnTo>
                    <a:pt x="204648" y="165879"/>
                  </a:lnTo>
                  <a:close/>
                </a:path>
                <a:path w="505460" h="406400">
                  <a:moveTo>
                    <a:pt x="82001" y="0"/>
                  </a:moveTo>
                  <a:lnTo>
                    <a:pt x="0" y="135719"/>
                  </a:lnTo>
                  <a:lnTo>
                    <a:pt x="64093" y="210177"/>
                  </a:lnTo>
                  <a:lnTo>
                    <a:pt x="88599" y="181902"/>
                  </a:lnTo>
                  <a:lnTo>
                    <a:pt x="95786" y="175024"/>
                  </a:lnTo>
                  <a:lnTo>
                    <a:pt x="104387" y="170003"/>
                  </a:lnTo>
                  <a:lnTo>
                    <a:pt x="114048" y="166925"/>
                  </a:lnTo>
                  <a:lnTo>
                    <a:pt x="124416" y="165879"/>
                  </a:lnTo>
                  <a:lnTo>
                    <a:pt x="204648" y="165879"/>
                  </a:lnTo>
                  <a:lnTo>
                    <a:pt x="196241" y="161697"/>
                  </a:lnTo>
                  <a:lnTo>
                    <a:pt x="188509" y="155512"/>
                  </a:lnTo>
                  <a:lnTo>
                    <a:pt x="174901" y="137560"/>
                  </a:lnTo>
                  <a:lnTo>
                    <a:pt x="169422" y="116516"/>
                  </a:lnTo>
                  <a:lnTo>
                    <a:pt x="172073" y="94942"/>
                  </a:lnTo>
                  <a:lnTo>
                    <a:pt x="182853" y="75399"/>
                  </a:lnTo>
                  <a:lnTo>
                    <a:pt x="236010" y="14137"/>
                  </a:lnTo>
                  <a:lnTo>
                    <a:pt x="165534" y="14137"/>
                  </a:lnTo>
                  <a:lnTo>
                    <a:pt x="124607" y="12900"/>
                  </a:lnTo>
                  <a:lnTo>
                    <a:pt x="82001" y="0"/>
                  </a:lnTo>
                  <a:close/>
                </a:path>
                <a:path w="505460" h="406400">
                  <a:moveTo>
                    <a:pt x="332718" y="76342"/>
                  </a:moveTo>
                  <a:lnTo>
                    <a:pt x="267683" y="150799"/>
                  </a:lnTo>
                  <a:lnTo>
                    <a:pt x="229981" y="169649"/>
                  </a:lnTo>
                  <a:lnTo>
                    <a:pt x="440954" y="169649"/>
                  </a:lnTo>
                  <a:lnTo>
                    <a:pt x="343086" y="85767"/>
                  </a:lnTo>
                  <a:lnTo>
                    <a:pt x="332718" y="76342"/>
                  </a:lnTo>
                  <a:close/>
                </a:path>
                <a:path w="505460" h="406400">
                  <a:moveTo>
                    <a:pt x="203810" y="11133"/>
                  </a:moveTo>
                  <a:lnTo>
                    <a:pt x="165534" y="14137"/>
                  </a:lnTo>
                  <a:lnTo>
                    <a:pt x="236010" y="14137"/>
                  </a:lnTo>
                  <a:lnTo>
                    <a:pt x="238464" y="11310"/>
                  </a:lnTo>
                  <a:lnTo>
                    <a:pt x="203810" y="111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4464" y="3068896"/>
              <a:ext cx="188362" cy="22416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627251" y="3041573"/>
              <a:ext cx="2710180" cy="471805"/>
            </a:xfrm>
            <a:custGeom>
              <a:avLst/>
              <a:gdLst/>
              <a:ahLst/>
              <a:cxnLst/>
              <a:rect l="l" t="t" r="r" b="b"/>
              <a:pathLst>
                <a:path w="2710179" h="471804">
                  <a:moveTo>
                    <a:pt x="398691" y="246926"/>
                  </a:moveTo>
                  <a:lnTo>
                    <a:pt x="346240" y="161163"/>
                  </a:lnTo>
                  <a:lnTo>
                    <a:pt x="325843" y="127812"/>
                  </a:lnTo>
                  <a:lnTo>
                    <a:pt x="318579" y="115925"/>
                  </a:lnTo>
                  <a:lnTo>
                    <a:pt x="263525" y="127812"/>
                  </a:lnTo>
                  <a:lnTo>
                    <a:pt x="213956" y="125463"/>
                  </a:lnTo>
                  <a:lnTo>
                    <a:pt x="167208" y="115531"/>
                  </a:lnTo>
                  <a:lnTo>
                    <a:pt x="120637" y="104609"/>
                  </a:lnTo>
                  <a:lnTo>
                    <a:pt x="119697" y="104609"/>
                  </a:lnTo>
                  <a:lnTo>
                    <a:pt x="115925" y="103670"/>
                  </a:lnTo>
                  <a:lnTo>
                    <a:pt x="107340" y="103860"/>
                  </a:lnTo>
                  <a:lnTo>
                    <a:pt x="98844" y="105905"/>
                  </a:lnTo>
                  <a:lnTo>
                    <a:pt x="9423" y="200748"/>
                  </a:lnTo>
                  <a:lnTo>
                    <a:pt x="0" y="228193"/>
                  </a:lnTo>
                  <a:lnTo>
                    <a:pt x="3860" y="241973"/>
                  </a:lnTo>
                  <a:lnTo>
                    <a:pt x="41465" y="262953"/>
                  </a:lnTo>
                  <a:lnTo>
                    <a:pt x="48488" y="261683"/>
                  </a:lnTo>
                  <a:lnTo>
                    <a:pt x="55257" y="259181"/>
                  </a:lnTo>
                  <a:lnTo>
                    <a:pt x="61480" y="255270"/>
                  </a:lnTo>
                  <a:lnTo>
                    <a:pt x="66916" y="249758"/>
                  </a:lnTo>
                  <a:lnTo>
                    <a:pt x="144208" y="161163"/>
                  </a:lnTo>
                  <a:lnTo>
                    <a:pt x="320459" y="312902"/>
                  </a:lnTo>
                  <a:lnTo>
                    <a:pt x="327063" y="319506"/>
                  </a:lnTo>
                  <a:lnTo>
                    <a:pt x="330835" y="325158"/>
                  </a:lnTo>
                  <a:lnTo>
                    <a:pt x="398691" y="246926"/>
                  </a:lnTo>
                  <a:close/>
                </a:path>
                <a:path w="2710179" h="471804">
                  <a:moveTo>
                    <a:pt x="2710091" y="37693"/>
                  </a:moveTo>
                  <a:lnTo>
                    <a:pt x="2707119" y="23063"/>
                  </a:lnTo>
                  <a:lnTo>
                    <a:pt x="2699016" y="11074"/>
                  </a:lnTo>
                  <a:lnTo>
                    <a:pt x="2687028" y="2971"/>
                  </a:lnTo>
                  <a:lnTo>
                    <a:pt x="2672384" y="0"/>
                  </a:lnTo>
                  <a:lnTo>
                    <a:pt x="2069160" y="0"/>
                  </a:lnTo>
                  <a:lnTo>
                    <a:pt x="2054517" y="2971"/>
                  </a:lnTo>
                  <a:lnTo>
                    <a:pt x="2042528" y="11074"/>
                  </a:lnTo>
                  <a:lnTo>
                    <a:pt x="2034425" y="23063"/>
                  </a:lnTo>
                  <a:lnTo>
                    <a:pt x="2031453" y="37693"/>
                  </a:lnTo>
                  <a:lnTo>
                    <a:pt x="2031453" y="174358"/>
                  </a:lnTo>
                  <a:lnTo>
                    <a:pt x="2039543" y="172427"/>
                  </a:lnTo>
                  <a:lnTo>
                    <a:pt x="2048065" y="170942"/>
                  </a:lnTo>
                  <a:lnTo>
                    <a:pt x="2056777" y="169989"/>
                  </a:lnTo>
                  <a:lnTo>
                    <a:pt x="2065388" y="169646"/>
                  </a:lnTo>
                  <a:lnTo>
                    <a:pt x="2072932" y="169646"/>
                  </a:lnTo>
                  <a:lnTo>
                    <a:pt x="2088007" y="171526"/>
                  </a:lnTo>
                  <a:lnTo>
                    <a:pt x="2088007" y="56540"/>
                  </a:lnTo>
                  <a:lnTo>
                    <a:pt x="2653538" y="56553"/>
                  </a:lnTo>
                  <a:lnTo>
                    <a:pt x="2653538" y="414693"/>
                  </a:lnTo>
                  <a:lnTo>
                    <a:pt x="2334018" y="414693"/>
                  </a:lnTo>
                  <a:lnTo>
                    <a:pt x="2280285" y="471246"/>
                  </a:lnTo>
                  <a:lnTo>
                    <a:pt x="2672384" y="471246"/>
                  </a:lnTo>
                  <a:lnTo>
                    <a:pt x="2687028" y="468274"/>
                  </a:lnTo>
                  <a:lnTo>
                    <a:pt x="2699016" y="460171"/>
                  </a:lnTo>
                  <a:lnTo>
                    <a:pt x="2707119" y="448183"/>
                  </a:lnTo>
                  <a:lnTo>
                    <a:pt x="2710091" y="433552"/>
                  </a:lnTo>
                  <a:lnTo>
                    <a:pt x="2710091" y="376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6" name="object 36"/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3470" y="3248913"/>
              <a:ext cx="160232" cy="16022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3511673" y="3298071"/>
              <a:ext cx="495934" cy="290195"/>
            </a:xfrm>
            <a:custGeom>
              <a:avLst/>
              <a:gdLst/>
              <a:ahLst/>
              <a:cxnLst/>
              <a:rect l="l" t="t" r="r" b="b"/>
              <a:pathLst>
                <a:path w="495935" h="290195">
                  <a:moveTo>
                    <a:pt x="449435" y="0"/>
                  </a:moveTo>
                  <a:lnTo>
                    <a:pt x="434516" y="5507"/>
                  </a:lnTo>
                  <a:lnTo>
                    <a:pt x="430746" y="7392"/>
                  </a:lnTo>
                  <a:lnTo>
                    <a:pt x="428861" y="11162"/>
                  </a:lnTo>
                  <a:lnTo>
                    <a:pt x="289364" y="156307"/>
                  </a:lnTo>
                  <a:lnTo>
                    <a:pt x="247892" y="139342"/>
                  </a:lnTo>
                  <a:lnTo>
                    <a:pt x="198320" y="131655"/>
                  </a:lnTo>
                  <a:lnTo>
                    <a:pt x="181913" y="130859"/>
                  </a:lnTo>
                  <a:lnTo>
                    <a:pt x="165507" y="131552"/>
                  </a:lnTo>
                  <a:lnTo>
                    <a:pt x="115935" y="141227"/>
                  </a:lnTo>
                  <a:lnTo>
                    <a:pt x="70810" y="159134"/>
                  </a:lnTo>
                  <a:lnTo>
                    <a:pt x="32046" y="185524"/>
                  </a:lnTo>
                  <a:lnTo>
                    <a:pt x="0" y="290142"/>
                  </a:lnTo>
                  <a:lnTo>
                    <a:pt x="281823" y="290142"/>
                  </a:lnTo>
                  <a:lnTo>
                    <a:pt x="281823" y="289199"/>
                  </a:lnTo>
                  <a:lnTo>
                    <a:pt x="361940" y="195892"/>
                  </a:lnTo>
                  <a:lnTo>
                    <a:pt x="485413" y="65827"/>
                  </a:lnTo>
                  <a:lnTo>
                    <a:pt x="492379" y="55666"/>
                  </a:lnTo>
                  <a:lnTo>
                    <a:pt x="495899" y="43207"/>
                  </a:lnTo>
                  <a:lnTo>
                    <a:pt x="495354" y="30042"/>
                  </a:lnTo>
                  <a:lnTo>
                    <a:pt x="490126" y="17760"/>
                  </a:lnTo>
                  <a:lnTo>
                    <a:pt x="478919" y="6302"/>
                  </a:lnTo>
                  <a:lnTo>
                    <a:pt x="464795" y="323"/>
                  </a:lnTo>
                  <a:lnTo>
                    <a:pt x="4494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8" name="object 38"/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9973" y="3226635"/>
              <a:ext cx="63817" cy="6381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7066" y="3226635"/>
              <a:ext cx="63817" cy="6381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2337" y="3226635"/>
              <a:ext cx="63817" cy="6381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4701" y="3226635"/>
              <a:ext cx="63817" cy="63814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841111" y="3096285"/>
              <a:ext cx="2844165" cy="500380"/>
            </a:xfrm>
            <a:custGeom>
              <a:avLst/>
              <a:gdLst/>
              <a:ahLst/>
              <a:cxnLst/>
              <a:rect l="l" t="t" r="r" b="b"/>
              <a:pathLst>
                <a:path w="2844165" h="500379">
                  <a:moveTo>
                    <a:pt x="537984" y="324993"/>
                  </a:moveTo>
                  <a:lnTo>
                    <a:pt x="536714" y="318604"/>
                  </a:lnTo>
                  <a:lnTo>
                    <a:pt x="519226" y="238836"/>
                  </a:lnTo>
                  <a:lnTo>
                    <a:pt x="516293" y="225437"/>
                  </a:lnTo>
                  <a:lnTo>
                    <a:pt x="480060" y="203250"/>
                  </a:lnTo>
                  <a:lnTo>
                    <a:pt x="460768" y="200558"/>
                  </a:lnTo>
                  <a:lnTo>
                    <a:pt x="451675" y="200888"/>
                  </a:lnTo>
                  <a:lnTo>
                    <a:pt x="453339" y="200888"/>
                  </a:lnTo>
                  <a:lnTo>
                    <a:pt x="447522" y="201587"/>
                  </a:lnTo>
                  <a:lnTo>
                    <a:pt x="409714" y="218427"/>
                  </a:lnTo>
                  <a:lnTo>
                    <a:pt x="396951" y="263093"/>
                  </a:lnTo>
                  <a:lnTo>
                    <a:pt x="391604" y="238836"/>
                  </a:lnTo>
                  <a:lnTo>
                    <a:pt x="365607" y="207378"/>
                  </a:lnTo>
                  <a:lnTo>
                    <a:pt x="333133" y="200558"/>
                  </a:lnTo>
                  <a:lnTo>
                    <a:pt x="324040" y="200888"/>
                  </a:lnTo>
                  <a:lnTo>
                    <a:pt x="325704" y="200888"/>
                  </a:lnTo>
                  <a:lnTo>
                    <a:pt x="319887" y="201587"/>
                  </a:lnTo>
                  <a:lnTo>
                    <a:pt x="282079" y="218427"/>
                  </a:lnTo>
                  <a:lnTo>
                    <a:pt x="269316" y="262458"/>
                  </a:lnTo>
                  <a:lnTo>
                    <a:pt x="269316" y="263093"/>
                  </a:lnTo>
                  <a:lnTo>
                    <a:pt x="263969" y="238836"/>
                  </a:lnTo>
                  <a:lnTo>
                    <a:pt x="237972" y="207378"/>
                  </a:lnTo>
                  <a:lnTo>
                    <a:pt x="205498" y="200558"/>
                  </a:lnTo>
                  <a:lnTo>
                    <a:pt x="196405" y="200888"/>
                  </a:lnTo>
                  <a:lnTo>
                    <a:pt x="198069" y="200888"/>
                  </a:lnTo>
                  <a:lnTo>
                    <a:pt x="192252" y="201587"/>
                  </a:lnTo>
                  <a:lnTo>
                    <a:pt x="154444" y="218414"/>
                  </a:lnTo>
                  <a:lnTo>
                    <a:pt x="141681" y="262458"/>
                  </a:lnTo>
                  <a:lnTo>
                    <a:pt x="136385" y="238836"/>
                  </a:lnTo>
                  <a:lnTo>
                    <a:pt x="110337" y="207378"/>
                  </a:lnTo>
                  <a:lnTo>
                    <a:pt x="77863" y="200558"/>
                  </a:lnTo>
                  <a:lnTo>
                    <a:pt x="68770" y="200888"/>
                  </a:lnTo>
                  <a:lnTo>
                    <a:pt x="70434" y="200888"/>
                  </a:lnTo>
                  <a:lnTo>
                    <a:pt x="64617" y="201587"/>
                  </a:lnTo>
                  <a:lnTo>
                    <a:pt x="26797" y="218414"/>
                  </a:lnTo>
                  <a:lnTo>
                    <a:pt x="1917" y="317969"/>
                  </a:lnTo>
                  <a:lnTo>
                    <a:pt x="0" y="324993"/>
                  </a:lnTo>
                  <a:lnTo>
                    <a:pt x="4470" y="332651"/>
                  </a:lnTo>
                  <a:lnTo>
                    <a:pt x="12128" y="333921"/>
                  </a:lnTo>
                  <a:lnTo>
                    <a:pt x="19786" y="333921"/>
                  </a:lnTo>
                  <a:lnTo>
                    <a:pt x="24892" y="330098"/>
                  </a:lnTo>
                  <a:lnTo>
                    <a:pt x="26797" y="323710"/>
                  </a:lnTo>
                  <a:lnTo>
                    <a:pt x="45948" y="238836"/>
                  </a:lnTo>
                  <a:lnTo>
                    <a:pt x="45948" y="284149"/>
                  </a:lnTo>
                  <a:lnTo>
                    <a:pt x="26797" y="379234"/>
                  </a:lnTo>
                  <a:lnTo>
                    <a:pt x="45948" y="379234"/>
                  </a:lnTo>
                  <a:lnTo>
                    <a:pt x="45948" y="487718"/>
                  </a:lnTo>
                  <a:lnTo>
                    <a:pt x="71475" y="487718"/>
                  </a:lnTo>
                  <a:lnTo>
                    <a:pt x="71475" y="379234"/>
                  </a:lnTo>
                  <a:lnTo>
                    <a:pt x="84239" y="379234"/>
                  </a:lnTo>
                  <a:lnTo>
                    <a:pt x="84239" y="487718"/>
                  </a:lnTo>
                  <a:lnTo>
                    <a:pt x="109766" y="487718"/>
                  </a:lnTo>
                  <a:lnTo>
                    <a:pt x="109766" y="379234"/>
                  </a:lnTo>
                  <a:lnTo>
                    <a:pt x="128917" y="379234"/>
                  </a:lnTo>
                  <a:lnTo>
                    <a:pt x="109766" y="284149"/>
                  </a:lnTo>
                  <a:lnTo>
                    <a:pt x="109766" y="238836"/>
                  </a:lnTo>
                  <a:lnTo>
                    <a:pt x="130187" y="330098"/>
                  </a:lnTo>
                  <a:lnTo>
                    <a:pt x="135293" y="334568"/>
                  </a:lnTo>
                  <a:lnTo>
                    <a:pt x="146786" y="334568"/>
                  </a:lnTo>
                  <a:lnTo>
                    <a:pt x="151892" y="330733"/>
                  </a:lnTo>
                  <a:lnTo>
                    <a:pt x="153162" y="324358"/>
                  </a:lnTo>
                  <a:lnTo>
                    <a:pt x="167944" y="262458"/>
                  </a:lnTo>
                  <a:lnTo>
                    <a:pt x="173583" y="238836"/>
                  </a:lnTo>
                  <a:lnTo>
                    <a:pt x="173583" y="487718"/>
                  </a:lnTo>
                  <a:lnTo>
                    <a:pt x="199110" y="487718"/>
                  </a:lnTo>
                  <a:lnTo>
                    <a:pt x="199110" y="340944"/>
                  </a:lnTo>
                  <a:lnTo>
                    <a:pt x="211874" y="340944"/>
                  </a:lnTo>
                  <a:lnTo>
                    <a:pt x="211874" y="487718"/>
                  </a:lnTo>
                  <a:lnTo>
                    <a:pt x="237401" y="487718"/>
                  </a:lnTo>
                  <a:lnTo>
                    <a:pt x="237401" y="340944"/>
                  </a:lnTo>
                  <a:lnTo>
                    <a:pt x="237401" y="238836"/>
                  </a:lnTo>
                  <a:lnTo>
                    <a:pt x="257822" y="330098"/>
                  </a:lnTo>
                  <a:lnTo>
                    <a:pt x="262928" y="334568"/>
                  </a:lnTo>
                  <a:lnTo>
                    <a:pt x="275056" y="334568"/>
                  </a:lnTo>
                  <a:lnTo>
                    <a:pt x="280162" y="330733"/>
                  </a:lnTo>
                  <a:lnTo>
                    <a:pt x="281432" y="324358"/>
                  </a:lnTo>
                  <a:lnTo>
                    <a:pt x="295605" y="263093"/>
                  </a:lnTo>
                  <a:lnTo>
                    <a:pt x="301218" y="238836"/>
                  </a:lnTo>
                  <a:lnTo>
                    <a:pt x="301218" y="284784"/>
                  </a:lnTo>
                  <a:lnTo>
                    <a:pt x="282079" y="379234"/>
                  </a:lnTo>
                  <a:lnTo>
                    <a:pt x="301218" y="379234"/>
                  </a:lnTo>
                  <a:lnTo>
                    <a:pt x="301218" y="487718"/>
                  </a:lnTo>
                  <a:lnTo>
                    <a:pt x="326745" y="487718"/>
                  </a:lnTo>
                  <a:lnTo>
                    <a:pt x="326745" y="379234"/>
                  </a:lnTo>
                  <a:lnTo>
                    <a:pt x="339509" y="379234"/>
                  </a:lnTo>
                  <a:lnTo>
                    <a:pt x="339509" y="487718"/>
                  </a:lnTo>
                  <a:lnTo>
                    <a:pt x="365036" y="487718"/>
                  </a:lnTo>
                  <a:lnTo>
                    <a:pt x="365036" y="379234"/>
                  </a:lnTo>
                  <a:lnTo>
                    <a:pt x="384187" y="379234"/>
                  </a:lnTo>
                  <a:lnTo>
                    <a:pt x="365036" y="283514"/>
                  </a:lnTo>
                  <a:lnTo>
                    <a:pt x="365036" y="238836"/>
                  </a:lnTo>
                  <a:lnTo>
                    <a:pt x="385457" y="330098"/>
                  </a:lnTo>
                  <a:lnTo>
                    <a:pt x="390563" y="334568"/>
                  </a:lnTo>
                  <a:lnTo>
                    <a:pt x="402691" y="334568"/>
                  </a:lnTo>
                  <a:lnTo>
                    <a:pt x="407797" y="330733"/>
                  </a:lnTo>
                  <a:lnTo>
                    <a:pt x="409714" y="324358"/>
                  </a:lnTo>
                  <a:lnTo>
                    <a:pt x="423430" y="263093"/>
                  </a:lnTo>
                  <a:lnTo>
                    <a:pt x="428853" y="238836"/>
                  </a:lnTo>
                  <a:lnTo>
                    <a:pt x="428853" y="487718"/>
                  </a:lnTo>
                  <a:lnTo>
                    <a:pt x="454380" y="487718"/>
                  </a:lnTo>
                  <a:lnTo>
                    <a:pt x="454380" y="340944"/>
                  </a:lnTo>
                  <a:lnTo>
                    <a:pt x="467144" y="340944"/>
                  </a:lnTo>
                  <a:lnTo>
                    <a:pt x="467144" y="487718"/>
                  </a:lnTo>
                  <a:lnTo>
                    <a:pt x="492671" y="487718"/>
                  </a:lnTo>
                  <a:lnTo>
                    <a:pt x="492671" y="340944"/>
                  </a:lnTo>
                  <a:lnTo>
                    <a:pt x="492671" y="238836"/>
                  </a:lnTo>
                  <a:lnTo>
                    <a:pt x="513092" y="330098"/>
                  </a:lnTo>
                  <a:lnTo>
                    <a:pt x="518198" y="334568"/>
                  </a:lnTo>
                  <a:lnTo>
                    <a:pt x="527773" y="334568"/>
                  </a:lnTo>
                  <a:lnTo>
                    <a:pt x="529056" y="333921"/>
                  </a:lnTo>
                  <a:lnTo>
                    <a:pt x="534797" y="331368"/>
                  </a:lnTo>
                  <a:lnTo>
                    <a:pt x="537984" y="324993"/>
                  </a:lnTo>
                  <a:close/>
                </a:path>
                <a:path w="2844165" h="500379">
                  <a:moveTo>
                    <a:pt x="2792679" y="50939"/>
                  </a:moveTo>
                  <a:lnTo>
                    <a:pt x="2790393" y="39420"/>
                  </a:lnTo>
                  <a:lnTo>
                    <a:pt x="2784094" y="30010"/>
                  </a:lnTo>
                  <a:lnTo>
                    <a:pt x="2774721" y="23634"/>
                  </a:lnTo>
                  <a:lnTo>
                    <a:pt x="2763215" y="21272"/>
                  </a:lnTo>
                  <a:lnTo>
                    <a:pt x="2751709" y="23558"/>
                  </a:lnTo>
                  <a:lnTo>
                    <a:pt x="2742298" y="29857"/>
                  </a:lnTo>
                  <a:lnTo>
                    <a:pt x="2735923" y="39230"/>
                  </a:lnTo>
                  <a:lnTo>
                    <a:pt x="2733560" y="50723"/>
                  </a:lnTo>
                  <a:lnTo>
                    <a:pt x="2734462" y="58077"/>
                  </a:lnTo>
                  <a:lnTo>
                    <a:pt x="2737104" y="64858"/>
                  </a:lnTo>
                  <a:lnTo>
                    <a:pt x="2741333" y="70802"/>
                  </a:lnTo>
                  <a:lnTo>
                    <a:pt x="2746972" y="75590"/>
                  </a:lnTo>
                  <a:lnTo>
                    <a:pt x="2694165" y="228130"/>
                  </a:lnTo>
                  <a:lnTo>
                    <a:pt x="2690990" y="227685"/>
                  </a:lnTo>
                  <a:lnTo>
                    <a:pt x="2680741" y="227672"/>
                  </a:lnTo>
                  <a:lnTo>
                    <a:pt x="2672537" y="231521"/>
                  </a:lnTo>
                  <a:lnTo>
                    <a:pt x="2667000" y="238163"/>
                  </a:lnTo>
                  <a:lnTo>
                    <a:pt x="2559037" y="155917"/>
                  </a:lnTo>
                  <a:lnTo>
                    <a:pt x="2563685" y="145161"/>
                  </a:lnTo>
                  <a:lnTo>
                    <a:pt x="2563825" y="133845"/>
                  </a:lnTo>
                  <a:lnTo>
                    <a:pt x="2559723" y="123304"/>
                  </a:lnTo>
                  <a:lnTo>
                    <a:pt x="2551595" y="114858"/>
                  </a:lnTo>
                  <a:lnTo>
                    <a:pt x="2540838" y="110223"/>
                  </a:lnTo>
                  <a:lnTo>
                    <a:pt x="2529522" y="110083"/>
                  </a:lnTo>
                  <a:lnTo>
                    <a:pt x="2518981" y="114185"/>
                  </a:lnTo>
                  <a:lnTo>
                    <a:pt x="2510536" y="122313"/>
                  </a:lnTo>
                  <a:lnTo>
                    <a:pt x="2505900" y="133070"/>
                  </a:lnTo>
                  <a:lnTo>
                    <a:pt x="2505760" y="144373"/>
                  </a:lnTo>
                  <a:lnTo>
                    <a:pt x="2509863" y="154914"/>
                  </a:lnTo>
                  <a:lnTo>
                    <a:pt x="2517978" y="163360"/>
                  </a:lnTo>
                  <a:lnTo>
                    <a:pt x="2521013" y="165201"/>
                  </a:lnTo>
                  <a:lnTo>
                    <a:pt x="2457793" y="360591"/>
                  </a:lnTo>
                  <a:lnTo>
                    <a:pt x="2446134" y="361289"/>
                  </a:lnTo>
                  <a:lnTo>
                    <a:pt x="2435999" y="366229"/>
                  </a:lnTo>
                  <a:lnTo>
                    <a:pt x="2428468" y="374599"/>
                  </a:lnTo>
                  <a:lnTo>
                    <a:pt x="2424582" y="385610"/>
                  </a:lnTo>
                  <a:lnTo>
                    <a:pt x="2425268" y="397256"/>
                  </a:lnTo>
                  <a:lnTo>
                    <a:pt x="2430208" y="407390"/>
                  </a:lnTo>
                  <a:lnTo>
                    <a:pt x="2438577" y="414934"/>
                  </a:lnTo>
                  <a:lnTo>
                    <a:pt x="2449588" y="418820"/>
                  </a:lnTo>
                  <a:lnTo>
                    <a:pt x="2453741" y="419100"/>
                  </a:lnTo>
                  <a:lnTo>
                    <a:pt x="2465184" y="416814"/>
                  </a:lnTo>
                  <a:lnTo>
                    <a:pt x="2474531" y="410540"/>
                  </a:lnTo>
                  <a:lnTo>
                    <a:pt x="2480843" y="401218"/>
                  </a:lnTo>
                  <a:lnTo>
                    <a:pt x="2483167" y="389788"/>
                  </a:lnTo>
                  <a:lnTo>
                    <a:pt x="2482380" y="382981"/>
                  </a:lnTo>
                  <a:lnTo>
                    <a:pt x="2480081" y="376631"/>
                  </a:lnTo>
                  <a:lnTo>
                    <a:pt x="2476385" y="370967"/>
                  </a:lnTo>
                  <a:lnTo>
                    <a:pt x="2471420" y="366242"/>
                  </a:lnTo>
                  <a:lnTo>
                    <a:pt x="2535326" y="168694"/>
                  </a:lnTo>
                  <a:lnTo>
                    <a:pt x="2539568" y="168592"/>
                  </a:lnTo>
                  <a:lnTo>
                    <a:pt x="2543746" y="167563"/>
                  </a:lnTo>
                  <a:lnTo>
                    <a:pt x="2547556" y="165696"/>
                  </a:lnTo>
                  <a:lnTo>
                    <a:pt x="2660446" y="251714"/>
                  </a:lnTo>
                  <a:lnTo>
                    <a:pt x="2660586" y="263398"/>
                  </a:lnTo>
                  <a:lnTo>
                    <a:pt x="2665044" y="273773"/>
                  </a:lnTo>
                  <a:lnTo>
                    <a:pt x="2673058" y="281711"/>
                  </a:lnTo>
                  <a:lnTo>
                    <a:pt x="2683891" y="286131"/>
                  </a:lnTo>
                  <a:lnTo>
                    <a:pt x="2695587" y="285991"/>
                  </a:lnTo>
                  <a:lnTo>
                    <a:pt x="2705963" y="281533"/>
                  </a:lnTo>
                  <a:lnTo>
                    <a:pt x="2713913" y="273507"/>
                  </a:lnTo>
                  <a:lnTo>
                    <a:pt x="2718320" y="262674"/>
                  </a:lnTo>
                  <a:lnTo>
                    <a:pt x="2718841" y="258978"/>
                  </a:lnTo>
                  <a:lnTo>
                    <a:pt x="2718828" y="257111"/>
                  </a:lnTo>
                  <a:lnTo>
                    <a:pt x="2718066" y="250532"/>
                  </a:lnTo>
                  <a:lnTo>
                    <a:pt x="2715882" y="244360"/>
                  </a:lnTo>
                  <a:lnTo>
                    <a:pt x="2712377" y="238836"/>
                  </a:lnTo>
                  <a:lnTo>
                    <a:pt x="2707665" y="234188"/>
                  </a:lnTo>
                  <a:lnTo>
                    <a:pt x="2760967" y="80187"/>
                  </a:lnTo>
                  <a:lnTo>
                    <a:pt x="2763012" y="80391"/>
                  </a:lnTo>
                  <a:lnTo>
                    <a:pt x="2774531" y="78105"/>
                  </a:lnTo>
                  <a:lnTo>
                    <a:pt x="2783941" y="71805"/>
                  </a:lnTo>
                  <a:lnTo>
                    <a:pt x="2790317" y="62433"/>
                  </a:lnTo>
                  <a:lnTo>
                    <a:pt x="2792679" y="50939"/>
                  </a:lnTo>
                  <a:close/>
                </a:path>
                <a:path w="2844165" h="500379">
                  <a:moveTo>
                    <a:pt x="2843796" y="485127"/>
                  </a:moveTo>
                  <a:lnTo>
                    <a:pt x="2358009" y="485127"/>
                  </a:lnTo>
                  <a:lnTo>
                    <a:pt x="2358009" y="0"/>
                  </a:lnTo>
                  <a:lnTo>
                    <a:pt x="2343289" y="0"/>
                  </a:lnTo>
                  <a:lnTo>
                    <a:pt x="2343289" y="485127"/>
                  </a:lnTo>
                  <a:lnTo>
                    <a:pt x="2343289" y="500367"/>
                  </a:lnTo>
                  <a:lnTo>
                    <a:pt x="2843796" y="500367"/>
                  </a:lnTo>
                  <a:lnTo>
                    <a:pt x="2843796" y="4851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3" name="object 43"/>
          <p:cNvPicPr/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250" y="2724150"/>
            <a:ext cx="8382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85875" y="1333500"/>
              <a:ext cx="4619625" cy="1819275"/>
            </a:xfrm>
            <a:custGeom>
              <a:avLst/>
              <a:gdLst/>
              <a:ahLst/>
              <a:cxnLst/>
              <a:rect l="l" t="t" r="r" b="b"/>
              <a:pathLst>
                <a:path w="4619625" h="1819275">
                  <a:moveTo>
                    <a:pt x="4619625" y="0"/>
                  </a:moveTo>
                  <a:lnTo>
                    <a:pt x="0" y="0"/>
                  </a:lnTo>
                  <a:lnTo>
                    <a:pt x="0" y="1819275"/>
                  </a:lnTo>
                  <a:lnTo>
                    <a:pt x="4619625" y="1819275"/>
                  </a:lnTo>
                  <a:lnTo>
                    <a:pt x="46196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75739" y="1407160"/>
            <a:ext cx="4241165" cy="156718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 indent="-5080" algn="ctr">
              <a:lnSpc>
                <a:spcPts val="3910"/>
              </a:lnSpc>
              <a:spcBef>
                <a:spcPts val="575"/>
              </a:spcBef>
            </a:pPr>
            <a:r>
              <a:rPr sz="3600" spc="-120" dirty="0">
                <a:solidFill>
                  <a:srgbClr val="000000"/>
                </a:solidFill>
              </a:rPr>
              <a:t>Migrant</a:t>
            </a:r>
            <a:r>
              <a:rPr sz="3600" spc="-254" dirty="0">
                <a:solidFill>
                  <a:srgbClr val="000000"/>
                </a:solidFill>
              </a:rPr>
              <a:t> </a:t>
            </a:r>
            <a:r>
              <a:rPr sz="3600" spc="-10" dirty="0">
                <a:solidFill>
                  <a:srgbClr val="000000"/>
                </a:solidFill>
              </a:rPr>
              <a:t>Health </a:t>
            </a:r>
            <a:r>
              <a:rPr sz="3600" spc="-35" dirty="0">
                <a:solidFill>
                  <a:srgbClr val="000000"/>
                </a:solidFill>
              </a:rPr>
              <a:t>Community </a:t>
            </a:r>
            <a:r>
              <a:rPr sz="3600" spc="-285" dirty="0">
                <a:solidFill>
                  <a:srgbClr val="000000"/>
                </a:solidFill>
              </a:rPr>
              <a:t>Research</a:t>
            </a:r>
            <a:r>
              <a:rPr sz="3600" spc="-250" dirty="0">
                <a:solidFill>
                  <a:srgbClr val="000000"/>
                </a:solidFill>
              </a:rPr>
              <a:t> </a:t>
            </a:r>
            <a:r>
              <a:rPr sz="3600" spc="-140" dirty="0">
                <a:solidFill>
                  <a:srgbClr val="000000"/>
                </a:solidFill>
              </a:rPr>
              <a:t>Network</a:t>
            </a:r>
            <a:endParaRPr sz="3600"/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2192000" cy="6853555"/>
            <a:chOff x="0" y="0"/>
            <a:chExt cx="12192000" cy="6853555"/>
          </a:xfrm>
        </p:grpSpPr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6900" y="361950"/>
              <a:ext cx="1695450" cy="16954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8825" y="2724150"/>
              <a:ext cx="2743200" cy="27432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7225" y="0"/>
              <a:ext cx="3914775" cy="32861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82025" y="3486086"/>
              <a:ext cx="3605276" cy="336715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95474" cy="177165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78459" y="6202679"/>
            <a:ext cx="24511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sng" strike="noStrike" kern="0" cap="none" spc="-1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https://mhcrn.softr.app/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5275" y="4000500"/>
            <a:ext cx="2000250" cy="13239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0165" rIns="0" bIns="0" rtlCol="0">
            <a:spAutoFit/>
          </a:bodyPr>
          <a:lstStyle/>
          <a:p>
            <a:pPr marL="95885" marR="180340" lvl="0" indent="0" defTabSz="914400" eaLnBrk="1" fontAlgn="auto" latinLnBrk="0" hangingPunct="1">
              <a:lnSpc>
                <a:spcPct val="103000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Created</a:t>
            </a:r>
            <a:r>
              <a:rPr kumimoji="0" sz="1550" b="0" i="0" u="none" strike="noStrike" kern="0" cap="none" spc="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by</a:t>
            </a:r>
            <a:r>
              <a:rPr kumimoji="0" sz="155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Migrant</a:t>
            </a:r>
            <a:r>
              <a:rPr kumimoji="0" sz="1550" b="0" i="0" u="none" strike="noStrike" kern="0" cap="none" spc="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Health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Research</a:t>
            </a:r>
            <a:r>
              <a:rPr kumimoji="0" sz="1550" b="0" i="0" u="none" strike="noStrike" kern="0" cap="none" spc="1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Group</a:t>
            </a:r>
            <a:r>
              <a:rPr kumimoji="0" sz="1550" b="0" i="0" u="none" strike="noStrike" kern="0" cap="none" spc="1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at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St.</a:t>
            </a:r>
            <a:r>
              <a:rPr kumimoji="0" sz="155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George’s Hospital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5950" y="5476366"/>
            <a:ext cx="8401050" cy="143510"/>
          </a:xfrm>
          <a:custGeom>
            <a:avLst/>
            <a:gdLst/>
            <a:ahLst/>
            <a:cxnLst/>
            <a:rect l="l" t="t" r="r" b="b"/>
            <a:pathLst>
              <a:path w="8401050" h="143510">
                <a:moveTo>
                  <a:pt x="0" y="143268"/>
                </a:moveTo>
                <a:lnTo>
                  <a:pt x="8400542" y="143268"/>
                </a:lnTo>
                <a:lnTo>
                  <a:pt x="8400542" y="0"/>
                </a:lnTo>
                <a:lnTo>
                  <a:pt x="0" y="0"/>
                </a:lnTo>
                <a:lnTo>
                  <a:pt x="0" y="143268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2550" y="5915025"/>
            <a:ext cx="1304925" cy="5905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425" y="5743575"/>
            <a:ext cx="3048000" cy="1524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866900" y="352425"/>
            <a:ext cx="8448675" cy="5124450"/>
          </a:xfrm>
          <a:custGeom>
            <a:avLst/>
            <a:gdLst/>
            <a:ahLst/>
            <a:cxnLst/>
            <a:rect l="l" t="t" r="r" b="b"/>
            <a:pathLst>
              <a:path w="8448675" h="5124450">
                <a:moveTo>
                  <a:pt x="8442960" y="0"/>
                </a:moveTo>
                <a:lnTo>
                  <a:pt x="5587" y="0"/>
                </a:lnTo>
                <a:lnTo>
                  <a:pt x="0" y="5587"/>
                </a:lnTo>
                <a:lnTo>
                  <a:pt x="0" y="5117084"/>
                </a:lnTo>
                <a:lnTo>
                  <a:pt x="5587" y="5123942"/>
                </a:lnTo>
                <a:lnTo>
                  <a:pt x="8442960" y="5123942"/>
                </a:lnTo>
                <a:lnTo>
                  <a:pt x="8448421" y="5117084"/>
                </a:lnTo>
                <a:lnTo>
                  <a:pt x="8448421" y="5587"/>
                </a:lnTo>
                <a:lnTo>
                  <a:pt x="8442960" y="0"/>
                </a:lnTo>
                <a:close/>
              </a:path>
            </a:pathLst>
          </a:custGeom>
          <a:solidFill>
            <a:srgbClr val="0063BB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24100" y="1692274"/>
            <a:ext cx="6774180" cy="99314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55"/>
              </a:spcBef>
            </a:pPr>
            <a:r>
              <a:rPr sz="3150" spc="-254" dirty="0">
                <a:solidFill>
                  <a:srgbClr val="FFFFFF"/>
                </a:solidFill>
              </a:rPr>
              <a:t>The</a:t>
            </a:r>
            <a:r>
              <a:rPr sz="3150" spc="-210" dirty="0">
                <a:solidFill>
                  <a:srgbClr val="FFFFFF"/>
                </a:solidFill>
              </a:rPr>
              <a:t> </a:t>
            </a:r>
            <a:r>
              <a:rPr sz="3150" spc="-145" dirty="0">
                <a:solidFill>
                  <a:srgbClr val="FFFFFF"/>
                </a:solidFill>
              </a:rPr>
              <a:t>Health</a:t>
            </a:r>
            <a:r>
              <a:rPr sz="3150" spc="-215" dirty="0">
                <a:solidFill>
                  <a:srgbClr val="FFFFFF"/>
                </a:solidFill>
              </a:rPr>
              <a:t> </a:t>
            </a:r>
            <a:r>
              <a:rPr sz="3150" spc="-450" dirty="0">
                <a:solidFill>
                  <a:srgbClr val="FFFFFF"/>
                </a:solidFill>
              </a:rPr>
              <a:t>&amp;</a:t>
            </a:r>
            <a:r>
              <a:rPr sz="3150" spc="-210" dirty="0">
                <a:solidFill>
                  <a:srgbClr val="FFFFFF"/>
                </a:solidFill>
              </a:rPr>
              <a:t> </a:t>
            </a:r>
            <a:r>
              <a:rPr sz="3150" spc="-155" dirty="0">
                <a:solidFill>
                  <a:srgbClr val="FFFFFF"/>
                </a:solidFill>
              </a:rPr>
              <a:t>Wellbeing</a:t>
            </a:r>
            <a:r>
              <a:rPr sz="3150" spc="-220" dirty="0">
                <a:solidFill>
                  <a:srgbClr val="FFFFFF"/>
                </a:solidFill>
              </a:rPr>
              <a:t> </a:t>
            </a:r>
            <a:r>
              <a:rPr sz="3150" spc="-95" dirty="0">
                <a:solidFill>
                  <a:srgbClr val="FFFFFF"/>
                </a:solidFill>
              </a:rPr>
              <a:t>of</a:t>
            </a:r>
            <a:r>
              <a:rPr sz="3150" spc="-330" dirty="0">
                <a:solidFill>
                  <a:srgbClr val="FFFFFF"/>
                </a:solidFill>
              </a:rPr>
              <a:t> </a:t>
            </a:r>
            <a:r>
              <a:rPr sz="3150" spc="-120" dirty="0">
                <a:solidFill>
                  <a:srgbClr val="FFFFFF"/>
                </a:solidFill>
              </a:rPr>
              <a:t>Asylum </a:t>
            </a:r>
            <a:r>
              <a:rPr sz="3150" spc="-250" dirty="0">
                <a:solidFill>
                  <a:srgbClr val="FFFFFF"/>
                </a:solidFill>
              </a:rPr>
              <a:t>Seekers</a:t>
            </a:r>
            <a:r>
              <a:rPr sz="3150" spc="-254" dirty="0">
                <a:solidFill>
                  <a:srgbClr val="FFFFFF"/>
                </a:solidFill>
              </a:rPr>
              <a:t> </a:t>
            </a:r>
            <a:r>
              <a:rPr sz="3150" spc="-130" dirty="0">
                <a:solidFill>
                  <a:srgbClr val="FFFFFF"/>
                </a:solidFill>
              </a:rPr>
              <a:t>and</a:t>
            </a:r>
            <a:r>
              <a:rPr sz="3150" spc="-165" dirty="0">
                <a:solidFill>
                  <a:srgbClr val="FFFFFF"/>
                </a:solidFill>
              </a:rPr>
              <a:t> </a:t>
            </a:r>
            <a:r>
              <a:rPr sz="3150" spc="-229" dirty="0">
                <a:solidFill>
                  <a:srgbClr val="FFFFFF"/>
                </a:solidFill>
              </a:rPr>
              <a:t>Refugees</a:t>
            </a:r>
            <a:r>
              <a:rPr sz="3150" spc="-195" dirty="0">
                <a:solidFill>
                  <a:srgbClr val="FFFFFF"/>
                </a:solidFill>
              </a:rPr>
              <a:t> </a:t>
            </a:r>
            <a:r>
              <a:rPr sz="3150" spc="-25" dirty="0">
                <a:solidFill>
                  <a:srgbClr val="FFFFFF"/>
                </a:solidFill>
              </a:rPr>
              <a:t>in</a:t>
            </a:r>
            <a:endParaRPr sz="3150"/>
          </a:p>
        </p:txBody>
      </p:sp>
      <p:sp>
        <p:nvSpPr>
          <p:cNvPr id="7" name="object 7"/>
          <p:cNvSpPr txBox="1"/>
          <p:nvPr/>
        </p:nvSpPr>
        <p:spPr>
          <a:xfrm>
            <a:off x="2324100" y="2665094"/>
            <a:ext cx="6871970" cy="786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335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5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Southwark</a:t>
            </a:r>
            <a:endParaRPr kumimoji="0" sz="31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12700" marR="0" lvl="0" indent="0" defTabSz="914400" eaLnBrk="1" fontAlgn="auto" latinLnBrk="0" hangingPunct="1">
              <a:lnSpc>
                <a:spcPts val="2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Southwark’s</a:t>
            </a:r>
            <a:r>
              <a:rPr kumimoji="0" sz="2550" b="0" i="1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55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Joint</a:t>
            </a:r>
            <a:r>
              <a:rPr kumimoji="0" sz="2550" b="0" i="1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55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Strategic</a:t>
            </a:r>
            <a:r>
              <a:rPr kumimoji="0" sz="2550" b="0" i="1" u="none" strike="noStrike" kern="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55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Needs </a:t>
            </a:r>
            <a:r>
              <a:rPr kumimoji="0" sz="2550" b="0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Assessment</a:t>
            </a:r>
            <a:endParaRPr kumimoji="0" sz="2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55380" y="5111432"/>
            <a:ext cx="108839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March</a:t>
            </a:r>
            <a:r>
              <a:rPr kumimoji="0" sz="15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2023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625" y="5886450"/>
            <a:ext cx="1409700" cy="66675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324100" y="4843716"/>
            <a:ext cx="4057015" cy="51435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5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St.</a:t>
            </a:r>
            <a:r>
              <a:rPr kumimoji="0" sz="1550" b="0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George’s</a:t>
            </a:r>
            <a:r>
              <a:rPr kumimoji="0" sz="155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–</a:t>
            </a:r>
            <a:r>
              <a:rPr kumimoji="0" sz="1550" b="0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University</a:t>
            </a:r>
            <a:r>
              <a:rPr kumimoji="0" sz="155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1550" b="0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London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Southwark</a:t>
            </a:r>
            <a:r>
              <a:rPr kumimoji="0" sz="1550" b="0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Council</a:t>
            </a:r>
            <a:r>
              <a:rPr kumimoji="0" sz="1550" b="0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&amp;</a:t>
            </a:r>
            <a:r>
              <a:rPr kumimoji="0" sz="15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South</a:t>
            </a:r>
            <a:r>
              <a:rPr kumimoji="0" sz="155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East</a:t>
            </a:r>
            <a:r>
              <a:rPr kumimoji="0" sz="1550" b="0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London</a:t>
            </a:r>
            <a:r>
              <a:rPr kumimoji="0" sz="15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5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ICB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82965" y="6526530"/>
            <a:ext cx="471805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50" b="0" i="0" u="none" strike="noStrike" kern="0" cap="none" spc="0" normalizeH="0" baseline="0" noProof="0" dirty="0">
                <a:ln>
                  <a:noFill/>
                </a:ln>
                <a:solidFill>
                  <a:srgbClr val="7D7D7D"/>
                </a:solidFill>
                <a:effectLst/>
                <a:uLnTx/>
                <a:uFillTx/>
                <a:latin typeface="Arial"/>
                <a:cs typeface="Arial"/>
              </a:rPr>
              <a:t>Slide</a:t>
            </a:r>
            <a:r>
              <a:rPr kumimoji="0" sz="950" b="0" i="0" u="none" strike="noStrike" kern="0" cap="none" spc="70" normalizeH="0" baseline="0" noProof="0" dirty="0">
                <a:ln>
                  <a:noFill/>
                </a:ln>
                <a:solidFill>
                  <a:srgbClr val="7D7D7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50" b="0" i="0" u="none" strike="noStrike" kern="0" cap="none" spc="-25" normalizeH="0" baseline="0" noProof="0" dirty="0">
                <a:ln>
                  <a:noFill/>
                </a:ln>
                <a:solidFill>
                  <a:srgbClr val="7D7D7D"/>
                </a:solidFill>
                <a:effectLst/>
                <a:uLnTx/>
                <a:uFillTx/>
                <a:latin typeface="Arial"/>
                <a:cs typeface="Arial"/>
              </a:rPr>
              <a:t>10</a:t>
            </a:r>
            <a:endParaRPr kumimoji="0" sz="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59660" y="1226502"/>
            <a:ext cx="22923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7D7D7D"/>
                </a:solidFill>
                <a:latin typeface="Arial"/>
                <a:cs typeface="Arial"/>
              </a:rPr>
              <a:t>AIMS</a:t>
            </a:r>
            <a:r>
              <a:rPr sz="1800" b="1" spc="-35" dirty="0">
                <a:solidFill>
                  <a:srgbClr val="7D7D7D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7D7D7D"/>
                </a:solidFill>
                <a:latin typeface="Arial"/>
                <a:cs typeface="Arial"/>
              </a:rPr>
              <a:t>&amp;</a:t>
            </a:r>
            <a:r>
              <a:rPr sz="1800" b="1" spc="-50" dirty="0">
                <a:solidFill>
                  <a:srgbClr val="7D7D7D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7D7D7D"/>
                </a:solidFill>
                <a:latin typeface="Arial"/>
                <a:cs typeface="Arial"/>
              </a:rPr>
              <a:t>OBJECTIVES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869" y="1859597"/>
            <a:ext cx="95250" cy="20034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873504" y="2727007"/>
            <a:ext cx="95250" cy="858519"/>
            <a:chOff x="1873504" y="2727007"/>
            <a:chExt cx="95250" cy="858519"/>
          </a:xfrm>
        </p:grpSpPr>
        <p:pic>
          <p:nvPicPr>
            <p:cNvPr id="6" name="object 6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3504" y="2727007"/>
              <a:ext cx="95250" cy="2003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3504" y="2936811"/>
              <a:ext cx="95250" cy="2003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3504" y="3156267"/>
              <a:ext cx="95250" cy="2003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3504" y="3385121"/>
              <a:ext cx="95250" cy="20034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860804" y="1627187"/>
            <a:ext cx="8180705" cy="19786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664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Aim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4965" marR="0" lvl="0" indent="0" defTabSz="91440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aim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14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this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JSNA</a:t>
            </a:r>
            <a:r>
              <a:rPr kumimoji="0" sz="1400" b="0" i="0" u="none" strike="noStrike" kern="0" cap="none" spc="-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is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provide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</a:t>
            </a:r>
            <a:r>
              <a:rPr kumimoji="0" sz="14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overview</a:t>
            </a:r>
            <a:r>
              <a:rPr kumimoji="0" sz="14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health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wellbeing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needs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migrant,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asylum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seeking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refugee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(ASR)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groups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Southwark,</a:t>
            </a:r>
            <a:r>
              <a:rPr kumimoji="0" sz="14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current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service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provision</a:t>
            </a:r>
            <a:r>
              <a:rPr kumimoji="0" sz="14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14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this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population.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ts val="1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Objectives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4965" marR="789305" lvl="0" indent="0" defTabSz="914400" eaLnBrk="1" fontAlgn="auto" latinLnBrk="0" hangingPunct="1">
              <a:lnSpc>
                <a:spcPts val="165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Identify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different</a:t>
            </a:r>
            <a:r>
              <a:rPr kumimoji="0" sz="14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migrant,</a:t>
            </a:r>
            <a:r>
              <a:rPr kumimoji="0" sz="14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asylum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seeking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refugee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populations</a:t>
            </a:r>
            <a:r>
              <a:rPr kumimoji="0" sz="14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living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Southwark.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Explore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key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health</a:t>
            </a:r>
            <a:r>
              <a:rPr kumimoji="0" sz="14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wellbeing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issues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that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these</a:t>
            </a:r>
            <a:r>
              <a:rPr kumimoji="0" sz="14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groups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may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be</a:t>
            </a:r>
            <a:r>
              <a:rPr kumimoji="0" sz="14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at</a:t>
            </a:r>
            <a:r>
              <a:rPr kumimoji="0" sz="14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increased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risk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Understand</a:t>
            </a:r>
            <a:r>
              <a:rPr kumimoji="0" sz="14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diversity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these</a:t>
            </a:r>
            <a:r>
              <a:rPr kumimoji="0" sz="14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populations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 the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services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available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them.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Identify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gaps</a:t>
            </a:r>
            <a:r>
              <a:rPr kumimoji="0" sz="14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data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collection</a:t>
            </a:r>
            <a:r>
              <a:rPr kumimoji="0" sz="14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on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these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populations.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75" y="3781425"/>
            <a:ext cx="8239125" cy="2314575"/>
          </a:xfrm>
          <a:prstGeom prst="rect">
            <a:avLst/>
          </a:prstGeom>
        </p:spPr>
      </p:pic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1917319" y="3766692"/>
          <a:ext cx="8330565" cy="23126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5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Scope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Includes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5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0330">
                        <a:lnSpc>
                          <a:spcPct val="100000"/>
                        </a:lnSpc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Populations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57175" marR="2073910" indent="-1270">
                        <a:lnSpc>
                          <a:spcPct val="104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Asylum</a:t>
                      </a:r>
                      <a:r>
                        <a:rPr sz="12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seekers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living</a:t>
                      </a:r>
                      <a:r>
                        <a:rPr sz="12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initial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accommodation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centres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Unaccompanied</a:t>
                      </a:r>
                      <a:r>
                        <a:rPr sz="12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asylum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seeking</a:t>
                      </a:r>
                      <a:r>
                        <a:rPr sz="12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children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55904">
                        <a:lnSpc>
                          <a:spcPts val="142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Refugees living</a:t>
                      </a:r>
                      <a:r>
                        <a:rPr sz="12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community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58445">
                        <a:lnSpc>
                          <a:spcPts val="1425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Those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no recourse to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public</a:t>
                      </a:r>
                      <a:r>
                        <a:rPr sz="12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funds</a:t>
                      </a:r>
                      <a:r>
                        <a:rPr sz="12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(NRPF)</a:t>
                      </a:r>
                      <a:r>
                        <a:rPr sz="12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receiving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statutory</a:t>
                      </a:r>
                      <a:r>
                        <a:rPr sz="12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support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57175">
                        <a:lnSpc>
                          <a:spcPts val="1435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Migrants</a:t>
                      </a:r>
                      <a:r>
                        <a:rPr sz="12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irregular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immigration</a:t>
                      </a:r>
                      <a:r>
                        <a:rPr sz="12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status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living</a:t>
                      </a:r>
                      <a:r>
                        <a:rPr sz="12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2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community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Age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group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2729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All</a:t>
                      </a:r>
                      <a:r>
                        <a:rPr sz="12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ages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320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Settings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2255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Initial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accommodation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centres,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dispersal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accommodation,</a:t>
                      </a:r>
                      <a:r>
                        <a:rPr sz="12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communities.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66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3" name="object 13"/>
          <p:cNvGrpSpPr/>
          <p:nvPr/>
        </p:nvGrpSpPr>
        <p:grpSpPr>
          <a:xfrm>
            <a:off x="4238625" y="4289742"/>
            <a:ext cx="95250" cy="906780"/>
            <a:chOff x="4238625" y="4289742"/>
            <a:chExt cx="95250" cy="906780"/>
          </a:xfrm>
        </p:grpSpPr>
        <p:pic>
          <p:nvPicPr>
            <p:cNvPr id="14" name="object 14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8625" y="4289742"/>
              <a:ext cx="95250" cy="1717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8625" y="4480623"/>
              <a:ext cx="95250" cy="17176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8625" y="4661852"/>
              <a:ext cx="95250" cy="17176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8625" y="4843081"/>
              <a:ext cx="95250" cy="17176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8625" y="5024754"/>
              <a:ext cx="95250" cy="171450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625" y="5466079"/>
            <a:ext cx="95250" cy="17176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625" y="5804534"/>
            <a:ext cx="95250" cy="17176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175" y="2314575"/>
            <a:ext cx="11677650" cy="1400175"/>
          </a:xfrm>
          <a:custGeom>
            <a:avLst/>
            <a:gdLst/>
            <a:ahLst/>
            <a:cxnLst/>
            <a:rect l="l" t="t" r="r" b="b"/>
            <a:pathLst>
              <a:path w="11677650" h="1400175">
                <a:moveTo>
                  <a:pt x="10977626" y="0"/>
                </a:moveTo>
                <a:lnTo>
                  <a:pt x="10977626" y="350012"/>
                </a:lnTo>
                <a:lnTo>
                  <a:pt x="0" y="350012"/>
                </a:lnTo>
                <a:lnTo>
                  <a:pt x="350050" y="700024"/>
                </a:lnTo>
                <a:lnTo>
                  <a:pt x="0" y="1050163"/>
                </a:lnTo>
                <a:lnTo>
                  <a:pt x="10977626" y="1050163"/>
                </a:lnTo>
                <a:lnTo>
                  <a:pt x="10977626" y="1400175"/>
                </a:lnTo>
                <a:lnTo>
                  <a:pt x="11677650" y="700024"/>
                </a:lnTo>
                <a:lnTo>
                  <a:pt x="10977626" y="0"/>
                </a:lnTo>
                <a:close/>
              </a:path>
            </a:pathLst>
          </a:custGeom>
          <a:solidFill>
            <a:srgbClr val="D2DEE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84726" y="1713166"/>
            <a:ext cx="2465705" cy="807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5150">
              <a:lnSpc>
                <a:spcPct val="142500"/>
              </a:lnSpc>
              <a:spcBef>
                <a:spcPts val="100"/>
              </a:spcBef>
            </a:pPr>
            <a:r>
              <a:rPr sz="1800" b="1" dirty="0">
                <a:solidFill>
                  <a:srgbClr val="000000"/>
                </a:solidFill>
                <a:latin typeface="Arial"/>
                <a:cs typeface="Arial"/>
              </a:rPr>
              <a:t>Get</a:t>
            </a:r>
            <a:r>
              <a:rPr sz="1800" b="1"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1" spc="-85" dirty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sz="1800" b="1" spc="-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0000"/>
                </a:solidFill>
                <a:latin typeface="Arial"/>
                <a:cs typeface="Arial"/>
              </a:rPr>
              <a:t>touch! </a:t>
            </a:r>
            <a:r>
              <a:rPr sz="1800" b="1" spc="-114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s.hargreaves@sgul.ac.uk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26126" y="2830576"/>
            <a:ext cx="377825" cy="377825"/>
            <a:chOff x="5326126" y="2830576"/>
            <a:chExt cx="377825" cy="377825"/>
          </a:xfrm>
        </p:grpSpPr>
        <p:sp>
          <p:nvSpPr>
            <p:cNvPr id="5" name="object 5"/>
            <p:cNvSpPr/>
            <p:nvPr/>
          </p:nvSpPr>
          <p:spPr>
            <a:xfrm>
              <a:off x="5338826" y="2843276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>
                  <a:moveTo>
                    <a:pt x="176149" y="0"/>
                  </a:moveTo>
                  <a:lnTo>
                    <a:pt x="129322" y="6292"/>
                  </a:lnTo>
                  <a:lnTo>
                    <a:pt x="87244" y="24050"/>
                  </a:lnTo>
                  <a:lnTo>
                    <a:pt x="51593" y="51593"/>
                  </a:lnTo>
                  <a:lnTo>
                    <a:pt x="24050" y="87244"/>
                  </a:lnTo>
                  <a:lnTo>
                    <a:pt x="6292" y="129322"/>
                  </a:lnTo>
                  <a:lnTo>
                    <a:pt x="0" y="176149"/>
                  </a:lnTo>
                  <a:lnTo>
                    <a:pt x="6292" y="222984"/>
                  </a:lnTo>
                  <a:lnTo>
                    <a:pt x="24050" y="265086"/>
                  </a:lnTo>
                  <a:lnTo>
                    <a:pt x="51593" y="300767"/>
                  </a:lnTo>
                  <a:lnTo>
                    <a:pt x="87244" y="328342"/>
                  </a:lnTo>
                  <a:lnTo>
                    <a:pt x="129322" y="346123"/>
                  </a:lnTo>
                  <a:lnTo>
                    <a:pt x="176149" y="352425"/>
                  </a:lnTo>
                  <a:lnTo>
                    <a:pt x="222984" y="346123"/>
                  </a:lnTo>
                  <a:lnTo>
                    <a:pt x="265086" y="328342"/>
                  </a:lnTo>
                  <a:lnTo>
                    <a:pt x="300767" y="300767"/>
                  </a:lnTo>
                  <a:lnTo>
                    <a:pt x="328342" y="265086"/>
                  </a:lnTo>
                  <a:lnTo>
                    <a:pt x="346123" y="222984"/>
                  </a:lnTo>
                  <a:lnTo>
                    <a:pt x="352425" y="176149"/>
                  </a:lnTo>
                  <a:lnTo>
                    <a:pt x="346123" y="129322"/>
                  </a:lnTo>
                  <a:lnTo>
                    <a:pt x="328342" y="87244"/>
                  </a:lnTo>
                  <a:lnTo>
                    <a:pt x="300767" y="51593"/>
                  </a:lnTo>
                  <a:lnTo>
                    <a:pt x="265086" y="24050"/>
                  </a:lnTo>
                  <a:lnTo>
                    <a:pt x="222984" y="6292"/>
                  </a:lnTo>
                  <a:lnTo>
                    <a:pt x="176149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338826" y="2843276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>
                  <a:moveTo>
                    <a:pt x="0" y="176149"/>
                  </a:moveTo>
                  <a:lnTo>
                    <a:pt x="6292" y="129322"/>
                  </a:lnTo>
                  <a:lnTo>
                    <a:pt x="24050" y="87244"/>
                  </a:lnTo>
                  <a:lnTo>
                    <a:pt x="51593" y="51593"/>
                  </a:lnTo>
                  <a:lnTo>
                    <a:pt x="87244" y="24050"/>
                  </a:lnTo>
                  <a:lnTo>
                    <a:pt x="129322" y="6292"/>
                  </a:lnTo>
                  <a:lnTo>
                    <a:pt x="176149" y="0"/>
                  </a:lnTo>
                  <a:lnTo>
                    <a:pt x="222984" y="6292"/>
                  </a:lnTo>
                  <a:lnTo>
                    <a:pt x="265086" y="24050"/>
                  </a:lnTo>
                  <a:lnTo>
                    <a:pt x="300767" y="51593"/>
                  </a:lnTo>
                  <a:lnTo>
                    <a:pt x="328342" y="87244"/>
                  </a:lnTo>
                  <a:lnTo>
                    <a:pt x="346123" y="129322"/>
                  </a:lnTo>
                  <a:lnTo>
                    <a:pt x="352425" y="176149"/>
                  </a:lnTo>
                  <a:lnTo>
                    <a:pt x="346123" y="222984"/>
                  </a:lnTo>
                  <a:lnTo>
                    <a:pt x="328342" y="265086"/>
                  </a:lnTo>
                  <a:lnTo>
                    <a:pt x="300767" y="300767"/>
                  </a:lnTo>
                  <a:lnTo>
                    <a:pt x="265086" y="328342"/>
                  </a:lnTo>
                  <a:lnTo>
                    <a:pt x="222984" y="346123"/>
                  </a:lnTo>
                  <a:lnTo>
                    <a:pt x="176149" y="352425"/>
                  </a:lnTo>
                  <a:lnTo>
                    <a:pt x="129322" y="346123"/>
                  </a:lnTo>
                  <a:lnTo>
                    <a:pt x="87244" y="328342"/>
                  </a:lnTo>
                  <a:lnTo>
                    <a:pt x="51593" y="300767"/>
                  </a:lnTo>
                  <a:lnTo>
                    <a:pt x="24050" y="265086"/>
                  </a:lnTo>
                  <a:lnTo>
                    <a:pt x="6292" y="222984"/>
                  </a:lnTo>
                  <a:lnTo>
                    <a:pt x="0" y="17614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25" y="4333875"/>
            <a:ext cx="11410950" cy="23336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IRST Video SB_compressed.mp4">
            <a:hlinkClick r:id="" action="ppaction://media"/>
            <a:extLst>
              <a:ext uri="{FF2B5EF4-FFF2-40B4-BE49-F238E27FC236}">
                <a16:creationId xmlns:a16="http://schemas.microsoft.com/office/drawing/2014/main" id="{372CBDDC-2785-2483-6FD3-30A90468E1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7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7552" y="461962"/>
            <a:ext cx="1026922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30" dirty="0">
                <a:solidFill>
                  <a:srgbClr val="009192"/>
                </a:solidFill>
              </a:rPr>
              <a:t>Community</a:t>
            </a:r>
            <a:r>
              <a:rPr sz="3000" spc="-190" dirty="0">
                <a:solidFill>
                  <a:srgbClr val="009192"/>
                </a:solidFill>
              </a:rPr>
              <a:t> </a:t>
            </a:r>
            <a:r>
              <a:rPr sz="3000" spc="-200" dirty="0">
                <a:solidFill>
                  <a:srgbClr val="009192"/>
                </a:solidFill>
              </a:rPr>
              <a:t>Engagement</a:t>
            </a:r>
            <a:r>
              <a:rPr sz="3000" spc="-235" dirty="0">
                <a:solidFill>
                  <a:srgbClr val="009192"/>
                </a:solidFill>
              </a:rPr>
              <a:t> </a:t>
            </a:r>
            <a:r>
              <a:rPr sz="3000" spc="-110" dirty="0">
                <a:solidFill>
                  <a:srgbClr val="009192"/>
                </a:solidFill>
              </a:rPr>
              <a:t>and</a:t>
            </a:r>
            <a:r>
              <a:rPr sz="3000" spc="-225" dirty="0">
                <a:solidFill>
                  <a:srgbClr val="009192"/>
                </a:solidFill>
              </a:rPr>
              <a:t> </a:t>
            </a:r>
            <a:r>
              <a:rPr sz="3000" spc="-130" dirty="0">
                <a:solidFill>
                  <a:srgbClr val="009192"/>
                </a:solidFill>
              </a:rPr>
              <a:t>Involvement</a:t>
            </a:r>
            <a:r>
              <a:rPr sz="3000" spc="-235" dirty="0">
                <a:solidFill>
                  <a:srgbClr val="009192"/>
                </a:solidFill>
              </a:rPr>
              <a:t> </a:t>
            </a:r>
            <a:r>
              <a:rPr sz="3000" spc="-75" dirty="0">
                <a:solidFill>
                  <a:srgbClr val="009192"/>
                </a:solidFill>
              </a:rPr>
              <a:t>in</a:t>
            </a:r>
            <a:r>
              <a:rPr sz="3000" spc="-150" dirty="0">
                <a:solidFill>
                  <a:srgbClr val="009192"/>
                </a:solidFill>
              </a:rPr>
              <a:t> </a:t>
            </a:r>
            <a:r>
              <a:rPr sz="3000" spc="-114" dirty="0">
                <a:solidFill>
                  <a:srgbClr val="009192"/>
                </a:solidFill>
              </a:rPr>
              <a:t>research</a:t>
            </a:r>
            <a:endParaRPr sz="3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7513" y="1659346"/>
            <a:ext cx="8431258" cy="409152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 marR="5080" indent="-16510" algn="ctr">
              <a:lnSpc>
                <a:spcPct val="100000"/>
              </a:lnSpc>
              <a:spcBef>
                <a:spcPts val="105"/>
              </a:spcBef>
            </a:pPr>
            <a:r>
              <a:rPr sz="3600" b="1" i="1" spc="-8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b="1" i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i="1" spc="-155" dirty="0">
                <a:solidFill>
                  <a:srgbClr val="FFFFFF"/>
                </a:solidFill>
                <a:latin typeface="Arial"/>
                <a:cs typeface="Arial"/>
              </a:rPr>
              <a:t>processes</a:t>
            </a:r>
            <a:r>
              <a:rPr sz="3600" b="1" i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i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600" b="1" i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i="1" spc="-30" dirty="0">
                <a:solidFill>
                  <a:srgbClr val="FFFFFF"/>
                </a:solidFill>
                <a:latin typeface="Arial"/>
                <a:cs typeface="Arial"/>
              </a:rPr>
              <a:t>practices</a:t>
            </a:r>
            <a:r>
              <a:rPr sz="3600" b="1" i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i="1" spc="-4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3600" b="1" i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i="1" spc="-20" dirty="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3600" b="1" i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i="1" spc="-10" dirty="0">
                <a:solidFill>
                  <a:srgbClr val="FFFFFF"/>
                </a:solidFill>
                <a:latin typeface="Arial"/>
                <a:cs typeface="Arial"/>
              </a:rPr>
              <a:t>individuals </a:t>
            </a:r>
            <a:r>
              <a:rPr sz="3600" b="1" i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600" b="1" i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i="1" spc="-114" dirty="0">
                <a:solidFill>
                  <a:srgbClr val="FFFFFF"/>
                </a:solidFill>
                <a:latin typeface="Arial"/>
                <a:cs typeface="Arial"/>
              </a:rPr>
              <a:t>groups </a:t>
            </a:r>
            <a:r>
              <a:rPr sz="3600" b="1" i="1" spc="65" dirty="0">
                <a:solidFill>
                  <a:srgbClr val="FFFFFF"/>
                </a:solidFill>
                <a:latin typeface="Arial"/>
                <a:cs typeface="Arial"/>
              </a:rPr>
              <a:t>within</a:t>
            </a:r>
            <a:r>
              <a:rPr sz="3600" b="1" i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i="1" spc="1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b="1" i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i="1" dirty="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r>
              <a:rPr sz="3600" b="1" i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i="1" dirty="0">
                <a:solidFill>
                  <a:srgbClr val="FFFFFF"/>
                </a:solidFill>
                <a:latin typeface="Arial"/>
                <a:cs typeface="Arial"/>
              </a:rPr>
              <a:t>actively</a:t>
            </a:r>
            <a:r>
              <a:rPr sz="3600" b="1" i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i="1" spc="-10" dirty="0">
                <a:solidFill>
                  <a:srgbClr val="FFFFFF"/>
                </a:solidFill>
                <a:latin typeface="Arial"/>
                <a:cs typeface="Arial"/>
              </a:rPr>
              <a:t>contribute </a:t>
            </a:r>
            <a:r>
              <a:rPr sz="3600" b="1" i="1" spc="65" dirty="0">
                <a:solidFill>
                  <a:srgbClr val="FFFFFF"/>
                </a:solidFill>
                <a:latin typeface="Arial"/>
                <a:cs typeface="Arial"/>
              </a:rPr>
              <a:t>to,</a:t>
            </a:r>
            <a:r>
              <a:rPr sz="3600" b="1" i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i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600" b="1" i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i="1" dirty="0">
                <a:solidFill>
                  <a:srgbClr val="FFFFFF"/>
                </a:solidFill>
                <a:latin typeface="Arial"/>
                <a:cs typeface="Arial"/>
              </a:rPr>
              <a:t>influence,</a:t>
            </a:r>
            <a:r>
              <a:rPr sz="3600" b="1" i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i="1" spc="8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b="1" i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i="1" spc="-25" dirty="0">
                <a:solidFill>
                  <a:srgbClr val="FFFFFF"/>
                </a:solidFill>
                <a:latin typeface="Arial"/>
                <a:cs typeface="Arial"/>
              </a:rPr>
              <a:t>research</a:t>
            </a:r>
            <a:r>
              <a:rPr sz="3600" b="1" i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i="1" spc="-10" dirty="0">
                <a:solidFill>
                  <a:srgbClr val="FFFFFF"/>
                </a:solidFill>
                <a:latin typeface="Arial"/>
                <a:cs typeface="Arial"/>
              </a:rPr>
              <a:t>process.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476865" y="4630737"/>
            <a:ext cx="126492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NIHR</a:t>
            </a:r>
            <a:r>
              <a:rPr kumimoji="0" sz="20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2024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086225"/>
            <a:ext cx="4038600" cy="250507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991350" y="266700"/>
            <a:ext cx="4819650" cy="4371975"/>
            <a:chOff x="6991350" y="266700"/>
            <a:chExt cx="4819650" cy="43719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91575" y="266700"/>
              <a:ext cx="3019425" cy="24288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1350" y="2514600"/>
              <a:ext cx="3114675" cy="21240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3786" rIns="0" bIns="0" rtlCol="0">
            <a:spAutoFit/>
          </a:bodyPr>
          <a:lstStyle/>
          <a:p>
            <a:pPr marL="108585">
              <a:lnSpc>
                <a:spcPct val="100000"/>
              </a:lnSpc>
              <a:spcBef>
                <a:spcPts val="130"/>
              </a:spcBef>
            </a:pPr>
            <a:r>
              <a:rPr sz="3200" spc="-254" dirty="0">
                <a:solidFill>
                  <a:srgbClr val="009192"/>
                </a:solidFill>
              </a:rPr>
              <a:t>The</a:t>
            </a:r>
            <a:r>
              <a:rPr sz="3200" spc="-265" dirty="0">
                <a:solidFill>
                  <a:srgbClr val="009192"/>
                </a:solidFill>
              </a:rPr>
              <a:t> </a:t>
            </a:r>
            <a:r>
              <a:rPr sz="3200" spc="-254" dirty="0">
                <a:solidFill>
                  <a:srgbClr val="009192"/>
                </a:solidFill>
              </a:rPr>
              <a:t>Research</a:t>
            </a:r>
            <a:r>
              <a:rPr sz="3200" spc="-250" dirty="0">
                <a:solidFill>
                  <a:srgbClr val="009192"/>
                </a:solidFill>
              </a:rPr>
              <a:t> </a:t>
            </a:r>
            <a:r>
              <a:rPr sz="3200" spc="-290" dirty="0">
                <a:solidFill>
                  <a:srgbClr val="009192"/>
                </a:solidFill>
              </a:rPr>
              <a:t>Process</a:t>
            </a:r>
            <a:endParaRPr sz="3200"/>
          </a:p>
        </p:txBody>
      </p:sp>
      <p:pic>
        <p:nvPicPr>
          <p:cNvPr id="7" name="object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85" y="1274552"/>
            <a:ext cx="5634537" cy="481222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6500" y="1426295"/>
            <a:ext cx="1647825" cy="115497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6738" y="310796"/>
            <a:ext cx="279705" cy="11185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0900595" y="2136246"/>
            <a:ext cx="523240" cy="445134"/>
          </a:xfrm>
          <a:custGeom>
            <a:avLst/>
            <a:gdLst/>
            <a:ahLst/>
            <a:cxnLst/>
            <a:rect l="l" t="t" r="r" b="b"/>
            <a:pathLst>
              <a:path w="523240" h="445135">
                <a:moveTo>
                  <a:pt x="261621" y="0"/>
                </a:moveTo>
                <a:lnTo>
                  <a:pt x="214602" y="4190"/>
                </a:lnTo>
                <a:lnTo>
                  <a:pt x="170345" y="16275"/>
                </a:lnTo>
                <a:lnTo>
                  <a:pt x="129589" y="35522"/>
                </a:lnTo>
                <a:lnTo>
                  <a:pt x="93074" y="61198"/>
                </a:lnTo>
                <a:lnTo>
                  <a:pt x="61540" y="92574"/>
                </a:lnTo>
                <a:lnTo>
                  <a:pt x="35725" y="128916"/>
                </a:lnTo>
                <a:lnTo>
                  <a:pt x="16371" y="169493"/>
                </a:lnTo>
                <a:lnTo>
                  <a:pt x="4216" y="213573"/>
                </a:lnTo>
                <a:lnTo>
                  <a:pt x="0" y="260425"/>
                </a:lnTo>
                <a:lnTo>
                  <a:pt x="5316" y="312872"/>
                </a:lnTo>
                <a:lnTo>
                  <a:pt x="20565" y="361734"/>
                </a:lnTo>
                <a:lnTo>
                  <a:pt x="44693" y="405960"/>
                </a:lnTo>
                <a:lnTo>
                  <a:pt x="76649" y="444499"/>
                </a:lnTo>
                <a:lnTo>
                  <a:pt x="446008" y="445028"/>
                </a:lnTo>
                <a:lnTo>
                  <a:pt x="446565" y="444499"/>
                </a:lnTo>
                <a:lnTo>
                  <a:pt x="478525" y="405960"/>
                </a:lnTo>
                <a:lnTo>
                  <a:pt x="502663" y="361734"/>
                </a:lnTo>
                <a:lnTo>
                  <a:pt x="517921" y="312872"/>
                </a:lnTo>
                <a:lnTo>
                  <a:pt x="523242" y="260425"/>
                </a:lnTo>
                <a:lnTo>
                  <a:pt x="519024" y="213573"/>
                </a:lnTo>
                <a:lnTo>
                  <a:pt x="506864" y="169493"/>
                </a:lnTo>
                <a:lnTo>
                  <a:pt x="487504" y="128916"/>
                </a:lnTo>
                <a:lnTo>
                  <a:pt x="461683" y="92574"/>
                </a:lnTo>
                <a:lnTo>
                  <a:pt x="430144" y="61198"/>
                </a:lnTo>
                <a:lnTo>
                  <a:pt x="393628" y="35522"/>
                </a:lnTo>
                <a:lnTo>
                  <a:pt x="352874" y="16275"/>
                </a:lnTo>
                <a:lnTo>
                  <a:pt x="308625" y="4190"/>
                </a:lnTo>
                <a:lnTo>
                  <a:pt x="261621" y="0"/>
                </a:lnTo>
                <a:close/>
              </a:path>
            </a:pathLst>
          </a:custGeom>
          <a:solidFill>
            <a:srgbClr val="0049A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953301" y="1441026"/>
            <a:ext cx="470534" cy="705485"/>
            <a:chOff x="10953301" y="1441026"/>
            <a:chExt cx="470534" cy="705485"/>
          </a:xfrm>
        </p:grpSpPr>
        <p:pic>
          <p:nvPicPr>
            <p:cNvPr id="6" name="object 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301" y="1441026"/>
              <a:ext cx="441355" cy="2198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87821" y="1668921"/>
              <a:ext cx="235739" cy="23449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187600" y="1668507"/>
              <a:ext cx="236854" cy="235585"/>
            </a:xfrm>
            <a:custGeom>
              <a:avLst/>
              <a:gdLst/>
              <a:ahLst/>
              <a:cxnLst/>
              <a:rect l="l" t="t" r="r" b="b"/>
              <a:pathLst>
                <a:path w="236854" h="235585">
                  <a:moveTo>
                    <a:pt x="118188" y="0"/>
                  </a:moveTo>
                  <a:lnTo>
                    <a:pt x="93775" y="2397"/>
                  </a:lnTo>
                  <a:lnTo>
                    <a:pt x="94538" y="2397"/>
                  </a:lnTo>
                  <a:lnTo>
                    <a:pt x="72856" y="8981"/>
                  </a:lnTo>
                  <a:lnTo>
                    <a:pt x="34528" y="34602"/>
                  </a:lnTo>
                  <a:lnTo>
                    <a:pt x="9366" y="71881"/>
                  </a:lnTo>
                  <a:lnTo>
                    <a:pt x="0" y="117631"/>
                  </a:lnTo>
                  <a:lnTo>
                    <a:pt x="582" y="129476"/>
                  </a:lnTo>
                  <a:lnTo>
                    <a:pt x="2271" y="140660"/>
                  </a:lnTo>
                  <a:lnTo>
                    <a:pt x="2334" y="141075"/>
                  </a:lnTo>
                  <a:lnTo>
                    <a:pt x="5208" y="152209"/>
                  </a:lnTo>
                  <a:lnTo>
                    <a:pt x="5260" y="152410"/>
                  </a:lnTo>
                  <a:lnTo>
                    <a:pt x="9284" y="163243"/>
                  </a:lnTo>
                  <a:lnTo>
                    <a:pt x="9366" y="163464"/>
                  </a:lnTo>
                  <a:lnTo>
                    <a:pt x="14148" y="173395"/>
                  </a:lnTo>
                  <a:lnTo>
                    <a:pt x="14248" y="173603"/>
                  </a:lnTo>
                  <a:lnTo>
                    <a:pt x="52560" y="215447"/>
                  </a:lnTo>
                  <a:lnTo>
                    <a:pt x="94902" y="232844"/>
                  </a:lnTo>
                  <a:lnTo>
                    <a:pt x="118188" y="235097"/>
                  </a:lnTo>
                  <a:lnTo>
                    <a:pt x="126642" y="234683"/>
                  </a:lnTo>
                  <a:lnTo>
                    <a:pt x="118188" y="234683"/>
                  </a:lnTo>
                  <a:lnTo>
                    <a:pt x="95049" y="232430"/>
                  </a:lnTo>
                  <a:lnTo>
                    <a:pt x="53126" y="215133"/>
                  </a:lnTo>
                  <a:lnTo>
                    <a:pt x="20502" y="183014"/>
                  </a:lnTo>
                  <a:lnTo>
                    <a:pt x="14786" y="173603"/>
                  </a:lnTo>
                  <a:lnTo>
                    <a:pt x="14660" y="173395"/>
                  </a:lnTo>
                  <a:lnTo>
                    <a:pt x="9888" y="163464"/>
                  </a:lnTo>
                  <a:lnTo>
                    <a:pt x="9782" y="163243"/>
                  </a:lnTo>
                  <a:lnTo>
                    <a:pt x="5751" y="152410"/>
                  </a:lnTo>
                  <a:lnTo>
                    <a:pt x="415" y="117631"/>
                  </a:lnTo>
                  <a:lnTo>
                    <a:pt x="966" y="106550"/>
                  </a:lnTo>
                  <a:lnTo>
                    <a:pt x="14660" y="61930"/>
                  </a:lnTo>
                  <a:lnTo>
                    <a:pt x="52938" y="20284"/>
                  </a:lnTo>
                  <a:lnTo>
                    <a:pt x="94935" y="2921"/>
                  </a:lnTo>
                  <a:lnTo>
                    <a:pt x="94694" y="2921"/>
                  </a:lnTo>
                  <a:lnTo>
                    <a:pt x="118188" y="634"/>
                  </a:lnTo>
                  <a:lnTo>
                    <a:pt x="129167" y="634"/>
                  </a:lnTo>
                  <a:lnTo>
                    <a:pt x="118188" y="0"/>
                  </a:lnTo>
                  <a:close/>
                </a:path>
                <a:path w="236854" h="235585">
                  <a:moveTo>
                    <a:pt x="130341" y="634"/>
                  </a:moveTo>
                  <a:lnTo>
                    <a:pt x="118188" y="634"/>
                  </a:lnTo>
                  <a:lnTo>
                    <a:pt x="129968" y="1207"/>
                  </a:lnTo>
                  <a:lnTo>
                    <a:pt x="141534" y="2921"/>
                  </a:lnTo>
                  <a:lnTo>
                    <a:pt x="183752" y="20450"/>
                  </a:lnTo>
                  <a:lnTo>
                    <a:pt x="216016" y="52693"/>
                  </a:lnTo>
                  <a:lnTo>
                    <a:pt x="226741" y="72619"/>
                  </a:lnTo>
                  <a:lnTo>
                    <a:pt x="226840" y="72802"/>
                  </a:lnTo>
                  <a:lnTo>
                    <a:pt x="233480" y="94623"/>
                  </a:lnTo>
                  <a:lnTo>
                    <a:pt x="235739" y="117631"/>
                  </a:lnTo>
                  <a:lnTo>
                    <a:pt x="233600" y="139439"/>
                  </a:lnTo>
                  <a:lnTo>
                    <a:pt x="216016" y="182599"/>
                  </a:lnTo>
                  <a:lnTo>
                    <a:pt x="183752" y="214819"/>
                  </a:lnTo>
                  <a:lnTo>
                    <a:pt x="141302" y="232430"/>
                  </a:lnTo>
                  <a:lnTo>
                    <a:pt x="118188" y="234683"/>
                  </a:lnTo>
                  <a:lnTo>
                    <a:pt x="126642" y="234683"/>
                  </a:lnTo>
                  <a:lnTo>
                    <a:pt x="163994" y="225991"/>
                  </a:lnTo>
                  <a:lnTo>
                    <a:pt x="201626" y="200715"/>
                  </a:lnTo>
                  <a:lnTo>
                    <a:pt x="227287" y="162670"/>
                  </a:lnTo>
                  <a:lnTo>
                    <a:pt x="236237" y="117631"/>
                  </a:lnTo>
                  <a:lnTo>
                    <a:pt x="234111" y="96011"/>
                  </a:lnTo>
                  <a:lnTo>
                    <a:pt x="216544" y="52693"/>
                  </a:lnTo>
                  <a:lnTo>
                    <a:pt x="184047" y="20060"/>
                  </a:lnTo>
                  <a:lnTo>
                    <a:pt x="141842" y="2397"/>
                  </a:lnTo>
                  <a:lnTo>
                    <a:pt x="142031" y="2397"/>
                  </a:lnTo>
                  <a:lnTo>
                    <a:pt x="131429" y="766"/>
                  </a:lnTo>
                  <a:lnTo>
                    <a:pt x="133757" y="766"/>
                  </a:lnTo>
                  <a:lnTo>
                    <a:pt x="130341" y="634"/>
                  </a:lnTo>
                  <a:close/>
                </a:path>
                <a:path w="236854" h="235585">
                  <a:moveTo>
                    <a:pt x="118188" y="7008"/>
                  </a:moveTo>
                  <a:lnTo>
                    <a:pt x="75523" y="15331"/>
                  </a:lnTo>
                  <a:lnTo>
                    <a:pt x="39571" y="39320"/>
                  </a:lnTo>
                  <a:lnTo>
                    <a:pt x="15629" y="74530"/>
                  </a:lnTo>
                  <a:lnTo>
                    <a:pt x="7515" y="105907"/>
                  </a:lnTo>
                  <a:lnTo>
                    <a:pt x="7418" y="106550"/>
                  </a:lnTo>
                  <a:lnTo>
                    <a:pt x="6872" y="117631"/>
                  </a:lnTo>
                  <a:lnTo>
                    <a:pt x="9020" y="139439"/>
                  </a:lnTo>
                  <a:lnTo>
                    <a:pt x="15261" y="159856"/>
                  </a:lnTo>
                  <a:lnTo>
                    <a:pt x="15324" y="160063"/>
                  </a:lnTo>
                  <a:lnTo>
                    <a:pt x="39571" y="195914"/>
                  </a:lnTo>
                  <a:lnTo>
                    <a:pt x="75606" y="219948"/>
                  </a:lnTo>
                  <a:lnTo>
                    <a:pt x="97110" y="226225"/>
                  </a:lnTo>
                  <a:lnTo>
                    <a:pt x="118188" y="228253"/>
                  </a:lnTo>
                  <a:lnTo>
                    <a:pt x="122472" y="227840"/>
                  </a:lnTo>
                  <a:lnTo>
                    <a:pt x="118188" y="227840"/>
                  </a:lnTo>
                  <a:lnTo>
                    <a:pt x="97485" y="225811"/>
                  </a:lnTo>
                  <a:lnTo>
                    <a:pt x="56871" y="209400"/>
                  </a:lnTo>
                  <a:lnTo>
                    <a:pt x="26010" y="178754"/>
                  </a:lnTo>
                  <a:lnTo>
                    <a:pt x="9667" y="139439"/>
                  </a:lnTo>
                  <a:lnTo>
                    <a:pt x="7509" y="117631"/>
                  </a:lnTo>
                  <a:lnTo>
                    <a:pt x="9619" y="96011"/>
                  </a:lnTo>
                  <a:lnTo>
                    <a:pt x="25934" y="56620"/>
                  </a:lnTo>
                  <a:lnTo>
                    <a:pt x="56691" y="25966"/>
                  </a:lnTo>
                  <a:lnTo>
                    <a:pt x="96352" y="9565"/>
                  </a:lnTo>
                  <a:lnTo>
                    <a:pt x="118188" y="7422"/>
                  </a:lnTo>
                  <a:lnTo>
                    <a:pt x="122457" y="7422"/>
                  </a:lnTo>
                  <a:lnTo>
                    <a:pt x="118188" y="7008"/>
                  </a:lnTo>
                  <a:close/>
                </a:path>
                <a:path w="236854" h="235585">
                  <a:moveTo>
                    <a:pt x="122457" y="7422"/>
                  </a:moveTo>
                  <a:lnTo>
                    <a:pt x="118188" y="7422"/>
                  </a:lnTo>
                  <a:lnTo>
                    <a:pt x="140252" y="9565"/>
                  </a:lnTo>
                  <a:lnTo>
                    <a:pt x="140035" y="9565"/>
                  </a:lnTo>
                  <a:lnTo>
                    <a:pt x="178737" y="25459"/>
                  </a:lnTo>
                  <a:lnTo>
                    <a:pt x="210044" y="56240"/>
                  </a:lnTo>
                  <a:lnTo>
                    <a:pt x="226503" y="95646"/>
                  </a:lnTo>
                  <a:lnTo>
                    <a:pt x="228728" y="117631"/>
                  </a:lnTo>
                  <a:lnTo>
                    <a:pt x="227571" y="129476"/>
                  </a:lnTo>
                  <a:lnTo>
                    <a:pt x="210280" y="178754"/>
                  </a:lnTo>
                  <a:lnTo>
                    <a:pt x="179513" y="209400"/>
                  </a:lnTo>
                  <a:lnTo>
                    <a:pt x="139680" y="225811"/>
                  </a:lnTo>
                  <a:lnTo>
                    <a:pt x="139148" y="225811"/>
                  </a:lnTo>
                  <a:lnTo>
                    <a:pt x="118188" y="227840"/>
                  </a:lnTo>
                  <a:lnTo>
                    <a:pt x="122472" y="227840"/>
                  </a:lnTo>
                  <a:lnTo>
                    <a:pt x="139181" y="226225"/>
                  </a:lnTo>
                  <a:lnTo>
                    <a:pt x="139713" y="226225"/>
                  </a:lnTo>
                  <a:lnTo>
                    <a:pt x="179688" y="209814"/>
                  </a:lnTo>
                  <a:lnTo>
                    <a:pt x="210636" y="179041"/>
                  </a:lnTo>
                  <a:lnTo>
                    <a:pt x="227210" y="139439"/>
                  </a:lnTo>
                  <a:lnTo>
                    <a:pt x="229365" y="117631"/>
                  </a:lnTo>
                  <a:lnTo>
                    <a:pt x="227225" y="96011"/>
                  </a:lnTo>
                  <a:lnTo>
                    <a:pt x="210637" y="56240"/>
                  </a:lnTo>
                  <a:lnTo>
                    <a:pt x="179688" y="25459"/>
                  </a:lnTo>
                  <a:lnTo>
                    <a:pt x="139966" y="9120"/>
                  </a:lnTo>
                  <a:lnTo>
                    <a:pt x="122457" y="7422"/>
                  </a:lnTo>
                  <a:close/>
                </a:path>
                <a:path w="236854" h="235585">
                  <a:moveTo>
                    <a:pt x="130570" y="634"/>
                  </a:moveTo>
                  <a:lnTo>
                    <a:pt x="130341" y="634"/>
                  </a:lnTo>
                  <a:lnTo>
                    <a:pt x="133757" y="766"/>
                  </a:lnTo>
                  <a:lnTo>
                    <a:pt x="131429" y="766"/>
                  </a:lnTo>
                  <a:lnTo>
                    <a:pt x="130570" y="634"/>
                  </a:lnTo>
                  <a:close/>
                </a:path>
                <a:path w="236854" h="235585">
                  <a:moveTo>
                    <a:pt x="131074" y="634"/>
                  </a:moveTo>
                  <a:lnTo>
                    <a:pt x="130570" y="634"/>
                  </a:lnTo>
                  <a:lnTo>
                    <a:pt x="131429" y="766"/>
                  </a:lnTo>
                  <a:lnTo>
                    <a:pt x="133757" y="766"/>
                  </a:lnTo>
                  <a:lnTo>
                    <a:pt x="131074" y="6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4270" y="1898003"/>
              <a:ext cx="249289" cy="24817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173855" y="1897589"/>
              <a:ext cx="250190" cy="248920"/>
            </a:xfrm>
            <a:custGeom>
              <a:avLst/>
              <a:gdLst/>
              <a:ahLst/>
              <a:cxnLst/>
              <a:rect l="l" t="t" r="r" b="b"/>
              <a:pathLst>
                <a:path w="250190" h="248919">
                  <a:moveTo>
                    <a:pt x="125060" y="0"/>
                  </a:moveTo>
                  <a:lnTo>
                    <a:pt x="99594" y="2493"/>
                  </a:lnTo>
                  <a:lnTo>
                    <a:pt x="100155" y="2493"/>
                  </a:lnTo>
                  <a:lnTo>
                    <a:pt x="77120" y="9492"/>
                  </a:lnTo>
                  <a:lnTo>
                    <a:pt x="36661" y="36699"/>
                  </a:lnTo>
                  <a:lnTo>
                    <a:pt x="9754" y="76240"/>
                  </a:lnTo>
                  <a:lnTo>
                    <a:pt x="0" y="124529"/>
                  </a:lnTo>
                  <a:lnTo>
                    <a:pt x="623" y="137024"/>
                  </a:lnTo>
                  <a:lnTo>
                    <a:pt x="9674" y="172735"/>
                  </a:lnTo>
                  <a:lnTo>
                    <a:pt x="9754" y="172956"/>
                  </a:lnTo>
                  <a:lnTo>
                    <a:pt x="14958" y="183510"/>
                  </a:lnTo>
                  <a:lnTo>
                    <a:pt x="15065" y="183726"/>
                  </a:lnTo>
                  <a:lnTo>
                    <a:pt x="21316" y="193906"/>
                  </a:lnTo>
                  <a:lnTo>
                    <a:pt x="55770" y="228004"/>
                  </a:lnTo>
                  <a:lnTo>
                    <a:pt x="100449" y="246413"/>
                  </a:lnTo>
                  <a:lnTo>
                    <a:pt x="125060" y="248783"/>
                  </a:lnTo>
                  <a:lnTo>
                    <a:pt x="133890" y="248369"/>
                  </a:lnTo>
                  <a:lnTo>
                    <a:pt x="125060" y="248369"/>
                  </a:lnTo>
                  <a:lnTo>
                    <a:pt x="100569" y="246003"/>
                  </a:lnTo>
                  <a:lnTo>
                    <a:pt x="56159" y="227733"/>
                  </a:lnTo>
                  <a:lnTo>
                    <a:pt x="21767" y="193699"/>
                  </a:lnTo>
                  <a:lnTo>
                    <a:pt x="10552" y="172956"/>
                  </a:lnTo>
                  <a:lnTo>
                    <a:pt x="10447" y="172735"/>
                  </a:lnTo>
                  <a:lnTo>
                    <a:pt x="609" y="124529"/>
                  </a:lnTo>
                  <a:lnTo>
                    <a:pt x="1201" y="112797"/>
                  </a:lnTo>
                  <a:lnTo>
                    <a:pt x="15597" y="65564"/>
                  </a:lnTo>
                  <a:lnTo>
                    <a:pt x="56066" y="21444"/>
                  </a:lnTo>
                  <a:lnTo>
                    <a:pt x="77035" y="10198"/>
                  </a:lnTo>
                  <a:lnTo>
                    <a:pt x="76749" y="10198"/>
                  </a:lnTo>
                  <a:lnTo>
                    <a:pt x="100224" y="3093"/>
                  </a:lnTo>
                  <a:lnTo>
                    <a:pt x="99496" y="3093"/>
                  </a:lnTo>
                  <a:lnTo>
                    <a:pt x="124878" y="624"/>
                  </a:lnTo>
                  <a:lnTo>
                    <a:pt x="137579" y="624"/>
                  </a:lnTo>
                  <a:lnTo>
                    <a:pt x="125060" y="0"/>
                  </a:lnTo>
                  <a:close/>
                </a:path>
                <a:path w="250190" h="248919">
                  <a:moveTo>
                    <a:pt x="137579" y="624"/>
                  </a:moveTo>
                  <a:lnTo>
                    <a:pt x="125411" y="624"/>
                  </a:lnTo>
                  <a:lnTo>
                    <a:pt x="137482" y="1233"/>
                  </a:lnTo>
                  <a:lnTo>
                    <a:pt x="149737" y="3093"/>
                  </a:lnTo>
                  <a:lnTo>
                    <a:pt x="194387" y="21674"/>
                  </a:lnTo>
                  <a:lnTo>
                    <a:pt x="228545" y="55793"/>
                  </a:lnTo>
                  <a:lnTo>
                    <a:pt x="246997" y="99871"/>
                  </a:lnTo>
                  <a:lnTo>
                    <a:pt x="247076" y="100131"/>
                  </a:lnTo>
                  <a:lnTo>
                    <a:pt x="247066" y="148938"/>
                  </a:lnTo>
                  <a:lnTo>
                    <a:pt x="228545" y="193227"/>
                  </a:lnTo>
                  <a:lnTo>
                    <a:pt x="194386" y="227322"/>
                  </a:lnTo>
                  <a:lnTo>
                    <a:pt x="149426" y="246003"/>
                  </a:lnTo>
                  <a:lnTo>
                    <a:pt x="149209" y="246003"/>
                  </a:lnTo>
                  <a:lnTo>
                    <a:pt x="137482" y="247756"/>
                  </a:lnTo>
                  <a:lnTo>
                    <a:pt x="125060" y="248369"/>
                  </a:lnTo>
                  <a:lnTo>
                    <a:pt x="133890" y="248369"/>
                  </a:lnTo>
                  <a:lnTo>
                    <a:pt x="137579" y="248196"/>
                  </a:lnTo>
                  <a:lnTo>
                    <a:pt x="184487" y="233883"/>
                  </a:lnTo>
                  <a:lnTo>
                    <a:pt x="229056" y="193483"/>
                  </a:lnTo>
                  <a:lnTo>
                    <a:pt x="247479" y="149301"/>
                  </a:lnTo>
                  <a:lnTo>
                    <a:pt x="249982" y="124529"/>
                  </a:lnTo>
                  <a:lnTo>
                    <a:pt x="247741" y="101643"/>
                  </a:lnTo>
                  <a:lnTo>
                    <a:pt x="229056" y="55537"/>
                  </a:lnTo>
                  <a:lnTo>
                    <a:pt x="194778" y="21264"/>
                  </a:lnTo>
                  <a:lnTo>
                    <a:pt x="149848" y="2493"/>
                  </a:lnTo>
                  <a:lnTo>
                    <a:pt x="137579" y="624"/>
                  </a:lnTo>
                  <a:close/>
                </a:path>
                <a:path w="250190" h="248919">
                  <a:moveTo>
                    <a:pt x="125060" y="7450"/>
                  </a:moveTo>
                  <a:lnTo>
                    <a:pt x="82683" y="15531"/>
                  </a:lnTo>
                  <a:lnTo>
                    <a:pt x="41816" y="41859"/>
                  </a:lnTo>
                  <a:lnTo>
                    <a:pt x="16626" y="78972"/>
                  </a:lnTo>
                  <a:lnTo>
                    <a:pt x="7288" y="124529"/>
                  </a:lnTo>
                  <a:lnTo>
                    <a:pt x="9557" y="147534"/>
                  </a:lnTo>
                  <a:lnTo>
                    <a:pt x="16154" y="169141"/>
                  </a:lnTo>
                  <a:lnTo>
                    <a:pt x="16217" y="169348"/>
                  </a:lnTo>
                  <a:lnTo>
                    <a:pt x="41816" y="207338"/>
                  </a:lnTo>
                  <a:lnTo>
                    <a:pt x="80029" y="232679"/>
                  </a:lnTo>
                  <a:lnTo>
                    <a:pt x="125060" y="241526"/>
                  </a:lnTo>
                  <a:lnTo>
                    <a:pt x="129312" y="241112"/>
                  </a:lnTo>
                  <a:lnTo>
                    <a:pt x="125060" y="241112"/>
                  </a:lnTo>
                  <a:lnTo>
                    <a:pt x="101990" y="238863"/>
                  </a:lnTo>
                  <a:lnTo>
                    <a:pt x="60080" y="221543"/>
                  </a:lnTo>
                  <a:lnTo>
                    <a:pt x="27649" y="189168"/>
                  </a:lnTo>
                  <a:lnTo>
                    <a:pt x="10212" y="147534"/>
                  </a:lnTo>
                  <a:lnTo>
                    <a:pt x="7897" y="124529"/>
                  </a:lnTo>
                  <a:lnTo>
                    <a:pt x="10137" y="101643"/>
                  </a:lnTo>
                  <a:lnTo>
                    <a:pt x="27491" y="59925"/>
                  </a:lnTo>
                  <a:lnTo>
                    <a:pt x="60079" y="27467"/>
                  </a:lnTo>
                  <a:lnTo>
                    <a:pt x="101748" y="10198"/>
                  </a:lnTo>
                  <a:lnTo>
                    <a:pt x="101241" y="10198"/>
                  </a:lnTo>
                  <a:lnTo>
                    <a:pt x="125060" y="7864"/>
                  </a:lnTo>
                  <a:lnTo>
                    <a:pt x="129349" y="7864"/>
                  </a:lnTo>
                  <a:lnTo>
                    <a:pt x="125060" y="7450"/>
                  </a:lnTo>
                  <a:close/>
                </a:path>
                <a:path w="250190" h="248919">
                  <a:moveTo>
                    <a:pt x="129349" y="7864"/>
                  </a:moveTo>
                  <a:lnTo>
                    <a:pt x="125060" y="7864"/>
                  </a:lnTo>
                  <a:lnTo>
                    <a:pt x="148795" y="10198"/>
                  </a:lnTo>
                  <a:lnTo>
                    <a:pt x="148290" y="10198"/>
                  </a:lnTo>
                  <a:lnTo>
                    <a:pt x="189869" y="27467"/>
                  </a:lnTo>
                  <a:lnTo>
                    <a:pt x="222192" y="59545"/>
                  </a:lnTo>
                  <a:lnTo>
                    <a:pt x="239704" y="101264"/>
                  </a:lnTo>
                  <a:lnTo>
                    <a:pt x="242057" y="124529"/>
                  </a:lnTo>
                  <a:lnTo>
                    <a:pt x="240833" y="137024"/>
                  </a:lnTo>
                  <a:lnTo>
                    <a:pt x="222440" y="189168"/>
                  </a:lnTo>
                  <a:lnTo>
                    <a:pt x="189869" y="221544"/>
                  </a:lnTo>
                  <a:lnTo>
                    <a:pt x="148049" y="238863"/>
                  </a:lnTo>
                  <a:lnTo>
                    <a:pt x="125060" y="241112"/>
                  </a:lnTo>
                  <a:lnTo>
                    <a:pt x="129312" y="241112"/>
                  </a:lnTo>
                  <a:lnTo>
                    <a:pt x="170021" y="232679"/>
                  </a:lnTo>
                  <a:lnTo>
                    <a:pt x="208083" y="207338"/>
                  </a:lnTo>
                  <a:lnTo>
                    <a:pt x="233743" y="169348"/>
                  </a:lnTo>
                  <a:lnTo>
                    <a:pt x="242694" y="124529"/>
                  </a:lnTo>
                  <a:lnTo>
                    <a:pt x="240435" y="101643"/>
                  </a:lnTo>
                  <a:lnTo>
                    <a:pt x="222890" y="59545"/>
                  </a:lnTo>
                  <a:lnTo>
                    <a:pt x="190154" y="26960"/>
                  </a:lnTo>
                  <a:lnTo>
                    <a:pt x="170354" y="16422"/>
                  </a:lnTo>
                  <a:lnTo>
                    <a:pt x="170610" y="16422"/>
                  </a:lnTo>
                  <a:lnTo>
                    <a:pt x="148279" y="9714"/>
                  </a:lnTo>
                  <a:lnTo>
                    <a:pt x="148522" y="9714"/>
                  </a:lnTo>
                  <a:lnTo>
                    <a:pt x="129349" y="78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0698553" y="2394342"/>
            <a:ext cx="236220" cy="187325"/>
            <a:chOff x="10698553" y="2394342"/>
            <a:chExt cx="236220" cy="187325"/>
          </a:xfrm>
        </p:grpSpPr>
        <p:pic>
          <p:nvPicPr>
            <p:cNvPr id="12" name="object 12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8774" y="2394546"/>
              <a:ext cx="235739" cy="18672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698553" y="2394342"/>
              <a:ext cx="236220" cy="187325"/>
            </a:xfrm>
            <a:custGeom>
              <a:avLst/>
              <a:gdLst/>
              <a:ahLst/>
              <a:cxnLst/>
              <a:rect l="l" t="t" r="r" b="b"/>
              <a:pathLst>
                <a:path w="236220" h="187325">
                  <a:moveTo>
                    <a:pt x="117994" y="0"/>
                  </a:moveTo>
                  <a:lnTo>
                    <a:pt x="92993" y="2431"/>
                  </a:lnTo>
                  <a:lnTo>
                    <a:pt x="94177" y="2431"/>
                  </a:lnTo>
                  <a:lnTo>
                    <a:pt x="72056" y="9108"/>
                  </a:lnTo>
                  <a:lnTo>
                    <a:pt x="72362" y="9108"/>
                  </a:lnTo>
                  <a:lnTo>
                    <a:pt x="52542" y="19677"/>
                  </a:lnTo>
                  <a:lnTo>
                    <a:pt x="34555" y="34384"/>
                  </a:lnTo>
                  <a:lnTo>
                    <a:pt x="9172" y="71922"/>
                  </a:lnTo>
                  <a:lnTo>
                    <a:pt x="0" y="117474"/>
                  </a:lnTo>
                  <a:lnTo>
                    <a:pt x="579" y="129325"/>
                  </a:lnTo>
                  <a:lnTo>
                    <a:pt x="2310" y="140919"/>
                  </a:lnTo>
                  <a:lnTo>
                    <a:pt x="5135" y="152057"/>
                  </a:lnTo>
                  <a:lnTo>
                    <a:pt x="5178" y="152230"/>
                  </a:lnTo>
                  <a:lnTo>
                    <a:pt x="9097" y="163027"/>
                  </a:lnTo>
                  <a:lnTo>
                    <a:pt x="9172" y="163233"/>
                  </a:lnTo>
                  <a:lnTo>
                    <a:pt x="23431" y="186932"/>
                  </a:lnTo>
                  <a:lnTo>
                    <a:pt x="19719" y="181674"/>
                  </a:lnTo>
                  <a:lnTo>
                    <a:pt x="16030" y="175668"/>
                  </a:lnTo>
                  <a:lnTo>
                    <a:pt x="1003" y="129325"/>
                  </a:lnTo>
                  <a:lnTo>
                    <a:pt x="415" y="117474"/>
                  </a:lnTo>
                  <a:lnTo>
                    <a:pt x="964" y="106372"/>
                  </a:lnTo>
                  <a:lnTo>
                    <a:pt x="14567" y="61865"/>
                  </a:lnTo>
                  <a:lnTo>
                    <a:pt x="52733" y="20088"/>
                  </a:lnTo>
                  <a:lnTo>
                    <a:pt x="94571" y="2754"/>
                  </a:lnTo>
                  <a:lnTo>
                    <a:pt x="93984" y="2754"/>
                  </a:lnTo>
                  <a:lnTo>
                    <a:pt x="117994" y="408"/>
                  </a:lnTo>
                  <a:lnTo>
                    <a:pt x="126297" y="408"/>
                  </a:lnTo>
                  <a:lnTo>
                    <a:pt x="117994" y="0"/>
                  </a:lnTo>
                  <a:close/>
                </a:path>
                <a:path w="236220" h="187325">
                  <a:moveTo>
                    <a:pt x="117994" y="6848"/>
                  </a:moveTo>
                  <a:lnTo>
                    <a:pt x="94819" y="9108"/>
                  </a:lnTo>
                  <a:lnTo>
                    <a:pt x="95679" y="9108"/>
                  </a:lnTo>
                  <a:lnTo>
                    <a:pt x="75367" y="15256"/>
                  </a:lnTo>
                  <a:lnTo>
                    <a:pt x="39349" y="39387"/>
                  </a:lnTo>
                  <a:lnTo>
                    <a:pt x="15629" y="74593"/>
                  </a:lnTo>
                  <a:lnTo>
                    <a:pt x="6900" y="117474"/>
                  </a:lnTo>
                  <a:lnTo>
                    <a:pt x="8542" y="136584"/>
                  </a:lnTo>
                  <a:lnTo>
                    <a:pt x="13228" y="154323"/>
                  </a:lnTo>
                  <a:lnTo>
                    <a:pt x="13321" y="154675"/>
                  </a:lnTo>
                  <a:lnTo>
                    <a:pt x="32155" y="186932"/>
                  </a:lnTo>
                  <a:lnTo>
                    <a:pt x="21648" y="171726"/>
                  </a:lnTo>
                  <a:lnTo>
                    <a:pt x="13872" y="154861"/>
                  </a:lnTo>
                  <a:lnTo>
                    <a:pt x="13786" y="154675"/>
                  </a:lnTo>
                  <a:lnTo>
                    <a:pt x="8987" y="136584"/>
                  </a:lnTo>
                  <a:lnTo>
                    <a:pt x="7315" y="117474"/>
                  </a:lnTo>
                  <a:lnTo>
                    <a:pt x="9455" y="95846"/>
                  </a:lnTo>
                  <a:lnTo>
                    <a:pt x="25903" y="56442"/>
                  </a:lnTo>
                  <a:lnTo>
                    <a:pt x="56606" y="25783"/>
                  </a:lnTo>
                  <a:lnTo>
                    <a:pt x="96243" y="9392"/>
                  </a:lnTo>
                  <a:lnTo>
                    <a:pt x="117994" y="7259"/>
                  </a:lnTo>
                  <a:lnTo>
                    <a:pt x="122216" y="7259"/>
                  </a:lnTo>
                  <a:lnTo>
                    <a:pt x="117994" y="6848"/>
                  </a:lnTo>
                  <a:close/>
                </a:path>
                <a:path w="236220" h="187325">
                  <a:moveTo>
                    <a:pt x="122216" y="7259"/>
                  </a:moveTo>
                  <a:lnTo>
                    <a:pt x="117994" y="7259"/>
                  </a:lnTo>
                  <a:lnTo>
                    <a:pt x="139769" y="9392"/>
                  </a:lnTo>
                  <a:lnTo>
                    <a:pt x="160409" y="15642"/>
                  </a:lnTo>
                  <a:lnTo>
                    <a:pt x="196278" y="39591"/>
                  </a:lnTo>
                  <a:lnTo>
                    <a:pt x="220231" y="75143"/>
                  </a:lnTo>
                  <a:lnTo>
                    <a:pt x="228672" y="117474"/>
                  </a:lnTo>
                  <a:lnTo>
                    <a:pt x="227025" y="136584"/>
                  </a:lnTo>
                  <a:lnTo>
                    <a:pt x="222367" y="154324"/>
                  </a:lnTo>
                  <a:lnTo>
                    <a:pt x="222274" y="154675"/>
                  </a:lnTo>
                  <a:lnTo>
                    <a:pt x="214445" y="171726"/>
                  </a:lnTo>
                  <a:lnTo>
                    <a:pt x="203916" y="186932"/>
                  </a:lnTo>
                  <a:lnTo>
                    <a:pt x="204597" y="186932"/>
                  </a:lnTo>
                  <a:lnTo>
                    <a:pt x="214939" y="171981"/>
                  </a:lnTo>
                  <a:lnTo>
                    <a:pt x="222853" y="154861"/>
                  </a:lnTo>
                  <a:lnTo>
                    <a:pt x="227712" y="136584"/>
                  </a:lnTo>
                  <a:lnTo>
                    <a:pt x="229365" y="117474"/>
                  </a:lnTo>
                  <a:lnTo>
                    <a:pt x="227216" y="95846"/>
                  </a:lnTo>
                  <a:lnTo>
                    <a:pt x="210648" y="56095"/>
                  </a:lnTo>
                  <a:lnTo>
                    <a:pt x="179808" y="25459"/>
                  </a:lnTo>
                  <a:lnTo>
                    <a:pt x="140317" y="9108"/>
                  </a:lnTo>
                  <a:lnTo>
                    <a:pt x="141200" y="9108"/>
                  </a:lnTo>
                  <a:lnTo>
                    <a:pt x="122216" y="7259"/>
                  </a:lnTo>
                  <a:close/>
                </a:path>
                <a:path w="236220" h="187325">
                  <a:moveTo>
                    <a:pt x="126297" y="408"/>
                  </a:moveTo>
                  <a:lnTo>
                    <a:pt x="117994" y="408"/>
                  </a:lnTo>
                  <a:lnTo>
                    <a:pt x="129777" y="997"/>
                  </a:lnTo>
                  <a:lnTo>
                    <a:pt x="141365" y="2754"/>
                  </a:lnTo>
                  <a:lnTo>
                    <a:pt x="183683" y="20412"/>
                  </a:lnTo>
                  <a:lnTo>
                    <a:pt x="215998" y="52588"/>
                  </a:lnTo>
                  <a:lnTo>
                    <a:pt x="233255" y="94236"/>
                  </a:lnTo>
                  <a:lnTo>
                    <a:pt x="233317" y="94442"/>
                  </a:lnTo>
                  <a:lnTo>
                    <a:pt x="235545" y="117474"/>
                  </a:lnTo>
                  <a:lnTo>
                    <a:pt x="234617" y="129325"/>
                  </a:lnTo>
                  <a:lnTo>
                    <a:pt x="233997" y="136584"/>
                  </a:lnTo>
                  <a:lnTo>
                    <a:pt x="229715" y="154324"/>
                  </a:lnTo>
                  <a:lnTo>
                    <a:pt x="222556" y="171373"/>
                  </a:lnTo>
                  <a:lnTo>
                    <a:pt x="212799" y="186932"/>
                  </a:lnTo>
                  <a:lnTo>
                    <a:pt x="213324" y="186932"/>
                  </a:lnTo>
                  <a:lnTo>
                    <a:pt x="234630" y="136584"/>
                  </a:lnTo>
                  <a:lnTo>
                    <a:pt x="236182" y="117474"/>
                  </a:lnTo>
                  <a:lnTo>
                    <a:pt x="234058" y="95846"/>
                  </a:lnTo>
                  <a:lnTo>
                    <a:pt x="216355" y="52329"/>
                  </a:lnTo>
                  <a:lnTo>
                    <a:pt x="184105" y="20088"/>
                  </a:lnTo>
                  <a:lnTo>
                    <a:pt x="141984" y="2431"/>
                  </a:lnTo>
                  <a:lnTo>
                    <a:pt x="142289" y="2431"/>
                  </a:lnTo>
                  <a:lnTo>
                    <a:pt x="129889" y="585"/>
                  </a:lnTo>
                  <a:lnTo>
                    <a:pt x="126297" y="4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0445273" y="1417599"/>
            <a:ext cx="244475" cy="243840"/>
            <a:chOff x="10445273" y="1417599"/>
            <a:chExt cx="244475" cy="243840"/>
          </a:xfrm>
        </p:grpSpPr>
        <p:pic>
          <p:nvPicPr>
            <p:cNvPr id="15" name="object 15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5467" y="1417820"/>
              <a:ext cx="243747" cy="24260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445273" y="1417599"/>
              <a:ext cx="244475" cy="243840"/>
            </a:xfrm>
            <a:custGeom>
              <a:avLst/>
              <a:gdLst/>
              <a:ahLst/>
              <a:cxnLst/>
              <a:rect l="l" t="t" r="r" b="b"/>
              <a:pathLst>
                <a:path w="244475" h="243839">
                  <a:moveTo>
                    <a:pt x="122178" y="0"/>
                  </a:moveTo>
                  <a:lnTo>
                    <a:pt x="96948" y="2452"/>
                  </a:lnTo>
                  <a:lnTo>
                    <a:pt x="97738" y="2452"/>
                  </a:lnTo>
                  <a:lnTo>
                    <a:pt x="75161" y="9287"/>
                  </a:lnTo>
                  <a:lnTo>
                    <a:pt x="35636" y="35706"/>
                  </a:lnTo>
                  <a:lnTo>
                    <a:pt x="9560" y="74392"/>
                  </a:lnTo>
                  <a:lnTo>
                    <a:pt x="0" y="121660"/>
                  </a:lnTo>
                  <a:lnTo>
                    <a:pt x="593" y="133813"/>
                  </a:lnTo>
                  <a:lnTo>
                    <a:pt x="14606" y="179223"/>
                  </a:lnTo>
                  <a:lnTo>
                    <a:pt x="54454" y="222877"/>
                  </a:lnTo>
                  <a:lnTo>
                    <a:pt x="98145" y="240900"/>
                  </a:lnTo>
                  <a:lnTo>
                    <a:pt x="122178" y="243237"/>
                  </a:lnTo>
                  <a:lnTo>
                    <a:pt x="134167" y="242630"/>
                  </a:lnTo>
                  <a:lnTo>
                    <a:pt x="122178" y="242630"/>
                  </a:lnTo>
                  <a:lnTo>
                    <a:pt x="98258" y="240295"/>
                  </a:lnTo>
                  <a:lnTo>
                    <a:pt x="54657" y="222351"/>
                  </a:lnTo>
                  <a:lnTo>
                    <a:pt x="21205" y="189171"/>
                  </a:lnTo>
                  <a:lnTo>
                    <a:pt x="5934" y="157467"/>
                  </a:lnTo>
                  <a:lnTo>
                    <a:pt x="5875" y="157304"/>
                  </a:lnTo>
                  <a:lnTo>
                    <a:pt x="2903" y="145769"/>
                  </a:lnTo>
                  <a:lnTo>
                    <a:pt x="1045" y="133813"/>
                  </a:lnTo>
                  <a:lnTo>
                    <a:pt x="415" y="121660"/>
                  </a:lnTo>
                  <a:lnTo>
                    <a:pt x="1008" y="110121"/>
                  </a:lnTo>
                  <a:lnTo>
                    <a:pt x="15133" y="64030"/>
                  </a:lnTo>
                  <a:lnTo>
                    <a:pt x="21117" y="54235"/>
                  </a:lnTo>
                  <a:lnTo>
                    <a:pt x="21205" y="54090"/>
                  </a:lnTo>
                  <a:lnTo>
                    <a:pt x="54629" y="20936"/>
                  </a:lnTo>
                  <a:lnTo>
                    <a:pt x="97774" y="3090"/>
                  </a:lnTo>
                  <a:lnTo>
                    <a:pt x="96930" y="3090"/>
                  </a:lnTo>
                  <a:lnTo>
                    <a:pt x="122178" y="634"/>
                  </a:lnTo>
                  <a:lnTo>
                    <a:pt x="134666" y="634"/>
                  </a:lnTo>
                  <a:lnTo>
                    <a:pt x="122178" y="0"/>
                  </a:lnTo>
                  <a:close/>
                </a:path>
                <a:path w="244475" h="243839">
                  <a:moveTo>
                    <a:pt x="134502" y="634"/>
                  </a:moveTo>
                  <a:lnTo>
                    <a:pt x="122178" y="634"/>
                  </a:lnTo>
                  <a:lnTo>
                    <a:pt x="134303" y="1226"/>
                  </a:lnTo>
                  <a:lnTo>
                    <a:pt x="146805" y="3090"/>
                  </a:lnTo>
                  <a:lnTo>
                    <a:pt x="146583" y="3090"/>
                  </a:lnTo>
                  <a:lnTo>
                    <a:pt x="158002" y="6001"/>
                  </a:lnTo>
                  <a:lnTo>
                    <a:pt x="169426" y="10209"/>
                  </a:lnTo>
                  <a:lnTo>
                    <a:pt x="208083" y="36092"/>
                  </a:lnTo>
                  <a:lnTo>
                    <a:pt x="234385" y="75082"/>
                  </a:lnTo>
                  <a:lnTo>
                    <a:pt x="241298" y="97598"/>
                  </a:lnTo>
                  <a:lnTo>
                    <a:pt x="241374" y="97848"/>
                  </a:lnTo>
                  <a:lnTo>
                    <a:pt x="243719" y="121660"/>
                  </a:lnTo>
                  <a:lnTo>
                    <a:pt x="241507" y="144076"/>
                  </a:lnTo>
                  <a:lnTo>
                    <a:pt x="241270" y="145769"/>
                  </a:lnTo>
                  <a:lnTo>
                    <a:pt x="223319" y="188766"/>
                  </a:lnTo>
                  <a:lnTo>
                    <a:pt x="189928" y="222093"/>
                  </a:lnTo>
                  <a:lnTo>
                    <a:pt x="146032" y="240295"/>
                  </a:lnTo>
                  <a:lnTo>
                    <a:pt x="122178" y="242630"/>
                  </a:lnTo>
                  <a:lnTo>
                    <a:pt x="134315" y="242630"/>
                  </a:lnTo>
                  <a:lnTo>
                    <a:pt x="145682" y="240900"/>
                  </a:lnTo>
                  <a:lnTo>
                    <a:pt x="145957" y="240900"/>
                  </a:lnTo>
                  <a:lnTo>
                    <a:pt x="158123" y="237812"/>
                  </a:lnTo>
                  <a:lnTo>
                    <a:pt x="199571" y="215541"/>
                  </a:lnTo>
                  <a:lnTo>
                    <a:pt x="234886" y="168189"/>
                  </a:lnTo>
                  <a:lnTo>
                    <a:pt x="244135" y="121660"/>
                  </a:lnTo>
                  <a:lnTo>
                    <a:pt x="241934" y="99232"/>
                  </a:lnTo>
                  <a:lnTo>
                    <a:pt x="241894" y="98826"/>
                  </a:lnTo>
                  <a:lnTo>
                    <a:pt x="241798" y="97848"/>
                  </a:lnTo>
                  <a:lnTo>
                    <a:pt x="223653" y="54235"/>
                  </a:lnTo>
                  <a:lnTo>
                    <a:pt x="190213" y="20729"/>
                  </a:lnTo>
                  <a:lnTo>
                    <a:pt x="146453" y="2452"/>
                  </a:lnTo>
                  <a:lnTo>
                    <a:pt x="134502" y="634"/>
                  </a:lnTo>
                  <a:close/>
                </a:path>
                <a:path w="244475" h="243839">
                  <a:moveTo>
                    <a:pt x="122178" y="7063"/>
                  </a:moveTo>
                  <a:lnTo>
                    <a:pt x="78055" y="15807"/>
                  </a:lnTo>
                  <a:lnTo>
                    <a:pt x="40790" y="40838"/>
                  </a:lnTo>
                  <a:lnTo>
                    <a:pt x="16238" y="77068"/>
                  </a:lnTo>
                  <a:lnTo>
                    <a:pt x="7763" y="109505"/>
                  </a:lnTo>
                  <a:lnTo>
                    <a:pt x="7669" y="110121"/>
                  </a:lnTo>
                  <a:lnTo>
                    <a:pt x="15860" y="165378"/>
                  </a:lnTo>
                  <a:lnTo>
                    <a:pt x="40790" y="202426"/>
                  </a:lnTo>
                  <a:lnTo>
                    <a:pt x="77323" y="226957"/>
                  </a:lnTo>
                  <a:lnTo>
                    <a:pt x="122178" y="235980"/>
                  </a:lnTo>
                  <a:lnTo>
                    <a:pt x="126448" y="235566"/>
                  </a:lnTo>
                  <a:lnTo>
                    <a:pt x="122178" y="235566"/>
                  </a:lnTo>
                  <a:lnTo>
                    <a:pt x="100733" y="233455"/>
                  </a:lnTo>
                  <a:lnTo>
                    <a:pt x="58869" y="216498"/>
                  </a:lnTo>
                  <a:lnTo>
                    <a:pt x="26864" y="184793"/>
                  </a:lnTo>
                  <a:lnTo>
                    <a:pt x="9914" y="144076"/>
                  </a:lnTo>
                  <a:lnTo>
                    <a:pt x="7703" y="121660"/>
                  </a:lnTo>
                  <a:lnTo>
                    <a:pt x="9902" y="99232"/>
                  </a:lnTo>
                  <a:lnTo>
                    <a:pt x="26864" y="58445"/>
                  </a:lnTo>
                  <a:lnTo>
                    <a:pt x="58612" y="26750"/>
                  </a:lnTo>
                  <a:lnTo>
                    <a:pt x="99628" y="9860"/>
                  </a:lnTo>
                  <a:lnTo>
                    <a:pt x="122178" y="7671"/>
                  </a:lnTo>
                  <a:lnTo>
                    <a:pt x="128345" y="7671"/>
                  </a:lnTo>
                  <a:lnTo>
                    <a:pt x="122178" y="7063"/>
                  </a:lnTo>
                  <a:close/>
                </a:path>
                <a:path w="244475" h="243839">
                  <a:moveTo>
                    <a:pt x="128345" y="7671"/>
                  </a:moveTo>
                  <a:lnTo>
                    <a:pt x="122178" y="7671"/>
                  </a:lnTo>
                  <a:lnTo>
                    <a:pt x="144573" y="9860"/>
                  </a:lnTo>
                  <a:lnTo>
                    <a:pt x="165827" y="16290"/>
                  </a:lnTo>
                  <a:lnTo>
                    <a:pt x="202929" y="41031"/>
                  </a:lnTo>
                  <a:lnTo>
                    <a:pt x="227680" y="77806"/>
                  </a:lnTo>
                  <a:lnTo>
                    <a:pt x="236431" y="121660"/>
                  </a:lnTo>
                  <a:lnTo>
                    <a:pt x="234225" y="144076"/>
                  </a:lnTo>
                  <a:lnTo>
                    <a:pt x="217282" y="184793"/>
                  </a:lnTo>
                  <a:lnTo>
                    <a:pt x="185444" y="216498"/>
                  </a:lnTo>
                  <a:lnTo>
                    <a:pt x="144324" y="233455"/>
                  </a:lnTo>
                  <a:lnTo>
                    <a:pt x="143804" y="233455"/>
                  </a:lnTo>
                  <a:lnTo>
                    <a:pt x="122178" y="235566"/>
                  </a:lnTo>
                  <a:lnTo>
                    <a:pt x="166118" y="227370"/>
                  </a:lnTo>
                  <a:lnTo>
                    <a:pt x="203344" y="202619"/>
                  </a:lnTo>
                  <a:lnTo>
                    <a:pt x="228312" y="165378"/>
                  </a:lnTo>
                  <a:lnTo>
                    <a:pt x="237069" y="121660"/>
                  </a:lnTo>
                  <a:lnTo>
                    <a:pt x="234850" y="99232"/>
                  </a:lnTo>
                  <a:lnTo>
                    <a:pt x="217732" y="58162"/>
                  </a:lnTo>
                  <a:lnTo>
                    <a:pt x="185940" y="26399"/>
                  </a:lnTo>
                  <a:lnTo>
                    <a:pt x="144742" y="9287"/>
                  </a:lnTo>
                  <a:lnTo>
                    <a:pt x="128345" y="7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7" name="object 17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6500" y="2163977"/>
            <a:ext cx="331924" cy="417297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0934735" y="1632636"/>
            <a:ext cx="483870" cy="28575"/>
          </a:xfrm>
          <a:custGeom>
            <a:avLst/>
            <a:gdLst/>
            <a:ahLst/>
            <a:cxnLst/>
            <a:rect l="l" t="t" r="r" b="b"/>
            <a:pathLst>
              <a:path w="483870" h="28575">
                <a:moveTo>
                  <a:pt x="483864" y="0"/>
                </a:moveTo>
                <a:lnTo>
                  <a:pt x="0" y="0"/>
                </a:lnTo>
                <a:lnTo>
                  <a:pt x="0" y="28200"/>
                </a:lnTo>
                <a:lnTo>
                  <a:pt x="483864" y="28200"/>
                </a:lnTo>
                <a:lnTo>
                  <a:pt x="483864" y="0"/>
                </a:lnTo>
                <a:close/>
              </a:path>
            </a:pathLst>
          </a:custGeom>
          <a:solidFill>
            <a:srgbClr val="1869A8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1544298" y="1906281"/>
            <a:ext cx="200025" cy="243204"/>
            <a:chOff x="11544298" y="1906281"/>
            <a:chExt cx="200025" cy="243204"/>
          </a:xfrm>
        </p:grpSpPr>
        <p:pic>
          <p:nvPicPr>
            <p:cNvPr id="20" name="object 20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44492" y="1906474"/>
              <a:ext cx="199832" cy="24263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1544298" y="1906281"/>
              <a:ext cx="200025" cy="243204"/>
            </a:xfrm>
            <a:custGeom>
              <a:avLst/>
              <a:gdLst/>
              <a:ahLst/>
              <a:cxnLst/>
              <a:rect l="l" t="t" r="r" b="b"/>
              <a:pathLst>
                <a:path w="200025" h="243205">
                  <a:moveTo>
                    <a:pt x="122150" y="0"/>
                  </a:moveTo>
                  <a:lnTo>
                    <a:pt x="97792" y="2369"/>
                  </a:lnTo>
                  <a:lnTo>
                    <a:pt x="98015" y="2369"/>
                  </a:lnTo>
                  <a:lnTo>
                    <a:pt x="75221" y="9283"/>
                  </a:lnTo>
                  <a:lnTo>
                    <a:pt x="35747" y="35623"/>
                  </a:lnTo>
                  <a:lnTo>
                    <a:pt x="9560" y="74392"/>
                  </a:lnTo>
                  <a:lnTo>
                    <a:pt x="0" y="121659"/>
                  </a:lnTo>
                  <a:lnTo>
                    <a:pt x="613" y="133813"/>
                  </a:lnTo>
                  <a:lnTo>
                    <a:pt x="2431" y="145769"/>
                  </a:lnTo>
                  <a:lnTo>
                    <a:pt x="5382" y="157304"/>
                  </a:lnTo>
                  <a:lnTo>
                    <a:pt x="5424" y="157467"/>
                  </a:lnTo>
                  <a:lnTo>
                    <a:pt x="9490" y="168651"/>
                  </a:lnTo>
                  <a:lnTo>
                    <a:pt x="9560" y="168844"/>
                  </a:lnTo>
                  <a:lnTo>
                    <a:pt x="35747" y="207420"/>
                  </a:lnTo>
                  <a:lnTo>
                    <a:pt x="75374" y="233831"/>
                  </a:lnTo>
                  <a:lnTo>
                    <a:pt x="122150" y="243044"/>
                  </a:lnTo>
                  <a:lnTo>
                    <a:pt x="130730" y="242630"/>
                  </a:lnTo>
                  <a:lnTo>
                    <a:pt x="122150" y="242630"/>
                  </a:lnTo>
                  <a:lnTo>
                    <a:pt x="98248" y="240294"/>
                  </a:lnTo>
                  <a:lnTo>
                    <a:pt x="54703" y="222316"/>
                  </a:lnTo>
                  <a:lnTo>
                    <a:pt x="21233" y="189150"/>
                  </a:lnTo>
                  <a:lnTo>
                    <a:pt x="3014" y="145769"/>
                  </a:lnTo>
                  <a:lnTo>
                    <a:pt x="609" y="121660"/>
                  </a:lnTo>
                  <a:lnTo>
                    <a:pt x="1173" y="110109"/>
                  </a:lnTo>
                  <a:lnTo>
                    <a:pt x="15205" y="64019"/>
                  </a:lnTo>
                  <a:lnTo>
                    <a:pt x="54703" y="20808"/>
                  </a:lnTo>
                  <a:lnTo>
                    <a:pt x="97872" y="2866"/>
                  </a:lnTo>
                  <a:lnTo>
                    <a:pt x="97084" y="2866"/>
                  </a:lnTo>
                  <a:lnTo>
                    <a:pt x="122150" y="413"/>
                  </a:lnTo>
                  <a:lnTo>
                    <a:pt x="130730" y="413"/>
                  </a:lnTo>
                  <a:lnTo>
                    <a:pt x="122150" y="0"/>
                  </a:lnTo>
                  <a:close/>
                </a:path>
                <a:path w="200025" h="243205">
                  <a:moveTo>
                    <a:pt x="200026" y="214510"/>
                  </a:moveTo>
                  <a:lnTo>
                    <a:pt x="158029" y="237193"/>
                  </a:lnTo>
                  <a:lnTo>
                    <a:pt x="145881" y="240294"/>
                  </a:lnTo>
                  <a:lnTo>
                    <a:pt x="145575" y="240294"/>
                  </a:lnTo>
                  <a:lnTo>
                    <a:pt x="134373" y="242008"/>
                  </a:lnTo>
                  <a:lnTo>
                    <a:pt x="122150" y="242630"/>
                  </a:lnTo>
                  <a:lnTo>
                    <a:pt x="130730" y="242630"/>
                  </a:lnTo>
                  <a:lnTo>
                    <a:pt x="134403" y="242453"/>
                  </a:lnTo>
                  <a:lnTo>
                    <a:pt x="177639" y="229851"/>
                  </a:lnTo>
                  <a:lnTo>
                    <a:pt x="200026" y="215289"/>
                  </a:lnTo>
                  <a:lnTo>
                    <a:pt x="200026" y="214510"/>
                  </a:lnTo>
                  <a:close/>
                </a:path>
                <a:path w="200025" h="243205">
                  <a:moveTo>
                    <a:pt x="122150" y="7063"/>
                  </a:moveTo>
                  <a:lnTo>
                    <a:pt x="78041" y="15780"/>
                  </a:lnTo>
                  <a:lnTo>
                    <a:pt x="40790" y="40617"/>
                  </a:lnTo>
                  <a:lnTo>
                    <a:pt x="16211" y="77068"/>
                  </a:lnTo>
                  <a:lnTo>
                    <a:pt x="7288" y="121660"/>
                  </a:lnTo>
                  <a:lnTo>
                    <a:pt x="9475" y="144073"/>
                  </a:lnTo>
                  <a:lnTo>
                    <a:pt x="15850" y="165147"/>
                  </a:lnTo>
                  <a:lnTo>
                    <a:pt x="15913" y="165354"/>
                  </a:lnTo>
                  <a:lnTo>
                    <a:pt x="40790" y="202426"/>
                  </a:lnTo>
                  <a:lnTo>
                    <a:pt x="78114" y="227346"/>
                  </a:lnTo>
                  <a:lnTo>
                    <a:pt x="99927" y="233831"/>
                  </a:lnTo>
                  <a:lnTo>
                    <a:pt x="122150" y="235980"/>
                  </a:lnTo>
                  <a:lnTo>
                    <a:pt x="126416" y="235566"/>
                  </a:lnTo>
                  <a:lnTo>
                    <a:pt x="122150" y="235566"/>
                  </a:lnTo>
                  <a:lnTo>
                    <a:pt x="101449" y="233524"/>
                  </a:lnTo>
                  <a:lnTo>
                    <a:pt x="58846" y="216405"/>
                  </a:lnTo>
                  <a:lnTo>
                    <a:pt x="26829" y="184684"/>
                  </a:lnTo>
                  <a:lnTo>
                    <a:pt x="16440" y="165354"/>
                  </a:lnTo>
                  <a:lnTo>
                    <a:pt x="16328" y="165147"/>
                  </a:lnTo>
                  <a:lnTo>
                    <a:pt x="9927" y="144073"/>
                  </a:lnTo>
                  <a:lnTo>
                    <a:pt x="8896" y="133813"/>
                  </a:lnTo>
                  <a:lnTo>
                    <a:pt x="7703" y="121660"/>
                  </a:lnTo>
                  <a:lnTo>
                    <a:pt x="9891" y="99232"/>
                  </a:lnTo>
                  <a:lnTo>
                    <a:pt x="26829" y="58445"/>
                  </a:lnTo>
                  <a:lnTo>
                    <a:pt x="58693" y="26750"/>
                  </a:lnTo>
                  <a:lnTo>
                    <a:pt x="99402" y="9933"/>
                  </a:lnTo>
                  <a:lnTo>
                    <a:pt x="98895" y="9933"/>
                  </a:lnTo>
                  <a:lnTo>
                    <a:pt x="122150" y="7671"/>
                  </a:lnTo>
                  <a:lnTo>
                    <a:pt x="128319" y="7671"/>
                  </a:lnTo>
                  <a:lnTo>
                    <a:pt x="122150" y="7063"/>
                  </a:lnTo>
                  <a:close/>
                </a:path>
                <a:path w="200025" h="243205">
                  <a:moveTo>
                    <a:pt x="200026" y="204719"/>
                  </a:moveTo>
                  <a:lnTo>
                    <a:pt x="185634" y="216405"/>
                  </a:lnTo>
                  <a:lnTo>
                    <a:pt x="165993" y="226874"/>
                  </a:lnTo>
                  <a:lnTo>
                    <a:pt x="144097" y="233524"/>
                  </a:lnTo>
                  <a:lnTo>
                    <a:pt x="142895" y="233524"/>
                  </a:lnTo>
                  <a:lnTo>
                    <a:pt x="122150" y="235566"/>
                  </a:lnTo>
                  <a:lnTo>
                    <a:pt x="126416" y="235566"/>
                  </a:lnTo>
                  <a:lnTo>
                    <a:pt x="144295" y="233831"/>
                  </a:lnTo>
                  <a:lnTo>
                    <a:pt x="144575" y="233831"/>
                  </a:lnTo>
                  <a:lnTo>
                    <a:pt x="166104" y="227346"/>
                  </a:lnTo>
                  <a:lnTo>
                    <a:pt x="185822" y="216830"/>
                  </a:lnTo>
                  <a:lnTo>
                    <a:pt x="200026" y="205153"/>
                  </a:lnTo>
                  <a:lnTo>
                    <a:pt x="200026" y="204719"/>
                  </a:lnTo>
                  <a:close/>
                </a:path>
                <a:path w="200025" h="243205">
                  <a:moveTo>
                    <a:pt x="128319" y="7671"/>
                  </a:moveTo>
                  <a:lnTo>
                    <a:pt x="122150" y="7671"/>
                  </a:lnTo>
                  <a:lnTo>
                    <a:pt x="145423" y="9933"/>
                  </a:lnTo>
                  <a:lnTo>
                    <a:pt x="144915" y="9933"/>
                  </a:lnTo>
                  <a:lnTo>
                    <a:pt x="165993" y="16290"/>
                  </a:lnTo>
                  <a:lnTo>
                    <a:pt x="185635" y="26750"/>
                  </a:lnTo>
                  <a:lnTo>
                    <a:pt x="200026" y="38508"/>
                  </a:lnTo>
                  <a:lnTo>
                    <a:pt x="200026" y="37907"/>
                  </a:lnTo>
                  <a:lnTo>
                    <a:pt x="185822" y="26306"/>
                  </a:lnTo>
                  <a:lnTo>
                    <a:pt x="166104" y="15780"/>
                  </a:lnTo>
                  <a:lnTo>
                    <a:pt x="144708" y="9283"/>
                  </a:lnTo>
                  <a:lnTo>
                    <a:pt x="128319" y="7671"/>
                  </a:lnTo>
                  <a:close/>
                </a:path>
                <a:path w="200025" h="243205">
                  <a:moveTo>
                    <a:pt x="130730" y="413"/>
                  </a:moveTo>
                  <a:lnTo>
                    <a:pt x="122150" y="413"/>
                  </a:lnTo>
                  <a:lnTo>
                    <a:pt x="134373" y="1036"/>
                  </a:lnTo>
                  <a:lnTo>
                    <a:pt x="146339" y="2866"/>
                  </a:lnTo>
                  <a:lnTo>
                    <a:pt x="185076" y="17984"/>
                  </a:lnTo>
                  <a:lnTo>
                    <a:pt x="200026" y="28726"/>
                  </a:lnTo>
                  <a:lnTo>
                    <a:pt x="200026" y="27948"/>
                  </a:lnTo>
                  <a:lnTo>
                    <a:pt x="158193" y="5343"/>
                  </a:lnTo>
                  <a:lnTo>
                    <a:pt x="134403" y="591"/>
                  </a:lnTo>
                  <a:lnTo>
                    <a:pt x="130730" y="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10096500" y="1118953"/>
            <a:ext cx="1647825" cy="307975"/>
            <a:chOff x="10096500" y="1118953"/>
            <a:chExt cx="1647825" cy="307975"/>
          </a:xfrm>
        </p:grpSpPr>
        <p:sp>
          <p:nvSpPr>
            <p:cNvPr id="23" name="object 23"/>
            <p:cNvSpPr/>
            <p:nvPr/>
          </p:nvSpPr>
          <p:spPr>
            <a:xfrm>
              <a:off x="10096500" y="1118953"/>
              <a:ext cx="1647825" cy="307975"/>
            </a:xfrm>
            <a:custGeom>
              <a:avLst/>
              <a:gdLst/>
              <a:ahLst/>
              <a:cxnLst/>
              <a:rect l="l" t="t" r="r" b="b"/>
              <a:pathLst>
                <a:path w="1647825" h="307975">
                  <a:moveTo>
                    <a:pt x="1647825" y="0"/>
                  </a:moveTo>
                  <a:lnTo>
                    <a:pt x="0" y="0"/>
                  </a:lnTo>
                  <a:lnTo>
                    <a:pt x="0" y="307557"/>
                  </a:lnTo>
                  <a:lnTo>
                    <a:pt x="1647825" y="307558"/>
                  </a:lnTo>
                  <a:lnTo>
                    <a:pt x="1647825" y="0"/>
                  </a:lnTo>
                  <a:close/>
                </a:path>
              </a:pathLst>
            </a:custGeom>
            <a:solidFill>
              <a:srgbClr val="C3D7F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4611" y="1154991"/>
              <a:ext cx="226804" cy="225776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610" y="294017"/>
            <a:ext cx="214354" cy="203033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10934735" y="1668511"/>
            <a:ext cx="783590" cy="913130"/>
            <a:chOff x="10934735" y="1668511"/>
            <a:chExt cx="783590" cy="913130"/>
          </a:xfrm>
        </p:grpSpPr>
        <p:sp>
          <p:nvSpPr>
            <p:cNvPr id="27" name="object 27"/>
            <p:cNvSpPr/>
            <p:nvPr/>
          </p:nvSpPr>
          <p:spPr>
            <a:xfrm>
              <a:off x="10934726" y="1668512"/>
              <a:ext cx="109855" cy="182245"/>
            </a:xfrm>
            <a:custGeom>
              <a:avLst/>
              <a:gdLst/>
              <a:ahLst/>
              <a:cxnLst/>
              <a:rect l="l" t="t" r="r" b="b"/>
              <a:pathLst>
                <a:path w="109854" h="182244">
                  <a:moveTo>
                    <a:pt x="48501" y="151599"/>
                  </a:moveTo>
                  <a:lnTo>
                    <a:pt x="46126" y="139776"/>
                  </a:lnTo>
                  <a:lnTo>
                    <a:pt x="39649" y="130098"/>
                  </a:lnTo>
                  <a:lnTo>
                    <a:pt x="30010" y="123583"/>
                  </a:lnTo>
                  <a:lnTo>
                    <a:pt x="18148" y="121196"/>
                  </a:lnTo>
                  <a:lnTo>
                    <a:pt x="6299" y="123583"/>
                  </a:lnTo>
                  <a:lnTo>
                    <a:pt x="0" y="127825"/>
                  </a:lnTo>
                  <a:lnTo>
                    <a:pt x="0" y="181864"/>
                  </a:lnTo>
                  <a:lnTo>
                    <a:pt x="18148" y="181864"/>
                  </a:lnTo>
                  <a:lnTo>
                    <a:pt x="30010" y="179476"/>
                  </a:lnTo>
                  <a:lnTo>
                    <a:pt x="39649" y="172948"/>
                  </a:lnTo>
                  <a:lnTo>
                    <a:pt x="46126" y="163322"/>
                  </a:lnTo>
                  <a:lnTo>
                    <a:pt x="48501" y="151599"/>
                  </a:lnTo>
                  <a:close/>
                </a:path>
                <a:path w="109854" h="182244">
                  <a:moveTo>
                    <a:pt x="109512" y="0"/>
                  </a:moveTo>
                  <a:lnTo>
                    <a:pt x="48501" y="0"/>
                  </a:lnTo>
                  <a:lnTo>
                    <a:pt x="24879" y="4762"/>
                  </a:lnTo>
                  <a:lnTo>
                    <a:pt x="5562" y="17754"/>
                  </a:lnTo>
                  <a:lnTo>
                    <a:pt x="0" y="25996"/>
                  </a:lnTo>
                  <a:lnTo>
                    <a:pt x="0" y="95250"/>
                  </a:lnTo>
                  <a:lnTo>
                    <a:pt x="5562" y="103454"/>
                  </a:lnTo>
                  <a:lnTo>
                    <a:pt x="24879" y="116433"/>
                  </a:lnTo>
                  <a:lnTo>
                    <a:pt x="48501" y="121196"/>
                  </a:lnTo>
                  <a:lnTo>
                    <a:pt x="72250" y="116433"/>
                  </a:lnTo>
                  <a:lnTo>
                    <a:pt x="91643" y="103454"/>
                  </a:lnTo>
                  <a:lnTo>
                    <a:pt x="104724" y="84226"/>
                  </a:lnTo>
                  <a:lnTo>
                    <a:pt x="109512" y="60706"/>
                  </a:lnTo>
                  <a:lnTo>
                    <a:pt x="109512" y="0"/>
                  </a:lnTo>
                  <a:close/>
                </a:path>
              </a:pathLst>
            </a:custGeom>
            <a:solidFill>
              <a:srgbClr val="F6821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0983230" y="1789698"/>
              <a:ext cx="61594" cy="60960"/>
            </a:xfrm>
            <a:custGeom>
              <a:avLst/>
              <a:gdLst/>
              <a:ahLst/>
              <a:cxnLst/>
              <a:rect l="l" t="t" r="r" b="b"/>
              <a:pathLst>
                <a:path w="61595" h="60960">
                  <a:moveTo>
                    <a:pt x="30399" y="0"/>
                  </a:moveTo>
                  <a:lnTo>
                    <a:pt x="18623" y="2392"/>
                  </a:lnTo>
                  <a:lnTo>
                    <a:pt x="8954" y="8912"/>
                  </a:lnTo>
                  <a:lnTo>
                    <a:pt x="2407" y="18579"/>
                  </a:lnTo>
                  <a:lnTo>
                    <a:pt x="0" y="30408"/>
                  </a:lnTo>
                  <a:lnTo>
                    <a:pt x="2306" y="41638"/>
                  </a:lnTo>
                  <a:lnTo>
                    <a:pt x="2407" y="42134"/>
                  </a:lnTo>
                  <a:lnTo>
                    <a:pt x="8954" y="51762"/>
                  </a:lnTo>
                  <a:lnTo>
                    <a:pt x="18623" y="58280"/>
                  </a:lnTo>
                  <a:lnTo>
                    <a:pt x="30399" y="60678"/>
                  </a:lnTo>
                  <a:lnTo>
                    <a:pt x="42291" y="58280"/>
                  </a:lnTo>
                  <a:lnTo>
                    <a:pt x="50167" y="53007"/>
                  </a:lnTo>
                  <a:lnTo>
                    <a:pt x="30399" y="53007"/>
                  </a:lnTo>
                  <a:lnTo>
                    <a:pt x="21568" y="51230"/>
                  </a:lnTo>
                  <a:lnTo>
                    <a:pt x="14354" y="46384"/>
                  </a:lnTo>
                  <a:lnTo>
                    <a:pt x="9488" y="39200"/>
                  </a:lnTo>
                  <a:lnTo>
                    <a:pt x="7703" y="30408"/>
                  </a:lnTo>
                  <a:lnTo>
                    <a:pt x="9488" y="21535"/>
                  </a:lnTo>
                  <a:lnTo>
                    <a:pt x="14354" y="14310"/>
                  </a:lnTo>
                  <a:lnTo>
                    <a:pt x="21568" y="9450"/>
                  </a:lnTo>
                  <a:lnTo>
                    <a:pt x="30399" y="7671"/>
                  </a:lnTo>
                  <a:lnTo>
                    <a:pt x="50173" y="7671"/>
                  </a:lnTo>
                  <a:lnTo>
                    <a:pt x="42291" y="2392"/>
                  </a:lnTo>
                  <a:lnTo>
                    <a:pt x="30399" y="0"/>
                  </a:lnTo>
                  <a:close/>
                </a:path>
                <a:path w="61595" h="60960">
                  <a:moveTo>
                    <a:pt x="50173" y="7671"/>
                  </a:moveTo>
                  <a:lnTo>
                    <a:pt x="30399" y="7671"/>
                  </a:lnTo>
                  <a:lnTo>
                    <a:pt x="39322" y="9450"/>
                  </a:lnTo>
                  <a:lnTo>
                    <a:pt x="46606" y="14310"/>
                  </a:lnTo>
                  <a:lnTo>
                    <a:pt x="51516" y="21535"/>
                  </a:lnTo>
                  <a:lnTo>
                    <a:pt x="53316" y="30408"/>
                  </a:lnTo>
                  <a:lnTo>
                    <a:pt x="51516" y="39200"/>
                  </a:lnTo>
                  <a:lnTo>
                    <a:pt x="46606" y="46384"/>
                  </a:lnTo>
                  <a:lnTo>
                    <a:pt x="39322" y="51230"/>
                  </a:lnTo>
                  <a:lnTo>
                    <a:pt x="30399" y="53007"/>
                  </a:lnTo>
                  <a:lnTo>
                    <a:pt x="50167" y="53007"/>
                  </a:lnTo>
                  <a:lnTo>
                    <a:pt x="52027" y="51762"/>
                  </a:lnTo>
                  <a:lnTo>
                    <a:pt x="58604" y="42134"/>
                  </a:lnTo>
                  <a:lnTo>
                    <a:pt x="61020" y="30408"/>
                  </a:lnTo>
                  <a:lnTo>
                    <a:pt x="58698" y="19039"/>
                  </a:lnTo>
                  <a:lnTo>
                    <a:pt x="58604" y="18579"/>
                  </a:lnTo>
                  <a:lnTo>
                    <a:pt x="52027" y="8912"/>
                  </a:lnTo>
                  <a:lnTo>
                    <a:pt x="50173" y="7671"/>
                  </a:lnTo>
                  <a:close/>
                </a:path>
                <a:path w="61595" h="60960">
                  <a:moveTo>
                    <a:pt x="36855" y="19039"/>
                  </a:moveTo>
                  <a:lnTo>
                    <a:pt x="24136" y="19039"/>
                  </a:lnTo>
                  <a:lnTo>
                    <a:pt x="18982" y="24033"/>
                  </a:lnTo>
                  <a:lnTo>
                    <a:pt x="18982" y="36644"/>
                  </a:lnTo>
                  <a:lnTo>
                    <a:pt x="24136" y="41638"/>
                  </a:lnTo>
                  <a:lnTo>
                    <a:pt x="36855" y="41638"/>
                  </a:lnTo>
                  <a:lnTo>
                    <a:pt x="41816" y="36644"/>
                  </a:lnTo>
                  <a:lnTo>
                    <a:pt x="41816" y="24033"/>
                  </a:lnTo>
                  <a:lnTo>
                    <a:pt x="36855" y="19039"/>
                  </a:lnTo>
                  <a:close/>
                </a:path>
              </a:pathLst>
            </a:custGeom>
            <a:solidFill>
              <a:srgbClr val="1252B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0934735" y="1850376"/>
              <a:ext cx="48895" cy="60960"/>
            </a:xfrm>
            <a:custGeom>
              <a:avLst/>
              <a:gdLst/>
              <a:ahLst/>
              <a:cxnLst/>
              <a:rect l="l" t="t" r="r" b="b"/>
              <a:pathLst>
                <a:path w="48895" h="60960">
                  <a:moveTo>
                    <a:pt x="18150" y="0"/>
                  </a:moveTo>
                  <a:lnTo>
                    <a:pt x="6293" y="2361"/>
                  </a:lnTo>
                  <a:lnTo>
                    <a:pt x="0" y="6566"/>
                  </a:lnTo>
                  <a:lnTo>
                    <a:pt x="0" y="53897"/>
                  </a:lnTo>
                  <a:lnTo>
                    <a:pt x="6293" y="58114"/>
                  </a:lnTo>
                  <a:lnTo>
                    <a:pt x="18150" y="60485"/>
                  </a:lnTo>
                  <a:lnTo>
                    <a:pt x="48494" y="60485"/>
                  </a:lnTo>
                  <a:lnTo>
                    <a:pt x="48494" y="30214"/>
                  </a:lnTo>
                  <a:lnTo>
                    <a:pt x="46122" y="18416"/>
                  </a:lnTo>
                  <a:lnTo>
                    <a:pt x="39640" y="8816"/>
                  </a:lnTo>
                  <a:lnTo>
                    <a:pt x="29999" y="2361"/>
                  </a:lnTo>
                  <a:lnTo>
                    <a:pt x="18150" y="0"/>
                  </a:lnTo>
                  <a:close/>
                </a:path>
              </a:pathLst>
            </a:custGeom>
            <a:solidFill>
              <a:srgbClr val="3EBEC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0983230" y="1850376"/>
              <a:ext cx="61594" cy="60960"/>
            </a:xfrm>
            <a:custGeom>
              <a:avLst/>
              <a:gdLst/>
              <a:ahLst/>
              <a:cxnLst/>
              <a:rect l="l" t="t" r="r" b="b"/>
              <a:pathLst>
                <a:path w="61595" h="60960">
                  <a:moveTo>
                    <a:pt x="30399" y="0"/>
                  </a:moveTo>
                  <a:lnTo>
                    <a:pt x="18623" y="2361"/>
                  </a:lnTo>
                  <a:lnTo>
                    <a:pt x="8954" y="8816"/>
                  </a:lnTo>
                  <a:lnTo>
                    <a:pt x="2407" y="18416"/>
                  </a:lnTo>
                  <a:lnTo>
                    <a:pt x="0" y="30214"/>
                  </a:lnTo>
                  <a:lnTo>
                    <a:pt x="2407" y="42022"/>
                  </a:lnTo>
                  <a:lnTo>
                    <a:pt x="8954" y="51641"/>
                  </a:lnTo>
                  <a:lnTo>
                    <a:pt x="18623" y="58114"/>
                  </a:lnTo>
                  <a:lnTo>
                    <a:pt x="30399" y="60485"/>
                  </a:lnTo>
                  <a:lnTo>
                    <a:pt x="42291" y="58114"/>
                  </a:lnTo>
                  <a:lnTo>
                    <a:pt x="52027" y="51641"/>
                  </a:lnTo>
                  <a:lnTo>
                    <a:pt x="58604" y="42022"/>
                  </a:lnTo>
                  <a:lnTo>
                    <a:pt x="61020" y="30214"/>
                  </a:lnTo>
                  <a:lnTo>
                    <a:pt x="58604" y="18416"/>
                  </a:lnTo>
                  <a:lnTo>
                    <a:pt x="52027" y="8816"/>
                  </a:lnTo>
                  <a:lnTo>
                    <a:pt x="42291" y="2361"/>
                  </a:lnTo>
                  <a:lnTo>
                    <a:pt x="30399" y="0"/>
                  </a:lnTo>
                  <a:close/>
                </a:path>
              </a:pathLst>
            </a:custGeom>
            <a:solidFill>
              <a:srgbClr val="F6821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10934735" y="1910861"/>
              <a:ext cx="48895" cy="60960"/>
            </a:xfrm>
            <a:custGeom>
              <a:avLst/>
              <a:gdLst/>
              <a:ahLst/>
              <a:cxnLst/>
              <a:rect l="l" t="t" r="r" b="b"/>
              <a:pathLst>
                <a:path w="48895" h="60960">
                  <a:moveTo>
                    <a:pt x="18150" y="0"/>
                  </a:moveTo>
                  <a:lnTo>
                    <a:pt x="6293" y="2392"/>
                  </a:lnTo>
                  <a:lnTo>
                    <a:pt x="0" y="6642"/>
                  </a:lnTo>
                  <a:lnTo>
                    <a:pt x="0" y="54053"/>
                  </a:lnTo>
                  <a:lnTo>
                    <a:pt x="6293" y="58304"/>
                  </a:lnTo>
                  <a:lnTo>
                    <a:pt x="18150" y="60705"/>
                  </a:lnTo>
                  <a:lnTo>
                    <a:pt x="29999" y="58304"/>
                  </a:lnTo>
                  <a:lnTo>
                    <a:pt x="39640" y="51779"/>
                  </a:lnTo>
                  <a:lnTo>
                    <a:pt x="46122" y="42150"/>
                  </a:lnTo>
                  <a:lnTo>
                    <a:pt x="48494" y="30435"/>
                  </a:lnTo>
                  <a:lnTo>
                    <a:pt x="46122" y="18590"/>
                  </a:lnTo>
                  <a:lnTo>
                    <a:pt x="39640" y="8916"/>
                  </a:lnTo>
                  <a:lnTo>
                    <a:pt x="29999" y="2392"/>
                  </a:lnTo>
                  <a:lnTo>
                    <a:pt x="18150" y="0"/>
                  </a:lnTo>
                  <a:close/>
                </a:path>
              </a:pathLst>
            </a:custGeom>
            <a:solidFill>
              <a:srgbClr val="1252B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0983230" y="1910861"/>
              <a:ext cx="61594" cy="60960"/>
            </a:xfrm>
            <a:custGeom>
              <a:avLst/>
              <a:gdLst/>
              <a:ahLst/>
              <a:cxnLst/>
              <a:rect l="l" t="t" r="r" b="b"/>
              <a:pathLst>
                <a:path w="61595" h="60960">
                  <a:moveTo>
                    <a:pt x="30399" y="30435"/>
                  </a:moveTo>
                  <a:lnTo>
                    <a:pt x="18623" y="32806"/>
                  </a:lnTo>
                  <a:lnTo>
                    <a:pt x="8954" y="39279"/>
                  </a:lnTo>
                  <a:lnTo>
                    <a:pt x="2407" y="48898"/>
                  </a:lnTo>
                  <a:lnTo>
                    <a:pt x="0" y="60705"/>
                  </a:lnTo>
                  <a:lnTo>
                    <a:pt x="11857" y="58304"/>
                  </a:lnTo>
                  <a:lnTo>
                    <a:pt x="21517" y="51779"/>
                  </a:lnTo>
                  <a:lnTo>
                    <a:pt x="28018" y="42150"/>
                  </a:lnTo>
                  <a:lnTo>
                    <a:pt x="30399" y="30435"/>
                  </a:lnTo>
                  <a:close/>
                </a:path>
                <a:path w="61595" h="60960">
                  <a:moveTo>
                    <a:pt x="30399" y="30435"/>
                  </a:moveTo>
                  <a:lnTo>
                    <a:pt x="32810" y="42150"/>
                  </a:lnTo>
                  <a:lnTo>
                    <a:pt x="39381" y="51779"/>
                  </a:lnTo>
                  <a:lnTo>
                    <a:pt x="49115" y="58304"/>
                  </a:lnTo>
                  <a:lnTo>
                    <a:pt x="61020" y="60705"/>
                  </a:lnTo>
                  <a:lnTo>
                    <a:pt x="58604" y="48898"/>
                  </a:lnTo>
                  <a:lnTo>
                    <a:pt x="52027" y="39279"/>
                  </a:lnTo>
                  <a:lnTo>
                    <a:pt x="42291" y="32806"/>
                  </a:lnTo>
                  <a:lnTo>
                    <a:pt x="30399" y="30435"/>
                  </a:lnTo>
                  <a:close/>
                </a:path>
                <a:path w="61595" h="60960">
                  <a:moveTo>
                    <a:pt x="0" y="0"/>
                  </a:moveTo>
                  <a:lnTo>
                    <a:pt x="2407" y="11844"/>
                  </a:lnTo>
                  <a:lnTo>
                    <a:pt x="8954" y="21519"/>
                  </a:lnTo>
                  <a:lnTo>
                    <a:pt x="18623" y="28043"/>
                  </a:lnTo>
                  <a:lnTo>
                    <a:pt x="30399" y="30435"/>
                  </a:lnTo>
                  <a:lnTo>
                    <a:pt x="28018" y="18590"/>
                  </a:lnTo>
                  <a:lnTo>
                    <a:pt x="21517" y="8916"/>
                  </a:lnTo>
                  <a:lnTo>
                    <a:pt x="11857" y="2392"/>
                  </a:lnTo>
                  <a:lnTo>
                    <a:pt x="0" y="0"/>
                  </a:lnTo>
                  <a:close/>
                </a:path>
                <a:path w="61595" h="60960">
                  <a:moveTo>
                    <a:pt x="61020" y="0"/>
                  </a:moveTo>
                  <a:lnTo>
                    <a:pt x="49115" y="2392"/>
                  </a:lnTo>
                  <a:lnTo>
                    <a:pt x="39381" y="8916"/>
                  </a:lnTo>
                  <a:lnTo>
                    <a:pt x="32810" y="18590"/>
                  </a:lnTo>
                  <a:lnTo>
                    <a:pt x="30399" y="30435"/>
                  </a:lnTo>
                  <a:lnTo>
                    <a:pt x="42291" y="28043"/>
                  </a:lnTo>
                  <a:lnTo>
                    <a:pt x="52027" y="21519"/>
                  </a:lnTo>
                  <a:lnTo>
                    <a:pt x="58604" y="11844"/>
                  </a:lnTo>
                  <a:lnTo>
                    <a:pt x="61020" y="0"/>
                  </a:lnTo>
                  <a:close/>
                </a:path>
              </a:pathLst>
            </a:custGeom>
            <a:solidFill>
              <a:srgbClr val="3EBEC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0934735" y="1971567"/>
              <a:ext cx="18415" cy="30480"/>
            </a:xfrm>
            <a:custGeom>
              <a:avLst/>
              <a:gdLst/>
              <a:ahLst/>
              <a:cxnLst/>
              <a:rect l="l" t="t" r="r" b="b"/>
              <a:pathLst>
                <a:path w="18415" h="30480">
                  <a:moveTo>
                    <a:pt x="18150" y="0"/>
                  </a:moveTo>
                  <a:lnTo>
                    <a:pt x="0" y="0"/>
                  </a:lnTo>
                  <a:lnTo>
                    <a:pt x="0" y="30214"/>
                  </a:lnTo>
                  <a:lnTo>
                    <a:pt x="11278" y="30214"/>
                  </a:lnTo>
                  <a:lnTo>
                    <a:pt x="18150" y="23426"/>
                  </a:lnTo>
                  <a:lnTo>
                    <a:pt x="18150" y="15121"/>
                  </a:lnTo>
                  <a:lnTo>
                    <a:pt x="11278" y="15121"/>
                  </a:lnTo>
                  <a:lnTo>
                    <a:pt x="18150" y="8278"/>
                  </a:lnTo>
                  <a:lnTo>
                    <a:pt x="18150" y="0"/>
                  </a:lnTo>
                  <a:close/>
                </a:path>
              </a:pathLst>
            </a:custGeom>
            <a:solidFill>
              <a:srgbClr val="F6821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0952886" y="1971567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>
                  <a:moveTo>
                    <a:pt x="23471" y="0"/>
                  </a:moveTo>
                  <a:lnTo>
                    <a:pt x="6816" y="0"/>
                  </a:lnTo>
                  <a:lnTo>
                    <a:pt x="0" y="6843"/>
                  </a:lnTo>
                  <a:lnTo>
                    <a:pt x="0" y="23426"/>
                  </a:lnTo>
                  <a:lnTo>
                    <a:pt x="6816" y="30214"/>
                  </a:lnTo>
                  <a:lnTo>
                    <a:pt x="23471" y="30214"/>
                  </a:lnTo>
                  <a:lnTo>
                    <a:pt x="30343" y="23426"/>
                  </a:lnTo>
                  <a:lnTo>
                    <a:pt x="30343" y="22599"/>
                  </a:lnTo>
                  <a:lnTo>
                    <a:pt x="11001" y="22599"/>
                  </a:lnTo>
                  <a:lnTo>
                    <a:pt x="7426" y="19232"/>
                  </a:lnTo>
                  <a:lnTo>
                    <a:pt x="7426" y="10954"/>
                  </a:lnTo>
                  <a:lnTo>
                    <a:pt x="11001" y="7450"/>
                  </a:lnTo>
                  <a:lnTo>
                    <a:pt x="30343" y="7450"/>
                  </a:lnTo>
                  <a:lnTo>
                    <a:pt x="30343" y="6843"/>
                  </a:lnTo>
                  <a:lnTo>
                    <a:pt x="23471" y="0"/>
                  </a:lnTo>
                  <a:close/>
                </a:path>
                <a:path w="30479" h="30480">
                  <a:moveTo>
                    <a:pt x="30343" y="7450"/>
                  </a:moveTo>
                  <a:lnTo>
                    <a:pt x="19342" y="7450"/>
                  </a:lnTo>
                  <a:lnTo>
                    <a:pt x="22834" y="10954"/>
                  </a:lnTo>
                  <a:lnTo>
                    <a:pt x="22834" y="19232"/>
                  </a:lnTo>
                  <a:lnTo>
                    <a:pt x="19342" y="22599"/>
                  </a:lnTo>
                  <a:lnTo>
                    <a:pt x="30343" y="22599"/>
                  </a:lnTo>
                  <a:lnTo>
                    <a:pt x="30343" y="7450"/>
                  </a:lnTo>
                  <a:close/>
                </a:path>
              </a:pathLst>
            </a:custGeom>
            <a:solidFill>
              <a:srgbClr val="1252B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0952886" y="2001782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>
                  <a:moveTo>
                    <a:pt x="15130" y="0"/>
                  </a:moveTo>
                  <a:lnTo>
                    <a:pt x="6816" y="0"/>
                  </a:lnTo>
                  <a:lnTo>
                    <a:pt x="0" y="6843"/>
                  </a:lnTo>
                  <a:lnTo>
                    <a:pt x="0" y="23620"/>
                  </a:lnTo>
                  <a:lnTo>
                    <a:pt x="6816" y="30270"/>
                  </a:lnTo>
                  <a:lnTo>
                    <a:pt x="15130" y="30270"/>
                  </a:lnTo>
                  <a:lnTo>
                    <a:pt x="15130" y="0"/>
                  </a:lnTo>
                  <a:close/>
                </a:path>
                <a:path w="30479" h="30480">
                  <a:moveTo>
                    <a:pt x="30343" y="0"/>
                  </a:moveTo>
                  <a:lnTo>
                    <a:pt x="22002" y="0"/>
                  </a:lnTo>
                  <a:lnTo>
                    <a:pt x="15130" y="6843"/>
                  </a:lnTo>
                  <a:lnTo>
                    <a:pt x="15130" y="23620"/>
                  </a:lnTo>
                  <a:lnTo>
                    <a:pt x="22002" y="30270"/>
                  </a:lnTo>
                  <a:lnTo>
                    <a:pt x="30343" y="30270"/>
                  </a:lnTo>
                  <a:lnTo>
                    <a:pt x="30343" y="0"/>
                  </a:lnTo>
                  <a:close/>
                </a:path>
              </a:pathLst>
            </a:custGeom>
            <a:solidFill>
              <a:srgbClr val="3EBEC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10983230" y="1971567"/>
              <a:ext cx="61594" cy="60960"/>
            </a:xfrm>
            <a:custGeom>
              <a:avLst/>
              <a:gdLst/>
              <a:ahLst/>
              <a:cxnLst/>
              <a:rect l="l" t="t" r="r" b="b"/>
              <a:pathLst>
                <a:path w="61595" h="60960">
                  <a:moveTo>
                    <a:pt x="0" y="0"/>
                  </a:moveTo>
                  <a:lnTo>
                    <a:pt x="0" y="60485"/>
                  </a:lnTo>
                  <a:lnTo>
                    <a:pt x="61020" y="60485"/>
                  </a:lnTo>
                  <a:lnTo>
                    <a:pt x="56224" y="36960"/>
                  </a:lnTo>
                  <a:lnTo>
                    <a:pt x="43146" y="17732"/>
                  </a:lnTo>
                  <a:lnTo>
                    <a:pt x="23750" y="4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821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0934726" y="2032063"/>
              <a:ext cx="109855" cy="363855"/>
            </a:xfrm>
            <a:custGeom>
              <a:avLst/>
              <a:gdLst/>
              <a:ahLst/>
              <a:cxnLst/>
              <a:rect l="l" t="t" r="r" b="b"/>
              <a:pathLst>
                <a:path w="109854" h="363855">
                  <a:moveTo>
                    <a:pt x="36449" y="0"/>
                  </a:moveTo>
                  <a:lnTo>
                    <a:pt x="17056" y="7708"/>
                  </a:lnTo>
                  <a:lnTo>
                    <a:pt x="1625" y="21272"/>
                  </a:lnTo>
                  <a:lnTo>
                    <a:pt x="0" y="24142"/>
                  </a:lnTo>
                  <a:lnTo>
                    <a:pt x="0" y="97142"/>
                  </a:lnTo>
                  <a:lnTo>
                    <a:pt x="1625" y="100025"/>
                  </a:lnTo>
                  <a:lnTo>
                    <a:pt x="17056" y="113550"/>
                  </a:lnTo>
                  <a:lnTo>
                    <a:pt x="36449" y="121158"/>
                  </a:lnTo>
                  <a:lnTo>
                    <a:pt x="36449" y="0"/>
                  </a:lnTo>
                  <a:close/>
                </a:path>
                <a:path w="109854" h="363855">
                  <a:moveTo>
                    <a:pt x="109512" y="363512"/>
                  </a:moveTo>
                  <a:lnTo>
                    <a:pt x="99949" y="316382"/>
                  </a:lnTo>
                  <a:lnTo>
                    <a:pt x="73837" y="277863"/>
                  </a:lnTo>
                  <a:lnTo>
                    <a:pt x="35128" y="251879"/>
                  </a:lnTo>
                  <a:lnTo>
                    <a:pt x="0" y="244817"/>
                  </a:lnTo>
                  <a:lnTo>
                    <a:pt x="0" y="293471"/>
                  </a:lnTo>
                  <a:lnTo>
                    <a:pt x="23406" y="328028"/>
                  </a:lnTo>
                  <a:lnTo>
                    <a:pt x="62103" y="353999"/>
                  </a:lnTo>
                  <a:lnTo>
                    <a:pt x="109512" y="363512"/>
                  </a:lnTo>
                  <a:close/>
                </a:path>
                <a:path w="109854" h="363855">
                  <a:moveTo>
                    <a:pt x="109512" y="121158"/>
                  </a:moveTo>
                  <a:lnTo>
                    <a:pt x="62103" y="130683"/>
                  </a:lnTo>
                  <a:lnTo>
                    <a:pt x="23406" y="156654"/>
                  </a:lnTo>
                  <a:lnTo>
                    <a:pt x="0" y="191211"/>
                  </a:lnTo>
                  <a:lnTo>
                    <a:pt x="0" y="239890"/>
                  </a:lnTo>
                  <a:lnTo>
                    <a:pt x="35128" y="232829"/>
                  </a:lnTo>
                  <a:lnTo>
                    <a:pt x="73837" y="206857"/>
                  </a:lnTo>
                  <a:lnTo>
                    <a:pt x="99949" y="168338"/>
                  </a:lnTo>
                  <a:lnTo>
                    <a:pt x="109512" y="121158"/>
                  </a:lnTo>
                  <a:close/>
                </a:path>
                <a:path w="109854" h="363855">
                  <a:moveTo>
                    <a:pt x="109512" y="60667"/>
                  </a:moveTo>
                  <a:lnTo>
                    <a:pt x="105791" y="39357"/>
                  </a:lnTo>
                  <a:lnTo>
                    <a:pt x="95529" y="21272"/>
                  </a:lnTo>
                  <a:lnTo>
                    <a:pt x="80086" y="7708"/>
                  </a:lnTo>
                  <a:lnTo>
                    <a:pt x="60807" y="0"/>
                  </a:lnTo>
                  <a:lnTo>
                    <a:pt x="60807" y="121158"/>
                  </a:lnTo>
                  <a:lnTo>
                    <a:pt x="80086" y="113550"/>
                  </a:lnTo>
                  <a:lnTo>
                    <a:pt x="95529" y="100025"/>
                  </a:lnTo>
                  <a:lnTo>
                    <a:pt x="105791" y="81940"/>
                  </a:lnTo>
                  <a:lnTo>
                    <a:pt x="109512" y="60667"/>
                  </a:lnTo>
                  <a:close/>
                </a:path>
              </a:pathLst>
            </a:custGeom>
            <a:solidFill>
              <a:srgbClr val="3EBEC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0934735" y="2395573"/>
              <a:ext cx="109855" cy="186055"/>
            </a:xfrm>
            <a:custGeom>
              <a:avLst/>
              <a:gdLst/>
              <a:ahLst/>
              <a:cxnLst/>
              <a:rect l="l" t="t" r="r" b="b"/>
              <a:pathLst>
                <a:path w="109854" h="186055">
                  <a:moveTo>
                    <a:pt x="109514" y="0"/>
                  </a:moveTo>
                  <a:lnTo>
                    <a:pt x="62104" y="9533"/>
                  </a:lnTo>
                  <a:lnTo>
                    <a:pt x="23402" y="35526"/>
                  </a:lnTo>
                  <a:lnTo>
                    <a:pt x="0" y="70101"/>
                  </a:lnTo>
                  <a:lnTo>
                    <a:pt x="0" y="172347"/>
                  </a:lnTo>
                  <a:lnTo>
                    <a:pt x="9043" y="185701"/>
                  </a:lnTo>
                  <a:lnTo>
                    <a:pt x="109514" y="185701"/>
                  </a:lnTo>
                  <a:lnTo>
                    <a:pt x="109514" y="0"/>
                  </a:lnTo>
                  <a:close/>
                </a:path>
              </a:pathLst>
            </a:custGeom>
            <a:solidFill>
              <a:srgbClr val="1252B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1044238" y="2149334"/>
              <a:ext cx="109855" cy="182245"/>
            </a:xfrm>
            <a:custGeom>
              <a:avLst/>
              <a:gdLst/>
              <a:ahLst/>
              <a:cxnLst/>
              <a:rect l="l" t="t" r="r" b="b"/>
              <a:pathLst>
                <a:path w="109854" h="182244">
                  <a:moveTo>
                    <a:pt x="48412" y="151561"/>
                  </a:moveTo>
                  <a:lnTo>
                    <a:pt x="46024" y="139738"/>
                  </a:lnTo>
                  <a:lnTo>
                    <a:pt x="39497" y="130073"/>
                  </a:lnTo>
                  <a:lnTo>
                    <a:pt x="29857" y="123545"/>
                  </a:lnTo>
                  <a:lnTo>
                    <a:pt x="18097" y="121158"/>
                  </a:lnTo>
                  <a:lnTo>
                    <a:pt x="6197" y="123545"/>
                  </a:lnTo>
                  <a:lnTo>
                    <a:pt x="0" y="127698"/>
                  </a:lnTo>
                  <a:lnTo>
                    <a:pt x="0" y="181851"/>
                  </a:lnTo>
                  <a:lnTo>
                    <a:pt x="18097" y="181851"/>
                  </a:lnTo>
                  <a:lnTo>
                    <a:pt x="29857" y="179451"/>
                  </a:lnTo>
                  <a:lnTo>
                    <a:pt x="39497" y="172935"/>
                  </a:lnTo>
                  <a:lnTo>
                    <a:pt x="46024" y="163296"/>
                  </a:lnTo>
                  <a:lnTo>
                    <a:pt x="48412" y="151561"/>
                  </a:lnTo>
                  <a:close/>
                </a:path>
                <a:path w="109854" h="182244">
                  <a:moveTo>
                    <a:pt x="109245" y="0"/>
                  </a:moveTo>
                  <a:lnTo>
                    <a:pt x="48412" y="0"/>
                  </a:lnTo>
                  <a:lnTo>
                    <a:pt x="24676" y="4762"/>
                  </a:lnTo>
                  <a:lnTo>
                    <a:pt x="5308" y="17754"/>
                  </a:lnTo>
                  <a:lnTo>
                    <a:pt x="0" y="25590"/>
                  </a:lnTo>
                  <a:lnTo>
                    <a:pt x="0" y="95694"/>
                  </a:lnTo>
                  <a:lnTo>
                    <a:pt x="5308" y="103505"/>
                  </a:lnTo>
                  <a:lnTo>
                    <a:pt x="24676" y="116433"/>
                  </a:lnTo>
                  <a:lnTo>
                    <a:pt x="48412" y="121158"/>
                  </a:lnTo>
                  <a:lnTo>
                    <a:pt x="72085" y="116433"/>
                  </a:lnTo>
                  <a:lnTo>
                    <a:pt x="91427" y="103505"/>
                  </a:lnTo>
                  <a:lnTo>
                    <a:pt x="104457" y="84289"/>
                  </a:lnTo>
                  <a:lnTo>
                    <a:pt x="109245" y="60680"/>
                  </a:lnTo>
                  <a:lnTo>
                    <a:pt x="109245" y="0"/>
                  </a:lnTo>
                  <a:close/>
                </a:path>
              </a:pathLst>
            </a:custGeom>
            <a:solidFill>
              <a:srgbClr val="F6821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1092661" y="2270488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59" h="60960">
                  <a:moveTo>
                    <a:pt x="30426" y="0"/>
                  </a:moveTo>
                  <a:lnTo>
                    <a:pt x="18553" y="2392"/>
                  </a:lnTo>
                  <a:lnTo>
                    <a:pt x="8884" y="8912"/>
                  </a:lnTo>
                  <a:lnTo>
                    <a:pt x="2380" y="18579"/>
                  </a:lnTo>
                  <a:lnTo>
                    <a:pt x="0" y="30408"/>
                  </a:lnTo>
                  <a:lnTo>
                    <a:pt x="2282" y="41652"/>
                  </a:lnTo>
                  <a:lnTo>
                    <a:pt x="2380" y="42137"/>
                  </a:lnTo>
                  <a:lnTo>
                    <a:pt x="8884" y="51771"/>
                  </a:lnTo>
                  <a:lnTo>
                    <a:pt x="18553" y="58294"/>
                  </a:lnTo>
                  <a:lnTo>
                    <a:pt x="30426" y="60694"/>
                  </a:lnTo>
                  <a:lnTo>
                    <a:pt x="42284" y="58294"/>
                  </a:lnTo>
                  <a:lnTo>
                    <a:pt x="50090" y="53023"/>
                  </a:lnTo>
                  <a:lnTo>
                    <a:pt x="30426" y="53023"/>
                  </a:lnTo>
                  <a:lnTo>
                    <a:pt x="21585" y="51244"/>
                  </a:lnTo>
                  <a:lnTo>
                    <a:pt x="14292" y="46395"/>
                  </a:lnTo>
                  <a:lnTo>
                    <a:pt x="9336" y="39205"/>
                  </a:lnTo>
                  <a:lnTo>
                    <a:pt x="7509" y="30408"/>
                  </a:lnTo>
                  <a:lnTo>
                    <a:pt x="9336" y="21547"/>
                  </a:lnTo>
                  <a:lnTo>
                    <a:pt x="14292" y="14321"/>
                  </a:lnTo>
                  <a:lnTo>
                    <a:pt x="21585" y="9454"/>
                  </a:lnTo>
                  <a:lnTo>
                    <a:pt x="30426" y="7671"/>
                  </a:lnTo>
                  <a:lnTo>
                    <a:pt x="50105" y="7671"/>
                  </a:lnTo>
                  <a:lnTo>
                    <a:pt x="42284" y="2392"/>
                  </a:lnTo>
                  <a:lnTo>
                    <a:pt x="30426" y="0"/>
                  </a:lnTo>
                  <a:close/>
                </a:path>
                <a:path w="60959" h="60960">
                  <a:moveTo>
                    <a:pt x="50105" y="7671"/>
                  </a:moveTo>
                  <a:lnTo>
                    <a:pt x="30426" y="7671"/>
                  </a:lnTo>
                  <a:lnTo>
                    <a:pt x="39369" y="9454"/>
                  </a:lnTo>
                  <a:lnTo>
                    <a:pt x="46641" y="14321"/>
                  </a:lnTo>
                  <a:lnTo>
                    <a:pt x="51528" y="21547"/>
                  </a:lnTo>
                  <a:lnTo>
                    <a:pt x="53316" y="30408"/>
                  </a:lnTo>
                  <a:lnTo>
                    <a:pt x="51528" y="39205"/>
                  </a:lnTo>
                  <a:lnTo>
                    <a:pt x="46641" y="46395"/>
                  </a:lnTo>
                  <a:lnTo>
                    <a:pt x="39369" y="51244"/>
                  </a:lnTo>
                  <a:lnTo>
                    <a:pt x="30426" y="53023"/>
                  </a:lnTo>
                  <a:lnTo>
                    <a:pt x="50090" y="53023"/>
                  </a:lnTo>
                  <a:lnTo>
                    <a:pt x="51944" y="51771"/>
                  </a:lnTo>
                  <a:lnTo>
                    <a:pt x="58445" y="42137"/>
                  </a:lnTo>
                  <a:lnTo>
                    <a:pt x="60826" y="30408"/>
                  </a:lnTo>
                  <a:lnTo>
                    <a:pt x="58538" y="19039"/>
                  </a:lnTo>
                  <a:lnTo>
                    <a:pt x="58445" y="18579"/>
                  </a:lnTo>
                  <a:lnTo>
                    <a:pt x="51944" y="8912"/>
                  </a:lnTo>
                  <a:lnTo>
                    <a:pt x="50105" y="7671"/>
                  </a:lnTo>
                  <a:close/>
                </a:path>
                <a:path w="60959" h="60960">
                  <a:moveTo>
                    <a:pt x="36661" y="19039"/>
                  </a:moveTo>
                  <a:lnTo>
                    <a:pt x="24164" y="19039"/>
                  </a:lnTo>
                  <a:lnTo>
                    <a:pt x="18982" y="24061"/>
                  </a:lnTo>
                  <a:lnTo>
                    <a:pt x="18982" y="36652"/>
                  </a:lnTo>
                  <a:lnTo>
                    <a:pt x="24164" y="41652"/>
                  </a:lnTo>
                  <a:lnTo>
                    <a:pt x="36661" y="41652"/>
                  </a:lnTo>
                  <a:lnTo>
                    <a:pt x="41899" y="36652"/>
                  </a:lnTo>
                  <a:lnTo>
                    <a:pt x="41899" y="24061"/>
                  </a:lnTo>
                  <a:lnTo>
                    <a:pt x="36661" y="19039"/>
                  </a:lnTo>
                  <a:close/>
                </a:path>
              </a:pathLst>
            </a:custGeom>
            <a:solidFill>
              <a:srgbClr val="1252B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11044250" y="2331183"/>
              <a:ext cx="48895" cy="60960"/>
            </a:xfrm>
            <a:custGeom>
              <a:avLst/>
              <a:gdLst/>
              <a:ahLst/>
              <a:cxnLst/>
              <a:rect l="l" t="t" r="r" b="b"/>
              <a:pathLst>
                <a:path w="48895" h="60960">
                  <a:moveTo>
                    <a:pt x="18095" y="0"/>
                  </a:moveTo>
                  <a:lnTo>
                    <a:pt x="6191" y="2360"/>
                  </a:lnTo>
                  <a:lnTo>
                    <a:pt x="0" y="6463"/>
                  </a:lnTo>
                  <a:lnTo>
                    <a:pt x="0" y="53997"/>
                  </a:lnTo>
                  <a:lnTo>
                    <a:pt x="6191" y="58114"/>
                  </a:lnTo>
                  <a:lnTo>
                    <a:pt x="18095" y="60485"/>
                  </a:lnTo>
                  <a:lnTo>
                    <a:pt x="48411" y="60485"/>
                  </a:lnTo>
                  <a:lnTo>
                    <a:pt x="48411" y="30209"/>
                  </a:lnTo>
                  <a:lnTo>
                    <a:pt x="46012" y="18409"/>
                  </a:lnTo>
                  <a:lnTo>
                    <a:pt x="39488" y="8811"/>
                  </a:lnTo>
                  <a:lnTo>
                    <a:pt x="29846" y="2360"/>
                  </a:lnTo>
                  <a:lnTo>
                    <a:pt x="18095" y="0"/>
                  </a:lnTo>
                  <a:close/>
                </a:path>
              </a:pathLst>
            </a:custGeom>
            <a:solidFill>
              <a:srgbClr val="3EBEC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11092661" y="2331183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59" h="60960">
                  <a:moveTo>
                    <a:pt x="30426" y="0"/>
                  </a:moveTo>
                  <a:lnTo>
                    <a:pt x="18553" y="2360"/>
                  </a:lnTo>
                  <a:lnTo>
                    <a:pt x="8884" y="8811"/>
                  </a:lnTo>
                  <a:lnTo>
                    <a:pt x="2380" y="18409"/>
                  </a:lnTo>
                  <a:lnTo>
                    <a:pt x="0" y="30209"/>
                  </a:lnTo>
                  <a:lnTo>
                    <a:pt x="2380" y="42020"/>
                  </a:lnTo>
                  <a:lnTo>
                    <a:pt x="8884" y="51640"/>
                  </a:lnTo>
                  <a:lnTo>
                    <a:pt x="18553" y="58114"/>
                  </a:lnTo>
                  <a:lnTo>
                    <a:pt x="30426" y="60485"/>
                  </a:lnTo>
                  <a:lnTo>
                    <a:pt x="42284" y="58114"/>
                  </a:lnTo>
                  <a:lnTo>
                    <a:pt x="51944" y="51640"/>
                  </a:lnTo>
                  <a:lnTo>
                    <a:pt x="58445" y="42020"/>
                  </a:lnTo>
                  <a:lnTo>
                    <a:pt x="60826" y="30209"/>
                  </a:lnTo>
                  <a:lnTo>
                    <a:pt x="58445" y="18409"/>
                  </a:lnTo>
                  <a:lnTo>
                    <a:pt x="51944" y="8811"/>
                  </a:lnTo>
                  <a:lnTo>
                    <a:pt x="42284" y="2360"/>
                  </a:lnTo>
                  <a:lnTo>
                    <a:pt x="30426" y="0"/>
                  </a:lnTo>
                  <a:close/>
                </a:path>
              </a:pathLst>
            </a:custGeom>
            <a:solidFill>
              <a:srgbClr val="F6821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11044250" y="2391668"/>
              <a:ext cx="48895" cy="60960"/>
            </a:xfrm>
            <a:custGeom>
              <a:avLst/>
              <a:gdLst/>
              <a:ahLst/>
              <a:cxnLst/>
              <a:rect l="l" t="t" r="r" b="b"/>
              <a:pathLst>
                <a:path w="48895" h="60960">
                  <a:moveTo>
                    <a:pt x="18095" y="0"/>
                  </a:moveTo>
                  <a:lnTo>
                    <a:pt x="6191" y="2401"/>
                  </a:lnTo>
                  <a:lnTo>
                    <a:pt x="0" y="6559"/>
                  </a:lnTo>
                  <a:lnTo>
                    <a:pt x="0" y="54143"/>
                  </a:lnTo>
                  <a:lnTo>
                    <a:pt x="6191" y="58292"/>
                  </a:lnTo>
                  <a:lnTo>
                    <a:pt x="18095" y="60692"/>
                  </a:lnTo>
                  <a:lnTo>
                    <a:pt x="29846" y="58292"/>
                  </a:lnTo>
                  <a:lnTo>
                    <a:pt x="39488" y="51769"/>
                  </a:lnTo>
                  <a:lnTo>
                    <a:pt x="46012" y="42138"/>
                  </a:lnTo>
                  <a:lnTo>
                    <a:pt x="48411" y="30413"/>
                  </a:lnTo>
                  <a:lnTo>
                    <a:pt x="46012" y="18610"/>
                  </a:lnTo>
                  <a:lnTo>
                    <a:pt x="39488" y="8939"/>
                  </a:lnTo>
                  <a:lnTo>
                    <a:pt x="29846" y="2401"/>
                  </a:lnTo>
                  <a:lnTo>
                    <a:pt x="18095" y="0"/>
                  </a:lnTo>
                  <a:close/>
                </a:path>
              </a:pathLst>
            </a:custGeom>
            <a:solidFill>
              <a:srgbClr val="1252B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11092661" y="2391668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59" h="60960">
                  <a:moveTo>
                    <a:pt x="30426" y="30413"/>
                  </a:moveTo>
                  <a:lnTo>
                    <a:pt x="18553" y="32784"/>
                  </a:lnTo>
                  <a:lnTo>
                    <a:pt x="8884" y="39259"/>
                  </a:lnTo>
                  <a:lnTo>
                    <a:pt x="2380" y="48880"/>
                  </a:lnTo>
                  <a:lnTo>
                    <a:pt x="0" y="60692"/>
                  </a:lnTo>
                  <a:lnTo>
                    <a:pt x="11897" y="58292"/>
                  </a:lnTo>
                  <a:lnTo>
                    <a:pt x="21562" y="51769"/>
                  </a:lnTo>
                  <a:lnTo>
                    <a:pt x="28053" y="42138"/>
                  </a:lnTo>
                  <a:lnTo>
                    <a:pt x="30426" y="30413"/>
                  </a:lnTo>
                  <a:close/>
                </a:path>
                <a:path w="60959" h="60960">
                  <a:moveTo>
                    <a:pt x="30426" y="30413"/>
                  </a:moveTo>
                  <a:lnTo>
                    <a:pt x="32834" y="42138"/>
                  </a:lnTo>
                  <a:lnTo>
                    <a:pt x="39381" y="51769"/>
                  </a:lnTo>
                  <a:lnTo>
                    <a:pt x="49050" y="58292"/>
                  </a:lnTo>
                  <a:lnTo>
                    <a:pt x="60826" y="60692"/>
                  </a:lnTo>
                  <a:lnTo>
                    <a:pt x="58445" y="48880"/>
                  </a:lnTo>
                  <a:lnTo>
                    <a:pt x="51944" y="39259"/>
                  </a:lnTo>
                  <a:lnTo>
                    <a:pt x="42284" y="32784"/>
                  </a:lnTo>
                  <a:lnTo>
                    <a:pt x="30426" y="30413"/>
                  </a:lnTo>
                  <a:close/>
                </a:path>
                <a:path w="60959" h="60960">
                  <a:moveTo>
                    <a:pt x="0" y="0"/>
                  </a:moveTo>
                  <a:lnTo>
                    <a:pt x="2380" y="11832"/>
                  </a:lnTo>
                  <a:lnTo>
                    <a:pt x="8884" y="21500"/>
                  </a:lnTo>
                  <a:lnTo>
                    <a:pt x="18553" y="28021"/>
                  </a:lnTo>
                  <a:lnTo>
                    <a:pt x="30426" y="30413"/>
                  </a:lnTo>
                  <a:lnTo>
                    <a:pt x="28053" y="18610"/>
                  </a:lnTo>
                  <a:lnTo>
                    <a:pt x="21562" y="8939"/>
                  </a:lnTo>
                  <a:lnTo>
                    <a:pt x="11897" y="2401"/>
                  </a:lnTo>
                  <a:lnTo>
                    <a:pt x="0" y="0"/>
                  </a:lnTo>
                  <a:close/>
                </a:path>
                <a:path w="60959" h="60960">
                  <a:moveTo>
                    <a:pt x="60826" y="0"/>
                  </a:moveTo>
                  <a:lnTo>
                    <a:pt x="49050" y="2401"/>
                  </a:lnTo>
                  <a:lnTo>
                    <a:pt x="39381" y="8939"/>
                  </a:lnTo>
                  <a:lnTo>
                    <a:pt x="32834" y="18610"/>
                  </a:lnTo>
                  <a:lnTo>
                    <a:pt x="30426" y="30413"/>
                  </a:lnTo>
                  <a:lnTo>
                    <a:pt x="42284" y="28021"/>
                  </a:lnTo>
                  <a:lnTo>
                    <a:pt x="51944" y="21500"/>
                  </a:lnTo>
                  <a:lnTo>
                    <a:pt x="58445" y="11832"/>
                  </a:lnTo>
                  <a:lnTo>
                    <a:pt x="60826" y="0"/>
                  </a:lnTo>
                  <a:close/>
                </a:path>
              </a:pathLst>
            </a:custGeom>
            <a:solidFill>
              <a:srgbClr val="3EBEC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11044250" y="2452360"/>
              <a:ext cx="18415" cy="30480"/>
            </a:xfrm>
            <a:custGeom>
              <a:avLst/>
              <a:gdLst/>
              <a:ahLst/>
              <a:cxnLst/>
              <a:rect l="l" t="t" r="r" b="b"/>
              <a:pathLst>
                <a:path w="18415" h="30480">
                  <a:moveTo>
                    <a:pt x="18095" y="0"/>
                  </a:moveTo>
                  <a:lnTo>
                    <a:pt x="0" y="0"/>
                  </a:lnTo>
                  <a:lnTo>
                    <a:pt x="0" y="30275"/>
                  </a:lnTo>
                  <a:lnTo>
                    <a:pt x="11195" y="30275"/>
                  </a:lnTo>
                  <a:lnTo>
                    <a:pt x="18095" y="23426"/>
                  </a:lnTo>
                  <a:lnTo>
                    <a:pt x="18095" y="15137"/>
                  </a:lnTo>
                  <a:lnTo>
                    <a:pt x="11195" y="15137"/>
                  </a:lnTo>
                  <a:lnTo>
                    <a:pt x="18095" y="8289"/>
                  </a:lnTo>
                  <a:lnTo>
                    <a:pt x="18095" y="0"/>
                  </a:lnTo>
                  <a:close/>
                </a:path>
              </a:pathLst>
            </a:custGeom>
            <a:solidFill>
              <a:srgbClr val="F6821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1062345" y="2452360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>
                  <a:moveTo>
                    <a:pt x="23526" y="0"/>
                  </a:moveTo>
                  <a:lnTo>
                    <a:pt x="6650" y="0"/>
                  </a:lnTo>
                  <a:lnTo>
                    <a:pt x="0" y="6848"/>
                  </a:lnTo>
                  <a:lnTo>
                    <a:pt x="0" y="23426"/>
                  </a:lnTo>
                  <a:lnTo>
                    <a:pt x="6650" y="30275"/>
                  </a:lnTo>
                  <a:lnTo>
                    <a:pt x="23526" y="30275"/>
                  </a:lnTo>
                  <a:lnTo>
                    <a:pt x="30316" y="23426"/>
                  </a:lnTo>
                  <a:lnTo>
                    <a:pt x="30316" y="22808"/>
                  </a:lnTo>
                  <a:lnTo>
                    <a:pt x="11001" y="22808"/>
                  </a:lnTo>
                  <a:lnTo>
                    <a:pt x="7482" y="19249"/>
                  </a:lnTo>
                  <a:lnTo>
                    <a:pt x="7482" y="10960"/>
                  </a:lnTo>
                  <a:lnTo>
                    <a:pt x="11001" y="7466"/>
                  </a:lnTo>
                  <a:lnTo>
                    <a:pt x="30316" y="7466"/>
                  </a:lnTo>
                  <a:lnTo>
                    <a:pt x="30316" y="6848"/>
                  </a:lnTo>
                  <a:lnTo>
                    <a:pt x="23526" y="0"/>
                  </a:lnTo>
                  <a:close/>
                </a:path>
                <a:path w="30479" h="30480">
                  <a:moveTo>
                    <a:pt x="30316" y="7466"/>
                  </a:moveTo>
                  <a:lnTo>
                    <a:pt x="19314" y="7466"/>
                  </a:lnTo>
                  <a:lnTo>
                    <a:pt x="22695" y="10960"/>
                  </a:lnTo>
                  <a:lnTo>
                    <a:pt x="22695" y="19249"/>
                  </a:lnTo>
                  <a:lnTo>
                    <a:pt x="19314" y="22808"/>
                  </a:lnTo>
                  <a:lnTo>
                    <a:pt x="30316" y="22808"/>
                  </a:lnTo>
                  <a:lnTo>
                    <a:pt x="30316" y="7466"/>
                  </a:lnTo>
                  <a:close/>
                </a:path>
              </a:pathLst>
            </a:custGeom>
            <a:solidFill>
              <a:srgbClr val="1252B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11062345" y="2482636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>
                  <a:moveTo>
                    <a:pt x="15185" y="0"/>
                  </a:moveTo>
                  <a:lnTo>
                    <a:pt x="6650" y="0"/>
                  </a:lnTo>
                  <a:lnTo>
                    <a:pt x="0" y="6782"/>
                  </a:lnTo>
                  <a:lnTo>
                    <a:pt x="0" y="23564"/>
                  </a:lnTo>
                  <a:lnTo>
                    <a:pt x="6650" y="30209"/>
                  </a:lnTo>
                  <a:lnTo>
                    <a:pt x="15185" y="30209"/>
                  </a:lnTo>
                  <a:lnTo>
                    <a:pt x="15185" y="0"/>
                  </a:lnTo>
                  <a:close/>
                </a:path>
                <a:path w="30479" h="30480">
                  <a:moveTo>
                    <a:pt x="30316" y="0"/>
                  </a:moveTo>
                  <a:lnTo>
                    <a:pt x="22002" y="0"/>
                  </a:lnTo>
                  <a:lnTo>
                    <a:pt x="15185" y="6782"/>
                  </a:lnTo>
                  <a:lnTo>
                    <a:pt x="15185" y="23564"/>
                  </a:lnTo>
                  <a:lnTo>
                    <a:pt x="22002" y="30209"/>
                  </a:lnTo>
                  <a:lnTo>
                    <a:pt x="30316" y="30209"/>
                  </a:lnTo>
                  <a:lnTo>
                    <a:pt x="30316" y="0"/>
                  </a:lnTo>
                  <a:close/>
                </a:path>
              </a:pathLst>
            </a:custGeom>
            <a:solidFill>
              <a:srgbClr val="3EBEC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11092661" y="2452360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59" h="60960">
                  <a:moveTo>
                    <a:pt x="0" y="0"/>
                  </a:moveTo>
                  <a:lnTo>
                    <a:pt x="0" y="60485"/>
                  </a:lnTo>
                  <a:lnTo>
                    <a:pt x="60826" y="60485"/>
                  </a:lnTo>
                  <a:lnTo>
                    <a:pt x="56044" y="36960"/>
                  </a:lnTo>
                  <a:lnTo>
                    <a:pt x="43007" y="17732"/>
                  </a:lnTo>
                  <a:lnTo>
                    <a:pt x="23673" y="4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821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1044238" y="2145893"/>
              <a:ext cx="227329" cy="435609"/>
            </a:xfrm>
            <a:custGeom>
              <a:avLst/>
              <a:gdLst/>
              <a:ahLst/>
              <a:cxnLst/>
              <a:rect l="l" t="t" r="r" b="b"/>
              <a:pathLst>
                <a:path w="227329" h="435610">
                  <a:moveTo>
                    <a:pt x="36169" y="366953"/>
                  </a:moveTo>
                  <a:lnTo>
                    <a:pt x="16903" y="374675"/>
                  </a:lnTo>
                  <a:lnTo>
                    <a:pt x="1460" y="388239"/>
                  </a:lnTo>
                  <a:lnTo>
                    <a:pt x="0" y="390804"/>
                  </a:lnTo>
                  <a:lnTo>
                    <a:pt x="0" y="435381"/>
                  </a:lnTo>
                  <a:lnTo>
                    <a:pt x="36169" y="435381"/>
                  </a:lnTo>
                  <a:lnTo>
                    <a:pt x="36169" y="366953"/>
                  </a:lnTo>
                  <a:close/>
                </a:path>
                <a:path w="227329" h="435610">
                  <a:moveTo>
                    <a:pt x="109245" y="427647"/>
                  </a:moveTo>
                  <a:lnTo>
                    <a:pt x="105549" y="406323"/>
                  </a:lnTo>
                  <a:lnTo>
                    <a:pt x="95338" y="388239"/>
                  </a:lnTo>
                  <a:lnTo>
                    <a:pt x="79895" y="374675"/>
                  </a:lnTo>
                  <a:lnTo>
                    <a:pt x="60528" y="366953"/>
                  </a:lnTo>
                  <a:lnTo>
                    <a:pt x="60528" y="435381"/>
                  </a:lnTo>
                  <a:lnTo>
                    <a:pt x="107899" y="435381"/>
                  </a:lnTo>
                  <a:lnTo>
                    <a:pt x="109245" y="427647"/>
                  </a:lnTo>
                  <a:close/>
                </a:path>
                <a:path w="227329" h="435610">
                  <a:moveTo>
                    <a:pt x="227012" y="120434"/>
                  </a:moveTo>
                  <a:lnTo>
                    <a:pt x="217436" y="73291"/>
                  </a:lnTo>
                  <a:lnTo>
                    <a:pt x="191338" y="34772"/>
                  </a:lnTo>
                  <a:lnTo>
                    <a:pt x="152628" y="8775"/>
                  </a:lnTo>
                  <a:lnTo>
                    <a:pt x="109016" y="0"/>
                  </a:lnTo>
                  <a:lnTo>
                    <a:pt x="109016" y="17818"/>
                  </a:lnTo>
                  <a:lnTo>
                    <a:pt x="114820" y="46418"/>
                  </a:lnTo>
                  <a:lnTo>
                    <a:pt x="140919" y="84937"/>
                  </a:lnTo>
                  <a:lnTo>
                    <a:pt x="179628" y="110909"/>
                  </a:lnTo>
                  <a:lnTo>
                    <a:pt x="227012" y="120434"/>
                  </a:lnTo>
                  <a:close/>
                </a:path>
              </a:pathLst>
            </a:custGeom>
            <a:solidFill>
              <a:srgbClr val="3EBEC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11153266" y="2266322"/>
              <a:ext cx="118110" cy="242570"/>
            </a:xfrm>
            <a:custGeom>
              <a:avLst/>
              <a:gdLst/>
              <a:ahLst/>
              <a:cxnLst/>
              <a:rect l="l" t="t" r="r" b="b"/>
              <a:pathLst>
                <a:path w="118109" h="242569">
                  <a:moveTo>
                    <a:pt x="117994" y="0"/>
                  </a:moveTo>
                  <a:lnTo>
                    <a:pt x="70607" y="9530"/>
                  </a:lnTo>
                  <a:lnTo>
                    <a:pt x="31902" y="35513"/>
                  </a:lnTo>
                  <a:lnTo>
                    <a:pt x="5802" y="74031"/>
                  </a:lnTo>
                  <a:lnTo>
                    <a:pt x="0" y="102608"/>
                  </a:lnTo>
                  <a:lnTo>
                    <a:pt x="0" y="139744"/>
                  </a:lnTo>
                  <a:lnTo>
                    <a:pt x="5802" y="168347"/>
                  </a:lnTo>
                  <a:lnTo>
                    <a:pt x="31902" y="206887"/>
                  </a:lnTo>
                  <a:lnTo>
                    <a:pt x="70607" y="232879"/>
                  </a:lnTo>
                  <a:lnTo>
                    <a:pt x="117994" y="242412"/>
                  </a:lnTo>
                  <a:lnTo>
                    <a:pt x="117994" y="0"/>
                  </a:lnTo>
                  <a:close/>
                </a:path>
              </a:pathLst>
            </a:custGeom>
            <a:solidFill>
              <a:srgbClr val="1252B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11153266" y="2509491"/>
              <a:ext cx="107950" cy="72390"/>
            </a:xfrm>
            <a:custGeom>
              <a:avLst/>
              <a:gdLst/>
              <a:ahLst/>
              <a:cxnLst/>
              <a:rect l="l" t="t" r="r" b="b"/>
              <a:pathLst>
                <a:path w="107950" h="72389">
                  <a:moveTo>
                    <a:pt x="0" y="0"/>
                  </a:moveTo>
                  <a:lnTo>
                    <a:pt x="0" y="71782"/>
                  </a:lnTo>
                  <a:lnTo>
                    <a:pt x="107423" y="71782"/>
                  </a:lnTo>
                  <a:lnTo>
                    <a:pt x="82312" y="34734"/>
                  </a:lnTo>
                  <a:lnTo>
                    <a:pt x="43606" y="8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BEC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2" name="object 52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12789" y="2063757"/>
              <a:ext cx="504842" cy="502517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212373" y="2063343"/>
              <a:ext cx="506095" cy="503555"/>
            </a:xfrm>
            <a:custGeom>
              <a:avLst/>
              <a:gdLst/>
              <a:ahLst/>
              <a:cxnLst/>
              <a:rect l="l" t="t" r="r" b="b"/>
              <a:pathLst>
                <a:path w="506095" h="503555">
                  <a:moveTo>
                    <a:pt x="252864" y="0"/>
                  </a:moveTo>
                  <a:lnTo>
                    <a:pt x="202309" y="4932"/>
                  </a:lnTo>
                  <a:lnTo>
                    <a:pt x="202832" y="4932"/>
                  </a:lnTo>
                  <a:lnTo>
                    <a:pt x="155553" y="19232"/>
                  </a:lnTo>
                  <a:lnTo>
                    <a:pt x="155726" y="19232"/>
                  </a:lnTo>
                  <a:lnTo>
                    <a:pt x="112529" y="42291"/>
                  </a:lnTo>
                  <a:lnTo>
                    <a:pt x="73878" y="73923"/>
                  </a:lnTo>
                  <a:lnTo>
                    <a:pt x="42917" y="111281"/>
                  </a:lnTo>
                  <a:lnTo>
                    <a:pt x="19730" y="153916"/>
                  </a:lnTo>
                  <a:lnTo>
                    <a:pt x="4952" y="201897"/>
                  </a:lnTo>
                  <a:lnTo>
                    <a:pt x="0" y="251675"/>
                  </a:lnTo>
                  <a:lnTo>
                    <a:pt x="1247" y="276950"/>
                  </a:lnTo>
                  <a:lnTo>
                    <a:pt x="4848" y="300942"/>
                  </a:lnTo>
                  <a:lnTo>
                    <a:pt x="4970" y="301756"/>
                  </a:lnTo>
                  <a:lnTo>
                    <a:pt x="11067" y="325722"/>
                  </a:lnTo>
                  <a:lnTo>
                    <a:pt x="11141" y="326010"/>
                  </a:lnTo>
                  <a:lnTo>
                    <a:pt x="30321" y="371580"/>
                  </a:lnTo>
                  <a:lnTo>
                    <a:pt x="57541" y="411655"/>
                  </a:lnTo>
                  <a:lnTo>
                    <a:pt x="112611" y="461237"/>
                  </a:lnTo>
                  <a:lnTo>
                    <a:pt x="155975" y="484342"/>
                  </a:lnTo>
                  <a:lnTo>
                    <a:pt x="203086" y="498520"/>
                  </a:lnTo>
                  <a:lnTo>
                    <a:pt x="252864" y="503342"/>
                  </a:lnTo>
                  <a:lnTo>
                    <a:pt x="274045" y="502314"/>
                  </a:lnTo>
                  <a:lnTo>
                    <a:pt x="252864" y="502314"/>
                  </a:lnTo>
                  <a:lnTo>
                    <a:pt x="203345" y="497499"/>
                  </a:lnTo>
                  <a:lnTo>
                    <a:pt x="156429" y="483365"/>
                  </a:lnTo>
                  <a:lnTo>
                    <a:pt x="113192" y="460382"/>
                  </a:lnTo>
                  <a:lnTo>
                    <a:pt x="74709" y="429019"/>
                  </a:lnTo>
                  <a:lnTo>
                    <a:pt x="43846" y="391610"/>
                  </a:lnTo>
                  <a:lnTo>
                    <a:pt x="20755" y="349218"/>
                  </a:lnTo>
                  <a:lnTo>
                    <a:pt x="6048" y="301756"/>
                  </a:lnTo>
                  <a:lnTo>
                    <a:pt x="1025" y="251675"/>
                  </a:lnTo>
                  <a:lnTo>
                    <a:pt x="2205" y="227917"/>
                  </a:lnTo>
                  <a:lnTo>
                    <a:pt x="12166" y="177795"/>
                  </a:lnTo>
                  <a:lnTo>
                    <a:pt x="31313" y="132502"/>
                  </a:lnTo>
                  <a:lnTo>
                    <a:pt x="58321" y="92509"/>
                  </a:lnTo>
                  <a:lnTo>
                    <a:pt x="113083" y="43045"/>
                  </a:lnTo>
                  <a:lnTo>
                    <a:pt x="156284" y="19998"/>
                  </a:lnTo>
                  <a:lnTo>
                    <a:pt x="203236" y="5840"/>
                  </a:lnTo>
                  <a:lnTo>
                    <a:pt x="252864" y="1020"/>
                  </a:lnTo>
                  <a:lnTo>
                    <a:pt x="273860" y="1020"/>
                  </a:lnTo>
                  <a:lnTo>
                    <a:pt x="252864" y="0"/>
                  </a:lnTo>
                  <a:close/>
                </a:path>
                <a:path w="506095" h="503555">
                  <a:moveTo>
                    <a:pt x="273860" y="1020"/>
                  </a:moveTo>
                  <a:lnTo>
                    <a:pt x="252864" y="1020"/>
                  </a:lnTo>
                  <a:lnTo>
                    <a:pt x="278127" y="2263"/>
                  </a:lnTo>
                  <a:lnTo>
                    <a:pt x="302955" y="5974"/>
                  </a:lnTo>
                  <a:lnTo>
                    <a:pt x="350823" y="20695"/>
                  </a:lnTo>
                  <a:lnTo>
                    <a:pt x="393384" y="43656"/>
                  </a:lnTo>
                  <a:lnTo>
                    <a:pt x="430770" y="74337"/>
                  </a:lnTo>
                  <a:lnTo>
                    <a:pt x="462421" y="112655"/>
                  </a:lnTo>
                  <a:lnTo>
                    <a:pt x="485583" y="155702"/>
                  </a:lnTo>
                  <a:lnTo>
                    <a:pt x="499807" y="202401"/>
                  </a:lnTo>
                  <a:lnTo>
                    <a:pt x="504648" y="251675"/>
                  </a:lnTo>
                  <a:lnTo>
                    <a:pt x="499807" y="300943"/>
                  </a:lnTo>
                  <a:lnTo>
                    <a:pt x="485583" y="347642"/>
                  </a:lnTo>
                  <a:lnTo>
                    <a:pt x="462421" y="390694"/>
                  </a:lnTo>
                  <a:lnTo>
                    <a:pt x="430770" y="429019"/>
                  </a:lnTo>
                  <a:lnTo>
                    <a:pt x="393384" y="459690"/>
                  </a:lnTo>
                  <a:lnTo>
                    <a:pt x="350823" y="482655"/>
                  </a:lnTo>
                  <a:lnTo>
                    <a:pt x="302883" y="497365"/>
                  </a:lnTo>
                  <a:lnTo>
                    <a:pt x="252864" y="502314"/>
                  </a:lnTo>
                  <a:lnTo>
                    <a:pt x="274045" y="502314"/>
                  </a:lnTo>
                  <a:lnTo>
                    <a:pt x="278258" y="502110"/>
                  </a:lnTo>
                  <a:lnTo>
                    <a:pt x="302486" y="498520"/>
                  </a:lnTo>
                  <a:lnTo>
                    <a:pt x="302770" y="498520"/>
                  </a:lnTo>
                  <a:lnTo>
                    <a:pt x="351239" y="483682"/>
                  </a:lnTo>
                  <a:lnTo>
                    <a:pt x="393924" y="460641"/>
                  </a:lnTo>
                  <a:lnTo>
                    <a:pt x="431601" y="429841"/>
                  </a:lnTo>
                  <a:lnTo>
                    <a:pt x="463365" y="391358"/>
                  </a:lnTo>
                  <a:lnTo>
                    <a:pt x="486584" y="348130"/>
                  </a:lnTo>
                  <a:lnTo>
                    <a:pt x="500829" y="301215"/>
                  </a:lnTo>
                  <a:lnTo>
                    <a:pt x="505673" y="251675"/>
                  </a:lnTo>
                  <a:lnTo>
                    <a:pt x="500847" y="202401"/>
                  </a:lnTo>
                  <a:lnTo>
                    <a:pt x="486699" y="155702"/>
                  </a:lnTo>
                  <a:lnTo>
                    <a:pt x="463365" y="112104"/>
                  </a:lnTo>
                  <a:lnTo>
                    <a:pt x="431601" y="73702"/>
                  </a:lnTo>
                  <a:lnTo>
                    <a:pt x="393924" y="42807"/>
                  </a:lnTo>
                  <a:lnTo>
                    <a:pt x="351239" y="19674"/>
                  </a:lnTo>
                  <a:lnTo>
                    <a:pt x="303174" y="4932"/>
                  </a:lnTo>
                  <a:lnTo>
                    <a:pt x="278258" y="1234"/>
                  </a:lnTo>
                  <a:lnTo>
                    <a:pt x="273860" y="1020"/>
                  </a:lnTo>
                  <a:close/>
                </a:path>
                <a:path w="506095" h="503555">
                  <a:moveTo>
                    <a:pt x="252864" y="14679"/>
                  </a:moveTo>
                  <a:lnTo>
                    <a:pt x="206012" y="19232"/>
                  </a:lnTo>
                  <a:lnTo>
                    <a:pt x="161635" y="32619"/>
                  </a:lnTo>
                  <a:lnTo>
                    <a:pt x="120725" y="54433"/>
                  </a:lnTo>
                  <a:lnTo>
                    <a:pt x="84269" y="84270"/>
                  </a:lnTo>
                  <a:lnTo>
                    <a:pt x="55217" y="119504"/>
                  </a:lnTo>
                  <a:lnTo>
                    <a:pt x="33502" y="159683"/>
                  </a:lnTo>
                  <a:lnTo>
                    <a:pt x="19453" y="204595"/>
                  </a:lnTo>
                  <a:lnTo>
                    <a:pt x="14797" y="251675"/>
                  </a:lnTo>
                  <a:lnTo>
                    <a:pt x="19342" y="298054"/>
                  </a:lnTo>
                  <a:lnTo>
                    <a:pt x="19366" y="298296"/>
                  </a:lnTo>
                  <a:lnTo>
                    <a:pt x="32666" y="342050"/>
                  </a:lnTo>
                  <a:lnTo>
                    <a:pt x="32785" y="342444"/>
                  </a:lnTo>
                  <a:lnTo>
                    <a:pt x="54627" y="383113"/>
                  </a:lnTo>
                  <a:lnTo>
                    <a:pt x="84463" y="419292"/>
                  </a:lnTo>
                  <a:lnTo>
                    <a:pt x="120806" y="449006"/>
                  </a:lnTo>
                  <a:lnTo>
                    <a:pt x="161660" y="470763"/>
                  </a:lnTo>
                  <a:lnTo>
                    <a:pt x="206015" y="484132"/>
                  </a:lnTo>
                  <a:lnTo>
                    <a:pt x="252864" y="488684"/>
                  </a:lnTo>
                  <a:lnTo>
                    <a:pt x="263425" y="487655"/>
                  </a:lnTo>
                  <a:lnTo>
                    <a:pt x="252864" y="487655"/>
                  </a:lnTo>
                  <a:lnTo>
                    <a:pt x="206608" y="483137"/>
                  </a:lnTo>
                  <a:lnTo>
                    <a:pt x="206384" y="483137"/>
                  </a:lnTo>
                  <a:lnTo>
                    <a:pt x="162479" y="469854"/>
                  </a:lnTo>
                  <a:lnTo>
                    <a:pt x="162331" y="469854"/>
                  </a:lnTo>
                  <a:lnTo>
                    <a:pt x="121469" y="448036"/>
                  </a:lnTo>
                  <a:lnTo>
                    <a:pt x="85295" y="418403"/>
                  </a:lnTo>
                  <a:lnTo>
                    <a:pt x="55571" y="382420"/>
                  </a:lnTo>
                  <a:lnTo>
                    <a:pt x="33841" y="342050"/>
                  </a:lnTo>
                  <a:lnTo>
                    <a:pt x="20472" y="298296"/>
                  </a:lnTo>
                  <a:lnTo>
                    <a:pt x="15823" y="251675"/>
                  </a:lnTo>
                  <a:lnTo>
                    <a:pt x="20358" y="205356"/>
                  </a:lnTo>
                  <a:lnTo>
                    <a:pt x="33689" y="161504"/>
                  </a:lnTo>
                  <a:lnTo>
                    <a:pt x="55407" y="121107"/>
                  </a:lnTo>
                  <a:lnTo>
                    <a:pt x="85101" y="85153"/>
                  </a:lnTo>
                  <a:lnTo>
                    <a:pt x="121278" y="55396"/>
                  </a:lnTo>
                  <a:lnTo>
                    <a:pt x="161968" y="33622"/>
                  </a:lnTo>
                  <a:lnTo>
                    <a:pt x="206165" y="20251"/>
                  </a:lnTo>
                  <a:lnTo>
                    <a:pt x="252864" y="15700"/>
                  </a:lnTo>
                  <a:lnTo>
                    <a:pt x="263353" y="15700"/>
                  </a:lnTo>
                  <a:lnTo>
                    <a:pt x="252864" y="14679"/>
                  </a:lnTo>
                  <a:close/>
                </a:path>
                <a:path w="506095" h="503555">
                  <a:moveTo>
                    <a:pt x="263353" y="15700"/>
                  </a:moveTo>
                  <a:lnTo>
                    <a:pt x="252864" y="15700"/>
                  </a:lnTo>
                  <a:lnTo>
                    <a:pt x="299430" y="20251"/>
                  </a:lnTo>
                  <a:lnTo>
                    <a:pt x="343594" y="33622"/>
                  </a:lnTo>
                  <a:lnTo>
                    <a:pt x="382576" y="54433"/>
                  </a:lnTo>
                  <a:lnTo>
                    <a:pt x="420378" y="84933"/>
                  </a:lnTo>
                  <a:lnTo>
                    <a:pt x="450102" y="120920"/>
                  </a:lnTo>
                  <a:lnTo>
                    <a:pt x="471665" y="160983"/>
                  </a:lnTo>
                  <a:lnTo>
                    <a:pt x="485222" y="205141"/>
                  </a:lnTo>
                  <a:lnTo>
                    <a:pt x="489850" y="251675"/>
                  </a:lnTo>
                  <a:lnTo>
                    <a:pt x="485285" y="298054"/>
                  </a:lnTo>
                  <a:lnTo>
                    <a:pt x="471886" y="342050"/>
                  </a:lnTo>
                  <a:lnTo>
                    <a:pt x="450194" y="382420"/>
                  </a:lnTo>
                  <a:lnTo>
                    <a:pt x="420378" y="418608"/>
                  </a:lnTo>
                  <a:lnTo>
                    <a:pt x="384205" y="448209"/>
                  </a:lnTo>
                  <a:lnTo>
                    <a:pt x="343542" y="469854"/>
                  </a:lnTo>
                  <a:lnTo>
                    <a:pt x="299419" y="483137"/>
                  </a:lnTo>
                  <a:lnTo>
                    <a:pt x="252864" y="487655"/>
                  </a:lnTo>
                  <a:lnTo>
                    <a:pt x="263425" y="487655"/>
                  </a:lnTo>
                  <a:lnTo>
                    <a:pt x="343874" y="470763"/>
                  </a:lnTo>
                  <a:lnTo>
                    <a:pt x="384758" y="449006"/>
                  </a:lnTo>
                  <a:lnTo>
                    <a:pt x="421209" y="419292"/>
                  </a:lnTo>
                  <a:lnTo>
                    <a:pt x="451050" y="383113"/>
                  </a:lnTo>
                  <a:lnTo>
                    <a:pt x="472901" y="342444"/>
                  </a:lnTo>
                  <a:lnTo>
                    <a:pt x="486330" y="298296"/>
                  </a:lnTo>
                  <a:lnTo>
                    <a:pt x="490903" y="251675"/>
                  </a:lnTo>
                  <a:lnTo>
                    <a:pt x="486351" y="205356"/>
                  </a:lnTo>
                  <a:lnTo>
                    <a:pt x="472901" y="160983"/>
                  </a:lnTo>
                  <a:lnTo>
                    <a:pt x="451050" y="120265"/>
                  </a:lnTo>
                  <a:lnTo>
                    <a:pt x="421209" y="84050"/>
                  </a:lnTo>
                  <a:lnTo>
                    <a:pt x="384954" y="54433"/>
                  </a:lnTo>
                  <a:lnTo>
                    <a:pt x="343999" y="32619"/>
                  </a:lnTo>
                  <a:lnTo>
                    <a:pt x="299611" y="19232"/>
                  </a:lnTo>
                  <a:lnTo>
                    <a:pt x="263353" y="15700"/>
                  </a:lnTo>
                  <a:close/>
                </a:path>
              </a:pathLst>
            </a:custGeom>
            <a:solidFill>
              <a:srgbClr val="0079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4" name="object 54"/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0377" y="1185592"/>
            <a:ext cx="1036342" cy="179606"/>
          </a:xfrm>
          <a:prstGeom prst="rect">
            <a:avLst/>
          </a:prstGeom>
        </p:spPr>
      </p:pic>
      <p:sp>
        <p:nvSpPr>
          <p:cNvPr id="55" name="object 55"/>
          <p:cNvSpPr/>
          <p:nvPr/>
        </p:nvSpPr>
        <p:spPr>
          <a:xfrm>
            <a:off x="10195763" y="1039964"/>
            <a:ext cx="252095" cy="46990"/>
          </a:xfrm>
          <a:custGeom>
            <a:avLst/>
            <a:gdLst/>
            <a:ahLst/>
            <a:cxnLst/>
            <a:rect l="l" t="t" r="r" b="b"/>
            <a:pathLst>
              <a:path w="252095" h="46990">
                <a:moveTo>
                  <a:pt x="33502" y="36309"/>
                </a:moveTo>
                <a:lnTo>
                  <a:pt x="30988" y="29057"/>
                </a:lnTo>
                <a:lnTo>
                  <a:pt x="28841" y="22809"/>
                </a:lnTo>
                <a:lnTo>
                  <a:pt x="23837" y="8305"/>
                </a:lnTo>
                <a:lnTo>
                  <a:pt x="21247" y="825"/>
                </a:lnTo>
                <a:lnTo>
                  <a:pt x="21247" y="22809"/>
                </a:lnTo>
                <a:lnTo>
                  <a:pt x="12306" y="22809"/>
                </a:lnTo>
                <a:lnTo>
                  <a:pt x="13754" y="18427"/>
                </a:lnTo>
                <a:lnTo>
                  <a:pt x="16852" y="8305"/>
                </a:lnTo>
                <a:lnTo>
                  <a:pt x="19735" y="18427"/>
                </a:lnTo>
                <a:lnTo>
                  <a:pt x="21247" y="22809"/>
                </a:lnTo>
                <a:lnTo>
                  <a:pt x="21247" y="825"/>
                </a:lnTo>
                <a:lnTo>
                  <a:pt x="12725" y="825"/>
                </a:lnTo>
                <a:lnTo>
                  <a:pt x="0" y="36309"/>
                </a:lnTo>
                <a:lnTo>
                  <a:pt x="7912" y="36309"/>
                </a:lnTo>
                <a:lnTo>
                  <a:pt x="10388" y="29057"/>
                </a:lnTo>
                <a:lnTo>
                  <a:pt x="23114" y="29057"/>
                </a:lnTo>
                <a:lnTo>
                  <a:pt x="25590" y="36309"/>
                </a:lnTo>
                <a:lnTo>
                  <a:pt x="33502" y="36309"/>
                </a:lnTo>
                <a:close/>
              </a:path>
              <a:path w="252095" h="46990">
                <a:moveTo>
                  <a:pt x="62865" y="14947"/>
                </a:moveTo>
                <a:lnTo>
                  <a:pt x="61861" y="13906"/>
                </a:lnTo>
                <a:lnTo>
                  <a:pt x="58051" y="9931"/>
                </a:lnTo>
                <a:lnTo>
                  <a:pt x="55994" y="9931"/>
                </a:lnTo>
                <a:lnTo>
                  <a:pt x="55994" y="18643"/>
                </a:lnTo>
                <a:lnTo>
                  <a:pt x="55994" y="28028"/>
                </a:lnTo>
                <a:lnTo>
                  <a:pt x="53721" y="30899"/>
                </a:lnTo>
                <a:lnTo>
                  <a:pt x="46837" y="30899"/>
                </a:lnTo>
                <a:lnTo>
                  <a:pt x="44297" y="28028"/>
                </a:lnTo>
                <a:lnTo>
                  <a:pt x="44297" y="18643"/>
                </a:lnTo>
                <a:lnTo>
                  <a:pt x="46837" y="15748"/>
                </a:lnTo>
                <a:lnTo>
                  <a:pt x="53721" y="15748"/>
                </a:lnTo>
                <a:lnTo>
                  <a:pt x="55994" y="18643"/>
                </a:lnTo>
                <a:lnTo>
                  <a:pt x="55994" y="9931"/>
                </a:lnTo>
                <a:lnTo>
                  <a:pt x="48704" y="9931"/>
                </a:lnTo>
                <a:lnTo>
                  <a:pt x="46012" y="11442"/>
                </a:lnTo>
                <a:lnTo>
                  <a:pt x="44297" y="13906"/>
                </a:lnTo>
                <a:lnTo>
                  <a:pt x="43992" y="11442"/>
                </a:lnTo>
                <a:lnTo>
                  <a:pt x="43891" y="10617"/>
                </a:lnTo>
                <a:lnTo>
                  <a:pt x="37693" y="10617"/>
                </a:lnTo>
                <a:lnTo>
                  <a:pt x="37693" y="46456"/>
                </a:lnTo>
                <a:lnTo>
                  <a:pt x="44716" y="46456"/>
                </a:lnTo>
                <a:lnTo>
                  <a:pt x="44716" y="33985"/>
                </a:lnTo>
                <a:lnTo>
                  <a:pt x="46431" y="36118"/>
                </a:lnTo>
                <a:lnTo>
                  <a:pt x="48907" y="37134"/>
                </a:lnTo>
                <a:lnTo>
                  <a:pt x="58267" y="37134"/>
                </a:lnTo>
                <a:lnTo>
                  <a:pt x="60833" y="33985"/>
                </a:lnTo>
                <a:lnTo>
                  <a:pt x="62865" y="31508"/>
                </a:lnTo>
                <a:lnTo>
                  <a:pt x="62865" y="30899"/>
                </a:lnTo>
                <a:lnTo>
                  <a:pt x="62865" y="15748"/>
                </a:lnTo>
                <a:lnTo>
                  <a:pt x="62865" y="14947"/>
                </a:lnTo>
                <a:close/>
              </a:path>
              <a:path w="252095" h="46990">
                <a:moveTo>
                  <a:pt x="82207" y="10147"/>
                </a:moveTo>
                <a:lnTo>
                  <a:pt x="81584" y="9931"/>
                </a:lnTo>
                <a:lnTo>
                  <a:pt x="80340" y="9931"/>
                </a:lnTo>
                <a:lnTo>
                  <a:pt x="77381" y="9931"/>
                </a:lnTo>
                <a:lnTo>
                  <a:pt x="75323" y="11442"/>
                </a:lnTo>
                <a:lnTo>
                  <a:pt x="74295" y="14122"/>
                </a:lnTo>
                <a:lnTo>
                  <a:pt x="74295" y="10617"/>
                </a:lnTo>
                <a:lnTo>
                  <a:pt x="67411" y="10617"/>
                </a:lnTo>
                <a:lnTo>
                  <a:pt x="67411" y="36309"/>
                </a:lnTo>
                <a:lnTo>
                  <a:pt x="74498" y="36309"/>
                </a:lnTo>
                <a:lnTo>
                  <a:pt x="74498" y="18923"/>
                </a:lnTo>
                <a:lnTo>
                  <a:pt x="76555" y="16383"/>
                </a:lnTo>
                <a:lnTo>
                  <a:pt x="81788" y="16383"/>
                </a:lnTo>
                <a:lnTo>
                  <a:pt x="82207" y="16573"/>
                </a:lnTo>
                <a:lnTo>
                  <a:pt x="82207" y="10147"/>
                </a:lnTo>
                <a:close/>
              </a:path>
              <a:path w="252095" h="46990">
                <a:moveTo>
                  <a:pt x="93205" y="10617"/>
                </a:moveTo>
                <a:lnTo>
                  <a:pt x="86334" y="10617"/>
                </a:lnTo>
                <a:lnTo>
                  <a:pt x="86334" y="36309"/>
                </a:lnTo>
                <a:lnTo>
                  <a:pt x="93205" y="36309"/>
                </a:lnTo>
                <a:lnTo>
                  <a:pt x="93205" y="10617"/>
                </a:lnTo>
                <a:close/>
              </a:path>
              <a:path w="252095" h="46990">
                <a:moveTo>
                  <a:pt x="93408" y="825"/>
                </a:moveTo>
                <a:lnTo>
                  <a:pt x="86334" y="825"/>
                </a:lnTo>
                <a:lnTo>
                  <a:pt x="86334" y="7277"/>
                </a:lnTo>
                <a:lnTo>
                  <a:pt x="93408" y="7277"/>
                </a:lnTo>
                <a:lnTo>
                  <a:pt x="93408" y="825"/>
                </a:lnTo>
                <a:close/>
              </a:path>
              <a:path w="252095" h="46990">
                <a:moveTo>
                  <a:pt x="106349" y="825"/>
                </a:moveTo>
                <a:lnTo>
                  <a:pt x="99263" y="825"/>
                </a:lnTo>
                <a:lnTo>
                  <a:pt x="99263" y="36309"/>
                </a:lnTo>
                <a:lnTo>
                  <a:pt x="106349" y="36309"/>
                </a:lnTo>
                <a:lnTo>
                  <a:pt x="106349" y="825"/>
                </a:lnTo>
                <a:close/>
              </a:path>
              <a:path w="252095" h="46990">
                <a:moveTo>
                  <a:pt x="151472" y="30073"/>
                </a:moveTo>
                <a:lnTo>
                  <a:pt x="134620" y="30073"/>
                </a:lnTo>
                <a:lnTo>
                  <a:pt x="135039" y="28854"/>
                </a:lnTo>
                <a:lnTo>
                  <a:pt x="136067" y="28028"/>
                </a:lnTo>
                <a:lnTo>
                  <a:pt x="139026" y="26098"/>
                </a:lnTo>
                <a:lnTo>
                  <a:pt x="143776" y="22809"/>
                </a:lnTo>
                <a:lnTo>
                  <a:pt x="148374" y="19951"/>
                </a:lnTo>
                <a:lnTo>
                  <a:pt x="151066" y="15976"/>
                </a:lnTo>
                <a:lnTo>
                  <a:pt x="151066" y="6235"/>
                </a:lnTo>
                <a:lnTo>
                  <a:pt x="151066" y="4597"/>
                </a:lnTo>
                <a:lnTo>
                  <a:pt x="145897" y="0"/>
                </a:lnTo>
                <a:lnTo>
                  <a:pt x="130289" y="0"/>
                </a:lnTo>
                <a:lnTo>
                  <a:pt x="125476" y="4800"/>
                </a:lnTo>
                <a:lnTo>
                  <a:pt x="125476" y="13296"/>
                </a:lnTo>
                <a:lnTo>
                  <a:pt x="132765" y="13296"/>
                </a:lnTo>
                <a:lnTo>
                  <a:pt x="132765" y="8077"/>
                </a:lnTo>
                <a:lnTo>
                  <a:pt x="134823" y="6235"/>
                </a:lnTo>
                <a:lnTo>
                  <a:pt x="141084" y="6235"/>
                </a:lnTo>
                <a:lnTo>
                  <a:pt x="143357" y="8077"/>
                </a:lnTo>
                <a:lnTo>
                  <a:pt x="143357" y="14312"/>
                </a:lnTo>
                <a:lnTo>
                  <a:pt x="141909" y="16167"/>
                </a:lnTo>
                <a:lnTo>
                  <a:pt x="139433" y="17818"/>
                </a:lnTo>
                <a:lnTo>
                  <a:pt x="132765" y="22809"/>
                </a:lnTo>
                <a:lnTo>
                  <a:pt x="127749" y="26517"/>
                </a:lnTo>
                <a:lnTo>
                  <a:pt x="125260" y="30073"/>
                </a:lnTo>
                <a:lnTo>
                  <a:pt x="125260" y="36309"/>
                </a:lnTo>
                <a:lnTo>
                  <a:pt x="151472" y="36309"/>
                </a:lnTo>
                <a:lnTo>
                  <a:pt x="151472" y="30073"/>
                </a:lnTo>
                <a:close/>
              </a:path>
              <a:path w="252095" h="46990">
                <a:moveTo>
                  <a:pt x="185877" y="6870"/>
                </a:moveTo>
                <a:lnTo>
                  <a:pt x="185394" y="6235"/>
                </a:lnTo>
                <a:lnTo>
                  <a:pt x="180644" y="0"/>
                </a:lnTo>
                <a:lnTo>
                  <a:pt x="178371" y="0"/>
                </a:lnTo>
                <a:lnTo>
                  <a:pt x="178371" y="10147"/>
                </a:lnTo>
                <a:lnTo>
                  <a:pt x="178371" y="26924"/>
                </a:lnTo>
                <a:lnTo>
                  <a:pt x="176034" y="30899"/>
                </a:lnTo>
                <a:lnTo>
                  <a:pt x="166674" y="30899"/>
                </a:lnTo>
                <a:lnTo>
                  <a:pt x="164198" y="26924"/>
                </a:lnTo>
                <a:lnTo>
                  <a:pt x="164198" y="10147"/>
                </a:lnTo>
                <a:lnTo>
                  <a:pt x="166674" y="6235"/>
                </a:lnTo>
                <a:lnTo>
                  <a:pt x="176034" y="6235"/>
                </a:lnTo>
                <a:lnTo>
                  <a:pt x="178371" y="10147"/>
                </a:lnTo>
                <a:lnTo>
                  <a:pt x="178371" y="0"/>
                </a:lnTo>
                <a:lnTo>
                  <a:pt x="161937" y="0"/>
                </a:lnTo>
                <a:lnTo>
                  <a:pt x="156705" y="6870"/>
                </a:lnTo>
                <a:lnTo>
                  <a:pt x="156705" y="30073"/>
                </a:lnTo>
                <a:lnTo>
                  <a:pt x="161937" y="37134"/>
                </a:lnTo>
                <a:lnTo>
                  <a:pt x="180644" y="37134"/>
                </a:lnTo>
                <a:lnTo>
                  <a:pt x="185267" y="30899"/>
                </a:lnTo>
                <a:lnTo>
                  <a:pt x="185877" y="30073"/>
                </a:lnTo>
                <a:lnTo>
                  <a:pt x="185877" y="6870"/>
                </a:lnTo>
                <a:close/>
              </a:path>
              <a:path w="252095" h="46990">
                <a:moveTo>
                  <a:pt x="217436" y="30073"/>
                </a:moveTo>
                <a:lnTo>
                  <a:pt x="200596" y="30073"/>
                </a:lnTo>
                <a:lnTo>
                  <a:pt x="201002" y="28854"/>
                </a:lnTo>
                <a:lnTo>
                  <a:pt x="202031" y="28028"/>
                </a:lnTo>
                <a:lnTo>
                  <a:pt x="205003" y="26098"/>
                </a:lnTo>
                <a:lnTo>
                  <a:pt x="209740" y="22809"/>
                </a:lnTo>
                <a:lnTo>
                  <a:pt x="214337" y="19951"/>
                </a:lnTo>
                <a:lnTo>
                  <a:pt x="217030" y="15976"/>
                </a:lnTo>
                <a:lnTo>
                  <a:pt x="217030" y="6235"/>
                </a:lnTo>
                <a:lnTo>
                  <a:pt x="217030" y="4597"/>
                </a:lnTo>
                <a:lnTo>
                  <a:pt x="211874" y="0"/>
                </a:lnTo>
                <a:lnTo>
                  <a:pt x="196265" y="0"/>
                </a:lnTo>
                <a:lnTo>
                  <a:pt x="191452" y="4800"/>
                </a:lnTo>
                <a:lnTo>
                  <a:pt x="191452" y="13296"/>
                </a:lnTo>
                <a:lnTo>
                  <a:pt x="198742" y="13296"/>
                </a:lnTo>
                <a:lnTo>
                  <a:pt x="198742" y="8077"/>
                </a:lnTo>
                <a:lnTo>
                  <a:pt x="200787" y="6235"/>
                </a:lnTo>
                <a:lnTo>
                  <a:pt x="207048" y="6235"/>
                </a:lnTo>
                <a:lnTo>
                  <a:pt x="209321" y="8077"/>
                </a:lnTo>
                <a:lnTo>
                  <a:pt x="209321" y="14312"/>
                </a:lnTo>
                <a:lnTo>
                  <a:pt x="207886" y="16167"/>
                </a:lnTo>
                <a:lnTo>
                  <a:pt x="205409" y="17818"/>
                </a:lnTo>
                <a:lnTo>
                  <a:pt x="198539" y="22809"/>
                </a:lnTo>
                <a:lnTo>
                  <a:pt x="193725" y="26517"/>
                </a:lnTo>
                <a:lnTo>
                  <a:pt x="191033" y="30073"/>
                </a:lnTo>
                <a:lnTo>
                  <a:pt x="191033" y="36309"/>
                </a:lnTo>
                <a:lnTo>
                  <a:pt x="217436" y="36309"/>
                </a:lnTo>
                <a:lnTo>
                  <a:pt x="217436" y="30073"/>
                </a:lnTo>
                <a:close/>
              </a:path>
              <a:path w="252095" h="46990">
                <a:moveTo>
                  <a:pt x="251777" y="22809"/>
                </a:moveTo>
                <a:lnTo>
                  <a:pt x="246405" y="22809"/>
                </a:lnTo>
                <a:lnTo>
                  <a:pt x="246405" y="9931"/>
                </a:lnTo>
                <a:lnTo>
                  <a:pt x="246405" y="825"/>
                </a:lnTo>
                <a:lnTo>
                  <a:pt x="239115" y="825"/>
                </a:lnTo>
                <a:lnTo>
                  <a:pt x="239115" y="9931"/>
                </a:lnTo>
                <a:lnTo>
                  <a:pt x="239115" y="22809"/>
                </a:lnTo>
                <a:lnTo>
                  <a:pt x="228942" y="22809"/>
                </a:lnTo>
                <a:lnTo>
                  <a:pt x="239115" y="9931"/>
                </a:lnTo>
                <a:lnTo>
                  <a:pt x="239115" y="825"/>
                </a:lnTo>
                <a:lnTo>
                  <a:pt x="238696" y="825"/>
                </a:lnTo>
                <a:lnTo>
                  <a:pt x="222681" y="21183"/>
                </a:lnTo>
                <a:lnTo>
                  <a:pt x="222681" y="28854"/>
                </a:lnTo>
                <a:lnTo>
                  <a:pt x="239115" y="28854"/>
                </a:lnTo>
                <a:lnTo>
                  <a:pt x="239115" y="36309"/>
                </a:lnTo>
                <a:lnTo>
                  <a:pt x="246405" y="36309"/>
                </a:lnTo>
                <a:lnTo>
                  <a:pt x="246405" y="28854"/>
                </a:lnTo>
                <a:lnTo>
                  <a:pt x="251777" y="28854"/>
                </a:lnTo>
                <a:lnTo>
                  <a:pt x="251777" y="22809"/>
                </a:lnTo>
                <a:close/>
              </a:path>
            </a:pathLst>
          </a:custGeom>
          <a:solidFill>
            <a:srgbClr val="EDF5F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6" name="object 56"/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75" y="647700"/>
            <a:ext cx="8639175" cy="5857875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5248275"/>
            <a:ext cx="1095375" cy="1352550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276" y="5153025"/>
            <a:ext cx="975605" cy="144328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9612" y="265112"/>
            <a:ext cx="8020684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spc="-160" dirty="0">
                <a:solidFill>
                  <a:srgbClr val="009192"/>
                </a:solidFill>
              </a:rPr>
              <a:t>Importance</a:t>
            </a:r>
            <a:r>
              <a:rPr sz="3200" spc="-170" dirty="0">
                <a:solidFill>
                  <a:srgbClr val="009192"/>
                </a:solidFill>
              </a:rPr>
              <a:t> </a:t>
            </a:r>
            <a:r>
              <a:rPr sz="3200" spc="-114" dirty="0">
                <a:solidFill>
                  <a:srgbClr val="009192"/>
                </a:solidFill>
              </a:rPr>
              <a:t>of</a:t>
            </a:r>
            <a:r>
              <a:rPr sz="3200" spc="-180" dirty="0">
                <a:solidFill>
                  <a:srgbClr val="009192"/>
                </a:solidFill>
              </a:rPr>
              <a:t> </a:t>
            </a:r>
            <a:r>
              <a:rPr sz="3200" spc="-130" dirty="0">
                <a:solidFill>
                  <a:srgbClr val="009192"/>
                </a:solidFill>
              </a:rPr>
              <a:t>Community</a:t>
            </a:r>
            <a:r>
              <a:rPr sz="3200" spc="-245" dirty="0">
                <a:solidFill>
                  <a:srgbClr val="009192"/>
                </a:solidFill>
              </a:rPr>
              <a:t> </a:t>
            </a:r>
            <a:r>
              <a:rPr sz="3200" spc="-180" dirty="0">
                <a:solidFill>
                  <a:srgbClr val="009192"/>
                </a:solidFill>
              </a:rPr>
              <a:t>Engagement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23900" y="2867025"/>
            <a:ext cx="3181350" cy="1562100"/>
          </a:xfrm>
          <a:prstGeom prst="rect">
            <a:avLst/>
          </a:prstGeom>
          <a:solidFill>
            <a:srgbClr val="52C9B8">
              <a:alpha val="37254"/>
            </a:srgbClr>
          </a:solidFill>
        </p:spPr>
        <p:txBody>
          <a:bodyPr vert="horz" wrap="square" lIns="0" tIns="14986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55626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50" b="1" i="0" u="none" strike="noStrike" kern="0" cap="none" spc="-11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/>
                <a:cs typeface="Arial"/>
              </a:rPr>
              <a:t>Building</a:t>
            </a:r>
            <a:r>
              <a:rPr kumimoji="0" sz="2750" b="1" i="0" u="none" strike="noStrike" kern="0" cap="none" spc="-45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750" b="1" i="0" u="none" strike="noStrike" kern="0" cap="none" spc="-2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/>
                <a:cs typeface="Arial"/>
              </a:rPr>
              <a:t>trust</a:t>
            </a:r>
            <a:endParaRPr kumimoji="0" sz="2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05325" y="2876550"/>
            <a:ext cx="3181350" cy="1552575"/>
          </a:xfrm>
          <a:prstGeom prst="rect">
            <a:avLst/>
          </a:prstGeom>
          <a:solidFill>
            <a:srgbClr val="5B9BD4">
              <a:alpha val="37254"/>
            </a:srgbClr>
          </a:solidFill>
        </p:spPr>
        <p:txBody>
          <a:bodyPr vert="horz" wrap="square" lIns="0" tIns="333375" rIns="0" bIns="0" rtlCol="0">
            <a:spAutoFit/>
          </a:bodyPr>
          <a:lstStyle/>
          <a:p>
            <a:pPr marL="585470" marR="566420" lvl="0" indent="358775" defTabSz="914400" eaLnBrk="1" fontAlgn="auto" latinLnBrk="0" hangingPunct="1">
              <a:lnSpc>
                <a:spcPts val="3379"/>
              </a:lnSpc>
              <a:spcBef>
                <a:spcPts val="2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50" b="1" i="0" u="none" strike="noStrike" kern="0" cap="none" spc="-25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/>
                <a:cs typeface="Arial"/>
              </a:rPr>
              <a:t>Building </a:t>
            </a:r>
            <a:r>
              <a:rPr kumimoji="0" sz="2850" b="1" i="0" u="none" strike="noStrike" kern="0" cap="none" spc="-15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/>
                <a:cs typeface="Arial"/>
              </a:rPr>
              <a:t>relationships</a:t>
            </a:r>
            <a:endParaRPr kumimoji="0" sz="28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3900" y="4800600"/>
            <a:ext cx="3181350" cy="1581150"/>
          </a:xfrm>
          <a:prstGeom prst="rect">
            <a:avLst/>
          </a:prstGeom>
          <a:solidFill>
            <a:srgbClr val="5B9BD4">
              <a:alpha val="37254"/>
            </a:srgbClr>
          </a:solidFill>
        </p:spPr>
        <p:txBody>
          <a:bodyPr vert="horz" wrap="square" lIns="0" tIns="32384" rIns="0" bIns="0" rtlCol="0">
            <a:spAutoFit/>
          </a:bodyPr>
          <a:lstStyle/>
          <a:p>
            <a:pPr marL="579120" marR="561340" lvl="0" indent="3175" algn="ctr" defTabSz="914400" eaLnBrk="1" fontAlgn="auto" latinLnBrk="0" hangingPunct="1">
              <a:lnSpc>
                <a:spcPct val="1004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/>
                <a:cs typeface="Arial"/>
              </a:rPr>
              <a:t>Improved </a:t>
            </a:r>
            <a:r>
              <a:rPr kumimoji="0" sz="2400" b="1" i="0" u="none" strike="noStrike" kern="0" cap="none" spc="-114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/>
                <a:cs typeface="Arial"/>
              </a:rPr>
              <a:t>interventions</a:t>
            </a:r>
            <a:r>
              <a:rPr kumimoji="0" sz="2400" b="1" i="0" u="none" strike="noStrike" kern="0" cap="none" spc="-5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/>
                <a:cs typeface="Arial"/>
              </a:rPr>
              <a:t> &amp;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/>
                <a:cs typeface="Arial"/>
              </a:rPr>
              <a:t>increased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6350" marR="0" lvl="0" indent="0" algn="ctr" defTabSz="91440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/>
                <a:cs typeface="Arial"/>
              </a:rPr>
              <a:t>participation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86750" y="4791075"/>
            <a:ext cx="3181350" cy="1562100"/>
          </a:xfrm>
          <a:prstGeom prst="rect">
            <a:avLst/>
          </a:prstGeom>
          <a:solidFill>
            <a:srgbClr val="52C9B8">
              <a:alpha val="37254"/>
            </a:srgbClr>
          </a:solidFill>
        </p:spPr>
        <p:txBody>
          <a:bodyPr vert="horz" wrap="square" lIns="0" tIns="11874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47117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50" b="1" i="0" u="none" strike="noStrike" kern="0" cap="none" spc="-17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/>
                <a:cs typeface="Arial"/>
              </a:rPr>
              <a:t>Scientific</a:t>
            </a:r>
            <a:r>
              <a:rPr kumimoji="0" sz="2850" b="1" i="0" u="none" strike="noStrike" kern="0" cap="none" spc="-2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50" b="1" i="0" u="none" strike="noStrike" kern="0" cap="none" spc="-1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/>
                <a:cs typeface="Arial"/>
              </a:rPr>
              <a:t>rigor</a:t>
            </a:r>
            <a:endParaRPr kumimoji="0" sz="28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14850" y="4800600"/>
            <a:ext cx="3162300" cy="1552575"/>
          </a:xfrm>
          <a:prstGeom prst="rect">
            <a:avLst/>
          </a:prstGeom>
          <a:solidFill>
            <a:srgbClr val="4BC58D">
              <a:alpha val="37254"/>
            </a:srgbClr>
          </a:solidFill>
        </p:spPr>
        <p:txBody>
          <a:bodyPr vert="horz" wrap="square" lIns="0" tIns="331470" rIns="0" bIns="0" rtlCol="0">
            <a:spAutoFit/>
          </a:bodyPr>
          <a:lstStyle/>
          <a:p>
            <a:pPr marL="734695" marR="703580" lvl="0" indent="-12700" defTabSz="914400" eaLnBrk="1" fontAlgn="auto" latinLnBrk="0" hangingPunct="1">
              <a:lnSpc>
                <a:spcPts val="3379"/>
              </a:lnSpc>
              <a:spcBef>
                <a:spcPts val="26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50" b="1" i="0" u="none" strike="noStrike" kern="0" cap="none" spc="-17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/>
                <a:cs typeface="Arial"/>
              </a:rPr>
              <a:t>Diversity</a:t>
            </a:r>
            <a:r>
              <a:rPr kumimoji="0" sz="2850" b="1" i="0" u="none" strike="noStrike" kern="0" cap="none" spc="1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50" b="1" i="0" u="none" strike="noStrike" kern="0" cap="none" spc="-145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/>
                <a:cs typeface="Arial"/>
              </a:rPr>
              <a:t>in </a:t>
            </a:r>
            <a:r>
              <a:rPr kumimoji="0" sz="2850" b="1" i="0" u="none" strike="noStrike" kern="0" cap="none" spc="-114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/>
                <a:cs typeface="Arial"/>
              </a:rPr>
              <a:t>enrollment</a:t>
            </a:r>
            <a:endParaRPr kumimoji="0" sz="28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86750" y="2876550"/>
            <a:ext cx="3152775" cy="1552575"/>
          </a:xfrm>
          <a:prstGeom prst="rect">
            <a:avLst/>
          </a:prstGeom>
          <a:solidFill>
            <a:srgbClr val="4BC58D">
              <a:alpha val="37254"/>
            </a:srgbClr>
          </a:solidFill>
        </p:spPr>
        <p:txBody>
          <a:bodyPr vert="horz" wrap="square" lIns="0" tIns="113664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12395" marR="0" lvl="0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50" b="1" i="0" u="none" strike="noStrike" kern="0" cap="none" spc="-135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/>
                <a:cs typeface="Arial"/>
              </a:rPr>
              <a:t>Being</a:t>
            </a:r>
            <a:r>
              <a:rPr kumimoji="0" sz="2850" b="1" i="0" u="none" strike="noStrike" kern="0" cap="none" spc="-65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50" b="1" i="0" u="none" strike="noStrike" kern="0" cap="none" spc="-7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/>
                <a:cs typeface="Arial"/>
              </a:rPr>
              <a:t>accountable</a:t>
            </a:r>
            <a:endParaRPr kumimoji="0" sz="28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9612" y="1070673"/>
            <a:ext cx="10871835" cy="156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333375" lvl="0" indent="0" algn="just" defTabSz="914400" eaLnBrk="1" fontAlgn="auto" latinLnBrk="0" hangingPunct="1">
              <a:lnSpc>
                <a:spcPct val="1004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1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“Community</a:t>
            </a:r>
            <a:r>
              <a:rPr kumimoji="0" sz="2400" b="1" i="1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engagement</a:t>
            </a:r>
            <a:r>
              <a:rPr kumimoji="0" sz="2400" b="1" i="1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2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is</a:t>
            </a:r>
            <a:r>
              <a:rPr kumimoji="0" sz="2400" b="1" i="1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not</a:t>
            </a:r>
            <a:r>
              <a:rPr kumimoji="0" sz="2400" b="1" i="1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just</a:t>
            </a:r>
            <a:r>
              <a:rPr kumimoji="0" sz="24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2400" b="1" i="1" u="none" strike="noStrike" kern="0" cap="none" spc="-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part</a:t>
            </a:r>
            <a:r>
              <a:rPr kumimoji="0" sz="2400" b="1" i="1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2400" b="1" i="1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health</a:t>
            </a:r>
            <a:r>
              <a:rPr kumimoji="0" sz="2400" b="1" i="1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1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research;</a:t>
            </a:r>
            <a:r>
              <a:rPr kumimoji="0" sz="2400" b="1" i="1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it's</a:t>
            </a:r>
            <a:r>
              <a:rPr kumimoji="0" sz="2400" b="1" i="1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1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its</a:t>
            </a:r>
            <a:r>
              <a:rPr kumimoji="0" sz="2400" b="1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heart</a:t>
            </a:r>
            <a:r>
              <a:rPr kumimoji="0" sz="2400" b="1" i="1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 </a:t>
            </a:r>
            <a:r>
              <a:rPr kumimoji="0" sz="2400" b="1" i="1" u="none" strike="noStrike" kern="0" cap="none" spc="-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soul.</a:t>
            </a:r>
            <a:r>
              <a:rPr kumimoji="0" sz="2400" b="1" i="1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It</a:t>
            </a:r>
            <a:r>
              <a:rPr kumimoji="0" sz="2400" b="1" i="1" u="none" strike="noStrike" kern="0" cap="none" spc="-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ensures</a:t>
            </a:r>
            <a:r>
              <a:rPr kumimoji="0" sz="2400" b="1" i="1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that</a:t>
            </a:r>
            <a:r>
              <a:rPr kumimoji="0" sz="2400" b="1" i="1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our</a:t>
            </a:r>
            <a:r>
              <a:rPr kumimoji="0" sz="2400" b="1" i="1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efforts</a:t>
            </a:r>
            <a:r>
              <a:rPr kumimoji="0" sz="2400" b="1" i="1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are</a:t>
            </a:r>
            <a:r>
              <a:rPr kumimoji="0" sz="2400" b="1" i="1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not</a:t>
            </a:r>
            <a:r>
              <a:rPr kumimoji="0" sz="2400" b="1" i="1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only</a:t>
            </a:r>
            <a:r>
              <a:rPr kumimoji="0" sz="2400" b="1" i="1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scientifically</a:t>
            </a:r>
            <a:r>
              <a:rPr kumimoji="0" sz="2400" b="1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sound</a:t>
            </a:r>
            <a:r>
              <a:rPr kumimoji="0" sz="2400" b="1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but</a:t>
            </a:r>
            <a:r>
              <a:rPr kumimoji="0" sz="2400" b="1" i="1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1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also</a:t>
            </a:r>
            <a:r>
              <a:rPr kumimoji="0" sz="2400" b="1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socially </a:t>
            </a:r>
            <a:r>
              <a:rPr kumimoji="0" sz="2400" b="1" i="1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relevant</a:t>
            </a:r>
            <a:r>
              <a:rPr kumimoji="0" sz="2400" b="1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2400" b="1" i="1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culturally</a:t>
            </a:r>
            <a:r>
              <a:rPr kumimoji="0" sz="2400" b="1" i="1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sensitive."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348980" marR="5080" lvl="0" indent="-247015" algn="r" defTabSz="914400" eaLnBrk="1" fontAlgn="auto" latinLnBrk="0" hangingPunct="1">
              <a:lnSpc>
                <a:spcPct val="102899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Dr.</a:t>
            </a:r>
            <a:r>
              <a:rPr kumimoji="0" sz="14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Tedros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Adhanom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Ghebreyesus,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Director-General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WHO,</a:t>
            </a:r>
            <a:r>
              <a:rPr kumimoji="0" sz="1400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37" y="647678"/>
            <a:ext cx="10344837" cy="556258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03195" y="2083117"/>
            <a:ext cx="6795134" cy="2650490"/>
          </a:xfrm>
          <a:prstGeom prst="rect">
            <a:avLst/>
          </a:prstGeom>
        </p:spPr>
        <p:txBody>
          <a:bodyPr vert="horz" wrap="square" lIns="0" tIns="170815" rIns="0" bIns="0" rtlCol="0">
            <a:spAutoFit/>
          </a:bodyPr>
          <a:lstStyle/>
          <a:p>
            <a:pPr marL="12700" marR="5080" indent="1184910">
              <a:lnSpc>
                <a:spcPts val="9760"/>
              </a:lnSpc>
              <a:spcBef>
                <a:spcPts val="1345"/>
              </a:spcBef>
            </a:pPr>
            <a:r>
              <a:rPr sz="9050" spc="-1140" dirty="0">
                <a:solidFill>
                  <a:srgbClr val="000000"/>
                </a:solidFill>
              </a:rPr>
              <a:t>Vacc</a:t>
            </a:r>
            <a:r>
              <a:rPr sz="9050" spc="-700" dirty="0">
                <a:solidFill>
                  <a:srgbClr val="000000"/>
                </a:solidFill>
              </a:rPr>
              <a:t> </a:t>
            </a:r>
            <a:r>
              <a:rPr sz="9050" spc="-25" dirty="0">
                <a:solidFill>
                  <a:srgbClr val="000000"/>
                </a:solidFill>
              </a:rPr>
              <a:t>on </a:t>
            </a:r>
            <a:r>
              <a:rPr sz="9050" spc="-730" dirty="0">
                <a:solidFill>
                  <a:srgbClr val="000000"/>
                </a:solidFill>
              </a:rPr>
              <a:t>Track</a:t>
            </a:r>
            <a:r>
              <a:rPr sz="9050" spc="-685" dirty="0">
                <a:solidFill>
                  <a:srgbClr val="000000"/>
                </a:solidFill>
              </a:rPr>
              <a:t> </a:t>
            </a:r>
            <a:r>
              <a:rPr sz="9050" spc="-505" dirty="0">
                <a:solidFill>
                  <a:srgbClr val="000000"/>
                </a:solidFill>
              </a:rPr>
              <a:t>Study</a:t>
            </a:r>
            <a:endParaRPr sz="905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1203</Words>
  <Application>Microsoft Macintosh PowerPoint</Application>
  <PresentationFormat>Widescreen</PresentationFormat>
  <Paragraphs>179</Paragraphs>
  <Slides>33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Aptos</vt:lpstr>
      <vt:lpstr>Aptos Display</vt:lpstr>
      <vt:lpstr>Arial</vt:lpstr>
      <vt:lpstr>Arial Black</vt:lpstr>
      <vt:lpstr>Calibri</vt:lpstr>
      <vt:lpstr>Corbel</vt:lpstr>
      <vt:lpstr>Helvetica Neue</vt:lpstr>
      <vt:lpstr>Helvetica Neue Light</vt:lpstr>
      <vt:lpstr>Segoe UI Symbol</vt:lpstr>
      <vt:lpstr>Times New Roman</vt:lpstr>
      <vt:lpstr>Wingdings</vt:lpstr>
      <vt:lpstr>Office Theme</vt:lpstr>
      <vt:lpstr>1_Office Theme</vt:lpstr>
      <vt:lpstr>RESEARCH CAFÉ Enabling Local Public Health Research in South West London</vt:lpstr>
      <vt:lpstr>PowerPoint Presentation</vt:lpstr>
      <vt:lpstr>Migrant Health Community Research Network</vt:lpstr>
      <vt:lpstr>Community Engagement and Involvement in research</vt:lpstr>
      <vt:lpstr>The processes and practices by which individuals and groups within a community actively contribute to, and influence, the research process.</vt:lpstr>
      <vt:lpstr>The Research Process</vt:lpstr>
      <vt:lpstr>PowerPoint Presentation</vt:lpstr>
      <vt:lpstr>Importance of Community Engagement</vt:lpstr>
      <vt:lpstr>Vacc on Track Study</vt:lpstr>
      <vt:lpstr>Low vaccination coverage in migrants</vt:lpstr>
      <vt:lpstr>UK guidelines on vaccination for migrants</vt:lpstr>
      <vt:lpstr>Many arrive to the UK under-immunised or with</vt:lpstr>
      <vt:lpstr>Fragmented Delivery in UK primary care</vt:lpstr>
      <vt:lpstr>Prospective observational study: Vacc on Track</vt:lpstr>
      <vt:lpstr>&gt;86% of migrants were under-vaccinated for MMR and Td/IPV vaccines</vt:lpstr>
      <vt:lpstr>81% of migrants received at least one dose of vaccine through our referral, but completion rates were poor</vt:lpstr>
      <vt:lpstr>PowerPoint Presentation</vt:lpstr>
      <vt:lpstr>STUDY OVERVIEW</vt:lpstr>
      <vt:lpstr>What factors support better research with these communities?</vt:lpstr>
      <vt:lpstr>Build relationships and trust</vt:lpstr>
      <vt:lpstr>Address power dynamics</vt:lpstr>
      <vt:lpstr>PowerPoint Presentation</vt:lpstr>
      <vt:lpstr>PowerPoint Presentation</vt:lpstr>
      <vt:lpstr>PowerPoint Presentation</vt:lpstr>
      <vt:lpstr>Why is this important?</vt:lpstr>
      <vt:lpstr>Methods</vt:lpstr>
      <vt:lpstr>Findings – Lived Experience Insights</vt:lpstr>
      <vt:lpstr>Findings – Policymaker and HCP Insights</vt:lpstr>
      <vt:lpstr>Framework Overview: Five pi lars of good practice</vt:lpstr>
      <vt:lpstr>The Health &amp; Wellbeing of Asylum Seekers and Refugees in</vt:lpstr>
      <vt:lpstr>AIMS &amp; OBJECTIVES</vt:lpstr>
      <vt:lpstr>Get in touch! s.hargreaves@sgul.ac.uk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Georgia Hunt</dc:creator>
  <cp:lastModifiedBy>Georgia Hunt</cp:lastModifiedBy>
  <cp:revision>6</cp:revision>
  <dcterms:created xsi:type="dcterms:W3CDTF">2025-05-13T13:24:51Z</dcterms:created>
  <dcterms:modified xsi:type="dcterms:W3CDTF">2025-05-19T10:56:24Z</dcterms:modified>
</cp:coreProperties>
</file>