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6" r:id="rId2"/>
    <p:sldId id="256" r:id="rId3"/>
    <p:sldId id="258" r:id="rId4"/>
    <p:sldId id="273" r:id="rId5"/>
    <p:sldId id="257" r:id="rId6"/>
    <p:sldId id="259" r:id="rId7"/>
    <p:sldId id="260" r:id="rId8"/>
    <p:sldId id="261" r:id="rId9"/>
    <p:sldId id="272" r:id="rId10"/>
    <p:sldId id="262" r:id="rId11"/>
    <p:sldId id="263" r:id="rId12"/>
    <p:sldId id="274" r:id="rId13"/>
    <p:sldId id="264" r:id="rId14"/>
    <p:sldId id="275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FF8"/>
    <a:srgbClr val="FDF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BB9900-EF2B-4DA8-82AC-586CC563A0B6}" v="972" dt="2025-05-12T19:58:53.18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373"/>
    <p:restoredTop sz="94694"/>
  </p:normalViewPr>
  <p:slideViewPr>
    <p:cSldViewPr snapToGrid="0">
      <p:cViewPr varScale="1">
        <p:scale>
          <a:sx n="113" d="100"/>
          <a:sy n="113" d="100"/>
        </p:scale>
        <p:origin x="184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pna Kurade" userId="ed7c0cb9-0f03-4431-b4d8-b271efc0b8a6" providerId="ADAL" clId="{E6BB9900-EF2B-4DA8-82AC-586CC563A0B6}"/>
    <pc:docChg chg="undo custSel addSld delSld modSld sldOrd">
      <pc:chgData name="Sapna Kurade" userId="ed7c0cb9-0f03-4431-b4d8-b271efc0b8a6" providerId="ADAL" clId="{E6BB9900-EF2B-4DA8-82AC-586CC563A0B6}" dt="2025-05-12T20:01:55.424" v="3383" actId="14100"/>
      <pc:docMkLst>
        <pc:docMk/>
      </pc:docMkLst>
      <pc:sldChg chg="addSp delSp modSp new mod setBg delDesignElem chgLayout">
        <pc:chgData name="Sapna Kurade" userId="ed7c0cb9-0f03-4431-b4d8-b271efc0b8a6" providerId="ADAL" clId="{E6BB9900-EF2B-4DA8-82AC-586CC563A0B6}" dt="2025-05-12T18:17:28.425" v="1594" actId="20577"/>
        <pc:sldMkLst>
          <pc:docMk/>
          <pc:sldMk cId="2079645212" sldId="256"/>
        </pc:sldMkLst>
        <pc:spChg chg="mod ord">
          <ac:chgData name="Sapna Kurade" userId="ed7c0cb9-0f03-4431-b4d8-b271efc0b8a6" providerId="ADAL" clId="{E6BB9900-EF2B-4DA8-82AC-586CC563A0B6}" dt="2025-05-12T18:17:01.922" v="1589" actId="120"/>
          <ac:spMkLst>
            <pc:docMk/>
            <pc:sldMk cId="2079645212" sldId="256"/>
            <ac:spMk id="2" creationId="{594D7DCB-2570-BDB3-3331-9B711AE5506D}"/>
          </ac:spMkLst>
        </pc:spChg>
        <pc:spChg chg="mod ord">
          <ac:chgData name="Sapna Kurade" userId="ed7c0cb9-0f03-4431-b4d8-b271efc0b8a6" providerId="ADAL" clId="{E6BB9900-EF2B-4DA8-82AC-586CC563A0B6}" dt="2025-05-12T18:17:28.425" v="1594" actId="20577"/>
          <ac:spMkLst>
            <pc:docMk/>
            <pc:sldMk cId="2079645212" sldId="256"/>
            <ac:spMk id="3" creationId="{60387B86-4E3A-FDD1-C94D-0C59B5F72CC6}"/>
          </ac:spMkLst>
        </pc:spChg>
        <pc:spChg chg="add del">
          <ac:chgData name="Sapna Kurade" userId="ed7c0cb9-0f03-4431-b4d8-b271efc0b8a6" providerId="ADAL" clId="{E6BB9900-EF2B-4DA8-82AC-586CC563A0B6}" dt="2025-05-12T17:58:07.813" v="1274" actId="26606"/>
          <ac:spMkLst>
            <pc:docMk/>
            <pc:sldMk cId="2079645212" sldId="256"/>
            <ac:spMk id="8" creationId="{6F5A5072-7B47-4D32-B52A-4EBBF590B8A5}"/>
          </ac:spMkLst>
        </pc:spChg>
        <pc:spChg chg="add del">
          <ac:chgData name="Sapna Kurade" userId="ed7c0cb9-0f03-4431-b4d8-b271efc0b8a6" providerId="ADAL" clId="{E6BB9900-EF2B-4DA8-82AC-586CC563A0B6}" dt="2025-05-12T17:58:07.813" v="1274" actId="26606"/>
          <ac:spMkLst>
            <pc:docMk/>
            <pc:sldMk cId="2079645212" sldId="256"/>
            <ac:spMk id="10" creationId="{9715DAF0-AE1B-46C9-8A6B-DB2AA05AB91D}"/>
          </ac:spMkLst>
        </pc:spChg>
        <pc:spChg chg="add del">
          <ac:chgData name="Sapna Kurade" userId="ed7c0cb9-0f03-4431-b4d8-b271efc0b8a6" providerId="ADAL" clId="{E6BB9900-EF2B-4DA8-82AC-586CC563A0B6}" dt="2025-05-12T17:58:07.813" v="1274" actId="26606"/>
          <ac:spMkLst>
            <pc:docMk/>
            <pc:sldMk cId="2079645212" sldId="256"/>
            <ac:spMk id="12" creationId="{6016219D-510E-4184-9090-6D5578A87BD1}"/>
          </ac:spMkLst>
        </pc:spChg>
        <pc:spChg chg="add del">
          <ac:chgData name="Sapna Kurade" userId="ed7c0cb9-0f03-4431-b4d8-b271efc0b8a6" providerId="ADAL" clId="{E6BB9900-EF2B-4DA8-82AC-586CC563A0B6}" dt="2025-05-12T17:58:07.813" v="1274" actId="26606"/>
          <ac:spMkLst>
            <pc:docMk/>
            <pc:sldMk cId="2079645212" sldId="256"/>
            <ac:spMk id="14" creationId="{AFF4A713-7B75-4B21-90D7-5AB19547C728}"/>
          </ac:spMkLst>
        </pc:spChg>
        <pc:spChg chg="add del">
          <ac:chgData name="Sapna Kurade" userId="ed7c0cb9-0f03-4431-b4d8-b271efc0b8a6" providerId="ADAL" clId="{E6BB9900-EF2B-4DA8-82AC-586CC563A0B6}" dt="2025-05-12T17:58:07.813" v="1274" actId="26606"/>
          <ac:spMkLst>
            <pc:docMk/>
            <pc:sldMk cId="2079645212" sldId="256"/>
            <ac:spMk id="16" creationId="{DC631C0B-6DA6-4E57-8231-CE32B3434A7E}"/>
          </ac:spMkLst>
        </pc:spChg>
        <pc:spChg chg="add del">
          <ac:chgData name="Sapna Kurade" userId="ed7c0cb9-0f03-4431-b4d8-b271efc0b8a6" providerId="ADAL" clId="{E6BB9900-EF2B-4DA8-82AC-586CC563A0B6}" dt="2025-05-12T17:58:07.813" v="1274" actId="26606"/>
          <ac:spMkLst>
            <pc:docMk/>
            <pc:sldMk cId="2079645212" sldId="256"/>
            <ac:spMk id="18" creationId="{C29501E6-A978-4A61-9689-9085AF97A53A}"/>
          </ac:spMkLst>
        </pc:spChg>
        <pc:spChg chg="add del">
          <ac:chgData name="Sapna Kurade" userId="ed7c0cb9-0f03-4431-b4d8-b271efc0b8a6" providerId="ADAL" clId="{E6BB9900-EF2B-4DA8-82AC-586CC563A0B6}" dt="2025-05-12T18:09:24.772" v="1381" actId="700"/>
          <ac:spMkLst>
            <pc:docMk/>
            <pc:sldMk cId="2079645212" sldId="256"/>
            <ac:spMk id="23" creationId="{C7D023E4-8DE1-436E-9847-ED6A4B4B04FD}"/>
          </ac:spMkLst>
        </pc:spChg>
        <pc:spChg chg="add del">
          <ac:chgData name="Sapna Kurade" userId="ed7c0cb9-0f03-4431-b4d8-b271efc0b8a6" providerId="ADAL" clId="{E6BB9900-EF2B-4DA8-82AC-586CC563A0B6}" dt="2025-05-12T18:09:24.772" v="1381" actId="700"/>
          <ac:spMkLst>
            <pc:docMk/>
            <pc:sldMk cId="2079645212" sldId="256"/>
            <ac:spMk id="25" creationId="{6BE11944-ED05-4FE9-9927-06C110BB3A36}"/>
          </ac:spMkLst>
        </pc:spChg>
        <pc:grpChg chg="add del">
          <ac:chgData name="Sapna Kurade" userId="ed7c0cb9-0f03-4431-b4d8-b271efc0b8a6" providerId="ADAL" clId="{E6BB9900-EF2B-4DA8-82AC-586CC563A0B6}" dt="2025-05-12T18:09:24.772" v="1381" actId="700"/>
          <ac:grpSpMkLst>
            <pc:docMk/>
            <pc:sldMk cId="2079645212" sldId="256"/>
            <ac:grpSpMk id="27" creationId="{A2812508-238C-4BCD-BDD3-25C99C5CA233}"/>
          </ac:grpSpMkLst>
        </pc:grpChg>
        <pc:grpChg chg="add del">
          <ac:chgData name="Sapna Kurade" userId="ed7c0cb9-0f03-4431-b4d8-b271efc0b8a6" providerId="ADAL" clId="{E6BB9900-EF2B-4DA8-82AC-586CC563A0B6}" dt="2025-05-12T18:09:24.772" v="1381" actId="700"/>
          <ac:grpSpMkLst>
            <pc:docMk/>
            <pc:sldMk cId="2079645212" sldId="256"/>
            <ac:grpSpMk id="31" creationId="{43F5E015-E085-4624-B431-B42414448684}"/>
          </ac:grpSpMkLst>
        </pc:grpChg>
      </pc:sldChg>
      <pc:sldChg chg="addSp delSp modSp new mod setBg delDesignElem chgLayout">
        <pc:chgData name="Sapna Kurade" userId="ed7c0cb9-0f03-4431-b4d8-b271efc0b8a6" providerId="ADAL" clId="{E6BB9900-EF2B-4DA8-82AC-586CC563A0B6}" dt="2025-05-12T20:00:42.576" v="3374" actId="14100"/>
        <pc:sldMkLst>
          <pc:docMk/>
          <pc:sldMk cId="3997253222" sldId="257"/>
        </pc:sldMkLst>
        <pc:spChg chg="mod ord">
          <ac:chgData name="Sapna Kurade" userId="ed7c0cb9-0f03-4431-b4d8-b271efc0b8a6" providerId="ADAL" clId="{E6BB9900-EF2B-4DA8-82AC-586CC563A0B6}" dt="2025-05-12T20:00:38.662" v="3373" actId="404"/>
          <ac:spMkLst>
            <pc:docMk/>
            <pc:sldMk cId="3997253222" sldId="257"/>
            <ac:spMk id="2" creationId="{177E350E-97CB-4716-ECD8-C032C40F3AB0}"/>
          </ac:spMkLst>
        </pc:spChg>
        <pc:spChg chg="add del mod ord">
          <ac:chgData name="Sapna Kurade" userId="ed7c0cb9-0f03-4431-b4d8-b271efc0b8a6" providerId="ADAL" clId="{E6BB9900-EF2B-4DA8-82AC-586CC563A0B6}" dt="2025-05-12T19:57:11.182" v="3346" actId="478"/>
          <ac:spMkLst>
            <pc:docMk/>
            <pc:sldMk cId="3997253222" sldId="257"/>
            <ac:spMk id="3" creationId="{614BF218-36E6-F485-87A5-03D43CD26E50}"/>
          </ac:spMkLst>
        </pc:spChg>
        <pc:spChg chg="add mod">
          <ac:chgData name="Sapna Kurade" userId="ed7c0cb9-0f03-4431-b4d8-b271efc0b8a6" providerId="ADAL" clId="{E6BB9900-EF2B-4DA8-82AC-586CC563A0B6}" dt="2025-05-12T16:39:33.406" v="53"/>
          <ac:spMkLst>
            <pc:docMk/>
            <pc:sldMk cId="3997253222" sldId="257"/>
            <ac:spMk id="4" creationId="{5CC2CD49-E39F-96FC-52C6-AFCAE6D4AF0F}"/>
          </ac:spMkLst>
        </pc:spChg>
        <pc:spChg chg="add mod">
          <ac:chgData name="Sapna Kurade" userId="ed7c0cb9-0f03-4431-b4d8-b271efc0b8a6" providerId="ADAL" clId="{E6BB9900-EF2B-4DA8-82AC-586CC563A0B6}" dt="2025-05-12T16:39:45.410" v="56"/>
          <ac:spMkLst>
            <pc:docMk/>
            <pc:sldMk cId="3997253222" sldId="257"/>
            <ac:spMk id="5" creationId="{ABFFF042-9830-0E84-DFAD-F5F43715EAE0}"/>
          </ac:spMkLst>
        </pc:spChg>
        <pc:spChg chg="add">
          <ac:chgData name="Sapna Kurade" userId="ed7c0cb9-0f03-4431-b4d8-b271efc0b8a6" providerId="ADAL" clId="{E6BB9900-EF2B-4DA8-82AC-586CC563A0B6}" dt="2025-05-12T16:41:55.974" v="59"/>
          <ac:spMkLst>
            <pc:docMk/>
            <pc:sldMk cId="3997253222" sldId="257"/>
            <ac:spMk id="6" creationId="{450EB360-23CF-0DCA-12A5-ED923F509504}"/>
          </ac:spMkLst>
        </pc:spChg>
        <pc:spChg chg="add">
          <ac:chgData name="Sapna Kurade" userId="ed7c0cb9-0f03-4431-b4d8-b271efc0b8a6" providerId="ADAL" clId="{E6BB9900-EF2B-4DA8-82AC-586CC563A0B6}" dt="2025-05-12T16:41:55.974" v="59"/>
          <ac:spMkLst>
            <pc:docMk/>
            <pc:sldMk cId="3997253222" sldId="257"/>
            <ac:spMk id="7" creationId="{286CA234-D2DE-B158-AAFE-B5C7546D3551}"/>
          </ac:spMkLst>
        </pc:spChg>
        <pc:spChg chg="add del mod">
          <ac:chgData name="Sapna Kurade" userId="ed7c0cb9-0f03-4431-b4d8-b271efc0b8a6" providerId="ADAL" clId="{E6BB9900-EF2B-4DA8-82AC-586CC563A0B6}" dt="2025-05-12T19:57:14.340" v="3347" actId="478"/>
          <ac:spMkLst>
            <pc:docMk/>
            <pc:sldMk cId="3997253222" sldId="257"/>
            <ac:spMk id="7" creationId="{B2DA4AFC-8667-4FC6-B60C-454F307339CC}"/>
          </ac:spMkLst>
        </pc:spChg>
        <pc:spChg chg="add">
          <ac:chgData name="Sapna Kurade" userId="ed7c0cb9-0f03-4431-b4d8-b271efc0b8a6" providerId="ADAL" clId="{E6BB9900-EF2B-4DA8-82AC-586CC563A0B6}" dt="2025-05-12T16:41:55.974" v="59"/>
          <ac:spMkLst>
            <pc:docMk/>
            <pc:sldMk cId="3997253222" sldId="257"/>
            <ac:spMk id="8" creationId="{ADF7EB94-0EB6-345C-3D34-CB2B18DAAD98}"/>
          </ac:spMkLst>
        </pc:spChg>
        <pc:spChg chg="add">
          <ac:chgData name="Sapna Kurade" userId="ed7c0cb9-0f03-4431-b4d8-b271efc0b8a6" providerId="ADAL" clId="{E6BB9900-EF2B-4DA8-82AC-586CC563A0B6}" dt="2025-05-12T16:41:55.974" v="59"/>
          <ac:spMkLst>
            <pc:docMk/>
            <pc:sldMk cId="3997253222" sldId="257"/>
            <ac:spMk id="9" creationId="{290101A7-739A-DE47-803A-9B319A7E3B47}"/>
          </ac:spMkLst>
        </pc:spChg>
        <pc:spChg chg="add">
          <ac:chgData name="Sapna Kurade" userId="ed7c0cb9-0f03-4431-b4d8-b271efc0b8a6" providerId="ADAL" clId="{E6BB9900-EF2B-4DA8-82AC-586CC563A0B6}" dt="2025-05-12T16:41:55.974" v="59"/>
          <ac:spMkLst>
            <pc:docMk/>
            <pc:sldMk cId="3997253222" sldId="257"/>
            <ac:spMk id="10" creationId="{A3547842-7872-CB9F-032A-BB3631A93E8A}"/>
          </ac:spMkLst>
        </pc:spChg>
        <pc:spChg chg="add">
          <ac:chgData name="Sapna Kurade" userId="ed7c0cb9-0f03-4431-b4d8-b271efc0b8a6" providerId="ADAL" clId="{E6BB9900-EF2B-4DA8-82AC-586CC563A0B6}" dt="2025-05-12T16:41:55.974" v="59"/>
          <ac:spMkLst>
            <pc:docMk/>
            <pc:sldMk cId="3997253222" sldId="257"/>
            <ac:spMk id="11" creationId="{F801B424-9069-1012-AFF7-C586D01DDD95}"/>
          </ac:spMkLst>
        </pc:spChg>
        <pc:spChg chg="add">
          <ac:chgData name="Sapna Kurade" userId="ed7c0cb9-0f03-4431-b4d8-b271efc0b8a6" providerId="ADAL" clId="{E6BB9900-EF2B-4DA8-82AC-586CC563A0B6}" dt="2025-05-12T16:41:55.974" v="59"/>
          <ac:spMkLst>
            <pc:docMk/>
            <pc:sldMk cId="3997253222" sldId="257"/>
            <ac:spMk id="12" creationId="{F50F3701-07D5-604D-C5E0-69D38C4BDFCC}"/>
          </ac:spMkLst>
        </pc:spChg>
        <pc:spChg chg="add">
          <ac:chgData name="Sapna Kurade" userId="ed7c0cb9-0f03-4431-b4d8-b271efc0b8a6" providerId="ADAL" clId="{E6BB9900-EF2B-4DA8-82AC-586CC563A0B6}" dt="2025-05-12T16:41:55.974" v="59"/>
          <ac:spMkLst>
            <pc:docMk/>
            <pc:sldMk cId="3997253222" sldId="257"/>
            <ac:spMk id="13" creationId="{89C3C415-6A58-C72F-620E-5A40D6AAA814}"/>
          </ac:spMkLst>
        </pc:spChg>
        <pc:spChg chg="add del">
          <ac:chgData name="Sapna Kurade" userId="ed7c0cb9-0f03-4431-b4d8-b271efc0b8a6" providerId="ADAL" clId="{E6BB9900-EF2B-4DA8-82AC-586CC563A0B6}" dt="2025-05-12T18:00:07.142" v="1295" actId="26606"/>
          <ac:spMkLst>
            <pc:docMk/>
            <pc:sldMk cId="3997253222" sldId="257"/>
            <ac:spMk id="14" creationId="{375E0459-6403-40CD-989D-56A4407CA12E}"/>
          </ac:spMkLst>
        </pc:spChg>
        <pc:spChg chg="add del">
          <ac:chgData name="Sapna Kurade" userId="ed7c0cb9-0f03-4431-b4d8-b271efc0b8a6" providerId="ADAL" clId="{E6BB9900-EF2B-4DA8-82AC-586CC563A0B6}" dt="2025-05-12T18:00:07.142" v="1295" actId="26606"/>
          <ac:spMkLst>
            <pc:docMk/>
            <pc:sldMk cId="3997253222" sldId="257"/>
            <ac:spMk id="15" creationId="{1B15ED52-F352-441B-82BF-E0EA34836D08}"/>
          </ac:spMkLst>
        </pc:spChg>
        <pc:spChg chg="add del">
          <ac:chgData name="Sapna Kurade" userId="ed7c0cb9-0f03-4431-b4d8-b271efc0b8a6" providerId="ADAL" clId="{E6BB9900-EF2B-4DA8-82AC-586CC563A0B6}" dt="2025-05-12T18:00:07.142" v="1295" actId="26606"/>
          <ac:spMkLst>
            <pc:docMk/>
            <pc:sldMk cId="3997253222" sldId="257"/>
            <ac:spMk id="16" creationId="{53E5B1A8-3AC9-4BD1-9BBC-78CA94F2D1BA}"/>
          </ac:spMkLst>
        </pc:spChg>
        <pc:spChg chg="add del">
          <ac:chgData name="Sapna Kurade" userId="ed7c0cb9-0f03-4431-b4d8-b271efc0b8a6" providerId="ADAL" clId="{E6BB9900-EF2B-4DA8-82AC-586CC563A0B6}" dt="2025-05-12T18:00:07.142" v="1295" actId="26606"/>
          <ac:spMkLst>
            <pc:docMk/>
            <pc:sldMk cId="3997253222" sldId="257"/>
            <ac:spMk id="17" creationId="{3B2E3793-BFE6-45A2-9B7B-E18844431C99}"/>
          </ac:spMkLst>
        </pc:spChg>
        <pc:spChg chg="add del">
          <ac:chgData name="Sapna Kurade" userId="ed7c0cb9-0f03-4431-b4d8-b271efc0b8a6" providerId="ADAL" clId="{E6BB9900-EF2B-4DA8-82AC-586CC563A0B6}" dt="2025-05-12T18:00:07.142" v="1295" actId="26606"/>
          <ac:spMkLst>
            <pc:docMk/>
            <pc:sldMk cId="3997253222" sldId="257"/>
            <ac:spMk id="18" creationId="{BC4C4868-CB8F-4AF9-9CDB-8108F2C19B67}"/>
          </ac:spMkLst>
        </pc:spChg>
        <pc:spChg chg="add">
          <ac:chgData name="Sapna Kurade" userId="ed7c0cb9-0f03-4431-b4d8-b271efc0b8a6" providerId="ADAL" clId="{E6BB9900-EF2B-4DA8-82AC-586CC563A0B6}" dt="2025-05-12T19:57:26.658" v="3348" actId="26606"/>
          <ac:spMkLst>
            <pc:docMk/>
            <pc:sldMk cId="3997253222" sldId="257"/>
            <ac:spMk id="19" creationId="{DCC231C8-C761-4B31-9B1C-C6D19248C6B3}"/>
          </ac:spMkLst>
        </pc:spChg>
        <pc:spChg chg="add del">
          <ac:chgData name="Sapna Kurade" userId="ed7c0cb9-0f03-4431-b4d8-b271efc0b8a6" providerId="ADAL" clId="{E6BB9900-EF2B-4DA8-82AC-586CC563A0B6}" dt="2025-05-12T18:08:49.023" v="1377" actId="700"/>
          <ac:spMkLst>
            <pc:docMk/>
            <pc:sldMk cId="3997253222" sldId="257"/>
            <ac:spMk id="23" creationId="{815925C2-A704-4D47-B1C1-3FCA52512EC1}"/>
          </ac:spMkLst>
        </pc:spChg>
        <pc:spChg chg="add del">
          <ac:chgData name="Sapna Kurade" userId="ed7c0cb9-0f03-4431-b4d8-b271efc0b8a6" providerId="ADAL" clId="{E6BB9900-EF2B-4DA8-82AC-586CC563A0B6}" dt="2025-05-12T18:08:49.023" v="1377" actId="700"/>
          <ac:spMkLst>
            <pc:docMk/>
            <pc:sldMk cId="3997253222" sldId="257"/>
            <ac:spMk id="25" creationId="{01D4315C-C23C-4FD3-98DF-08C29E2292A8}"/>
          </ac:spMkLst>
        </pc:spChg>
        <pc:spChg chg="add del">
          <ac:chgData name="Sapna Kurade" userId="ed7c0cb9-0f03-4431-b4d8-b271efc0b8a6" providerId="ADAL" clId="{E6BB9900-EF2B-4DA8-82AC-586CC563A0B6}" dt="2025-05-12T18:06:39.206" v="1362" actId="26606"/>
          <ac:spMkLst>
            <pc:docMk/>
            <pc:sldMk cId="3997253222" sldId="257"/>
            <ac:spMk id="43" creationId="{1B15ED52-F352-441B-82BF-E0EA34836D08}"/>
          </ac:spMkLst>
        </pc:spChg>
        <pc:spChg chg="add del">
          <ac:chgData name="Sapna Kurade" userId="ed7c0cb9-0f03-4431-b4d8-b271efc0b8a6" providerId="ADAL" clId="{E6BB9900-EF2B-4DA8-82AC-586CC563A0B6}" dt="2025-05-12T18:06:39.206" v="1362" actId="26606"/>
          <ac:spMkLst>
            <pc:docMk/>
            <pc:sldMk cId="3997253222" sldId="257"/>
            <ac:spMk id="45" creationId="{3B2E3793-BFE6-45A2-9B7B-E18844431C99}"/>
          </ac:spMkLst>
        </pc:spChg>
        <pc:spChg chg="add del">
          <ac:chgData name="Sapna Kurade" userId="ed7c0cb9-0f03-4431-b4d8-b271efc0b8a6" providerId="ADAL" clId="{E6BB9900-EF2B-4DA8-82AC-586CC563A0B6}" dt="2025-05-12T18:06:39.206" v="1362" actId="26606"/>
          <ac:spMkLst>
            <pc:docMk/>
            <pc:sldMk cId="3997253222" sldId="257"/>
            <ac:spMk id="47" creationId="{BC4C4868-CB8F-4AF9-9CDB-8108F2C19B67}"/>
          </ac:spMkLst>
        </pc:spChg>
        <pc:spChg chg="add del">
          <ac:chgData name="Sapna Kurade" userId="ed7c0cb9-0f03-4431-b4d8-b271efc0b8a6" providerId="ADAL" clId="{E6BB9900-EF2B-4DA8-82AC-586CC563A0B6}" dt="2025-05-12T18:06:39.206" v="1362" actId="26606"/>
          <ac:spMkLst>
            <pc:docMk/>
            <pc:sldMk cId="3997253222" sldId="257"/>
            <ac:spMk id="49" creationId="{375E0459-6403-40CD-989D-56A4407CA12E}"/>
          </ac:spMkLst>
        </pc:spChg>
        <pc:spChg chg="add del">
          <ac:chgData name="Sapna Kurade" userId="ed7c0cb9-0f03-4431-b4d8-b271efc0b8a6" providerId="ADAL" clId="{E6BB9900-EF2B-4DA8-82AC-586CC563A0B6}" dt="2025-05-12T18:06:39.206" v="1362" actId="26606"/>
          <ac:spMkLst>
            <pc:docMk/>
            <pc:sldMk cId="3997253222" sldId="257"/>
            <ac:spMk id="51" creationId="{53E5B1A8-3AC9-4BD1-9BBC-78CA94F2D1BA}"/>
          </ac:spMkLst>
        </pc:spChg>
        <pc:spChg chg="add del">
          <ac:chgData name="Sapna Kurade" userId="ed7c0cb9-0f03-4431-b4d8-b271efc0b8a6" providerId="ADAL" clId="{E6BB9900-EF2B-4DA8-82AC-586CC563A0B6}" dt="2025-05-12T18:06:46.548" v="1364" actId="26606"/>
          <ac:spMkLst>
            <pc:docMk/>
            <pc:sldMk cId="3997253222" sldId="257"/>
            <ac:spMk id="54" creationId="{EDDBB197-D710-4A4F-A9CA-FD2177498BE8}"/>
          </ac:spMkLst>
        </pc:spChg>
        <pc:spChg chg="add del">
          <ac:chgData name="Sapna Kurade" userId="ed7c0cb9-0f03-4431-b4d8-b271efc0b8a6" providerId="ADAL" clId="{E6BB9900-EF2B-4DA8-82AC-586CC563A0B6}" dt="2025-05-12T18:06:46.548" v="1364" actId="26606"/>
          <ac:spMkLst>
            <pc:docMk/>
            <pc:sldMk cId="3997253222" sldId="257"/>
            <ac:spMk id="55" creationId="{975D1CFA-2CDB-4B64-BD9F-85744E8DA12F}"/>
          </ac:spMkLst>
        </pc:spChg>
        <pc:grpChg chg="add del">
          <ac:chgData name="Sapna Kurade" userId="ed7c0cb9-0f03-4431-b4d8-b271efc0b8a6" providerId="ADAL" clId="{E6BB9900-EF2B-4DA8-82AC-586CC563A0B6}" dt="2025-05-12T18:08:49.023" v="1377" actId="700"/>
          <ac:grpSpMkLst>
            <pc:docMk/>
            <pc:sldMk cId="3997253222" sldId="257"/>
            <ac:grpSpMk id="27" creationId="{5E6B47BC-43FD-4C91-8BFF-B41B99A8A39E}"/>
          </ac:grpSpMkLst>
        </pc:grpChg>
        <pc:grpChg chg="add del">
          <ac:chgData name="Sapna Kurade" userId="ed7c0cb9-0f03-4431-b4d8-b271efc0b8a6" providerId="ADAL" clId="{E6BB9900-EF2B-4DA8-82AC-586CC563A0B6}" dt="2025-05-12T18:08:49.023" v="1377" actId="700"/>
          <ac:grpSpMkLst>
            <pc:docMk/>
            <pc:sldMk cId="3997253222" sldId="257"/>
            <ac:grpSpMk id="31" creationId="{43F5E015-E085-4624-B431-B42414448684}"/>
          </ac:grpSpMkLst>
        </pc:grpChg>
        <pc:grpChg chg="add del">
          <ac:chgData name="Sapna Kurade" userId="ed7c0cb9-0f03-4431-b4d8-b271efc0b8a6" providerId="ADAL" clId="{E6BB9900-EF2B-4DA8-82AC-586CC563A0B6}" dt="2025-05-12T18:06:46.548" v="1364" actId="26606"/>
          <ac:grpSpMkLst>
            <pc:docMk/>
            <pc:sldMk cId="3997253222" sldId="257"/>
            <ac:grpSpMk id="56" creationId="{25EE5136-01F1-466C-962D-BA9B4C6757AA}"/>
          </ac:grpSpMkLst>
        </pc:grpChg>
        <pc:graphicFrameChg chg="add mod modGraphic">
          <ac:chgData name="Sapna Kurade" userId="ed7c0cb9-0f03-4431-b4d8-b271efc0b8a6" providerId="ADAL" clId="{E6BB9900-EF2B-4DA8-82AC-586CC563A0B6}" dt="2025-05-12T20:00:42.576" v="3374" actId="14100"/>
          <ac:graphicFrameMkLst>
            <pc:docMk/>
            <pc:sldMk cId="3997253222" sldId="257"/>
            <ac:graphicFrameMk id="4" creationId="{4CD32BB0-6174-0E57-3C12-8CD024C46F6F}"/>
          </ac:graphicFrameMkLst>
        </pc:graphicFrameChg>
        <pc:graphicFrameChg chg="add del mod modGraphic">
          <ac:chgData name="Sapna Kurade" userId="ed7c0cb9-0f03-4431-b4d8-b271efc0b8a6" providerId="ADAL" clId="{E6BB9900-EF2B-4DA8-82AC-586CC563A0B6}" dt="2025-05-12T19:55:15.443" v="3307" actId="1032"/>
          <ac:graphicFrameMkLst>
            <pc:docMk/>
            <pc:sldMk cId="3997253222" sldId="257"/>
            <ac:graphicFrameMk id="5" creationId="{6EBF3EFF-3B1D-6D47-89ED-B4DB64F5DF36}"/>
          </ac:graphicFrameMkLst>
        </pc:graphicFrameChg>
        <pc:picChg chg="add del">
          <ac:chgData name="Sapna Kurade" userId="ed7c0cb9-0f03-4431-b4d8-b271efc0b8a6" providerId="ADAL" clId="{E6BB9900-EF2B-4DA8-82AC-586CC563A0B6}" dt="2025-05-12T18:06:46.548" v="1364" actId="26606"/>
          <ac:picMkLst>
            <pc:docMk/>
            <pc:sldMk cId="3997253222" sldId="257"/>
            <ac:picMk id="42" creationId="{E1D974F7-B0FF-F79D-DB62-5DB980C65816}"/>
          </ac:picMkLst>
        </pc:picChg>
      </pc:sldChg>
      <pc:sldChg chg="addSp delSp modSp new mod ord setBg setClrOvrMap">
        <pc:chgData name="Sapna Kurade" userId="ed7c0cb9-0f03-4431-b4d8-b271efc0b8a6" providerId="ADAL" clId="{E6BB9900-EF2B-4DA8-82AC-586CC563A0B6}" dt="2025-05-12T19:45:18.142" v="3107" actId="20577"/>
        <pc:sldMkLst>
          <pc:docMk/>
          <pc:sldMk cId="1959158309" sldId="258"/>
        </pc:sldMkLst>
        <pc:spChg chg="mod">
          <ac:chgData name="Sapna Kurade" userId="ed7c0cb9-0f03-4431-b4d8-b271efc0b8a6" providerId="ADAL" clId="{E6BB9900-EF2B-4DA8-82AC-586CC563A0B6}" dt="2025-05-12T19:45:18.142" v="3107" actId="20577"/>
          <ac:spMkLst>
            <pc:docMk/>
            <pc:sldMk cId="1959158309" sldId="258"/>
            <ac:spMk id="2" creationId="{A7AE38FF-FEFC-926A-7035-A40AFD5B2A29}"/>
          </ac:spMkLst>
        </pc:spChg>
        <pc:spChg chg="del">
          <ac:chgData name="Sapna Kurade" userId="ed7c0cb9-0f03-4431-b4d8-b271efc0b8a6" providerId="ADAL" clId="{E6BB9900-EF2B-4DA8-82AC-586CC563A0B6}" dt="2025-05-12T17:51:04.319" v="1202" actId="478"/>
          <ac:spMkLst>
            <pc:docMk/>
            <pc:sldMk cId="1959158309" sldId="258"/>
            <ac:spMk id="3" creationId="{C510ECDE-F29E-06FA-88A6-0493C5099C27}"/>
          </ac:spMkLst>
        </pc:spChg>
        <pc:spChg chg="add del">
          <ac:chgData name="Sapna Kurade" userId="ed7c0cb9-0f03-4431-b4d8-b271efc0b8a6" providerId="ADAL" clId="{E6BB9900-EF2B-4DA8-82AC-586CC563A0B6}" dt="2025-05-12T19:32:46.907" v="2833" actId="26606"/>
          <ac:spMkLst>
            <pc:docMk/>
            <pc:sldMk cId="1959158309" sldId="258"/>
            <ac:spMk id="8" creationId="{71B2258F-86CA-4D4D-8270-BC05FCDEBFB3}"/>
          </ac:spMkLst>
        </pc:spChg>
        <pc:spChg chg="add">
          <ac:chgData name="Sapna Kurade" userId="ed7c0cb9-0f03-4431-b4d8-b271efc0b8a6" providerId="ADAL" clId="{E6BB9900-EF2B-4DA8-82AC-586CC563A0B6}" dt="2025-05-12T19:32:46.911" v="2834" actId="26606"/>
          <ac:spMkLst>
            <pc:docMk/>
            <pc:sldMk cId="1959158309" sldId="258"/>
            <ac:spMk id="10" creationId="{021E12D4-3A88-428D-8E5E-AF1AFD923D63}"/>
          </ac:spMkLst>
        </pc:spChg>
        <pc:spChg chg="add">
          <ac:chgData name="Sapna Kurade" userId="ed7c0cb9-0f03-4431-b4d8-b271efc0b8a6" providerId="ADAL" clId="{E6BB9900-EF2B-4DA8-82AC-586CC563A0B6}" dt="2025-05-12T19:32:46.911" v="2834" actId="26606"/>
          <ac:spMkLst>
            <pc:docMk/>
            <pc:sldMk cId="1959158309" sldId="258"/>
            <ac:spMk id="11" creationId="{F609FF9A-4FCE-468E-A86A-C9AB525EAE71}"/>
          </ac:spMkLst>
        </pc:spChg>
        <pc:picChg chg="add del">
          <ac:chgData name="Sapna Kurade" userId="ed7c0cb9-0f03-4431-b4d8-b271efc0b8a6" providerId="ADAL" clId="{E6BB9900-EF2B-4DA8-82AC-586CC563A0B6}" dt="2025-05-12T19:32:46.907" v="2833" actId="26606"/>
          <ac:picMkLst>
            <pc:docMk/>
            <pc:sldMk cId="1959158309" sldId="258"/>
            <ac:picMk id="4" creationId="{C57E8475-55F3-549A-BD16-0B33581B4586}"/>
          </ac:picMkLst>
        </pc:picChg>
        <pc:picChg chg="add mod">
          <ac:chgData name="Sapna Kurade" userId="ed7c0cb9-0f03-4431-b4d8-b271efc0b8a6" providerId="ADAL" clId="{E6BB9900-EF2B-4DA8-82AC-586CC563A0B6}" dt="2025-05-12T19:38:43.468" v="3051" actId="29295"/>
          <ac:picMkLst>
            <pc:docMk/>
            <pc:sldMk cId="1959158309" sldId="258"/>
            <ac:picMk id="12" creationId="{C84F5075-8ED5-470F-95B4-596B1C72F8AD}"/>
          </ac:picMkLst>
        </pc:picChg>
      </pc:sldChg>
      <pc:sldChg chg="addSp delSp modSp new mod setBg">
        <pc:chgData name="Sapna Kurade" userId="ed7c0cb9-0f03-4431-b4d8-b271efc0b8a6" providerId="ADAL" clId="{E6BB9900-EF2B-4DA8-82AC-586CC563A0B6}" dt="2025-05-12T19:38:36.269" v="3050" actId="29295"/>
        <pc:sldMkLst>
          <pc:docMk/>
          <pc:sldMk cId="3810047025" sldId="259"/>
        </pc:sldMkLst>
        <pc:spChg chg="mod">
          <ac:chgData name="Sapna Kurade" userId="ed7c0cb9-0f03-4431-b4d8-b271efc0b8a6" providerId="ADAL" clId="{E6BB9900-EF2B-4DA8-82AC-586CC563A0B6}" dt="2025-05-12T19:33:34.435" v="2839" actId="207"/>
          <ac:spMkLst>
            <pc:docMk/>
            <pc:sldMk cId="3810047025" sldId="259"/>
            <ac:spMk id="2" creationId="{64AD7DBF-4FE5-518C-103A-CEB5391D7807}"/>
          </ac:spMkLst>
        </pc:spChg>
        <pc:spChg chg="del mod">
          <ac:chgData name="Sapna Kurade" userId="ed7c0cb9-0f03-4431-b4d8-b271efc0b8a6" providerId="ADAL" clId="{E6BB9900-EF2B-4DA8-82AC-586CC563A0B6}" dt="2025-05-12T19:35:57.648" v="3042" actId="478"/>
          <ac:spMkLst>
            <pc:docMk/>
            <pc:sldMk cId="3810047025" sldId="259"/>
            <ac:spMk id="3" creationId="{4B5A5507-D051-E5B8-37E9-E7EFDF055012}"/>
          </ac:spMkLst>
        </pc:spChg>
        <pc:spChg chg="add del">
          <ac:chgData name="Sapna Kurade" userId="ed7c0cb9-0f03-4431-b4d8-b271efc0b8a6" providerId="ADAL" clId="{E6BB9900-EF2B-4DA8-82AC-586CC563A0B6}" dt="2025-05-12T19:33:19.547" v="2836" actId="26606"/>
          <ac:spMkLst>
            <pc:docMk/>
            <pc:sldMk cId="3810047025" sldId="259"/>
            <ac:spMk id="9" creationId="{C1DD1A8A-57D5-4A81-AD04-532B043C5611}"/>
          </ac:spMkLst>
        </pc:spChg>
        <pc:spChg chg="add del">
          <ac:chgData name="Sapna Kurade" userId="ed7c0cb9-0f03-4431-b4d8-b271efc0b8a6" providerId="ADAL" clId="{E6BB9900-EF2B-4DA8-82AC-586CC563A0B6}" dt="2025-05-12T19:33:19.547" v="2836" actId="26606"/>
          <ac:spMkLst>
            <pc:docMk/>
            <pc:sldMk cId="3810047025" sldId="259"/>
            <ac:spMk id="11" creationId="{007891EC-4501-44ED-A8C8-B11B6DB767AB}"/>
          </ac:spMkLst>
        </pc:spChg>
        <pc:spChg chg="add">
          <ac:chgData name="Sapna Kurade" userId="ed7c0cb9-0f03-4431-b4d8-b271efc0b8a6" providerId="ADAL" clId="{E6BB9900-EF2B-4DA8-82AC-586CC563A0B6}" dt="2025-05-12T19:33:19.549" v="2837" actId="26606"/>
          <ac:spMkLst>
            <pc:docMk/>
            <pc:sldMk cId="3810047025" sldId="259"/>
            <ac:spMk id="13" creationId="{F609FF9A-4FCE-468E-A86A-C9AB525EAE71}"/>
          </ac:spMkLst>
        </pc:spChg>
        <pc:spChg chg="add">
          <ac:chgData name="Sapna Kurade" userId="ed7c0cb9-0f03-4431-b4d8-b271efc0b8a6" providerId="ADAL" clId="{E6BB9900-EF2B-4DA8-82AC-586CC563A0B6}" dt="2025-05-12T19:33:19.549" v="2837" actId="26606"/>
          <ac:spMkLst>
            <pc:docMk/>
            <pc:sldMk cId="3810047025" sldId="259"/>
            <ac:spMk id="14" creationId="{021E12D4-3A88-428D-8E5E-AF1AFD923D63}"/>
          </ac:spMkLst>
        </pc:spChg>
        <pc:picChg chg="add del">
          <ac:chgData name="Sapna Kurade" userId="ed7c0cb9-0f03-4431-b4d8-b271efc0b8a6" providerId="ADAL" clId="{E6BB9900-EF2B-4DA8-82AC-586CC563A0B6}" dt="2025-05-12T19:33:19.547" v="2836" actId="26606"/>
          <ac:picMkLst>
            <pc:docMk/>
            <pc:sldMk cId="3810047025" sldId="259"/>
            <ac:picMk id="5" creationId="{D94F26FD-6A59-435C-0BDA-F9064CF5A5BE}"/>
          </ac:picMkLst>
        </pc:picChg>
        <pc:picChg chg="add mod ord">
          <ac:chgData name="Sapna Kurade" userId="ed7c0cb9-0f03-4431-b4d8-b271efc0b8a6" providerId="ADAL" clId="{E6BB9900-EF2B-4DA8-82AC-586CC563A0B6}" dt="2025-05-12T19:38:36.269" v="3050" actId="29295"/>
          <ac:picMkLst>
            <pc:docMk/>
            <pc:sldMk cId="3810047025" sldId="259"/>
            <ac:picMk id="15" creationId="{30065A7B-40AD-2C0C-714F-119B14C1E8A7}"/>
          </ac:picMkLst>
        </pc:picChg>
      </pc:sldChg>
      <pc:sldChg chg="addSp delSp modSp new mod setBg delDesignElem">
        <pc:chgData name="Sapna Kurade" userId="ed7c0cb9-0f03-4431-b4d8-b271efc0b8a6" providerId="ADAL" clId="{E6BB9900-EF2B-4DA8-82AC-586CC563A0B6}" dt="2025-05-12T18:32:20.305" v="1773" actId="20577"/>
        <pc:sldMkLst>
          <pc:docMk/>
          <pc:sldMk cId="138674130" sldId="260"/>
        </pc:sldMkLst>
        <pc:spChg chg="mod">
          <ac:chgData name="Sapna Kurade" userId="ed7c0cb9-0f03-4431-b4d8-b271efc0b8a6" providerId="ADAL" clId="{E6BB9900-EF2B-4DA8-82AC-586CC563A0B6}" dt="2025-05-12T18:29:24.381" v="1672" actId="26606"/>
          <ac:spMkLst>
            <pc:docMk/>
            <pc:sldMk cId="138674130" sldId="260"/>
            <ac:spMk id="2" creationId="{E2260844-1B06-84BB-623D-5D8E4D8AF4FC}"/>
          </ac:spMkLst>
        </pc:spChg>
        <pc:spChg chg="mod">
          <ac:chgData name="Sapna Kurade" userId="ed7c0cb9-0f03-4431-b4d8-b271efc0b8a6" providerId="ADAL" clId="{E6BB9900-EF2B-4DA8-82AC-586CC563A0B6}" dt="2025-05-12T18:32:20.305" v="1773" actId="20577"/>
          <ac:spMkLst>
            <pc:docMk/>
            <pc:sldMk cId="138674130" sldId="260"/>
            <ac:spMk id="3" creationId="{F4BA67B8-CD1A-7C6C-CF3B-44F91E683041}"/>
          </ac:spMkLst>
        </pc:spChg>
        <pc:spChg chg="add del">
          <ac:chgData name="Sapna Kurade" userId="ed7c0cb9-0f03-4431-b4d8-b271efc0b8a6" providerId="ADAL" clId="{E6BB9900-EF2B-4DA8-82AC-586CC563A0B6}" dt="2025-05-12T18:05:56.746" v="1353" actId="26606"/>
          <ac:spMkLst>
            <pc:docMk/>
            <pc:sldMk cId="138674130" sldId="260"/>
            <ac:spMk id="8" creationId="{815925C2-A704-4D47-B1C1-3FCA52512EC1}"/>
          </ac:spMkLst>
        </pc:spChg>
        <pc:spChg chg="add">
          <ac:chgData name="Sapna Kurade" userId="ed7c0cb9-0f03-4431-b4d8-b271efc0b8a6" providerId="ADAL" clId="{E6BB9900-EF2B-4DA8-82AC-586CC563A0B6}" dt="2025-05-12T18:29:24.381" v="1672" actId="26606"/>
          <ac:spMkLst>
            <pc:docMk/>
            <pc:sldMk cId="138674130" sldId="260"/>
            <ac:spMk id="9" creationId="{7FF47CB7-972F-479F-A36D-9E72D26EC8DA}"/>
          </ac:spMkLst>
        </pc:spChg>
        <pc:spChg chg="add del">
          <ac:chgData name="Sapna Kurade" userId="ed7c0cb9-0f03-4431-b4d8-b271efc0b8a6" providerId="ADAL" clId="{E6BB9900-EF2B-4DA8-82AC-586CC563A0B6}" dt="2025-05-12T18:05:56.746" v="1353" actId="26606"/>
          <ac:spMkLst>
            <pc:docMk/>
            <pc:sldMk cId="138674130" sldId="260"/>
            <ac:spMk id="10" creationId="{01D4315C-C23C-4FD3-98DF-08C29E2292A8}"/>
          </ac:spMkLst>
        </pc:spChg>
        <pc:spChg chg="add">
          <ac:chgData name="Sapna Kurade" userId="ed7c0cb9-0f03-4431-b4d8-b271efc0b8a6" providerId="ADAL" clId="{E6BB9900-EF2B-4DA8-82AC-586CC563A0B6}" dt="2025-05-12T18:29:24.381" v="1672" actId="26606"/>
          <ac:spMkLst>
            <pc:docMk/>
            <pc:sldMk cId="138674130" sldId="260"/>
            <ac:spMk id="11" creationId="{0D153B68-5844-490D-8E67-F616D6D721CA}"/>
          </ac:spMkLst>
        </pc:spChg>
        <pc:spChg chg="add">
          <ac:chgData name="Sapna Kurade" userId="ed7c0cb9-0f03-4431-b4d8-b271efc0b8a6" providerId="ADAL" clId="{E6BB9900-EF2B-4DA8-82AC-586CC563A0B6}" dt="2025-05-12T18:29:24.381" v="1672" actId="26606"/>
          <ac:spMkLst>
            <pc:docMk/>
            <pc:sldMk cId="138674130" sldId="260"/>
            <ac:spMk id="13" creationId="{9A0D773F-7A7D-4DBB-9DEA-86BB8B8F4BC8}"/>
          </ac:spMkLst>
        </pc:spChg>
        <pc:grpChg chg="add del">
          <ac:chgData name="Sapna Kurade" userId="ed7c0cb9-0f03-4431-b4d8-b271efc0b8a6" providerId="ADAL" clId="{E6BB9900-EF2B-4DA8-82AC-586CC563A0B6}" dt="2025-05-12T18:05:56.746" v="1353" actId="26606"/>
          <ac:grpSpMkLst>
            <pc:docMk/>
            <pc:sldMk cId="138674130" sldId="260"/>
            <ac:grpSpMk id="12" creationId="{5E6B47BC-43FD-4C91-8BFF-B41B99A8A39E}"/>
          </ac:grpSpMkLst>
        </pc:grpChg>
        <pc:grpChg chg="add del">
          <ac:chgData name="Sapna Kurade" userId="ed7c0cb9-0f03-4431-b4d8-b271efc0b8a6" providerId="ADAL" clId="{E6BB9900-EF2B-4DA8-82AC-586CC563A0B6}" dt="2025-05-12T18:05:56.746" v="1353" actId="26606"/>
          <ac:grpSpMkLst>
            <pc:docMk/>
            <pc:sldMk cId="138674130" sldId="260"/>
            <ac:grpSpMk id="16" creationId="{43F5E015-E085-4624-B431-B42414448684}"/>
          </ac:grpSpMkLst>
        </pc:grpChg>
        <pc:picChg chg="add mod">
          <ac:chgData name="Sapna Kurade" userId="ed7c0cb9-0f03-4431-b4d8-b271efc0b8a6" providerId="ADAL" clId="{E6BB9900-EF2B-4DA8-82AC-586CC563A0B6}" dt="2025-05-12T18:29:28.107" v="1674" actId="962"/>
          <ac:picMkLst>
            <pc:docMk/>
            <pc:sldMk cId="138674130" sldId="260"/>
            <ac:picMk id="4" creationId="{4AFF9129-CFB0-63A7-A828-3D23ED9762BC}"/>
          </ac:picMkLst>
        </pc:picChg>
      </pc:sldChg>
      <pc:sldChg chg="addSp delSp modSp new mod setBg">
        <pc:chgData name="Sapna Kurade" userId="ed7c0cb9-0f03-4431-b4d8-b271efc0b8a6" providerId="ADAL" clId="{E6BB9900-EF2B-4DA8-82AC-586CC563A0B6}" dt="2025-05-12T19:46:30.958" v="3123" actId="20577"/>
        <pc:sldMkLst>
          <pc:docMk/>
          <pc:sldMk cId="496647245" sldId="261"/>
        </pc:sldMkLst>
        <pc:spChg chg="mod">
          <ac:chgData name="Sapna Kurade" userId="ed7c0cb9-0f03-4431-b4d8-b271efc0b8a6" providerId="ADAL" clId="{E6BB9900-EF2B-4DA8-82AC-586CC563A0B6}" dt="2025-05-12T19:46:30.958" v="3123" actId="20577"/>
          <ac:spMkLst>
            <pc:docMk/>
            <pc:sldMk cId="496647245" sldId="261"/>
            <ac:spMk id="2" creationId="{7B0AA427-FFFD-38DD-C465-D1FF859F0E5B}"/>
          </ac:spMkLst>
        </pc:spChg>
        <pc:spChg chg="del mod">
          <ac:chgData name="Sapna Kurade" userId="ed7c0cb9-0f03-4431-b4d8-b271efc0b8a6" providerId="ADAL" clId="{E6BB9900-EF2B-4DA8-82AC-586CC563A0B6}" dt="2025-05-12T19:36:13.747" v="3043" actId="478"/>
          <ac:spMkLst>
            <pc:docMk/>
            <pc:sldMk cId="496647245" sldId="261"/>
            <ac:spMk id="3" creationId="{5D5EE69F-C06B-0115-0E1A-701276DEAAE5}"/>
          </ac:spMkLst>
        </pc:spChg>
        <pc:spChg chg="add">
          <ac:chgData name="Sapna Kurade" userId="ed7c0cb9-0f03-4431-b4d8-b271efc0b8a6" providerId="ADAL" clId="{E6BB9900-EF2B-4DA8-82AC-586CC563A0B6}" dt="2025-05-12T19:36:19.957" v="3044" actId="26606"/>
          <ac:spMkLst>
            <pc:docMk/>
            <pc:sldMk cId="496647245" sldId="261"/>
            <ac:spMk id="8" creationId="{F609FF9A-4FCE-468E-A86A-C9AB525EAE71}"/>
          </ac:spMkLst>
        </pc:spChg>
        <pc:spChg chg="add">
          <ac:chgData name="Sapna Kurade" userId="ed7c0cb9-0f03-4431-b4d8-b271efc0b8a6" providerId="ADAL" clId="{E6BB9900-EF2B-4DA8-82AC-586CC563A0B6}" dt="2025-05-12T19:36:19.957" v="3044" actId="26606"/>
          <ac:spMkLst>
            <pc:docMk/>
            <pc:sldMk cId="496647245" sldId="261"/>
            <ac:spMk id="10" creationId="{021E12D4-3A88-428D-8E5E-AF1AFD923D63}"/>
          </ac:spMkLst>
        </pc:spChg>
        <pc:picChg chg="add mod">
          <ac:chgData name="Sapna Kurade" userId="ed7c0cb9-0f03-4431-b4d8-b271efc0b8a6" providerId="ADAL" clId="{E6BB9900-EF2B-4DA8-82AC-586CC563A0B6}" dt="2025-05-12T19:36:36.580" v="3046" actId="29295"/>
          <ac:picMkLst>
            <pc:docMk/>
            <pc:sldMk cId="496647245" sldId="261"/>
            <ac:picMk id="4" creationId="{9F908107-2BE9-9497-CFD7-5F4ECAEA4371}"/>
          </ac:picMkLst>
        </pc:picChg>
      </pc:sldChg>
      <pc:sldChg chg="addSp delSp modSp new mod">
        <pc:chgData name="Sapna Kurade" userId="ed7c0cb9-0f03-4431-b4d8-b271efc0b8a6" providerId="ADAL" clId="{E6BB9900-EF2B-4DA8-82AC-586CC563A0B6}" dt="2025-05-12T19:48:35.647" v="3264" actId="20577"/>
        <pc:sldMkLst>
          <pc:docMk/>
          <pc:sldMk cId="3046680623" sldId="262"/>
        </pc:sldMkLst>
        <pc:spChg chg="mod">
          <ac:chgData name="Sapna Kurade" userId="ed7c0cb9-0f03-4431-b4d8-b271efc0b8a6" providerId="ADAL" clId="{E6BB9900-EF2B-4DA8-82AC-586CC563A0B6}" dt="2025-05-12T18:08:25.919" v="1374"/>
          <ac:spMkLst>
            <pc:docMk/>
            <pc:sldMk cId="3046680623" sldId="262"/>
            <ac:spMk id="2" creationId="{35EB713E-C26A-889A-47B8-961824433867}"/>
          </ac:spMkLst>
        </pc:spChg>
        <pc:spChg chg="del">
          <ac:chgData name="Sapna Kurade" userId="ed7c0cb9-0f03-4431-b4d8-b271efc0b8a6" providerId="ADAL" clId="{E6BB9900-EF2B-4DA8-82AC-586CC563A0B6}" dt="2025-05-12T16:48:38.948" v="290"/>
          <ac:spMkLst>
            <pc:docMk/>
            <pc:sldMk cId="3046680623" sldId="262"/>
            <ac:spMk id="3" creationId="{D082B77F-DA63-165E-5596-934C5D20266E}"/>
          </ac:spMkLst>
        </pc:spChg>
        <pc:graphicFrameChg chg="add mod modGraphic">
          <ac:chgData name="Sapna Kurade" userId="ed7c0cb9-0f03-4431-b4d8-b271efc0b8a6" providerId="ADAL" clId="{E6BB9900-EF2B-4DA8-82AC-586CC563A0B6}" dt="2025-05-12T19:48:35.647" v="3264" actId="20577"/>
          <ac:graphicFrameMkLst>
            <pc:docMk/>
            <pc:sldMk cId="3046680623" sldId="262"/>
            <ac:graphicFrameMk id="4" creationId="{BA98EB69-11CD-9970-D130-C944C0E47B5F}"/>
          </ac:graphicFrameMkLst>
        </pc:graphicFrameChg>
      </pc:sldChg>
      <pc:sldChg chg="addSp delSp modSp new mod setBg setClrOvrMap">
        <pc:chgData name="Sapna Kurade" userId="ed7c0cb9-0f03-4431-b4d8-b271efc0b8a6" providerId="ADAL" clId="{E6BB9900-EF2B-4DA8-82AC-586CC563A0B6}" dt="2025-05-12T19:38:14.321" v="3049" actId="26606"/>
        <pc:sldMkLst>
          <pc:docMk/>
          <pc:sldMk cId="3722168121" sldId="263"/>
        </pc:sldMkLst>
        <pc:spChg chg="mod">
          <ac:chgData name="Sapna Kurade" userId="ed7c0cb9-0f03-4431-b4d8-b271efc0b8a6" providerId="ADAL" clId="{E6BB9900-EF2B-4DA8-82AC-586CC563A0B6}" dt="2025-05-12T19:38:14.321" v="3049" actId="26606"/>
          <ac:spMkLst>
            <pc:docMk/>
            <pc:sldMk cId="3722168121" sldId="263"/>
            <ac:spMk id="2" creationId="{E6703B56-51CC-9FD4-815C-240F5D641CEC}"/>
          </ac:spMkLst>
        </pc:spChg>
        <pc:spChg chg="del mod">
          <ac:chgData name="Sapna Kurade" userId="ed7c0cb9-0f03-4431-b4d8-b271efc0b8a6" providerId="ADAL" clId="{E6BB9900-EF2B-4DA8-82AC-586CC563A0B6}" dt="2025-05-12T19:36:53.487" v="3047" actId="478"/>
          <ac:spMkLst>
            <pc:docMk/>
            <pc:sldMk cId="3722168121" sldId="263"/>
            <ac:spMk id="3" creationId="{6F3D8B50-6077-7C69-ECBB-461B2808B822}"/>
          </ac:spMkLst>
        </pc:spChg>
        <pc:spChg chg="add">
          <ac:chgData name="Sapna Kurade" userId="ed7c0cb9-0f03-4431-b4d8-b271efc0b8a6" providerId="ADAL" clId="{E6BB9900-EF2B-4DA8-82AC-586CC563A0B6}" dt="2025-05-12T19:38:14.321" v="3049" actId="26606"/>
          <ac:spMkLst>
            <pc:docMk/>
            <pc:sldMk cId="3722168121" sldId="263"/>
            <ac:spMk id="8" creationId="{71B2258F-86CA-4D4D-8270-BC05FCDEBFB3}"/>
          </ac:spMkLst>
        </pc:spChg>
        <pc:picChg chg="add">
          <ac:chgData name="Sapna Kurade" userId="ed7c0cb9-0f03-4431-b4d8-b271efc0b8a6" providerId="ADAL" clId="{E6BB9900-EF2B-4DA8-82AC-586CC563A0B6}" dt="2025-05-12T19:38:14.321" v="3049" actId="26606"/>
          <ac:picMkLst>
            <pc:docMk/>
            <pc:sldMk cId="3722168121" sldId="263"/>
            <ac:picMk id="4" creationId="{BCF4488E-108F-C6F0-B972-F2E1DA38E62F}"/>
          </ac:picMkLst>
        </pc:picChg>
      </pc:sldChg>
      <pc:sldChg chg="addSp delSp modSp new mod setBg">
        <pc:chgData name="Sapna Kurade" userId="ed7c0cb9-0f03-4431-b4d8-b271efc0b8a6" providerId="ADAL" clId="{E6BB9900-EF2B-4DA8-82AC-586CC563A0B6}" dt="2025-05-12T20:01:55.424" v="3383" actId="14100"/>
        <pc:sldMkLst>
          <pc:docMk/>
          <pc:sldMk cId="2278446458" sldId="264"/>
        </pc:sldMkLst>
        <pc:spChg chg="mod">
          <ac:chgData name="Sapna Kurade" userId="ed7c0cb9-0f03-4431-b4d8-b271efc0b8a6" providerId="ADAL" clId="{E6BB9900-EF2B-4DA8-82AC-586CC563A0B6}" dt="2025-05-12T20:01:48.416" v="3382" actId="1076"/>
          <ac:spMkLst>
            <pc:docMk/>
            <pc:sldMk cId="2278446458" sldId="264"/>
            <ac:spMk id="2" creationId="{A7245495-8865-0923-2851-7D0453322B13}"/>
          </ac:spMkLst>
        </pc:spChg>
        <pc:spChg chg="add del">
          <ac:chgData name="Sapna Kurade" userId="ed7c0cb9-0f03-4431-b4d8-b271efc0b8a6" providerId="ADAL" clId="{E6BB9900-EF2B-4DA8-82AC-586CC563A0B6}" dt="2025-05-12T16:59:39.605" v="379" actId="1032"/>
          <ac:spMkLst>
            <pc:docMk/>
            <pc:sldMk cId="2278446458" sldId="264"/>
            <ac:spMk id="3" creationId="{A9CC3FEE-8CDE-EE42-A6E3-5DA019D6A44F}"/>
          </ac:spMkLst>
        </pc:spChg>
        <pc:spChg chg="add mod">
          <ac:chgData name="Sapna Kurade" userId="ed7c0cb9-0f03-4431-b4d8-b271efc0b8a6" providerId="ADAL" clId="{E6BB9900-EF2B-4DA8-82AC-586CC563A0B6}" dt="2025-05-12T18:45:09.847" v="1957" actId="13822"/>
          <ac:spMkLst>
            <pc:docMk/>
            <pc:sldMk cId="2278446458" sldId="264"/>
            <ac:spMk id="7" creationId="{14768E48-9925-5CA5-3C9E-3EEFCB29B547}"/>
          </ac:spMkLst>
        </pc:spChg>
        <pc:spChg chg="add">
          <ac:chgData name="Sapna Kurade" userId="ed7c0cb9-0f03-4431-b4d8-b271efc0b8a6" providerId="ADAL" clId="{E6BB9900-EF2B-4DA8-82AC-586CC563A0B6}" dt="2025-05-12T18:43:22.368" v="1942" actId="26606"/>
          <ac:spMkLst>
            <pc:docMk/>
            <pc:sldMk cId="2278446458" sldId="264"/>
            <ac:spMk id="11" creationId="{DCC231C8-C761-4B31-9B1C-C6D19248C6B3}"/>
          </ac:spMkLst>
        </pc:spChg>
        <pc:graphicFrameChg chg="add mod modGraphic">
          <ac:chgData name="Sapna Kurade" userId="ed7c0cb9-0f03-4431-b4d8-b271efc0b8a6" providerId="ADAL" clId="{E6BB9900-EF2B-4DA8-82AC-586CC563A0B6}" dt="2025-05-12T20:01:55.424" v="3383" actId="14100"/>
          <ac:graphicFrameMkLst>
            <pc:docMk/>
            <pc:sldMk cId="2278446458" sldId="264"/>
            <ac:graphicFrameMk id="6" creationId="{BCB59E74-ADF8-5FD9-F04D-B0911D51C6A5}"/>
          </ac:graphicFrameMkLst>
        </pc:graphicFrameChg>
        <pc:picChg chg="add mod">
          <ac:chgData name="Sapna Kurade" userId="ed7c0cb9-0f03-4431-b4d8-b271efc0b8a6" providerId="ADAL" clId="{E6BB9900-EF2B-4DA8-82AC-586CC563A0B6}" dt="2025-05-12T16:55:59.373" v="378"/>
          <ac:picMkLst>
            <pc:docMk/>
            <pc:sldMk cId="2278446458" sldId="264"/>
            <ac:picMk id="5" creationId="{389D97EF-3765-6593-1A36-48ABEAB375C1}"/>
          </ac:picMkLst>
        </pc:picChg>
      </pc:sldChg>
      <pc:sldChg chg="addSp delSp modSp new mod setBg">
        <pc:chgData name="Sapna Kurade" userId="ed7c0cb9-0f03-4431-b4d8-b271efc0b8a6" providerId="ADAL" clId="{E6BB9900-EF2B-4DA8-82AC-586CC563A0B6}" dt="2025-05-12T19:39:21.021" v="3057" actId="478"/>
        <pc:sldMkLst>
          <pc:docMk/>
          <pc:sldMk cId="2206953924" sldId="265"/>
        </pc:sldMkLst>
        <pc:spChg chg="mod">
          <ac:chgData name="Sapna Kurade" userId="ed7c0cb9-0f03-4431-b4d8-b271efc0b8a6" providerId="ADAL" clId="{E6BB9900-EF2B-4DA8-82AC-586CC563A0B6}" dt="2025-05-12T19:39:06.597" v="3052" actId="26606"/>
          <ac:spMkLst>
            <pc:docMk/>
            <pc:sldMk cId="2206953924" sldId="265"/>
            <ac:spMk id="2" creationId="{FEE0CA4A-12BD-6CAE-271C-618A0365DED7}"/>
          </ac:spMkLst>
        </pc:spChg>
        <pc:spChg chg="del mod">
          <ac:chgData name="Sapna Kurade" userId="ed7c0cb9-0f03-4431-b4d8-b271efc0b8a6" providerId="ADAL" clId="{E6BB9900-EF2B-4DA8-82AC-586CC563A0B6}" dt="2025-05-12T19:39:21.021" v="3057" actId="478"/>
          <ac:spMkLst>
            <pc:docMk/>
            <pc:sldMk cId="2206953924" sldId="265"/>
            <ac:spMk id="3" creationId="{D6FE7F3E-B2BE-6570-C449-2DC032366E2F}"/>
          </ac:spMkLst>
        </pc:spChg>
        <pc:spChg chg="add">
          <ac:chgData name="Sapna Kurade" userId="ed7c0cb9-0f03-4431-b4d8-b271efc0b8a6" providerId="ADAL" clId="{E6BB9900-EF2B-4DA8-82AC-586CC563A0B6}" dt="2025-05-12T19:39:06.597" v="3052" actId="26606"/>
          <ac:spMkLst>
            <pc:docMk/>
            <pc:sldMk cId="2206953924" sldId="265"/>
            <ac:spMk id="9" creationId="{71B2258F-86CA-4D4D-8270-BC05FCDEBFB3}"/>
          </ac:spMkLst>
        </pc:spChg>
        <pc:picChg chg="add del">
          <ac:chgData name="Sapna Kurade" userId="ed7c0cb9-0f03-4431-b4d8-b271efc0b8a6" providerId="ADAL" clId="{E6BB9900-EF2B-4DA8-82AC-586CC563A0B6}" dt="2025-05-12T19:39:18.195" v="3056" actId="478"/>
          <ac:picMkLst>
            <pc:docMk/>
            <pc:sldMk cId="2206953924" sldId="265"/>
            <ac:picMk id="5" creationId="{93E68C96-1524-2AA7-49B9-46FF852C4195}"/>
          </ac:picMkLst>
        </pc:picChg>
      </pc:sldChg>
      <pc:sldChg chg="modSp new del mod">
        <pc:chgData name="Sapna Kurade" userId="ed7c0cb9-0f03-4431-b4d8-b271efc0b8a6" providerId="ADAL" clId="{E6BB9900-EF2B-4DA8-82AC-586CC563A0B6}" dt="2025-05-12T17:10:19.449" v="934" actId="680"/>
        <pc:sldMkLst>
          <pc:docMk/>
          <pc:sldMk cId="3754389308" sldId="265"/>
        </pc:sldMkLst>
        <pc:spChg chg="mod">
          <ac:chgData name="Sapna Kurade" userId="ed7c0cb9-0f03-4431-b4d8-b271efc0b8a6" providerId="ADAL" clId="{E6BB9900-EF2B-4DA8-82AC-586CC563A0B6}" dt="2025-05-12T17:10:18.950" v="933"/>
          <ac:spMkLst>
            <pc:docMk/>
            <pc:sldMk cId="3754389308" sldId="265"/>
            <ac:spMk id="2" creationId="{D742AF15-D9D1-952B-014C-70EBD50A7387}"/>
          </ac:spMkLst>
        </pc:spChg>
      </pc:sldChg>
      <pc:sldChg chg="addSp delSp modSp new mod setBg">
        <pc:chgData name="Sapna Kurade" userId="ed7c0cb9-0f03-4431-b4d8-b271efc0b8a6" providerId="ADAL" clId="{E6BB9900-EF2B-4DA8-82AC-586CC563A0B6}" dt="2025-05-12T18:52:16.473" v="2052" actId="27636"/>
        <pc:sldMkLst>
          <pc:docMk/>
          <pc:sldMk cId="1048215377" sldId="266"/>
        </pc:sldMkLst>
        <pc:spChg chg="mod">
          <ac:chgData name="Sapna Kurade" userId="ed7c0cb9-0f03-4431-b4d8-b271efc0b8a6" providerId="ADAL" clId="{E6BB9900-EF2B-4DA8-82AC-586CC563A0B6}" dt="2025-05-12T18:51:47.807" v="2038" actId="26606"/>
          <ac:spMkLst>
            <pc:docMk/>
            <pc:sldMk cId="1048215377" sldId="266"/>
            <ac:spMk id="2" creationId="{E75F8582-3B8E-24B8-D4B1-9C02BF4B69C6}"/>
          </ac:spMkLst>
        </pc:spChg>
        <pc:spChg chg="add del mod">
          <ac:chgData name="Sapna Kurade" userId="ed7c0cb9-0f03-4431-b4d8-b271efc0b8a6" providerId="ADAL" clId="{E6BB9900-EF2B-4DA8-82AC-586CC563A0B6}" dt="2025-05-12T17:38:58.530" v="1162"/>
          <ac:spMkLst>
            <pc:docMk/>
            <pc:sldMk cId="1048215377" sldId="266"/>
            <ac:spMk id="3" creationId="{340419A5-8024-3425-35D0-846945460393}"/>
          </ac:spMkLst>
        </pc:spChg>
        <pc:spChg chg="add mod">
          <ac:chgData name="Sapna Kurade" userId="ed7c0cb9-0f03-4431-b4d8-b271efc0b8a6" providerId="ADAL" clId="{E6BB9900-EF2B-4DA8-82AC-586CC563A0B6}" dt="2025-05-12T18:52:16.473" v="2052" actId="27636"/>
          <ac:spMkLst>
            <pc:docMk/>
            <pc:sldMk cId="1048215377" sldId="266"/>
            <ac:spMk id="6" creationId="{FA2D9532-75A8-8783-F396-AB02534C8207}"/>
          </ac:spMkLst>
        </pc:spChg>
        <pc:spChg chg="add del">
          <ac:chgData name="Sapna Kurade" userId="ed7c0cb9-0f03-4431-b4d8-b271efc0b8a6" providerId="ADAL" clId="{E6BB9900-EF2B-4DA8-82AC-586CC563A0B6}" dt="2025-05-12T18:51:47.807" v="2038" actId="26606"/>
          <ac:spMkLst>
            <pc:docMk/>
            <pc:sldMk cId="1048215377" sldId="266"/>
            <ac:spMk id="15" creationId="{3ECBE1F1-D69B-4AFA-ABD5-8E41720EF6DE}"/>
          </ac:spMkLst>
        </pc:spChg>
        <pc:spChg chg="add del">
          <ac:chgData name="Sapna Kurade" userId="ed7c0cb9-0f03-4431-b4d8-b271efc0b8a6" providerId="ADAL" clId="{E6BB9900-EF2B-4DA8-82AC-586CC563A0B6}" dt="2025-05-12T18:51:47.807" v="2038" actId="26606"/>
          <ac:spMkLst>
            <pc:docMk/>
            <pc:sldMk cId="1048215377" sldId="266"/>
            <ac:spMk id="17" creationId="{603A6265-E10C-4B85-9C20-E75FCAF9CC63}"/>
          </ac:spMkLst>
        </pc:spChg>
        <pc:graphicFrameChg chg="add mod">
          <ac:chgData name="Sapna Kurade" userId="ed7c0cb9-0f03-4431-b4d8-b271efc0b8a6" providerId="ADAL" clId="{E6BB9900-EF2B-4DA8-82AC-586CC563A0B6}" dt="2025-05-12T17:25:25.020" v="956"/>
          <ac:graphicFrameMkLst>
            <pc:docMk/>
            <pc:sldMk cId="1048215377" sldId="266"/>
            <ac:graphicFrameMk id="4" creationId="{0D3C4740-4C68-801A-BBE5-D9456AD4F756}"/>
          </ac:graphicFrameMkLst>
        </pc:graphicFrameChg>
        <pc:graphicFrameChg chg="add mod">
          <ac:chgData name="Sapna Kurade" userId="ed7c0cb9-0f03-4431-b4d8-b271efc0b8a6" providerId="ADAL" clId="{E6BB9900-EF2B-4DA8-82AC-586CC563A0B6}" dt="2025-05-12T17:32:47.794" v="1131"/>
          <ac:graphicFrameMkLst>
            <pc:docMk/>
            <pc:sldMk cId="1048215377" sldId="266"/>
            <ac:graphicFrameMk id="5" creationId="{0A749AD4-9D70-0AC6-7C1C-3F4BF124E8F7}"/>
          </ac:graphicFrameMkLst>
        </pc:graphicFrameChg>
        <pc:picChg chg="add mod">
          <ac:chgData name="Sapna Kurade" userId="ed7c0cb9-0f03-4431-b4d8-b271efc0b8a6" providerId="ADAL" clId="{E6BB9900-EF2B-4DA8-82AC-586CC563A0B6}" dt="2025-05-12T18:50:11.705" v="2018" actId="931"/>
          <ac:picMkLst>
            <pc:docMk/>
            <pc:sldMk cId="1048215377" sldId="266"/>
            <ac:picMk id="8" creationId="{B35A42E0-93C5-4564-C137-8BC8D133ED50}"/>
          </ac:picMkLst>
        </pc:picChg>
        <pc:picChg chg="add mod ord">
          <ac:chgData name="Sapna Kurade" userId="ed7c0cb9-0f03-4431-b4d8-b271efc0b8a6" providerId="ADAL" clId="{E6BB9900-EF2B-4DA8-82AC-586CC563A0B6}" dt="2025-05-12T18:51:47.807" v="2038" actId="26606"/>
          <ac:picMkLst>
            <pc:docMk/>
            <pc:sldMk cId="1048215377" sldId="266"/>
            <ac:picMk id="10" creationId="{21942F8E-DB63-BFED-03EA-29E3860C912A}"/>
          </ac:picMkLst>
        </pc:picChg>
      </pc:sldChg>
      <pc:sldChg chg="addSp delSp modSp new mod setBg delDesignElem chgLayout">
        <pc:chgData name="Sapna Kurade" userId="ed7c0cb9-0f03-4431-b4d8-b271efc0b8a6" providerId="ADAL" clId="{E6BB9900-EF2B-4DA8-82AC-586CC563A0B6}" dt="2025-05-12T19:52:10.524" v="3299" actId="20577"/>
        <pc:sldMkLst>
          <pc:docMk/>
          <pc:sldMk cId="486502486" sldId="267"/>
        </pc:sldMkLst>
        <pc:spChg chg="del">
          <ac:chgData name="Sapna Kurade" userId="ed7c0cb9-0f03-4431-b4d8-b271efc0b8a6" providerId="ADAL" clId="{E6BB9900-EF2B-4DA8-82AC-586CC563A0B6}" dt="2025-05-12T17:39:22.812" v="1167" actId="478"/>
          <ac:spMkLst>
            <pc:docMk/>
            <pc:sldMk cId="486502486" sldId="267"/>
            <ac:spMk id="2" creationId="{3AC5105E-C198-C594-2AA4-005DBA4EDE0F}"/>
          </ac:spMkLst>
        </pc:spChg>
        <pc:spChg chg="mod ord">
          <ac:chgData name="Sapna Kurade" userId="ed7c0cb9-0f03-4431-b4d8-b271efc0b8a6" providerId="ADAL" clId="{E6BB9900-EF2B-4DA8-82AC-586CC563A0B6}" dt="2025-05-12T19:52:10.524" v="3299" actId="20577"/>
          <ac:spMkLst>
            <pc:docMk/>
            <pc:sldMk cId="486502486" sldId="267"/>
            <ac:spMk id="3" creationId="{2CCDAAC9-9A3A-0537-617A-FE08A38D3229}"/>
          </ac:spMkLst>
        </pc:spChg>
        <pc:spChg chg="add">
          <ac:chgData name="Sapna Kurade" userId="ed7c0cb9-0f03-4431-b4d8-b271efc0b8a6" providerId="ADAL" clId="{E6BB9900-EF2B-4DA8-82AC-586CC563A0B6}" dt="2025-05-12T17:41:27.269" v="1168"/>
          <ac:spMkLst>
            <pc:docMk/>
            <pc:sldMk cId="486502486" sldId="267"/>
            <ac:spMk id="4" creationId="{8C6681BE-1A86-E8F1-0CC0-08E627C54D85}"/>
          </ac:spMkLst>
        </pc:spChg>
        <pc:spChg chg="add">
          <ac:chgData name="Sapna Kurade" userId="ed7c0cb9-0f03-4431-b4d8-b271efc0b8a6" providerId="ADAL" clId="{E6BB9900-EF2B-4DA8-82AC-586CC563A0B6}" dt="2025-05-12T17:41:27.269" v="1168"/>
          <ac:spMkLst>
            <pc:docMk/>
            <pc:sldMk cId="486502486" sldId="267"/>
            <ac:spMk id="5" creationId="{4F2B8365-E0E9-44C8-5003-89B310C64D57}"/>
          </ac:spMkLst>
        </pc:spChg>
        <pc:spChg chg="add">
          <ac:chgData name="Sapna Kurade" userId="ed7c0cb9-0f03-4431-b4d8-b271efc0b8a6" providerId="ADAL" clId="{E6BB9900-EF2B-4DA8-82AC-586CC563A0B6}" dt="2025-05-12T17:41:27.269" v="1168"/>
          <ac:spMkLst>
            <pc:docMk/>
            <pc:sldMk cId="486502486" sldId="267"/>
            <ac:spMk id="6" creationId="{ECBCC9DB-46BC-3535-6092-A41103CD2076}"/>
          </ac:spMkLst>
        </pc:spChg>
        <pc:spChg chg="add mod ord">
          <ac:chgData name="Sapna Kurade" userId="ed7c0cb9-0f03-4431-b4d8-b271efc0b8a6" providerId="ADAL" clId="{E6BB9900-EF2B-4DA8-82AC-586CC563A0B6}" dt="2025-05-12T18:57:57.341" v="2147" actId="14100"/>
          <ac:spMkLst>
            <pc:docMk/>
            <pc:sldMk cId="486502486" sldId="267"/>
            <ac:spMk id="8" creationId="{3C23D94C-DFDB-B65A-1B03-909FC7562B5F}"/>
          </ac:spMkLst>
        </pc:spChg>
        <pc:spChg chg="add del">
          <ac:chgData name="Sapna Kurade" userId="ed7c0cb9-0f03-4431-b4d8-b271efc0b8a6" providerId="ADAL" clId="{E6BB9900-EF2B-4DA8-82AC-586CC563A0B6}" dt="2025-05-12T18:56:07.034" v="2096" actId="26606"/>
          <ac:spMkLst>
            <pc:docMk/>
            <pc:sldMk cId="486502486" sldId="267"/>
            <ac:spMk id="9" creationId="{3ECBE1F1-D69B-4AFA-ABD5-8E41720EF6DE}"/>
          </ac:spMkLst>
        </pc:spChg>
        <pc:spChg chg="add del">
          <ac:chgData name="Sapna Kurade" userId="ed7c0cb9-0f03-4431-b4d8-b271efc0b8a6" providerId="ADAL" clId="{E6BB9900-EF2B-4DA8-82AC-586CC563A0B6}" dt="2025-05-12T18:56:07.034" v="2096" actId="26606"/>
          <ac:spMkLst>
            <pc:docMk/>
            <pc:sldMk cId="486502486" sldId="267"/>
            <ac:spMk id="11" creationId="{603A6265-E10C-4B85-9C20-E75FCAF9CC63}"/>
          </ac:spMkLst>
        </pc:spChg>
        <pc:spChg chg="add">
          <ac:chgData name="Sapna Kurade" userId="ed7c0cb9-0f03-4431-b4d8-b271efc0b8a6" providerId="ADAL" clId="{E6BB9900-EF2B-4DA8-82AC-586CC563A0B6}" dt="2025-05-12T18:57:50.102" v="2144" actId="26606"/>
          <ac:spMkLst>
            <pc:docMk/>
            <pc:sldMk cId="486502486" sldId="267"/>
            <ac:spMk id="13" creationId="{9F7D5CDA-D291-4307-BF55-1381FED29634}"/>
          </ac:spMkLst>
        </pc:spChg>
        <pc:spChg chg="add del">
          <ac:chgData name="Sapna Kurade" userId="ed7c0cb9-0f03-4431-b4d8-b271efc0b8a6" providerId="ADAL" clId="{E6BB9900-EF2B-4DA8-82AC-586CC563A0B6}" dt="2025-05-12T18:57:30.938" v="2142" actId="700"/>
          <ac:spMkLst>
            <pc:docMk/>
            <pc:sldMk cId="486502486" sldId="267"/>
            <ac:spMk id="16" creationId="{7FF47CB7-972F-479F-A36D-9E72D26EC8DA}"/>
          </ac:spMkLst>
        </pc:spChg>
        <pc:spChg chg="add del">
          <ac:chgData name="Sapna Kurade" userId="ed7c0cb9-0f03-4431-b4d8-b271efc0b8a6" providerId="ADAL" clId="{E6BB9900-EF2B-4DA8-82AC-586CC563A0B6}" dt="2025-05-12T18:57:30.938" v="2142" actId="700"/>
          <ac:spMkLst>
            <pc:docMk/>
            <pc:sldMk cId="486502486" sldId="267"/>
            <ac:spMk id="18" creationId="{0D153B68-5844-490D-8E67-F616D6D721CA}"/>
          </ac:spMkLst>
        </pc:spChg>
        <pc:spChg chg="add del">
          <ac:chgData name="Sapna Kurade" userId="ed7c0cb9-0f03-4431-b4d8-b271efc0b8a6" providerId="ADAL" clId="{E6BB9900-EF2B-4DA8-82AC-586CC563A0B6}" dt="2025-05-12T18:57:30.938" v="2142" actId="700"/>
          <ac:spMkLst>
            <pc:docMk/>
            <pc:sldMk cId="486502486" sldId="267"/>
            <ac:spMk id="20" creationId="{9A0D773F-7A7D-4DBB-9DEA-86BB8B8F4BC8}"/>
          </ac:spMkLst>
        </pc:spChg>
        <pc:picChg chg="add mod ord">
          <ac:chgData name="Sapna Kurade" userId="ed7c0cb9-0f03-4431-b4d8-b271efc0b8a6" providerId="ADAL" clId="{E6BB9900-EF2B-4DA8-82AC-586CC563A0B6}" dt="2025-05-12T18:57:50.102" v="2144" actId="26606"/>
          <ac:picMkLst>
            <pc:docMk/>
            <pc:sldMk cId="486502486" sldId="267"/>
            <ac:picMk id="7" creationId="{8F92BD19-3253-AB31-8B17-B3BE9199626A}"/>
          </ac:picMkLst>
        </pc:picChg>
      </pc:sldChg>
      <pc:sldChg chg="addSp delSp modSp new mod setBg setClrOvrMap">
        <pc:chgData name="Sapna Kurade" userId="ed7c0cb9-0f03-4431-b4d8-b271efc0b8a6" providerId="ADAL" clId="{E6BB9900-EF2B-4DA8-82AC-586CC563A0B6}" dt="2025-05-12T19:40:35.817" v="3066" actId="20577"/>
        <pc:sldMkLst>
          <pc:docMk/>
          <pc:sldMk cId="3500310474" sldId="268"/>
        </pc:sldMkLst>
        <pc:spChg chg="mod">
          <ac:chgData name="Sapna Kurade" userId="ed7c0cb9-0f03-4431-b4d8-b271efc0b8a6" providerId="ADAL" clId="{E6BB9900-EF2B-4DA8-82AC-586CC563A0B6}" dt="2025-05-12T19:40:35.817" v="3066" actId="20577"/>
          <ac:spMkLst>
            <pc:docMk/>
            <pc:sldMk cId="3500310474" sldId="268"/>
            <ac:spMk id="2" creationId="{5DCC9500-D127-4963-FF21-B8668C339EB0}"/>
          </ac:spMkLst>
        </pc:spChg>
        <pc:spChg chg="del mod">
          <ac:chgData name="Sapna Kurade" userId="ed7c0cb9-0f03-4431-b4d8-b271efc0b8a6" providerId="ADAL" clId="{E6BB9900-EF2B-4DA8-82AC-586CC563A0B6}" dt="2025-05-12T19:39:48.157" v="3059" actId="478"/>
          <ac:spMkLst>
            <pc:docMk/>
            <pc:sldMk cId="3500310474" sldId="268"/>
            <ac:spMk id="3" creationId="{C662F79A-D46A-E579-D08D-D5586A1EC2D5}"/>
          </ac:spMkLst>
        </pc:spChg>
        <pc:spChg chg="add">
          <ac:chgData name="Sapna Kurade" userId="ed7c0cb9-0f03-4431-b4d8-b271efc0b8a6" providerId="ADAL" clId="{E6BB9900-EF2B-4DA8-82AC-586CC563A0B6}" dt="2025-05-12T19:39:53.369" v="3060" actId="26606"/>
          <ac:spMkLst>
            <pc:docMk/>
            <pc:sldMk cId="3500310474" sldId="268"/>
            <ac:spMk id="8" creationId="{71B2258F-86CA-4D4D-8270-BC05FCDEBFB3}"/>
          </ac:spMkLst>
        </pc:spChg>
        <pc:picChg chg="add mod">
          <ac:chgData name="Sapna Kurade" userId="ed7c0cb9-0f03-4431-b4d8-b271efc0b8a6" providerId="ADAL" clId="{E6BB9900-EF2B-4DA8-82AC-586CC563A0B6}" dt="2025-05-12T19:40:26.396" v="3064" actId="1076"/>
          <ac:picMkLst>
            <pc:docMk/>
            <pc:sldMk cId="3500310474" sldId="268"/>
            <ac:picMk id="4" creationId="{02D2C5F4-E4DF-6BAE-C5DE-1E6702336911}"/>
          </ac:picMkLst>
        </pc:picChg>
      </pc:sldChg>
      <pc:sldChg chg="addSp delSp modSp new mod">
        <pc:chgData name="Sapna Kurade" userId="ed7c0cb9-0f03-4431-b4d8-b271efc0b8a6" providerId="ADAL" clId="{E6BB9900-EF2B-4DA8-82AC-586CC563A0B6}" dt="2025-05-12T19:27:16.254" v="2800" actId="27636"/>
        <pc:sldMkLst>
          <pc:docMk/>
          <pc:sldMk cId="1184129728" sldId="269"/>
        </pc:sldMkLst>
        <pc:spChg chg="mod">
          <ac:chgData name="Sapna Kurade" userId="ed7c0cb9-0f03-4431-b4d8-b271efc0b8a6" providerId="ADAL" clId="{E6BB9900-EF2B-4DA8-82AC-586CC563A0B6}" dt="2025-05-12T18:08:25.919" v="1374"/>
          <ac:spMkLst>
            <pc:docMk/>
            <pc:sldMk cId="1184129728" sldId="269"/>
            <ac:spMk id="2" creationId="{3344DA93-FC77-8200-A4D6-991F8B2CEEBF}"/>
          </ac:spMkLst>
        </pc:spChg>
        <pc:spChg chg="mod">
          <ac:chgData name="Sapna Kurade" userId="ed7c0cb9-0f03-4431-b4d8-b271efc0b8a6" providerId="ADAL" clId="{E6BB9900-EF2B-4DA8-82AC-586CC563A0B6}" dt="2025-05-12T19:27:16.254" v="2800" actId="27636"/>
          <ac:spMkLst>
            <pc:docMk/>
            <pc:sldMk cId="1184129728" sldId="269"/>
            <ac:spMk id="3" creationId="{1B64A2CC-DEC3-D333-DC91-5EFB408D491B}"/>
          </ac:spMkLst>
        </pc:spChg>
        <pc:spChg chg="add">
          <ac:chgData name="Sapna Kurade" userId="ed7c0cb9-0f03-4431-b4d8-b271efc0b8a6" providerId="ADAL" clId="{E6BB9900-EF2B-4DA8-82AC-586CC563A0B6}" dt="2025-05-12T19:04:58.716" v="2230"/>
          <ac:spMkLst>
            <pc:docMk/>
            <pc:sldMk cId="1184129728" sldId="269"/>
            <ac:spMk id="4" creationId="{23903FA5-528F-A7C1-F45E-42A663EA1D18}"/>
          </ac:spMkLst>
        </pc:spChg>
        <pc:spChg chg="add mod">
          <ac:chgData name="Sapna Kurade" userId="ed7c0cb9-0f03-4431-b4d8-b271efc0b8a6" providerId="ADAL" clId="{E6BB9900-EF2B-4DA8-82AC-586CC563A0B6}" dt="2025-05-12T19:20:20.132" v="2616" actId="14100"/>
          <ac:spMkLst>
            <pc:docMk/>
            <pc:sldMk cId="1184129728" sldId="269"/>
            <ac:spMk id="7" creationId="{7837D827-1552-B88C-D1D5-C96DBD924A94}"/>
          </ac:spMkLst>
        </pc:spChg>
        <pc:graphicFrameChg chg="add del modGraphic">
          <ac:chgData name="Sapna Kurade" userId="ed7c0cb9-0f03-4431-b4d8-b271efc0b8a6" providerId="ADAL" clId="{E6BB9900-EF2B-4DA8-82AC-586CC563A0B6}" dt="2025-05-12T19:12:25.988" v="2398" actId="1032"/>
          <ac:graphicFrameMkLst>
            <pc:docMk/>
            <pc:sldMk cId="1184129728" sldId="269"/>
            <ac:graphicFrameMk id="5" creationId="{9AEE7497-3ADD-24BD-94C2-46696F1193EF}"/>
          </ac:graphicFrameMkLst>
        </pc:graphicFrameChg>
        <pc:graphicFrameChg chg="add del mod modGraphic">
          <ac:chgData name="Sapna Kurade" userId="ed7c0cb9-0f03-4431-b4d8-b271efc0b8a6" providerId="ADAL" clId="{E6BB9900-EF2B-4DA8-82AC-586CC563A0B6}" dt="2025-05-12T19:14:18.916" v="2410" actId="478"/>
          <ac:graphicFrameMkLst>
            <pc:docMk/>
            <pc:sldMk cId="1184129728" sldId="269"/>
            <ac:graphicFrameMk id="6" creationId="{5E61DD8C-2467-5194-C5A9-99CCE8D595FE}"/>
          </ac:graphicFrameMkLst>
        </pc:graphicFrameChg>
      </pc:sldChg>
      <pc:sldChg chg="addSp delSp modSp new mod setBg setClrOvrMap">
        <pc:chgData name="Sapna Kurade" userId="ed7c0cb9-0f03-4431-b4d8-b271efc0b8a6" providerId="ADAL" clId="{E6BB9900-EF2B-4DA8-82AC-586CC563A0B6}" dt="2025-05-12T19:41:59.303" v="3070" actId="962"/>
        <pc:sldMkLst>
          <pc:docMk/>
          <pc:sldMk cId="4047623538" sldId="270"/>
        </pc:sldMkLst>
        <pc:spChg chg="mod">
          <ac:chgData name="Sapna Kurade" userId="ed7c0cb9-0f03-4431-b4d8-b271efc0b8a6" providerId="ADAL" clId="{E6BB9900-EF2B-4DA8-82AC-586CC563A0B6}" dt="2025-05-12T19:41:52.441" v="3068" actId="26606"/>
          <ac:spMkLst>
            <pc:docMk/>
            <pc:sldMk cId="4047623538" sldId="270"/>
            <ac:spMk id="2" creationId="{35F0F263-3EED-8171-F419-42D13E4ABEFA}"/>
          </ac:spMkLst>
        </pc:spChg>
        <pc:spChg chg="del mod">
          <ac:chgData name="Sapna Kurade" userId="ed7c0cb9-0f03-4431-b4d8-b271efc0b8a6" providerId="ADAL" clId="{E6BB9900-EF2B-4DA8-82AC-586CC563A0B6}" dt="2025-05-12T19:41:33.553" v="3067" actId="478"/>
          <ac:spMkLst>
            <pc:docMk/>
            <pc:sldMk cId="4047623538" sldId="270"/>
            <ac:spMk id="3" creationId="{A11A82AE-F8B6-7967-D755-027F46E57837}"/>
          </ac:spMkLst>
        </pc:spChg>
        <pc:spChg chg="add">
          <ac:chgData name="Sapna Kurade" userId="ed7c0cb9-0f03-4431-b4d8-b271efc0b8a6" providerId="ADAL" clId="{E6BB9900-EF2B-4DA8-82AC-586CC563A0B6}" dt="2025-05-12T19:41:52.441" v="3068" actId="26606"/>
          <ac:spMkLst>
            <pc:docMk/>
            <pc:sldMk cId="4047623538" sldId="270"/>
            <ac:spMk id="8" creationId="{71B2258F-86CA-4D4D-8270-BC05FCDEBFB3}"/>
          </ac:spMkLst>
        </pc:spChg>
        <pc:picChg chg="add mod">
          <ac:chgData name="Sapna Kurade" userId="ed7c0cb9-0f03-4431-b4d8-b271efc0b8a6" providerId="ADAL" clId="{E6BB9900-EF2B-4DA8-82AC-586CC563A0B6}" dt="2025-05-12T19:41:59.303" v="3070" actId="962"/>
          <ac:picMkLst>
            <pc:docMk/>
            <pc:sldMk cId="4047623538" sldId="270"/>
            <ac:picMk id="4" creationId="{6F7A844B-578A-2F64-F334-D4FDB34035FC}"/>
          </ac:picMkLst>
        </pc:picChg>
      </pc:sldChg>
      <pc:sldChg chg="addSp delSp modSp new mod setBg">
        <pc:chgData name="Sapna Kurade" userId="ed7c0cb9-0f03-4431-b4d8-b271efc0b8a6" providerId="ADAL" clId="{E6BB9900-EF2B-4DA8-82AC-586CC563A0B6}" dt="2025-05-12T19:44:32.664" v="3105" actId="14100"/>
        <pc:sldMkLst>
          <pc:docMk/>
          <pc:sldMk cId="888969101" sldId="271"/>
        </pc:sldMkLst>
        <pc:spChg chg="mod">
          <ac:chgData name="Sapna Kurade" userId="ed7c0cb9-0f03-4431-b4d8-b271efc0b8a6" providerId="ADAL" clId="{E6BB9900-EF2B-4DA8-82AC-586CC563A0B6}" dt="2025-05-12T19:43:45.776" v="3091" actId="1076"/>
          <ac:spMkLst>
            <pc:docMk/>
            <pc:sldMk cId="888969101" sldId="271"/>
            <ac:spMk id="2" creationId="{8F498B05-E06D-E4A6-3C1D-3FE8D7C9FDA8}"/>
          </ac:spMkLst>
        </pc:spChg>
        <pc:spChg chg="add del mod">
          <ac:chgData name="Sapna Kurade" userId="ed7c0cb9-0f03-4431-b4d8-b271efc0b8a6" providerId="ADAL" clId="{E6BB9900-EF2B-4DA8-82AC-586CC563A0B6}" dt="2025-05-12T19:44:32.664" v="3105" actId="14100"/>
          <ac:spMkLst>
            <pc:docMk/>
            <pc:sldMk cId="888969101" sldId="271"/>
            <ac:spMk id="3" creationId="{F253CBDB-5880-2A14-DE57-A5516BD369B8}"/>
          </ac:spMkLst>
        </pc:spChg>
        <pc:spChg chg="add del">
          <ac:chgData name="Sapna Kurade" userId="ed7c0cb9-0f03-4431-b4d8-b271efc0b8a6" providerId="ADAL" clId="{E6BB9900-EF2B-4DA8-82AC-586CC563A0B6}" dt="2025-05-12T19:28:22.009" v="2807" actId="26606"/>
          <ac:spMkLst>
            <pc:docMk/>
            <pc:sldMk cId="888969101" sldId="271"/>
            <ac:spMk id="9" creationId="{BACC6370-2D7E-4714-9D71-7542949D7D5D}"/>
          </ac:spMkLst>
        </pc:spChg>
        <pc:spChg chg="add del">
          <ac:chgData name="Sapna Kurade" userId="ed7c0cb9-0f03-4431-b4d8-b271efc0b8a6" providerId="ADAL" clId="{E6BB9900-EF2B-4DA8-82AC-586CC563A0B6}" dt="2025-05-12T19:42:58.283" v="3077" actId="26606"/>
          <ac:spMkLst>
            <pc:docMk/>
            <pc:sldMk cId="888969101" sldId="271"/>
            <ac:spMk id="10" creationId="{0E3596DD-156A-473E-9BB3-C6A29F7574E9}"/>
          </ac:spMkLst>
        </pc:spChg>
        <pc:spChg chg="add del">
          <ac:chgData name="Sapna Kurade" userId="ed7c0cb9-0f03-4431-b4d8-b271efc0b8a6" providerId="ADAL" clId="{E6BB9900-EF2B-4DA8-82AC-586CC563A0B6}" dt="2025-05-12T19:28:22.009" v="2807" actId="26606"/>
          <ac:spMkLst>
            <pc:docMk/>
            <pc:sldMk cId="888969101" sldId="271"/>
            <ac:spMk id="11" creationId="{F68B3F68-107C-434F-AA38-110D5EA91B85}"/>
          </ac:spMkLst>
        </pc:spChg>
        <pc:spChg chg="add del">
          <ac:chgData name="Sapna Kurade" userId="ed7c0cb9-0f03-4431-b4d8-b271efc0b8a6" providerId="ADAL" clId="{E6BB9900-EF2B-4DA8-82AC-586CC563A0B6}" dt="2025-05-12T19:42:58.283" v="3077" actId="26606"/>
          <ac:spMkLst>
            <pc:docMk/>
            <pc:sldMk cId="888969101" sldId="271"/>
            <ac:spMk id="12" creationId="{2C46C4D6-C474-4E92-B52E-944C1118F7B6}"/>
          </ac:spMkLst>
        </pc:spChg>
        <pc:spChg chg="add del">
          <ac:chgData name="Sapna Kurade" userId="ed7c0cb9-0f03-4431-b4d8-b271efc0b8a6" providerId="ADAL" clId="{E6BB9900-EF2B-4DA8-82AC-586CC563A0B6}" dt="2025-05-12T19:28:22.009" v="2807" actId="26606"/>
          <ac:spMkLst>
            <pc:docMk/>
            <pc:sldMk cId="888969101" sldId="271"/>
            <ac:spMk id="13" creationId="{AAD0DBB9-1A4B-4391-81D4-CB19F9AB918A}"/>
          </ac:spMkLst>
        </pc:spChg>
        <pc:spChg chg="add del">
          <ac:chgData name="Sapna Kurade" userId="ed7c0cb9-0f03-4431-b4d8-b271efc0b8a6" providerId="ADAL" clId="{E6BB9900-EF2B-4DA8-82AC-586CC563A0B6}" dt="2025-05-12T19:28:22.009" v="2807" actId="26606"/>
          <ac:spMkLst>
            <pc:docMk/>
            <pc:sldMk cId="888969101" sldId="271"/>
            <ac:spMk id="15" creationId="{063BBA22-50EA-4C4D-BE05-F1CE4E63AA56}"/>
          </ac:spMkLst>
        </pc:spChg>
        <pc:spChg chg="add del">
          <ac:chgData name="Sapna Kurade" userId="ed7c0cb9-0f03-4431-b4d8-b271efc0b8a6" providerId="ADAL" clId="{E6BB9900-EF2B-4DA8-82AC-586CC563A0B6}" dt="2025-05-12T19:42:58.283" v="3077" actId="26606"/>
          <ac:spMkLst>
            <pc:docMk/>
            <pc:sldMk cId="888969101" sldId="271"/>
            <ac:spMk id="17" creationId="{C0763A76-9F1C-4FC5-82B7-DD475DA461B2}"/>
          </ac:spMkLst>
        </pc:spChg>
        <pc:spChg chg="add del">
          <ac:chgData name="Sapna Kurade" userId="ed7c0cb9-0f03-4431-b4d8-b271efc0b8a6" providerId="ADAL" clId="{E6BB9900-EF2B-4DA8-82AC-586CC563A0B6}" dt="2025-05-12T19:42:58.283" v="3077" actId="26606"/>
          <ac:spMkLst>
            <pc:docMk/>
            <pc:sldMk cId="888969101" sldId="271"/>
            <ac:spMk id="19" creationId="{E81BF4F6-F2CF-4984-9D14-D6966D92F99F}"/>
          </ac:spMkLst>
        </pc:spChg>
        <pc:graphicFrameChg chg="add del">
          <ac:chgData name="Sapna Kurade" userId="ed7c0cb9-0f03-4431-b4d8-b271efc0b8a6" providerId="ADAL" clId="{E6BB9900-EF2B-4DA8-82AC-586CC563A0B6}" dt="2025-05-12T19:28:22.009" v="2807" actId="26606"/>
          <ac:graphicFrameMkLst>
            <pc:docMk/>
            <pc:sldMk cId="888969101" sldId="271"/>
            <ac:graphicFrameMk id="5" creationId="{BBF79BB3-0DFB-AD9F-8DE2-E37F6167DA4A}"/>
          </ac:graphicFrameMkLst>
        </pc:graphicFrameChg>
        <pc:picChg chg="add mod">
          <ac:chgData name="Sapna Kurade" userId="ed7c0cb9-0f03-4431-b4d8-b271efc0b8a6" providerId="ADAL" clId="{E6BB9900-EF2B-4DA8-82AC-586CC563A0B6}" dt="2025-05-12T19:28:21.161" v="2806" actId="931"/>
          <ac:picMkLst>
            <pc:docMk/>
            <pc:sldMk cId="888969101" sldId="271"/>
            <ac:picMk id="6" creationId="{82355DF0-AA43-4D52-E98E-E3628A804197}"/>
          </ac:picMkLst>
        </pc:picChg>
        <pc:picChg chg="add mod">
          <ac:chgData name="Sapna Kurade" userId="ed7c0cb9-0f03-4431-b4d8-b271efc0b8a6" providerId="ADAL" clId="{E6BB9900-EF2B-4DA8-82AC-586CC563A0B6}" dt="2025-05-12T19:44:19.071" v="3100" actId="1076"/>
          <ac:picMkLst>
            <pc:docMk/>
            <pc:sldMk cId="888969101" sldId="271"/>
            <ac:picMk id="8" creationId="{01366A49-43D0-073A-4A0A-9F33547E3399}"/>
          </ac:picMkLst>
        </pc:picChg>
      </pc:sldChg>
      <pc:sldChg chg="addSp delSp modSp new mod setBg">
        <pc:chgData name="Sapna Kurade" userId="ed7c0cb9-0f03-4431-b4d8-b271efc0b8a6" providerId="ADAL" clId="{E6BB9900-EF2B-4DA8-82AC-586CC563A0B6}" dt="2025-05-12T18:36:24.713" v="1796" actId="1076"/>
        <pc:sldMkLst>
          <pc:docMk/>
          <pc:sldMk cId="1584880011" sldId="272"/>
        </pc:sldMkLst>
        <pc:spChg chg="add">
          <ac:chgData name="Sapna Kurade" userId="ed7c0cb9-0f03-4431-b4d8-b271efc0b8a6" providerId="ADAL" clId="{E6BB9900-EF2B-4DA8-82AC-586CC563A0B6}" dt="2025-05-12T18:36:11.274" v="1794" actId="26606"/>
          <ac:spMkLst>
            <pc:docMk/>
            <pc:sldMk cId="1584880011" sldId="272"/>
            <ac:spMk id="7" creationId="{11BE3FA7-0D70-4431-814F-D8C40576EA93}"/>
          </ac:spMkLst>
        </pc:spChg>
        <pc:spChg chg="add del">
          <ac:chgData name="Sapna Kurade" userId="ed7c0cb9-0f03-4431-b4d8-b271efc0b8a6" providerId="ADAL" clId="{E6BB9900-EF2B-4DA8-82AC-586CC563A0B6}" dt="2025-05-12T18:35:57.492" v="1791" actId="26606"/>
          <ac:spMkLst>
            <pc:docMk/>
            <pc:sldMk cId="1584880011" sldId="272"/>
            <ac:spMk id="10" creationId="{11BE3FA7-0D70-4431-814F-D8C40576EA93}"/>
          </ac:spMkLst>
        </pc:spChg>
        <pc:picChg chg="add mod ord">
          <ac:chgData name="Sapna Kurade" userId="ed7c0cb9-0f03-4431-b4d8-b271efc0b8a6" providerId="ADAL" clId="{E6BB9900-EF2B-4DA8-82AC-586CC563A0B6}" dt="2025-05-12T18:36:24.713" v="1796" actId="1076"/>
          <ac:picMkLst>
            <pc:docMk/>
            <pc:sldMk cId="1584880011" sldId="272"/>
            <ac:picMk id="3" creationId="{E453904D-CB74-1AE4-A40A-A0C88CEE7DD4}"/>
          </ac:picMkLst>
        </pc:picChg>
        <pc:picChg chg="add mod ord">
          <ac:chgData name="Sapna Kurade" userId="ed7c0cb9-0f03-4431-b4d8-b271efc0b8a6" providerId="ADAL" clId="{E6BB9900-EF2B-4DA8-82AC-586CC563A0B6}" dt="2025-05-12T18:36:21.911" v="1795" actId="1076"/>
          <ac:picMkLst>
            <pc:docMk/>
            <pc:sldMk cId="1584880011" sldId="272"/>
            <ac:picMk id="5" creationId="{2DDE6972-4507-0890-3864-523BD9E272A4}"/>
          </ac:picMkLst>
        </pc:picChg>
      </pc:sldChg>
      <pc:sldChg chg="addSp modSp new mod setBg">
        <pc:chgData name="Sapna Kurade" userId="ed7c0cb9-0f03-4431-b4d8-b271efc0b8a6" providerId="ADAL" clId="{E6BB9900-EF2B-4DA8-82AC-586CC563A0B6}" dt="2025-05-12T18:41:39.078" v="1936" actId="962"/>
        <pc:sldMkLst>
          <pc:docMk/>
          <pc:sldMk cId="2174592559" sldId="273"/>
        </pc:sldMkLst>
        <pc:spChg chg="add">
          <ac:chgData name="Sapna Kurade" userId="ed7c0cb9-0f03-4431-b4d8-b271efc0b8a6" providerId="ADAL" clId="{E6BB9900-EF2B-4DA8-82AC-586CC563A0B6}" dt="2025-05-12T18:41:35.860" v="1934" actId="26606"/>
          <ac:spMkLst>
            <pc:docMk/>
            <pc:sldMk cId="2174592559" sldId="273"/>
            <ac:spMk id="14" creationId="{F101B3CC-B49F-4CE0-B198-228D1D4285B1}"/>
          </ac:spMkLst>
        </pc:spChg>
        <pc:picChg chg="add mod">
          <ac:chgData name="Sapna Kurade" userId="ed7c0cb9-0f03-4431-b4d8-b271efc0b8a6" providerId="ADAL" clId="{E6BB9900-EF2B-4DA8-82AC-586CC563A0B6}" dt="2025-05-12T18:41:35.860" v="1934" actId="26606"/>
          <ac:picMkLst>
            <pc:docMk/>
            <pc:sldMk cId="2174592559" sldId="273"/>
            <ac:picMk id="3" creationId="{C94E6E00-1425-EE70-9CB7-E9CB800C7F3A}"/>
          </ac:picMkLst>
        </pc:picChg>
        <pc:picChg chg="add mod">
          <ac:chgData name="Sapna Kurade" userId="ed7c0cb9-0f03-4431-b4d8-b271efc0b8a6" providerId="ADAL" clId="{E6BB9900-EF2B-4DA8-82AC-586CC563A0B6}" dt="2025-05-12T18:40:57.704" v="1925" actId="931"/>
          <ac:picMkLst>
            <pc:docMk/>
            <pc:sldMk cId="2174592559" sldId="273"/>
            <ac:picMk id="5" creationId="{5DFE35CE-A606-0A2E-ED36-C55AB7EE881C}"/>
          </ac:picMkLst>
        </pc:picChg>
        <pc:picChg chg="add mod">
          <ac:chgData name="Sapna Kurade" userId="ed7c0cb9-0f03-4431-b4d8-b271efc0b8a6" providerId="ADAL" clId="{E6BB9900-EF2B-4DA8-82AC-586CC563A0B6}" dt="2025-05-12T18:41:19.499" v="1930" actId="931"/>
          <ac:picMkLst>
            <pc:docMk/>
            <pc:sldMk cId="2174592559" sldId="273"/>
            <ac:picMk id="7" creationId="{33A56B4A-867D-4258-EA62-A2F82AD393DF}"/>
          </ac:picMkLst>
        </pc:picChg>
        <pc:picChg chg="add mod">
          <ac:chgData name="Sapna Kurade" userId="ed7c0cb9-0f03-4431-b4d8-b271efc0b8a6" providerId="ADAL" clId="{E6BB9900-EF2B-4DA8-82AC-586CC563A0B6}" dt="2025-05-12T18:41:39.078" v="1936" actId="962"/>
          <ac:picMkLst>
            <pc:docMk/>
            <pc:sldMk cId="2174592559" sldId="273"/>
            <ac:picMk id="9" creationId="{795A6FAA-A6AC-9242-7537-E5A20B298916}"/>
          </ac:picMkLst>
        </pc:picChg>
      </pc:sldChg>
      <pc:sldChg chg="addSp delSp modSp new mod setBg">
        <pc:chgData name="Sapna Kurade" userId="ed7c0cb9-0f03-4431-b4d8-b271efc0b8a6" providerId="ADAL" clId="{E6BB9900-EF2B-4DA8-82AC-586CC563A0B6}" dt="2025-05-12T18:49:07.851" v="2008" actId="26606"/>
        <pc:sldMkLst>
          <pc:docMk/>
          <pc:sldMk cId="527275954" sldId="274"/>
        </pc:sldMkLst>
        <pc:spChg chg="add del">
          <ac:chgData name="Sapna Kurade" userId="ed7c0cb9-0f03-4431-b4d8-b271efc0b8a6" providerId="ADAL" clId="{E6BB9900-EF2B-4DA8-82AC-586CC563A0B6}" dt="2025-05-12T18:48:53.743" v="2005" actId="26606"/>
          <ac:spMkLst>
            <pc:docMk/>
            <pc:sldMk cId="527275954" sldId="274"/>
            <ac:spMk id="12" creationId="{FABB624F-BF77-4AE1-B71D-2D681D4731B8}"/>
          </ac:spMkLst>
        </pc:spChg>
        <pc:spChg chg="add del">
          <ac:chgData name="Sapna Kurade" userId="ed7c0cb9-0f03-4431-b4d8-b271efc0b8a6" providerId="ADAL" clId="{E6BB9900-EF2B-4DA8-82AC-586CC563A0B6}" dt="2025-05-12T18:49:07.851" v="2008" actId="26606"/>
          <ac:spMkLst>
            <pc:docMk/>
            <pc:sldMk cId="527275954" sldId="274"/>
            <ac:spMk id="14" creationId="{42A4FC2C-047E-45A5-965D-8E1E3BF09BC6}"/>
          </ac:spMkLst>
        </pc:spChg>
        <pc:spChg chg="add">
          <ac:chgData name="Sapna Kurade" userId="ed7c0cb9-0f03-4431-b4d8-b271efc0b8a6" providerId="ADAL" clId="{E6BB9900-EF2B-4DA8-82AC-586CC563A0B6}" dt="2025-05-12T18:49:07.851" v="2008" actId="26606"/>
          <ac:spMkLst>
            <pc:docMk/>
            <pc:sldMk cId="527275954" sldId="274"/>
            <ac:spMk id="19" creationId="{F101B3CC-B49F-4CE0-B198-228D1D4285B1}"/>
          </ac:spMkLst>
        </pc:spChg>
        <pc:picChg chg="add del mod ord">
          <ac:chgData name="Sapna Kurade" userId="ed7c0cb9-0f03-4431-b4d8-b271efc0b8a6" providerId="ADAL" clId="{E6BB9900-EF2B-4DA8-82AC-586CC563A0B6}" dt="2025-05-12T18:49:05.321" v="2007" actId="478"/>
          <ac:picMkLst>
            <pc:docMk/>
            <pc:sldMk cId="527275954" sldId="274"/>
            <ac:picMk id="3" creationId="{5B98BCA2-26F0-2934-449A-994CC83264BA}"/>
          </ac:picMkLst>
        </pc:picChg>
        <pc:picChg chg="add mod">
          <ac:chgData name="Sapna Kurade" userId="ed7c0cb9-0f03-4431-b4d8-b271efc0b8a6" providerId="ADAL" clId="{E6BB9900-EF2B-4DA8-82AC-586CC563A0B6}" dt="2025-05-12T18:49:07.851" v="2008" actId="26606"/>
          <ac:picMkLst>
            <pc:docMk/>
            <pc:sldMk cId="527275954" sldId="274"/>
            <ac:picMk id="5" creationId="{94A4D7B9-96A0-35F9-500E-1097BD0569AC}"/>
          </ac:picMkLst>
        </pc:picChg>
        <pc:picChg chg="add mod">
          <ac:chgData name="Sapna Kurade" userId="ed7c0cb9-0f03-4431-b4d8-b271efc0b8a6" providerId="ADAL" clId="{E6BB9900-EF2B-4DA8-82AC-586CC563A0B6}" dt="2025-05-12T18:49:07.851" v="2008" actId="26606"/>
          <ac:picMkLst>
            <pc:docMk/>
            <pc:sldMk cId="527275954" sldId="274"/>
            <ac:picMk id="7" creationId="{6674CA55-9A2B-4685-A6A5-5228836D5EB3}"/>
          </ac:picMkLst>
        </pc:picChg>
      </pc:sldChg>
      <pc:sldChg chg="addSp modSp new mod setBg">
        <pc:chgData name="Sapna Kurade" userId="ed7c0cb9-0f03-4431-b4d8-b271efc0b8a6" providerId="ADAL" clId="{E6BB9900-EF2B-4DA8-82AC-586CC563A0B6}" dt="2025-05-12T18:54:07.358" v="2068" actId="14100"/>
        <pc:sldMkLst>
          <pc:docMk/>
          <pc:sldMk cId="3019244707" sldId="275"/>
        </pc:sldMkLst>
        <pc:spChg chg="add">
          <ac:chgData name="Sapna Kurade" userId="ed7c0cb9-0f03-4431-b4d8-b271efc0b8a6" providerId="ADAL" clId="{E6BB9900-EF2B-4DA8-82AC-586CC563A0B6}" dt="2025-05-12T18:53:48.196" v="2065" actId="26606"/>
          <ac:spMkLst>
            <pc:docMk/>
            <pc:sldMk cId="3019244707" sldId="275"/>
            <ac:spMk id="12" creationId="{11BE3FA7-0D70-4431-814F-D8C40576EA93}"/>
          </ac:spMkLst>
        </pc:spChg>
        <pc:picChg chg="add mod ord">
          <ac:chgData name="Sapna Kurade" userId="ed7c0cb9-0f03-4431-b4d8-b271efc0b8a6" providerId="ADAL" clId="{E6BB9900-EF2B-4DA8-82AC-586CC563A0B6}" dt="2025-05-12T18:53:48.196" v="2065" actId="26606"/>
          <ac:picMkLst>
            <pc:docMk/>
            <pc:sldMk cId="3019244707" sldId="275"/>
            <ac:picMk id="3" creationId="{7DA4E709-D245-3913-5468-FC96B16B10FD}"/>
          </ac:picMkLst>
        </pc:picChg>
        <pc:picChg chg="add mod">
          <ac:chgData name="Sapna Kurade" userId="ed7c0cb9-0f03-4431-b4d8-b271efc0b8a6" providerId="ADAL" clId="{E6BB9900-EF2B-4DA8-82AC-586CC563A0B6}" dt="2025-05-12T18:53:19.307" v="2061" actId="931"/>
          <ac:picMkLst>
            <pc:docMk/>
            <pc:sldMk cId="3019244707" sldId="275"/>
            <ac:picMk id="5" creationId="{6A000D51-9672-0001-B30E-8BACD9DAC474}"/>
          </ac:picMkLst>
        </pc:picChg>
        <pc:picChg chg="add mod">
          <ac:chgData name="Sapna Kurade" userId="ed7c0cb9-0f03-4431-b4d8-b271efc0b8a6" providerId="ADAL" clId="{E6BB9900-EF2B-4DA8-82AC-586CC563A0B6}" dt="2025-05-12T18:54:07.358" v="2068" actId="14100"/>
          <ac:picMkLst>
            <pc:docMk/>
            <pc:sldMk cId="3019244707" sldId="275"/>
            <ac:picMk id="7" creationId="{92806AA9-AE54-0592-655A-DF4663068817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C56964-A4A7-4687-B578-5BECBF1F1EED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BF28A431-ACAF-4B70-B4B4-DFBB2A9740EF}">
      <dgm:prSet phldrT="[Text]"/>
      <dgm:spPr/>
      <dgm:t>
        <a:bodyPr/>
        <a:lstStyle/>
        <a:p>
          <a:r>
            <a:rPr lang="en-IN" b="1" u="sng" dirty="0"/>
            <a:t>Collaboration</a:t>
          </a:r>
        </a:p>
        <a:p>
          <a:r>
            <a:rPr lang="en-US" b="1" dirty="0"/>
            <a:t>People work together as equals — researchers, communities, NHS staff, and the public all have a voice.</a:t>
          </a:r>
          <a:endParaRPr lang="en-IN" b="1" dirty="0"/>
        </a:p>
        <a:p>
          <a:r>
            <a:rPr lang="en-US" b="1" dirty="0"/>
            <a:t> “I want to feel like I’m shaping something, not just being asked questions.”</a:t>
          </a:r>
          <a:endParaRPr lang="en-IN" b="1" dirty="0"/>
        </a:p>
        <a:p>
          <a:endParaRPr lang="en-IN" b="1" dirty="0"/>
        </a:p>
      </dgm:t>
    </dgm:pt>
    <dgm:pt modelId="{B05D98BF-6FF8-4025-8034-4106F30C9B89}" type="parTrans" cxnId="{4193DA93-C2E0-498C-89D3-6855A5CD9FFF}">
      <dgm:prSet/>
      <dgm:spPr/>
      <dgm:t>
        <a:bodyPr/>
        <a:lstStyle/>
        <a:p>
          <a:endParaRPr lang="en-IN"/>
        </a:p>
      </dgm:t>
    </dgm:pt>
    <dgm:pt modelId="{9DAB05B1-2E72-43DA-B2A7-6EA7A454C67F}" type="sibTrans" cxnId="{4193DA93-C2E0-498C-89D3-6855A5CD9FFF}">
      <dgm:prSet/>
      <dgm:spPr/>
      <dgm:t>
        <a:bodyPr/>
        <a:lstStyle/>
        <a:p>
          <a:endParaRPr lang="en-IN"/>
        </a:p>
      </dgm:t>
    </dgm:pt>
    <dgm:pt modelId="{898B4DBB-51C5-4232-BCFC-A1927F3D7DDB}">
      <dgm:prSet phldrT="[Text]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b="1" u="sng" dirty="0"/>
            <a:t>Accessibility</a:t>
          </a:r>
        </a:p>
        <a:p>
          <a:pPr>
            <a:buFont typeface="Wingdings" panose="05000000000000000000" pitchFamily="2" charset="2"/>
            <a:buChar char="Ø"/>
          </a:pPr>
          <a:r>
            <a:rPr lang="en-US" b="1" dirty="0"/>
            <a:t>Information is clear, events are easy to join, and support is there if you need it.</a:t>
          </a:r>
        </a:p>
        <a:p>
          <a:pPr>
            <a:buFont typeface="Wingdings" panose="05000000000000000000" pitchFamily="2" charset="2"/>
            <a:buChar char="Ø"/>
          </a:pPr>
          <a:r>
            <a:rPr lang="en-US" b="1" dirty="0"/>
            <a:t>“I want to feel like I don’t need a PhD to take part.”</a:t>
          </a:r>
          <a:endParaRPr lang="en-IN" b="1" dirty="0"/>
        </a:p>
      </dgm:t>
    </dgm:pt>
    <dgm:pt modelId="{C35A42C1-15A9-403D-8552-759E1F2761AB}" type="parTrans" cxnId="{40D1717A-40DB-46EA-871A-B28643A4AC0D}">
      <dgm:prSet/>
      <dgm:spPr/>
      <dgm:t>
        <a:bodyPr/>
        <a:lstStyle/>
        <a:p>
          <a:endParaRPr lang="en-IN"/>
        </a:p>
      </dgm:t>
    </dgm:pt>
    <dgm:pt modelId="{37E136FD-9AA4-4675-AF19-16C88BEF7368}" type="sibTrans" cxnId="{40D1717A-40DB-46EA-871A-B28643A4AC0D}">
      <dgm:prSet/>
      <dgm:spPr/>
      <dgm:t>
        <a:bodyPr/>
        <a:lstStyle/>
        <a:p>
          <a:endParaRPr lang="en-IN"/>
        </a:p>
      </dgm:t>
    </dgm:pt>
    <dgm:pt modelId="{2AA8215B-4B9D-4DF6-9340-C975616DA359}">
      <dgm:prSet/>
      <dgm:spPr/>
      <dgm:t>
        <a:bodyPr/>
        <a:lstStyle/>
        <a:p>
          <a:r>
            <a:rPr lang="en-IN" b="1" dirty="0"/>
            <a:t> </a:t>
          </a:r>
          <a:r>
            <a:rPr lang="en-IN" b="1" u="sng" dirty="0"/>
            <a:t>Inclusivity</a:t>
          </a:r>
        </a:p>
        <a:p>
          <a:r>
            <a:rPr lang="en-US" b="1" dirty="0"/>
            <a:t>Everyone feels welcome and respected, no matter their background, experience, or identity.</a:t>
          </a:r>
        </a:p>
        <a:p>
          <a:r>
            <a:rPr lang="en-US" b="1" dirty="0"/>
            <a:t>“I want to feel like research includes people like me — not just experts.”</a:t>
          </a:r>
          <a:endParaRPr lang="en-IN" b="1" dirty="0"/>
        </a:p>
        <a:p>
          <a:endParaRPr lang="en-IN" b="1" dirty="0"/>
        </a:p>
      </dgm:t>
    </dgm:pt>
    <dgm:pt modelId="{90274E61-0ACC-4D38-8C90-26064368FBB4}" type="parTrans" cxnId="{19A4611F-2989-4579-B861-548BD8FB11AF}">
      <dgm:prSet/>
      <dgm:spPr/>
      <dgm:t>
        <a:bodyPr/>
        <a:lstStyle/>
        <a:p>
          <a:endParaRPr lang="en-IN"/>
        </a:p>
      </dgm:t>
    </dgm:pt>
    <dgm:pt modelId="{0BF8EEDE-403E-4958-86E0-C378C5521749}" type="sibTrans" cxnId="{19A4611F-2989-4579-B861-548BD8FB11AF}">
      <dgm:prSet/>
      <dgm:spPr/>
      <dgm:t>
        <a:bodyPr/>
        <a:lstStyle/>
        <a:p>
          <a:endParaRPr lang="en-IN"/>
        </a:p>
      </dgm:t>
    </dgm:pt>
    <dgm:pt modelId="{3AD3B729-0BEF-4C4F-8A39-803225C24E51}">
      <dgm:prSet/>
      <dgm:spPr/>
      <dgm:t>
        <a:bodyPr/>
        <a:lstStyle/>
        <a:p>
          <a:r>
            <a:rPr lang="en-IN" b="1" u="sng" dirty="0"/>
            <a:t>Community-led</a:t>
          </a:r>
        </a:p>
        <a:p>
          <a:r>
            <a:rPr lang="en-US" b="1" dirty="0"/>
            <a:t>Ideas come from real local needs, not top-down. People with lived experience help set the agenda.</a:t>
          </a:r>
          <a:endParaRPr lang="en-IN" b="1" dirty="0"/>
        </a:p>
        <a:p>
          <a:r>
            <a:rPr lang="en-US" b="1" dirty="0"/>
            <a:t>“I want to feel like research starts with what matters in my community.”</a:t>
          </a:r>
          <a:endParaRPr lang="en-IN" b="1" dirty="0"/>
        </a:p>
      </dgm:t>
    </dgm:pt>
    <dgm:pt modelId="{B20E279E-763A-447F-AB4C-529E0EA2886D}" type="parTrans" cxnId="{CBA0F619-19D2-4603-8125-94CDB77BC195}">
      <dgm:prSet/>
      <dgm:spPr/>
      <dgm:t>
        <a:bodyPr/>
        <a:lstStyle/>
        <a:p>
          <a:endParaRPr lang="en-IN"/>
        </a:p>
      </dgm:t>
    </dgm:pt>
    <dgm:pt modelId="{F908323E-225D-4965-BB7B-AE12FBD8FD7A}" type="sibTrans" cxnId="{CBA0F619-19D2-4603-8125-94CDB77BC195}">
      <dgm:prSet/>
      <dgm:spPr/>
      <dgm:t>
        <a:bodyPr/>
        <a:lstStyle/>
        <a:p>
          <a:endParaRPr lang="en-IN"/>
        </a:p>
      </dgm:t>
    </dgm:pt>
    <dgm:pt modelId="{942D073B-8194-4BA6-8247-2B807C45AA53}" type="pres">
      <dgm:prSet presAssocID="{C6C56964-A4A7-4687-B578-5BECBF1F1EED}" presName="diagram" presStyleCnt="0">
        <dgm:presLayoutVars>
          <dgm:dir/>
          <dgm:resizeHandles val="exact"/>
        </dgm:presLayoutVars>
      </dgm:prSet>
      <dgm:spPr/>
    </dgm:pt>
    <dgm:pt modelId="{DE980E4D-65E8-41BA-A0BD-F4B78F466D23}" type="pres">
      <dgm:prSet presAssocID="{2AA8215B-4B9D-4DF6-9340-C975616DA359}" presName="node" presStyleLbl="node1" presStyleIdx="0" presStyleCnt="4">
        <dgm:presLayoutVars>
          <dgm:bulletEnabled val="1"/>
        </dgm:presLayoutVars>
      </dgm:prSet>
      <dgm:spPr/>
    </dgm:pt>
    <dgm:pt modelId="{3E9A060F-BD7E-4CD7-8C87-11B3EC2FA06C}" type="pres">
      <dgm:prSet presAssocID="{0BF8EEDE-403E-4958-86E0-C378C5521749}" presName="sibTrans" presStyleCnt="0"/>
      <dgm:spPr/>
    </dgm:pt>
    <dgm:pt modelId="{4E76C390-7375-4BBC-83B7-30DAF6D7D577}" type="pres">
      <dgm:prSet presAssocID="{BF28A431-ACAF-4B70-B4B4-DFBB2A9740EF}" presName="node" presStyleLbl="node1" presStyleIdx="1" presStyleCnt="4">
        <dgm:presLayoutVars>
          <dgm:bulletEnabled val="1"/>
        </dgm:presLayoutVars>
      </dgm:prSet>
      <dgm:spPr/>
    </dgm:pt>
    <dgm:pt modelId="{AC718D9A-7C1C-4963-9468-E3D2209B8F98}" type="pres">
      <dgm:prSet presAssocID="{9DAB05B1-2E72-43DA-B2A7-6EA7A454C67F}" presName="sibTrans" presStyleCnt="0"/>
      <dgm:spPr/>
    </dgm:pt>
    <dgm:pt modelId="{DCDDCBDC-4D28-473A-9497-FF8A08E33C19}" type="pres">
      <dgm:prSet presAssocID="{3AD3B729-0BEF-4C4F-8A39-803225C24E51}" presName="node" presStyleLbl="node1" presStyleIdx="2" presStyleCnt="4">
        <dgm:presLayoutVars>
          <dgm:bulletEnabled val="1"/>
        </dgm:presLayoutVars>
      </dgm:prSet>
      <dgm:spPr/>
    </dgm:pt>
    <dgm:pt modelId="{2294196A-557C-4F67-A8DE-E5033617D7CE}" type="pres">
      <dgm:prSet presAssocID="{F908323E-225D-4965-BB7B-AE12FBD8FD7A}" presName="sibTrans" presStyleCnt="0"/>
      <dgm:spPr/>
    </dgm:pt>
    <dgm:pt modelId="{A00D15CB-23A4-4554-8634-7D1096CCFDF0}" type="pres">
      <dgm:prSet presAssocID="{898B4DBB-51C5-4232-BCFC-A1927F3D7DDB}" presName="node" presStyleLbl="node1" presStyleIdx="3" presStyleCnt="4">
        <dgm:presLayoutVars>
          <dgm:bulletEnabled val="1"/>
        </dgm:presLayoutVars>
      </dgm:prSet>
      <dgm:spPr/>
    </dgm:pt>
  </dgm:ptLst>
  <dgm:cxnLst>
    <dgm:cxn modelId="{CBA0F619-19D2-4603-8125-94CDB77BC195}" srcId="{C6C56964-A4A7-4687-B578-5BECBF1F1EED}" destId="{3AD3B729-0BEF-4C4F-8A39-803225C24E51}" srcOrd="2" destOrd="0" parTransId="{B20E279E-763A-447F-AB4C-529E0EA2886D}" sibTransId="{F908323E-225D-4965-BB7B-AE12FBD8FD7A}"/>
    <dgm:cxn modelId="{19A4611F-2989-4579-B861-548BD8FB11AF}" srcId="{C6C56964-A4A7-4687-B578-5BECBF1F1EED}" destId="{2AA8215B-4B9D-4DF6-9340-C975616DA359}" srcOrd="0" destOrd="0" parTransId="{90274E61-0ACC-4D38-8C90-26064368FBB4}" sibTransId="{0BF8EEDE-403E-4958-86E0-C378C5521749}"/>
    <dgm:cxn modelId="{5876EA3F-6378-4EEF-B07B-E7C5CC9A576E}" type="presOf" srcId="{3AD3B729-0BEF-4C4F-8A39-803225C24E51}" destId="{DCDDCBDC-4D28-473A-9497-FF8A08E33C19}" srcOrd="0" destOrd="0" presId="urn:microsoft.com/office/officeart/2005/8/layout/default"/>
    <dgm:cxn modelId="{8F1C3242-1E4E-4260-93E5-3F5C5BAE1006}" type="presOf" srcId="{898B4DBB-51C5-4232-BCFC-A1927F3D7DDB}" destId="{A00D15CB-23A4-4554-8634-7D1096CCFDF0}" srcOrd="0" destOrd="0" presId="urn:microsoft.com/office/officeart/2005/8/layout/default"/>
    <dgm:cxn modelId="{8C6A905C-1D42-475D-AACB-7159276AC076}" type="presOf" srcId="{2AA8215B-4B9D-4DF6-9340-C975616DA359}" destId="{DE980E4D-65E8-41BA-A0BD-F4B78F466D23}" srcOrd="0" destOrd="0" presId="urn:microsoft.com/office/officeart/2005/8/layout/default"/>
    <dgm:cxn modelId="{40D1717A-40DB-46EA-871A-B28643A4AC0D}" srcId="{C6C56964-A4A7-4687-B578-5BECBF1F1EED}" destId="{898B4DBB-51C5-4232-BCFC-A1927F3D7DDB}" srcOrd="3" destOrd="0" parTransId="{C35A42C1-15A9-403D-8552-759E1F2761AB}" sibTransId="{37E136FD-9AA4-4675-AF19-16C88BEF7368}"/>
    <dgm:cxn modelId="{4193DA93-C2E0-498C-89D3-6855A5CD9FFF}" srcId="{C6C56964-A4A7-4687-B578-5BECBF1F1EED}" destId="{BF28A431-ACAF-4B70-B4B4-DFBB2A9740EF}" srcOrd="1" destOrd="0" parTransId="{B05D98BF-6FF8-4025-8034-4106F30C9B89}" sibTransId="{9DAB05B1-2E72-43DA-B2A7-6EA7A454C67F}"/>
    <dgm:cxn modelId="{EB6BA1A7-9783-4654-8ECD-0A07CEFE9DA1}" type="presOf" srcId="{C6C56964-A4A7-4687-B578-5BECBF1F1EED}" destId="{942D073B-8194-4BA6-8247-2B807C45AA53}" srcOrd="0" destOrd="0" presId="urn:microsoft.com/office/officeart/2005/8/layout/default"/>
    <dgm:cxn modelId="{CFDD61CA-BB3A-4DF4-A363-2C2B1F4D8CB2}" type="presOf" srcId="{BF28A431-ACAF-4B70-B4B4-DFBB2A9740EF}" destId="{4E76C390-7375-4BBC-83B7-30DAF6D7D577}" srcOrd="0" destOrd="0" presId="urn:microsoft.com/office/officeart/2005/8/layout/default"/>
    <dgm:cxn modelId="{418913E8-706B-4B36-B0C9-1C7C7553017D}" type="presParOf" srcId="{942D073B-8194-4BA6-8247-2B807C45AA53}" destId="{DE980E4D-65E8-41BA-A0BD-F4B78F466D23}" srcOrd="0" destOrd="0" presId="urn:microsoft.com/office/officeart/2005/8/layout/default"/>
    <dgm:cxn modelId="{7E98FB79-5C1E-473E-B423-B856A3E32CAC}" type="presParOf" srcId="{942D073B-8194-4BA6-8247-2B807C45AA53}" destId="{3E9A060F-BD7E-4CD7-8C87-11B3EC2FA06C}" srcOrd="1" destOrd="0" presId="urn:microsoft.com/office/officeart/2005/8/layout/default"/>
    <dgm:cxn modelId="{8AF11B6D-C415-4791-A12B-2F5A0E0C98D3}" type="presParOf" srcId="{942D073B-8194-4BA6-8247-2B807C45AA53}" destId="{4E76C390-7375-4BBC-83B7-30DAF6D7D577}" srcOrd="2" destOrd="0" presId="urn:microsoft.com/office/officeart/2005/8/layout/default"/>
    <dgm:cxn modelId="{71C4D941-6622-4A67-879F-1351BDD0E719}" type="presParOf" srcId="{942D073B-8194-4BA6-8247-2B807C45AA53}" destId="{AC718D9A-7C1C-4963-9468-E3D2209B8F98}" srcOrd="3" destOrd="0" presId="urn:microsoft.com/office/officeart/2005/8/layout/default"/>
    <dgm:cxn modelId="{56A8E6F5-980B-4376-ABFA-0DD383F682F0}" type="presParOf" srcId="{942D073B-8194-4BA6-8247-2B807C45AA53}" destId="{DCDDCBDC-4D28-473A-9497-FF8A08E33C19}" srcOrd="4" destOrd="0" presId="urn:microsoft.com/office/officeart/2005/8/layout/default"/>
    <dgm:cxn modelId="{52A11C8E-44A3-4762-A46E-EB7C559E663A}" type="presParOf" srcId="{942D073B-8194-4BA6-8247-2B807C45AA53}" destId="{2294196A-557C-4F67-A8DE-E5033617D7CE}" srcOrd="5" destOrd="0" presId="urn:microsoft.com/office/officeart/2005/8/layout/default"/>
    <dgm:cxn modelId="{5CB5FCF7-5775-4CD4-8A77-80B04A112096}" type="presParOf" srcId="{942D073B-8194-4BA6-8247-2B807C45AA53}" destId="{A00D15CB-23A4-4554-8634-7D1096CCFDF0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9CB150-4D20-448D-96A3-73647EBAB42D}" type="doc">
      <dgm:prSet loTypeId="urn:microsoft.com/office/officeart/2005/8/layout/b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702F3238-0623-4DD2-80D1-41EB8DF945D8}">
      <dgm:prSet phldrT="[Text]"/>
      <dgm:spPr/>
      <dgm:t>
        <a:bodyPr/>
        <a:lstStyle/>
        <a:p>
          <a:r>
            <a:rPr lang="en-IN" b="1" dirty="0"/>
            <a:t>May 2024</a:t>
          </a:r>
        </a:p>
        <a:p>
          <a:r>
            <a:rPr lang="en-IN" b="1" dirty="0"/>
            <a:t>Launch of the South West London Research Support Network </a:t>
          </a:r>
        </a:p>
      </dgm:t>
    </dgm:pt>
    <dgm:pt modelId="{316CB47C-75D3-4A3D-BCC6-92D2AA07F7CB}" type="parTrans" cxnId="{9ADBE28C-3B83-4DC0-9172-24D023725986}">
      <dgm:prSet/>
      <dgm:spPr/>
      <dgm:t>
        <a:bodyPr/>
        <a:lstStyle/>
        <a:p>
          <a:endParaRPr lang="en-IN"/>
        </a:p>
      </dgm:t>
    </dgm:pt>
    <dgm:pt modelId="{D32169BE-5EC6-4D3A-A6B5-6E5F8D207D7A}" type="sibTrans" cxnId="{9ADBE28C-3B83-4DC0-9172-24D023725986}">
      <dgm:prSet/>
      <dgm:spPr/>
      <dgm:t>
        <a:bodyPr/>
        <a:lstStyle/>
        <a:p>
          <a:endParaRPr lang="en-IN"/>
        </a:p>
      </dgm:t>
    </dgm:pt>
    <dgm:pt modelId="{B859E399-72C1-4A0D-9F0B-B29CD3B965DE}">
      <dgm:prSet phldrT="[Text]"/>
      <dgm:spPr/>
      <dgm:t>
        <a:bodyPr/>
        <a:lstStyle/>
        <a:p>
          <a:r>
            <a:rPr lang="en-IN" b="1" dirty="0"/>
            <a:t>August 2024</a:t>
          </a:r>
        </a:p>
        <a:p>
          <a:r>
            <a:rPr lang="en-IN" b="1" dirty="0"/>
            <a:t>How to Avoid Losing Friends and Alienating People with Surveys</a:t>
          </a:r>
        </a:p>
        <a:p>
          <a:r>
            <a:rPr lang="en-IN" b="1" dirty="0"/>
            <a:t>Dr. Catherine Heffernan (SWL ICB)</a:t>
          </a:r>
        </a:p>
      </dgm:t>
    </dgm:pt>
    <dgm:pt modelId="{9AF98513-087A-4906-B7AB-2441A3BDB442}" type="parTrans" cxnId="{16735DED-1B5D-4FB4-92A5-1B329B52C61B}">
      <dgm:prSet/>
      <dgm:spPr/>
      <dgm:t>
        <a:bodyPr/>
        <a:lstStyle/>
        <a:p>
          <a:endParaRPr lang="en-IN"/>
        </a:p>
      </dgm:t>
    </dgm:pt>
    <dgm:pt modelId="{529C78D9-BF83-4388-875F-7CAE5FF2971E}" type="sibTrans" cxnId="{16735DED-1B5D-4FB4-92A5-1B329B52C61B}">
      <dgm:prSet/>
      <dgm:spPr/>
      <dgm:t>
        <a:bodyPr/>
        <a:lstStyle/>
        <a:p>
          <a:endParaRPr lang="en-IN"/>
        </a:p>
      </dgm:t>
    </dgm:pt>
    <dgm:pt modelId="{11071B23-BE86-4F01-868F-815D35513416}">
      <dgm:prSet phldrT="[Text]"/>
      <dgm:spPr/>
      <dgm:t>
        <a:bodyPr/>
        <a:lstStyle/>
        <a:p>
          <a:r>
            <a:rPr lang="en-IN" b="1" dirty="0"/>
            <a:t>September 2024</a:t>
          </a:r>
        </a:p>
        <a:p>
          <a:r>
            <a:rPr lang="en-IN" b="1" dirty="0"/>
            <a:t>The Importance of Evaluation</a:t>
          </a:r>
          <a:br>
            <a:rPr lang="en-IN" b="1" dirty="0"/>
          </a:br>
          <a:r>
            <a:rPr lang="en-IN" b="1" dirty="0"/>
            <a:t>Marcus Green  (Optum)</a:t>
          </a:r>
        </a:p>
      </dgm:t>
    </dgm:pt>
    <dgm:pt modelId="{BAB56E12-47C3-4736-BC13-C771322BD3EB}" type="parTrans" cxnId="{4896AB08-F4DF-4324-8478-53AC07C2F190}">
      <dgm:prSet/>
      <dgm:spPr/>
      <dgm:t>
        <a:bodyPr/>
        <a:lstStyle/>
        <a:p>
          <a:endParaRPr lang="en-IN"/>
        </a:p>
      </dgm:t>
    </dgm:pt>
    <dgm:pt modelId="{694D531B-DCD3-46AD-8477-8ADA711C51C3}" type="sibTrans" cxnId="{4896AB08-F4DF-4324-8478-53AC07C2F190}">
      <dgm:prSet/>
      <dgm:spPr/>
      <dgm:t>
        <a:bodyPr/>
        <a:lstStyle/>
        <a:p>
          <a:endParaRPr lang="en-IN"/>
        </a:p>
      </dgm:t>
    </dgm:pt>
    <dgm:pt modelId="{ACB495D1-55A6-4077-A22C-B9A39A0F6D8E}">
      <dgm:prSet phldrT="[Text]"/>
      <dgm:spPr/>
      <dgm:t>
        <a:bodyPr/>
        <a:lstStyle/>
        <a:p>
          <a:r>
            <a:rPr lang="en-IN" b="1" dirty="0"/>
            <a:t>October 2024</a:t>
          </a:r>
        </a:p>
        <a:p>
          <a:r>
            <a:rPr lang="en-IN" b="1" dirty="0"/>
            <a:t>Measuring Outcomes and Proving Impact</a:t>
          </a:r>
          <a:br>
            <a:rPr lang="en-IN" b="1" dirty="0"/>
          </a:br>
          <a:r>
            <a:rPr lang="en-IN" b="1" dirty="0"/>
            <a:t>Marcus Green  (Optum)</a:t>
          </a:r>
        </a:p>
      </dgm:t>
    </dgm:pt>
    <dgm:pt modelId="{6035A325-7697-4744-BB45-ED39B27AE0CD}" type="parTrans" cxnId="{701138B7-6A0E-40CA-8644-B38895F70B4D}">
      <dgm:prSet/>
      <dgm:spPr/>
      <dgm:t>
        <a:bodyPr/>
        <a:lstStyle/>
        <a:p>
          <a:endParaRPr lang="en-IN"/>
        </a:p>
      </dgm:t>
    </dgm:pt>
    <dgm:pt modelId="{CD024ED3-4BEF-4F72-B1DA-3E95016AC786}" type="sibTrans" cxnId="{701138B7-6A0E-40CA-8644-B38895F70B4D}">
      <dgm:prSet/>
      <dgm:spPr/>
      <dgm:t>
        <a:bodyPr/>
        <a:lstStyle/>
        <a:p>
          <a:endParaRPr lang="en-IN"/>
        </a:p>
      </dgm:t>
    </dgm:pt>
    <dgm:pt modelId="{45C8E589-97B6-4855-9795-9FAAC792180C}">
      <dgm:prSet phldrT="[Text]"/>
      <dgm:spPr/>
      <dgm:t>
        <a:bodyPr/>
        <a:lstStyle/>
        <a:p>
          <a:r>
            <a:rPr lang="en-IN" b="1" dirty="0"/>
            <a:t>February 2025</a:t>
          </a:r>
        </a:p>
        <a:p>
          <a:r>
            <a:rPr lang="en-IN" b="1" dirty="0"/>
            <a:t>Rapid Evaluation </a:t>
          </a:r>
        </a:p>
        <a:p>
          <a:r>
            <a:rPr lang="en-IN" b="1" dirty="0"/>
            <a:t>Marcus Green  (Optum)</a:t>
          </a:r>
        </a:p>
      </dgm:t>
    </dgm:pt>
    <dgm:pt modelId="{C917B4DD-4B6C-4B9F-910C-3336364B7317}" type="parTrans" cxnId="{380DB705-A9E5-4134-A848-9C9BF0A01DDD}">
      <dgm:prSet/>
      <dgm:spPr/>
      <dgm:t>
        <a:bodyPr/>
        <a:lstStyle/>
        <a:p>
          <a:endParaRPr lang="en-IN"/>
        </a:p>
      </dgm:t>
    </dgm:pt>
    <dgm:pt modelId="{EC8D09B3-86EB-498D-87F3-2084C5EC5FCA}" type="sibTrans" cxnId="{380DB705-A9E5-4134-A848-9C9BF0A01DDD}">
      <dgm:prSet/>
      <dgm:spPr/>
      <dgm:t>
        <a:bodyPr/>
        <a:lstStyle/>
        <a:p>
          <a:endParaRPr lang="en-IN"/>
        </a:p>
      </dgm:t>
    </dgm:pt>
    <dgm:pt modelId="{D1760717-AD96-4710-81BC-52D78A0907DC}">
      <dgm:prSet phldrT="[Text]"/>
      <dgm:spPr/>
      <dgm:t>
        <a:bodyPr/>
        <a:lstStyle/>
        <a:p>
          <a:r>
            <a:rPr lang="en-IN" b="1" dirty="0"/>
            <a:t>January 2025</a:t>
          </a:r>
        </a:p>
        <a:p>
          <a:r>
            <a:rPr lang="en-IN" b="1" dirty="0"/>
            <a:t>Where to Find Data for Community and Voluntary Organisations</a:t>
          </a:r>
        </a:p>
        <a:p>
          <a:r>
            <a:rPr lang="en-IN" b="1" dirty="0"/>
            <a:t>Kate White and Karen McLean (Superhighways)</a:t>
          </a:r>
        </a:p>
      </dgm:t>
    </dgm:pt>
    <dgm:pt modelId="{9930546B-1532-4FE4-8151-8BE27A0550DF}" type="parTrans" cxnId="{660E0119-3E0D-4B3A-BDCA-A868A8543575}">
      <dgm:prSet/>
      <dgm:spPr/>
      <dgm:t>
        <a:bodyPr/>
        <a:lstStyle/>
        <a:p>
          <a:endParaRPr lang="en-IN"/>
        </a:p>
      </dgm:t>
    </dgm:pt>
    <dgm:pt modelId="{38536950-132B-4FFC-A7C0-8B39867F4B28}" type="sibTrans" cxnId="{660E0119-3E0D-4B3A-BDCA-A868A8543575}">
      <dgm:prSet/>
      <dgm:spPr/>
      <dgm:t>
        <a:bodyPr/>
        <a:lstStyle/>
        <a:p>
          <a:endParaRPr lang="en-IN"/>
        </a:p>
      </dgm:t>
    </dgm:pt>
    <dgm:pt modelId="{3C7BF5F8-F655-498C-B1B0-DCB5D3AA1944}">
      <dgm:prSet phldrT="[Text]"/>
      <dgm:spPr/>
      <dgm:t>
        <a:bodyPr/>
        <a:lstStyle/>
        <a:p>
          <a:r>
            <a:rPr lang="en-IN" b="1" dirty="0"/>
            <a:t>December 2024</a:t>
          </a:r>
        </a:p>
        <a:p>
          <a:r>
            <a:rPr lang="en-IN" b="1" dirty="0"/>
            <a:t>Smart Literature Searches and Critical Appraisal for NHS Professionals</a:t>
          </a:r>
        </a:p>
        <a:p>
          <a:r>
            <a:rPr lang="en-IN" b="1" dirty="0"/>
            <a:t>Liz </a:t>
          </a:r>
          <a:r>
            <a:rPr lang="en-IN" b="1" dirty="0" err="1"/>
            <a:t>Lourandos</a:t>
          </a:r>
          <a:r>
            <a:rPr lang="en-IN" b="1" dirty="0"/>
            <a:t>  (Epsom &amp; St Helier)</a:t>
          </a:r>
        </a:p>
      </dgm:t>
    </dgm:pt>
    <dgm:pt modelId="{06F82B72-6309-44AA-B38E-1998648E8A4C}" type="parTrans" cxnId="{3A972FED-3CE7-4510-BF24-5A9BE91DC430}">
      <dgm:prSet/>
      <dgm:spPr/>
      <dgm:t>
        <a:bodyPr/>
        <a:lstStyle/>
        <a:p>
          <a:endParaRPr lang="en-IN"/>
        </a:p>
      </dgm:t>
    </dgm:pt>
    <dgm:pt modelId="{BB20D416-FA74-4A5A-958A-149D38C4CD11}" type="sibTrans" cxnId="{3A972FED-3CE7-4510-BF24-5A9BE91DC430}">
      <dgm:prSet/>
      <dgm:spPr/>
      <dgm:t>
        <a:bodyPr/>
        <a:lstStyle/>
        <a:p>
          <a:endParaRPr lang="en-IN"/>
        </a:p>
      </dgm:t>
    </dgm:pt>
    <dgm:pt modelId="{035A8115-5C78-4478-8AD2-55CAC4FB22EC}">
      <dgm:prSet phldrT="[Text]"/>
      <dgm:spPr/>
      <dgm:t>
        <a:bodyPr/>
        <a:lstStyle/>
        <a:p>
          <a:r>
            <a:rPr lang="en-IN" b="1" dirty="0"/>
            <a:t>November 2024</a:t>
          </a:r>
        </a:p>
        <a:p>
          <a:r>
            <a:rPr lang="en-IN" b="1" dirty="0"/>
            <a:t>Bid Writing - Turning Vision into Funded Projects</a:t>
          </a:r>
        </a:p>
        <a:p>
          <a:r>
            <a:rPr lang="en-IN" b="1" dirty="0"/>
            <a:t>Alison White  (HIN SL) and Kate Scott (KU)</a:t>
          </a:r>
        </a:p>
      </dgm:t>
    </dgm:pt>
    <dgm:pt modelId="{57AA7531-ADF4-46DE-AF91-F61E152AD912}" type="parTrans" cxnId="{7980D35C-8E8B-49C6-A9B2-08E11117B0C2}">
      <dgm:prSet/>
      <dgm:spPr/>
      <dgm:t>
        <a:bodyPr/>
        <a:lstStyle/>
        <a:p>
          <a:endParaRPr lang="en-IN"/>
        </a:p>
      </dgm:t>
    </dgm:pt>
    <dgm:pt modelId="{7EA50864-DB40-467D-B572-DC4AAB86F1E9}" type="sibTrans" cxnId="{7980D35C-8E8B-49C6-A9B2-08E11117B0C2}">
      <dgm:prSet/>
      <dgm:spPr/>
      <dgm:t>
        <a:bodyPr/>
        <a:lstStyle/>
        <a:p>
          <a:endParaRPr lang="en-IN"/>
        </a:p>
      </dgm:t>
    </dgm:pt>
    <dgm:pt modelId="{B6C61DB9-B3AE-4245-A5A9-B4806F0871E4}">
      <dgm:prSet phldrT="[Text]"/>
      <dgm:spPr/>
      <dgm:t>
        <a:bodyPr/>
        <a:lstStyle/>
        <a:p>
          <a:r>
            <a:rPr lang="en-IN" b="1" dirty="0"/>
            <a:t>March 2025</a:t>
          </a:r>
        </a:p>
        <a:p>
          <a:r>
            <a:rPr lang="en-IN" b="1" dirty="0"/>
            <a:t>Evidencing Impact: How to Align Your Evaluation with Funder Priorities</a:t>
          </a:r>
        </a:p>
        <a:p>
          <a:r>
            <a:rPr lang="en-IN" b="1" dirty="0"/>
            <a:t>Marcus Green  (Optum)</a:t>
          </a:r>
        </a:p>
      </dgm:t>
    </dgm:pt>
    <dgm:pt modelId="{7A04F8D6-DEE4-4C92-B78A-CD33598A7E10}" type="parTrans" cxnId="{D2B35A92-BC26-4231-A4D0-9DC6E444EA80}">
      <dgm:prSet/>
      <dgm:spPr/>
      <dgm:t>
        <a:bodyPr/>
        <a:lstStyle/>
        <a:p>
          <a:endParaRPr lang="en-IN"/>
        </a:p>
      </dgm:t>
    </dgm:pt>
    <dgm:pt modelId="{40D9C158-FA15-4D94-840F-47DD29BABE16}" type="sibTrans" cxnId="{D2B35A92-BC26-4231-A4D0-9DC6E444EA80}">
      <dgm:prSet/>
      <dgm:spPr/>
      <dgm:t>
        <a:bodyPr/>
        <a:lstStyle/>
        <a:p>
          <a:endParaRPr lang="en-IN"/>
        </a:p>
      </dgm:t>
    </dgm:pt>
    <dgm:pt modelId="{C99A0414-AD0F-485E-9DB4-7C398984B018}">
      <dgm:prSet/>
      <dgm:spPr/>
      <dgm:t>
        <a:bodyPr/>
        <a:lstStyle/>
        <a:p>
          <a:r>
            <a:rPr lang="en-IN" b="1" dirty="0"/>
            <a:t>April 2025</a:t>
          </a:r>
        </a:p>
        <a:p>
          <a:r>
            <a:rPr lang="en-IN" b="1" dirty="0"/>
            <a:t>Leadership and Community Engagement for System-Wide Change in Health </a:t>
          </a:r>
        </a:p>
        <a:p>
          <a:r>
            <a:rPr lang="en-IN" b="1" dirty="0"/>
            <a:t>Durka Dougall and Samira Ben Omar (</a:t>
          </a:r>
          <a:r>
            <a:rPr lang="en-IN" b="1" dirty="0" err="1"/>
            <a:t>CfPH</a:t>
          </a:r>
          <a:r>
            <a:rPr lang="en-IN" b="1" dirty="0"/>
            <a:t>)</a:t>
          </a:r>
        </a:p>
      </dgm:t>
    </dgm:pt>
    <dgm:pt modelId="{39FAAB80-B661-4CA7-BF01-1AFEB2ED9F12}" type="parTrans" cxnId="{B29C90C4-786A-4827-BCBF-19ECF0570B12}">
      <dgm:prSet/>
      <dgm:spPr/>
      <dgm:t>
        <a:bodyPr/>
        <a:lstStyle/>
        <a:p>
          <a:endParaRPr lang="en-IN"/>
        </a:p>
      </dgm:t>
    </dgm:pt>
    <dgm:pt modelId="{23599823-877E-4048-B3F6-98AAB4FA66C9}" type="sibTrans" cxnId="{B29C90C4-786A-4827-BCBF-19ECF0570B12}">
      <dgm:prSet/>
      <dgm:spPr/>
      <dgm:t>
        <a:bodyPr/>
        <a:lstStyle/>
        <a:p>
          <a:endParaRPr lang="en-IN"/>
        </a:p>
      </dgm:t>
    </dgm:pt>
    <dgm:pt modelId="{0CC20829-FAB4-45B5-8A59-A7070D5D40DD}">
      <dgm:prSet/>
      <dgm:spPr/>
      <dgm:t>
        <a:bodyPr/>
        <a:lstStyle/>
        <a:p>
          <a:r>
            <a:rPr lang="en-IN" b="1" dirty="0"/>
            <a:t>May 2025</a:t>
          </a:r>
        </a:p>
        <a:p>
          <a:r>
            <a:rPr lang="en-IN" b="1" dirty="0"/>
            <a:t>South West London Health Research Summit</a:t>
          </a:r>
        </a:p>
      </dgm:t>
    </dgm:pt>
    <dgm:pt modelId="{0616FD75-4878-4C09-B3CB-3DC7EC64F587}" type="parTrans" cxnId="{FC02400B-2875-44E2-9CC9-B122DF53C309}">
      <dgm:prSet/>
      <dgm:spPr/>
      <dgm:t>
        <a:bodyPr/>
        <a:lstStyle/>
        <a:p>
          <a:endParaRPr lang="en-IN"/>
        </a:p>
      </dgm:t>
    </dgm:pt>
    <dgm:pt modelId="{73BB385A-47EF-412D-89CF-E147C7F52F4A}" type="sibTrans" cxnId="{FC02400B-2875-44E2-9CC9-B122DF53C309}">
      <dgm:prSet/>
      <dgm:spPr/>
      <dgm:t>
        <a:bodyPr/>
        <a:lstStyle/>
        <a:p>
          <a:endParaRPr lang="en-IN"/>
        </a:p>
      </dgm:t>
    </dgm:pt>
    <dgm:pt modelId="{FA26AED7-DBA8-42ED-931D-F99FC3B331AF}">
      <dgm:prSet/>
      <dgm:spPr/>
      <dgm:t>
        <a:bodyPr/>
        <a:lstStyle/>
        <a:p>
          <a:r>
            <a:rPr lang="en-IN" b="1" dirty="0"/>
            <a:t>July 2025 (Upcoming)</a:t>
          </a:r>
        </a:p>
        <a:p>
          <a:r>
            <a:rPr lang="en-IN" b="1" dirty="0"/>
            <a:t>More Than A Tick Box: Designing WITH Not For Our Stakeholders</a:t>
          </a:r>
        </a:p>
        <a:p>
          <a:r>
            <a:rPr lang="en-IN" b="1" dirty="0"/>
            <a:t>Fiona Jones (City St George’s) </a:t>
          </a:r>
        </a:p>
      </dgm:t>
    </dgm:pt>
    <dgm:pt modelId="{EEEAAA31-908B-4447-8673-CC1590B0A6D4}" type="parTrans" cxnId="{9DCD22F1-6477-4402-8699-59EDEBC78848}">
      <dgm:prSet/>
      <dgm:spPr/>
      <dgm:t>
        <a:bodyPr/>
        <a:lstStyle/>
        <a:p>
          <a:endParaRPr lang="en-IN"/>
        </a:p>
      </dgm:t>
    </dgm:pt>
    <dgm:pt modelId="{0A8A4985-8C1B-4EAD-AE40-F7684844B4DF}" type="sibTrans" cxnId="{9DCD22F1-6477-4402-8699-59EDEBC78848}">
      <dgm:prSet/>
      <dgm:spPr/>
      <dgm:t>
        <a:bodyPr/>
        <a:lstStyle/>
        <a:p>
          <a:endParaRPr lang="en-IN"/>
        </a:p>
      </dgm:t>
    </dgm:pt>
    <dgm:pt modelId="{74F4A998-9AB7-4F90-A819-BBE8ABA82561}" type="pres">
      <dgm:prSet presAssocID="{7F9CB150-4D20-448D-96A3-73647EBAB42D}" presName="Name0" presStyleCnt="0">
        <dgm:presLayoutVars>
          <dgm:dir/>
          <dgm:resizeHandles/>
        </dgm:presLayoutVars>
      </dgm:prSet>
      <dgm:spPr/>
    </dgm:pt>
    <dgm:pt modelId="{F6B10C87-7559-44D7-AC47-3EBB1F200EDC}" type="pres">
      <dgm:prSet presAssocID="{702F3238-0623-4DD2-80D1-41EB8DF945D8}" presName="compNode" presStyleCnt="0"/>
      <dgm:spPr/>
    </dgm:pt>
    <dgm:pt modelId="{6CF4B9CA-E4DD-49F7-8B02-09F6356172CA}" type="pres">
      <dgm:prSet presAssocID="{702F3238-0623-4DD2-80D1-41EB8DF945D8}" presName="dummyConnPt" presStyleCnt="0"/>
      <dgm:spPr/>
    </dgm:pt>
    <dgm:pt modelId="{263004DE-1A13-4CBE-A052-CFB7F17F07FE}" type="pres">
      <dgm:prSet presAssocID="{702F3238-0623-4DD2-80D1-41EB8DF945D8}" presName="node" presStyleLbl="node1" presStyleIdx="0" presStyleCnt="12">
        <dgm:presLayoutVars>
          <dgm:bulletEnabled val="1"/>
        </dgm:presLayoutVars>
      </dgm:prSet>
      <dgm:spPr/>
    </dgm:pt>
    <dgm:pt modelId="{CDEC2AF1-D5E2-4AAF-B825-41AE8685F6A1}" type="pres">
      <dgm:prSet presAssocID="{D32169BE-5EC6-4D3A-A6B5-6E5F8D207D7A}" presName="sibTrans" presStyleLbl="bgSibTrans2D1" presStyleIdx="0" presStyleCnt="11"/>
      <dgm:spPr/>
    </dgm:pt>
    <dgm:pt modelId="{125ADFA7-6D64-4EDF-946A-F83C4690067B}" type="pres">
      <dgm:prSet presAssocID="{B859E399-72C1-4A0D-9F0B-B29CD3B965DE}" presName="compNode" presStyleCnt="0"/>
      <dgm:spPr/>
    </dgm:pt>
    <dgm:pt modelId="{4B64E562-BE85-47A4-9C66-ACD31033B688}" type="pres">
      <dgm:prSet presAssocID="{B859E399-72C1-4A0D-9F0B-B29CD3B965DE}" presName="dummyConnPt" presStyleCnt="0"/>
      <dgm:spPr/>
    </dgm:pt>
    <dgm:pt modelId="{7F923493-9E02-4220-915C-9DC4827B0E77}" type="pres">
      <dgm:prSet presAssocID="{B859E399-72C1-4A0D-9F0B-B29CD3B965DE}" presName="node" presStyleLbl="node1" presStyleIdx="1" presStyleCnt="12">
        <dgm:presLayoutVars>
          <dgm:bulletEnabled val="1"/>
        </dgm:presLayoutVars>
      </dgm:prSet>
      <dgm:spPr/>
    </dgm:pt>
    <dgm:pt modelId="{F8864F83-21B4-46E2-9160-B02E5C3631E8}" type="pres">
      <dgm:prSet presAssocID="{529C78D9-BF83-4388-875F-7CAE5FF2971E}" presName="sibTrans" presStyleLbl="bgSibTrans2D1" presStyleIdx="1" presStyleCnt="11"/>
      <dgm:spPr/>
    </dgm:pt>
    <dgm:pt modelId="{AAF1549A-8751-4E38-B8E5-D5134F123CCF}" type="pres">
      <dgm:prSet presAssocID="{11071B23-BE86-4F01-868F-815D35513416}" presName="compNode" presStyleCnt="0"/>
      <dgm:spPr/>
    </dgm:pt>
    <dgm:pt modelId="{CE0C62B4-2CFB-4290-9B28-7E28E352E6E7}" type="pres">
      <dgm:prSet presAssocID="{11071B23-BE86-4F01-868F-815D35513416}" presName="dummyConnPt" presStyleCnt="0"/>
      <dgm:spPr/>
    </dgm:pt>
    <dgm:pt modelId="{7E14962D-4C2C-444E-A0C5-804F3CB9C88D}" type="pres">
      <dgm:prSet presAssocID="{11071B23-BE86-4F01-868F-815D35513416}" presName="node" presStyleLbl="node1" presStyleIdx="2" presStyleCnt="12">
        <dgm:presLayoutVars>
          <dgm:bulletEnabled val="1"/>
        </dgm:presLayoutVars>
      </dgm:prSet>
      <dgm:spPr/>
    </dgm:pt>
    <dgm:pt modelId="{0FC4A4FD-60C6-433F-9DB1-3CB470B843CB}" type="pres">
      <dgm:prSet presAssocID="{694D531B-DCD3-46AD-8477-8ADA711C51C3}" presName="sibTrans" presStyleLbl="bgSibTrans2D1" presStyleIdx="2" presStyleCnt="11"/>
      <dgm:spPr/>
    </dgm:pt>
    <dgm:pt modelId="{EBF626BA-AD40-4895-BA4F-0EF0E2A51317}" type="pres">
      <dgm:prSet presAssocID="{ACB495D1-55A6-4077-A22C-B9A39A0F6D8E}" presName="compNode" presStyleCnt="0"/>
      <dgm:spPr/>
    </dgm:pt>
    <dgm:pt modelId="{8ACE24A3-AEF5-43C7-8408-6BDD16233D70}" type="pres">
      <dgm:prSet presAssocID="{ACB495D1-55A6-4077-A22C-B9A39A0F6D8E}" presName="dummyConnPt" presStyleCnt="0"/>
      <dgm:spPr/>
    </dgm:pt>
    <dgm:pt modelId="{B9BE3722-B74C-468E-9EBE-131669D3D490}" type="pres">
      <dgm:prSet presAssocID="{ACB495D1-55A6-4077-A22C-B9A39A0F6D8E}" presName="node" presStyleLbl="node1" presStyleIdx="3" presStyleCnt="12">
        <dgm:presLayoutVars>
          <dgm:bulletEnabled val="1"/>
        </dgm:presLayoutVars>
      </dgm:prSet>
      <dgm:spPr/>
    </dgm:pt>
    <dgm:pt modelId="{E56BF440-EE59-461E-A559-821570C70726}" type="pres">
      <dgm:prSet presAssocID="{CD024ED3-4BEF-4F72-B1DA-3E95016AC786}" presName="sibTrans" presStyleLbl="bgSibTrans2D1" presStyleIdx="3" presStyleCnt="11"/>
      <dgm:spPr/>
    </dgm:pt>
    <dgm:pt modelId="{39E46D0D-F242-4922-BE64-B563DB1DAB59}" type="pres">
      <dgm:prSet presAssocID="{45C8E589-97B6-4855-9795-9FAAC792180C}" presName="compNode" presStyleCnt="0"/>
      <dgm:spPr/>
    </dgm:pt>
    <dgm:pt modelId="{B97C06BA-0A57-4D36-9F79-EC3F5430470B}" type="pres">
      <dgm:prSet presAssocID="{45C8E589-97B6-4855-9795-9FAAC792180C}" presName="dummyConnPt" presStyleCnt="0"/>
      <dgm:spPr/>
    </dgm:pt>
    <dgm:pt modelId="{4976928D-1D43-461B-8802-D76F3A3C6A35}" type="pres">
      <dgm:prSet presAssocID="{45C8E589-97B6-4855-9795-9FAAC792180C}" presName="node" presStyleLbl="node1" presStyleIdx="4" presStyleCnt="12">
        <dgm:presLayoutVars>
          <dgm:bulletEnabled val="1"/>
        </dgm:presLayoutVars>
      </dgm:prSet>
      <dgm:spPr/>
    </dgm:pt>
    <dgm:pt modelId="{ADCA2EF5-9DD9-4C86-8049-548958CF1EB6}" type="pres">
      <dgm:prSet presAssocID="{EC8D09B3-86EB-498D-87F3-2084C5EC5FCA}" presName="sibTrans" presStyleLbl="bgSibTrans2D1" presStyleIdx="4" presStyleCnt="11"/>
      <dgm:spPr/>
    </dgm:pt>
    <dgm:pt modelId="{A44250C5-A324-4157-BB91-A7197CC5D217}" type="pres">
      <dgm:prSet presAssocID="{D1760717-AD96-4710-81BC-52D78A0907DC}" presName="compNode" presStyleCnt="0"/>
      <dgm:spPr/>
    </dgm:pt>
    <dgm:pt modelId="{6A96DD23-D646-4914-8489-5A552FDB8004}" type="pres">
      <dgm:prSet presAssocID="{D1760717-AD96-4710-81BC-52D78A0907DC}" presName="dummyConnPt" presStyleCnt="0"/>
      <dgm:spPr/>
    </dgm:pt>
    <dgm:pt modelId="{FB8D5D50-B561-49C6-8B28-87221BF6C654}" type="pres">
      <dgm:prSet presAssocID="{D1760717-AD96-4710-81BC-52D78A0907DC}" presName="node" presStyleLbl="node1" presStyleIdx="5" presStyleCnt="12">
        <dgm:presLayoutVars>
          <dgm:bulletEnabled val="1"/>
        </dgm:presLayoutVars>
      </dgm:prSet>
      <dgm:spPr/>
    </dgm:pt>
    <dgm:pt modelId="{4CFCD00D-B49B-437C-BE7C-976A9EB4BDB8}" type="pres">
      <dgm:prSet presAssocID="{38536950-132B-4FFC-A7C0-8B39867F4B28}" presName="sibTrans" presStyleLbl="bgSibTrans2D1" presStyleIdx="5" presStyleCnt="11"/>
      <dgm:spPr/>
    </dgm:pt>
    <dgm:pt modelId="{737C56B5-2458-4981-A852-29C86DE21D62}" type="pres">
      <dgm:prSet presAssocID="{3C7BF5F8-F655-498C-B1B0-DCB5D3AA1944}" presName="compNode" presStyleCnt="0"/>
      <dgm:spPr/>
    </dgm:pt>
    <dgm:pt modelId="{E91B4B1E-723A-41F4-976D-8BD4E7AD8260}" type="pres">
      <dgm:prSet presAssocID="{3C7BF5F8-F655-498C-B1B0-DCB5D3AA1944}" presName="dummyConnPt" presStyleCnt="0"/>
      <dgm:spPr/>
    </dgm:pt>
    <dgm:pt modelId="{4B287477-4F07-4B70-84E3-E9A4230B3DDD}" type="pres">
      <dgm:prSet presAssocID="{3C7BF5F8-F655-498C-B1B0-DCB5D3AA1944}" presName="node" presStyleLbl="node1" presStyleIdx="6" presStyleCnt="12">
        <dgm:presLayoutVars>
          <dgm:bulletEnabled val="1"/>
        </dgm:presLayoutVars>
      </dgm:prSet>
      <dgm:spPr/>
    </dgm:pt>
    <dgm:pt modelId="{35700672-149F-4B92-AF02-E3574DFA1B96}" type="pres">
      <dgm:prSet presAssocID="{BB20D416-FA74-4A5A-958A-149D38C4CD11}" presName="sibTrans" presStyleLbl="bgSibTrans2D1" presStyleIdx="6" presStyleCnt="11"/>
      <dgm:spPr/>
    </dgm:pt>
    <dgm:pt modelId="{1AE9352D-4036-4A8B-B642-5D2A8DA796A4}" type="pres">
      <dgm:prSet presAssocID="{035A8115-5C78-4478-8AD2-55CAC4FB22EC}" presName="compNode" presStyleCnt="0"/>
      <dgm:spPr/>
    </dgm:pt>
    <dgm:pt modelId="{C02A79F2-5203-4750-BC13-2D693EA0E358}" type="pres">
      <dgm:prSet presAssocID="{035A8115-5C78-4478-8AD2-55CAC4FB22EC}" presName="dummyConnPt" presStyleCnt="0"/>
      <dgm:spPr/>
    </dgm:pt>
    <dgm:pt modelId="{9E427668-0BAD-4AA0-BD3E-20E4CC5DB4FE}" type="pres">
      <dgm:prSet presAssocID="{035A8115-5C78-4478-8AD2-55CAC4FB22EC}" presName="node" presStyleLbl="node1" presStyleIdx="7" presStyleCnt="12">
        <dgm:presLayoutVars>
          <dgm:bulletEnabled val="1"/>
        </dgm:presLayoutVars>
      </dgm:prSet>
      <dgm:spPr/>
    </dgm:pt>
    <dgm:pt modelId="{65810823-D15B-4315-9482-648732418C1E}" type="pres">
      <dgm:prSet presAssocID="{7EA50864-DB40-467D-B572-DC4AAB86F1E9}" presName="sibTrans" presStyleLbl="bgSibTrans2D1" presStyleIdx="7" presStyleCnt="11"/>
      <dgm:spPr/>
    </dgm:pt>
    <dgm:pt modelId="{E6E567C3-A90B-47EF-A41D-AF904C704183}" type="pres">
      <dgm:prSet presAssocID="{B6C61DB9-B3AE-4245-A5A9-B4806F0871E4}" presName="compNode" presStyleCnt="0"/>
      <dgm:spPr/>
    </dgm:pt>
    <dgm:pt modelId="{CFAFBEC7-9ED9-4F70-8420-B817D640C722}" type="pres">
      <dgm:prSet presAssocID="{B6C61DB9-B3AE-4245-A5A9-B4806F0871E4}" presName="dummyConnPt" presStyleCnt="0"/>
      <dgm:spPr/>
    </dgm:pt>
    <dgm:pt modelId="{FBB576E1-B09D-4276-AF64-5E29DC0DB828}" type="pres">
      <dgm:prSet presAssocID="{B6C61DB9-B3AE-4245-A5A9-B4806F0871E4}" presName="node" presStyleLbl="node1" presStyleIdx="8" presStyleCnt="12">
        <dgm:presLayoutVars>
          <dgm:bulletEnabled val="1"/>
        </dgm:presLayoutVars>
      </dgm:prSet>
      <dgm:spPr/>
    </dgm:pt>
    <dgm:pt modelId="{1380D30E-1D71-4710-BC41-7FDD56BDB740}" type="pres">
      <dgm:prSet presAssocID="{40D9C158-FA15-4D94-840F-47DD29BABE16}" presName="sibTrans" presStyleLbl="bgSibTrans2D1" presStyleIdx="8" presStyleCnt="11"/>
      <dgm:spPr/>
    </dgm:pt>
    <dgm:pt modelId="{8CC0F38D-01A8-4CFA-B8DC-01F6121AF55D}" type="pres">
      <dgm:prSet presAssocID="{C99A0414-AD0F-485E-9DB4-7C398984B018}" presName="compNode" presStyleCnt="0"/>
      <dgm:spPr/>
    </dgm:pt>
    <dgm:pt modelId="{0D077CB8-F254-4402-9FCC-60CA6EF5476F}" type="pres">
      <dgm:prSet presAssocID="{C99A0414-AD0F-485E-9DB4-7C398984B018}" presName="dummyConnPt" presStyleCnt="0"/>
      <dgm:spPr/>
    </dgm:pt>
    <dgm:pt modelId="{4DA47102-369A-4184-BF9F-D6B563BD6C23}" type="pres">
      <dgm:prSet presAssocID="{C99A0414-AD0F-485E-9DB4-7C398984B018}" presName="node" presStyleLbl="node1" presStyleIdx="9" presStyleCnt="12">
        <dgm:presLayoutVars>
          <dgm:bulletEnabled val="1"/>
        </dgm:presLayoutVars>
      </dgm:prSet>
      <dgm:spPr/>
    </dgm:pt>
    <dgm:pt modelId="{8526309B-13CF-47C3-9A1B-FAAEEBC1AEE3}" type="pres">
      <dgm:prSet presAssocID="{23599823-877E-4048-B3F6-98AAB4FA66C9}" presName="sibTrans" presStyleLbl="bgSibTrans2D1" presStyleIdx="9" presStyleCnt="11"/>
      <dgm:spPr/>
    </dgm:pt>
    <dgm:pt modelId="{5D500DE4-049C-4EDC-82CF-608B1F63BB3F}" type="pres">
      <dgm:prSet presAssocID="{0CC20829-FAB4-45B5-8A59-A7070D5D40DD}" presName="compNode" presStyleCnt="0"/>
      <dgm:spPr/>
    </dgm:pt>
    <dgm:pt modelId="{06140F4F-1CF9-4BD3-98E0-71EA638C501B}" type="pres">
      <dgm:prSet presAssocID="{0CC20829-FAB4-45B5-8A59-A7070D5D40DD}" presName="dummyConnPt" presStyleCnt="0"/>
      <dgm:spPr/>
    </dgm:pt>
    <dgm:pt modelId="{89298E12-2E29-4CEB-AFD4-9EA91355BA1D}" type="pres">
      <dgm:prSet presAssocID="{0CC20829-FAB4-45B5-8A59-A7070D5D40DD}" presName="node" presStyleLbl="node1" presStyleIdx="10" presStyleCnt="12">
        <dgm:presLayoutVars>
          <dgm:bulletEnabled val="1"/>
        </dgm:presLayoutVars>
      </dgm:prSet>
      <dgm:spPr/>
    </dgm:pt>
    <dgm:pt modelId="{E01A73C4-756D-41D4-8DCA-232E8E87025C}" type="pres">
      <dgm:prSet presAssocID="{73BB385A-47EF-412D-89CF-E147C7F52F4A}" presName="sibTrans" presStyleLbl="bgSibTrans2D1" presStyleIdx="10" presStyleCnt="11"/>
      <dgm:spPr/>
    </dgm:pt>
    <dgm:pt modelId="{1D5B2F3A-7D76-44E9-A9FF-60D714CD183A}" type="pres">
      <dgm:prSet presAssocID="{FA26AED7-DBA8-42ED-931D-F99FC3B331AF}" presName="compNode" presStyleCnt="0"/>
      <dgm:spPr/>
    </dgm:pt>
    <dgm:pt modelId="{2273CEFE-22D7-4DB2-8E24-45D3229E3E6B}" type="pres">
      <dgm:prSet presAssocID="{FA26AED7-DBA8-42ED-931D-F99FC3B331AF}" presName="dummyConnPt" presStyleCnt="0"/>
      <dgm:spPr/>
    </dgm:pt>
    <dgm:pt modelId="{5D0D9023-CCFB-46CB-B952-7921C133C173}" type="pres">
      <dgm:prSet presAssocID="{FA26AED7-DBA8-42ED-931D-F99FC3B331AF}" presName="node" presStyleLbl="node1" presStyleIdx="11" presStyleCnt="12">
        <dgm:presLayoutVars>
          <dgm:bulletEnabled val="1"/>
        </dgm:presLayoutVars>
      </dgm:prSet>
      <dgm:spPr/>
    </dgm:pt>
  </dgm:ptLst>
  <dgm:cxnLst>
    <dgm:cxn modelId="{380DB705-A9E5-4134-A848-9C9BF0A01DDD}" srcId="{7F9CB150-4D20-448D-96A3-73647EBAB42D}" destId="{45C8E589-97B6-4855-9795-9FAAC792180C}" srcOrd="4" destOrd="0" parTransId="{C917B4DD-4B6C-4B9F-910C-3336364B7317}" sibTransId="{EC8D09B3-86EB-498D-87F3-2084C5EC5FCA}"/>
    <dgm:cxn modelId="{4896AB08-F4DF-4324-8478-53AC07C2F190}" srcId="{7F9CB150-4D20-448D-96A3-73647EBAB42D}" destId="{11071B23-BE86-4F01-868F-815D35513416}" srcOrd="2" destOrd="0" parTransId="{BAB56E12-47C3-4736-BC13-C771322BD3EB}" sibTransId="{694D531B-DCD3-46AD-8477-8ADA711C51C3}"/>
    <dgm:cxn modelId="{FC02400B-2875-44E2-9CC9-B122DF53C309}" srcId="{7F9CB150-4D20-448D-96A3-73647EBAB42D}" destId="{0CC20829-FAB4-45B5-8A59-A7070D5D40DD}" srcOrd="10" destOrd="0" parTransId="{0616FD75-4878-4C09-B3CB-3DC7EC64F587}" sibTransId="{73BB385A-47EF-412D-89CF-E147C7F52F4A}"/>
    <dgm:cxn modelId="{660E0119-3E0D-4B3A-BDCA-A868A8543575}" srcId="{7F9CB150-4D20-448D-96A3-73647EBAB42D}" destId="{D1760717-AD96-4710-81BC-52D78A0907DC}" srcOrd="5" destOrd="0" parTransId="{9930546B-1532-4FE4-8151-8BE27A0550DF}" sibTransId="{38536950-132B-4FFC-A7C0-8B39867F4B28}"/>
    <dgm:cxn modelId="{CC65A519-A512-431D-A7C6-138365B41312}" type="presOf" srcId="{C99A0414-AD0F-485E-9DB4-7C398984B018}" destId="{4DA47102-369A-4184-BF9F-D6B563BD6C23}" srcOrd="0" destOrd="0" presId="urn:microsoft.com/office/officeart/2005/8/layout/bProcess4"/>
    <dgm:cxn modelId="{2577E229-FB34-49CE-92D4-2C4429185E7C}" type="presOf" srcId="{45C8E589-97B6-4855-9795-9FAAC792180C}" destId="{4976928D-1D43-461B-8802-D76F3A3C6A35}" srcOrd="0" destOrd="0" presId="urn:microsoft.com/office/officeart/2005/8/layout/bProcess4"/>
    <dgm:cxn modelId="{84AD242F-0175-44E8-93CD-5E2274C7A27C}" type="presOf" srcId="{ACB495D1-55A6-4077-A22C-B9A39A0F6D8E}" destId="{B9BE3722-B74C-468E-9EBE-131669D3D490}" srcOrd="0" destOrd="0" presId="urn:microsoft.com/office/officeart/2005/8/layout/bProcess4"/>
    <dgm:cxn modelId="{7801AB3B-B364-4DC5-A585-28B557ECEDA2}" type="presOf" srcId="{529C78D9-BF83-4388-875F-7CAE5FF2971E}" destId="{F8864F83-21B4-46E2-9160-B02E5C3631E8}" srcOrd="0" destOrd="0" presId="urn:microsoft.com/office/officeart/2005/8/layout/bProcess4"/>
    <dgm:cxn modelId="{F71FA441-A600-4595-BF4F-FCF9B084BB7F}" type="presOf" srcId="{B6C61DB9-B3AE-4245-A5A9-B4806F0871E4}" destId="{FBB576E1-B09D-4276-AF64-5E29DC0DB828}" srcOrd="0" destOrd="0" presId="urn:microsoft.com/office/officeart/2005/8/layout/bProcess4"/>
    <dgm:cxn modelId="{5A83FF51-4947-4DC5-8E8E-491E1BAAE4AF}" type="presOf" srcId="{D32169BE-5EC6-4D3A-A6B5-6E5F8D207D7A}" destId="{CDEC2AF1-D5E2-4AAF-B825-41AE8685F6A1}" srcOrd="0" destOrd="0" presId="urn:microsoft.com/office/officeart/2005/8/layout/bProcess4"/>
    <dgm:cxn modelId="{F179CE55-B1B9-492C-B6A5-833D24A0AB54}" type="presOf" srcId="{3C7BF5F8-F655-498C-B1B0-DCB5D3AA1944}" destId="{4B287477-4F07-4B70-84E3-E9A4230B3DDD}" srcOrd="0" destOrd="0" presId="urn:microsoft.com/office/officeart/2005/8/layout/bProcess4"/>
    <dgm:cxn modelId="{658CF855-B8CB-4482-9DEB-FB792D9CF11A}" type="presOf" srcId="{0CC20829-FAB4-45B5-8A59-A7070D5D40DD}" destId="{89298E12-2E29-4CEB-AFD4-9EA91355BA1D}" srcOrd="0" destOrd="0" presId="urn:microsoft.com/office/officeart/2005/8/layout/bProcess4"/>
    <dgm:cxn modelId="{268F395A-1CE8-435B-8795-A6BF02CA7654}" type="presOf" srcId="{D1760717-AD96-4710-81BC-52D78A0907DC}" destId="{FB8D5D50-B561-49C6-8B28-87221BF6C654}" srcOrd="0" destOrd="0" presId="urn:microsoft.com/office/officeart/2005/8/layout/bProcess4"/>
    <dgm:cxn modelId="{A061545A-3DC6-4676-89D6-24015E2C3A8B}" type="presOf" srcId="{38536950-132B-4FFC-A7C0-8B39867F4B28}" destId="{4CFCD00D-B49B-437C-BE7C-976A9EB4BDB8}" srcOrd="0" destOrd="0" presId="urn:microsoft.com/office/officeart/2005/8/layout/bProcess4"/>
    <dgm:cxn modelId="{7980D35C-8E8B-49C6-A9B2-08E11117B0C2}" srcId="{7F9CB150-4D20-448D-96A3-73647EBAB42D}" destId="{035A8115-5C78-4478-8AD2-55CAC4FB22EC}" srcOrd="7" destOrd="0" parTransId="{57AA7531-ADF4-46DE-AF91-F61E152AD912}" sibTransId="{7EA50864-DB40-467D-B572-DC4AAB86F1E9}"/>
    <dgm:cxn modelId="{CB21D166-B649-419C-BE88-D3BA2B251A55}" type="presOf" srcId="{73BB385A-47EF-412D-89CF-E147C7F52F4A}" destId="{E01A73C4-756D-41D4-8DCA-232E8E87025C}" srcOrd="0" destOrd="0" presId="urn:microsoft.com/office/officeart/2005/8/layout/bProcess4"/>
    <dgm:cxn modelId="{88C67876-18F9-4044-AF2C-15B4A89BE104}" type="presOf" srcId="{EC8D09B3-86EB-498D-87F3-2084C5EC5FCA}" destId="{ADCA2EF5-9DD9-4C86-8049-548958CF1EB6}" srcOrd="0" destOrd="0" presId="urn:microsoft.com/office/officeart/2005/8/layout/bProcess4"/>
    <dgm:cxn modelId="{4C6E0578-5678-4569-9605-452B3E226372}" type="presOf" srcId="{7EA50864-DB40-467D-B572-DC4AAB86F1E9}" destId="{65810823-D15B-4315-9482-648732418C1E}" srcOrd="0" destOrd="0" presId="urn:microsoft.com/office/officeart/2005/8/layout/bProcess4"/>
    <dgm:cxn modelId="{814B377D-CA7D-43B1-8FE3-2E1E99E7BD95}" type="presOf" srcId="{11071B23-BE86-4F01-868F-815D35513416}" destId="{7E14962D-4C2C-444E-A0C5-804F3CB9C88D}" srcOrd="0" destOrd="0" presId="urn:microsoft.com/office/officeart/2005/8/layout/bProcess4"/>
    <dgm:cxn modelId="{B949537D-9F39-430B-ACFA-12EBFDEAA9DA}" type="presOf" srcId="{FA26AED7-DBA8-42ED-931D-F99FC3B331AF}" destId="{5D0D9023-CCFB-46CB-B952-7921C133C173}" srcOrd="0" destOrd="0" presId="urn:microsoft.com/office/officeart/2005/8/layout/bProcess4"/>
    <dgm:cxn modelId="{FABFE587-F60C-4ACD-97F5-68278D44B06F}" type="presOf" srcId="{CD024ED3-4BEF-4F72-B1DA-3E95016AC786}" destId="{E56BF440-EE59-461E-A559-821570C70726}" srcOrd="0" destOrd="0" presId="urn:microsoft.com/office/officeart/2005/8/layout/bProcess4"/>
    <dgm:cxn modelId="{542CAC88-DE05-4893-9AB6-06476E838F8C}" type="presOf" srcId="{7F9CB150-4D20-448D-96A3-73647EBAB42D}" destId="{74F4A998-9AB7-4F90-A819-BBE8ABA82561}" srcOrd="0" destOrd="0" presId="urn:microsoft.com/office/officeart/2005/8/layout/bProcess4"/>
    <dgm:cxn modelId="{9ADBE28C-3B83-4DC0-9172-24D023725986}" srcId="{7F9CB150-4D20-448D-96A3-73647EBAB42D}" destId="{702F3238-0623-4DD2-80D1-41EB8DF945D8}" srcOrd="0" destOrd="0" parTransId="{316CB47C-75D3-4A3D-BCC6-92D2AA07F7CB}" sibTransId="{D32169BE-5EC6-4D3A-A6B5-6E5F8D207D7A}"/>
    <dgm:cxn modelId="{324E9390-8BE3-4500-BDB1-0BC4939EB2B6}" type="presOf" srcId="{035A8115-5C78-4478-8AD2-55CAC4FB22EC}" destId="{9E427668-0BAD-4AA0-BD3E-20E4CC5DB4FE}" srcOrd="0" destOrd="0" presId="urn:microsoft.com/office/officeart/2005/8/layout/bProcess4"/>
    <dgm:cxn modelId="{AE192591-E2B2-449D-ACB4-9F15522B87B9}" type="presOf" srcId="{694D531B-DCD3-46AD-8477-8ADA711C51C3}" destId="{0FC4A4FD-60C6-433F-9DB1-3CB470B843CB}" srcOrd="0" destOrd="0" presId="urn:microsoft.com/office/officeart/2005/8/layout/bProcess4"/>
    <dgm:cxn modelId="{D2B35A92-BC26-4231-A4D0-9DC6E444EA80}" srcId="{7F9CB150-4D20-448D-96A3-73647EBAB42D}" destId="{B6C61DB9-B3AE-4245-A5A9-B4806F0871E4}" srcOrd="8" destOrd="0" parTransId="{7A04F8D6-DEE4-4C92-B78A-CD33598A7E10}" sibTransId="{40D9C158-FA15-4D94-840F-47DD29BABE16}"/>
    <dgm:cxn modelId="{C47FD7AE-4C34-4B3B-91D4-D5ACA83E2D5C}" type="presOf" srcId="{B859E399-72C1-4A0D-9F0B-B29CD3B965DE}" destId="{7F923493-9E02-4220-915C-9DC4827B0E77}" srcOrd="0" destOrd="0" presId="urn:microsoft.com/office/officeart/2005/8/layout/bProcess4"/>
    <dgm:cxn modelId="{43CAA2B1-71C5-4801-BD4D-5D6C7630F996}" type="presOf" srcId="{BB20D416-FA74-4A5A-958A-149D38C4CD11}" destId="{35700672-149F-4B92-AF02-E3574DFA1B96}" srcOrd="0" destOrd="0" presId="urn:microsoft.com/office/officeart/2005/8/layout/bProcess4"/>
    <dgm:cxn modelId="{701138B7-6A0E-40CA-8644-B38895F70B4D}" srcId="{7F9CB150-4D20-448D-96A3-73647EBAB42D}" destId="{ACB495D1-55A6-4077-A22C-B9A39A0F6D8E}" srcOrd="3" destOrd="0" parTransId="{6035A325-7697-4744-BB45-ED39B27AE0CD}" sibTransId="{CD024ED3-4BEF-4F72-B1DA-3E95016AC786}"/>
    <dgm:cxn modelId="{58178DC2-08AF-4D26-8268-7F3FADC4E1AB}" type="presOf" srcId="{23599823-877E-4048-B3F6-98AAB4FA66C9}" destId="{8526309B-13CF-47C3-9A1B-FAAEEBC1AEE3}" srcOrd="0" destOrd="0" presId="urn:microsoft.com/office/officeart/2005/8/layout/bProcess4"/>
    <dgm:cxn modelId="{B29C90C4-786A-4827-BCBF-19ECF0570B12}" srcId="{7F9CB150-4D20-448D-96A3-73647EBAB42D}" destId="{C99A0414-AD0F-485E-9DB4-7C398984B018}" srcOrd="9" destOrd="0" parTransId="{39FAAB80-B661-4CA7-BF01-1AFEB2ED9F12}" sibTransId="{23599823-877E-4048-B3F6-98AAB4FA66C9}"/>
    <dgm:cxn modelId="{DDBA9AC5-2C48-49F5-8E15-DD31AC154DB9}" type="presOf" srcId="{702F3238-0623-4DD2-80D1-41EB8DF945D8}" destId="{263004DE-1A13-4CBE-A052-CFB7F17F07FE}" srcOrd="0" destOrd="0" presId="urn:microsoft.com/office/officeart/2005/8/layout/bProcess4"/>
    <dgm:cxn modelId="{6D7E53E4-82EE-431B-8CD0-CCC80243AFC5}" type="presOf" srcId="{40D9C158-FA15-4D94-840F-47DD29BABE16}" destId="{1380D30E-1D71-4710-BC41-7FDD56BDB740}" srcOrd="0" destOrd="0" presId="urn:microsoft.com/office/officeart/2005/8/layout/bProcess4"/>
    <dgm:cxn modelId="{3A972FED-3CE7-4510-BF24-5A9BE91DC430}" srcId="{7F9CB150-4D20-448D-96A3-73647EBAB42D}" destId="{3C7BF5F8-F655-498C-B1B0-DCB5D3AA1944}" srcOrd="6" destOrd="0" parTransId="{06F82B72-6309-44AA-B38E-1998648E8A4C}" sibTransId="{BB20D416-FA74-4A5A-958A-149D38C4CD11}"/>
    <dgm:cxn modelId="{16735DED-1B5D-4FB4-92A5-1B329B52C61B}" srcId="{7F9CB150-4D20-448D-96A3-73647EBAB42D}" destId="{B859E399-72C1-4A0D-9F0B-B29CD3B965DE}" srcOrd="1" destOrd="0" parTransId="{9AF98513-087A-4906-B7AB-2441A3BDB442}" sibTransId="{529C78D9-BF83-4388-875F-7CAE5FF2971E}"/>
    <dgm:cxn modelId="{9DCD22F1-6477-4402-8699-59EDEBC78848}" srcId="{7F9CB150-4D20-448D-96A3-73647EBAB42D}" destId="{FA26AED7-DBA8-42ED-931D-F99FC3B331AF}" srcOrd="11" destOrd="0" parTransId="{EEEAAA31-908B-4447-8673-CC1590B0A6D4}" sibTransId="{0A8A4985-8C1B-4EAD-AE40-F7684844B4DF}"/>
    <dgm:cxn modelId="{E0B5E952-9340-44A1-97CA-2D2A53A6D42F}" type="presParOf" srcId="{74F4A998-9AB7-4F90-A819-BBE8ABA82561}" destId="{F6B10C87-7559-44D7-AC47-3EBB1F200EDC}" srcOrd="0" destOrd="0" presId="urn:microsoft.com/office/officeart/2005/8/layout/bProcess4"/>
    <dgm:cxn modelId="{9C6665CA-1BDF-4482-B42E-FA8F4734CED5}" type="presParOf" srcId="{F6B10C87-7559-44D7-AC47-3EBB1F200EDC}" destId="{6CF4B9CA-E4DD-49F7-8B02-09F6356172CA}" srcOrd="0" destOrd="0" presId="urn:microsoft.com/office/officeart/2005/8/layout/bProcess4"/>
    <dgm:cxn modelId="{B0B4FD87-2B37-4283-B265-4989C859A962}" type="presParOf" srcId="{F6B10C87-7559-44D7-AC47-3EBB1F200EDC}" destId="{263004DE-1A13-4CBE-A052-CFB7F17F07FE}" srcOrd="1" destOrd="0" presId="urn:microsoft.com/office/officeart/2005/8/layout/bProcess4"/>
    <dgm:cxn modelId="{C53A9BBD-E972-4893-9976-7D9F9F607912}" type="presParOf" srcId="{74F4A998-9AB7-4F90-A819-BBE8ABA82561}" destId="{CDEC2AF1-D5E2-4AAF-B825-41AE8685F6A1}" srcOrd="1" destOrd="0" presId="urn:microsoft.com/office/officeart/2005/8/layout/bProcess4"/>
    <dgm:cxn modelId="{9569D212-60B7-4A45-B8F2-A16CA72C125A}" type="presParOf" srcId="{74F4A998-9AB7-4F90-A819-BBE8ABA82561}" destId="{125ADFA7-6D64-4EDF-946A-F83C4690067B}" srcOrd="2" destOrd="0" presId="urn:microsoft.com/office/officeart/2005/8/layout/bProcess4"/>
    <dgm:cxn modelId="{93E7EF55-253A-434F-8641-FBAD7832313F}" type="presParOf" srcId="{125ADFA7-6D64-4EDF-946A-F83C4690067B}" destId="{4B64E562-BE85-47A4-9C66-ACD31033B688}" srcOrd="0" destOrd="0" presId="urn:microsoft.com/office/officeart/2005/8/layout/bProcess4"/>
    <dgm:cxn modelId="{A37B295D-24FB-4AEA-A81E-3DCE9D542F87}" type="presParOf" srcId="{125ADFA7-6D64-4EDF-946A-F83C4690067B}" destId="{7F923493-9E02-4220-915C-9DC4827B0E77}" srcOrd="1" destOrd="0" presId="urn:microsoft.com/office/officeart/2005/8/layout/bProcess4"/>
    <dgm:cxn modelId="{3016068D-B629-450F-ABDB-1117F110F988}" type="presParOf" srcId="{74F4A998-9AB7-4F90-A819-BBE8ABA82561}" destId="{F8864F83-21B4-46E2-9160-B02E5C3631E8}" srcOrd="3" destOrd="0" presId="urn:microsoft.com/office/officeart/2005/8/layout/bProcess4"/>
    <dgm:cxn modelId="{CDED19F3-BC0D-4550-AD2A-1CB94627F34B}" type="presParOf" srcId="{74F4A998-9AB7-4F90-A819-BBE8ABA82561}" destId="{AAF1549A-8751-4E38-B8E5-D5134F123CCF}" srcOrd="4" destOrd="0" presId="urn:microsoft.com/office/officeart/2005/8/layout/bProcess4"/>
    <dgm:cxn modelId="{EE054577-9A4C-4DDC-85DE-1D267A303CBB}" type="presParOf" srcId="{AAF1549A-8751-4E38-B8E5-D5134F123CCF}" destId="{CE0C62B4-2CFB-4290-9B28-7E28E352E6E7}" srcOrd="0" destOrd="0" presId="urn:microsoft.com/office/officeart/2005/8/layout/bProcess4"/>
    <dgm:cxn modelId="{D0D4FB14-B1A8-497D-941F-630F1F2A8E80}" type="presParOf" srcId="{AAF1549A-8751-4E38-B8E5-D5134F123CCF}" destId="{7E14962D-4C2C-444E-A0C5-804F3CB9C88D}" srcOrd="1" destOrd="0" presId="urn:microsoft.com/office/officeart/2005/8/layout/bProcess4"/>
    <dgm:cxn modelId="{E3D446C0-6331-430C-8380-4106E34869DD}" type="presParOf" srcId="{74F4A998-9AB7-4F90-A819-BBE8ABA82561}" destId="{0FC4A4FD-60C6-433F-9DB1-3CB470B843CB}" srcOrd="5" destOrd="0" presId="urn:microsoft.com/office/officeart/2005/8/layout/bProcess4"/>
    <dgm:cxn modelId="{4292DC35-F67E-440D-AB11-FF2ADD260A83}" type="presParOf" srcId="{74F4A998-9AB7-4F90-A819-BBE8ABA82561}" destId="{EBF626BA-AD40-4895-BA4F-0EF0E2A51317}" srcOrd="6" destOrd="0" presId="urn:microsoft.com/office/officeart/2005/8/layout/bProcess4"/>
    <dgm:cxn modelId="{2714C7D2-6967-4E27-96CF-FA01B413B6B2}" type="presParOf" srcId="{EBF626BA-AD40-4895-BA4F-0EF0E2A51317}" destId="{8ACE24A3-AEF5-43C7-8408-6BDD16233D70}" srcOrd="0" destOrd="0" presId="urn:microsoft.com/office/officeart/2005/8/layout/bProcess4"/>
    <dgm:cxn modelId="{1FF5BFC3-4400-46DA-887E-E7C023580E39}" type="presParOf" srcId="{EBF626BA-AD40-4895-BA4F-0EF0E2A51317}" destId="{B9BE3722-B74C-468E-9EBE-131669D3D490}" srcOrd="1" destOrd="0" presId="urn:microsoft.com/office/officeart/2005/8/layout/bProcess4"/>
    <dgm:cxn modelId="{7559AF7A-4FB7-4D9C-BF63-1960ADC28C47}" type="presParOf" srcId="{74F4A998-9AB7-4F90-A819-BBE8ABA82561}" destId="{E56BF440-EE59-461E-A559-821570C70726}" srcOrd="7" destOrd="0" presId="urn:microsoft.com/office/officeart/2005/8/layout/bProcess4"/>
    <dgm:cxn modelId="{3B49DDD1-10CD-401E-A384-C20F96DFF66F}" type="presParOf" srcId="{74F4A998-9AB7-4F90-A819-BBE8ABA82561}" destId="{39E46D0D-F242-4922-BE64-B563DB1DAB59}" srcOrd="8" destOrd="0" presId="urn:microsoft.com/office/officeart/2005/8/layout/bProcess4"/>
    <dgm:cxn modelId="{A8F95D09-EAD2-4C27-A4FC-08E88B0EAFF0}" type="presParOf" srcId="{39E46D0D-F242-4922-BE64-B563DB1DAB59}" destId="{B97C06BA-0A57-4D36-9F79-EC3F5430470B}" srcOrd="0" destOrd="0" presId="urn:microsoft.com/office/officeart/2005/8/layout/bProcess4"/>
    <dgm:cxn modelId="{C3474C5D-314B-49D7-B0D8-9CB8FC5AC1D4}" type="presParOf" srcId="{39E46D0D-F242-4922-BE64-B563DB1DAB59}" destId="{4976928D-1D43-461B-8802-D76F3A3C6A35}" srcOrd="1" destOrd="0" presId="urn:microsoft.com/office/officeart/2005/8/layout/bProcess4"/>
    <dgm:cxn modelId="{BB8EC995-EC6C-4086-9290-89AA0989AE39}" type="presParOf" srcId="{74F4A998-9AB7-4F90-A819-BBE8ABA82561}" destId="{ADCA2EF5-9DD9-4C86-8049-548958CF1EB6}" srcOrd="9" destOrd="0" presId="urn:microsoft.com/office/officeart/2005/8/layout/bProcess4"/>
    <dgm:cxn modelId="{1D0FFA9D-115A-4BD3-A90E-FA38F97B2737}" type="presParOf" srcId="{74F4A998-9AB7-4F90-A819-BBE8ABA82561}" destId="{A44250C5-A324-4157-BB91-A7197CC5D217}" srcOrd="10" destOrd="0" presId="urn:microsoft.com/office/officeart/2005/8/layout/bProcess4"/>
    <dgm:cxn modelId="{694E5807-84CD-42F3-AB04-31A61921AAAA}" type="presParOf" srcId="{A44250C5-A324-4157-BB91-A7197CC5D217}" destId="{6A96DD23-D646-4914-8489-5A552FDB8004}" srcOrd="0" destOrd="0" presId="urn:microsoft.com/office/officeart/2005/8/layout/bProcess4"/>
    <dgm:cxn modelId="{873C7499-A524-452C-91DC-836C375267C4}" type="presParOf" srcId="{A44250C5-A324-4157-BB91-A7197CC5D217}" destId="{FB8D5D50-B561-49C6-8B28-87221BF6C654}" srcOrd="1" destOrd="0" presId="urn:microsoft.com/office/officeart/2005/8/layout/bProcess4"/>
    <dgm:cxn modelId="{B9E8E640-E1C5-4675-93EC-C215465DC118}" type="presParOf" srcId="{74F4A998-9AB7-4F90-A819-BBE8ABA82561}" destId="{4CFCD00D-B49B-437C-BE7C-976A9EB4BDB8}" srcOrd="11" destOrd="0" presId="urn:microsoft.com/office/officeart/2005/8/layout/bProcess4"/>
    <dgm:cxn modelId="{EE502BE6-7105-484F-AAD7-FCAC41388D4E}" type="presParOf" srcId="{74F4A998-9AB7-4F90-A819-BBE8ABA82561}" destId="{737C56B5-2458-4981-A852-29C86DE21D62}" srcOrd="12" destOrd="0" presId="urn:microsoft.com/office/officeart/2005/8/layout/bProcess4"/>
    <dgm:cxn modelId="{97599DD4-6AC5-43F0-B143-71F03AFFF01C}" type="presParOf" srcId="{737C56B5-2458-4981-A852-29C86DE21D62}" destId="{E91B4B1E-723A-41F4-976D-8BD4E7AD8260}" srcOrd="0" destOrd="0" presId="urn:microsoft.com/office/officeart/2005/8/layout/bProcess4"/>
    <dgm:cxn modelId="{C1EBCDE4-E535-4074-808E-7316DF266697}" type="presParOf" srcId="{737C56B5-2458-4981-A852-29C86DE21D62}" destId="{4B287477-4F07-4B70-84E3-E9A4230B3DDD}" srcOrd="1" destOrd="0" presId="urn:microsoft.com/office/officeart/2005/8/layout/bProcess4"/>
    <dgm:cxn modelId="{812B7F80-135E-47F7-A106-70D9986DAD67}" type="presParOf" srcId="{74F4A998-9AB7-4F90-A819-BBE8ABA82561}" destId="{35700672-149F-4B92-AF02-E3574DFA1B96}" srcOrd="13" destOrd="0" presId="urn:microsoft.com/office/officeart/2005/8/layout/bProcess4"/>
    <dgm:cxn modelId="{B3E9FFB8-A4BE-429A-B1B1-2BD39043C68A}" type="presParOf" srcId="{74F4A998-9AB7-4F90-A819-BBE8ABA82561}" destId="{1AE9352D-4036-4A8B-B642-5D2A8DA796A4}" srcOrd="14" destOrd="0" presId="urn:microsoft.com/office/officeart/2005/8/layout/bProcess4"/>
    <dgm:cxn modelId="{59ED020B-24C8-4F24-8A80-D868A4BD32FD}" type="presParOf" srcId="{1AE9352D-4036-4A8B-B642-5D2A8DA796A4}" destId="{C02A79F2-5203-4750-BC13-2D693EA0E358}" srcOrd="0" destOrd="0" presId="urn:microsoft.com/office/officeart/2005/8/layout/bProcess4"/>
    <dgm:cxn modelId="{1A434CC8-44C7-4F46-9B84-9FFEA4F80524}" type="presParOf" srcId="{1AE9352D-4036-4A8B-B642-5D2A8DA796A4}" destId="{9E427668-0BAD-4AA0-BD3E-20E4CC5DB4FE}" srcOrd="1" destOrd="0" presId="urn:microsoft.com/office/officeart/2005/8/layout/bProcess4"/>
    <dgm:cxn modelId="{8E8D3394-2EF8-49E2-A067-B175D3EB582B}" type="presParOf" srcId="{74F4A998-9AB7-4F90-A819-BBE8ABA82561}" destId="{65810823-D15B-4315-9482-648732418C1E}" srcOrd="15" destOrd="0" presId="urn:microsoft.com/office/officeart/2005/8/layout/bProcess4"/>
    <dgm:cxn modelId="{228AE337-8C7C-4C84-AF2C-ED3D71414792}" type="presParOf" srcId="{74F4A998-9AB7-4F90-A819-BBE8ABA82561}" destId="{E6E567C3-A90B-47EF-A41D-AF904C704183}" srcOrd="16" destOrd="0" presId="urn:microsoft.com/office/officeart/2005/8/layout/bProcess4"/>
    <dgm:cxn modelId="{8CEF6FBA-9CF8-4230-8D77-EE034F6C53CA}" type="presParOf" srcId="{E6E567C3-A90B-47EF-A41D-AF904C704183}" destId="{CFAFBEC7-9ED9-4F70-8420-B817D640C722}" srcOrd="0" destOrd="0" presId="urn:microsoft.com/office/officeart/2005/8/layout/bProcess4"/>
    <dgm:cxn modelId="{F3F2EE33-2282-44A7-9734-D943E326500F}" type="presParOf" srcId="{E6E567C3-A90B-47EF-A41D-AF904C704183}" destId="{FBB576E1-B09D-4276-AF64-5E29DC0DB828}" srcOrd="1" destOrd="0" presId="urn:microsoft.com/office/officeart/2005/8/layout/bProcess4"/>
    <dgm:cxn modelId="{6F890145-EA36-4641-B5F0-ACBE236917FD}" type="presParOf" srcId="{74F4A998-9AB7-4F90-A819-BBE8ABA82561}" destId="{1380D30E-1D71-4710-BC41-7FDD56BDB740}" srcOrd="17" destOrd="0" presId="urn:microsoft.com/office/officeart/2005/8/layout/bProcess4"/>
    <dgm:cxn modelId="{26906744-4FD3-4FD9-953D-BB74AC9580D6}" type="presParOf" srcId="{74F4A998-9AB7-4F90-A819-BBE8ABA82561}" destId="{8CC0F38D-01A8-4CFA-B8DC-01F6121AF55D}" srcOrd="18" destOrd="0" presId="urn:microsoft.com/office/officeart/2005/8/layout/bProcess4"/>
    <dgm:cxn modelId="{E66CE581-8403-4803-AC47-7BCCF7811DE6}" type="presParOf" srcId="{8CC0F38D-01A8-4CFA-B8DC-01F6121AF55D}" destId="{0D077CB8-F254-4402-9FCC-60CA6EF5476F}" srcOrd="0" destOrd="0" presId="urn:microsoft.com/office/officeart/2005/8/layout/bProcess4"/>
    <dgm:cxn modelId="{55B65471-D95D-4F58-B553-27A31D1E0DC8}" type="presParOf" srcId="{8CC0F38D-01A8-4CFA-B8DC-01F6121AF55D}" destId="{4DA47102-369A-4184-BF9F-D6B563BD6C23}" srcOrd="1" destOrd="0" presId="urn:microsoft.com/office/officeart/2005/8/layout/bProcess4"/>
    <dgm:cxn modelId="{9FA83635-E8F1-4EC7-AA8C-ECBC20314008}" type="presParOf" srcId="{74F4A998-9AB7-4F90-A819-BBE8ABA82561}" destId="{8526309B-13CF-47C3-9A1B-FAAEEBC1AEE3}" srcOrd="19" destOrd="0" presId="urn:microsoft.com/office/officeart/2005/8/layout/bProcess4"/>
    <dgm:cxn modelId="{95722D9E-4EF0-4F49-879A-392DEA805510}" type="presParOf" srcId="{74F4A998-9AB7-4F90-A819-BBE8ABA82561}" destId="{5D500DE4-049C-4EDC-82CF-608B1F63BB3F}" srcOrd="20" destOrd="0" presId="urn:microsoft.com/office/officeart/2005/8/layout/bProcess4"/>
    <dgm:cxn modelId="{D311CF4F-527B-4B9F-9414-B686AE617F5D}" type="presParOf" srcId="{5D500DE4-049C-4EDC-82CF-608B1F63BB3F}" destId="{06140F4F-1CF9-4BD3-98E0-71EA638C501B}" srcOrd="0" destOrd="0" presId="urn:microsoft.com/office/officeart/2005/8/layout/bProcess4"/>
    <dgm:cxn modelId="{CC57312B-9161-44D3-BB64-4284503DA282}" type="presParOf" srcId="{5D500DE4-049C-4EDC-82CF-608B1F63BB3F}" destId="{89298E12-2E29-4CEB-AFD4-9EA91355BA1D}" srcOrd="1" destOrd="0" presId="urn:microsoft.com/office/officeart/2005/8/layout/bProcess4"/>
    <dgm:cxn modelId="{17996FC4-ABD9-4998-B15C-B545C098D1D7}" type="presParOf" srcId="{74F4A998-9AB7-4F90-A819-BBE8ABA82561}" destId="{E01A73C4-756D-41D4-8DCA-232E8E87025C}" srcOrd="21" destOrd="0" presId="urn:microsoft.com/office/officeart/2005/8/layout/bProcess4"/>
    <dgm:cxn modelId="{4ED6CCC5-827E-45B1-A0D9-BE1C14BCFE97}" type="presParOf" srcId="{74F4A998-9AB7-4F90-A819-BBE8ABA82561}" destId="{1D5B2F3A-7D76-44E9-A9FF-60D714CD183A}" srcOrd="22" destOrd="0" presId="urn:microsoft.com/office/officeart/2005/8/layout/bProcess4"/>
    <dgm:cxn modelId="{15746FDA-1DE5-47BD-B727-EF7C607B2C59}" type="presParOf" srcId="{1D5B2F3A-7D76-44E9-A9FF-60D714CD183A}" destId="{2273CEFE-22D7-4DB2-8E24-45D3229E3E6B}" srcOrd="0" destOrd="0" presId="urn:microsoft.com/office/officeart/2005/8/layout/bProcess4"/>
    <dgm:cxn modelId="{81F2EF87-F43E-4FC9-9C43-C55725ADF48B}" type="presParOf" srcId="{1D5B2F3A-7D76-44E9-A9FF-60D714CD183A}" destId="{5D0D9023-CCFB-46CB-B952-7921C133C173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980E4D-65E8-41BA-A0BD-F4B78F466D23}">
      <dsp:nvSpPr>
        <dsp:cNvPr id="0" name=""/>
        <dsp:cNvSpPr/>
      </dsp:nvSpPr>
      <dsp:spPr>
        <a:xfrm>
          <a:off x="973" y="609147"/>
          <a:ext cx="3797460" cy="22784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 dirty="0"/>
            <a:t> </a:t>
          </a:r>
          <a:r>
            <a:rPr lang="en-IN" sz="1600" b="1" u="sng" kern="1200" dirty="0"/>
            <a:t>Inclusivity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Everyone feels welcome and respected, no matter their background, experience, or identity.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“I want to feel like research includes people like me — not just experts.”</a:t>
          </a:r>
          <a:endParaRPr lang="en-IN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600" b="1" kern="1200" dirty="0"/>
        </a:p>
      </dsp:txBody>
      <dsp:txXfrm>
        <a:off x="973" y="609147"/>
        <a:ext cx="3797460" cy="2278476"/>
      </dsp:txXfrm>
    </dsp:sp>
    <dsp:sp modelId="{4E76C390-7375-4BBC-83B7-30DAF6D7D577}">
      <dsp:nvSpPr>
        <dsp:cNvPr id="0" name=""/>
        <dsp:cNvSpPr/>
      </dsp:nvSpPr>
      <dsp:spPr>
        <a:xfrm>
          <a:off x="4178180" y="609147"/>
          <a:ext cx="3797460" cy="2278476"/>
        </a:xfrm>
        <a:prstGeom prst="rect">
          <a:avLst/>
        </a:prstGeom>
        <a:solidFill>
          <a:schemeClr val="accent5">
            <a:hueOff val="-4050717"/>
            <a:satOff val="-275"/>
            <a:lumOff val="6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u="sng" kern="1200" dirty="0"/>
            <a:t>Collaboration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People work together as equals — researchers, communities, NHS staff, and the public all have a voice.</a:t>
          </a:r>
          <a:endParaRPr lang="en-IN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 “I want to feel like I’m shaping something, not just being asked questions.”</a:t>
          </a:r>
          <a:endParaRPr lang="en-IN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600" b="1" kern="1200" dirty="0"/>
        </a:p>
      </dsp:txBody>
      <dsp:txXfrm>
        <a:off x="4178180" y="609147"/>
        <a:ext cx="3797460" cy="2278476"/>
      </dsp:txXfrm>
    </dsp:sp>
    <dsp:sp modelId="{DCDDCBDC-4D28-473A-9497-FF8A08E33C19}">
      <dsp:nvSpPr>
        <dsp:cNvPr id="0" name=""/>
        <dsp:cNvSpPr/>
      </dsp:nvSpPr>
      <dsp:spPr>
        <a:xfrm>
          <a:off x="973" y="3267369"/>
          <a:ext cx="3797460" cy="2278476"/>
        </a:xfrm>
        <a:prstGeom prst="rect">
          <a:avLst/>
        </a:prstGeom>
        <a:solidFill>
          <a:schemeClr val="accent5">
            <a:hueOff val="-8101434"/>
            <a:satOff val="-551"/>
            <a:lumOff val="13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u="sng" kern="1200" dirty="0"/>
            <a:t>Community-led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Ideas come from real local needs, not top-down. People with lived experience help set the agenda.</a:t>
          </a:r>
          <a:endParaRPr lang="en-IN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“I want to feel like research starts with what matters in my community.”</a:t>
          </a:r>
          <a:endParaRPr lang="en-IN" sz="1600" b="1" kern="1200" dirty="0"/>
        </a:p>
      </dsp:txBody>
      <dsp:txXfrm>
        <a:off x="973" y="3267369"/>
        <a:ext cx="3797460" cy="2278476"/>
      </dsp:txXfrm>
    </dsp:sp>
    <dsp:sp modelId="{A00D15CB-23A4-4554-8634-7D1096CCFDF0}">
      <dsp:nvSpPr>
        <dsp:cNvPr id="0" name=""/>
        <dsp:cNvSpPr/>
      </dsp:nvSpPr>
      <dsp:spPr>
        <a:xfrm>
          <a:off x="4178180" y="3267369"/>
          <a:ext cx="3797460" cy="2278476"/>
        </a:xfrm>
        <a:prstGeom prst="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600" b="1" u="sng" kern="1200" dirty="0"/>
            <a:t>Accessibility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600" b="1" kern="1200" dirty="0"/>
            <a:t>Information is clear, events are easy to join, and support is there if you need it.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600" b="1" kern="1200" dirty="0"/>
            <a:t>“I want to feel like I don’t need a PhD to take part.”</a:t>
          </a:r>
          <a:endParaRPr lang="en-IN" sz="1600" b="1" kern="1200" dirty="0"/>
        </a:p>
      </dsp:txBody>
      <dsp:txXfrm>
        <a:off x="4178180" y="3267369"/>
        <a:ext cx="3797460" cy="22784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EC2AF1-D5E2-4AAF-B825-41AE8685F6A1}">
      <dsp:nvSpPr>
        <dsp:cNvPr id="0" name=""/>
        <dsp:cNvSpPr/>
      </dsp:nvSpPr>
      <dsp:spPr>
        <a:xfrm rot="5400000">
          <a:off x="-34310" y="1010389"/>
          <a:ext cx="1577728" cy="19041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3004DE-1A13-4CBE-A052-CFB7F17F07FE}">
      <dsp:nvSpPr>
        <dsp:cNvPr id="0" name=""/>
        <dsp:cNvSpPr/>
      </dsp:nvSpPr>
      <dsp:spPr>
        <a:xfrm>
          <a:off x="326872" y="882"/>
          <a:ext cx="2115731" cy="126943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/>
            <a:t>May 2024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/>
            <a:t>Launch of the South West London Research Support Network </a:t>
          </a:r>
        </a:p>
      </dsp:txBody>
      <dsp:txXfrm>
        <a:off x="364053" y="38063"/>
        <a:ext cx="2041369" cy="1195076"/>
      </dsp:txXfrm>
    </dsp:sp>
    <dsp:sp modelId="{F8864F83-21B4-46E2-9160-B02E5C3631E8}">
      <dsp:nvSpPr>
        <dsp:cNvPr id="0" name=""/>
        <dsp:cNvSpPr/>
      </dsp:nvSpPr>
      <dsp:spPr>
        <a:xfrm rot="5400000">
          <a:off x="-34310" y="2597188"/>
          <a:ext cx="1577728" cy="190415"/>
        </a:xfrm>
        <a:prstGeom prst="rect">
          <a:avLst/>
        </a:prstGeom>
        <a:solidFill>
          <a:schemeClr val="accent5">
            <a:hueOff val="-1215215"/>
            <a:satOff val="-83"/>
            <a:lumOff val="19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923493-9E02-4220-915C-9DC4827B0E77}">
      <dsp:nvSpPr>
        <dsp:cNvPr id="0" name=""/>
        <dsp:cNvSpPr/>
      </dsp:nvSpPr>
      <dsp:spPr>
        <a:xfrm>
          <a:off x="326872" y="1587680"/>
          <a:ext cx="2115731" cy="1269438"/>
        </a:xfrm>
        <a:prstGeom prst="roundRect">
          <a:avLst>
            <a:gd name="adj" fmla="val 10000"/>
          </a:avLst>
        </a:prstGeom>
        <a:solidFill>
          <a:schemeClr val="accent5">
            <a:hueOff val="-1104741"/>
            <a:satOff val="-75"/>
            <a:lumOff val="17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/>
            <a:t>August 2024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/>
            <a:t>How to Avoid Losing Friends and Alienating People with Surveys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/>
            <a:t>Dr. Catherine Heffernan (SWL ICB)</a:t>
          </a:r>
        </a:p>
      </dsp:txBody>
      <dsp:txXfrm>
        <a:off x="364053" y="1624861"/>
        <a:ext cx="2041369" cy="1195076"/>
      </dsp:txXfrm>
    </dsp:sp>
    <dsp:sp modelId="{0FC4A4FD-60C6-433F-9DB1-3CB470B843CB}">
      <dsp:nvSpPr>
        <dsp:cNvPr id="0" name=""/>
        <dsp:cNvSpPr/>
      </dsp:nvSpPr>
      <dsp:spPr>
        <a:xfrm rot="5400000">
          <a:off x="-34310" y="4183986"/>
          <a:ext cx="1577728" cy="190415"/>
        </a:xfrm>
        <a:prstGeom prst="rect">
          <a:avLst/>
        </a:prstGeom>
        <a:solidFill>
          <a:schemeClr val="accent5">
            <a:hueOff val="-2430430"/>
            <a:satOff val="-165"/>
            <a:lumOff val="39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14962D-4C2C-444E-A0C5-804F3CB9C88D}">
      <dsp:nvSpPr>
        <dsp:cNvPr id="0" name=""/>
        <dsp:cNvSpPr/>
      </dsp:nvSpPr>
      <dsp:spPr>
        <a:xfrm>
          <a:off x="326872" y="3174479"/>
          <a:ext cx="2115731" cy="1269438"/>
        </a:xfrm>
        <a:prstGeom prst="roundRect">
          <a:avLst>
            <a:gd name="adj" fmla="val 10000"/>
          </a:avLst>
        </a:prstGeom>
        <a:solidFill>
          <a:schemeClr val="accent5">
            <a:hueOff val="-2209482"/>
            <a:satOff val="-150"/>
            <a:lumOff val="35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/>
            <a:t>September 2024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/>
            <a:t>The Importance of Evaluation</a:t>
          </a:r>
          <a:br>
            <a:rPr lang="en-IN" sz="1100" b="1" kern="1200" dirty="0"/>
          </a:br>
          <a:r>
            <a:rPr lang="en-IN" sz="1100" b="1" kern="1200" dirty="0"/>
            <a:t>Marcus Green  (Optum)</a:t>
          </a:r>
        </a:p>
      </dsp:txBody>
      <dsp:txXfrm>
        <a:off x="364053" y="3211660"/>
        <a:ext cx="2041369" cy="1195076"/>
      </dsp:txXfrm>
    </dsp:sp>
    <dsp:sp modelId="{E56BF440-EE59-461E-A559-821570C70726}">
      <dsp:nvSpPr>
        <dsp:cNvPr id="0" name=""/>
        <dsp:cNvSpPr/>
      </dsp:nvSpPr>
      <dsp:spPr>
        <a:xfrm>
          <a:off x="759088" y="4977386"/>
          <a:ext cx="2804852" cy="190415"/>
        </a:xfrm>
        <a:prstGeom prst="rect">
          <a:avLst/>
        </a:prstGeom>
        <a:solidFill>
          <a:schemeClr val="accent5">
            <a:hueOff val="-3645645"/>
            <a:satOff val="-248"/>
            <a:lumOff val="58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BE3722-B74C-468E-9EBE-131669D3D490}">
      <dsp:nvSpPr>
        <dsp:cNvPr id="0" name=""/>
        <dsp:cNvSpPr/>
      </dsp:nvSpPr>
      <dsp:spPr>
        <a:xfrm>
          <a:off x="326872" y="4761278"/>
          <a:ext cx="2115731" cy="1269438"/>
        </a:xfrm>
        <a:prstGeom prst="roundRect">
          <a:avLst>
            <a:gd name="adj" fmla="val 10000"/>
          </a:avLst>
        </a:prstGeom>
        <a:solidFill>
          <a:schemeClr val="accent5">
            <a:hueOff val="-3314223"/>
            <a:satOff val="-225"/>
            <a:lumOff val="53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/>
            <a:t>October 2024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/>
            <a:t>Measuring Outcomes and Proving Impact</a:t>
          </a:r>
          <a:br>
            <a:rPr lang="en-IN" sz="1100" b="1" kern="1200" dirty="0"/>
          </a:br>
          <a:r>
            <a:rPr lang="en-IN" sz="1100" b="1" kern="1200" dirty="0"/>
            <a:t>Marcus Green  (Optum)</a:t>
          </a:r>
        </a:p>
      </dsp:txBody>
      <dsp:txXfrm>
        <a:off x="364053" y="4798459"/>
        <a:ext cx="2041369" cy="1195076"/>
      </dsp:txXfrm>
    </dsp:sp>
    <dsp:sp modelId="{ADCA2EF5-9DD9-4C86-8049-548958CF1EB6}">
      <dsp:nvSpPr>
        <dsp:cNvPr id="0" name=""/>
        <dsp:cNvSpPr/>
      </dsp:nvSpPr>
      <dsp:spPr>
        <a:xfrm rot="16200000">
          <a:off x="2779612" y="4183986"/>
          <a:ext cx="1577728" cy="190415"/>
        </a:xfrm>
        <a:prstGeom prst="rect">
          <a:avLst/>
        </a:prstGeom>
        <a:solidFill>
          <a:schemeClr val="accent5">
            <a:hueOff val="-4860860"/>
            <a:satOff val="-330"/>
            <a:lumOff val="78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76928D-1D43-461B-8802-D76F3A3C6A35}">
      <dsp:nvSpPr>
        <dsp:cNvPr id="0" name=""/>
        <dsp:cNvSpPr/>
      </dsp:nvSpPr>
      <dsp:spPr>
        <a:xfrm>
          <a:off x="3140795" y="4761278"/>
          <a:ext cx="2115731" cy="1269438"/>
        </a:xfrm>
        <a:prstGeom prst="roundRect">
          <a:avLst>
            <a:gd name="adj" fmla="val 10000"/>
          </a:avLst>
        </a:prstGeom>
        <a:solidFill>
          <a:schemeClr val="accent5">
            <a:hueOff val="-4418963"/>
            <a:satOff val="-300"/>
            <a:lumOff val="71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/>
            <a:t>February 2025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/>
            <a:t>Rapid Evaluation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/>
            <a:t>Marcus Green  (Optum)</a:t>
          </a:r>
        </a:p>
      </dsp:txBody>
      <dsp:txXfrm>
        <a:off x="3177976" y="4798459"/>
        <a:ext cx="2041369" cy="1195076"/>
      </dsp:txXfrm>
    </dsp:sp>
    <dsp:sp modelId="{4CFCD00D-B49B-437C-BE7C-976A9EB4BDB8}">
      <dsp:nvSpPr>
        <dsp:cNvPr id="0" name=""/>
        <dsp:cNvSpPr/>
      </dsp:nvSpPr>
      <dsp:spPr>
        <a:xfrm rot="16200000">
          <a:off x="2779612" y="2597188"/>
          <a:ext cx="1577728" cy="190415"/>
        </a:xfrm>
        <a:prstGeom prst="rect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8D5D50-B561-49C6-8B28-87221BF6C654}">
      <dsp:nvSpPr>
        <dsp:cNvPr id="0" name=""/>
        <dsp:cNvSpPr/>
      </dsp:nvSpPr>
      <dsp:spPr>
        <a:xfrm>
          <a:off x="3140795" y="3174479"/>
          <a:ext cx="2115731" cy="1269438"/>
        </a:xfrm>
        <a:prstGeom prst="roundRect">
          <a:avLst>
            <a:gd name="adj" fmla="val 10000"/>
          </a:avLst>
        </a:prstGeom>
        <a:solidFill>
          <a:schemeClr val="accent5">
            <a:hueOff val="-5523705"/>
            <a:satOff val="-375"/>
            <a:lumOff val="89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/>
            <a:t>January 2025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/>
            <a:t>Where to Find Data for Community and Voluntary Organisations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/>
            <a:t>Kate White and Karen McLean (Superhighways)</a:t>
          </a:r>
        </a:p>
      </dsp:txBody>
      <dsp:txXfrm>
        <a:off x="3177976" y="3211660"/>
        <a:ext cx="2041369" cy="1195076"/>
      </dsp:txXfrm>
    </dsp:sp>
    <dsp:sp modelId="{35700672-149F-4B92-AF02-E3574DFA1B96}">
      <dsp:nvSpPr>
        <dsp:cNvPr id="0" name=""/>
        <dsp:cNvSpPr/>
      </dsp:nvSpPr>
      <dsp:spPr>
        <a:xfrm rot="16200000">
          <a:off x="2779612" y="1010389"/>
          <a:ext cx="1577728" cy="190415"/>
        </a:xfrm>
        <a:prstGeom prst="rect">
          <a:avLst/>
        </a:prstGeom>
        <a:solidFill>
          <a:schemeClr val="accent5">
            <a:hueOff val="-7291290"/>
            <a:satOff val="-496"/>
            <a:lumOff val="11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287477-4F07-4B70-84E3-E9A4230B3DDD}">
      <dsp:nvSpPr>
        <dsp:cNvPr id="0" name=""/>
        <dsp:cNvSpPr/>
      </dsp:nvSpPr>
      <dsp:spPr>
        <a:xfrm>
          <a:off x="3140795" y="1587680"/>
          <a:ext cx="2115731" cy="1269438"/>
        </a:xfrm>
        <a:prstGeom prst="roundRect">
          <a:avLst>
            <a:gd name="adj" fmla="val 10000"/>
          </a:avLst>
        </a:prstGeom>
        <a:solidFill>
          <a:schemeClr val="accent5">
            <a:hueOff val="-6628445"/>
            <a:satOff val="-451"/>
            <a:lumOff val="10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/>
            <a:t>December 2024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/>
            <a:t>Smart Literature Searches and Critical Appraisal for NHS Professionals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/>
            <a:t>Liz </a:t>
          </a:r>
          <a:r>
            <a:rPr lang="en-IN" sz="1100" b="1" kern="1200" dirty="0" err="1"/>
            <a:t>Lourandos</a:t>
          </a:r>
          <a:r>
            <a:rPr lang="en-IN" sz="1100" b="1" kern="1200" dirty="0"/>
            <a:t>  (Epsom &amp; St Helier)</a:t>
          </a:r>
        </a:p>
      </dsp:txBody>
      <dsp:txXfrm>
        <a:off x="3177976" y="1624861"/>
        <a:ext cx="2041369" cy="1195076"/>
      </dsp:txXfrm>
    </dsp:sp>
    <dsp:sp modelId="{65810823-D15B-4315-9482-648732418C1E}">
      <dsp:nvSpPr>
        <dsp:cNvPr id="0" name=""/>
        <dsp:cNvSpPr/>
      </dsp:nvSpPr>
      <dsp:spPr>
        <a:xfrm>
          <a:off x="3573011" y="216990"/>
          <a:ext cx="2804852" cy="190415"/>
        </a:xfrm>
        <a:prstGeom prst="rect">
          <a:avLst/>
        </a:prstGeom>
        <a:solidFill>
          <a:schemeClr val="accent5">
            <a:hueOff val="-8506504"/>
            <a:satOff val="-578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427668-0BAD-4AA0-BD3E-20E4CC5DB4FE}">
      <dsp:nvSpPr>
        <dsp:cNvPr id="0" name=""/>
        <dsp:cNvSpPr/>
      </dsp:nvSpPr>
      <dsp:spPr>
        <a:xfrm>
          <a:off x="3140795" y="882"/>
          <a:ext cx="2115731" cy="1269438"/>
        </a:xfrm>
        <a:prstGeom prst="roundRect">
          <a:avLst>
            <a:gd name="adj" fmla="val 10000"/>
          </a:avLst>
        </a:prstGeom>
        <a:solidFill>
          <a:schemeClr val="accent5">
            <a:hueOff val="-7733186"/>
            <a:satOff val="-526"/>
            <a:lumOff val="124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/>
            <a:t>November 2024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/>
            <a:t>Bid Writing - Turning Vision into Funded Projects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/>
            <a:t>Alison White  (HIN SL) and Kate Scott (KU)</a:t>
          </a:r>
        </a:p>
      </dsp:txBody>
      <dsp:txXfrm>
        <a:off x="3177976" y="38063"/>
        <a:ext cx="2041369" cy="1195076"/>
      </dsp:txXfrm>
    </dsp:sp>
    <dsp:sp modelId="{1380D30E-1D71-4710-BC41-7FDD56BDB740}">
      <dsp:nvSpPr>
        <dsp:cNvPr id="0" name=""/>
        <dsp:cNvSpPr/>
      </dsp:nvSpPr>
      <dsp:spPr>
        <a:xfrm rot="5400000">
          <a:off x="5593535" y="1010389"/>
          <a:ext cx="1577728" cy="190415"/>
        </a:xfrm>
        <a:prstGeom prst="rect">
          <a:avLst/>
        </a:prstGeom>
        <a:solidFill>
          <a:schemeClr val="accent5">
            <a:hueOff val="-9721720"/>
            <a:satOff val="-661"/>
            <a:lumOff val="156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B576E1-B09D-4276-AF64-5E29DC0DB828}">
      <dsp:nvSpPr>
        <dsp:cNvPr id="0" name=""/>
        <dsp:cNvSpPr/>
      </dsp:nvSpPr>
      <dsp:spPr>
        <a:xfrm>
          <a:off x="5954718" y="882"/>
          <a:ext cx="2115731" cy="1269438"/>
        </a:xfrm>
        <a:prstGeom prst="roundRect">
          <a:avLst>
            <a:gd name="adj" fmla="val 10000"/>
          </a:avLst>
        </a:prstGeom>
        <a:solidFill>
          <a:schemeClr val="accent5">
            <a:hueOff val="-8837927"/>
            <a:satOff val="-601"/>
            <a:lumOff val="142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/>
            <a:t>March 2025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/>
            <a:t>Evidencing Impact: How to Align Your Evaluation with Funder Priorities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/>
            <a:t>Marcus Green  (Optum)</a:t>
          </a:r>
        </a:p>
      </dsp:txBody>
      <dsp:txXfrm>
        <a:off x="5991899" y="38063"/>
        <a:ext cx="2041369" cy="1195076"/>
      </dsp:txXfrm>
    </dsp:sp>
    <dsp:sp modelId="{8526309B-13CF-47C3-9A1B-FAAEEBC1AEE3}">
      <dsp:nvSpPr>
        <dsp:cNvPr id="0" name=""/>
        <dsp:cNvSpPr/>
      </dsp:nvSpPr>
      <dsp:spPr>
        <a:xfrm rot="5400000">
          <a:off x="5593535" y="2597188"/>
          <a:ext cx="1577728" cy="190415"/>
        </a:xfrm>
        <a:prstGeom prst="rect">
          <a:avLst/>
        </a:prstGeom>
        <a:solidFill>
          <a:schemeClr val="accent5">
            <a:hueOff val="-10936935"/>
            <a:satOff val="-743"/>
            <a:lumOff val="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A47102-369A-4184-BF9F-D6B563BD6C23}">
      <dsp:nvSpPr>
        <dsp:cNvPr id="0" name=""/>
        <dsp:cNvSpPr/>
      </dsp:nvSpPr>
      <dsp:spPr>
        <a:xfrm>
          <a:off x="5954718" y="1587680"/>
          <a:ext cx="2115731" cy="1269438"/>
        </a:xfrm>
        <a:prstGeom prst="roundRect">
          <a:avLst>
            <a:gd name="adj" fmla="val 10000"/>
          </a:avLst>
        </a:prstGeom>
        <a:solidFill>
          <a:schemeClr val="accent5">
            <a:hueOff val="-9942668"/>
            <a:satOff val="-676"/>
            <a:lumOff val="160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/>
            <a:t>April 2025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/>
            <a:t>Leadership and Community Engagement for System-Wide Change in Health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/>
            <a:t>Durka Dougall and Samira Ben Omar (</a:t>
          </a:r>
          <a:r>
            <a:rPr lang="en-IN" sz="1100" b="1" kern="1200" dirty="0" err="1"/>
            <a:t>CfPH</a:t>
          </a:r>
          <a:r>
            <a:rPr lang="en-IN" sz="1100" b="1" kern="1200" dirty="0"/>
            <a:t>)</a:t>
          </a:r>
        </a:p>
      </dsp:txBody>
      <dsp:txXfrm>
        <a:off x="5991899" y="1624861"/>
        <a:ext cx="2041369" cy="1195076"/>
      </dsp:txXfrm>
    </dsp:sp>
    <dsp:sp modelId="{E01A73C4-756D-41D4-8DCA-232E8E87025C}">
      <dsp:nvSpPr>
        <dsp:cNvPr id="0" name=""/>
        <dsp:cNvSpPr/>
      </dsp:nvSpPr>
      <dsp:spPr>
        <a:xfrm rot="5400000">
          <a:off x="5593535" y="4183986"/>
          <a:ext cx="1577728" cy="190415"/>
        </a:xfrm>
        <a:prstGeom prst="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298E12-2E29-4CEB-AFD4-9EA91355BA1D}">
      <dsp:nvSpPr>
        <dsp:cNvPr id="0" name=""/>
        <dsp:cNvSpPr/>
      </dsp:nvSpPr>
      <dsp:spPr>
        <a:xfrm>
          <a:off x="5954718" y="3174479"/>
          <a:ext cx="2115731" cy="1269438"/>
        </a:xfrm>
        <a:prstGeom prst="roundRect">
          <a:avLst>
            <a:gd name="adj" fmla="val 10000"/>
          </a:avLst>
        </a:prstGeom>
        <a:solidFill>
          <a:schemeClr val="accent5">
            <a:hueOff val="-11047409"/>
            <a:satOff val="-751"/>
            <a:lumOff val="178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/>
            <a:t>May 2025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/>
            <a:t>South West London Health Research Summit</a:t>
          </a:r>
        </a:p>
      </dsp:txBody>
      <dsp:txXfrm>
        <a:off x="5991899" y="3211660"/>
        <a:ext cx="2041369" cy="1195076"/>
      </dsp:txXfrm>
    </dsp:sp>
    <dsp:sp modelId="{5D0D9023-CCFB-46CB-B952-7921C133C173}">
      <dsp:nvSpPr>
        <dsp:cNvPr id="0" name=""/>
        <dsp:cNvSpPr/>
      </dsp:nvSpPr>
      <dsp:spPr>
        <a:xfrm>
          <a:off x="5954718" y="4761278"/>
          <a:ext cx="2115731" cy="1269438"/>
        </a:xfrm>
        <a:prstGeom prst="roundRect">
          <a:avLst>
            <a:gd name="adj" fmla="val 10000"/>
          </a:avLst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/>
            <a:t>July 2025 (Upcoming)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/>
            <a:t>More Than A Tick Box: Designing WITH Not For Our Stakeholders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/>
            <a:t>Fiona Jones (City St George’s) </a:t>
          </a:r>
        </a:p>
      </dsp:txBody>
      <dsp:txXfrm>
        <a:off x="5991899" y="4798459"/>
        <a:ext cx="2041369" cy="11950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74E86-3BDB-6B4D-87EB-4B6F4DA48133}" type="datetimeFigureOut">
              <a:rPr lang="en-US" smtClean="0"/>
              <a:t>5/13/25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1E15A-AEAA-D143-B59F-2B0DD37D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75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DC09DC-A413-ED48-83A9-198446BF75E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0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61175-EEB5-55BA-E910-074D538611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D53523-7E2C-FA21-AC8E-1F78C74240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5D0955-39AD-A9B8-3401-56658D9A9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5C8E-729A-474A-AAC4-FFDDBD851716}" type="datetimeFigureOut">
              <a:rPr lang="en-IN" smtClean="0"/>
              <a:t>13/05/25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AB2FB-E969-BA07-9C93-962DF21A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FF2D0E-F2A9-68CB-803B-A8678E9CE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BFC74-BFD9-493E-9814-CE26AB43CB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57507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EF2A6-A09D-3C89-7F4E-96FD2E4CD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C12164-51B9-1D0D-953B-ADF31A46BC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FC2ACF-55A0-51A5-D3A7-DDD7E502F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5C8E-729A-474A-AAC4-FFDDBD851716}" type="datetimeFigureOut">
              <a:rPr lang="en-IN" smtClean="0"/>
              <a:t>13/05/25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E74CC-9337-DCE1-F6C9-5AC27E018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0A2BE-A422-3E61-81E0-DF50608FD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BFC74-BFD9-493E-9814-CE26AB43CB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8623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3CEE5F-2E24-B949-F45F-0570AF92AF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53349B-A920-1C00-B950-1B96854377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186DE-01DF-5D58-9831-5E636CBF8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5C8E-729A-474A-AAC4-FFDDBD851716}" type="datetimeFigureOut">
              <a:rPr lang="en-IN" smtClean="0"/>
              <a:t>13/05/25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60035F-21A0-6EEB-652E-497B4B640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7F91-D0BD-F3B6-DAB7-C9C6E1C9F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BFC74-BFD9-493E-9814-CE26AB43CB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88962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07C6B-16D5-EB56-7F97-0EE861054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DE742-6DF6-98E5-F7A7-1F6930F2E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231F7-274C-7943-53AF-16814CD83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5C8E-729A-474A-AAC4-FFDDBD851716}" type="datetimeFigureOut">
              <a:rPr lang="en-IN" smtClean="0"/>
              <a:t>13/05/25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F800A-DE0E-98E3-7EF9-5B5F44C85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CFE79-FF3B-F55D-96EC-36FA70087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BFC74-BFD9-493E-9814-CE26AB43CB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23842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A210A-57A8-34E7-1BE6-52AB733BE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58D522-2E53-9B67-D98F-F84552887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AE983F-DD76-BC44-64DD-EBD604D54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5C8E-729A-474A-AAC4-FFDDBD851716}" type="datetimeFigureOut">
              <a:rPr lang="en-IN" smtClean="0"/>
              <a:t>13/05/25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B625BC-E114-DD75-C0E8-55094C5AF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17007-3E95-2659-AB87-B87D98980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BFC74-BFD9-493E-9814-CE26AB43CB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65533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5F313-39D9-B08B-048B-04DA9F464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1265B-A836-8827-8757-CC0D02D6B3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A4E4D1-FA62-CB68-50C1-9DE8129680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A71F5-E251-FDB9-44F0-C8DFCE369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5C8E-729A-474A-AAC4-FFDDBD851716}" type="datetimeFigureOut">
              <a:rPr lang="en-IN" smtClean="0"/>
              <a:t>13/05/25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3C6F3A-499F-945C-3AC5-4568BBCB7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5904A6-4CEA-BA53-0D2B-8DD4124AA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BFC74-BFD9-493E-9814-CE26AB43CB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9271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994CE-C930-0640-EF10-F9234FD3B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22BDF-CE1B-66A6-E8F5-760EF9E16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878CA2-16E5-FFDC-4B4F-04466C7C11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5706DB-992D-5CF8-857E-8A12664B3D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DACCBB-1892-14D6-BC18-C7616B7058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F4BC99-8223-3B4F-5684-42C233BC2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5C8E-729A-474A-AAC4-FFDDBD851716}" type="datetimeFigureOut">
              <a:rPr lang="en-IN" smtClean="0"/>
              <a:t>13/05/25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2B096B-5917-1C90-0F39-A296537F0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77030A-311D-A3EB-A377-88176590D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BFC74-BFD9-493E-9814-CE26AB43CB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27095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093E4-BF53-2797-C7AB-29FA67E8E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EE717F-47D9-F2A3-35FE-63B4A2962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5C8E-729A-474A-AAC4-FFDDBD851716}" type="datetimeFigureOut">
              <a:rPr lang="en-IN" smtClean="0"/>
              <a:t>13/05/25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E8B1B9-5689-BAAB-D9D0-1966F8F5B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D1F26A-172F-A812-B1C9-2B84F259B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BFC74-BFD9-493E-9814-CE26AB43CB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59863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E7BD48-EDA8-471D-3CB1-67C376ECA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5C8E-729A-474A-AAC4-FFDDBD851716}" type="datetimeFigureOut">
              <a:rPr lang="en-IN" smtClean="0"/>
              <a:t>13/05/25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181155-4C88-4CA4-9438-88BFA91D8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B489F-5C9A-9D3A-39E1-58E06D14C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BFC74-BFD9-493E-9814-CE26AB43CB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83899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B0C42-29E4-0413-7C6C-B6303F0D1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62924-7679-9E61-E829-1D926DA5A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738834-2ACA-80BC-C17B-3188DED1C1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6FC5EF-9A81-627A-984C-15C72F962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5C8E-729A-474A-AAC4-FFDDBD851716}" type="datetimeFigureOut">
              <a:rPr lang="en-IN" smtClean="0"/>
              <a:t>13/05/25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C078BC-DAB0-245D-6F82-4A63F4CE4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1536D9-EFFF-53A7-9327-3DDE3910D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BFC74-BFD9-493E-9814-CE26AB43CB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82232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9CBF2-02DA-78F4-8238-28CC300C2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AD756-873F-FDBB-021D-0AB387ED74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D8AC20-53C2-D028-4850-D5E151584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DCE1EA-9F1B-67C4-EF70-6347587FD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5C8E-729A-474A-AAC4-FFDDBD851716}" type="datetimeFigureOut">
              <a:rPr lang="en-IN" smtClean="0"/>
              <a:t>13/05/25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8DDBEB-3496-2CAB-98BA-147C432A8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E11E25-F6EE-9481-0848-F4CB88FFA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BFC74-BFD9-493E-9814-CE26AB43CB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8579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9AE709-13C1-D822-714B-533A6DB6D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3F8D80-1032-2FC4-0832-70BAF3560B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77EF2-2F6B-B44C-78EF-FE4CF637F4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C05C8E-729A-474A-AAC4-FFDDBD851716}" type="datetimeFigureOut">
              <a:rPr lang="en-IN" smtClean="0"/>
              <a:t>13/05/25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2C391-BB79-E500-D789-13CBFD0900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7FECB-36F4-525D-88BA-2FE6EA7572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CBFC74-BFD9-493E-9814-CE26AB43CB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4829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big-knowledge.co.uk/south-west-london-research-support-network-evaluation-ambassadors-directory/" TargetMode="External"/><Relationship Id="rId2" Type="http://schemas.openxmlformats.org/officeDocument/2006/relationships/hyperlink" Target="https://big-knowledge.co.uk/networks/south-west-london-research-support-network/past-events-and-knowledge-bank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WLICB-HIT@swlondon.nhs.u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3.safelinks.protection.outlook.com/?url=https%3A%2F%2Fbig-knowledge.co.uk%2Fnetworks%2Fsouth-west-london-research-support-network%2F&amp;data=05%7C02%7Csapna.kurade%40kcl.ac.uk%7C26e51ff5a3bf45084d8a08dd916b6255%7C8370cf1416f34c16b83c724071654356%7C0%7C0%7C638826612569366583%7CUnknown%7CTWFpbGZsb3d8eyJFbXB0eU1hcGkiOnRydWUsIlYiOiIwLjAuMDAwMCIsIlAiOiJXaW4zMiIsIkFOIjoiTWFpbCIsIldUIjoyfQ%3D%3D%7C0%7C%7C%7C&amp;sdata=1IrV02cnRo%2BSxou0ZpRcIjUflertMm9%2FeFwiufuT5hA%3D&amp;reserved=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logos with different colors&#10;&#10;AI-generated content may be incorrect.">
            <a:extLst>
              <a:ext uri="{FF2B5EF4-FFF2-40B4-BE49-F238E27FC236}">
                <a16:creationId xmlns:a16="http://schemas.microsoft.com/office/drawing/2014/main" id="{89C6BD22-57D4-49E3-CB27-A8BD52098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FD7C89-D110-3D57-11C1-7B6CEAB360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4234" y="1506515"/>
            <a:ext cx="10043532" cy="2387600"/>
          </a:xfrm>
        </p:spPr>
        <p:txBody>
          <a:bodyPr>
            <a:normAutofit fontScale="90000"/>
          </a:bodyPr>
          <a:lstStyle/>
          <a:p>
            <a:r>
              <a:rPr lang="en-US" sz="53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SOUTH WEST LONDON RESEARCH SUPPORT NETWORK</a:t>
            </a:r>
            <a:b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53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One Year On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FCE4F5-1FCD-EE65-E2CA-E54B4A0FA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94115"/>
            <a:ext cx="9144000" cy="1655762"/>
          </a:xfrm>
        </p:spPr>
        <p:txBody>
          <a:bodyPr>
            <a:norm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15:45 – 16:00</a:t>
            </a:r>
          </a:p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Sapna </a:t>
            </a:r>
            <a:r>
              <a:rPr lang="en-US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Kurade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, SWL Research Support Network Manager, King’s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4044559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B713E-C26A-889A-47B8-961824433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Different Tools, Shared Purpose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A98EB69-11CD-9970-D130-C944C0E47B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6131688"/>
              </p:ext>
            </p:extLst>
          </p:nvPr>
        </p:nvGraphicFramePr>
        <p:xfrm>
          <a:off x="838200" y="1887794"/>
          <a:ext cx="10515600" cy="3608868"/>
        </p:xfrm>
        <a:graphic>
          <a:graphicData uri="http://schemas.openxmlformats.org/drawingml/2006/table">
            <a:tbl>
              <a:tblPr firstRow="1" bandRow="1" bandCol="1">
                <a:tableStyleId>{69012ECD-51FC-41F1-AA8D-1B2483CD663E}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3206250682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744876013"/>
                    </a:ext>
                  </a:extLst>
                </a:gridCol>
              </a:tblGrid>
              <a:tr h="516311"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Network Cafés</a:t>
                      </a:r>
                      <a:endParaRPr lang="en-I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/>
                        <a:t>Research Cafés</a:t>
                      </a:r>
                      <a:endParaRPr lang="en-IN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910448"/>
                  </a:ext>
                </a:extLst>
              </a:tr>
              <a:tr h="516311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Part of the Research Support Network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Part of Research Engagement Network project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8915934"/>
                  </a:ext>
                </a:extLst>
              </a:tr>
              <a:tr h="516311">
                <a:tc>
                  <a:txBody>
                    <a:bodyPr/>
                    <a:lstStyle/>
                    <a:p>
                      <a:pPr algn="ctr"/>
                      <a:r>
                        <a:rPr lang="en-IN"/>
                        <a:t>For skills, confidence &amp; connections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/>
                        <a:t>For engagement, literacy &amp; participation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4851663"/>
                  </a:ext>
                </a:extLst>
              </a:tr>
              <a:tr h="90354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Topics: evaluation, bid writing, surveys, leadership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Topics: mental health, service user experiences, brain health – dementia/stroke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0507108"/>
                  </a:ext>
                </a:extLst>
              </a:tr>
              <a:tr h="516311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Co-learning spaces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/>
                        <a:t>Peer-led inclusive methodology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158305"/>
                  </a:ext>
                </a:extLst>
              </a:tr>
              <a:tr h="516311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300+ attendees from various sectors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160+ participants </a:t>
                      </a:r>
                      <a:r>
                        <a:rPr lang="fr-FR" dirty="0" err="1"/>
                        <a:t>from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underrepresented</a:t>
                      </a:r>
                      <a:r>
                        <a:rPr lang="fr-FR" dirty="0"/>
                        <a:t> backgrounds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07912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6680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Red marker and calendar">
            <a:extLst>
              <a:ext uri="{FF2B5EF4-FFF2-40B4-BE49-F238E27FC236}">
                <a16:creationId xmlns:a16="http://schemas.microsoft.com/office/drawing/2014/main" id="{BCF4488E-108F-C6F0-B972-F2E1DA38E62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1266" b="446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703B56-51CC-9FD4-815C-240F5D641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>
                <a:solidFill>
                  <a:srgbClr val="FFFFFF"/>
                </a:solidFill>
              </a:rPr>
              <a:t>One Year On – What We Have Done?</a:t>
            </a:r>
          </a:p>
        </p:txBody>
      </p:sp>
    </p:spTree>
    <p:extLst>
      <p:ext uri="{BB962C8B-B14F-4D97-AF65-F5344CB8AC3E}">
        <p14:creationId xmlns:p14="http://schemas.microsoft.com/office/powerpoint/2010/main" val="3722168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table with food on it&#10;&#10;AI-generated content may be incorrect.">
            <a:extLst>
              <a:ext uri="{FF2B5EF4-FFF2-40B4-BE49-F238E27FC236}">
                <a16:creationId xmlns:a16="http://schemas.microsoft.com/office/drawing/2014/main" id="{94A4D7B9-96A0-35F9-500E-1097BD056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"/>
          <a:stretch/>
        </p:blipFill>
        <p:spPr>
          <a:xfrm rot="5400000">
            <a:off x="-411596" y="1290519"/>
            <a:ext cx="5743616" cy="4276956"/>
          </a:xfrm>
          <a:prstGeom prst="rect">
            <a:avLst/>
          </a:prstGeom>
        </p:spPr>
      </p:pic>
      <p:pic>
        <p:nvPicPr>
          <p:cNvPr id="7" name="Picture 6" descr="A table with food on it&#10;&#10;AI-generated content may be incorrect.">
            <a:extLst>
              <a:ext uri="{FF2B5EF4-FFF2-40B4-BE49-F238E27FC236}">
                <a16:creationId xmlns:a16="http://schemas.microsoft.com/office/drawing/2014/main" id="{6674CA55-9A2B-4685-A6A5-5228836D5E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6" b="-2"/>
          <a:stretch/>
        </p:blipFill>
        <p:spPr>
          <a:xfrm>
            <a:off x="4772525" y="557189"/>
            <a:ext cx="7097742" cy="574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75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45495-8865-0923-2851-7D0453322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571066"/>
            <a:ext cx="3173361" cy="5567891"/>
          </a:xfrm>
        </p:spPr>
        <p:txBody>
          <a:bodyPr>
            <a:normAutofit/>
          </a:bodyPr>
          <a:lstStyle/>
          <a:p>
            <a:r>
              <a:rPr lang="en-US" sz="4000" b="1" dirty="0"/>
              <a:t>10+ Events</a:t>
            </a:r>
            <a:br>
              <a:rPr lang="en-US" sz="4000" b="1" dirty="0"/>
            </a:br>
            <a:r>
              <a:rPr lang="en-US" sz="4000" b="1" dirty="0"/>
              <a:t>12 Evaluation Ambassadors</a:t>
            </a:r>
            <a:br>
              <a:rPr lang="en-US" sz="4000" b="1" dirty="0"/>
            </a:br>
            <a:r>
              <a:rPr lang="en-US" sz="4000" b="1" dirty="0"/>
              <a:t>500+ Lives Touched</a:t>
            </a:r>
            <a:endParaRPr lang="en-IN" sz="4000" b="1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CB59E74-ADF8-5FD9-F04D-B0911D51C6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5749139"/>
              </p:ext>
            </p:extLst>
          </p:nvPr>
        </p:nvGraphicFramePr>
        <p:xfrm>
          <a:off x="3592461" y="353961"/>
          <a:ext cx="8397322" cy="6031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Arrow: Right 6">
            <a:extLst>
              <a:ext uri="{FF2B5EF4-FFF2-40B4-BE49-F238E27FC236}">
                <a16:creationId xmlns:a16="http://schemas.microsoft.com/office/drawing/2014/main" id="{14768E48-9925-5CA5-3C9E-3EEFCB29B547}"/>
              </a:ext>
            </a:extLst>
          </p:cNvPr>
          <p:cNvSpPr/>
          <p:nvPr/>
        </p:nvSpPr>
        <p:spPr>
          <a:xfrm>
            <a:off x="9252155" y="4065638"/>
            <a:ext cx="353961" cy="344129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78446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erson giving a presentation to a group of people&#10;&#10;AI-generated content may be incorrect.">
            <a:extLst>
              <a:ext uri="{FF2B5EF4-FFF2-40B4-BE49-F238E27FC236}">
                <a16:creationId xmlns:a16="http://schemas.microsoft.com/office/drawing/2014/main" id="{92806AA9-AE54-0592-655A-DF4663068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7" r="4410" b="-2"/>
          <a:stretch/>
        </p:blipFill>
        <p:spPr>
          <a:xfrm>
            <a:off x="327942" y="557189"/>
            <a:ext cx="5668684" cy="5743618"/>
          </a:xfrm>
          <a:prstGeom prst="rect">
            <a:avLst/>
          </a:prstGeom>
        </p:spPr>
      </p:pic>
      <p:pic>
        <p:nvPicPr>
          <p:cNvPr id="3" name="Picture 2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7DA4E709-D245-3913-5468-FC96B16B1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4" r="6712" b="-2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44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Top shot of a representation of networks with stick figures.">
            <a:extLst>
              <a:ext uri="{FF2B5EF4-FFF2-40B4-BE49-F238E27FC236}">
                <a16:creationId xmlns:a16="http://schemas.microsoft.com/office/drawing/2014/main" id="{93E68C96-1524-2AA7-49B9-46FF852C419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8776" b="663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E0CA4A-12BD-6CAE-271C-618A0365D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2362"/>
            <a:ext cx="105156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b="1">
                <a:solidFill>
                  <a:srgbClr val="FFFFFF"/>
                </a:solidFill>
              </a:rPr>
              <a:t>Voices From the Network</a:t>
            </a:r>
          </a:p>
        </p:txBody>
      </p:sp>
    </p:spTree>
    <p:extLst>
      <p:ext uri="{BB962C8B-B14F-4D97-AF65-F5344CB8AC3E}">
        <p14:creationId xmlns:p14="http://schemas.microsoft.com/office/powerpoint/2010/main" val="2206953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F8582-3B8E-24B8-D4B1-9C02BF4B6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b">
            <a:normAutofit/>
          </a:bodyPr>
          <a:lstStyle/>
          <a:p>
            <a:r>
              <a:rPr lang="en-US" sz="4000" b="1" dirty="0"/>
              <a:t>What People Are Telling Us…</a:t>
            </a:r>
            <a:endParaRPr lang="en-IN" sz="4000" b="1" dirty="0"/>
          </a:p>
        </p:txBody>
      </p:sp>
      <p:pic>
        <p:nvPicPr>
          <p:cNvPr id="10" name="Picture 9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21942F8E-DB63-BFED-03EA-29E3860C9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5" r="19134" b="1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FA2D9532-75A8-8783-F396-AB02534C820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417735" y="2119312"/>
            <a:ext cx="5291662" cy="460660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lang="en-IN" sz="1600" b="1" dirty="0"/>
              <a:t>What People Valued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i="0" u="none" strike="noStrike" cap="none" normalizeH="0" baseline="0" dirty="0">
                <a:ln>
                  <a:noFill/>
                </a:ln>
                <a:effectLst/>
              </a:rPr>
              <a:t>“Food, networking, topic!”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i="0" u="none" strike="noStrike" cap="none" normalizeH="0" baseline="0" dirty="0">
                <a:ln>
                  <a:noFill/>
                </a:ln>
                <a:effectLst/>
              </a:rPr>
              <a:t>“The speaker kept on the right side of being helpful for non-academics. I found it very helpful!”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i="0" u="none" strike="noStrike" cap="none" normalizeH="0" baseline="0" dirty="0">
                <a:ln>
                  <a:noFill/>
                </a:ln>
                <a:effectLst/>
              </a:rPr>
              <a:t>“I felt at ease… learning and having access to information for future reference.”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i="0" u="none" strike="noStrike" cap="none" normalizeH="0" baseline="0" dirty="0">
                <a:ln>
                  <a:noFill/>
                </a:ln>
                <a:effectLst/>
              </a:rPr>
              <a:t>“I really liked the open dialogue, sharing of ideas, and interactions.”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i="0" u="none" strike="noStrike" cap="none" normalizeH="0" baseline="0" dirty="0">
                <a:ln>
                  <a:noFill/>
                </a:ln>
                <a:effectLst/>
              </a:rPr>
              <a:t>“The smaller number of people enabled everyone to ask questions and feel heard.”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i="0" u="none" strike="noStrike" cap="none" normalizeH="0" baseline="0" dirty="0">
                <a:ln>
                  <a:noFill/>
                </a:ln>
                <a:effectLst/>
              </a:rPr>
              <a:t>“Great workshop — lots of helpful discussion and resources!”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i="0" u="none" strike="noStrike" cap="none" normalizeH="0" baseline="0" dirty="0">
                <a:ln>
                  <a:noFill/>
                </a:ln>
                <a:effectLst/>
              </a:rPr>
              <a:t>“Loved the pace of learning — not overwhelming. 45-minute slots worked well.”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i="0" u="none" strike="noStrike" cap="none" normalizeH="0" baseline="0" dirty="0">
                <a:ln>
                  <a:noFill/>
                </a:ln>
                <a:effectLst/>
              </a:rPr>
              <a:t>“Demos were more concise and relevant than YouTube — so helpful.”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i="0" u="none" strike="noStrike" cap="none" normalizeH="0" baseline="0" dirty="0">
                <a:ln>
                  <a:noFill/>
                </a:ln>
                <a:effectLst/>
              </a:rPr>
              <a:t>“The environment and ease to communicate and share.”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i="0" u="none" strike="noStrike" cap="none" normalizeH="0" baseline="0" dirty="0">
                <a:ln>
                  <a:noFill/>
                </a:ln>
                <a:effectLst/>
              </a:rPr>
              <a:t>“For a beginner like me, all the info was super valuable.”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i="0" u="none" strike="noStrike" cap="none" normalizeH="0" baseline="0" dirty="0">
                <a:ln>
                  <a:noFill/>
                </a:ln>
                <a:effectLst/>
              </a:rPr>
              <a:t>“Thoughtful speakers, great venue, good lunch — would attend again!”</a:t>
            </a:r>
          </a:p>
        </p:txBody>
      </p:sp>
    </p:spTree>
    <p:extLst>
      <p:ext uri="{BB962C8B-B14F-4D97-AF65-F5344CB8AC3E}">
        <p14:creationId xmlns:p14="http://schemas.microsoft.com/office/powerpoint/2010/main" val="1048215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C23D94C-DFDB-B65A-1B03-909FC7562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863599"/>
          </a:xfrm>
        </p:spPr>
        <p:txBody>
          <a:bodyPr anchor="ctr">
            <a:normAutofit fontScale="90000"/>
          </a:bodyPr>
          <a:lstStyle/>
          <a:p>
            <a:r>
              <a:rPr lang="en-US" sz="4000" b="1" dirty="0"/>
              <a:t>What People Are Telling Us…</a:t>
            </a:r>
            <a:endParaRPr lang="en-IN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DAAC9-9A3A-0537-617A-FE08A38D3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1818640"/>
            <a:ext cx="5334197" cy="4421439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sz="1600" dirty="0"/>
              <a:t>Areas We Are Improving</a:t>
            </a:r>
          </a:p>
          <a:p>
            <a:r>
              <a:rPr lang="en-US" sz="1600" dirty="0"/>
              <a:t>Clearer takeaways and handouts requested at some sessions</a:t>
            </a:r>
          </a:p>
          <a:p>
            <a:r>
              <a:rPr lang="en-US" sz="1600" dirty="0"/>
              <a:t>More time for discussion or peer input in some groups</a:t>
            </a:r>
          </a:p>
          <a:p>
            <a:r>
              <a:rPr lang="en-US" sz="1600" dirty="0"/>
              <a:t>Balancing content for beginners vs. those with more experience</a:t>
            </a:r>
          </a:p>
          <a:p>
            <a:endParaRPr lang="en-US" sz="1600" dirty="0"/>
          </a:p>
          <a:p>
            <a:pPr marL="0" indent="0">
              <a:buNone/>
            </a:pPr>
            <a:r>
              <a:rPr lang="en-US" sz="1600" dirty="0"/>
              <a:t>How We Are Listening</a:t>
            </a:r>
          </a:p>
          <a:p>
            <a:r>
              <a:rPr lang="en-US" sz="1600" dirty="0"/>
              <a:t>We were planning a deep-dive session on qualitative and quantitative evaluation techniques. But based on feedback, there was a strong ask to focus on how to align your evaluation with funder priorities — so we pivoted. And it worked!</a:t>
            </a:r>
          </a:p>
          <a:p>
            <a:r>
              <a:rPr lang="en-US" sz="1600" dirty="0"/>
              <a:t>We are also </a:t>
            </a:r>
            <a:r>
              <a:rPr lang="en-US" sz="1600" dirty="0" err="1"/>
              <a:t>trialling</a:t>
            </a:r>
            <a:r>
              <a:rPr lang="en-US" sz="1600" dirty="0"/>
              <a:t> demo-led sessions and tweaking timings and pacing — because when people say it’s too much or not enough time to reflect, we take that </a:t>
            </a:r>
            <a:r>
              <a:rPr lang="en-US" sz="1600"/>
              <a:t>seriously.</a:t>
            </a:r>
            <a:endParaRPr lang="en-IN" sz="1600" dirty="0"/>
          </a:p>
        </p:txBody>
      </p:sp>
      <p:pic>
        <p:nvPicPr>
          <p:cNvPr id="7" name="Picture 6" descr="Hands holding each other's wrists and interlinked to form a circle">
            <a:extLst>
              <a:ext uri="{FF2B5EF4-FFF2-40B4-BE49-F238E27FC236}">
                <a16:creationId xmlns:a16="http://schemas.microsoft.com/office/drawing/2014/main" id="{8F92BD19-3253-AB31-8B17-B3BE919962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892" r="22272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6502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Wood human figure">
            <a:extLst>
              <a:ext uri="{FF2B5EF4-FFF2-40B4-BE49-F238E27FC236}">
                <a16:creationId xmlns:a16="http://schemas.microsoft.com/office/drawing/2014/main" id="{02D2C5F4-E4DF-6BAE-C5DE-1E67023369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b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CC9500-D127-4963-FF21-B8668C33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8649" y="1084262"/>
            <a:ext cx="8353425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What’s Next And How You Can Join</a:t>
            </a:r>
          </a:p>
        </p:txBody>
      </p:sp>
    </p:spTree>
    <p:extLst>
      <p:ext uri="{BB962C8B-B14F-4D97-AF65-F5344CB8AC3E}">
        <p14:creationId xmlns:p14="http://schemas.microsoft.com/office/powerpoint/2010/main" val="3500310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4DA93-FC77-8200-A4D6-991F8B2CE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Let’s Grow the Network, Together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4A2CC-DEC3-D333-DC91-5EFB408D4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91"/>
            <a:ext cx="10401300" cy="3243260"/>
          </a:xfrm>
        </p:spPr>
        <p:txBody>
          <a:bodyPr numCol="2">
            <a:normAutofit fontScale="85000" lnSpcReduction="10000"/>
          </a:bodyPr>
          <a:lstStyle/>
          <a:p>
            <a:pPr marL="360000" algn="just">
              <a:buFont typeface="Wingdings" panose="05000000000000000000" pitchFamily="2" charset="2"/>
              <a:buChar char="Ø"/>
              <a:defRPr sz="1400"/>
            </a:pPr>
            <a:r>
              <a:rPr lang="en-US" sz="1800" b="1" dirty="0"/>
              <a:t> Browse our </a:t>
            </a:r>
            <a:r>
              <a:rPr lang="en-US" sz="1800" b="1" dirty="0">
                <a:hlinkClick r:id="rId2"/>
              </a:rPr>
              <a:t>Knowledge Bank</a:t>
            </a:r>
            <a:endParaRPr lang="en-US" sz="1800" b="1" dirty="0"/>
          </a:p>
          <a:p>
            <a:pPr marL="360000" indent="0" algn="just">
              <a:buNone/>
              <a:defRPr sz="1400"/>
            </a:pPr>
            <a:r>
              <a:rPr lang="en-US" sz="1800" dirty="0"/>
              <a:t>Practical tools and resources from past Network Cafés on evaluation, data, funding, and research methods.</a:t>
            </a:r>
          </a:p>
          <a:p>
            <a:pPr marL="360000" indent="0" algn="just">
              <a:buNone/>
              <a:defRPr sz="1400"/>
            </a:pPr>
            <a:endParaRPr lang="en-US" sz="1800" b="1" dirty="0"/>
          </a:p>
          <a:p>
            <a:pPr marL="360000" algn="just">
              <a:buFont typeface="Wingdings" panose="05000000000000000000" pitchFamily="2" charset="2"/>
              <a:buChar char="Ø"/>
              <a:defRPr sz="1400"/>
            </a:pPr>
            <a:r>
              <a:rPr lang="en-US" sz="1800" b="1" dirty="0"/>
              <a:t> Lead a Network Café</a:t>
            </a:r>
          </a:p>
          <a:p>
            <a:pPr marL="360000" indent="0" algn="just">
              <a:buNone/>
              <a:defRPr sz="1400"/>
            </a:pPr>
            <a:r>
              <a:rPr lang="en-US" sz="1800" dirty="0"/>
              <a:t>Got a cross-sector topic to share? We would love to hear your idea.</a:t>
            </a:r>
          </a:p>
          <a:p>
            <a:pPr marL="360000" indent="0" algn="just">
              <a:buNone/>
              <a:defRPr sz="1400"/>
            </a:pPr>
            <a:endParaRPr lang="en-US" sz="1800" b="1" dirty="0"/>
          </a:p>
          <a:p>
            <a:pPr marL="360000" algn="just">
              <a:buFont typeface="Wingdings" panose="05000000000000000000" pitchFamily="2" charset="2"/>
              <a:buChar char="Ø"/>
              <a:defRPr sz="1400"/>
            </a:pPr>
            <a:r>
              <a:rPr lang="en-US" sz="1800" b="1" dirty="0"/>
              <a:t>Stay Connected</a:t>
            </a:r>
          </a:p>
          <a:p>
            <a:pPr marL="360000" indent="0" algn="just">
              <a:buNone/>
              <a:defRPr sz="1400"/>
            </a:pPr>
            <a:r>
              <a:rPr lang="en-US" sz="1800" dirty="0"/>
              <a:t>Join our mailing list or the SWL Health Research Collaborative to get updates on events, opportunities and resources.</a:t>
            </a:r>
            <a:endParaRPr lang="en-US" sz="1800" b="1" dirty="0"/>
          </a:p>
          <a:p>
            <a:pPr marL="360000" algn="just">
              <a:buFont typeface="Wingdings" panose="05000000000000000000" pitchFamily="2" charset="2"/>
              <a:buChar char="Ø"/>
              <a:defRPr sz="1400"/>
            </a:pPr>
            <a:r>
              <a:rPr lang="en-US" sz="1800" b="1" dirty="0"/>
              <a:t>Shape the Network</a:t>
            </a:r>
          </a:p>
          <a:p>
            <a:pPr marL="360000" indent="0" algn="just">
              <a:buNone/>
              <a:defRPr sz="1400"/>
            </a:pPr>
            <a:r>
              <a:rPr lang="en-US" sz="1800" dirty="0"/>
              <a:t> Have ideas for future topics or formats? Tell us what would help you and your sector.</a:t>
            </a:r>
          </a:p>
          <a:p>
            <a:pPr marL="360000" indent="0" algn="just">
              <a:buNone/>
              <a:defRPr sz="1400"/>
            </a:pPr>
            <a:endParaRPr lang="en-US" sz="1800" b="1" dirty="0"/>
          </a:p>
          <a:p>
            <a:pPr marL="360000" algn="just">
              <a:buFont typeface="Wingdings" panose="05000000000000000000" pitchFamily="2" charset="2"/>
              <a:buChar char="Ø"/>
              <a:defRPr sz="1400"/>
            </a:pPr>
            <a:r>
              <a:rPr lang="en-US" sz="1800" b="1" dirty="0"/>
              <a:t>Need Research or Evaluation Support?</a:t>
            </a:r>
          </a:p>
          <a:p>
            <a:pPr marL="360000" indent="0" algn="just">
              <a:buNone/>
              <a:defRPr sz="1400"/>
            </a:pPr>
            <a:r>
              <a:rPr lang="en-US" sz="1800" dirty="0"/>
              <a:t> We can link you with our trained </a:t>
            </a:r>
            <a:r>
              <a:rPr lang="en-US" sz="1800" b="1" dirty="0">
                <a:hlinkClick r:id="rId3"/>
              </a:rPr>
              <a:t>Evaluation Ambassadors </a:t>
            </a:r>
            <a:r>
              <a:rPr lang="en-US" sz="1800" dirty="0"/>
              <a:t>and topic experts.</a:t>
            </a:r>
          </a:p>
          <a:p>
            <a:pPr marL="360000" indent="0" algn="just">
              <a:buNone/>
              <a:defRPr sz="1400"/>
            </a:pPr>
            <a:endParaRPr lang="en-US" sz="1800" b="1" dirty="0"/>
          </a:p>
          <a:p>
            <a:pPr marL="360000" algn="just">
              <a:buFont typeface="Wingdings" panose="05000000000000000000" pitchFamily="2" charset="2"/>
              <a:buChar char="Ø"/>
              <a:defRPr sz="1400"/>
            </a:pPr>
            <a:r>
              <a:rPr lang="en-US" sz="1800" b="1" dirty="0"/>
              <a:t> Want to Become an Evaluation Ambassador?</a:t>
            </a:r>
          </a:p>
          <a:p>
            <a:pPr marL="360000" indent="0" algn="just">
              <a:buNone/>
              <a:defRPr sz="1400"/>
            </a:pPr>
            <a:r>
              <a:rPr lang="en-US" sz="1800" dirty="0"/>
              <a:t>If you are experienced in evaluation and based in South West London — get in touch.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37D827-1552-B88C-D1D5-C96DBD924A94}"/>
              </a:ext>
            </a:extLst>
          </p:cNvPr>
          <p:cNvSpPr txBox="1"/>
          <p:nvPr/>
        </p:nvSpPr>
        <p:spPr>
          <a:xfrm>
            <a:off x="838200" y="5667375"/>
            <a:ext cx="104012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Email: </a:t>
            </a:r>
            <a:r>
              <a:rPr lang="en-US" sz="1400" b="1" dirty="0">
                <a:hlinkClick r:id="rId4"/>
              </a:rPr>
              <a:t>SWLICB-HIT@swlondon.nhs.uk</a:t>
            </a:r>
            <a:br>
              <a:rPr lang="en-US" sz="1400" b="1" dirty="0"/>
            </a:br>
            <a:br>
              <a:rPr lang="en-US" sz="1400" b="1" dirty="0"/>
            </a:br>
            <a:r>
              <a:rPr lang="en-US" sz="1400" b="1" dirty="0"/>
              <a:t>Learn more about our </a:t>
            </a:r>
            <a:r>
              <a:rPr lang="en-US" sz="1400" b="1" dirty="0">
                <a:hlinkClick r:id="rId2"/>
              </a:rPr>
              <a:t>Research Support Network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184129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D7DCB-2570-BDB3-3331-9B711AE55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12489"/>
            <a:ext cx="9144000" cy="2854787"/>
          </a:xfrm>
          <a:solidFill>
            <a:schemeClr val="bg1">
              <a:alpha val="60000"/>
            </a:schemeClr>
          </a:solidFill>
        </p:spPr>
        <p:txBody>
          <a:bodyPr anchor="ctr">
            <a:normAutofit/>
          </a:bodyPr>
          <a:lstStyle/>
          <a:p>
            <a:r>
              <a:rPr lang="en-US" sz="4800" b="1" dirty="0">
                <a:solidFill>
                  <a:schemeClr val="tx2"/>
                </a:solidFill>
              </a:rPr>
              <a:t>South West London Research Support Network: One Year On </a:t>
            </a:r>
            <a:br>
              <a:rPr lang="en-US" sz="4800" b="1" dirty="0">
                <a:solidFill>
                  <a:schemeClr val="tx2"/>
                </a:solidFill>
              </a:rPr>
            </a:br>
            <a:r>
              <a:rPr lang="en-US" sz="3100" b="1" dirty="0">
                <a:solidFill>
                  <a:schemeClr val="tx2"/>
                </a:solidFill>
              </a:rPr>
              <a:t>14 May 2025 </a:t>
            </a:r>
            <a:endParaRPr lang="en-IN" sz="4800" b="1" dirty="0">
              <a:solidFill>
                <a:schemeClr val="tx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387B86-4E3A-FDD1-C94D-0C59B5F72C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67277"/>
            <a:ext cx="9144000" cy="1655762"/>
          </a:xfrm>
          <a:solidFill>
            <a:schemeClr val="bg1">
              <a:alpha val="60000"/>
            </a:schemeClr>
          </a:solidFill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Sapna Kurade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b="1" i="0" dirty="0">
                <a:solidFill>
                  <a:schemeClr val="tx2"/>
                </a:solidFill>
                <a:effectLst/>
                <a:latin typeface="Aptos" panose="020B0004020202020204" pitchFamily="34" charset="0"/>
              </a:rPr>
              <a:t>Project Manager</a:t>
            </a:r>
            <a:br>
              <a:rPr lang="en-US" b="1" i="0" dirty="0">
                <a:solidFill>
                  <a:schemeClr val="tx2"/>
                </a:solidFill>
                <a:effectLst/>
                <a:latin typeface="Aptos" panose="020B0004020202020204" pitchFamily="34" charset="0"/>
              </a:rPr>
            </a:br>
            <a:r>
              <a:rPr lang="en-US" b="1" i="0" dirty="0">
                <a:solidFill>
                  <a:schemeClr val="tx2"/>
                </a:solidFill>
                <a:effectLst/>
                <a:latin typeface="Aptos" panose="020B0004020202020204" pitchFamily="34" charset="0"/>
                <a:hlinkClick r:id="rId3" tooltip="Original URL: https://big-knowledge.co.uk/networks/south-west-london-research-support-network/. Click or tap if you trust this link."/>
              </a:rPr>
              <a:t>South West London Research Support Network</a:t>
            </a:r>
            <a:r>
              <a:rPr lang="en-US" b="1" i="0" dirty="0">
                <a:solidFill>
                  <a:schemeClr val="tx2"/>
                </a:solidFill>
                <a:effectLst/>
                <a:latin typeface="Aptos" panose="020B0004020202020204" pitchFamily="34" charset="0"/>
              </a:rPr>
              <a:t> &amp; Research Engagement Network Project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645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hands forming a heart&#10;&#10;AI-generated content may be incorrect.">
            <a:extLst>
              <a:ext uri="{FF2B5EF4-FFF2-40B4-BE49-F238E27FC236}">
                <a16:creationId xmlns:a16="http://schemas.microsoft.com/office/drawing/2014/main" id="{6F7A844B-578A-2F64-F334-D4FDB34035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F0F263-3EED-8171-F419-42D13E4AB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>
                <a:solidFill>
                  <a:srgbClr val="FFFFFF"/>
                </a:solidFill>
              </a:rPr>
              <a:t>We Want To Hear From You!</a:t>
            </a:r>
          </a:p>
        </p:txBody>
      </p:sp>
    </p:spTree>
    <p:extLst>
      <p:ext uri="{BB962C8B-B14F-4D97-AF65-F5344CB8AC3E}">
        <p14:creationId xmlns:p14="http://schemas.microsoft.com/office/powerpoint/2010/main" val="4047623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498B05-E06D-E4A6-3C1D-3FE8D7C9F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06" y="2314308"/>
            <a:ext cx="3888526" cy="1800526"/>
          </a:xfrm>
        </p:spPr>
        <p:txBody>
          <a:bodyPr>
            <a:normAutofit/>
          </a:bodyPr>
          <a:lstStyle/>
          <a:p>
            <a:r>
              <a:rPr lang="en-US" b="1" dirty="0"/>
              <a:t>What Did You Think of Today?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3CBDB-5880-2A14-DE57-A5516BD36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807" y="3997903"/>
            <a:ext cx="3888526" cy="755071"/>
          </a:xfrm>
        </p:spPr>
        <p:txBody>
          <a:bodyPr anchor="ctr">
            <a:normAutofit fontScale="92500"/>
          </a:bodyPr>
          <a:lstStyle/>
          <a:p>
            <a:pPr marL="0" indent="0" algn="ctr">
              <a:buNone/>
            </a:pPr>
            <a:r>
              <a:rPr lang="en-US" sz="2000" dirty="0"/>
              <a:t>Please scan the QR code to share your feedback on today’s Summit.</a:t>
            </a:r>
          </a:p>
        </p:txBody>
      </p:sp>
      <p:pic>
        <p:nvPicPr>
          <p:cNvPr id="8" name="Picture 7" descr="A qr code on a blue background&#10;&#10;AI-generated content may be incorrect.">
            <a:extLst>
              <a:ext uri="{FF2B5EF4-FFF2-40B4-BE49-F238E27FC236}">
                <a16:creationId xmlns:a16="http://schemas.microsoft.com/office/drawing/2014/main" id="{01366A49-43D0-073A-4A0A-9F33547E3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70635"/>
            <a:ext cx="5516730" cy="551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969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609FF9A-4FCE-468E-A86A-C9AB525EA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1E12D4-3A88-428D-8E5E-AF1AFD923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Colorful carved figures of humans">
            <a:extLst>
              <a:ext uri="{FF2B5EF4-FFF2-40B4-BE49-F238E27FC236}">
                <a16:creationId xmlns:a16="http://schemas.microsoft.com/office/drawing/2014/main" id="{C84F5075-8ED5-470F-95B4-596B1C72F8A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21053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AE38FF-FEFC-926A-7035-A40AFD5B2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402"/>
            <a:ext cx="10515600" cy="29859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dirty="0">
                <a:solidFill>
                  <a:srgbClr val="FFFFFF"/>
                </a:solidFill>
              </a:rPr>
              <a:t>Why We Are Here, Together?</a:t>
            </a:r>
          </a:p>
        </p:txBody>
      </p:sp>
    </p:spTree>
    <p:extLst>
      <p:ext uri="{BB962C8B-B14F-4D97-AF65-F5344CB8AC3E}">
        <p14:creationId xmlns:p14="http://schemas.microsoft.com/office/powerpoint/2010/main" val="1959158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Food on a table&#10;&#10;AI-generated content may be incorrect.">
            <a:extLst>
              <a:ext uri="{FF2B5EF4-FFF2-40B4-BE49-F238E27FC236}">
                <a16:creationId xmlns:a16="http://schemas.microsoft.com/office/drawing/2014/main" id="{C94E6E00-1425-EE70-9CB7-E9CB800C7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"/>
          <a:stretch/>
        </p:blipFill>
        <p:spPr>
          <a:xfrm rot="5400000">
            <a:off x="-411596" y="1290519"/>
            <a:ext cx="5743616" cy="4276956"/>
          </a:xfrm>
          <a:prstGeom prst="rect">
            <a:avLst/>
          </a:prstGeom>
        </p:spPr>
      </p:pic>
      <p:pic>
        <p:nvPicPr>
          <p:cNvPr id="9" name="Picture 8" descr="A person giving a presentation to a group of people">
            <a:extLst>
              <a:ext uri="{FF2B5EF4-FFF2-40B4-BE49-F238E27FC236}">
                <a16:creationId xmlns:a16="http://schemas.microsoft.com/office/drawing/2014/main" id="{795A6FAA-A6AC-9242-7537-E5A20B298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4" r="9450" b="2"/>
          <a:stretch/>
        </p:blipFill>
        <p:spPr>
          <a:xfrm>
            <a:off x="4772525" y="557189"/>
            <a:ext cx="7097742" cy="574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92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7E350E-97CB-4716-ECD8-C032C40F3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2924901" cy="5567891"/>
          </a:xfrm>
        </p:spPr>
        <p:txBody>
          <a:bodyPr>
            <a:normAutofit/>
          </a:bodyPr>
          <a:lstStyle/>
          <a:p>
            <a:r>
              <a:rPr lang="en-US" b="1" dirty="0"/>
              <a:t>What Would It Take To Feel Supported In Your Research Journey?</a:t>
            </a:r>
            <a:endParaRPr lang="en-IN" b="1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CD32BB0-6174-0E57-3C12-8CD024C46F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112338"/>
              </p:ext>
            </p:extLst>
          </p:nvPr>
        </p:nvGraphicFramePr>
        <p:xfrm>
          <a:off x="3763101" y="324464"/>
          <a:ext cx="7976615" cy="6154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97253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609FF9A-4FCE-468E-A86A-C9AB525EA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1E12D4-3A88-428D-8E5E-AF1AFD923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Magnifying glass and question mark">
            <a:extLst>
              <a:ext uri="{FF2B5EF4-FFF2-40B4-BE49-F238E27FC236}">
                <a16:creationId xmlns:a16="http://schemas.microsoft.com/office/drawing/2014/main" id="{30065A7B-40AD-2C0C-714F-119B14C1E8A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2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AD7DBF-4FE5-518C-103A-CEB5391D7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402"/>
            <a:ext cx="10515600" cy="29859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dirty="0">
                <a:solidFill>
                  <a:srgbClr val="FFFFFF"/>
                </a:solidFill>
              </a:rPr>
              <a:t>What Is the SWL Research Support Network?</a:t>
            </a:r>
          </a:p>
        </p:txBody>
      </p:sp>
    </p:spTree>
    <p:extLst>
      <p:ext uri="{BB962C8B-B14F-4D97-AF65-F5344CB8AC3E}">
        <p14:creationId xmlns:p14="http://schemas.microsoft.com/office/powerpoint/2010/main" val="3810047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260844-1B06-84BB-623D-5D8E4D8AF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en-US" b="1"/>
              <a:t>A Local Research Network That Belongs to Everyone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A67B8-CD1A-7C6C-CF3B-44F91E683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209023"/>
            <a:ext cx="5391585" cy="3917773"/>
          </a:xfrm>
        </p:spPr>
        <p:txBody>
          <a:bodyPr>
            <a:normAutofit/>
          </a:bodyPr>
          <a:lstStyle/>
          <a:p>
            <a:r>
              <a:rPr lang="en-US" sz="1600" dirty="0"/>
              <a:t>Launched in May 2024 by NHS South West London Integrated Care System</a:t>
            </a:r>
          </a:p>
          <a:p>
            <a:r>
              <a:rPr lang="en-US" sz="1600" dirty="0"/>
              <a:t>Created to strengthen research capacity in local communities and voluntary </a:t>
            </a:r>
            <a:r>
              <a:rPr lang="en-US" sz="1600" dirty="0" err="1"/>
              <a:t>organisations</a:t>
            </a:r>
            <a:endParaRPr lang="en-US" sz="1600" dirty="0"/>
          </a:p>
          <a:p>
            <a:r>
              <a:rPr lang="en-US" sz="1600" dirty="0"/>
              <a:t>Builds inclusive spaces for collaboration across VCSEs, NHS staff, and researchers</a:t>
            </a:r>
          </a:p>
          <a:p>
            <a:r>
              <a:rPr lang="en-US" sz="1600" dirty="0"/>
              <a:t>Offers practical training, networking, and peer learning opportunities</a:t>
            </a:r>
          </a:p>
          <a:p>
            <a:r>
              <a:rPr lang="en-US" sz="1600" dirty="0"/>
              <a:t>Helps embed evaluation skills across sectors and support more equitable participation in research</a:t>
            </a:r>
          </a:p>
          <a:p>
            <a:r>
              <a:rPr lang="en-US" sz="1600" dirty="0"/>
              <a:t>In partnership with BIG South London, with representation from NHS, voluntary sector, universities, local authorities, and the public across all six SWL boroughs</a:t>
            </a:r>
            <a:endParaRPr lang="en-IN" sz="1600" dirty="0"/>
          </a:p>
        </p:txBody>
      </p:sp>
      <p:pic>
        <p:nvPicPr>
          <p:cNvPr id="4" name="Content Placeholder 5" descr="A map of the united states">
            <a:extLst>
              <a:ext uri="{FF2B5EF4-FFF2-40B4-BE49-F238E27FC236}">
                <a16:creationId xmlns:a16="http://schemas.microsoft.com/office/drawing/2014/main" id="{4AFF9129-CFB0-63A7-A828-3D23ED976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316" y="2184914"/>
            <a:ext cx="4784606" cy="3755915"/>
          </a:xfrm>
          <a:prstGeom prst="rect">
            <a:avLst/>
          </a:prstGeom>
          <a:noFill/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4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609FF9A-4FCE-468E-A86A-C9AB525EA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1E12D4-3A88-428D-8E5E-AF1AFD923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Diner restaurant">
            <a:extLst>
              <a:ext uri="{FF2B5EF4-FFF2-40B4-BE49-F238E27FC236}">
                <a16:creationId xmlns:a16="http://schemas.microsoft.com/office/drawing/2014/main" id="{9F908107-2BE9-9497-CFD7-5F4ECAEA43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2809" b="12922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0AA427-FFFD-38DD-C465-D1FF859F0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402"/>
            <a:ext cx="10515600" cy="29859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dirty="0">
                <a:solidFill>
                  <a:srgbClr val="FFFFFF"/>
                </a:solidFill>
              </a:rPr>
              <a:t>Network Cafés vs Research Cafés</a:t>
            </a:r>
          </a:p>
        </p:txBody>
      </p:sp>
    </p:spTree>
    <p:extLst>
      <p:ext uri="{BB962C8B-B14F-4D97-AF65-F5344CB8AC3E}">
        <p14:creationId xmlns:p14="http://schemas.microsoft.com/office/powerpoint/2010/main" val="496647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people in a room">
            <a:extLst>
              <a:ext uri="{FF2B5EF4-FFF2-40B4-BE49-F238E27FC236}">
                <a16:creationId xmlns:a16="http://schemas.microsoft.com/office/drawing/2014/main" id="{2DDE6972-4507-0890-3864-523BD9E27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5" r="13462" b="-2"/>
          <a:stretch/>
        </p:blipFill>
        <p:spPr>
          <a:xfrm>
            <a:off x="6361688" y="638469"/>
            <a:ext cx="5668684" cy="5743618"/>
          </a:xfrm>
          <a:prstGeom prst="rect">
            <a:avLst/>
          </a:prstGeom>
        </p:spPr>
      </p:pic>
      <p:pic>
        <p:nvPicPr>
          <p:cNvPr id="3" name="Picture 2" descr="A group of people sitting in chairs in a room&#10;&#10;AI-generated content may be incorrect.">
            <a:extLst>
              <a:ext uri="{FF2B5EF4-FFF2-40B4-BE49-F238E27FC236}">
                <a16:creationId xmlns:a16="http://schemas.microsoft.com/office/drawing/2014/main" id="{E453904D-CB74-1AE4-A40A-A0C88CEE7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9" r="17817" b="-2"/>
          <a:stretch/>
        </p:blipFill>
        <p:spPr>
          <a:xfrm>
            <a:off x="421107" y="63846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800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</TotalTime>
  <Words>1088</Words>
  <Application>Microsoft Macintosh PowerPoint</Application>
  <PresentationFormat>Widescreen</PresentationFormat>
  <Paragraphs>121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Helvetica Neue</vt:lpstr>
      <vt:lpstr>Helvetica Neue Light</vt:lpstr>
      <vt:lpstr>Wingdings</vt:lpstr>
      <vt:lpstr>Office Theme</vt:lpstr>
      <vt:lpstr>SOUTH WEST LONDON RESEARCH SUPPORT NETWORK One Year On</vt:lpstr>
      <vt:lpstr>South West London Research Support Network: One Year On  14 May 2025 </vt:lpstr>
      <vt:lpstr>Why We Are Here, Together?</vt:lpstr>
      <vt:lpstr>PowerPoint Presentation</vt:lpstr>
      <vt:lpstr>What Would It Take To Feel Supported In Your Research Journey?</vt:lpstr>
      <vt:lpstr>What Is the SWL Research Support Network?</vt:lpstr>
      <vt:lpstr>A Local Research Network That Belongs to Everyone</vt:lpstr>
      <vt:lpstr>Network Cafés vs Research Cafés</vt:lpstr>
      <vt:lpstr>PowerPoint Presentation</vt:lpstr>
      <vt:lpstr>Different Tools, Shared Purpose</vt:lpstr>
      <vt:lpstr>One Year On – What We Have Done?</vt:lpstr>
      <vt:lpstr>PowerPoint Presentation</vt:lpstr>
      <vt:lpstr>10+ Events 12 Evaluation Ambassadors 500+ Lives Touched</vt:lpstr>
      <vt:lpstr>PowerPoint Presentation</vt:lpstr>
      <vt:lpstr>Voices From the Network</vt:lpstr>
      <vt:lpstr>What People Are Telling Us…</vt:lpstr>
      <vt:lpstr>What People Are Telling Us…</vt:lpstr>
      <vt:lpstr>What’s Next And How You Can Join</vt:lpstr>
      <vt:lpstr>Let’s Grow the Network, Together</vt:lpstr>
      <vt:lpstr>We Want To Hear From You!</vt:lpstr>
      <vt:lpstr>What Did You Think of Today?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Sapna Kurade</dc:creator>
  <cp:lastModifiedBy>Georgia Hunt</cp:lastModifiedBy>
  <cp:revision>2</cp:revision>
  <dcterms:created xsi:type="dcterms:W3CDTF">2025-05-12T16:30:55Z</dcterms:created>
  <dcterms:modified xsi:type="dcterms:W3CDTF">2025-05-13T21:11:36Z</dcterms:modified>
</cp:coreProperties>
</file>