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 id="2147483858" r:id="rId2"/>
    <p:sldMasterId id="2147483871" r:id="rId3"/>
    <p:sldMasterId id="2147483884" r:id="rId4"/>
    <p:sldMasterId id="2147483897" r:id="rId5"/>
    <p:sldMasterId id="2147488927" r:id="rId6"/>
    <p:sldMasterId id="2147491131" r:id="rId7"/>
    <p:sldMasterId id="2147491634" r:id="rId8"/>
    <p:sldMasterId id="2147492707" r:id="rId9"/>
    <p:sldMasterId id="2147492711" r:id="rId10"/>
  </p:sldMasterIdLst>
  <p:notesMasterIdLst>
    <p:notesMasterId r:id="rId20"/>
  </p:notesMasterIdLst>
  <p:sldIdLst>
    <p:sldId id="1923" r:id="rId11"/>
    <p:sldId id="2145707452" r:id="rId12"/>
    <p:sldId id="632" r:id="rId13"/>
    <p:sldId id="626" r:id="rId14"/>
    <p:sldId id="2147477713" r:id="rId15"/>
    <p:sldId id="579" r:id="rId16"/>
    <p:sldId id="2147477716" r:id="rId17"/>
    <p:sldId id="2147477717" r:id="rId18"/>
    <p:sldId id="2142532763" r:id="rId19"/>
  </p:sldIdLst>
  <p:sldSz cx="12192000" cy="6858000"/>
  <p:notesSz cx="6810375" cy="99425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475C41-78EC-4C9E-BEF2-D99734DE7E7B}" v="2" dt="2025-05-08T12:22:28.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6122" autoAdjust="0"/>
  </p:normalViewPr>
  <p:slideViewPr>
    <p:cSldViewPr>
      <p:cViewPr varScale="1">
        <p:scale>
          <a:sx n="96" d="100"/>
          <a:sy n="96" d="100"/>
        </p:scale>
        <p:origin x="696" y="160"/>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pna Kurade" userId="ed7c0cb9-0f03-4431-b4d8-b271efc0b8a6" providerId="ADAL" clId="{1D9CCD59-A10F-4901-8199-A28FB039AF78}"/>
    <pc:docChg chg="custSel modSld">
      <pc:chgData name="Sapna Kurade" userId="ed7c0cb9-0f03-4431-b4d8-b271efc0b8a6" providerId="ADAL" clId="{1D9CCD59-A10F-4901-8199-A28FB039AF78}" dt="2025-05-09T11:20:59.316" v="103" actId="20577"/>
      <pc:docMkLst>
        <pc:docMk/>
      </pc:docMkLst>
      <pc:sldChg chg="modSp mod">
        <pc:chgData name="Sapna Kurade" userId="ed7c0cb9-0f03-4431-b4d8-b271efc0b8a6" providerId="ADAL" clId="{1D9CCD59-A10F-4901-8199-A28FB039AF78}" dt="2025-05-09T11:20:59.316" v="103" actId="20577"/>
        <pc:sldMkLst>
          <pc:docMk/>
          <pc:sldMk cId="3830231407" sldId="1923"/>
        </pc:sldMkLst>
        <pc:spChg chg="mod">
          <ac:chgData name="Sapna Kurade" userId="ed7c0cb9-0f03-4431-b4d8-b271efc0b8a6" providerId="ADAL" clId="{1D9CCD59-A10F-4901-8199-A28FB039AF78}" dt="2025-05-09T11:20:59.316" v="103" actId="20577"/>
          <ac:spMkLst>
            <pc:docMk/>
            <pc:sldMk cId="3830231407" sldId="1923"/>
            <ac:spMk id="2" creationId="{623499A9-ADAE-F54A-B49E-F294E7BCE9E8}"/>
          </ac:spMkLst>
        </pc:spChg>
        <pc:spChg chg="mod">
          <ac:chgData name="Sapna Kurade" userId="ed7c0cb9-0f03-4431-b4d8-b271efc0b8a6" providerId="ADAL" clId="{1D9CCD59-A10F-4901-8199-A28FB039AF78}" dt="2025-05-09T11:20:40.257" v="8" actId="20577"/>
          <ac:spMkLst>
            <pc:docMk/>
            <pc:sldMk cId="3830231407" sldId="1923"/>
            <ac:spMk id="3" creationId="{2AB96998-8BA0-CF4D-B57F-DEBCAD1141C5}"/>
          </ac:spMkLst>
        </pc:spChg>
      </pc:sldChg>
    </pc:docChg>
  </pc:docChgLst>
  <pc:docChgLst>
    <pc:chgData name="AUSTIN, Alison (NHS ENGLAND)" userId="d9af4125-cd22-4a57-83a1-0ee6d7bb8a04" providerId="ADAL" clId="{44475C41-78EC-4C9E-BEF2-D99734DE7E7B}"/>
    <pc:docChg chg="undo custSel addSld delSld modSld">
      <pc:chgData name="AUSTIN, Alison (NHS ENGLAND)" userId="d9af4125-cd22-4a57-83a1-0ee6d7bb8a04" providerId="ADAL" clId="{44475C41-78EC-4C9E-BEF2-D99734DE7E7B}" dt="2025-05-08T13:17:40.876" v="382" actId="20577"/>
      <pc:docMkLst>
        <pc:docMk/>
      </pc:docMkLst>
      <pc:sldChg chg="del modNotes">
        <pc:chgData name="AUSTIN, Alison (NHS ENGLAND)" userId="d9af4125-cd22-4a57-83a1-0ee6d7bb8a04" providerId="ADAL" clId="{44475C41-78EC-4C9E-BEF2-D99734DE7E7B}" dt="2025-05-08T12:23:05.550" v="5" actId="2696"/>
        <pc:sldMkLst>
          <pc:docMk/>
          <pc:sldMk cId="2775747857" sldId="2147477709"/>
        </pc:sldMkLst>
      </pc:sldChg>
      <pc:sldChg chg="modSp mod modNotes">
        <pc:chgData name="AUSTIN, Alison (NHS ENGLAND)" userId="d9af4125-cd22-4a57-83a1-0ee6d7bb8a04" providerId="ADAL" clId="{44475C41-78EC-4C9E-BEF2-D99734DE7E7B}" dt="2025-05-08T13:17:40.876" v="382" actId="20577"/>
        <pc:sldMkLst>
          <pc:docMk/>
          <pc:sldMk cId="0" sldId="2147477713"/>
        </pc:sldMkLst>
        <pc:spChg chg="mod">
          <ac:chgData name="AUSTIN, Alison (NHS ENGLAND)" userId="d9af4125-cd22-4a57-83a1-0ee6d7bb8a04" providerId="ADAL" clId="{44475C41-78EC-4C9E-BEF2-D99734DE7E7B}" dt="2025-05-08T13:17:40.876" v="382" actId="20577"/>
          <ac:spMkLst>
            <pc:docMk/>
            <pc:sldMk cId="0" sldId="2147477713"/>
            <ac:spMk id="105476" creationId="{4FD9CCAE-85DF-CF2F-9742-4CAF8AD45F62}"/>
          </ac:spMkLst>
        </pc:spChg>
      </pc:sldChg>
      <pc:sldChg chg="del">
        <pc:chgData name="AUSTIN, Alison (NHS ENGLAND)" userId="d9af4125-cd22-4a57-83a1-0ee6d7bb8a04" providerId="ADAL" clId="{44475C41-78EC-4C9E-BEF2-D99734DE7E7B}" dt="2025-05-08T12:58:25.463" v="372" actId="47"/>
        <pc:sldMkLst>
          <pc:docMk/>
          <pc:sldMk cId="1846269524" sldId="2147477714"/>
        </pc:sldMkLst>
      </pc:sldChg>
      <pc:sldChg chg="add del modNotesTx">
        <pc:chgData name="AUSTIN, Alison (NHS ENGLAND)" userId="d9af4125-cd22-4a57-83a1-0ee6d7bb8a04" providerId="ADAL" clId="{44475C41-78EC-4C9E-BEF2-D99734DE7E7B}" dt="2025-05-08T12:23:11.575" v="6" actId="2696"/>
        <pc:sldMkLst>
          <pc:docMk/>
          <pc:sldMk cId="2080757887" sldId="2147477715"/>
        </pc:sldMkLst>
      </pc:sldChg>
      <pc:sldChg chg="add">
        <pc:chgData name="AUSTIN, Alison (NHS ENGLAND)" userId="d9af4125-cd22-4a57-83a1-0ee6d7bb8a04" providerId="ADAL" clId="{44475C41-78EC-4C9E-BEF2-D99734DE7E7B}" dt="2025-05-08T12:22:28.202" v="4"/>
        <pc:sldMkLst>
          <pc:docMk/>
          <pc:sldMk cId="23065074" sldId="2147477716"/>
        </pc:sldMkLst>
      </pc:sldChg>
      <pc:sldChg chg="modSp add del mod">
        <pc:chgData name="AUSTIN, Alison (NHS ENGLAND)" userId="d9af4125-cd22-4a57-83a1-0ee6d7bb8a04" providerId="ADAL" clId="{44475C41-78EC-4C9E-BEF2-D99734DE7E7B}" dt="2025-05-08T12:58:06.495" v="371" actId="47"/>
        <pc:sldMkLst>
          <pc:docMk/>
          <pc:sldMk cId="731051265" sldId="2147477717"/>
        </pc:sldMkLst>
        <pc:spChg chg="mod">
          <ac:chgData name="AUSTIN, Alison (NHS ENGLAND)" userId="d9af4125-cd22-4a57-83a1-0ee6d7bb8a04" providerId="ADAL" clId="{44475C41-78EC-4C9E-BEF2-D99734DE7E7B}" dt="2025-05-08T12:29:56.314" v="71" actId="948"/>
          <ac:spMkLst>
            <pc:docMk/>
            <pc:sldMk cId="731051265" sldId="2147477717"/>
            <ac:spMk id="2" creationId="{4F37CA63-7FBD-1A72-6FD7-42D530383427}"/>
          </ac:spMkLst>
        </pc:spChg>
        <pc:spChg chg="mod">
          <ac:chgData name="AUSTIN, Alison (NHS ENGLAND)" userId="d9af4125-cd22-4a57-83a1-0ee6d7bb8a04" providerId="ADAL" clId="{44475C41-78EC-4C9E-BEF2-D99734DE7E7B}" dt="2025-05-08T12:25:21.372" v="32" actId="20577"/>
          <ac:spMkLst>
            <pc:docMk/>
            <pc:sldMk cId="731051265" sldId="2147477717"/>
            <ac:spMk id="3" creationId="{CA5696CF-36B0-6664-6B0F-8CF4D6CA6A3F}"/>
          </ac:spMkLst>
        </pc:spChg>
        <pc:spChg chg="mod">
          <ac:chgData name="AUSTIN, Alison (NHS ENGLAND)" userId="d9af4125-cd22-4a57-83a1-0ee6d7bb8a04" providerId="ADAL" clId="{44475C41-78EC-4C9E-BEF2-D99734DE7E7B}" dt="2025-05-08T12:46:34.413" v="369" actId="20577"/>
          <ac:spMkLst>
            <pc:docMk/>
            <pc:sldMk cId="731051265" sldId="2147477717"/>
            <ac:spMk id="4" creationId="{310B2947-7170-BB81-9741-6A27AE8CE828}"/>
          </ac:spMkLst>
        </pc:spChg>
        <pc:spChg chg="mod">
          <ac:chgData name="AUSTIN, Alison (NHS ENGLAND)" userId="d9af4125-cd22-4a57-83a1-0ee6d7bb8a04" providerId="ADAL" clId="{44475C41-78EC-4C9E-BEF2-D99734DE7E7B}" dt="2025-05-08T12:46:18.044" v="362" actId="20577"/>
          <ac:spMkLst>
            <pc:docMk/>
            <pc:sldMk cId="731051265" sldId="2147477717"/>
            <ac:spMk id="5" creationId="{0B492DD2-BDDC-784C-AF3D-AF63051FFF70}"/>
          </ac:spMkLst>
        </pc:spChg>
        <pc:spChg chg="mod">
          <ac:chgData name="AUSTIN, Alison (NHS ENGLAND)" userId="d9af4125-cd22-4a57-83a1-0ee6d7bb8a04" providerId="ADAL" clId="{44475C41-78EC-4C9E-BEF2-D99734DE7E7B}" dt="2025-05-08T12:26:01.105" v="35" actId="113"/>
          <ac:spMkLst>
            <pc:docMk/>
            <pc:sldMk cId="731051265" sldId="2147477717"/>
            <ac:spMk id="6" creationId="{05A1C3E8-9531-567B-D1E6-CC12A7B30E24}"/>
          </ac:spMkLst>
        </pc:spChg>
        <pc:spChg chg="mod">
          <ac:chgData name="AUSTIN, Alison (NHS ENGLAND)" userId="d9af4125-cd22-4a57-83a1-0ee6d7bb8a04" providerId="ADAL" clId="{44475C41-78EC-4C9E-BEF2-D99734DE7E7B}" dt="2025-05-08T12:30:53.498" v="76" actId="113"/>
          <ac:spMkLst>
            <pc:docMk/>
            <pc:sldMk cId="731051265" sldId="2147477717"/>
            <ac:spMk id="7" creationId="{FC225D70-2249-2D11-28AB-B5EB70FB4F7D}"/>
          </ac:spMkLst>
        </pc:spChg>
        <pc:spChg chg="mod">
          <ac:chgData name="AUSTIN, Alison (NHS ENGLAND)" userId="d9af4125-cd22-4a57-83a1-0ee6d7bb8a04" providerId="ADAL" clId="{44475C41-78EC-4C9E-BEF2-D99734DE7E7B}" dt="2025-05-08T12:32:04.150" v="106" actId="20577"/>
          <ac:spMkLst>
            <pc:docMk/>
            <pc:sldMk cId="731051265" sldId="2147477717"/>
            <ac:spMk id="8" creationId="{B4ECF28C-EAFD-3B51-AD20-E13812C02C7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7CCC45-BC4F-FD51-AB42-E9A45665B048}"/>
              </a:ext>
            </a:extLst>
          </p:cNvPr>
          <p:cNvSpPr>
            <a:spLocks noGrp="1"/>
          </p:cNvSpPr>
          <p:nvPr>
            <p:ph type="hdr" sz="quarter"/>
          </p:nvPr>
        </p:nvSpPr>
        <p:spPr>
          <a:xfrm>
            <a:off x="0" y="0"/>
            <a:ext cx="2951163" cy="4968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ltLang="en-US"/>
          </a:p>
        </p:txBody>
      </p:sp>
      <p:sp>
        <p:nvSpPr>
          <p:cNvPr id="3" name="Date Placeholder 2">
            <a:extLst>
              <a:ext uri="{FF2B5EF4-FFF2-40B4-BE49-F238E27FC236}">
                <a16:creationId xmlns:a16="http://schemas.microsoft.com/office/drawing/2014/main" id="{D5877038-2C6E-2C83-6682-694D69F16DD8}"/>
              </a:ext>
            </a:extLst>
          </p:cNvPr>
          <p:cNvSpPr>
            <a:spLocks noGrp="1"/>
          </p:cNvSpPr>
          <p:nvPr>
            <p:ph type="dt" idx="1"/>
          </p:nvPr>
        </p:nvSpPr>
        <p:spPr>
          <a:xfrm>
            <a:off x="3857625" y="0"/>
            <a:ext cx="2951163"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fld id="{61FA01A6-C38F-45D3-A33F-8C49BC69FE52}" type="datetimeFigureOut">
              <a:rPr lang="en-GB" altLang="en-US"/>
              <a:pPr>
                <a:defRPr/>
              </a:pPr>
              <a:t>19/05/2025</a:t>
            </a:fld>
            <a:endParaRPr lang="en-GB" altLang="en-US"/>
          </a:p>
        </p:txBody>
      </p:sp>
      <p:sp>
        <p:nvSpPr>
          <p:cNvPr id="4" name="Slide Image Placeholder 3">
            <a:extLst>
              <a:ext uri="{FF2B5EF4-FFF2-40B4-BE49-F238E27FC236}">
                <a16:creationId xmlns:a16="http://schemas.microsoft.com/office/drawing/2014/main" id="{0C151E00-05BB-8906-380B-A9FD855AB5FA}"/>
              </a:ext>
            </a:extLst>
          </p:cNvPr>
          <p:cNvSpPr>
            <a:spLocks noGrp="1" noRot="1" noChangeAspect="1"/>
          </p:cNvSpPr>
          <p:nvPr>
            <p:ph type="sldImg" idx="2"/>
          </p:nvPr>
        </p:nvSpPr>
        <p:spPr>
          <a:xfrm>
            <a:off x="92075" y="746125"/>
            <a:ext cx="6626225" cy="37274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A3E3097E-83E9-1866-B5F8-82D16339AA0D}"/>
              </a:ext>
            </a:extLst>
          </p:cNvPr>
          <p:cNvSpPr>
            <a:spLocks noGrp="1"/>
          </p:cNvSpPr>
          <p:nvPr>
            <p:ph type="body" sz="quarter" idx="3"/>
          </p:nvPr>
        </p:nvSpPr>
        <p:spPr>
          <a:xfrm>
            <a:off x="681038" y="4722813"/>
            <a:ext cx="5448300" cy="4473575"/>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6" name="Footer Placeholder 5">
            <a:extLst>
              <a:ext uri="{FF2B5EF4-FFF2-40B4-BE49-F238E27FC236}">
                <a16:creationId xmlns:a16="http://schemas.microsoft.com/office/drawing/2014/main" id="{831F1742-74E1-12E4-BFA9-30A1CDA5EFB5}"/>
              </a:ext>
            </a:extLst>
          </p:cNvPr>
          <p:cNvSpPr>
            <a:spLocks noGrp="1"/>
          </p:cNvSpPr>
          <p:nvPr>
            <p:ph type="ftr" sz="quarter" idx="4"/>
          </p:nvPr>
        </p:nvSpPr>
        <p:spPr>
          <a:xfrm>
            <a:off x="0" y="9444038"/>
            <a:ext cx="2951163" cy="4968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EBC2C9AC-DFAC-8B6B-22CC-81077292ACAE}"/>
              </a:ext>
            </a:extLst>
          </p:cNvPr>
          <p:cNvSpPr>
            <a:spLocks noGrp="1"/>
          </p:cNvSpPr>
          <p:nvPr>
            <p:ph type="sldNum" sz="quarter" idx="5"/>
          </p:nvPr>
        </p:nvSpPr>
        <p:spPr>
          <a:xfrm>
            <a:off x="3857625" y="9444038"/>
            <a:ext cx="2951163"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6CDD26A-683A-4177-9158-8C5ED6F0FFB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Standard title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5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83557387-131A-109E-FC43-6BACFF4A92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56411C3A-3C14-BF76-0E9C-067C18C902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101380" name="Slide Number Placeholder 3">
            <a:extLst>
              <a:ext uri="{FF2B5EF4-FFF2-40B4-BE49-F238E27FC236}">
                <a16:creationId xmlns:a16="http://schemas.microsoft.com/office/drawing/2014/main" id="{0828960C-9015-8310-6D0F-888CA976F4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FBF7EE-5C7B-42B5-A1A3-62466A0FD8A8}" type="slidenum">
              <a:rPr lang="en-GB" altLang="en-US" smtClean="0"/>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23590C8F-B476-D0C8-B2A6-4D179E8A5F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D0456EF1-C147-5566-B0F5-CF51FA0E59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endParaRPr lang="en-GB"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C167DB5B-7FA3-DC31-BDE6-9FC91D7B7A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FC106DCF-5D3C-D156-B0C7-5A4FB144B0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endParaRPr lang="en-GB"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13E3EDA3-3A5B-3FA5-EBEB-AFC08E36FA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13EA3E00-36F3-18C7-F355-10CDF3C899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GB" altLang="en-US" dirty="0"/>
          </a:p>
          <a:p>
            <a:endParaRPr lang="en-GB"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2E7263EA-ADA1-7B71-66E0-576163211D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C97D5E3C-4CC9-08D0-2D2F-92731E22F0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endParaRPr lang="en-GB" altLang="en-US" dirty="0"/>
          </a:p>
        </p:txBody>
      </p:sp>
      <p:sp>
        <p:nvSpPr>
          <p:cNvPr id="113668" name="Slide Number Placeholder 3">
            <a:extLst>
              <a:ext uri="{FF2B5EF4-FFF2-40B4-BE49-F238E27FC236}">
                <a16:creationId xmlns:a16="http://schemas.microsoft.com/office/drawing/2014/main" id="{E9FF99E9-8D14-C820-8808-9D4B83147F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5CEE7A41-B1B4-4FBF-B5CF-C97BFC4B504C}" type="slidenum">
              <a:rPr lang="en-GB" altLang="en-US" smtClean="0">
                <a:solidFill>
                  <a:srgbClr val="000000"/>
                </a:solidFill>
                <a:latin typeface="Calibri" panose="020F0502020204030204" pitchFamily="34" charset="0"/>
              </a:rPr>
              <a:pPr/>
              <a:t>6</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5CC5F-3C8B-1B08-49AB-B881311E3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8E2B9-28A5-C8C3-3225-AF0CECC48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BE788-92BF-B79B-65EE-431E30DE3CB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5F2BE1B-1E6E-ED52-603F-3A5B9AAF23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0CA14-2E6F-4DF7-9189-FE9C2AB70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238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FC162-E8A2-430E-156D-0685516CF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C29E5-665A-9CFA-B2DA-8350784F0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00001-8F0B-05AC-3BD8-7EF00D497B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0B9D02D-6302-B0F8-12D5-9F307AD84E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0CA14-2E6F-4DF7-9189-FE9C2AB70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673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7EFCB019-6D61-9CA1-4BC5-EE9D57AE00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A895287E-8C84-5320-5F03-D260B2BC42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17764" name="Slide Number Placeholder 3">
            <a:extLst>
              <a:ext uri="{FF2B5EF4-FFF2-40B4-BE49-F238E27FC236}">
                <a16:creationId xmlns:a16="http://schemas.microsoft.com/office/drawing/2014/main" id="{B392B5B5-9E47-D090-9E9C-8FC797A800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EA2E7A-D7AF-411B-8E54-4E4AC91E2753}" type="slidenum">
              <a:rPr lang="en-US" altLang="en-US" smtClean="0">
                <a:solidFill>
                  <a:srgbClr val="000000"/>
                </a:solidFill>
                <a:latin typeface="Calibri" panose="020F0502020204030204" pitchFamily="34" charset="0"/>
              </a:rPr>
              <a:pPr/>
              <a:t>9</a:t>
            </a:fld>
            <a:endParaRPr lang="en-US" altLang="en-US">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www.nottingham.ac.uk/imagebank" TargetMode="External"/><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www.nottingham.ac.uk/imagebank" TargetMode="External"/><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hyperlink" Target="http://www.nottingham.ac.uk/imagebank" TargetMode="Externa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hyperlink" Target="http://www.nottingham.ac.uk/imagebank"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www.nottingham.ac.uk/imagebank" TargetMode="External"/><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4FAADC-75D6-1CA1-8684-F2AF228CD738}"/>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6DD5335A-3F05-4E78-80DE-F9A3128CC982}"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BA19FEDD-115A-C111-4DED-F4FCD9AAD820}"/>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08E550DA-41C0-BFDD-1226-74E57758D29E}"/>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0DB38931-C097-4581-A2E2-33516B789E3B}" type="slidenum">
              <a:rPr lang="en-US" altLang="en-US"/>
              <a:pPr>
                <a:defRPr/>
              </a:pPr>
              <a:t>‹#›</a:t>
            </a:fld>
            <a:endParaRPr lang="en-US" altLang="en-US"/>
          </a:p>
        </p:txBody>
      </p:sp>
    </p:spTree>
    <p:extLst>
      <p:ext uri="{BB962C8B-B14F-4D97-AF65-F5344CB8AC3E}">
        <p14:creationId xmlns:p14="http://schemas.microsoft.com/office/powerpoint/2010/main" val="708151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F03089-698A-0BE5-784F-77601631F5A2}"/>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30887A19-FAE1-4146-80EC-75F6CB9F8907}"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84C3E79A-52D6-A1E7-5303-E9A3B5087C4F}"/>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C366AAD9-6D65-2C64-DB35-F1EBC6FEEF7F}"/>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30AC7DBC-13E0-44CD-9778-97670C5687BE}" type="slidenum">
              <a:rPr lang="en-US" altLang="en-US"/>
              <a:pPr>
                <a:defRPr/>
              </a:pPr>
              <a:t>‹#›</a:t>
            </a:fld>
            <a:endParaRPr lang="en-US" altLang="en-US"/>
          </a:p>
        </p:txBody>
      </p:sp>
    </p:spTree>
    <p:extLst>
      <p:ext uri="{BB962C8B-B14F-4D97-AF65-F5344CB8AC3E}">
        <p14:creationId xmlns:p14="http://schemas.microsoft.com/office/powerpoint/2010/main" val="15306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C69720-3C35-5F92-6623-1BC870F702D4}"/>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124C46D9-9E5A-4679-B52D-857F51E10D55}"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4F1D71A4-2F90-3C32-B5D4-431148F7C2E3}"/>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175A21EC-201E-A53A-FCAF-89457AC16777}"/>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09760F9B-09D6-4F0B-8D1C-9860CA23AC8B}" type="slidenum">
              <a:rPr lang="en-US" altLang="en-US"/>
              <a:pPr>
                <a:defRPr/>
              </a:pPr>
              <a:t>‹#›</a:t>
            </a:fld>
            <a:endParaRPr lang="en-US" altLang="en-US"/>
          </a:p>
        </p:txBody>
      </p:sp>
    </p:spTree>
    <p:extLst>
      <p:ext uri="{BB962C8B-B14F-4D97-AF65-F5344CB8AC3E}">
        <p14:creationId xmlns:p14="http://schemas.microsoft.com/office/powerpoint/2010/main" val="1704532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AC8B15-CB26-3E98-A4BC-34FF41E667A3}"/>
              </a:ext>
            </a:extLst>
          </p:cNvPr>
          <p:cNvSpPr>
            <a:spLocks noGrp="1" noChangeArrowheads="1"/>
          </p:cNvSpPr>
          <p:nvPr>
            <p:ph type="dt" sz="half" idx="10"/>
          </p:nvPr>
        </p:nvSpPr>
        <p:spPr>
          <a:xfrm>
            <a:off x="2032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900397CE-F93F-41CE-9998-CE20847A26FF}" type="datetimeFigureOut">
              <a:rPr lang="en-US" altLang="en-US"/>
              <a:pPr>
                <a:defRPr/>
              </a:pPr>
              <a:t>5/19/25</a:t>
            </a:fld>
            <a:endParaRPr lang="en-US" altLang="en-US"/>
          </a:p>
        </p:txBody>
      </p:sp>
      <p:sp>
        <p:nvSpPr>
          <p:cNvPr id="3" name="Footer Placeholder 2">
            <a:extLst>
              <a:ext uri="{FF2B5EF4-FFF2-40B4-BE49-F238E27FC236}">
                <a16:creationId xmlns:a16="http://schemas.microsoft.com/office/drawing/2014/main" id="{4E85F6CA-0A13-25A5-E80B-90A121038AB9}"/>
              </a:ext>
            </a:extLst>
          </p:cNvPr>
          <p:cNvSpPr>
            <a:spLocks noGrp="1" noChangeArrowheads="1"/>
          </p:cNvSpPr>
          <p:nvPr>
            <p:ph type="ftr" sz="quarter" idx="11"/>
          </p:nvPr>
        </p:nvSpPr>
        <p:spPr>
          <a:xfrm>
            <a:off x="7823200" y="6248400"/>
            <a:ext cx="3352800" cy="457200"/>
          </a:xfrm>
          <a:prstGeom prst="rect">
            <a:avLst/>
          </a:prstGeom>
        </p:spPr>
        <p:txBody>
          <a:bodyPr vert="horz" wrap="square" lIns="91440" tIns="45720" rIns="91440" bIns="45720" numCol="1" anchor="t" anchorCtr="0" compatLnSpc="1">
            <a:prstTxWarp prst="textNoShape">
              <a:avLst/>
            </a:prstTxWarp>
          </a:bodyPr>
          <a:lstStyle>
            <a:lvl1pPr eaLnBrk="1" hangingPunct="1">
              <a:buFont typeface="Times New Roman" pitchFamily="18" charset="0"/>
              <a:buNone/>
              <a:defRPr>
                <a:solidFill>
                  <a:srgbClr val="000000"/>
                </a:solidFill>
                <a:latin typeface="Arial" charset="0"/>
                <a:ea typeface="ＭＳ Ｐゴシック" pitchFamily="34" charset="-128"/>
              </a:defRPr>
            </a:lvl1pPr>
          </a:lstStyle>
          <a:p>
            <a:pPr>
              <a:defRPr/>
            </a:pPr>
            <a:endParaRPr lang="en-US" altLang="en-US"/>
          </a:p>
        </p:txBody>
      </p:sp>
      <p:sp>
        <p:nvSpPr>
          <p:cNvPr id="4" name="Slide Number Placeholder 3">
            <a:extLst>
              <a:ext uri="{FF2B5EF4-FFF2-40B4-BE49-F238E27FC236}">
                <a16:creationId xmlns:a16="http://schemas.microsoft.com/office/drawing/2014/main" id="{D8CFA196-162E-7587-610B-46D46D004108}"/>
              </a:ext>
            </a:extLst>
          </p:cNvPr>
          <p:cNvSpPr>
            <a:spLocks noGrp="1" noChangeArrowheads="1"/>
          </p:cNvSpPr>
          <p:nvPr>
            <p:ph type="sldNum" sz="quarter" idx="12"/>
          </p:nvPr>
        </p:nvSpPr>
        <p:spPr>
          <a:xfrm>
            <a:off x="11379200" y="6248400"/>
            <a:ext cx="508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B7D6EABC-D9A6-462E-B27A-3CE3A55C0AED}" type="slidenum">
              <a:rPr lang="en-US" altLang="en-US"/>
              <a:pPr>
                <a:defRPr/>
              </a:pPr>
              <a:t>‹#›</a:t>
            </a:fld>
            <a:endParaRPr lang="en-US" altLang="en-US"/>
          </a:p>
        </p:txBody>
      </p:sp>
    </p:spTree>
    <p:extLst>
      <p:ext uri="{BB962C8B-B14F-4D97-AF65-F5344CB8AC3E}">
        <p14:creationId xmlns:p14="http://schemas.microsoft.com/office/powerpoint/2010/main" val="3863505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130F7E3-B2CC-36F2-925E-B9AA89826169}"/>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703D6A80-D274-4161-A4A1-99AB40D908F0}"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56C17801-153E-05BF-C62C-3496066CFD6C}"/>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39842072-6BAE-B32E-EB0F-2C94EC1C06F1}"/>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EE37BB80-8842-4603-97CB-AC4E1CC8A400}" type="slidenum">
              <a:rPr lang="en-US" altLang="en-US"/>
              <a:pPr>
                <a:defRPr/>
              </a:pPr>
              <a:t>‹#›</a:t>
            </a:fld>
            <a:endParaRPr lang="en-US" altLang="en-US"/>
          </a:p>
        </p:txBody>
      </p:sp>
    </p:spTree>
    <p:extLst>
      <p:ext uri="{BB962C8B-B14F-4D97-AF65-F5344CB8AC3E}">
        <p14:creationId xmlns:p14="http://schemas.microsoft.com/office/powerpoint/2010/main" val="3409315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CD8BED-5B2B-C9BB-570D-4D81192997D8}"/>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3D575ED3-906D-403E-BFF7-FC312DE91227}"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17839C41-AF2D-94C4-F7D6-0F7A49C75FDD}"/>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ABFD2892-B8E0-5A38-91DD-D8E87BB7DE8E}"/>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ED1B2A2C-3842-4DDD-A8C0-D0F273AB4AD6}" type="slidenum">
              <a:rPr lang="en-US" altLang="en-US"/>
              <a:pPr>
                <a:defRPr/>
              </a:pPr>
              <a:t>‹#›</a:t>
            </a:fld>
            <a:endParaRPr lang="en-US" altLang="en-US"/>
          </a:p>
        </p:txBody>
      </p:sp>
    </p:spTree>
    <p:extLst>
      <p:ext uri="{BB962C8B-B14F-4D97-AF65-F5344CB8AC3E}">
        <p14:creationId xmlns:p14="http://schemas.microsoft.com/office/powerpoint/2010/main" val="2075209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D85199-E734-420C-6268-DC03471D45D6}"/>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AF44FF0D-4058-4E6A-966B-1ECF8062F1F3}"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451E94A9-2BB2-DDF3-3DE3-A3BA4AC1E5A3}"/>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DC1D943A-F692-04CA-05A4-B326C7081AFC}"/>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6B522E68-E5A6-4623-A9E7-958D238D0AFF}" type="slidenum">
              <a:rPr lang="en-US" altLang="en-US"/>
              <a:pPr>
                <a:defRPr/>
              </a:pPr>
              <a:t>‹#›</a:t>
            </a:fld>
            <a:endParaRPr lang="en-US" altLang="en-US"/>
          </a:p>
        </p:txBody>
      </p:sp>
    </p:spTree>
    <p:extLst>
      <p:ext uri="{BB962C8B-B14F-4D97-AF65-F5344CB8AC3E}">
        <p14:creationId xmlns:p14="http://schemas.microsoft.com/office/powerpoint/2010/main" val="2316518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lvl1pPr>
          </a:lstStyle>
          <a:p>
            <a:r>
              <a:rPr lang="en-US"/>
              <a:t>Click to edit Master title style</a:t>
            </a:r>
            <a:endParaRPr lang="en-GB" dirty="0"/>
          </a:p>
        </p:txBody>
      </p:sp>
      <p:sp>
        <p:nvSpPr>
          <p:cNvPr id="3" name="Content Placeholder 2"/>
          <p:cNvSpPr>
            <a:spLocks noGrp="1"/>
          </p:cNvSpPr>
          <p:nvPr>
            <p:ph sz="half" idx="1"/>
          </p:nvPr>
        </p:nvSpPr>
        <p:spPr>
          <a:xfrm>
            <a:off x="1007436" y="2636915"/>
            <a:ext cx="4698933" cy="3489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5258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E00CE7-89A0-F3DF-2E53-FB58B10C8BE9}"/>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C7C059DF-7E73-4E0F-AB6C-9591E5F54D67}" type="datetimeFigureOut">
              <a:rPr lang="en-US" altLang="en-US"/>
              <a:pPr>
                <a:defRPr/>
              </a:pPr>
              <a:t>5/19/25</a:t>
            </a:fld>
            <a:endParaRPr lang="en-US" altLang="en-US"/>
          </a:p>
        </p:txBody>
      </p:sp>
      <p:sp>
        <p:nvSpPr>
          <p:cNvPr id="8" name="Footer Placeholder 7">
            <a:extLst>
              <a:ext uri="{FF2B5EF4-FFF2-40B4-BE49-F238E27FC236}">
                <a16:creationId xmlns:a16="http://schemas.microsoft.com/office/drawing/2014/main" id="{39FB7E8E-4BE0-6803-7AD9-0AEC987EBAC5}"/>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9" name="Slide Number Placeholder 8">
            <a:extLst>
              <a:ext uri="{FF2B5EF4-FFF2-40B4-BE49-F238E27FC236}">
                <a16:creationId xmlns:a16="http://schemas.microsoft.com/office/drawing/2014/main" id="{0D47CC6B-8BF3-AD6B-C73B-54F175A79CF9}"/>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7491DBD4-FE62-49D8-8D33-7A2D11925D32}" type="slidenum">
              <a:rPr lang="en-US" altLang="en-US"/>
              <a:pPr>
                <a:defRPr/>
              </a:pPr>
              <a:t>‹#›</a:t>
            </a:fld>
            <a:endParaRPr lang="en-US" altLang="en-US"/>
          </a:p>
        </p:txBody>
      </p:sp>
    </p:spTree>
    <p:extLst>
      <p:ext uri="{BB962C8B-B14F-4D97-AF65-F5344CB8AC3E}">
        <p14:creationId xmlns:p14="http://schemas.microsoft.com/office/powerpoint/2010/main" val="2638924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75C6F84-D9CF-3AB9-6FA5-44F9C7C11A26}"/>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1445F997-010A-42C7-BAD7-B9DBF74E47DC}" type="datetimeFigureOut">
              <a:rPr lang="en-US" altLang="en-US"/>
              <a:pPr>
                <a:defRPr/>
              </a:pPr>
              <a:t>5/19/25</a:t>
            </a:fld>
            <a:endParaRPr lang="en-US" altLang="en-US"/>
          </a:p>
        </p:txBody>
      </p:sp>
      <p:sp>
        <p:nvSpPr>
          <p:cNvPr id="4" name="Footer Placeholder 3">
            <a:extLst>
              <a:ext uri="{FF2B5EF4-FFF2-40B4-BE49-F238E27FC236}">
                <a16:creationId xmlns:a16="http://schemas.microsoft.com/office/drawing/2014/main" id="{C961E82A-AC08-9EE6-D2A7-4EC026720619}"/>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5" name="Slide Number Placeholder 4">
            <a:extLst>
              <a:ext uri="{FF2B5EF4-FFF2-40B4-BE49-F238E27FC236}">
                <a16:creationId xmlns:a16="http://schemas.microsoft.com/office/drawing/2014/main" id="{8C8BE247-C613-D15E-CB72-CB3ED19DC8AB}"/>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9DEBECC9-949F-43DB-96FC-246D11A6E1C2}" type="slidenum">
              <a:rPr lang="en-US" altLang="en-US"/>
              <a:pPr>
                <a:defRPr/>
              </a:pPr>
              <a:t>‹#›</a:t>
            </a:fld>
            <a:endParaRPr lang="en-US" altLang="en-US"/>
          </a:p>
        </p:txBody>
      </p:sp>
    </p:spTree>
    <p:extLst>
      <p:ext uri="{BB962C8B-B14F-4D97-AF65-F5344CB8AC3E}">
        <p14:creationId xmlns:p14="http://schemas.microsoft.com/office/powerpoint/2010/main" val="1586172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301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E618DC-E1DE-7631-B340-B7F034F41471}"/>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0D33C2A6-AFD4-4300-BDF0-1695E062A7DE}"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5DEF0622-A5A2-91D2-9309-85FA46B11B5D}"/>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BDA6B14A-E0DD-BBF0-B7DE-DBB6A478040C}"/>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443ABDB4-23A6-4A9A-B562-09C46499F16C}" type="slidenum">
              <a:rPr lang="en-US" altLang="en-US"/>
              <a:pPr>
                <a:defRPr/>
              </a:pPr>
              <a:t>‹#›</a:t>
            </a:fld>
            <a:endParaRPr lang="en-US" altLang="en-US"/>
          </a:p>
        </p:txBody>
      </p:sp>
    </p:spTree>
    <p:extLst>
      <p:ext uri="{BB962C8B-B14F-4D97-AF65-F5344CB8AC3E}">
        <p14:creationId xmlns:p14="http://schemas.microsoft.com/office/powerpoint/2010/main" val="4231289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020F758-FB47-9DC8-F56C-CBEEA7421125}"/>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8BF89CD2-5DDB-4CDD-9278-94A5F4C65F08}" type="datetimeFigureOut">
              <a:rPr lang="en-US" altLang="en-US"/>
              <a:pPr>
                <a:defRPr/>
              </a:pPr>
              <a:t>5/19/25</a:t>
            </a:fld>
            <a:endParaRPr lang="en-US" altLang="en-US"/>
          </a:p>
        </p:txBody>
      </p:sp>
      <p:sp>
        <p:nvSpPr>
          <p:cNvPr id="6" name="Footer Placeholder 5">
            <a:extLst>
              <a:ext uri="{FF2B5EF4-FFF2-40B4-BE49-F238E27FC236}">
                <a16:creationId xmlns:a16="http://schemas.microsoft.com/office/drawing/2014/main" id="{2FD02083-1959-D521-6B0A-C4EB92A731F9}"/>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78EF167D-A93C-3F3E-2A8F-0ABBAA423695}"/>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BE75DE1A-385F-46FE-B78E-C201D859AE25}" type="slidenum">
              <a:rPr lang="en-US" altLang="en-US"/>
              <a:pPr>
                <a:defRPr/>
              </a:pPr>
              <a:t>‹#›</a:t>
            </a:fld>
            <a:endParaRPr lang="en-US" altLang="en-US"/>
          </a:p>
        </p:txBody>
      </p:sp>
    </p:spTree>
    <p:extLst>
      <p:ext uri="{BB962C8B-B14F-4D97-AF65-F5344CB8AC3E}">
        <p14:creationId xmlns:p14="http://schemas.microsoft.com/office/powerpoint/2010/main" val="2183802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67723BB-2C1A-8F83-87CC-A6596A344E8B}"/>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3F4BF1A1-BDB8-451D-A46C-1B1EE0EE83EA}" type="datetimeFigureOut">
              <a:rPr lang="en-US" altLang="en-US"/>
              <a:pPr>
                <a:defRPr/>
              </a:pPr>
              <a:t>5/19/25</a:t>
            </a:fld>
            <a:endParaRPr lang="en-US" altLang="en-US"/>
          </a:p>
        </p:txBody>
      </p:sp>
      <p:sp>
        <p:nvSpPr>
          <p:cNvPr id="6" name="Footer Placeholder 5">
            <a:extLst>
              <a:ext uri="{FF2B5EF4-FFF2-40B4-BE49-F238E27FC236}">
                <a16:creationId xmlns:a16="http://schemas.microsoft.com/office/drawing/2014/main" id="{56851AE1-4227-C7CC-AF96-E0376CDFCCF5}"/>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89929A5A-B615-9D15-9B67-EE6FC7BB999C}"/>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3523C653-B149-458A-8C7F-E200687E043A}" type="slidenum">
              <a:rPr lang="en-US" altLang="en-US"/>
              <a:pPr>
                <a:defRPr/>
              </a:pPr>
              <a:t>‹#›</a:t>
            </a:fld>
            <a:endParaRPr lang="en-US" altLang="en-US"/>
          </a:p>
        </p:txBody>
      </p:sp>
    </p:spTree>
    <p:extLst>
      <p:ext uri="{BB962C8B-B14F-4D97-AF65-F5344CB8AC3E}">
        <p14:creationId xmlns:p14="http://schemas.microsoft.com/office/powerpoint/2010/main" val="414895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090E5C-8AE8-1ED3-7B5B-8C5C28B06E5F}"/>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3254D1B8-C464-4D12-A677-F2C6F23A5EE0}"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9FC892A2-F4FD-3915-61E2-B0F09320AAEE}"/>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3B86CAFA-36DB-C7F8-256D-7396090294E5}"/>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CEB87888-3B67-454F-9594-D7F2FF41CDAD}" type="slidenum">
              <a:rPr lang="en-US" altLang="en-US"/>
              <a:pPr>
                <a:defRPr/>
              </a:pPr>
              <a:t>‹#›</a:t>
            </a:fld>
            <a:endParaRPr lang="en-US" altLang="en-US"/>
          </a:p>
        </p:txBody>
      </p:sp>
    </p:spTree>
    <p:extLst>
      <p:ext uri="{BB962C8B-B14F-4D97-AF65-F5344CB8AC3E}">
        <p14:creationId xmlns:p14="http://schemas.microsoft.com/office/powerpoint/2010/main" val="1819739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DC08A5-A63B-8A1B-C633-0F1ADC62689E}"/>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09FB8530-7404-4018-8E9A-01857ADA1179}"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A5AA8769-8D2B-DBF3-8CA6-FC4E2CEE9432}"/>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549ACE55-B49A-D792-43DF-0845ADD90F45}"/>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26566177-5DA1-46FC-B6E0-D43FD4E34905}" type="slidenum">
              <a:rPr lang="en-US" altLang="en-US"/>
              <a:pPr>
                <a:defRPr/>
              </a:pPr>
              <a:t>‹#›</a:t>
            </a:fld>
            <a:endParaRPr lang="en-US" altLang="en-US"/>
          </a:p>
        </p:txBody>
      </p:sp>
    </p:spTree>
    <p:extLst>
      <p:ext uri="{BB962C8B-B14F-4D97-AF65-F5344CB8AC3E}">
        <p14:creationId xmlns:p14="http://schemas.microsoft.com/office/powerpoint/2010/main" val="263822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B34B6A-7717-8A0D-6F3A-02DBFE62869E}"/>
              </a:ext>
            </a:extLst>
          </p:cNvPr>
          <p:cNvSpPr>
            <a:spLocks noGrp="1" noChangeArrowheads="1"/>
          </p:cNvSpPr>
          <p:nvPr>
            <p:ph type="dt" sz="half" idx="10"/>
          </p:nvPr>
        </p:nvSpPr>
        <p:spPr>
          <a:xfrm>
            <a:off x="2032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81C0F354-1D59-46F0-A718-680B8C304599}" type="datetimeFigureOut">
              <a:rPr lang="en-US" altLang="en-US"/>
              <a:pPr>
                <a:defRPr/>
              </a:pPr>
              <a:t>5/19/25</a:t>
            </a:fld>
            <a:endParaRPr lang="en-US" altLang="en-US"/>
          </a:p>
        </p:txBody>
      </p:sp>
      <p:sp>
        <p:nvSpPr>
          <p:cNvPr id="3" name="Footer Placeholder 2">
            <a:extLst>
              <a:ext uri="{FF2B5EF4-FFF2-40B4-BE49-F238E27FC236}">
                <a16:creationId xmlns:a16="http://schemas.microsoft.com/office/drawing/2014/main" id="{F59A1DE1-CB59-81F5-2E26-F94DE517DAEA}"/>
              </a:ext>
            </a:extLst>
          </p:cNvPr>
          <p:cNvSpPr>
            <a:spLocks noGrp="1" noChangeArrowheads="1"/>
          </p:cNvSpPr>
          <p:nvPr>
            <p:ph type="ftr" sz="quarter" idx="11"/>
          </p:nvPr>
        </p:nvSpPr>
        <p:spPr>
          <a:xfrm>
            <a:off x="7823200" y="6248400"/>
            <a:ext cx="3352800" cy="457200"/>
          </a:xfrm>
          <a:prstGeom prst="rect">
            <a:avLst/>
          </a:prstGeom>
        </p:spPr>
        <p:txBody>
          <a:bodyPr vert="horz" wrap="square" lIns="91440" tIns="45720" rIns="91440" bIns="45720" numCol="1" anchor="t" anchorCtr="0" compatLnSpc="1">
            <a:prstTxWarp prst="textNoShape">
              <a:avLst/>
            </a:prstTxWarp>
          </a:bodyPr>
          <a:lstStyle>
            <a:lvl1pPr eaLnBrk="1" hangingPunct="1">
              <a:buFont typeface="Times New Roman" pitchFamily="18" charset="0"/>
              <a:buNone/>
              <a:defRPr>
                <a:solidFill>
                  <a:srgbClr val="000000"/>
                </a:solidFill>
                <a:latin typeface="Arial" charset="0"/>
                <a:ea typeface="ＭＳ Ｐゴシック" pitchFamily="34" charset="-128"/>
              </a:defRPr>
            </a:lvl1pPr>
          </a:lstStyle>
          <a:p>
            <a:pPr>
              <a:defRPr/>
            </a:pPr>
            <a:endParaRPr lang="en-US" altLang="en-US"/>
          </a:p>
        </p:txBody>
      </p:sp>
      <p:sp>
        <p:nvSpPr>
          <p:cNvPr id="4" name="Slide Number Placeholder 3">
            <a:extLst>
              <a:ext uri="{FF2B5EF4-FFF2-40B4-BE49-F238E27FC236}">
                <a16:creationId xmlns:a16="http://schemas.microsoft.com/office/drawing/2014/main" id="{46AC9B56-73F4-C8D6-1DC7-B21648979492}"/>
              </a:ext>
            </a:extLst>
          </p:cNvPr>
          <p:cNvSpPr>
            <a:spLocks noGrp="1" noChangeArrowheads="1"/>
          </p:cNvSpPr>
          <p:nvPr>
            <p:ph type="sldNum" sz="quarter" idx="12"/>
          </p:nvPr>
        </p:nvSpPr>
        <p:spPr>
          <a:xfrm>
            <a:off x="11379200" y="6248400"/>
            <a:ext cx="508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3AA6F85A-5A23-4D27-9D5C-F0BD330FAB9C}" type="slidenum">
              <a:rPr lang="en-US" altLang="en-US"/>
              <a:pPr>
                <a:defRPr/>
              </a:pPr>
              <a:t>‹#›</a:t>
            </a:fld>
            <a:endParaRPr lang="en-US" altLang="en-US"/>
          </a:p>
        </p:txBody>
      </p:sp>
    </p:spTree>
    <p:extLst>
      <p:ext uri="{BB962C8B-B14F-4D97-AF65-F5344CB8AC3E}">
        <p14:creationId xmlns:p14="http://schemas.microsoft.com/office/powerpoint/2010/main" val="3352755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332F2F-26AB-9F6B-3271-13F7E5E20380}"/>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89B48BDB-6EF8-4110-9EE6-53D23C8CA0FE}"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94BBDD19-46DC-55B9-2D07-AFA2F2C160F2}"/>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E7153599-E1D7-1121-B6B0-4AEC55C3E0A6}"/>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916DCAE6-797D-447A-8E8E-3F11E2B39CA0}" type="slidenum">
              <a:rPr lang="en-US" altLang="en-US"/>
              <a:pPr>
                <a:defRPr/>
              </a:pPr>
              <a:t>‹#›</a:t>
            </a:fld>
            <a:endParaRPr lang="en-US" altLang="en-US"/>
          </a:p>
        </p:txBody>
      </p:sp>
    </p:spTree>
    <p:extLst>
      <p:ext uri="{BB962C8B-B14F-4D97-AF65-F5344CB8AC3E}">
        <p14:creationId xmlns:p14="http://schemas.microsoft.com/office/powerpoint/2010/main" val="3016527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534D12-8DD4-6EFE-F439-E4BABCA7D594}"/>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F6585A7E-CC3B-4475-9668-7641620AFCE4}"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D13B832D-52A3-0B9C-D075-88799EBB2307}"/>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BDC2E802-10CE-7798-F151-103A0BD8CEF6}"/>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C9947CFB-3FD3-44FC-9855-D0C32225FB0B}" type="slidenum">
              <a:rPr lang="en-US" altLang="en-US"/>
              <a:pPr>
                <a:defRPr/>
              </a:pPr>
              <a:t>‹#›</a:t>
            </a:fld>
            <a:endParaRPr lang="en-US" altLang="en-US"/>
          </a:p>
        </p:txBody>
      </p:sp>
    </p:spTree>
    <p:extLst>
      <p:ext uri="{BB962C8B-B14F-4D97-AF65-F5344CB8AC3E}">
        <p14:creationId xmlns:p14="http://schemas.microsoft.com/office/powerpoint/2010/main" val="2827528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B66135-C842-6AC3-825E-A34601C3DB9A}"/>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0C73F9F5-4153-4048-9292-07ED8A2287BE}"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F924BA46-45A0-7B65-7E44-27A1111C8725}"/>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699A0BC0-D5B0-5035-0741-3D64D9FB86E6}"/>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FF68CA96-3C92-462C-9629-C424CB577231}" type="slidenum">
              <a:rPr lang="en-US" altLang="en-US"/>
              <a:pPr>
                <a:defRPr/>
              </a:pPr>
              <a:t>‹#›</a:t>
            </a:fld>
            <a:endParaRPr lang="en-US" altLang="en-US"/>
          </a:p>
        </p:txBody>
      </p:sp>
    </p:spTree>
    <p:extLst>
      <p:ext uri="{BB962C8B-B14F-4D97-AF65-F5344CB8AC3E}">
        <p14:creationId xmlns:p14="http://schemas.microsoft.com/office/powerpoint/2010/main" val="3792591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lvl1pPr>
          </a:lstStyle>
          <a:p>
            <a:r>
              <a:rPr lang="en-US"/>
              <a:t>Click to edit Master title style</a:t>
            </a:r>
            <a:endParaRPr lang="en-GB" dirty="0"/>
          </a:p>
        </p:txBody>
      </p:sp>
      <p:sp>
        <p:nvSpPr>
          <p:cNvPr id="3" name="Content Placeholder 2"/>
          <p:cNvSpPr>
            <a:spLocks noGrp="1"/>
          </p:cNvSpPr>
          <p:nvPr>
            <p:ph sz="half" idx="1"/>
          </p:nvPr>
        </p:nvSpPr>
        <p:spPr>
          <a:xfrm>
            <a:off x="1007436" y="2636915"/>
            <a:ext cx="4698933" cy="3489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73309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372FD6-94DB-D6C6-B6AA-DA0026240A7D}"/>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CF5280BB-1617-43E8-9676-41284435C286}" type="datetimeFigureOut">
              <a:rPr lang="en-US" altLang="en-US"/>
              <a:pPr>
                <a:defRPr/>
              </a:pPr>
              <a:t>5/19/25</a:t>
            </a:fld>
            <a:endParaRPr lang="en-US" altLang="en-US"/>
          </a:p>
        </p:txBody>
      </p:sp>
      <p:sp>
        <p:nvSpPr>
          <p:cNvPr id="8" name="Footer Placeholder 7">
            <a:extLst>
              <a:ext uri="{FF2B5EF4-FFF2-40B4-BE49-F238E27FC236}">
                <a16:creationId xmlns:a16="http://schemas.microsoft.com/office/drawing/2014/main" id="{E4B3C86E-7AF8-25F6-983D-D7BAB006A13A}"/>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9" name="Slide Number Placeholder 8">
            <a:extLst>
              <a:ext uri="{FF2B5EF4-FFF2-40B4-BE49-F238E27FC236}">
                <a16:creationId xmlns:a16="http://schemas.microsoft.com/office/drawing/2014/main" id="{DF5812BB-F45A-8BF1-4CF9-321D23C205D3}"/>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8421A1AD-E3A5-4B7E-836A-5EFC90BCDDCB}" type="slidenum">
              <a:rPr lang="en-US" altLang="en-US"/>
              <a:pPr>
                <a:defRPr/>
              </a:pPr>
              <a:t>‹#›</a:t>
            </a:fld>
            <a:endParaRPr lang="en-US" altLang="en-US"/>
          </a:p>
        </p:txBody>
      </p:sp>
    </p:spTree>
    <p:extLst>
      <p:ext uri="{BB962C8B-B14F-4D97-AF65-F5344CB8AC3E}">
        <p14:creationId xmlns:p14="http://schemas.microsoft.com/office/powerpoint/2010/main" val="412245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E9140F-5B6F-9BFC-308D-C4F4690C5968}"/>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F8EBEA59-EE28-4DDA-B5B5-E3BEA71A5FFD}"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446EDCB9-DA5B-7B9E-85C5-10D95A174F31}"/>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9D62B43F-DD61-9669-7E15-F3D0973ABC07}"/>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B9D2C82D-A633-4AED-BA19-3A2DDD40D1B8}" type="slidenum">
              <a:rPr lang="en-US" altLang="en-US"/>
              <a:pPr>
                <a:defRPr/>
              </a:pPr>
              <a:t>‹#›</a:t>
            </a:fld>
            <a:endParaRPr lang="en-US" altLang="en-US"/>
          </a:p>
        </p:txBody>
      </p:sp>
    </p:spTree>
    <p:extLst>
      <p:ext uri="{BB962C8B-B14F-4D97-AF65-F5344CB8AC3E}">
        <p14:creationId xmlns:p14="http://schemas.microsoft.com/office/powerpoint/2010/main" val="29206954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C1C8D4-84B9-BAD0-E193-20B57FEBE11C}"/>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32DCF4BF-F526-4674-B100-A2C3595C3652}" type="datetimeFigureOut">
              <a:rPr lang="en-US" altLang="en-US"/>
              <a:pPr>
                <a:defRPr/>
              </a:pPr>
              <a:t>5/19/25</a:t>
            </a:fld>
            <a:endParaRPr lang="en-US" altLang="en-US"/>
          </a:p>
        </p:txBody>
      </p:sp>
      <p:sp>
        <p:nvSpPr>
          <p:cNvPr id="4" name="Footer Placeholder 3">
            <a:extLst>
              <a:ext uri="{FF2B5EF4-FFF2-40B4-BE49-F238E27FC236}">
                <a16:creationId xmlns:a16="http://schemas.microsoft.com/office/drawing/2014/main" id="{4CB8062C-753F-9E92-5F0A-E8052D4A3BAB}"/>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5" name="Slide Number Placeholder 4">
            <a:extLst>
              <a:ext uri="{FF2B5EF4-FFF2-40B4-BE49-F238E27FC236}">
                <a16:creationId xmlns:a16="http://schemas.microsoft.com/office/drawing/2014/main" id="{A99EA3AE-15BC-5667-CFAC-281DC9022887}"/>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136E2587-FE4B-41F3-83CF-40117C83F491}" type="slidenum">
              <a:rPr lang="en-US" altLang="en-US"/>
              <a:pPr>
                <a:defRPr/>
              </a:pPr>
              <a:t>‹#›</a:t>
            </a:fld>
            <a:endParaRPr lang="en-US" altLang="en-US"/>
          </a:p>
        </p:txBody>
      </p:sp>
    </p:spTree>
    <p:extLst>
      <p:ext uri="{BB962C8B-B14F-4D97-AF65-F5344CB8AC3E}">
        <p14:creationId xmlns:p14="http://schemas.microsoft.com/office/powerpoint/2010/main" val="2906114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916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5ADE9DD-D4A5-53BA-3204-89B67BF8C110}"/>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41E08868-83D5-41F9-93A5-B19BD14BE90C}" type="datetimeFigureOut">
              <a:rPr lang="en-US" altLang="en-US"/>
              <a:pPr>
                <a:defRPr/>
              </a:pPr>
              <a:t>5/19/25</a:t>
            </a:fld>
            <a:endParaRPr lang="en-US" altLang="en-US"/>
          </a:p>
        </p:txBody>
      </p:sp>
      <p:sp>
        <p:nvSpPr>
          <p:cNvPr id="6" name="Footer Placeholder 5">
            <a:extLst>
              <a:ext uri="{FF2B5EF4-FFF2-40B4-BE49-F238E27FC236}">
                <a16:creationId xmlns:a16="http://schemas.microsoft.com/office/drawing/2014/main" id="{7E1B8A07-E566-7213-83FB-FD254496E2A5}"/>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50FEB8A3-F868-F661-9C44-2A0E0F5712AC}"/>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BCAAF8D6-13C5-468E-BBD6-B7BCBD39CE19}" type="slidenum">
              <a:rPr lang="en-US" altLang="en-US"/>
              <a:pPr>
                <a:defRPr/>
              </a:pPr>
              <a:t>‹#›</a:t>
            </a:fld>
            <a:endParaRPr lang="en-US" altLang="en-US"/>
          </a:p>
        </p:txBody>
      </p:sp>
    </p:spTree>
    <p:extLst>
      <p:ext uri="{BB962C8B-B14F-4D97-AF65-F5344CB8AC3E}">
        <p14:creationId xmlns:p14="http://schemas.microsoft.com/office/powerpoint/2010/main" val="1857965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FFFD7C1-E21F-080A-9A14-BCBC5B50A6C6}"/>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84AA36B5-50C3-46DC-92B2-E8D76A70F451}" type="datetimeFigureOut">
              <a:rPr lang="en-US" altLang="en-US"/>
              <a:pPr>
                <a:defRPr/>
              </a:pPr>
              <a:t>5/19/25</a:t>
            </a:fld>
            <a:endParaRPr lang="en-US" altLang="en-US"/>
          </a:p>
        </p:txBody>
      </p:sp>
      <p:sp>
        <p:nvSpPr>
          <p:cNvPr id="6" name="Footer Placeholder 5">
            <a:extLst>
              <a:ext uri="{FF2B5EF4-FFF2-40B4-BE49-F238E27FC236}">
                <a16:creationId xmlns:a16="http://schemas.microsoft.com/office/drawing/2014/main" id="{FBBF4EA6-9115-5988-9AAB-D09A1D2B95B2}"/>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98F5512B-D705-C5F2-7080-2AE16AF08C85}"/>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1C997CC9-2B1A-456D-BDED-4758B67DD3DE}" type="slidenum">
              <a:rPr lang="en-US" altLang="en-US"/>
              <a:pPr>
                <a:defRPr/>
              </a:pPr>
              <a:t>‹#›</a:t>
            </a:fld>
            <a:endParaRPr lang="en-US" altLang="en-US"/>
          </a:p>
        </p:txBody>
      </p:sp>
    </p:spTree>
    <p:extLst>
      <p:ext uri="{BB962C8B-B14F-4D97-AF65-F5344CB8AC3E}">
        <p14:creationId xmlns:p14="http://schemas.microsoft.com/office/powerpoint/2010/main" val="3384301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EC1C01-4B72-8DBD-6EF2-1A2211FB387A}"/>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E621DD4B-E3CB-41B7-8E77-B76B01957E65}"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C964478F-7ED3-EAFE-7EE1-057D97416D5D}"/>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CCE57D52-75E5-15D3-FC31-E2C51BC122E9}"/>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712A6F4B-4BF3-4B7A-85C8-6251097A078B}" type="slidenum">
              <a:rPr lang="en-US" altLang="en-US"/>
              <a:pPr>
                <a:defRPr/>
              </a:pPr>
              <a:t>‹#›</a:t>
            </a:fld>
            <a:endParaRPr lang="en-US" altLang="en-US"/>
          </a:p>
        </p:txBody>
      </p:sp>
    </p:spTree>
    <p:extLst>
      <p:ext uri="{BB962C8B-B14F-4D97-AF65-F5344CB8AC3E}">
        <p14:creationId xmlns:p14="http://schemas.microsoft.com/office/powerpoint/2010/main" val="930343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BEE083-3500-946E-AB49-243BE2FF9CC4}"/>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2EA7DA7F-22AE-421C-8265-97EA8762B918}"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982C5567-F163-6D14-79FE-F7B535E0E87F}"/>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CE2B5F91-BBE4-91EA-AA0C-AE114EF85AD2}"/>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83940AA9-82FD-4E53-9E30-86ECC06DE2AC}" type="slidenum">
              <a:rPr lang="en-US" altLang="en-US"/>
              <a:pPr>
                <a:defRPr/>
              </a:pPr>
              <a:t>‹#›</a:t>
            </a:fld>
            <a:endParaRPr lang="en-US" altLang="en-US"/>
          </a:p>
        </p:txBody>
      </p:sp>
    </p:spTree>
    <p:extLst>
      <p:ext uri="{BB962C8B-B14F-4D97-AF65-F5344CB8AC3E}">
        <p14:creationId xmlns:p14="http://schemas.microsoft.com/office/powerpoint/2010/main" val="2941858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CD6CA0-734B-D932-87AE-98C6DCB0A698}"/>
              </a:ext>
            </a:extLst>
          </p:cNvPr>
          <p:cNvSpPr>
            <a:spLocks noGrp="1" noChangeArrowheads="1"/>
          </p:cNvSpPr>
          <p:nvPr>
            <p:ph type="dt" sz="half" idx="10"/>
          </p:nvPr>
        </p:nvSpPr>
        <p:spPr>
          <a:xfrm>
            <a:off x="2032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B0C0AED3-E417-45F6-9BD8-03542310809B}" type="datetimeFigureOut">
              <a:rPr lang="en-US" altLang="en-US"/>
              <a:pPr>
                <a:defRPr/>
              </a:pPr>
              <a:t>5/19/25</a:t>
            </a:fld>
            <a:endParaRPr lang="en-US" altLang="en-US"/>
          </a:p>
        </p:txBody>
      </p:sp>
      <p:sp>
        <p:nvSpPr>
          <p:cNvPr id="3" name="Footer Placeholder 2">
            <a:extLst>
              <a:ext uri="{FF2B5EF4-FFF2-40B4-BE49-F238E27FC236}">
                <a16:creationId xmlns:a16="http://schemas.microsoft.com/office/drawing/2014/main" id="{A4927AF2-0DA4-3846-36EE-96FCED72498E}"/>
              </a:ext>
            </a:extLst>
          </p:cNvPr>
          <p:cNvSpPr>
            <a:spLocks noGrp="1" noChangeArrowheads="1"/>
          </p:cNvSpPr>
          <p:nvPr>
            <p:ph type="ftr" sz="quarter" idx="11"/>
          </p:nvPr>
        </p:nvSpPr>
        <p:spPr>
          <a:xfrm>
            <a:off x="7823200" y="6248400"/>
            <a:ext cx="3352800" cy="457200"/>
          </a:xfrm>
          <a:prstGeom prst="rect">
            <a:avLst/>
          </a:prstGeom>
        </p:spPr>
        <p:txBody>
          <a:bodyPr vert="horz" wrap="square" lIns="91440" tIns="45720" rIns="91440" bIns="45720" numCol="1" anchor="t" anchorCtr="0" compatLnSpc="1">
            <a:prstTxWarp prst="textNoShape">
              <a:avLst/>
            </a:prstTxWarp>
          </a:bodyPr>
          <a:lstStyle>
            <a:lvl1pPr eaLnBrk="1" hangingPunct="1">
              <a:buFont typeface="Times New Roman" pitchFamily="18" charset="0"/>
              <a:buNone/>
              <a:defRPr>
                <a:solidFill>
                  <a:srgbClr val="000000"/>
                </a:solidFill>
                <a:latin typeface="Arial" charset="0"/>
                <a:ea typeface="ＭＳ Ｐゴシック" pitchFamily="34" charset="-128"/>
              </a:defRPr>
            </a:lvl1pPr>
          </a:lstStyle>
          <a:p>
            <a:pPr>
              <a:defRPr/>
            </a:pPr>
            <a:endParaRPr lang="en-US" altLang="en-US"/>
          </a:p>
        </p:txBody>
      </p:sp>
      <p:sp>
        <p:nvSpPr>
          <p:cNvPr id="4" name="Slide Number Placeholder 3">
            <a:extLst>
              <a:ext uri="{FF2B5EF4-FFF2-40B4-BE49-F238E27FC236}">
                <a16:creationId xmlns:a16="http://schemas.microsoft.com/office/drawing/2014/main" id="{A6201BF1-5B54-84CA-3A8B-D77AD88BE702}"/>
              </a:ext>
            </a:extLst>
          </p:cNvPr>
          <p:cNvSpPr>
            <a:spLocks noGrp="1" noChangeArrowheads="1"/>
          </p:cNvSpPr>
          <p:nvPr>
            <p:ph type="sldNum" sz="quarter" idx="12"/>
          </p:nvPr>
        </p:nvSpPr>
        <p:spPr>
          <a:xfrm>
            <a:off x="11379200" y="6248400"/>
            <a:ext cx="508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DCBF860F-3D6D-4203-AF58-A9A4EC2151CB}" type="slidenum">
              <a:rPr lang="en-US" altLang="en-US"/>
              <a:pPr>
                <a:defRPr/>
              </a:pPr>
              <a:t>‹#›</a:t>
            </a:fld>
            <a:endParaRPr lang="en-US" altLang="en-US"/>
          </a:p>
        </p:txBody>
      </p:sp>
    </p:spTree>
    <p:extLst>
      <p:ext uri="{BB962C8B-B14F-4D97-AF65-F5344CB8AC3E}">
        <p14:creationId xmlns:p14="http://schemas.microsoft.com/office/powerpoint/2010/main" val="2656365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5F38D4-52CF-2D4F-CC38-413DE050E81E}"/>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F168FCDE-8E16-422A-8894-2F9CD3B6BBEF}"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6F989BA0-B41E-364C-83FB-37F2381F686B}"/>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55242CAF-02F0-1728-DB9A-0756092B1AC5}"/>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D9CC5F29-1E11-4EFD-8B4C-688002F4A42D}" type="slidenum">
              <a:rPr lang="en-US" altLang="en-US"/>
              <a:pPr>
                <a:defRPr/>
              </a:pPr>
              <a:t>‹#›</a:t>
            </a:fld>
            <a:endParaRPr lang="en-US" altLang="en-US"/>
          </a:p>
        </p:txBody>
      </p:sp>
    </p:spTree>
    <p:extLst>
      <p:ext uri="{BB962C8B-B14F-4D97-AF65-F5344CB8AC3E}">
        <p14:creationId xmlns:p14="http://schemas.microsoft.com/office/powerpoint/2010/main" val="3639866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E9FDC1-B77D-5DD1-64E6-CCAB7D9E9E63}"/>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0DE3CCDC-6CD3-4DCC-BD7B-D56490011DC7}"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935C2A1F-4C0E-A1E9-E3F5-5A7A99DEBA28}"/>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7DBF87FB-CB68-5BE3-F74B-36A80E64940A}"/>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2F3846C1-D4C5-4FAB-960D-3B2E419F2842}" type="slidenum">
              <a:rPr lang="en-US" altLang="en-US"/>
              <a:pPr>
                <a:defRPr/>
              </a:pPr>
              <a:t>‹#›</a:t>
            </a:fld>
            <a:endParaRPr lang="en-US" altLang="en-US"/>
          </a:p>
        </p:txBody>
      </p:sp>
    </p:spTree>
    <p:extLst>
      <p:ext uri="{BB962C8B-B14F-4D97-AF65-F5344CB8AC3E}">
        <p14:creationId xmlns:p14="http://schemas.microsoft.com/office/powerpoint/2010/main" val="2602592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8511F-BA4E-A2FC-D94B-B3ACDE1FE64A}"/>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A195FDD5-5588-4604-B74E-71043AB8EFE8}"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8A9CF49B-0FA1-81AB-ECDC-F0E5863F9254}"/>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CE3326E1-CD87-DDBF-8D70-05C2769AEC47}"/>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9E4581C7-FFA7-46C9-96FB-6BD2A42AE9F5}" type="slidenum">
              <a:rPr lang="en-US" altLang="en-US"/>
              <a:pPr>
                <a:defRPr/>
              </a:pPr>
              <a:t>‹#›</a:t>
            </a:fld>
            <a:endParaRPr lang="en-US" altLang="en-US"/>
          </a:p>
        </p:txBody>
      </p:sp>
    </p:spTree>
    <p:extLst>
      <p:ext uri="{BB962C8B-B14F-4D97-AF65-F5344CB8AC3E}">
        <p14:creationId xmlns:p14="http://schemas.microsoft.com/office/powerpoint/2010/main" val="4072649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lvl1pPr>
          </a:lstStyle>
          <a:p>
            <a:r>
              <a:rPr lang="en-US"/>
              <a:t>Click to edit Master title style</a:t>
            </a:r>
            <a:endParaRPr lang="en-GB" dirty="0"/>
          </a:p>
        </p:txBody>
      </p:sp>
      <p:sp>
        <p:nvSpPr>
          <p:cNvPr id="3" name="Content Placeholder 2"/>
          <p:cNvSpPr>
            <a:spLocks noGrp="1"/>
          </p:cNvSpPr>
          <p:nvPr>
            <p:ph sz="half" idx="1"/>
          </p:nvPr>
        </p:nvSpPr>
        <p:spPr>
          <a:xfrm>
            <a:off x="1007436" y="2636915"/>
            <a:ext cx="4698933" cy="3489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7098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lvl1pPr>
          </a:lstStyle>
          <a:p>
            <a:r>
              <a:rPr lang="en-US"/>
              <a:t>Click to edit Master title style</a:t>
            </a:r>
            <a:endParaRPr lang="en-GB" dirty="0"/>
          </a:p>
        </p:txBody>
      </p:sp>
      <p:sp>
        <p:nvSpPr>
          <p:cNvPr id="3" name="Content Placeholder 2"/>
          <p:cNvSpPr>
            <a:spLocks noGrp="1"/>
          </p:cNvSpPr>
          <p:nvPr>
            <p:ph sz="half" idx="1"/>
          </p:nvPr>
        </p:nvSpPr>
        <p:spPr>
          <a:xfrm>
            <a:off x="1007436" y="2636915"/>
            <a:ext cx="4698933" cy="3489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99664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2F8B9B-9E5B-21DA-F0E8-87A3307826FA}"/>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6B5842AB-FB9C-4594-8EE1-C709581A297A}" type="datetimeFigureOut">
              <a:rPr lang="en-US" altLang="en-US"/>
              <a:pPr>
                <a:defRPr/>
              </a:pPr>
              <a:t>5/19/25</a:t>
            </a:fld>
            <a:endParaRPr lang="en-US" altLang="en-US"/>
          </a:p>
        </p:txBody>
      </p:sp>
      <p:sp>
        <p:nvSpPr>
          <p:cNvPr id="8" name="Footer Placeholder 7">
            <a:extLst>
              <a:ext uri="{FF2B5EF4-FFF2-40B4-BE49-F238E27FC236}">
                <a16:creationId xmlns:a16="http://schemas.microsoft.com/office/drawing/2014/main" id="{7BA9A47B-D94F-8553-06D7-AC51BA1C0376}"/>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9" name="Slide Number Placeholder 8">
            <a:extLst>
              <a:ext uri="{FF2B5EF4-FFF2-40B4-BE49-F238E27FC236}">
                <a16:creationId xmlns:a16="http://schemas.microsoft.com/office/drawing/2014/main" id="{5DD7986D-32E9-1914-7BD5-4317E4C6AB2C}"/>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DCC0695E-760D-4353-A63B-2BAA36FDCDBE}" type="slidenum">
              <a:rPr lang="en-US" altLang="en-US"/>
              <a:pPr>
                <a:defRPr/>
              </a:pPr>
              <a:t>‹#›</a:t>
            </a:fld>
            <a:endParaRPr lang="en-US" altLang="en-US"/>
          </a:p>
        </p:txBody>
      </p:sp>
    </p:spTree>
    <p:extLst>
      <p:ext uri="{BB962C8B-B14F-4D97-AF65-F5344CB8AC3E}">
        <p14:creationId xmlns:p14="http://schemas.microsoft.com/office/powerpoint/2010/main" val="1429029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CEBFC6-5F4E-3D23-5851-FC13BAA7771F}"/>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D68F56E1-ACB8-4944-A56B-1D42040F436C}" type="datetimeFigureOut">
              <a:rPr lang="en-US" altLang="en-US"/>
              <a:pPr>
                <a:defRPr/>
              </a:pPr>
              <a:t>5/19/25</a:t>
            </a:fld>
            <a:endParaRPr lang="en-US" altLang="en-US"/>
          </a:p>
        </p:txBody>
      </p:sp>
      <p:sp>
        <p:nvSpPr>
          <p:cNvPr id="4" name="Footer Placeholder 3">
            <a:extLst>
              <a:ext uri="{FF2B5EF4-FFF2-40B4-BE49-F238E27FC236}">
                <a16:creationId xmlns:a16="http://schemas.microsoft.com/office/drawing/2014/main" id="{AA2AC1E3-FB75-27D7-60DA-A8632DA3EF2C}"/>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5" name="Slide Number Placeholder 4">
            <a:extLst>
              <a:ext uri="{FF2B5EF4-FFF2-40B4-BE49-F238E27FC236}">
                <a16:creationId xmlns:a16="http://schemas.microsoft.com/office/drawing/2014/main" id="{94BBAF60-15F0-36C4-0732-3F4510D77B84}"/>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69A5D162-DE45-4478-9A5E-D04C8C764217}" type="slidenum">
              <a:rPr lang="en-US" altLang="en-US"/>
              <a:pPr>
                <a:defRPr/>
              </a:pPr>
              <a:t>‹#›</a:t>
            </a:fld>
            <a:endParaRPr lang="en-US" altLang="en-US"/>
          </a:p>
        </p:txBody>
      </p:sp>
    </p:spTree>
    <p:extLst>
      <p:ext uri="{BB962C8B-B14F-4D97-AF65-F5344CB8AC3E}">
        <p14:creationId xmlns:p14="http://schemas.microsoft.com/office/powerpoint/2010/main" val="247110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38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8DE7EAE-ECC0-5B13-97E9-55065D926EA0}"/>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2303E9C6-251D-4F50-B7B4-2A6A0E7FD99F}" type="datetimeFigureOut">
              <a:rPr lang="en-US" altLang="en-US"/>
              <a:pPr>
                <a:defRPr/>
              </a:pPr>
              <a:t>5/19/25</a:t>
            </a:fld>
            <a:endParaRPr lang="en-US" altLang="en-US"/>
          </a:p>
        </p:txBody>
      </p:sp>
      <p:sp>
        <p:nvSpPr>
          <p:cNvPr id="6" name="Footer Placeholder 5">
            <a:extLst>
              <a:ext uri="{FF2B5EF4-FFF2-40B4-BE49-F238E27FC236}">
                <a16:creationId xmlns:a16="http://schemas.microsoft.com/office/drawing/2014/main" id="{94D1693B-36C4-C627-0950-C651269D6E43}"/>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975D8C2F-4F3B-BBB0-76A3-71F4DA1F03BF}"/>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9937692B-729A-401C-8855-44969093B551}" type="slidenum">
              <a:rPr lang="en-US" altLang="en-US"/>
              <a:pPr>
                <a:defRPr/>
              </a:pPr>
              <a:t>‹#›</a:t>
            </a:fld>
            <a:endParaRPr lang="en-US" altLang="en-US"/>
          </a:p>
        </p:txBody>
      </p:sp>
    </p:spTree>
    <p:extLst>
      <p:ext uri="{BB962C8B-B14F-4D97-AF65-F5344CB8AC3E}">
        <p14:creationId xmlns:p14="http://schemas.microsoft.com/office/powerpoint/2010/main" val="3754068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3EE6B80-0341-EA32-475F-BBF8CDB72172}"/>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FA83E6B4-1BBB-45E7-88F1-004FA430194F}" type="datetimeFigureOut">
              <a:rPr lang="en-US" altLang="en-US"/>
              <a:pPr>
                <a:defRPr/>
              </a:pPr>
              <a:t>5/19/25</a:t>
            </a:fld>
            <a:endParaRPr lang="en-US" altLang="en-US"/>
          </a:p>
        </p:txBody>
      </p:sp>
      <p:sp>
        <p:nvSpPr>
          <p:cNvPr id="6" name="Footer Placeholder 5">
            <a:extLst>
              <a:ext uri="{FF2B5EF4-FFF2-40B4-BE49-F238E27FC236}">
                <a16:creationId xmlns:a16="http://schemas.microsoft.com/office/drawing/2014/main" id="{A679E61B-0EC7-962F-A794-F42C3E2DBC81}"/>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61627265-02FE-4AA4-A748-121F632C2501}"/>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1D8D9128-A777-497C-8D77-61D0B0026D65}" type="slidenum">
              <a:rPr lang="en-US" altLang="en-US"/>
              <a:pPr>
                <a:defRPr/>
              </a:pPr>
              <a:t>‹#›</a:t>
            </a:fld>
            <a:endParaRPr lang="en-US" altLang="en-US"/>
          </a:p>
        </p:txBody>
      </p:sp>
    </p:spTree>
    <p:extLst>
      <p:ext uri="{BB962C8B-B14F-4D97-AF65-F5344CB8AC3E}">
        <p14:creationId xmlns:p14="http://schemas.microsoft.com/office/powerpoint/2010/main" val="2162523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1F1BD3-96C0-CDDF-CAA8-90FEE9AD0ABF}"/>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7A2F6760-9AF0-4697-94B3-87780E525793}"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6D45E5A1-F634-6560-0545-8A6D06B85A86}"/>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280A4B69-38AD-F2BA-481C-5C8E5E619507}"/>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BE907504-5165-4C3A-8030-DB60CE276C1B}" type="slidenum">
              <a:rPr lang="en-US" altLang="en-US"/>
              <a:pPr>
                <a:defRPr/>
              </a:pPr>
              <a:t>‹#›</a:t>
            </a:fld>
            <a:endParaRPr lang="en-US" altLang="en-US"/>
          </a:p>
        </p:txBody>
      </p:sp>
    </p:spTree>
    <p:extLst>
      <p:ext uri="{BB962C8B-B14F-4D97-AF65-F5344CB8AC3E}">
        <p14:creationId xmlns:p14="http://schemas.microsoft.com/office/powerpoint/2010/main" val="730147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4D5E4E-7EEF-B061-2E81-1130FA3E4261}"/>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715420DC-2620-46CA-A201-B7C74F4DEA28}"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269A2E09-8CA5-AB96-4DA9-D5BC3315B572}"/>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13D77AE4-B8AA-3FF8-055C-2DEB883BF365}"/>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059D3EB1-63BA-45F9-9F0A-29B48BBAC7D1}" type="slidenum">
              <a:rPr lang="en-US" altLang="en-US"/>
              <a:pPr>
                <a:defRPr/>
              </a:pPr>
              <a:t>‹#›</a:t>
            </a:fld>
            <a:endParaRPr lang="en-US" altLang="en-US"/>
          </a:p>
        </p:txBody>
      </p:sp>
    </p:spTree>
    <p:extLst>
      <p:ext uri="{BB962C8B-B14F-4D97-AF65-F5344CB8AC3E}">
        <p14:creationId xmlns:p14="http://schemas.microsoft.com/office/powerpoint/2010/main" val="2764903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16695E-4793-7A90-3333-CCF637EB44AF}"/>
              </a:ext>
            </a:extLst>
          </p:cNvPr>
          <p:cNvSpPr>
            <a:spLocks noGrp="1" noChangeArrowheads="1"/>
          </p:cNvSpPr>
          <p:nvPr>
            <p:ph type="dt" sz="half" idx="10"/>
          </p:nvPr>
        </p:nvSpPr>
        <p:spPr>
          <a:xfrm>
            <a:off x="2032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E93B386A-63A1-4797-AEC4-5C3BDC3BA184}" type="datetimeFigureOut">
              <a:rPr lang="en-US" altLang="en-US"/>
              <a:pPr>
                <a:defRPr/>
              </a:pPr>
              <a:t>5/19/25</a:t>
            </a:fld>
            <a:endParaRPr lang="en-US" altLang="en-US"/>
          </a:p>
        </p:txBody>
      </p:sp>
      <p:sp>
        <p:nvSpPr>
          <p:cNvPr id="3" name="Footer Placeholder 2">
            <a:extLst>
              <a:ext uri="{FF2B5EF4-FFF2-40B4-BE49-F238E27FC236}">
                <a16:creationId xmlns:a16="http://schemas.microsoft.com/office/drawing/2014/main" id="{233DEE66-FE12-7645-62CA-E55D3BD1A2DF}"/>
              </a:ext>
            </a:extLst>
          </p:cNvPr>
          <p:cNvSpPr>
            <a:spLocks noGrp="1" noChangeArrowheads="1"/>
          </p:cNvSpPr>
          <p:nvPr>
            <p:ph type="ftr" sz="quarter" idx="11"/>
          </p:nvPr>
        </p:nvSpPr>
        <p:spPr>
          <a:xfrm>
            <a:off x="7823200" y="6248400"/>
            <a:ext cx="3352800" cy="457200"/>
          </a:xfrm>
          <a:prstGeom prst="rect">
            <a:avLst/>
          </a:prstGeom>
        </p:spPr>
        <p:txBody>
          <a:bodyPr vert="horz" wrap="square" lIns="91440" tIns="45720" rIns="91440" bIns="45720" numCol="1" anchor="t" anchorCtr="0" compatLnSpc="1">
            <a:prstTxWarp prst="textNoShape">
              <a:avLst/>
            </a:prstTxWarp>
          </a:bodyPr>
          <a:lstStyle>
            <a:lvl1pPr eaLnBrk="1" hangingPunct="1">
              <a:buFont typeface="Times New Roman" pitchFamily="18" charset="0"/>
              <a:buNone/>
              <a:defRPr>
                <a:solidFill>
                  <a:srgbClr val="000000"/>
                </a:solidFill>
                <a:latin typeface="Arial" charset="0"/>
                <a:ea typeface="ＭＳ Ｐゴシック" pitchFamily="34" charset="-128"/>
              </a:defRPr>
            </a:lvl1pPr>
          </a:lstStyle>
          <a:p>
            <a:pPr>
              <a:defRPr/>
            </a:pPr>
            <a:endParaRPr lang="en-US" altLang="en-US"/>
          </a:p>
        </p:txBody>
      </p:sp>
      <p:sp>
        <p:nvSpPr>
          <p:cNvPr id="4" name="Slide Number Placeholder 3">
            <a:extLst>
              <a:ext uri="{FF2B5EF4-FFF2-40B4-BE49-F238E27FC236}">
                <a16:creationId xmlns:a16="http://schemas.microsoft.com/office/drawing/2014/main" id="{8E3237EA-0FFB-FF85-E72C-7BCB3F72A8A3}"/>
              </a:ext>
            </a:extLst>
          </p:cNvPr>
          <p:cNvSpPr>
            <a:spLocks noGrp="1" noChangeArrowheads="1"/>
          </p:cNvSpPr>
          <p:nvPr>
            <p:ph type="sldNum" sz="quarter" idx="12"/>
          </p:nvPr>
        </p:nvSpPr>
        <p:spPr>
          <a:xfrm>
            <a:off x="11379200" y="6248400"/>
            <a:ext cx="508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460424B6-61A5-49AA-BD0F-E1889D7CD518}" type="slidenum">
              <a:rPr lang="en-US" altLang="en-US"/>
              <a:pPr>
                <a:defRPr/>
              </a:pPr>
              <a:t>‹#›</a:t>
            </a:fld>
            <a:endParaRPr lang="en-US" altLang="en-US"/>
          </a:p>
        </p:txBody>
      </p:sp>
    </p:spTree>
    <p:extLst>
      <p:ext uri="{BB962C8B-B14F-4D97-AF65-F5344CB8AC3E}">
        <p14:creationId xmlns:p14="http://schemas.microsoft.com/office/powerpoint/2010/main" val="348379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DAC4F4A-7B6C-5706-98E6-66B46899BAFF}"/>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B4CC5C7B-05C9-4C20-9F7E-915E3A69829B}"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D8492EA2-3A21-7068-42B5-3902AEB3B10F}"/>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31554B09-E1C3-5195-422A-FB334E6F8DF0}"/>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DADD006A-08D1-4AB9-9F07-FB64DAC308C2}" type="slidenum">
              <a:rPr lang="en-US" altLang="en-US"/>
              <a:pPr>
                <a:defRPr/>
              </a:pPr>
              <a:t>‹#›</a:t>
            </a:fld>
            <a:endParaRPr lang="en-US" altLang="en-US"/>
          </a:p>
        </p:txBody>
      </p:sp>
    </p:spTree>
    <p:extLst>
      <p:ext uri="{BB962C8B-B14F-4D97-AF65-F5344CB8AC3E}">
        <p14:creationId xmlns:p14="http://schemas.microsoft.com/office/powerpoint/2010/main" val="3960792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D52C96A-0384-B639-CA73-81E0DC3F5C47}"/>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AA14197E-5E74-48C1-97F0-3506BC57976D}" type="datetimeFigureOut">
              <a:rPr lang="en-US" altLang="en-US"/>
              <a:pPr>
                <a:defRPr/>
              </a:pPr>
              <a:t>5/19/25</a:t>
            </a:fld>
            <a:endParaRPr lang="en-US" altLang="en-US"/>
          </a:p>
        </p:txBody>
      </p:sp>
      <p:sp>
        <p:nvSpPr>
          <p:cNvPr id="8" name="Footer Placeholder 7">
            <a:extLst>
              <a:ext uri="{FF2B5EF4-FFF2-40B4-BE49-F238E27FC236}">
                <a16:creationId xmlns:a16="http://schemas.microsoft.com/office/drawing/2014/main" id="{ED7A96CE-DBA5-90CB-C0E2-F8BC04B1FBF0}"/>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9" name="Slide Number Placeholder 8">
            <a:extLst>
              <a:ext uri="{FF2B5EF4-FFF2-40B4-BE49-F238E27FC236}">
                <a16:creationId xmlns:a16="http://schemas.microsoft.com/office/drawing/2014/main" id="{3AAB446B-099C-AC87-E5F1-2CEB30FC3C17}"/>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6002CC62-D1F4-41D7-A084-5859BE5EEBCB}" type="slidenum">
              <a:rPr lang="en-US" altLang="en-US"/>
              <a:pPr>
                <a:defRPr/>
              </a:pPr>
              <a:t>‹#›</a:t>
            </a:fld>
            <a:endParaRPr lang="en-US" altLang="en-US"/>
          </a:p>
        </p:txBody>
      </p:sp>
    </p:spTree>
    <p:extLst>
      <p:ext uri="{BB962C8B-B14F-4D97-AF65-F5344CB8AC3E}">
        <p14:creationId xmlns:p14="http://schemas.microsoft.com/office/powerpoint/2010/main" val="2263236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FD60FD-3050-29B2-7954-3CAD726AF586}"/>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928EC3A8-A436-4CD2-A924-BC8E0DB99A3A}"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C7E8AE0E-3E5B-4B58-13A9-E85168BE53EC}"/>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10A3C530-52F9-4E9E-B8A7-06438FE3F020}"/>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4869C6B3-1FF5-4975-8783-238AED7B0AE8}" type="slidenum">
              <a:rPr lang="en-US" altLang="en-US"/>
              <a:pPr>
                <a:defRPr/>
              </a:pPr>
              <a:t>‹#›</a:t>
            </a:fld>
            <a:endParaRPr lang="en-US" altLang="en-US"/>
          </a:p>
        </p:txBody>
      </p:sp>
    </p:spTree>
    <p:extLst>
      <p:ext uri="{BB962C8B-B14F-4D97-AF65-F5344CB8AC3E}">
        <p14:creationId xmlns:p14="http://schemas.microsoft.com/office/powerpoint/2010/main" val="93334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A7379-90D8-3B66-DE30-55FA4053FAEC}"/>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1F6A7EC3-59D9-44D1-BFA5-0479F67B2C31}"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B0544E3B-DC60-19B6-A223-A486BFDF20F0}"/>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5B1E30CC-0747-4732-0891-A07FA2038BDA}"/>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852D4872-BC93-4CAE-880B-D4BD9657CD73}" type="slidenum">
              <a:rPr lang="en-US" altLang="en-US"/>
              <a:pPr>
                <a:defRPr/>
              </a:pPr>
              <a:t>‹#›</a:t>
            </a:fld>
            <a:endParaRPr lang="en-US" altLang="en-US"/>
          </a:p>
        </p:txBody>
      </p:sp>
    </p:spTree>
    <p:extLst>
      <p:ext uri="{BB962C8B-B14F-4D97-AF65-F5344CB8AC3E}">
        <p14:creationId xmlns:p14="http://schemas.microsoft.com/office/powerpoint/2010/main" val="726707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lvl1pPr>
          </a:lstStyle>
          <a:p>
            <a:r>
              <a:rPr lang="en-US"/>
              <a:t>Click to edit Master title style</a:t>
            </a:r>
            <a:endParaRPr lang="en-GB" dirty="0"/>
          </a:p>
        </p:txBody>
      </p:sp>
      <p:sp>
        <p:nvSpPr>
          <p:cNvPr id="3" name="Content Placeholder 2"/>
          <p:cNvSpPr>
            <a:spLocks noGrp="1"/>
          </p:cNvSpPr>
          <p:nvPr>
            <p:ph sz="half" idx="1"/>
          </p:nvPr>
        </p:nvSpPr>
        <p:spPr>
          <a:xfrm>
            <a:off x="1007436" y="2636915"/>
            <a:ext cx="4698933" cy="3489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51962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46F3ED9-3F2E-D591-25CA-1AF6A4D04369}"/>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03670618-00B2-4B72-851F-2ACEA1045017}" type="datetimeFigureOut">
              <a:rPr lang="en-US" altLang="en-US"/>
              <a:pPr>
                <a:defRPr/>
              </a:pPr>
              <a:t>5/19/25</a:t>
            </a:fld>
            <a:endParaRPr lang="en-US" altLang="en-US"/>
          </a:p>
        </p:txBody>
      </p:sp>
      <p:sp>
        <p:nvSpPr>
          <p:cNvPr id="8" name="Footer Placeholder 7">
            <a:extLst>
              <a:ext uri="{FF2B5EF4-FFF2-40B4-BE49-F238E27FC236}">
                <a16:creationId xmlns:a16="http://schemas.microsoft.com/office/drawing/2014/main" id="{1A65895F-7CE2-01AD-31A1-F52631EDC6B7}"/>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9" name="Slide Number Placeholder 8">
            <a:extLst>
              <a:ext uri="{FF2B5EF4-FFF2-40B4-BE49-F238E27FC236}">
                <a16:creationId xmlns:a16="http://schemas.microsoft.com/office/drawing/2014/main" id="{A66AA349-2172-146B-B840-5A0EF7B6CC18}"/>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8B9506C9-7EAB-4811-B62B-6CE580D618E7}" type="slidenum">
              <a:rPr lang="en-US" altLang="en-US"/>
              <a:pPr>
                <a:defRPr/>
              </a:pPr>
              <a:t>‹#›</a:t>
            </a:fld>
            <a:endParaRPr lang="en-US" altLang="en-US"/>
          </a:p>
        </p:txBody>
      </p:sp>
    </p:spTree>
    <p:extLst>
      <p:ext uri="{BB962C8B-B14F-4D97-AF65-F5344CB8AC3E}">
        <p14:creationId xmlns:p14="http://schemas.microsoft.com/office/powerpoint/2010/main" val="577680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119FA97-2167-3206-806F-4908D3CD628F}"/>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A9106592-D29A-4BBB-A3CA-C60517458E54}" type="datetimeFigureOut">
              <a:rPr lang="en-US" altLang="en-US"/>
              <a:pPr>
                <a:defRPr/>
              </a:pPr>
              <a:t>5/19/25</a:t>
            </a:fld>
            <a:endParaRPr lang="en-US" altLang="en-US"/>
          </a:p>
        </p:txBody>
      </p:sp>
      <p:sp>
        <p:nvSpPr>
          <p:cNvPr id="4" name="Footer Placeholder 3">
            <a:extLst>
              <a:ext uri="{FF2B5EF4-FFF2-40B4-BE49-F238E27FC236}">
                <a16:creationId xmlns:a16="http://schemas.microsoft.com/office/drawing/2014/main" id="{4217FA0E-1141-3FB9-E84A-2D9CB745CBB5}"/>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5" name="Slide Number Placeholder 4">
            <a:extLst>
              <a:ext uri="{FF2B5EF4-FFF2-40B4-BE49-F238E27FC236}">
                <a16:creationId xmlns:a16="http://schemas.microsoft.com/office/drawing/2014/main" id="{496E0DF6-7B27-435D-453F-58B73243E1AB}"/>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015FA6BE-B1B9-433C-9594-CD996A203F98}" type="slidenum">
              <a:rPr lang="en-US" altLang="en-US"/>
              <a:pPr>
                <a:defRPr/>
              </a:pPr>
              <a:t>‹#›</a:t>
            </a:fld>
            <a:endParaRPr lang="en-US" altLang="en-US"/>
          </a:p>
        </p:txBody>
      </p:sp>
    </p:spTree>
    <p:extLst>
      <p:ext uri="{BB962C8B-B14F-4D97-AF65-F5344CB8AC3E}">
        <p14:creationId xmlns:p14="http://schemas.microsoft.com/office/powerpoint/2010/main" val="3365150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092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C6C30E9-CD2E-D143-47F5-6EEDC27EFCE1}"/>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584D7564-317C-4BAA-9C79-B10B80BAF3CA}" type="datetimeFigureOut">
              <a:rPr lang="en-US" altLang="en-US"/>
              <a:pPr>
                <a:defRPr/>
              </a:pPr>
              <a:t>5/19/25</a:t>
            </a:fld>
            <a:endParaRPr lang="en-US" altLang="en-US"/>
          </a:p>
        </p:txBody>
      </p:sp>
      <p:sp>
        <p:nvSpPr>
          <p:cNvPr id="6" name="Footer Placeholder 5">
            <a:extLst>
              <a:ext uri="{FF2B5EF4-FFF2-40B4-BE49-F238E27FC236}">
                <a16:creationId xmlns:a16="http://schemas.microsoft.com/office/drawing/2014/main" id="{C3E8C911-E1C2-F86A-B71F-0654873465BA}"/>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233E1D17-BA41-0C4B-82DD-75822B9CA688}"/>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2D59A4F5-A51C-4CA9-A809-E8941C2D15F8}" type="slidenum">
              <a:rPr lang="en-US" altLang="en-US"/>
              <a:pPr>
                <a:defRPr/>
              </a:pPr>
              <a:t>‹#›</a:t>
            </a:fld>
            <a:endParaRPr lang="en-US" altLang="en-US"/>
          </a:p>
        </p:txBody>
      </p:sp>
    </p:spTree>
    <p:extLst>
      <p:ext uri="{BB962C8B-B14F-4D97-AF65-F5344CB8AC3E}">
        <p14:creationId xmlns:p14="http://schemas.microsoft.com/office/powerpoint/2010/main" val="15429724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7CB7C3D-B535-2DC6-FD28-8D904D07CF96}"/>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DA08C29D-34A6-4609-AD28-3850B129FF73}" type="datetimeFigureOut">
              <a:rPr lang="en-US" altLang="en-US"/>
              <a:pPr>
                <a:defRPr/>
              </a:pPr>
              <a:t>5/19/25</a:t>
            </a:fld>
            <a:endParaRPr lang="en-US" altLang="en-US"/>
          </a:p>
        </p:txBody>
      </p:sp>
      <p:sp>
        <p:nvSpPr>
          <p:cNvPr id="6" name="Footer Placeholder 5">
            <a:extLst>
              <a:ext uri="{FF2B5EF4-FFF2-40B4-BE49-F238E27FC236}">
                <a16:creationId xmlns:a16="http://schemas.microsoft.com/office/drawing/2014/main" id="{EE35C821-848F-2275-2CCB-5ED3817067C3}"/>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142583B7-216F-9973-9578-DEC1C83CF4B5}"/>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78C76101-78AF-43FE-B30B-8071AEA63FC6}" type="slidenum">
              <a:rPr lang="en-US" altLang="en-US"/>
              <a:pPr>
                <a:defRPr/>
              </a:pPr>
              <a:t>‹#›</a:t>
            </a:fld>
            <a:endParaRPr lang="en-US" altLang="en-US"/>
          </a:p>
        </p:txBody>
      </p:sp>
    </p:spTree>
    <p:extLst>
      <p:ext uri="{BB962C8B-B14F-4D97-AF65-F5344CB8AC3E}">
        <p14:creationId xmlns:p14="http://schemas.microsoft.com/office/powerpoint/2010/main" val="3603146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4703C5-D837-5F65-572D-B8984B1F965E}"/>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C05C0B6A-9119-4B3F-85F0-53BB2F34E7D2}"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A93FBC44-6586-6FB4-F31C-87047FF5943C}"/>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1165426F-AB3D-16E1-CE39-E5FB99011F22}"/>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11720CED-C37F-464A-857A-9CD86111334A}" type="slidenum">
              <a:rPr lang="en-US" altLang="en-US"/>
              <a:pPr>
                <a:defRPr/>
              </a:pPr>
              <a:t>‹#›</a:t>
            </a:fld>
            <a:endParaRPr lang="en-US" altLang="en-US"/>
          </a:p>
        </p:txBody>
      </p:sp>
    </p:spTree>
    <p:extLst>
      <p:ext uri="{BB962C8B-B14F-4D97-AF65-F5344CB8AC3E}">
        <p14:creationId xmlns:p14="http://schemas.microsoft.com/office/powerpoint/2010/main" val="3570355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F46815-0638-1D74-CE82-3EC57C917D1D}"/>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0D620271-7765-4B7C-AD88-D416D59A5913}" type="datetimeFigureOut">
              <a:rPr lang="en-US" altLang="en-US"/>
              <a:pPr>
                <a:defRPr/>
              </a:pPr>
              <a:t>5/19/25</a:t>
            </a:fld>
            <a:endParaRPr lang="en-US" altLang="en-US"/>
          </a:p>
        </p:txBody>
      </p:sp>
      <p:sp>
        <p:nvSpPr>
          <p:cNvPr id="5" name="Footer Placeholder 4">
            <a:extLst>
              <a:ext uri="{FF2B5EF4-FFF2-40B4-BE49-F238E27FC236}">
                <a16:creationId xmlns:a16="http://schemas.microsoft.com/office/drawing/2014/main" id="{D051507D-5E02-D16C-CB09-2AA9A07C8E76}"/>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61FF5A2A-0BFF-0F07-F211-10440EB46888}"/>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BE37C388-30F0-4B59-88C4-DEF9CED06190}" type="slidenum">
              <a:rPr lang="en-US" altLang="en-US"/>
              <a:pPr>
                <a:defRPr/>
              </a:pPr>
              <a:t>‹#›</a:t>
            </a:fld>
            <a:endParaRPr lang="en-US" altLang="en-US"/>
          </a:p>
        </p:txBody>
      </p:sp>
    </p:spTree>
    <p:extLst>
      <p:ext uri="{BB962C8B-B14F-4D97-AF65-F5344CB8AC3E}">
        <p14:creationId xmlns:p14="http://schemas.microsoft.com/office/powerpoint/2010/main" val="4014366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09137B1-8E53-97FF-BA43-6D47878A2217}"/>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3A92BD8A-1817-4CA8-B7F6-7CCBF55C972C}" type="datetimeFigureOut">
              <a:rPr lang="en-US" altLang="en-US"/>
              <a:pPr>
                <a:defRPr/>
              </a:pPr>
              <a:t>5/19/25</a:t>
            </a:fld>
            <a:endParaRPr lang="en-US" altLang="en-US"/>
          </a:p>
        </p:txBody>
      </p:sp>
      <p:sp>
        <p:nvSpPr>
          <p:cNvPr id="4" name="Footer Placeholder 3">
            <a:extLst>
              <a:ext uri="{FF2B5EF4-FFF2-40B4-BE49-F238E27FC236}">
                <a16:creationId xmlns:a16="http://schemas.microsoft.com/office/drawing/2014/main" id="{31E1B860-3C01-D778-F9E6-623C7D465446}"/>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5" name="Slide Number Placeholder 4">
            <a:extLst>
              <a:ext uri="{FF2B5EF4-FFF2-40B4-BE49-F238E27FC236}">
                <a16:creationId xmlns:a16="http://schemas.microsoft.com/office/drawing/2014/main" id="{345AFECF-8924-F9AC-B8D8-ACC8467BD138}"/>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5048562E-B6B5-4A68-AEBD-1E41C44A2E7F}" type="slidenum">
              <a:rPr lang="en-US" altLang="en-US"/>
              <a:pPr>
                <a:defRPr/>
              </a:pPr>
              <a:t>‹#›</a:t>
            </a:fld>
            <a:endParaRPr lang="en-US" altLang="en-US"/>
          </a:p>
        </p:txBody>
      </p:sp>
    </p:spTree>
    <p:extLst>
      <p:ext uri="{BB962C8B-B14F-4D97-AF65-F5344CB8AC3E}">
        <p14:creationId xmlns:p14="http://schemas.microsoft.com/office/powerpoint/2010/main" val="4077178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C7CB3-7CA0-E3D9-73B6-70038FE10628}"/>
              </a:ext>
            </a:extLst>
          </p:cNvPr>
          <p:cNvSpPr>
            <a:spLocks noGrp="1" noChangeArrowheads="1"/>
          </p:cNvSpPr>
          <p:nvPr>
            <p:ph type="dt" sz="half" idx="10"/>
          </p:nvPr>
        </p:nvSpPr>
        <p:spPr>
          <a:xfrm>
            <a:off x="2032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D02EBBA6-A77F-497D-AC72-638BE777304E}" type="datetimeFigureOut">
              <a:rPr lang="en-US" altLang="en-US"/>
              <a:pPr>
                <a:defRPr/>
              </a:pPr>
              <a:t>5/19/25</a:t>
            </a:fld>
            <a:endParaRPr lang="en-US" altLang="en-US"/>
          </a:p>
        </p:txBody>
      </p:sp>
      <p:sp>
        <p:nvSpPr>
          <p:cNvPr id="3" name="Footer Placeholder 2">
            <a:extLst>
              <a:ext uri="{FF2B5EF4-FFF2-40B4-BE49-F238E27FC236}">
                <a16:creationId xmlns:a16="http://schemas.microsoft.com/office/drawing/2014/main" id="{56DA7388-49D6-77DE-6242-EB4CC4CB77DA}"/>
              </a:ext>
            </a:extLst>
          </p:cNvPr>
          <p:cNvSpPr>
            <a:spLocks noGrp="1" noChangeArrowheads="1"/>
          </p:cNvSpPr>
          <p:nvPr>
            <p:ph type="ftr" sz="quarter" idx="11"/>
          </p:nvPr>
        </p:nvSpPr>
        <p:spPr>
          <a:xfrm>
            <a:off x="7823200" y="6248400"/>
            <a:ext cx="3352800" cy="457200"/>
          </a:xfrm>
          <a:prstGeom prst="rect">
            <a:avLst/>
          </a:prstGeom>
        </p:spPr>
        <p:txBody>
          <a:bodyPr vert="horz" wrap="square" lIns="91440" tIns="45720" rIns="91440" bIns="45720" numCol="1" anchor="t" anchorCtr="0" compatLnSpc="1">
            <a:prstTxWarp prst="textNoShape">
              <a:avLst/>
            </a:prstTxWarp>
          </a:bodyPr>
          <a:lstStyle>
            <a:lvl1pPr eaLnBrk="1" hangingPunct="1">
              <a:buFont typeface="Times New Roman" pitchFamily="18" charset="0"/>
              <a:buNone/>
              <a:defRPr>
                <a:solidFill>
                  <a:srgbClr val="000000"/>
                </a:solidFill>
                <a:latin typeface="Arial" charset="0"/>
                <a:ea typeface="ＭＳ Ｐゴシック" pitchFamily="34" charset="-128"/>
              </a:defRPr>
            </a:lvl1pPr>
          </a:lstStyle>
          <a:p>
            <a:pPr>
              <a:defRPr/>
            </a:pPr>
            <a:endParaRPr lang="en-US" altLang="en-US"/>
          </a:p>
        </p:txBody>
      </p:sp>
      <p:sp>
        <p:nvSpPr>
          <p:cNvPr id="4" name="Slide Number Placeholder 3">
            <a:extLst>
              <a:ext uri="{FF2B5EF4-FFF2-40B4-BE49-F238E27FC236}">
                <a16:creationId xmlns:a16="http://schemas.microsoft.com/office/drawing/2014/main" id="{E4435163-BD45-E52C-0788-D450FAE6E7E7}"/>
              </a:ext>
            </a:extLst>
          </p:cNvPr>
          <p:cNvSpPr>
            <a:spLocks noGrp="1" noChangeArrowheads="1"/>
          </p:cNvSpPr>
          <p:nvPr>
            <p:ph type="sldNum" sz="quarter" idx="12"/>
          </p:nvPr>
        </p:nvSpPr>
        <p:spPr>
          <a:xfrm>
            <a:off x="11379200" y="6248400"/>
            <a:ext cx="508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5D026238-E5A9-41CE-BF38-ED1477F624F2}" type="slidenum">
              <a:rPr lang="en-US" altLang="en-US"/>
              <a:pPr>
                <a:defRPr/>
              </a:pPr>
              <a:t>‹#›</a:t>
            </a:fld>
            <a:endParaRPr lang="en-US" altLang="en-US"/>
          </a:p>
        </p:txBody>
      </p:sp>
    </p:spTree>
    <p:extLst>
      <p:ext uri="{BB962C8B-B14F-4D97-AF65-F5344CB8AC3E}">
        <p14:creationId xmlns:p14="http://schemas.microsoft.com/office/powerpoint/2010/main" val="40623143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Slide – No Image">
    <p:bg>
      <p:bgPr>
        <a:solidFill>
          <a:srgbClr val="191A4F"/>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AA56CBD7-FBA0-615F-274D-5719028189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7495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E77EE6B-D96A-8F3C-49DB-DADD3067D3C8}"/>
              </a:ext>
            </a:extLst>
          </p:cNvPr>
          <p:cNvSpPr/>
          <p:nvPr userDrawn="1"/>
        </p:nvSpPr>
        <p:spPr>
          <a:xfrm>
            <a:off x="12636500" y="0"/>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Use the ‘New Slide’ </a:t>
            </a:r>
            <a:br>
              <a:rPr lang="en-US" sz="1200" dirty="0">
                <a:solidFill>
                  <a:schemeClr val="tx2"/>
                </a:solidFill>
              </a:rPr>
            </a:br>
            <a:r>
              <a:rPr lang="en-US" sz="1200" dirty="0">
                <a:solidFill>
                  <a:schemeClr val="tx2"/>
                </a:solidFill>
              </a:rPr>
              <a:t>or ‘Layout’ buttons for different cover slide options.</a:t>
            </a:r>
          </a:p>
        </p:txBody>
      </p:sp>
      <p:sp>
        <p:nvSpPr>
          <p:cNvPr id="5" name="Graphic 5">
            <a:extLst>
              <a:ext uri="{FF2B5EF4-FFF2-40B4-BE49-F238E27FC236}">
                <a16:creationId xmlns:a16="http://schemas.microsoft.com/office/drawing/2014/main" id="{CFD150FA-52B4-8617-06B6-40E2ABDB0E25}"/>
              </a:ext>
            </a:extLst>
          </p:cNvPr>
          <p:cNvSpPr>
            <a:spLocks/>
          </p:cNvSpPr>
          <p:nvPr userDrawn="1"/>
        </p:nvSpPr>
        <p:spPr bwMode="auto">
          <a:xfrm>
            <a:off x="5975350" y="-2419350"/>
            <a:ext cx="6051550" cy="6453188"/>
          </a:xfrm>
          <a:custGeom>
            <a:avLst/>
            <a:gdLst>
              <a:gd name="T0" fmla="*/ 899952 w 6052648"/>
              <a:gd name="T1" fmla="*/ 4692336 h 6453553"/>
              <a:gd name="T2" fmla="*/ 875320 w 6052648"/>
              <a:gd name="T3" fmla="*/ 3566243 h 6453553"/>
              <a:gd name="T4" fmla="*/ 716001 w 6052648"/>
              <a:gd name="T5" fmla="*/ 3093676 h 6453553"/>
              <a:gd name="T6" fmla="*/ 898393 w 6052648"/>
              <a:gd name="T7" fmla="*/ 2441036 h 6453553"/>
              <a:gd name="T8" fmla="*/ 889816 w 6052648"/>
              <a:gd name="T9" fmla="*/ 3469630 h 6453553"/>
              <a:gd name="T10" fmla="*/ 725351 w 6052648"/>
              <a:gd name="T11" fmla="*/ 4088013 h 6453553"/>
              <a:gd name="T12" fmla="*/ 888418 w 6052648"/>
              <a:gd name="T13" fmla="*/ 4610646 h 6453553"/>
              <a:gd name="T14" fmla="*/ 728474 w 6052648"/>
              <a:gd name="T15" fmla="*/ 5182481 h 6453553"/>
              <a:gd name="T16" fmla="*/ 716158 w 6052648"/>
              <a:gd name="T17" fmla="*/ 4147733 h 6453553"/>
              <a:gd name="T18" fmla="*/ 727382 w 6052648"/>
              <a:gd name="T19" fmla="*/ 5167548 h 6453553"/>
              <a:gd name="T20" fmla="*/ 873914 w 6052648"/>
              <a:gd name="T21" fmla="*/ 1344810 h 6453553"/>
              <a:gd name="T22" fmla="*/ 732057 w 6052648"/>
              <a:gd name="T23" fmla="*/ 2910966 h 6453553"/>
              <a:gd name="T24" fmla="*/ 552007 w 6052648"/>
              <a:gd name="T25" fmla="*/ 2426106 h 6453553"/>
              <a:gd name="T26" fmla="*/ 702902 w 6052648"/>
              <a:gd name="T27" fmla="*/ 1802448 h 6453553"/>
              <a:gd name="T28" fmla="*/ 713348 w 6052648"/>
              <a:gd name="T29" fmla="*/ 4028277 h 6453553"/>
              <a:gd name="T30" fmla="*/ 697446 w 6052648"/>
              <a:gd name="T31" fmla="*/ 3041852 h 6453553"/>
              <a:gd name="T32" fmla="*/ 702746 w 6052648"/>
              <a:gd name="T33" fmla="*/ 5163155 h 6453553"/>
              <a:gd name="T34" fmla="*/ 547643 w 6052648"/>
              <a:gd name="T35" fmla="*/ 3561851 h 6453553"/>
              <a:gd name="T36" fmla="*/ 543271 w 6052648"/>
              <a:gd name="T37" fmla="*/ 2464754 h 6453553"/>
              <a:gd name="T38" fmla="*/ 547952 w 6052648"/>
              <a:gd name="T39" fmla="*/ 3511782 h 6453553"/>
              <a:gd name="T40" fmla="*/ 379278 w 6052648"/>
              <a:gd name="T41" fmla="*/ 736081 h 6453553"/>
              <a:gd name="T42" fmla="*/ 540315 w 6052648"/>
              <a:gd name="T43" fmla="*/ 1212166 h 6453553"/>
              <a:gd name="T44" fmla="*/ 383172 w 6052648"/>
              <a:gd name="T45" fmla="*/ 1834066 h 6453553"/>
              <a:gd name="T46" fmla="*/ 540471 w 6052648"/>
              <a:gd name="T47" fmla="*/ 3495093 h 6453553"/>
              <a:gd name="T48" fmla="*/ 367585 w 6052648"/>
              <a:gd name="T49" fmla="*/ 3095434 h 6453553"/>
              <a:gd name="T50" fmla="*/ 531890 w 6052648"/>
              <a:gd name="T51" fmla="*/ 2380421 h 6453553"/>
              <a:gd name="T52" fmla="*/ 540471 w 6052648"/>
              <a:gd name="T53" fmla="*/ 4610646 h 6453553"/>
              <a:gd name="T54" fmla="*/ 537038 w 6052648"/>
              <a:gd name="T55" fmla="*/ 3567122 h 6453553"/>
              <a:gd name="T56" fmla="*/ 375072 w 6052648"/>
              <a:gd name="T57" fmla="*/ 5205312 h 6453553"/>
              <a:gd name="T58" fmla="*/ 531117 w 6052648"/>
              <a:gd name="T59" fmla="*/ 4670382 h 6453553"/>
              <a:gd name="T60" fmla="*/ 201095 w 6052648"/>
              <a:gd name="T61" fmla="*/ 2405022 h 6453553"/>
              <a:gd name="T62" fmla="*/ 364785 w 6052648"/>
              <a:gd name="T63" fmla="*/ 4033552 h 6453553"/>
              <a:gd name="T64" fmla="*/ 347791 w 6052648"/>
              <a:gd name="T65" fmla="*/ 3036577 h 6453553"/>
              <a:gd name="T66" fmla="*/ 18399 w 6052648"/>
              <a:gd name="T67" fmla="*/ 1929817 h 6453553"/>
              <a:gd name="T68" fmla="*/ 31174 w 6052648"/>
              <a:gd name="T69" fmla="*/ 2923275 h 6453553"/>
              <a:gd name="T70" fmla="*/ 891375 w 6052648"/>
              <a:gd name="T71" fmla="*/ 4610646 h 6453553"/>
              <a:gd name="T72" fmla="*/ 1063168 w 6052648"/>
              <a:gd name="T73" fmla="*/ 3036577 h 6453553"/>
              <a:gd name="T74" fmla="*/ 900573 w 6052648"/>
              <a:gd name="T75" fmla="*/ 2405022 h 6453553"/>
              <a:gd name="T76" fmla="*/ 868927 w 6052648"/>
              <a:gd name="T77" fmla="*/ 1267506 h 6453553"/>
              <a:gd name="T78" fmla="*/ 551695 w 6052648"/>
              <a:gd name="T79" fmla="*/ 1294745 h 6453553"/>
              <a:gd name="T80" fmla="*/ 558864 w 6052648"/>
              <a:gd name="T81" fmla="*/ 195002 h 6453553"/>
              <a:gd name="T82" fmla="*/ 717406 w 6052648"/>
              <a:gd name="T83" fmla="*/ 642106 h 6453553"/>
              <a:gd name="T84" fmla="*/ 522229 w 6052648"/>
              <a:gd name="T85" fmla="*/ 117698 h 6453553"/>
              <a:gd name="T86" fmla="*/ 366184 w 6052648"/>
              <a:gd name="T87" fmla="*/ 782647 h 6453553"/>
              <a:gd name="T88" fmla="*/ 380527 w 6052648"/>
              <a:gd name="T89" fmla="*/ 1782242 h 6453553"/>
              <a:gd name="T90" fmla="*/ 190493 w 6052648"/>
              <a:gd name="T91" fmla="*/ 2344406 h 6453553"/>
              <a:gd name="T92" fmla="*/ 0 w 6052648"/>
              <a:gd name="T93" fmla="*/ 1834945 h 6453553"/>
              <a:gd name="T94" fmla="*/ 33985 w 6052648"/>
              <a:gd name="T95" fmla="*/ 2975978 h 6453553"/>
              <a:gd name="T96" fmla="*/ 347635 w 6052648"/>
              <a:gd name="T97" fmla="*/ 2917121 h 6453553"/>
              <a:gd name="T98" fmla="*/ 179580 w 6052648"/>
              <a:gd name="T99" fmla="*/ 3535504 h 6453553"/>
              <a:gd name="T100" fmla="*/ 364941 w 6052648"/>
              <a:gd name="T101" fmla="*/ 4197804 h 6453553"/>
              <a:gd name="T102" fmla="*/ 190649 w 6052648"/>
              <a:gd name="T103" fmla="*/ 4550039 h 6453553"/>
              <a:gd name="T104" fmla="*/ 355736 w 6052648"/>
              <a:gd name="T105" fmla="*/ 5240448 h 6453553"/>
              <a:gd name="T106" fmla="*/ 377252 w 6052648"/>
              <a:gd name="T107" fmla="*/ 6386746 h 6453553"/>
              <a:gd name="T108" fmla="*/ 533452 w 6052648"/>
              <a:gd name="T109" fmla="*/ 4707276 h 6453553"/>
              <a:gd name="T110" fmla="*/ 563232 w 6052648"/>
              <a:gd name="T111" fmla="*/ 5815794 h 6453553"/>
              <a:gd name="T112" fmla="*/ 699945 w 6052648"/>
              <a:gd name="T113" fmla="*/ 5211462 h 6453553"/>
              <a:gd name="T114" fmla="*/ 889971 w 6052648"/>
              <a:gd name="T115" fmla="*/ 5831603 h 6453553"/>
              <a:gd name="T116" fmla="*/ 1071428 w 6052648"/>
              <a:gd name="T117" fmla="*/ 5212341 h 64535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52648" h="6453553">
                <a:moveTo>
                  <a:pt x="5949852" y="5232303"/>
                </a:moveTo>
                <a:lnTo>
                  <a:pt x="5064227" y="5740498"/>
                </a:lnTo>
                <a:cubicBezTo>
                  <a:pt x="5054563" y="5728188"/>
                  <a:pt x="5040505" y="5719396"/>
                  <a:pt x="5023812" y="5716759"/>
                </a:cubicBezTo>
                <a:lnTo>
                  <a:pt x="5023812" y="4733779"/>
                </a:lnTo>
                <a:cubicBezTo>
                  <a:pt x="5045777" y="4731141"/>
                  <a:pt x="5064227" y="4716194"/>
                  <a:pt x="5072135" y="4696851"/>
                </a:cubicBezTo>
                <a:lnTo>
                  <a:pt x="5951609" y="5198012"/>
                </a:lnTo>
                <a:cubicBezTo>
                  <a:pt x="5948974" y="5203288"/>
                  <a:pt x="5948095" y="5210322"/>
                  <a:pt x="5948095" y="5216477"/>
                </a:cubicBezTo>
                <a:cubicBezTo>
                  <a:pt x="5946338" y="5221752"/>
                  <a:pt x="5948095" y="5227027"/>
                  <a:pt x="5949852" y="5232303"/>
                </a:cubicBezTo>
                <a:moveTo>
                  <a:pt x="4932438" y="3556489"/>
                </a:moveTo>
                <a:cubicBezTo>
                  <a:pt x="4932438" y="3560885"/>
                  <a:pt x="4933317" y="3565281"/>
                  <a:pt x="4933317" y="3569677"/>
                </a:cubicBezTo>
                <a:lnTo>
                  <a:pt x="4073171" y="4052375"/>
                </a:lnTo>
                <a:cubicBezTo>
                  <a:pt x="4064385" y="4041824"/>
                  <a:pt x="4052085" y="4034790"/>
                  <a:pt x="4037149" y="4033032"/>
                </a:cubicBezTo>
                <a:lnTo>
                  <a:pt x="4037149" y="3494063"/>
                </a:lnTo>
                <a:lnTo>
                  <a:pt x="4035392" y="3494063"/>
                </a:lnTo>
                <a:lnTo>
                  <a:pt x="4035392" y="3096651"/>
                </a:lnTo>
                <a:cubicBezTo>
                  <a:pt x="4096893" y="3092255"/>
                  <a:pt x="4145216" y="3041259"/>
                  <a:pt x="4145216" y="2978834"/>
                </a:cubicBezTo>
                <a:cubicBezTo>
                  <a:pt x="4145216" y="2960370"/>
                  <a:pt x="4140823" y="2942785"/>
                  <a:pt x="4133794" y="2927839"/>
                </a:cubicBezTo>
                <a:lnTo>
                  <a:pt x="4966703" y="2444262"/>
                </a:lnTo>
                <a:cubicBezTo>
                  <a:pt x="4978125" y="2459208"/>
                  <a:pt x="4994819" y="2468001"/>
                  <a:pt x="5015026" y="2468001"/>
                </a:cubicBezTo>
                <a:cubicBezTo>
                  <a:pt x="5035234" y="2468001"/>
                  <a:pt x="5052806" y="2458329"/>
                  <a:pt x="5063349" y="2443382"/>
                </a:cubicBezTo>
                <a:lnTo>
                  <a:pt x="5945459" y="2941027"/>
                </a:lnTo>
                <a:cubicBezTo>
                  <a:pt x="5936673" y="2951578"/>
                  <a:pt x="5931402" y="2964766"/>
                  <a:pt x="5931402" y="2978834"/>
                </a:cubicBezTo>
                <a:cubicBezTo>
                  <a:pt x="5931402" y="2988506"/>
                  <a:pt x="5934037" y="2997298"/>
                  <a:pt x="5937552" y="3005211"/>
                </a:cubicBezTo>
                <a:lnTo>
                  <a:pt x="5068620" y="3493184"/>
                </a:lnTo>
                <a:cubicBezTo>
                  <a:pt x="5053684" y="3480875"/>
                  <a:pt x="5035234" y="3472962"/>
                  <a:pt x="5015026" y="3472962"/>
                </a:cubicBezTo>
                <a:cubicBezTo>
                  <a:pt x="4969339" y="3472962"/>
                  <a:pt x="4932438" y="3509889"/>
                  <a:pt x="4932438" y="3556489"/>
                </a:cubicBezTo>
                <a:moveTo>
                  <a:pt x="5007119" y="4615083"/>
                </a:moveTo>
                <a:cubicBezTo>
                  <a:pt x="4996575" y="4616841"/>
                  <a:pt x="4986911" y="4620358"/>
                  <a:pt x="4979003" y="4626512"/>
                </a:cubicBezTo>
                <a:lnTo>
                  <a:pt x="4083714" y="4115679"/>
                </a:lnTo>
                <a:cubicBezTo>
                  <a:pt x="4086350" y="4108645"/>
                  <a:pt x="4088107" y="4100732"/>
                  <a:pt x="4088107" y="4091940"/>
                </a:cubicBezTo>
                <a:cubicBezTo>
                  <a:pt x="4088107" y="4082269"/>
                  <a:pt x="4085472" y="4073476"/>
                  <a:pt x="4081957" y="4065563"/>
                </a:cubicBezTo>
                <a:lnTo>
                  <a:pt x="4936831" y="3585503"/>
                </a:lnTo>
                <a:cubicBezTo>
                  <a:pt x="4947374" y="3614518"/>
                  <a:pt x="4974610" y="3636499"/>
                  <a:pt x="5006240" y="3639136"/>
                </a:cubicBezTo>
                <a:lnTo>
                  <a:pt x="5006240" y="4615083"/>
                </a:lnTo>
                <a:lnTo>
                  <a:pt x="5007119" y="4615083"/>
                </a:lnTo>
                <a:close/>
                <a:moveTo>
                  <a:pt x="5007119" y="5716759"/>
                </a:moveTo>
                <a:cubicBezTo>
                  <a:pt x="4990426" y="5718517"/>
                  <a:pt x="4976368" y="5727309"/>
                  <a:pt x="4967582" y="5739619"/>
                </a:cubicBezTo>
                <a:lnTo>
                  <a:pt x="4103922" y="5249887"/>
                </a:lnTo>
                <a:cubicBezTo>
                  <a:pt x="4108315" y="5239336"/>
                  <a:pt x="4110951" y="5228786"/>
                  <a:pt x="4110951" y="5216477"/>
                </a:cubicBezTo>
                <a:cubicBezTo>
                  <a:pt x="4110951" y="5205926"/>
                  <a:pt x="4109193" y="5196254"/>
                  <a:pt x="4105679" y="5187462"/>
                </a:cubicBezTo>
                <a:lnTo>
                  <a:pt x="4963189" y="4705643"/>
                </a:lnTo>
                <a:cubicBezTo>
                  <a:pt x="4972854" y="4721469"/>
                  <a:pt x="4988668" y="4732020"/>
                  <a:pt x="5007119" y="4734658"/>
                </a:cubicBezTo>
                <a:lnTo>
                  <a:pt x="5007119" y="5716759"/>
                </a:lnTo>
                <a:close/>
                <a:moveTo>
                  <a:pt x="4036270" y="5133829"/>
                </a:moveTo>
                <a:lnTo>
                  <a:pt x="4036270" y="4151728"/>
                </a:lnTo>
                <a:cubicBezTo>
                  <a:pt x="4052085" y="4149969"/>
                  <a:pt x="4066142" y="4141177"/>
                  <a:pt x="4075807" y="4128868"/>
                </a:cubicBezTo>
                <a:lnTo>
                  <a:pt x="4967582" y="4637063"/>
                </a:lnTo>
                <a:cubicBezTo>
                  <a:pt x="4959675" y="4647614"/>
                  <a:pt x="4955282" y="4659923"/>
                  <a:pt x="4955282" y="4673991"/>
                </a:cubicBezTo>
                <a:cubicBezTo>
                  <a:pt x="4955282" y="4679266"/>
                  <a:pt x="4956160" y="4684542"/>
                  <a:pt x="4957917" y="4689817"/>
                </a:cubicBezTo>
                <a:lnTo>
                  <a:pt x="4099529" y="5172515"/>
                </a:lnTo>
                <a:cubicBezTo>
                  <a:pt x="4085472" y="5151413"/>
                  <a:pt x="4062628" y="5136466"/>
                  <a:pt x="4036270" y="5133829"/>
                </a:cubicBezTo>
                <a:moveTo>
                  <a:pt x="4036270" y="1931670"/>
                </a:moveTo>
                <a:cubicBezTo>
                  <a:pt x="4077564" y="1927274"/>
                  <a:pt x="4109193" y="1892984"/>
                  <a:pt x="4109193" y="1850781"/>
                </a:cubicBezTo>
                <a:cubicBezTo>
                  <a:pt x="4109193" y="1841109"/>
                  <a:pt x="4107436" y="1831438"/>
                  <a:pt x="4103922" y="1822645"/>
                </a:cubicBezTo>
                <a:lnTo>
                  <a:pt x="4925409" y="1346102"/>
                </a:lnTo>
                <a:cubicBezTo>
                  <a:pt x="4945617" y="1369842"/>
                  <a:pt x="4974610" y="1384789"/>
                  <a:pt x="5007119" y="1387426"/>
                </a:cubicBezTo>
                <a:lnTo>
                  <a:pt x="5007119" y="2348426"/>
                </a:lnTo>
                <a:cubicBezTo>
                  <a:pt x="4977247" y="2352822"/>
                  <a:pt x="4954403" y="2377440"/>
                  <a:pt x="4954403" y="2408213"/>
                </a:cubicBezTo>
                <a:cubicBezTo>
                  <a:pt x="4954403" y="2416126"/>
                  <a:pt x="4956160" y="2424039"/>
                  <a:pt x="4958796" y="2430194"/>
                </a:cubicBezTo>
                <a:lnTo>
                  <a:pt x="4125887" y="2913771"/>
                </a:lnTo>
                <a:cubicBezTo>
                  <a:pt x="4106558" y="2883877"/>
                  <a:pt x="4073171" y="2864534"/>
                  <a:pt x="4036270" y="2861896"/>
                </a:cubicBezTo>
                <a:lnTo>
                  <a:pt x="4036270" y="1931670"/>
                </a:lnTo>
                <a:close/>
                <a:moveTo>
                  <a:pt x="4020455" y="2861017"/>
                </a:moveTo>
                <a:cubicBezTo>
                  <a:pt x="3987069" y="2863655"/>
                  <a:pt x="3957196" y="2879481"/>
                  <a:pt x="3937867" y="2903220"/>
                </a:cubicBezTo>
                <a:lnTo>
                  <a:pt x="3111108" y="2428435"/>
                </a:lnTo>
                <a:cubicBezTo>
                  <a:pt x="3113744" y="2422281"/>
                  <a:pt x="3114623" y="2415247"/>
                  <a:pt x="3114623" y="2407334"/>
                </a:cubicBezTo>
                <a:cubicBezTo>
                  <a:pt x="3114623" y="2376561"/>
                  <a:pt x="3091779" y="2351942"/>
                  <a:pt x="3061907" y="2347546"/>
                </a:cubicBezTo>
                <a:lnTo>
                  <a:pt x="3061907" y="1332914"/>
                </a:lnTo>
                <a:cubicBezTo>
                  <a:pt x="3077722" y="1331155"/>
                  <a:pt x="3091779" y="1322363"/>
                  <a:pt x="3101444" y="1310054"/>
                </a:cubicBezTo>
                <a:lnTo>
                  <a:pt x="3961589" y="1804182"/>
                </a:lnTo>
                <a:cubicBezTo>
                  <a:pt x="3951925" y="1817370"/>
                  <a:pt x="3946653" y="1833196"/>
                  <a:pt x="3946653" y="1850781"/>
                </a:cubicBezTo>
                <a:cubicBezTo>
                  <a:pt x="3946653" y="1892984"/>
                  <a:pt x="3978283" y="1927274"/>
                  <a:pt x="4019577" y="1931670"/>
                </a:cubicBezTo>
                <a:lnTo>
                  <a:pt x="4019577" y="2861017"/>
                </a:lnTo>
                <a:lnTo>
                  <a:pt x="4020455" y="2861017"/>
                </a:lnTo>
                <a:close/>
                <a:moveTo>
                  <a:pt x="4020455" y="4032153"/>
                </a:moveTo>
                <a:cubicBezTo>
                  <a:pt x="4003762" y="4034790"/>
                  <a:pt x="3989704" y="4042703"/>
                  <a:pt x="3980040" y="4055892"/>
                </a:cubicBezTo>
                <a:lnTo>
                  <a:pt x="3093537" y="3550334"/>
                </a:lnTo>
                <a:cubicBezTo>
                  <a:pt x="3094415" y="3546817"/>
                  <a:pt x="3095294" y="3542421"/>
                  <a:pt x="3095294" y="3538025"/>
                </a:cubicBezTo>
                <a:cubicBezTo>
                  <a:pt x="3095294" y="3535387"/>
                  <a:pt x="3095294" y="3532749"/>
                  <a:pt x="3094415" y="3530112"/>
                </a:cubicBezTo>
                <a:lnTo>
                  <a:pt x="3930838" y="3044776"/>
                </a:lnTo>
                <a:cubicBezTo>
                  <a:pt x="3951046" y="3073791"/>
                  <a:pt x="3982676" y="3093134"/>
                  <a:pt x="4019577" y="3095772"/>
                </a:cubicBezTo>
                <a:lnTo>
                  <a:pt x="4019577" y="4032153"/>
                </a:lnTo>
                <a:lnTo>
                  <a:pt x="4020455" y="4032153"/>
                </a:lnTo>
                <a:close/>
                <a:moveTo>
                  <a:pt x="4020455" y="5133829"/>
                </a:moveTo>
                <a:cubicBezTo>
                  <a:pt x="3995855" y="5136466"/>
                  <a:pt x="3974768" y="5149655"/>
                  <a:pt x="3960711" y="5168119"/>
                </a:cubicBezTo>
                <a:lnTo>
                  <a:pt x="3113744" y="4687180"/>
                </a:lnTo>
                <a:cubicBezTo>
                  <a:pt x="3114623" y="4682783"/>
                  <a:pt x="3115501" y="4678387"/>
                  <a:pt x="3115501" y="4673991"/>
                </a:cubicBezTo>
                <a:cubicBezTo>
                  <a:pt x="3115501" y="4643218"/>
                  <a:pt x="3092658" y="4618600"/>
                  <a:pt x="3062786" y="4614204"/>
                </a:cubicBezTo>
                <a:lnTo>
                  <a:pt x="3062786" y="3579349"/>
                </a:lnTo>
                <a:cubicBezTo>
                  <a:pt x="3072450" y="3577590"/>
                  <a:pt x="3080358" y="3572315"/>
                  <a:pt x="3086508" y="3565281"/>
                </a:cubicBezTo>
                <a:lnTo>
                  <a:pt x="3972132" y="4069959"/>
                </a:lnTo>
                <a:cubicBezTo>
                  <a:pt x="3969497" y="4076993"/>
                  <a:pt x="3967740" y="4084027"/>
                  <a:pt x="3967740" y="4091940"/>
                </a:cubicBezTo>
                <a:cubicBezTo>
                  <a:pt x="3967740" y="4122713"/>
                  <a:pt x="3990583" y="4147332"/>
                  <a:pt x="4020455" y="4151728"/>
                </a:cubicBezTo>
                <a:lnTo>
                  <a:pt x="4020455" y="5133829"/>
                </a:lnTo>
                <a:close/>
                <a:moveTo>
                  <a:pt x="3061907" y="2467122"/>
                </a:moveTo>
                <a:cubicBezTo>
                  <a:pt x="3078600" y="2464484"/>
                  <a:pt x="3093537" y="2455692"/>
                  <a:pt x="3103201" y="2442503"/>
                </a:cubicBezTo>
                <a:lnTo>
                  <a:pt x="3928203" y="2916408"/>
                </a:lnTo>
                <a:cubicBezTo>
                  <a:pt x="3916781" y="2933993"/>
                  <a:pt x="3910631" y="2955095"/>
                  <a:pt x="3910631" y="2977955"/>
                </a:cubicBezTo>
                <a:cubicBezTo>
                  <a:pt x="3910631" y="2997298"/>
                  <a:pt x="3915024" y="3014882"/>
                  <a:pt x="3922931" y="3030708"/>
                </a:cubicBezTo>
                <a:lnTo>
                  <a:pt x="3088265" y="3515165"/>
                </a:lnTo>
                <a:cubicBezTo>
                  <a:pt x="3082115" y="3506372"/>
                  <a:pt x="3073329" y="3500218"/>
                  <a:pt x="3061907" y="3497580"/>
                </a:cubicBezTo>
                <a:lnTo>
                  <a:pt x="3061907" y="2467122"/>
                </a:lnTo>
                <a:close/>
                <a:moveTo>
                  <a:pt x="3046092" y="1213339"/>
                </a:moveTo>
                <a:cubicBezTo>
                  <a:pt x="3030278" y="1215097"/>
                  <a:pt x="3016220" y="1223889"/>
                  <a:pt x="3006555" y="1236198"/>
                </a:cubicBezTo>
                <a:lnTo>
                  <a:pt x="2137624" y="736795"/>
                </a:lnTo>
                <a:cubicBezTo>
                  <a:pt x="2142896" y="726245"/>
                  <a:pt x="2145531" y="714815"/>
                  <a:pt x="2145531" y="701626"/>
                </a:cubicBezTo>
                <a:cubicBezTo>
                  <a:pt x="2145531" y="688438"/>
                  <a:pt x="2142017" y="675249"/>
                  <a:pt x="2135867" y="663819"/>
                </a:cubicBezTo>
                <a:lnTo>
                  <a:pt x="2965262" y="182001"/>
                </a:lnTo>
                <a:cubicBezTo>
                  <a:pt x="2983712" y="208378"/>
                  <a:pt x="3011827" y="227721"/>
                  <a:pt x="3045214" y="232117"/>
                </a:cubicBezTo>
                <a:lnTo>
                  <a:pt x="3045214" y="1213339"/>
                </a:lnTo>
                <a:lnTo>
                  <a:pt x="3046092" y="1213339"/>
                </a:lnTo>
                <a:close/>
                <a:moveTo>
                  <a:pt x="3046092" y="2347546"/>
                </a:moveTo>
                <a:cubicBezTo>
                  <a:pt x="3030278" y="2349305"/>
                  <a:pt x="3017099" y="2357218"/>
                  <a:pt x="3007434" y="2368648"/>
                </a:cubicBezTo>
                <a:lnTo>
                  <a:pt x="2150803" y="1876279"/>
                </a:lnTo>
                <a:cubicBezTo>
                  <a:pt x="2156953" y="1863969"/>
                  <a:pt x="2159589" y="1849902"/>
                  <a:pt x="2159589" y="1835834"/>
                </a:cubicBezTo>
                <a:cubicBezTo>
                  <a:pt x="2159589" y="1822645"/>
                  <a:pt x="2156953" y="1809457"/>
                  <a:pt x="2151682" y="1797148"/>
                </a:cubicBezTo>
                <a:lnTo>
                  <a:pt x="3002162" y="1303899"/>
                </a:lnTo>
                <a:cubicBezTo>
                  <a:pt x="3011827" y="1318846"/>
                  <a:pt x="3026763" y="1330276"/>
                  <a:pt x="3046092" y="1332035"/>
                </a:cubicBezTo>
                <a:lnTo>
                  <a:pt x="3046092" y="2347546"/>
                </a:lnTo>
                <a:close/>
                <a:moveTo>
                  <a:pt x="3046092" y="3498459"/>
                </a:moveTo>
                <a:cubicBezTo>
                  <a:pt x="3027642" y="3501976"/>
                  <a:pt x="3012706" y="3518682"/>
                  <a:pt x="3012706" y="3538904"/>
                </a:cubicBezTo>
                <a:cubicBezTo>
                  <a:pt x="3012706" y="3545058"/>
                  <a:pt x="3014463" y="3551213"/>
                  <a:pt x="3017099" y="3557368"/>
                </a:cubicBezTo>
                <a:lnTo>
                  <a:pt x="2130596" y="4071718"/>
                </a:lnTo>
                <a:cubicBezTo>
                  <a:pt x="2117417" y="4053254"/>
                  <a:pt x="2096330" y="4040066"/>
                  <a:pt x="2071729" y="4038307"/>
                </a:cubicBezTo>
                <a:lnTo>
                  <a:pt x="2071729" y="3098409"/>
                </a:lnTo>
                <a:cubicBezTo>
                  <a:pt x="2134110" y="3094013"/>
                  <a:pt x="2184190" y="3042139"/>
                  <a:pt x="2184190" y="2978834"/>
                </a:cubicBezTo>
                <a:cubicBezTo>
                  <a:pt x="2184190" y="2914650"/>
                  <a:pt x="2134989" y="2862776"/>
                  <a:pt x="2071729" y="2858379"/>
                </a:cubicBezTo>
                <a:lnTo>
                  <a:pt x="2071729" y="1931670"/>
                </a:lnTo>
                <a:cubicBezTo>
                  <a:pt x="2100723" y="1929032"/>
                  <a:pt x="2126203" y="1913206"/>
                  <a:pt x="2142017" y="1890346"/>
                </a:cubicBezTo>
                <a:lnTo>
                  <a:pt x="2997769" y="2382716"/>
                </a:lnTo>
                <a:cubicBezTo>
                  <a:pt x="2994255" y="2390629"/>
                  <a:pt x="2992498" y="2398542"/>
                  <a:pt x="2992498" y="2407334"/>
                </a:cubicBezTo>
                <a:cubicBezTo>
                  <a:pt x="2992498" y="2438107"/>
                  <a:pt x="3015341" y="2462726"/>
                  <a:pt x="3045214" y="2467122"/>
                </a:cubicBezTo>
                <a:lnTo>
                  <a:pt x="3045214" y="3498459"/>
                </a:lnTo>
                <a:lnTo>
                  <a:pt x="3046092" y="3498459"/>
                </a:lnTo>
                <a:close/>
                <a:moveTo>
                  <a:pt x="3046092" y="4615083"/>
                </a:moveTo>
                <a:cubicBezTo>
                  <a:pt x="3032913" y="4616841"/>
                  <a:pt x="3021492" y="4622116"/>
                  <a:pt x="3012706" y="4630909"/>
                </a:cubicBezTo>
                <a:lnTo>
                  <a:pt x="2144653" y="4138539"/>
                </a:lnTo>
                <a:cubicBezTo>
                  <a:pt x="2146410" y="4132385"/>
                  <a:pt x="2146410" y="4126230"/>
                  <a:pt x="2146410" y="4120076"/>
                </a:cubicBezTo>
                <a:cubicBezTo>
                  <a:pt x="2146410" y="4107766"/>
                  <a:pt x="2143775" y="4096336"/>
                  <a:pt x="2138503" y="4085785"/>
                </a:cubicBezTo>
                <a:lnTo>
                  <a:pt x="3026763" y="3570556"/>
                </a:lnTo>
                <a:cubicBezTo>
                  <a:pt x="3032035" y="3574953"/>
                  <a:pt x="3038185" y="3578469"/>
                  <a:pt x="3045214" y="3580228"/>
                </a:cubicBezTo>
                <a:lnTo>
                  <a:pt x="3045214" y="4615083"/>
                </a:lnTo>
                <a:lnTo>
                  <a:pt x="3046092" y="4615083"/>
                </a:lnTo>
                <a:close/>
                <a:moveTo>
                  <a:pt x="2998648" y="4697730"/>
                </a:moveTo>
                <a:lnTo>
                  <a:pt x="2113902" y="5210322"/>
                </a:lnTo>
                <a:cubicBezTo>
                  <a:pt x="2104238" y="5197133"/>
                  <a:pt x="2089301" y="5187462"/>
                  <a:pt x="2072608" y="5185704"/>
                </a:cubicBezTo>
                <a:lnTo>
                  <a:pt x="2072608" y="4201844"/>
                </a:lnTo>
                <a:cubicBezTo>
                  <a:pt x="2102480" y="4199207"/>
                  <a:pt x="2127959" y="4179863"/>
                  <a:pt x="2139382" y="4153486"/>
                </a:cubicBezTo>
                <a:lnTo>
                  <a:pt x="3002162" y="4643218"/>
                </a:lnTo>
                <a:cubicBezTo>
                  <a:pt x="2996891" y="4652010"/>
                  <a:pt x="2993376" y="4663440"/>
                  <a:pt x="2993376" y="4674870"/>
                </a:cubicBezTo>
                <a:cubicBezTo>
                  <a:pt x="2993376" y="4682783"/>
                  <a:pt x="2995134" y="4690696"/>
                  <a:pt x="2998648" y="4697730"/>
                </a:cubicBezTo>
                <a:moveTo>
                  <a:pt x="2055915" y="2858379"/>
                </a:moveTo>
                <a:cubicBezTo>
                  <a:pt x="2019892" y="2861017"/>
                  <a:pt x="1988263" y="2878602"/>
                  <a:pt x="1968055" y="2905858"/>
                </a:cubicBezTo>
                <a:lnTo>
                  <a:pt x="1130753" y="2424039"/>
                </a:lnTo>
                <a:cubicBezTo>
                  <a:pt x="1132510" y="2418764"/>
                  <a:pt x="1133389" y="2413489"/>
                  <a:pt x="1133389" y="2407334"/>
                </a:cubicBezTo>
                <a:cubicBezTo>
                  <a:pt x="1133389" y="2401179"/>
                  <a:pt x="1132510" y="2395904"/>
                  <a:pt x="1130753" y="2390629"/>
                </a:cubicBezTo>
                <a:lnTo>
                  <a:pt x="1987384" y="1893863"/>
                </a:lnTo>
                <a:cubicBezTo>
                  <a:pt x="2003199" y="1914965"/>
                  <a:pt x="2027800" y="1929912"/>
                  <a:pt x="2055915" y="1931670"/>
                </a:cubicBezTo>
                <a:lnTo>
                  <a:pt x="2055915" y="2858379"/>
                </a:lnTo>
                <a:close/>
                <a:moveTo>
                  <a:pt x="2055915" y="4037428"/>
                </a:moveTo>
                <a:cubicBezTo>
                  <a:pt x="2037464" y="4039186"/>
                  <a:pt x="2019892" y="4047099"/>
                  <a:pt x="2006713" y="4060288"/>
                </a:cubicBezTo>
                <a:lnTo>
                  <a:pt x="1128117" y="3561764"/>
                </a:lnTo>
                <a:cubicBezTo>
                  <a:pt x="1130753" y="3554730"/>
                  <a:pt x="1132510" y="3546817"/>
                  <a:pt x="1132510" y="3538904"/>
                </a:cubicBezTo>
                <a:cubicBezTo>
                  <a:pt x="1132510" y="3532749"/>
                  <a:pt x="1131632" y="3526595"/>
                  <a:pt x="1129875" y="3521319"/>
                </a:cubicBezTo>
                <a:lnTo>
                  <a:pt x="1960148" y="3039501"/>
                </a:lnTo>
                <a:cubicBezTo>
                  <a:pt x="1979477" y="3072912"/>
                  <a:pt x="2014621" y="3095772"/>
                  <a:pt x="2055915" y="3098409"/>
                </a:cubicBezTo>
                <a:lnTo>
                  <a:pt x="2055915" y="4037428"/>
                </a:lnTo>
                <a:close/>
                <a:moveTo>
                  <a:pt x="175719" y="2926080"/>
                </a:moveTo>
                <a:cubicBezTo>
                  <a:pt x="159905" y="2902341"/>
                  <a:pt x="133547" y="2885635"/>
                  <a:pt x="103674" y="2882998"/>
                </a:cubicBezTo>
                <a:lnTo>
                  <a:pt x="103674" y="1931670"/>
                </a:lnTo>
                <a:cubicBezTo>
                  <a:pt x="132668" y="1929032"/>
                  <a:pt x="157269" y="1914085"/>
                  <a:pt x="173084" y="1892105"/>
                </a:cubicBezTo>
                <a:lnTo>
                  <a:pt x="1020050" y="2379199"/>
                </a:lnTo>
                <a:cubicBezTo>
                  <a:pt x="1015657" y="2387991"/>
                  <a:pt x="1013021" y="2396783"/>
                  <a:pt x="1013021" y="2407334"/>
                </a:cubicBezTo>
                <a:cubicBezTo>
                  <a:pt x="1013021" y="2417885"/>
                  <a:pt x="1015657" y="2427556"/>
                  <a:pt x="1020929" y="2436349"/>
                </a:cubicBezTo>
                <a:lnTo>
                  <a:pt x="175719" y="2926080"/>
                </a:lnTo>
                <a:close/>
                <a:moveTo>
                  <a:pt x="5992903" y="5170757"/>
                </a:moveTo>
                <a:cubicBezTo>
                  <a:pt x="5979724" y="5170757"/>
                  <a:pt x="5968303" y="5176032"/>
                  <a:pt x="5959517" y="5184824"/>
                </a:cubicBezTo>
                <a:lnTo>
                  <a:pt x="5075649" y="4681025"/>
                </a:lnTo>
                <a:cubicBezTo>
                  <a:pt x="5075649" y="4679266"/>
                  <a:pt x="5076528" y="4676629"/>
                  <a:pt x="5076528" y="4674870"/>
                </a:cubicBezTo>
                <a:cubicBezTo>
                  <a:pt x="5076528" y="4644097"/>
                  <a:pt x="5053684" y="4619479"/>
                  <a:pt x="5023812" y="4615083"/>
                </a:cubicBezTo>
                <a:lnTo>
                  <a:pt x="5023812" y="3639136"/>
                </a:lnTo>
                <a:cubicBezTo>
                  <a:pt x="5065985" y="3634740"/>
                  <a:pt x="5098493" y="3599571"/>
                  <a:pt x="5098493" y="3556489"/>
                </a:cubicBezTo>
                <a:cubicBezTo>
                  <a:pt x="5098493" y="3537145"/>
                  <a:pt x="5091464" y="3519561"/>
                  <a:pt x="5080921" y="3505493"/>
                </a:cubicBezTo>
                <a:lnTo>
                  <a:pt x="5947216" y="3019279"/>
                </a:lnTo>
                <a:cubicBezTo>
                  <a:pt x="5958638" y="3031588"/>
                  <a:pt x="5974453" y="3039501"/>
                  <a:pt x="5992025" y="3039501"/>
                </a:cubicBezTo>
                <a:cubicBezTo>
                  <a:pt x="6025411" y="3039501"/>
                  <a:pt x="6052648" y="3012245"/>
                  <a:pt x="6052648" y="2978834"/>
                </a:cubicBezTo>
                <a:cubicBezTo>
                  <a:pt x="6052648" y="2945423"/>
                  <a:pt x="6025411" y="2918167"/>
                  <a:pt x="5992025" y="2918167"/>
                </a:cubicBezTo>
                <a:cubicBezTo>
                  <a:pt x="5978846" y="2918167"/>
                  <a:pt x="5967424" y="2922563"/>
                  <a:pt x="5957759" y="2928718"/>
                </a:cubicBezTo>
                <a:lnTo>
                  <a:pt x="5071256" y="2428435"/>
                </a:lnTo>
                <a:cubicBezTo>
                  <a:pt x="5073892" y="2421402"/>
                  <a:pt x="5075649" y="2414368"/>
                  <a:pt x="5075649" y="2407334"/>
                </a:cubicBezTo>
                <a:cubicBezTo>
                  <a:pt x="5075649" y="2376561"/>
                  <a:pt x="5052806" y="2351942"/>
                  <a:pt x="5022933" y="2347546"/>
                </a:cubicBezTo>
                <a:lnTo>
                  <a:pt x="5022933" y="1386547"/>
                </a:lnTo>
                <a:cubicBezTo>
                  <a:pt x="5084435" y="1382151"/>
                  <a:pt x="5132758" y="1331155"/>
                  <a:pt x="5132758" y="1268730"/>
                </a:cubicBezTo>
                <a:cubicBezTo>
                  <a:pt x="5132758" y="1203667"/>
                  <a:pt x="5080042" y="1150913"/>
                  <a:pt x="5015026" y="1150913"/>
                </a:cubicBezTo>
                <a:cubicBezTo>
                  <a:pt x="4950010" y="1150913"/>
                  <a:pt x="4897294" y="1203667"/>
                  <a:pt x="4897294" y="1268730"/>
                </a:cubicBezTo>
                <a:cubicBezTo>
                  <a:pt x="4897294" y="1292469"/>
                  <a:pt x="4904323" y="1313571"/>
                  <a:pt x="4915745" y="1332035"/>
                </a:cubicBezTo>
                <a:lnTo>
                  <a:pt x="4096014" y="1807698"/>
                </a:lnTo>
                <a:cubicBezTo>
                  <a:pt x="4081957" y="1784839"/>
                  <a:pt x="4056477" y="1769892"/>
                  <a:pt x="4027484" y="1769892"/>
                </a:cubicBezTo>
                <a:cubicBezTo>
                  <a:pt x="4006398" y="1769892"/>
                  <a:pt x="3986190" y="1778684"/>
                  <a:pt x="3972132" y="1791872"/>
                </a:cubicBezTo>
                <a:lnTo>
                  <a:pt x="3109351" y="1295986"/>
                </a:lnTo>
                <a:cubicBezTo>
                  <a:pt x="3111987" y="1288952"/>
                  <a:pt x="3113744" y="1281039"/>
                  <a:pt x="3113744" y="1273126"/>
                </a:cubicBezTo>
                <a:cubicBezTo>
                  <a:pt x="3113744" y="1242353"/>
                  <a:pt x="3090901" y="1217735"/>
                  <a:pt x="3061028" y="1213339"/>
                </a:cubicBezTo>
                <a:lnTo>
                  <a:pt x="3061028" y="234755"/>
                </a:lnTo>
                <a:cubicBezTo>
                  <a:pt x="3061028" y="234755"/>
                  <a:pt x="3061907" y="234755"/>
                  <a:pt x="3061907" y="234755"/>
                </a:cubicBezTo>
                <a:cubicBezTo>
                  <a:pt x="3097051" y="234755"/>
                  <a:pt x="3128680" y="218928"/>
                  <a:pt x="3149767" y="195189"/>
                </a:cubicBezTo>
                <a:lnTo>
                  <a:pt x="3987947" y="678766"/>
                </a:lnTo>
                <a:cubicBezTo>
                  <a:pt x="3984433" y="685800"/>
                  <a:pt x="3982676" y="694592"/>
                  <a:pt x="3982676" y="703385"/>
                </a:cubicBezTo>
                <a:cubicBezTo>
                  <a:pt x="3982676" y="736795"/>
                  <a:pt x="4009912" y="764052"/>
                  <a:pt x="4043299" y="764052"/>
                </a:cubicBezTo>
                <a:cubicBezTo>
                  <a:pt x="4076686" y="764052"/>
                  <a:pt x="4103922" y="736795"/>
                  <a:pt x="4103922" y="703385"/>
                </a:cubicBezTo>
                <a:cubicBezTo>
                  <a:pt x="4103922" y="669974"/>
                  <a:pt x="4076686" y="642718"/>
                  <a:pt x="4043299" y="642718"/>
                </a:cubicBezTo>
                <a:cubicBezTo>
                  <a:pt x="4023970" y="642718"/>
                  <a:pt x="4007276" y="651510"/>
                  <a:pt x="3996733" y="665578"/>
                </a:cubicBezTo>
                <a:lnTo>
                  <a:pt x="3159431" y="182880"/>
                </a:lnTo>
                <a:cubicBezTo>
                  <a:pt x="3171732" y="164416"/>
                  <a:pt x="3178760" y="141556"/>
                  <a:pt x="3178760" y="117817"/>
                </a:cubicBezTo>
                <a:cubicBezTo>
                  <a:pt x="3178760" y="52754"/>
                  <a:pt x="3126045" y="0"/>
                  <a:pt x="3061028" y="0"/>
                </a:cubicBezTo>
                <a:cubicBezTo>
                  <a:pt x="2996013" y="0"/>
                  <a:pt x="2943297" y="52754"/>
                  <a:pt x="2943297" y="117817"/>
                </a:cubicBezTo>
                <a:cubicBezTo>
                  <a:pt x="2943297" y="136281"/>
                  <a:pt x="2947690" y="154745"/>
                  <a:pt x="2955597" y="170571"/>
                </a:cubicBezTo>
                <a:lnTo>
                  <a:pt x="2127081" y="651510"/>
                </a:lnTo>
                <a:cubicBezTo>
                  <a:pt x="2112145" y="633046"/>
                  <a:pt x="2089301" y="621616"/>
                  <a:pt x="2063822" y="621616"/>
                </a:cubicBezTo>
                <a:cubicBezTo>
                  <a:pt x="2019014" y="621616"/>
                  <a:pt x="1982991" y="657665"/>
                  <a:pt x="1982991" y="702505"/>
                </a:cubicBezTo>
                <a:cubicBezTo>
                  <a:pt x="1982991" y="747346"/>
                  <a:pt x="2019014" y="783395"/>
                  <a:pt x="2063822" y="783395"/>
                </a:cubicBezTo>
                <a:cubicBezTo>
                  <a:pt x="2090180" y="783395"/>
                  <a:pt x="2113902" y="771085"/>
                  <a:pt x="2128838" y="750863"/>
                </a:cubicBezTo>
                <a:lnTo>
                  <a:pt x="2997769" y="1250266"/>
                </a:lnTo>
                <a:cubicBezTo>
                  <a:pt x="2995134" y="1257300"/>
                  <a:pt x="2993376" y="1265213"/>
                  <a:pt x="2993376" y="1273126"/>
                </a:cubicBezTo>
                <a:cubicBezTo>
                  <a:pt x="2993376" y="1278402"/>
                  <a:pt x="2994255" y="1284556"/>
                  <a:pt x="2996013" y="1288952"/>
                </a:cubicBezTo>
                <a:lnTo>
                  <a:pt x="2144653" y="1783959"/>
                </a:lnTo>
                <a:cubicBezTo>
                  <a:pt x="2127959" y="1757582"/>
                  <a:pt x="2098087" y="1740877"/>
                  <a:pt x="2064701" y="1740877"/>
                </a:cubicBezTo>
                <a:cubicBezTo>
                  <a:pt x="2011985" y="1740877"/>
                  <a:pt x="1968934" y="1783959"/>
                  <a:pt x="1968934" y="1836713"/>
                </a:cubicBezTo>
                <a:cubicBezTo>
                  <a:pt x="1968934" y="1852539"/>
                  <a:pt x="1972448" y="1867486"/>
                  <a:pt x="1979477" y="1879795"/>
                </a:cubicBezTo>
                <a:lnTo>
                  <a:pt x="1124603" y="2375682"/>
                </a:lnTo>
                <a:cubicBezTo>
                  <a:pt x="1114060" y="2358097"/>
                  <a:pt x="1094731" y="2346667"/>
                  <a:pt x="1073644" y="2346667"/>
                </a:cubicBezTo>
                <a:cubicBezTo>
                  <a:pt x="1056073" y="2346667"/>
                  <a:pt x="1041136" y="2353701"/>
                  <a:pt x="1029715" y="2366010"/>
                </a:cubicBezTo>
                <a:lnTo>
                  <a:pt x="181869" y="1878916"/>
                </a:lnTo>
                <a:cubicBezTo>
                  <a:pt x="188019" y="1865728"/>
                  <a:pt x="191534" y="1851660"/>
                  <a:pt x="191534" y="1836713"/>
                </a:cubicBezTo>
                <a:cubicBezTo>
                  <a:pt x="191534" y="1783959"/>
                  <a:pt x="148483" y="1740877"/>
                  <a:pt x="95767" y="1740877"/>
                </a:cubicBezTo>
                <a:cubicBezTo>
                  <a:pt x="43051" y="1740877"/>
                  <a:pt x="0" y="1783959"/>
                  <a:pt x="0" y="1836713"/>
                </a:cubicBezTo>
                <a:cubicBezTo>
                  <a:pt x="0" y="1886829"/>
                  <a:pt x="38658" y="1928153"/>
                  <a:pt x="87860" y="1932549"/>
                </a:cubicBezTo>
                <a:lnTo>
                  <a:pt x="87860" y="2882998"/>
                </a:lnTo>
                <a:cubicBezTo>
                  <a:pt x="38658" y="2887394"/>
                  <a:pt x="0" y="2927839"/>
                  <a:pt x="0" y="2978834"/>
                </a:cubicBezTo>
                <a:cubicBezTo>
                  <a:pt x="0" y="3031588"/>
                  <a:pt x="43051" y="3074670"/>
                  <a:pt x="95767" y="3074670"/>
                </a:cubicBezTo>
                <a:cubicBezTo>
                  <a:pt x="148483" y="3074670"/>
                  <a:pt x="191534" y="3031588"/>
                  <a:pt x="191534" y="2978834"/>
                </a:cubicBezTo>
                <a:cubicBezTo>
                  <a:pt x="191534" y="2965645"/>
                  <a:pt x="188898" y="2952457"/>
                  <a:pt x="183627" y="2941027"/>
                </a:cubicBezTo>
                <a:lnTo>
                  <a:pt x="1029715" y="2450416"/>
                </a:lnTo>
                <a:cubicBezTo>
                  <a:pt x="1041136" y="2461846"/>
                  <a:pt x="1056073" y="2468880"/>
                  <a:pt x="1072766" y="2468880"/>
                </a:cubicBezTo>
                <a:cubicBezTo>
                  <a:pt x="1094731" y="2468880"/>
                  <a:pt x="1113181" y="2457450"/>
                  <a:pt x="1123724" y="2439866"/>
                </a:cubicBezTo>
                <a:lnTo>
                  <a:pt x="1959269" y="2919926"/>
                </a:lnTo>
                <a:cubicBezTo>
                  <a:pt x="1949604" y="2937510"/>
                  <a:pt x="1943454" y="2957732"/>
                  <a:pt x="1943454" y="2978834"/>
                </a:cubicBezTo>
                <a:cubicBezTo>
                  <a:pt x="1943454" y="2995539"/>
                  <a:pt x="1946969" y="3011366"/>
                  <a:pt x="1953119" y="3025433"/>
                </a:cubicBezTo>
                <a:lnTo>
                  <a:pt x="1123724" y="3506372"/>
                </a:lnTo>
                <a:cubicBezTo>
                  <a:pt x="1113181" y="3489667"/>
                  <a:pt x="1093852" y="3478237"/>
                  <a:pt x="1072766" y="3478237"/>
                </a:cubicBezTo>
                <a:cubicBezTo>
                  <a:pt x="1039379" y="3478237"/>
                  <a:pt x="1012143" y="3505493"/>
                  <a:pt x="1012143" y="3538904"/>
                </a:cubicBezTo>
                <a:cubicBezTo>
                  <a:pt x="1012143" y="3572315"/>
                  <a:pt x="1039379" y="3599571"/>
                  <a:pt x="1072766" y="3599571"/>
                </a:cubicBezTo>
                <a:cubicBezTo>
                  <a:pt x="1092095" y="3599571"/>
                  <a:pt x="1109667" y="3589899"/>
                  <a:pt x="1121089" y="3575832"/>
                </a:cubicBezTo>
                <a:lnTo>
                  <a:pt x="1997049" y="4072597"/>
                </a:lnTo>
                <a:cubicBezTo>
                  <a:pt x="1987384" y="4085785"/>
                  <a:pt x="1982113" y="4102491"/>
                  <a:pt x="1982113" y="4120076"/>
                </a:cubicBezTo>
                <a:cubicBezTo>
                  <a:pt x="1982113" y="4163158"/>
                  <a:pt x="2014621" y="4198327"/>
                  <a:pt x="2056793" y="4201844"/>
                </a:cubicBezTo>
                <a:lnTo>
                  <a:pt x="2056793" y="5185704"/>
                </a:lnTo>
                <a:cubicBezTo>
                  <a:pt x="2040979" y="5187462"/>
                  <a:pt x="2026921" y="5196254"/>
                  <a:pt x="2017256" y="5208563"/>
                </a:cubicBezTo>
                <a:lnTo>
                  <a:pt x="1181712" y="4728504"/>
                </a:lnTo>
                <a:cubicBezTo>
                  <a:pt x="1189619" y="4712677"/>
                  <a:pt x="1194891" y="4694213"/>
                  <a:pt x="1194891" y="4674870"/>
                </a:cubicBezTo>
                <a:cubicBezTo>
                  <a:pt x="1194891" y="4608049"/>
                  <a:pt x="1141296" y="4554415"/>
                  <a:pt x="1074523" y="4554415"/>
                </a:cubicBezTo>
                <a:cubicBezTo>
                  <a:pt x="1007750" y="4554415"/>
                  <a:pt x="954155" y="4608049"/>
                  <a:pt x="954155" y="4674870"/>
                </a:cubicBezTo>
                <a:cubicBezTo>
                  <a:pt x="954155" y="4741692"/>
                  <a:pt x="1007750" y="4795325"/>
                  <a:pt x="1074523" y="4795325"/>
                </a:cubicBezTo>
                <a:cubicBezTo>
                  <a:pt x="1115817" y="4795325"/>
                  <a:pt x="1152718" y="4774223"/>
                  <a:pt x="1173804" y="4742571"/>
                </a:cubicBezTo>
                <a:lnTo>
                  <a:pt x="2009349" y="5222631"/>
                </a:lnTo>
                <a:cubicBezTo>
                  <a:pt x="2006713" y="5229665"/>
                  <a:pt x="2004956" y="5237578"/>
                  <a:pt x="2004956" y="5245491"/>
                </a:cubicBezTo>
                <a:cubicBezTo>
                  <a:pt x="2004956" y="5276264"/>
                  <a:pt x="2027800" y="5300883"/>
                  <a:pt x="2057672" y="5305279"/>
                </a:cubicBezTo>
                <a:lnTo>
                  <a:pt x="2057672" y="6333100"/>
                </a:lnTo>
                <a:cubicBezTo>
                  <a:pt x="2027800" y="6337496"/>
                  <a:pt x="2004956" y="6362114"/>
                  <a:pt x="2004956" y="6392887"/>
                </a:cubicBezTo>
                <a:cubicBezTo>
                  <a:pt x="2004956" y="6426298"/>
                  <a:pt x="2032193" y="6453554"/>
                  <a:pt x="2065579" y="6453554"/>
                </a:cubicBezTo>
                <a:cubicBezTo>
                  <a:pt x="2098966" y="6453554"/>
                  <a:pt x="2126203" y="6426298"/>
                  <a:pt x="2126203" y="6392887"/>
                </a:cubicBezTo>
                <a:cubicBezTo>
                  <a:pt x="2126203" y="6362114"/>
                  <a:pt x="2103359" y="6337496"/>
                  <a:pt x="2073487" y="6333100"/>
                </a:cubicBezTo>
                <a:lnTo>
                  <a:pt x="2073487" y="5305279"/>
                </a:lnTo>
                <a:cubicBezTo>
                  <a:pt x="2103359" y="5300883"/>
                  <a:pt x="2126203" y="5276264"/>
                  <a:pt x="2126203" y="5245491"/>
                </a:cubicBezTo>
                <a:cubicBezTo>
                  <a:pt x="2126203" y="5238457"/>
                  <a:pt x="2124445" y="5231423"/>
                  <a:pt x="2122688" y="5225269"/>
                </a:cubicBezTo>
                <a:lnTo>
                  <a:pt x="3006555" y="4711798"/>
                </a:lnTo>
                <a:cubicBezTo>
                  <a:pt x="3016220" y="4724107"/>
                  <a:pt x="3030278" y="4732020"/>
                  <a:pt x="3046092" y="4734658"/>
                </a:cubicBezTo>
                <a:lnTo>
                  <a:pt x="3046092" y="5701812"/>
                </a:lnTo>
                <a:cubicBezTo>
                  <a:pt x="2983712" y="5706208"/>
                  <a:pt x="2933632" y="5758083"/>
                  <a:pt x="2933632" y="5821387"/>
                </a:cubicBezTo>
                <a:cubicBezTo>
                  <a:pt x="2933632" y="5888209"/>
                  <a:pt x="2987227" y="5941842"/>
                  <a:pt x="3054000" y="5941842"/>
                </a:cubicBezTo>
                <a:cubicBezTo>
                  <a:pt x="3120773" y="5941842"/>
                  <a:pt x="3174367" y="5888209"/>
                  <a:pt x="3174367" y="5821387"/>
                </a:cubicBezTo>
                <a:cubicBezTo>
                  <a:pt x="3174367" y="5757204"/>
                  <a:pt x="3125166" y="5705329"/>
                  <a:pt x="3061907" y="5701812"/>
                </a:cubicBezTo>
                <a:lnTo>
                  <a:pt x="3061907" y="4734658"/>
                </a:lnTo>
                <a:cubicBezTo>
                  <a:pt x="3081236" y="4732020"/>
                  <a:pt x="3097930" y="4719711"/>
                  <a:pt x="3106715" y="4703006"/>
                </a:cubicBezTo>
                <a:lnTo>
                  <a:pt x="3951925" y="5182186"/>
                </a:lnTo>
                <a:cubicBezTo>
                  <a:pt x="3947532" y="5192737"/>
                  <a:pt x="3944896" y="5204167"/>
                  <a:pt x="3944896" y="5216477"/>
                </a:cubicBezTo>
                <a:cubicBezTo>
                  <a:pt x="3944896" y="5262196"/>
                  <a:pt x="3981797" y="5300004"/>
                  <a:pt x="4028363" y="5300004"/>
                </a:cubicBezTo>
                <a:cubicBezTo>
                  <a:pt x="4056477" y="5300004"/>
                  <a:pt x="4081957" y="5285936"/>
                  <a:pt x="4096893" y="5263955"/>
                </a:cubicBezTo>
                <a:lnTo>
                  <a:pt x="4959675" y="5753686"/>
                </a:lnTo>
                <a:cubicBezTo>
                  <a:pt x="4957038" y="5760720"/>
                  <a:pt x="4955282" y="5768633"/>
                  <a:pt x="4955282" y="5776546"/>
                </a:cubicBezTo>
                <a:cubicBezTo>
                  <a:pt x="4955282" y="5809957"/>
                  <a:pt x="4982518" y="5837213"/>
                  <a:pt x="5015905" y="5837213"/>
                </a:cubicBezTo>
                <a:cubicBezTo>
                  <a:pt x="5049291" y="5837213"/>
                  <a:pt x="5076528" y="5809957"/>
                  <a:pt x="5076528" y="5776546"/>
                </a:cubicBezTo>
                <a:cubicBezTo>
                  <a:pt x="5076528" y="5768633"/>
                  <a:pt x="5074771" y="5761600"/>
                  <a:pt x="5072135" y="5754565"/>
                </a:cubicBezTo>
                <a:lnTo>
                  <a:pt x="5957759" y="5246370"/>
                </a:lnTo>
                <a:cubicBezTo>
                  <a:pt x="5966545" y="5256042"/>
                  <a:pt x="5978846" y="5263076"/>
                  <a:pt x="5992903" y="5263076"/>
                </a:cubicBezTo>
                <a:cubicBezTo>
                  <a:pt x="6018383" y="5263076"/>
                  <a:pt x="6038590" y="5242854"/>
                  <a:pt x="6038590" y="5217356"/>
                </a:cubicBezTo>
                <a:cubicBezTo>
                  <a:pt x="6038590" y="5190979"/>
                  <a:pt x="6018383" y="5170757"/>
                  <a:pt x="5992903" y="5170757"/>
                </a:cubicBezTo>
              </a:path>
            </a:pathLst>
          </a:custGeom>
          <a:solidFill>
            <a:schemeClr val="accent1"/>
          </a:solidFill>
          <a:ln>
            <a:noFill/>
          </a:ln>
          <a:extLst>
            <a:ext uri="{91240B29-F687-4F45-9708-019B960494DF}">
              <a14:hiddenLine xmlns:a14="http://schemas.microsoft.com/office/drawing/2010/main" w="8782" cap="flat">
                <a:solidFill>
                  <a:srgbClr val="000000"/>
                </a:solidFill>
                <a:prstDash val="solid"/>
                <a:miter lim="800000"/>
                <a:headEnd/>
                <a:tailEnd/>
              </a14:hiddenLine>
            </a:ext>
          </a:extLst>
        </p:spPr>
        <p:txBody>
          <a:bodyPr anchor="ctr"/>
          <a:lstStyle/>
          <a:p>
            <a:endParaRPr lang="en-GB"/>
          </a:p>
        </p:txBody>
      </p:sp>
      <p:sp>
        <p:nvSpPr>
          <p:cNvPr id="2" name="Title 1"/>
          <p:cNvSpPr>
            <a:spLocks noGrp="1"/>
          </p:cNvSpPr>
          <p:nvPr>
            <p:ph type="ctrTitle"/>
          </p:nvPr>
        </p:nvSpPr>
        <p:spPr>
          <a:xfrm>
            <a:off x="1038579" y="4848790"/>
            <a:ext cx="7358663" cy="765627"/>
          </a:xfrm>
          <a:prstGeom prst="rect">
            <a:avLst/>
          </a:prstGeom>
          <a:noFill/>
        </p:spPr>
        <p:txBody>
          <a:bodyPr anchor="b" anchorCtr="0">
            <a:normAutofit/>
          </a:bodyPr>
          <a:lstStyle>
            <a:lvl1pPr algn="l">
              <a:defRPr sz="24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Subtitle 2"/>
          <p:cNvSpPr>
            <a:spLocks noGrp="1"/>
          </p:cNvSpPr>
          <p:nvPr>
            <p:ph type="subTitle" idx="1"/>
          </p:nvPr>
        </p:nvSpPr>
        <p:spPr>
          <a:xfrm>
            <a:off x="1038579" y="5733063"/>
            <a:ext cx="7358663" cy="487116"/>
          </a:xfrm>
          <a:prstGeom prst="rect">
            <a:avLst/>
          </a:prstGeom>
          <a:noFill/>
        </p:spPr>
        <p:txBody>
          <a:bodyPr anchor="ctr">
            <a:normAutofit/>
          </a:bodyPr>
          <a:lstStyle>
            <a:lvl1pPr marL="0" indent="0" algn="l">
              <a:buNone/>
              <a:defRPr lang="en-GB" sz="1800" smtClean="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633009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ver Slide – Image Placehol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33DDB-7689-D3F7-40E1-AB19DF5A95E0}"/>
              </a:ext>
            </a:extLst>
          </p:cNvPr>
          <p:cNvSpPr/>
          <p:nvPr userDrawn="1"/>
        </p:nvSpPr>
        <p:spPr>
          <a:xfrm>
            <a:off x="12636500" y="0"/>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Use the ‘New Slide’ </a:t>
            </a:r>
            <a:br>
              <a:rPr lang="en-US" sz="1200" dirty="0">
                <a:solidFill>
                  <a:schemeClr val="tx2"/>
                </a:solidFill>
              </a:rPr>
            </a:br>
            <a:r>
              <a:rPr lang="en-US" sz="1200" dirty="0">
                <a:solidFill>
                  <a:schemeClr val="tx2"/>
                </a:solidFill>
              </a:rPr>
              <a:t>or ‘Layout’ buttons for different cover slide options.</a:t>
            </a:r>
          </a:p>
        </p:txBody>
      </p:sp>
      <p:sp>
        <p:nvSpPr>
          <p:cNvPr id="3" name="Rectangle 2">
            <a:extLst>
              <a:ext uri="{FF2B5EF4-FFF2-40B4-BE49-F238E27FC236}">
                <a16:creationId xmlns:a16="http://schemas.microsoft.com/office/drawing/2014/main" id="{DDF94BB8-1C62-2214-9196-C65749EE8F77}"/>
              </a:ext>
            </a:extLst>
          </p:cNvPr>
          <p:cNvSpPr/>
          <p:nvPr userDrawn="1"/>
        </p:nvSpPr>
        <p:spPr>
          <a:xfrm>
            <a:off x="12636500" y="4459288"/>
            <a:ext cx="2398713" cy="239871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Drag and drop an image onto this slide or click the picture icon to select an image. You can find our </a:t>
            </a:r>
            <a:r>
              <a:rPr lang="en-US" sz="1200" dirty="0" err="1">
                <a:solidFill>
                  <a:schemeClr val="tx2"/>
                </a:solidFill>
              </a:rPr>
              <a:t>imagebank</a:t>
            </a:r>
            <a:r>
              <a:rPr lang="en-US" sz="1200" dirty="0">
                <a:solidFill>
                  <a:schemeClr val="tx2"/>
                </a:solidFill>
              </a:rPr>
              <a:t> here:</a:t>
            </a:r>
          </a:p>
          <a:p>
            <a:pPr>
              <a:defRPr/>
            </a:pPr>
            <a:r>
              <a:rPr lang="en-US" sz="1200" dirty="0" err="1">
                <a:solidFill>
                  <a:schemeClr val="tx2"/>
                </a:solidFill>
                <a:hlinkClick r:id="rId3"/>
              </a:rPr>
              <a:t>www.nottingham.ac.uk</a:t>
            </a:r>
            <a:r>
              <a:rPr lang="en-US" sz="1200" dirty="0">
                <a:solidFill>
                  <a:schemeClr val="tx2"/>
                </a:solidFill>
                <a:hlinkClick r:id="rId3"/>
              </a:rPr>
              <a:t>/</a:t>
            </a:r>
            <a:r>
              <a:rPr lang="en-US" sz="1200" dirty="0" err="1">
                <a:solidFill>
                  <a:schemeClr val="tx2"/>
                </a:solidFill>
                <a:hlinkClick r:id="rId3"/>
              </a:rPr>
              <a:t>imagebank</a:t>
            </a:r>
            <a:r>
              <a:rPr lang="en-US" sz="1200" dirty="0">
                <a:solidFill>
                  <a:schemeClr val="tx2"/>
                </a:solidFill>
                <a:hlinkClick r:id="rId3"/>
              </a:rPr>
              <a:t> </a:t>
            </a:r>
            <a:endParaRPr lang="en-US" sz="1200" dirty="0">
              <a:solidFill>
                <a:schemeClr val="tx2"/>
              </a:solidFill>
            </a:endParaRPr>
          </a:p>
        </p:txBody>
      </p:sp>
      <p:sp>
        <p:nvSpPr>
          <p:cNvPr id="14" name="Picture Placeholder 18"/>
          <p:cNvSpPr>
            <a:spLocks noGrp="1"/>
          </p:cNvSpPr>
          <p:nvPr>
            <p:ph type="pic" sz="quarter" idx="16"/>
          </p:nvPr>
        </p:nvSpPr>
        <p:spPr>
          <a:xfrm>
            <a:off x="0" y="-5461"/>
            <a:ext cx="12192000" cy="6868922"/>
          </a:xfrm>
          <a:prstGeom prst="rect">
            <a:avLst/>
          </a:prstGeom>
        </p:spPr>
        <p:txBody>
          <a:bodyPr anchor="ctr">
            <a:normAutofit/>
          </a:bodyPr>
          <a:lstStyle>
            <a:lvl1pPr marL="0" indent="0" algn="ctr">
              <a:buNone/>
              <a:defRPr sz="2100">
                <a:solidFill>
                  <a:schemeClr val="bg1"/>
                </a:solidFill>
              </a:defRPr>
            </a:lvl1pPr>
          </a:lstStyle>
          <a:p>
            <a:pPr lvl="0"/>
            <a:endParaRPr lang="en-US" noProof="0" dirty="0"/>
          </a:p>
        </p:txBody>
      </p:sp>
      <p:sp>
        <p:nvSpPr>
          <p:cNvPr id="10" name="Text Placeholder 12"/>
          <p:cNvSpPr>
            <a:spLocks noGrp="1"/>
          </p:cNvSpPr>
          <p:nvPr>
            <p:ph type="body" sz="quarter" idx="17"/>
          </p:nvPr>
        </p:nvSpPr>
        <p:spPr>
          <a:xfrm>
            <a:off x="0" y="3747545"/>
            <a:ext cx="12192000" cy="3110459"/>
          </a:xfrm>
          <a:prstGeom prst="rect">
            <a:avLst/>
          </a:prstGeom>
          <a:gradFill>
            <a:gsLst>
              <a:gs pos="0">
                <a:schemeClr val="accent5">
                  <a:alpha val="0"/>
                </a:schemeClr>
              </a:gs>
              <a:gs pos="100000">
                <a:schemeClr val="accent5">
                  <a:alpha val="70000"/>
                </a:schemeClr>
              </a:gs>
            </a:gsLst>
            <a:lin ang="5400000" scaled="1"/>
          </a:gradFill>
        </p:spPr>
        <p:txBody>
          <a:bodyPr>
            <a:normAutofit/>
          </a:bodyPr>
          <a:lstStyle>
            <a:lvl1pPr marL="0" indent="0">
              <a:buNone/>
              <a:defRPr sz="750"/>
            </a:lvl1pPr>
            <a:lvl2pPr>
              <a:defRPr sz="750"/>
            </a:lvl2pPr>
            <a:lvl3pPr>
              <a:defRPr sz="750"/>
            </a:lvl3pPr>
            <a:lvl4pPr>
              <a:defRPr sz="750"/>
            </a:lvl4pPr>
            <a:lvl5pPr>
              <a:defRPr sz="750"/>
            </a:lvl5pPr>
          </a:lstStyle>
          <a:p>
            <a:pPr lvl="0"/>
            <a:r>
              <a:rPr lang="en-US"/>
              <a:t>Edit Master text styles</a:t>
            </a:r>
          </a:p>
        </p:txBody>
      </p:sp>
      <p:sp>
        <p:nvSpPr>
          <p:cNvPr id="7" name="Subtitle 2"/>
          <p:cNvSpPr>
            <a:spLocks noGrp="1"/>
          </p:cNvSpPr>
          <p:nvPr>
            <p:ph type="subTitle" idx="1"/>
          </p:nvPr>
        </p:nvSpPr>
        <p:spPr>
          <a:xfrm>
            <a:off x="1038579" y="5733063"/>
            <a:ext cx="7358663" cy="487116"/>
          </a:xfrm>
          <a:prstGeom prst="rect">
            <a:avLst/>
          </a:prstGeom>
          <a:noFill/>
        </p:spPr>
        <p:txBody>
          <a:bodyPr anchor="ctr">
            <a:normAutofit/>
          </a:bodyPr>
          <a:lstStyle>
            <a:lvl1pPr marL="0" indent="0" algn="l">
              <a:buNone/>
              <a:defRPr lang="en-GB" sz="1800" smtClean="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Text Placeholder 3"/>
          <p:cNvSpPr>
            <a:spLocks noGrp="1"/>
          </p:cNvSpPr>
          <p:nvPr>
            <p:ph type="body" sz="quarter" idx="20"/>
          </p:nvPr>
        </p:nvSpPr>
        <p:spPr>
          <a:xfrm>
            <a:off x="0" y="0"/>
            <a:ext cx="2775600" cy="1026000"/>
          </a:xfrm>
          <a:prstGeom prst="rect">
            <a:avLst/>
          </a:prstGeom>
          <a:blipFill>
            <a:blip r:embed="rId4" cstate="screen"/>
            <a:stretch>
              <a:fillRect/>
            </a:stretch>
          </a:blipFill>
        </p:spPr>
        <p:txBody>
          <a:bodyPr/>
          <a:lstStyle>
            <a:lvl1pPr marL="0" indent="0">
              <a:buNone/>
              <a:defRPr/>
            </a:lvl1pPr>
          </a:lstStyle>
          <a:p>
            <a:pPr lvl="0"/>
            <a:r>
              <a:rPr lang="en-US"/>
              <a:t>Edit Master text styles</a:t>
            </a:r>
          </a:p>
        </p:txBody>
      </p:sp>
      <p:sp>
        <p:nvSpPr>
          <p:cNvPr id="12" name="Title 1"/>
          <p:cNvSpPr>
            <a:spLocks noGrp="1"/>
          </p:cNvSpPr>
          <p:nvPr>
            <p:ph type="ctrTitle"/>
          </p:nvPr>
        </p:nvSpPr>
        <p:spPr>
          <a:xfrm>
            <a:off x="1038579" y="4848790"/>
            <a:ext cx="7358663" cy="765627"/>
          </a:xfrm>
          <a:prstGeom prst="rect">
            <a:avLst/>
          </a:prstGeom>
          <a:noFill/>
        </p:spPr>
        <p:txBody>
          <a:bodyPr anchor="b" anchorCtr="0">
            <a:normAutofit/>
          </a:bodyPr>
          <a:lstStyle>
            <a:lvl1pPr algn="l">
              <a:defRPr sz="24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24989862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over Slide – Image Placehol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B55117-5224-588F-5B4D-194CAFE97356}"/>
              </a:ext>
            </a:extLst>
          </p:cNvPr>
          <p:cNvSpPr/>
          <p:nvPr userDrawn="1"/>
        </p:nvSpPr>
        <p:spPr>
          <a:xfrm>
            <a:off x="12636500" y="0"/>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Use the ‘New Slide’ </a:t>
            </a:r>
            <a:br>
              <a:rPr lang="en-US" sz="1200" dirty="0">
                <a:solidFill>
                  <a:schemeClr val="tx2"/>
                </a:solidFill>
              </a:rPr>
            </a:br>
            <a:r>
              <a:rPr lang="en-US" sz="1200" dirty="0">
                <a:solidFill>
                  <a:schemeClr val="tx2"/>
                </a:solidFill>
              </a:rPr>
              <a:t>or ‘Layout’ buttons for different cover slide options.</a:t>
            </a:r>
          </a:p>
        </p:txBody>
      </p:sp>
      <p:sp>
        <p:nvSpPr>
          <p:cNvPr id="3" name="Rectangle 2">
            <a:extLst>
              <a:ext uri="{FF2B5EF4-FFF2-40B4-BE49-F238E27FC236}">
                <a16:creationId xmlns:a16="http://schemas.microsoft.com/office/drawing/2014/main" id="{61CAE5D4-8A97-1388-6EA5-A1567189C4D8}"/>
              </a:ext>
            </a:extLst>
          </p:cNvPr>
          <p:cNvSpPr/>
          <p:nvPr userDrawn="1"/>
        </p:nvSpPr>
        <p:spPr>
          <a:xfrm>
            <a:off x="12636500" y="4459288"/>
            <a:ext cx="2398713" cy="239871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Drag and drop an image onto this slide or click the picture icon to select an image. You can find our </a:t>
            </a:r>
            <a:r>
              <a:rPr lang="en-US" sz="1200" dirty="0" err="1">
                <a:solidFill>
                  <a:schemeClr val="tx2"/>
                </a:solidFill>
              </a:rPr>
              <a:t>imagebank</a:t>
            </a:r>
            <a:r>
              <a:rPr lang="en-US" sz="1200" dirty="0">
                <a:solidFill>
                  <a:schemeClr val="tx2"/>
                </a:solidFill>
              </a:rPr>
              <a:t> here:</a:t>
            </a:r>
          </a:p>
          <a:p>
            <a:pPr>
              <a:defRPr/>
            </a:pPr>
            <a:r>
              <a:rPr lang="en-US" sz="1200" dirty="0" err="1">
                <a:solidFill>
                  <a:schemeClr val="tx2"/>
                </a:solidFill>
                <a:hlinkClick r:id="rId3"/>
              </a:rPr>
              <a:t>www.nottingham.ac.uk</a:t>
            </a:r>
            <a:r>
              <a:rPr lang="en-US" sz="1200" dirty="0">
                <a:solidFill>
                  <a:schemeClr val="tx2"/>
                </a:solidFill>
                <a:hlinkClick r:id="rId3"/>
              </a:rPr>
              <a:t>/</a:t>
            </a:r>
            <a:r>
              <a:rPr lang="en-US" sz="1200" dirty="0" err="1">
                <a:solidFill>
                  <a:schemeClr val="tx2"/>
                </a:solidFill>
                <a:hlinkClick r:id="rId3"/>
              </a:rPr>
              <a:t>imagebank</a:t>
            </a:r>
            <a:r>
              <a:rPr lang="en-US" sz="1200" dirty="0">
                <a:solidFill>
                  <a:schemeClr val="tx2"/>
                </a:solidFill>
                <a:hlinkClick r:id="rId3"/>
              </a:rPr>
              <a:t> </a:t>
            </a:r>
            <a:endParaRPr lang="en-US" sz="1200" dirty="0">
              <a:solidFill>
                <a:schemeClr val="tx2"/>
              </a:solidFill>
            </a:endParaRPr>
          </a:p>
        </p:txBody>
      </p:sp>
      <p:sp>
        <p:nvSpPr>
          <p:cNvPr id="14" name="Picture Placeholder 18"/>
          <p:cNvSpPr>
            <a:spLocks noGrp="1"/>
          </p:cNvSpPr>
          <p:nvPr>
            <p:ph type="pic" sz="quarter" idx="16"/>
          </p:nvPr>
        </p:nvSpPr>
        <p:spPr>
          <a:xfrm>
            <a:off x="0" y="-5461"/>
            <a:ext cx="12192000" cy="6868922"/>
          </a:xfrm>
          <a:prstGeom prst="rect">
            <a:avLst/>
          </a:prstGeom>
        </p:spPr>
        <p:txBody>
          <a:bodyPr anchor="ctr">
            <a:normAutofit/>
          </a:bodyPr>
          <a:lstStyle>
            <a:lvl1pPr marL="0" indent="0" algn="ctr">
              <a:buNone/>
              <a:defRPr sz="2100">
                <a:solidFill>
                  <a:schemeClr val="bg1"/>
                </a:solidFill>
              </a:defRPr>
            </a:lvl1pPr>
          </a:lstStyle>
          <a:p>
            <a:pPr lvl="0"/>
            <a:endParaRPr lang="en-US" noProof="0" dirty="0"/>
          </a:p>
        </p:txBody>
      </p:sp>
      <p:sp>
        <p:nvSpPr>
          <p:cNvPr id="10" name="Text Placeholder 12"/>
          <p:cNvSpPr>
            <a:spLocks noGrp="1"/>
          </p:cNvSpPr>
          <p:nvPr>
            <p:ph type="body" sz="quarter" idx="17"/>
          </p:nvPr>
        </p:nvSpPr>
        <p:spPr>
          <a:xfrm>
            <a:off x="0" y="3747545"/>
            <a:ext cx="12192000" cy="3110459"/>
          </a:xfrm>
          <a:prstGeom prst="rect">
            <a:avLst/>
          </a:prstGeom>
          <a:gradFill>
            <a:gsLst>
              <a:gs pos="0">
                <a:schemeClr val="accent5">
                  <a:alpha val="0"/>
                </a:schemeClr>
              </a:gs>
              <a:gs pos="100000">
                <a:schemeClr val="accent5">
                  <a:alpha val="70000"/>
                </a:schemeClr>
              </a:gs>
            </a:gsLst>
            <a:lin ang="5400000" scaled="1"/>
          </a:gradFill>
        </p:spPr>
        <p:txBody>
          <a:bodyPr>
            <a:normAutofit/>
          </a:bodyPr>
          <a:lstStyle>
            <a:lvl1pPr marL="0" indent="0">
              <a:buNone/>
              <a:defRPr sz="750"/>
            </a:lvl1pPr>
            <a:lvl2pPr>
              <a:defRPr sz="750"/>
            </a:lvl2pPr>
            <a:lvl3pPr>
              <a:defRPr sz="750"/>
            </a:lvl3pPr>
            <a:lvl4pPr>
              <a:defRPr sz="750"/>
            </a:lvl4pPr>
            <a:lvl5pPr>
              <a:defRPr sz="750"/>
            </a:lvl5pPr>
          </a:lstStyle>
          <a:p>
            <a:pPr lvl="0"/>
            <a:r>
              <a:rPr lang="en-US"/>
              <a:t>Edit Master text styles</a:t>
            </a:r>
          </a:p>
        </p:txBody>
      </p:sp>
      <p:sp>
        <p:nvSpPr>
          <p:cNvPr id="7" name="Subtitle 2"/>
          <p:cNvSpPr>
            <a:spLocks noGrp="1"/>
          </p:cNvSpPr>
          <p:nvPr>
            <p:ph type="subTitle" idx="1"/>
          </p:nvPr>
        </p:nvSpPr>
        <p:spPr>
          <a:xfrm>
            <a:off x="1038579" y="5733063"/>
            <a:ext cx="7358663" cy="487116"/>
          </a:xfrm>
          <a:prstGeom prst="rect">
            <a:avLst/>
          </a:prstGeom>
          <a:noFill/>
        </p:spPr>
        <p:txBody>
          <a:bodyPr anchor="ctr">
            <a:normAutofit/>
          </a:bodyPr>
          <a:lstStyle>
            <a:lvl1pPr marL="0" indent="0" algn="l">
              <a:buNone/>
              <a:defRPr lang="en-GB" sz="1800" smtClean="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Text Placeholder 3"/>
          <p:cNvSpPr>
            <a:spLocks noGrp="1"/>
          </p:cNvSpPr>
          <p:nvPr>
            <p:ph type="body" sz="quarter" idx="20"/>
          </p:nvPr>
        </p:nvSpPr>
        <p:spPr>
          <a:xfrm>
            <a:off x="0" y="0"/>
            <a:ext cx="2775600" cy="1026000"/>
          </a:xfrm>
          <a:prstGeom prst="rect">
            <a:avLst/>
          </a:prstGeom>
          <a:blipFill>
            <a:blip r:embed="rId4"/>
            <a:stretch>
              <a:fillRect/>
            </a:stretch>
          </a:blipFill>
        </p:spPr>
        <p:txBody>
          <a:bodyPr/>
          <a:lstStyle>
            <a:lvl1pPr marL="0" indent="0">
              <a:buNone/>
              <a:defRPr/>
            </a:lvl1pPr>
          </a:lstStyle>
          <a:p>
            <a:pPr lvl="0"/>
            <a:r>
              <a:rPr lang="en-US"/>
              <a:t>Edit Master text styles</a:t>
            </a:r>
          </a:p>
        </p:txBody>
      </p:sp>
      <p:sp>
        <p:nvSpPr>
          <p:cNvPr id="12" name="Title 1"/>
          <p:cNvSpPr>
            <a:spLocks noGrp="1"/>
          </p:cNvSpPr>
          <p:nvPr>
            <p:ph type="ctrTitle"/>
          </p:nvPr>
        </p:nvSpPr>
        <p:spPr>
          <a:xfrm>
            <a:off x="1038579" y="4848790"/>
            <a:ext cx="7358663" cy="765627"/>
          </a:xfrm>
          <a:prstGeom prst="rect">
            <a:avLst/>
          </a:prstGeom>
          <a:noFill/>
        </p:spPr>
        <p:txBody>
          <a:bodyPr anchor="b" anchorCtr="0">
            <a:normAutofit/>
          </a:bodyPr>
          <a:lstStyle>
            <a:lvl1pPr algn="l">
              <a:defRPr sz="24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268136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8408FF-23DC-131F-A5EE-96736A83ADA2}"/>
              </a:ext>
            </a:extLst>
          </p:cNvPr>
          <p:cNvSpPr/>
          <p:nvPr userDrawn="1"/>
        </p:nvSpPr>
        <p:spPr>
          <a:xfrm>
            <a:off x="12636500" y="0"/>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Use the ‘New Slide’ </a:t>
            </a:r>
            <a:br>
              <a:rPr lang="en-US" sz="1200" dirty="0">
                <a:solidFill>
                  <a:schemeClr val="tx2"/>
                </a:solidFill>
              </a:rPr>
            </a:br>
            <a:r>
              <a:rPr lang="en-US" sz="1200" dirty="0">
                <a:solidFill>
                  <a:schemeClr val="tx2"/>
                </a:solidFill>
              </a:rPr>
              <a:t>or ‘Layout’ buttons for different divider slide options.</a:t>
            </a:r>
          </a:p>
        </p:txBody>
      </p:sp>
      <p:sp>
        <p:nvSpPr>
          <p:cNvPr id="3" name="Freeform 7">
            <a:extLst>
              <a:ext uri="{FF2B5EF4-FFF2-40B4-BE49-F238E27FC236}">
                <a16:creationId xmlns:a16="http://schemas.microsoft.com/office/drawing/2014/main" id="{FA760D2A-8770-21D6-5F00-08AD61B55706}"/>
              </a:ext>
            </a:extLst>
          </p:cNvPr>
          <p:cNvSpPr>
            <a:spLocks/>
          </p:cNvSpPr>
          <p:nvPr userDrawn="1"/>
        </p:nvSpPr>
        <p:spPr bwMode="auto">
          <a:xfrm rot="19800000">
            <a:off x="5916613" y="4225925"/>
            <a:ext cx="4070350" cy="3446463"/>
          </a:xfrm>
          <a:custGeom>
            <a:avLst/>
            <a:gdLst>
              <a:gd name="T0" fmla="*/ 27291 w 4069657"/>
              <a:gd name="T1" fmla="*/ 663037 h 3446704"/>
              <a:gd name="T2" fmla="*/ 27604 w 4069657"/>
              <a:gd name="T3" fmla="*/ 735923 h 3446704"/>
              <a:gd name="T4" fmla="*/ 189754 w 4069657"/>
              <a:gd name="T5" fmla="*/ 1211894 h 3446704"/>
              <a:gd name="T6" fmla="*/ 189598 w 4069657"/>
              <a:gd name="T7" fmla="*/ 231845 h 3446704"/>
              <a:gd name="T8" fmla="*/ 200602 w 4069657"/>
              <a:gd name="T9" fmla="*/ 9242 h 3446704"/>
              <a:gd name="T10" fmla="*/ 209991 w 4069657"/>
              <a:gd name="T11" fmla="*/ 182659 h 3446704"/>
              <a:gd name="T12" fmla="*/ 367757 w 4069657"/>
              <a:gd name="T13" fmla="*/ 641953 h 3446704"/>
              <a:gd name="T14" fmla="*/ 367757 w 4069657"/>
              <a:gd name="T15" fmla="*/ 763151 h 3446704"/>
              <a:gd name="T16" fmla="*/ 357875 w 4069657"/>
              <a:gd name="T17" fmla="*/ 677967 h 3446704"/>
              <a:gd name="T18" fmla="*/ 192583 w 4069657"/>
              <a:gd name="T19" fmla="*/ 234483 h 3446704"/>
              <a:gd name="T20" fmla="*/ 192426 w 4069657"/>
              <a:gd name="T21" fmla="*/ 1211894 h 3446704"/>
              <a:gd name="T22" fmla="*/ 201047 w 4069657"/>
              <a:gd name="T23" fmla="*/ 1294439 h 3446704"/>
              <a:gd name="T24" fmla="*/ 364930 w 4069657"/>
              <a:gd name="T25" fmla="*/ 1767784 h 3446704"/>
              <a:gd name="T26" fmla="*/ 523480 w 4069657"/>
              <a:gd name="T27" fmla="*/ 1330454 h 3446704"/>
              <a:gd name="T28" fmla="*/ 541200 w 4069657"/>
              <a:gd name="T29" fmla="*/ 1149553 h 3446704"/>
              <a:gd name="T30" fmla="*/ 542609 w 4069657"/>
              <a:gd name="T31" fmla="*/ 1384898 h 3446704"/>
              <a:gd name="T32" fmla="*/ 552022 w 4069657"/>
              <a:gd name="T33" fmla="*/ 2404478 h 3446704"/>
              <a:gd name="T34" fmla="*/ 709475 w 4069657"/>
              <a:gd name="T35" fmla="*/ 2925233 h 3446704"/>
              <a:gd name="T36" fmla="*/ 726413 w 4069657"/>
              <a:gd name="T37" fmla="*/ 2975298 h 3446704"/>
              <a:gd name="T38" fmla="*/ 707588 w 4069657"/>
              <a:gd name="T39" fmla="*/ 3015692 h 3446704"/>
              <a:gd name="T40" fmla="*/ 568645 w 4069657"/>
              <a:gd name="T41" fmla="*/ 3432865 h 3446704"/>
              <a:gd name="T42" fmla="*/ 704770 w 4069657"/>
              <a:gd name="T43" fmla="*/ 2975298 h 3446704"/>
              <a:gd name="T44" fmla="*/ 549827 w 4069657"/>
              <a:gd name="T45" fmla="*/ 2440475 h 3446704"/>
              <a:gd name="T46" fmla="*/ 532579 w 4069657"/>
              <a:gd name="T47" fmla="*/ 2441355 h 3446704"/>
              <a:gd name="T48" fmla="*/ 394661 w 4069657"/>
              <a:gd name="T49" fmla="*/ 2870778 h 3446704"/>
              <a:gd name="T50" fmla="*/ 530378 w 4069657"/>
              <a:gd name="T51" fmla="*/ 2405357 h 3446704"/>
              <a:gd name="T52" fmla="*/ 539792 w 4069657"/>
              <a:gd name="T53" fmla="*/ 1385777 h 3446704"/>
              <a:gd name="T54" fmla="*/ 378570 w 4069657"/>
              <a:gd name="T55" fmla="*/ 1820486 h 3446704"/>
              <a:gd name="T56" fmla="*/ 366494 w 4069657"/>
              <a:gd name="T57" fmla="*/ 1929375 h 3446704"/>
              <a:gd name="T58" fmla="*/ 363521 w 4069657"/>
              <a:gd name="T59" fmla="*/ 2770164 h 3446704"/>
              <a:gd name="T60" fmla="*/ 350506 w 4069657"/>
              <a:gd name="T61" fmla="*/ 1848588 h 3446704"/>
              <a:gd name="T62" fmla="*/ 199638 w 4069657"/>
              <a:gd name="T63" fmla="*/ 1308491 h 3446704"/>
              <a:gd name="T64" fmla="*/ 192583 w 4069657"/>
              <a:gd name="T65" fmla="*/ 2217916 h 3446704"/>
              <a:gd name="T66" fmla="*/ 189754 w 4069657"/>
              <a:gd name="T67" fmla="*/ 1330454 h 3446704"/>
              <a:gd name="T68" fmla="*/ 45862 w 4069657"/>
              <a:gd name="T69" fmla="*/ 1743901 h 3446704"/>
              <a:gd name="T70" fmla="*/ 180822 w 4069657"/>
              <a:gd name="T71" fmla="*/ 1287422 h 3446704"/>
              <a:gd name="T72" fmla="*/ 181135 w 4069657"/>
              <a:gd name="T73" fmla="*/ 1248787 h 3446704"/>
              <a:gd name="T74" fmla="*/ 14423 w 4069657"/>
              <a:gd name="T75" fmla="*/ 782460 h 3446704"/>
              <a:gd name="T76" fmla="*/ 14423 w 4069657"/>
              <a:gd name="T77" fmla="*/ 620885 h 3446704"/>
              <a:gd name="T78" fmla="*/ 173608 w 4069657"/>
              <a:gd name="T79" fmla="*/ 170367 h 3446704"/>
              <a:gd name="T80" fmla="*/ 192426 w 4069657"/>
              <a:gd name="T81" fmla="*/ 0 h 34467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069657" h="3446704">
                <a:moveTo>
                  <a:pt x="982271" y="182001"/>
                </a:moveTo>
                <a:lnTo>
                  <a:pt x="152876" y="663819"/>
                </a:lnTo>
                <a:cubicBezTo>
                  <a:pt x="159026" y="675249"/>
                  <a:pt x="162540" y="688438"/>
                  <a:pt x="162540" y="701626"/>
                </a:cubicBezTo>
                <a:cubicBezTo>
                  <a:pt x="162540" y="714815"/>
                  <a:pt x="159905" y="726245"/>
                  <a:pt x="154633" y="736795"/>
                </a:cubicBezTo>
                <a:lnTo>
                  <a:pt x="1023564" y="1236198"/>
                </a:lnTo>
                <a:cubicBezTo>
                  <a:pt x="1033229" y="1223889"/>
                  <a:pt x="1047287" y="1215097"/>
                  <a:pt x="1063101" y="1213339"/>
                </a:cubicBezTo>
                <a:lnTo>
                  <a:pt x="1062223" y="1213339"/>
                </a:lnTo>
                <a:lnTo>
                  <a:pt x="1062223" y="232117"/>
                </a:lnTo>
                <a:cubicBezTo>
                  <a:pt x="1028836" y="227721"/>
                  <a:pt x="1000721" y="208378"/>
                  <a:pt x="982271" y="182001"/>
                </a:cubicBezTo>
                <a:close/>
                <a:moveTo>
                  <a:pt x="1123862" y="9259"/>
                </a:moveTo>
                <a:cubicBezTo>
                  <a:pt x="1166117" y="27146"/>
                  <a:pt x="1195769" y="69020"/>
                  <a:pt x="1195769" y="117817"/>
                </a:cubicBezTo>
                <a:cubicBezTo>
                  <a:pt x="1195769" y="141556"/>
                  <a:pt x="1188741" y="164416"/>
                  <a:pt x="1176440" y="182880"/>
                </a:cubicBezTo>
                <a:lnTo>
                  <a:pt x="2013742" y="665578"/>
                </a:lnTo>
                <a:cubicBezTo>
                  <a:pt x="2024285" y="651510"/>
                  <a:pt x="2040979" y="642718"/>
                  <a:pt x="2060308" y="642718"/>
                </a:cubicBezTo>
                <a:cubicBezTo>
                  <a:pt x="2093695" y="642718"/>
                  <a:pt x="2120931" y="669974"/>
                  <a:pt x="2120931" y="703385"/>
                </a:cubicBezTo>
                <a:cubicBezTo>
                  <a:pt x="2120931" y="736795"/>
                  <a:pt x="2093695" y="764052"/>
                  <a:pt x="2060308" y="764052"/>
                </a:cubicBezTo>
                <a:cubicBezTo>
                  <a:pt x="2026921" y="764052"/>
                  <a:pt x="1999685" y="736795"/>
                  <a:pt x="1999685" y="703385"/>
                </a:cubicBezTo>
                <a:cubicBezTo>
                  <a:pt x="1999685" y="694592"/>
                  <a:pt x="2001442" y="685800"/>
                  <a:pt x="2004956" y="678766"/>
                </a:cubicBezTo>
                <a:lnTo>
                  <a:pt x="1166776" y="195189"/>
                </a:lnTo>
                <a:cubicBezTo>
                  <a:pt x="1145689" y="218928"/>
                  <a:pt x="1114060" y="234755"/>
                  <a:pt x="1078916" y="234755"/>
                </a:cubicBezTo>
                <a:cubicBezTo>
                  <a:pt x="1078916" y="234755"/>
                  <a:pt x="1078037" y="234755"/>
                  <a:pt x="1078037" y="234755"/>
                </a:cubicBezTo>
                <a:lnTo>
                  <a:pt x="1078037" y="1213339"/>
                </a:lnTo>
                <a:cubicBezTo>
                  <a:pt x="1107910" y="1217735"/>
                  <a:pt x="1130753" y="1242353"/>
                  <a:pt x="1130753" y="1273126"/>
                </a:cubicBezTo>
                <a:cubicBezTo>
                  <a:pt x="1130753" y="1281039"/>
                  <a:pt x="1128996" y="1288952"/>
                  <a:pt x="1126360" y="1295986"/>
                </a:cubicBezTo>
                <a:lnTo>
                  <a:pt x="1989141" y="1791872"/>
                </a:lnTo>
                <a:cubicBezTo>
                  <a:pt x="2003199" y="1778684"/>
                  <a:pt x="2023407" y="1769892"/>
                  <a:pt x="2044493" y="1769892"/>
                </a:cubicBezTo>
                <a:cubicBezTo>
                  <a:pt x="2073486" y="1769892"/>
                  <a:pt x="2098966" y="1784839"/>
                  <a:pt x="2113023" y="1807698"/>
                </a:cubicBezTo>
                <a:lnTo>
                  <a:pt x="2932754" y="1332035"/>
                </a:lnTo>
                <a:cubicBezTo>
                  <a:pt x="2921332" y="1313571"/>
                  <a:pt x="2914303" y="1292469"/>
                  <a:pt x="2914303" y="1268730"/>
                </a:cubicBezTo>
                <a:cubicBezTo>
                  <a:pt x="2914303" y="1203667"/>
                  <a:pt x="2967019" y="1150913"/>
                  <a:pt x="3032035" y="1150913"/>
                </a:cubicBezTo>
                <a:cubicBezTo>
                  <a:pt x="3097051" y="1150913"/>
                  <a:pt x="3149767" y="1203667"/>
                  <a:pt x="3149767" y="1268730"/>
                </a:cubicBezTo>
                <a:cubicBezTo>
                  <a:pt x="3149767" y="1331155"/>
                  <a:pt x="3101444" y="1382151"/>
                  <a:pt x="3039942" y="1386547"/>
                </a:cubicBezTo>
                <a:lnTo>
                  <a:pt x="3039942" y="2347546"/>
                </a:lnTo>
                <a:cubicBezTo>
                  <a:pt x="3069815" y="2351942"/>
                  <a:pt x="3092658" y="2376561"/>
                  <a:pt x="3092658" y="2407334"/>
                </a:cubicBezTo>
                <a:cubicBezTo>
                  <a:pt x="3092658" y="2414368"/>
                  <a:pt x="3090901" y="2421402"/>
                  <a:pt x="3088265" y="2428435"/>
                </a:cubicBezTo>
                <a:lnTo>
                  <a:pt x="3974768" y="2928718"/>
                </a:lnTo>
                <a:cubicBezTo>
                  <a:pt x="3984433" y="2922563"/>
                  <a:pt x="3995855" y="2918167"/>
                  <a:pt x="4009034" y="2918167"/>
                </a:cubicBezTo>
                <a:cubicBezTo>
                  <a:pt x="4042420" y="2918167"/>
                  <a:pt x="4069657" y="2945423"/>
                  <a:pt x="4069657" y="2978834"/>
                </a:cubicBezTo>
                <a:cubicBezTo>
                  <a:pt x="4069657" y="3012245"/>
                  <a:pt x="4042420" y="3039501"/>
                  <a:pt x="4009034" y="3039501"/>
                </a:cubicBezTo>
                <a:cubicBezTo>
                  <a:pt x="3991462" y="3039501"/>
                  <a:pt x="3975647" y="3031588"/>
                  <a:pt x="3964225" y="3019279"/>
                </a:cubicBezTo>
                <a:lnTo>
                  <a:pt x="3202675" y="3446704"/>
                </a:lnTo>
                <a:lnTo>
                  <a:pt x="3185773" y="3436945"/>
                </a:lnTo>
                <a:lnTo>
                  <a:pt x="3954561" y="3005211"/>
                </a:lnTo>
                <a:cubicBezTo>
                  <a:pt x="3951046" y="2997298"/>
                  <a:pt x="3948411" y="2988506"/>
                  <a:pt x="3948411" y="2978834"/>
                </a:cubicBezTo>
                <a:cubicBezTo>
                  <a:pt x="3948411" y="2964766"/>
                  <a:pt x="3953682" y="2951578"/>
                  <a:pt x="3962468" y="2941027"/>
                </a:cubicBezTo>
                <a:lnTo>
                  <a:pt x="3080358" y="2443382"/>
                </a:lnTo>
                <a:cubicBezTo>
                  <a:pt x="3069815" y="2458329"/>
                  <a:pt x="3052243" y="2468001"/>
                  <a:pt x="3032035" y="2468001"/>
                </a:cubicBezTo>
                <a:cubicBezTo>
                  <a:pt x="3011828" y="2468001"/>
                  <a:pt x="2995134" y="2459208"/>
                  <a:pt x="2983712" y="2444262"/>
                </a:cubicBezTo>
                <a:lnTo>
                  <a:pt x="2227175" y="2883498"/>
                </a:lnTo>
                <a:lnTo>
                  <a:pt x="2211062" y="2874195"/>
                </a:lnTo>
                <a:lnTo>
                  <a:pt x="2975805" y="2430194"/>
                </a:lnTo>
                <a:cubicBezTo>
                  <a:pt x="2973169" y="2424039"/>
                  <a:pt x="2971412" y="2416126"/>
                  <a:pt x="2971412" y="2408213"/>
                </a:cubicBezTo>
                <a:cubicBezTo>
                  <a:pt x="2971412" y="2377440"/>
                  <a:pt x="2994256" y="2352822"/>
                  <a:pt x="3024128" y="2348426"/>
                </a:cubicBezTo>
                <a:lnTo>
                  <a:pt x="3024129" y="1387426"/>
                </a:lnTo>
                <a:cubicBezTo>
                  <a:pt x="2991619" y="1384789"/>
                  <a:pt x="2962626" y="1369842"/>
                  <a:pt x="2942418" y="1346102"/>
                </a:cubicBezTo>
                <a:lnTo>
                  <a:pt x="2120931" y="1822645"/>
                </a:lnTo>
                <a:cubicBezTo>
                  <a:pt x="2124445" y="1831438"/>
                  <a:pt x="2126202" y="1841109"/>
                  <a:pt x="2126202" y="1850781"/>
                </a:cubicBezTo>
                <a:cubicBezTo>
                  <a:pt x="2126202" y="1892984"/>
                  <a:pt x="2094573" y="1927274"/>
                  <a:pt x="2053279" y="1931670"/>
                </a:cubicBezTo>
                <a:lnTo>
                  <a:pt x="2053279" y="2783100"/>
                </a:lnTo>
                <a:lnTo>
                  <a:pt x="2036586" y="2773462"/>
                </a:lnTo>
                <a:lnTo>
                  <a:pt x="2036586" y="1931670"/>
                </a:lnTo>
                <a:cubicBezTo>
                  <a:pt x="1995292" y="1927274"/>
                  <a:pt x="1963662" y="1892984"/>
                  <a:pt x="1963662" y="1850781"/>
                </a:cubicBezTo>
                <a:cubicBezTo>
                  <a:pt x="1963662" y="1833196"/>
                  <a:pt x="1968934" y="1817370"/>
                  <a:pt x="1978598" y="1804182"/>
                </a:cubicBezTo>
                <a:lnTo>
                  <a:pt x="1118453" y="1310054"/>
                </a:lnTo>
                <a:cubicBezTo>
                  <a:pt x="1108788" y="1322363"/>
                  <a:pt x="1094731" y="1331155"/>
                  <a:pt x="1078916" y="1332914"/>
                </a:cubicBezTo>
                <a:lnTo>
                  <a:pt x="1078916" y="2220551"/>
                </a:lnTo>
                <a:lnTo>
                  <a:pt x="1063101" y="2211420"/>
                </a:lnTo>
                <a:lnTo>
                  <a:pt x="1063101" y="1332035"/>
                </a:lnTo>
                <a:cubicBezTo>
                  <a:pt x="1043772" y="1330276"/>
                  <a:pt x="1028836" y="1318846"/>
                  <a:pt x="1019171" y="1303899"/>
                </a:cubicBezTo>
                <a:lnTo>
                  <a:pt x="256926" y="1745975"/>
                </a:lnTo>
                <a:lnTo>
                  <a:pt x="241906" y="1737303"/>
                </a:lnTo>
                <a:lnTo>
                  <a:pt x="1013022" y="1288952"/>
                </a:lnTo>
                <a:cubicBezTo>
                  <a:pt x="1011264" y="1284556"/>
                  <a:pt x="1010385" y="1278402"/>
                  <a:pt x="1010385" y="1273126"/>
                </a:cubicBezTo>
                <a:cubicBezTo>
                  <a:pt x="1010385" y="1265213"/>
                  <a:pt x="1012143" y="1257300"/>
                  <a:pt x="1014778" y="1250266"/>
                </a:cubicBezTo>
                <a:lnTo>
                  <a:pt x="145847" y="750863"/>
                </a:lnTo>
                <a:cubicBezTo>
                  <a:pt x="130911" y="771085"/>
                  <a:pt x="107189" y="783395"/>
                  <a:pt x="80831" y="783395"/>
                </a:cubicBezTo>
                <a:cubicBezTo>
                  <a:pt x="36023" y="783395"/>
                  <a:pt x="0" y="747346"/>
                  <a:pt x="0" y="702505"/>
                </a:cubicBezTo>
                <a:cubicBezTo>
                  <a:pt x="0" y="657665"/>
                  <a:pt x="36023" y="621616"/>
                  <a:pt x="80831" y="621616"/>
                </a:cubicBezTo>
                <a:cubicBezTo>
                  <a:pt x="106310" y="621616"/>
                  <a:pt x="129154" y="633046"/>
                  <a:pt x="144090" y="651510"/>
                </a:cubicBezTo>
                <a:lnTo>
                  <a:pt x="972606" y="170571"/>
                </a:lnTo>
                <a:cubicBezTo>
                  <a:pt x="964699" y="154745"/>
                  <a:pt x="960306" y="136281"/>
                  <a:pt x="960306" y="117817"/>
                </a:cubicBezTo>
                <a:cubicBezTo>
                  <a:pt x="960306" y="52754"/>
                  <a:pt x="1013022" y="0"/>
                  <a:pt x="1078037" y="0"/>
                </a:cubicBezTo>
                <a:cubicBezTo>
                  <a:pt x="1094291" y="0"/>
                  <a:pt x="1109777" y="3297"/>
                  <a:pt x="1123862" y="9259"/>
                </a:cubicBezTo>
                <a:close/>
              </a:path>
            </a:pathLst>
          </a:custGeom>
          <a:solidFill>
            <a:schemeClr val="accent1"/>
          </a:solidFill>
          <a:ln>
            <a:noFill/>
          </a:ln>
          <a:extLst>
            <a:ext uri="{91240B29-F687-4F45-9708-019B960494DF}">
              <a14:hiddenLine xmlns:a14="http://schemas.microsoft.com/office/drawing/2010/main" w="8782" cap="flat">
                <a:solidFill>
                  <a:srgbClr val="000000"/>
                </a:solidFill>
                <a:prstDash val="solid"/>
                <a:miter lim="800000"/>
                <a:headEnd/>
                <a:tailEnd/>
              </a14:hiddenLine>
            </a:ext>
          </a:extLst>
        </p:spPr>
        <p:txBody>
          <a:bodyPr anchor="ctr"/>
          <a:lstStyle/>
          <a:p>
            <a:endParaRPr lang="en-GB"/>
          </a:p>
        </p:txBody>
      </p:sp>
      <p:sp>
        <p:nvSpPr>
          <p:cNvPr id="4" name="Freeform 8">
            <a:extLst>
              <a:ext uri="{FF2B5EF4-FFF2-40B4-BE49-F238E27FC236}">
                <a16:creationId xmlns:a16="http://schemas.microsoft.com/office/drawing/2014/main" id="{CFA7946A-5A83-9B5C-C24B-13CB626E52DB}"/>
              </a:ext>
            </a:extLst>
          </p:cNvPr>
          <p:cNvSpPr/>
          <p:nvPr userDrawn="1"/>
        </p:nvSpPr>
        <p:spPr>
          <a:xfrm>
            <a:off x="10412413" y="0"/>
            <a:ext cx="1779587" cy="4386263"/>
          </a:xfrm>
          <a:custGeom>
            <a:avLst/>
            <a:gdLst>
              <a:gd name="connsiteX0" fmla="*/ 736796 w 1779274"/>
              <a:gd name="connsiteY0" fmla="*/ 3371478 h 4386256"/>
              <a:gd name="connsiteX1" fmla="*/ 713056 w 1779274"/>
              <a:gd name="connsiteY1" fmla="*/ 3411893 h 4386256"/>
              <a:gd name="connsiteX2" fmla="*/ 1221252 w 1779274"/>
              <a:gd name="connsiteY2" fmla="*/ 4297518 h 4386256"/>
              <a:gd name="connsiteX3" fmla="*/ 1237078 w 1779274"/>
              <a:gd name="connsiteY3" fmla="*/ 4295761 h 4386256"/>
              <a:gd name="connsiteX4" fmla="*/ 1255542 w 1779274"/>
              <a:gd name="connsiteY4" fmla="*/ 4299275 h 4386256"/>
              <a:gd name="connsiteX5" fmla="*/ 1756704 w 1779274"/>
              <a:gd name="connsiteY5" fmla="*/ 3419801 h 4386256"/>
              <a:gd name="connsiteX6" fmla="*/ 1719776 w 1779274"/>
              <a:gd name="connsiteY6" fmla="*/ 3371478 h 4386256"/>
              <a:gd name="connsiteX7" fmla="*/ 1203668 w 1779274"/>
              <a:gd name="connsiteY7" fmla="*/ 2451588 h 4386256"/>
              <a:gd name="connsiteX8" fmla="*/ 713936 w 1779274"/>
              <a:gd name="connsiteY8" fmla="*/ 3315248 h 4386256"/>
              <a:gd name="connsiteX9" fmla="*/ 736796 w 1779274"/>
              <a:gd name="connsiteY9" fmla="*/ 3354785 h 4386256"/>
              <a:gd name="connsiteX10" fmla="*/ 1718896 w 1779274"/>
              <a:gd name="connsiteY10" fmla="*/ 3354785 h 4386256"/>
              <a:gd name="connsiteX11" fmla="*/ 1747912 w 1779274"/>
              <a:gd name="connsiteY11" fmla="*/ 3310855 h 4386256"/>
              <a:gd name="connsiteX12" fmla="*/ 1266092 w 1779274"/>
              <a:gd name="connsiteY12" fmla="*/ 2453345 h 4386256"/>
              <a:gd name="connsiteX13" fmla="*/ 1237078 w 1779274"/>
              <a:gd name="connsiteY13" fmla="*/ 2458617 h 4386256"/>
              <a:gd name="connsiteX14" fmla="*/ 1203668 w 1779274"/>
              <a:gd name="connsiteY14" fmla="*/ 2451588 h 4386256"/>
              <a:gd name="connsiteX15" fmla="*/ 1436046 w 1779274"/>
              <a:gd name="connsiteY15" fmla="*/ 0 h 4386256"/>
              <a:gd name="connsiteX16" fmla="*/ 1454656 w 1779274"/>
              <a:gd name="connsiteY16" fmla="*/ 0 h 4386256"/>
              <a:gd name="connsiteX17" fmla="*/ 1244992 w 1779274"/>
              <a:gd name="connsiteY17" fmla="*/ 364922 h 4386256"/>
              <a:gd name="connsiteX18" fmla="*/ 1267850 w 1779274"/>
              <a:gd name="connsiteY18" fmla="*/ 404459 h 4386256"/>
              <a:gd name="connsiteX19" fmla="*/ 1779274 w 1779274"/>
              <a:gd name="connsiteY19" fmla="*/ 404459 h 4386256"/>
              <a:gd name="connsiteX20" fmla="*/ 1779274 w 1779274"/>
              <a:gd name="connsiteY20" fmla="*/ 420274 h 4386256"/>
              <a:gd name="connsiteX21" fmla="*/ 1267850 w 1779274"/>
              <a:gd name="connsiteY21" fmla="*/ 420274 h 4386256"/>
              <a:gd name="connsiteX22" fmla="*/ 1243232 w 1779274"/>
              <a:gd name="connsiteY22" fmla="*/ 461568 h 4386256"/>
              <a:gd name="connsiteX23" fmla="*/ 1755824 w 1779274"/>
              <a:gd name="connsiteY23" fmla="*/ 1346314 h 4386256"/>
              <a:gd name="connsiteX24" fmla="*/ 1778684 w 1779274"/>
              <a:gd name="connsiteY24" fmla="*/ 1341042 h 4386256"/>
              <a:gd name="connsiteX25" fmla="*/ 1779274 w 1779274"/>
              <a:gd name="connsiteY25" fmla="*/ 1341206 h 4386256"/>
              <a:gd name="connsiteX26" fmla="*/ 1779274 w 1779274"/>
              <a:gd name="connsiteY26" fmla="*/ 1463128 h 4386256"/>
              <a:gd name="connsiteX27" fmla="*/ 1766374 w 1779274"/>
              <a:gd name="connsiteY27" fmla="*/ 1461410 h 4386256"/>
              <a:gd name="connsiteX28" fmla="*/ 1285436 w 1779274"/>
              <a:gd name="connsiteY28" fmla="*/ 2308377 h 4386256"/>
              <a:gd name="connsiteX29" fmla="*/ 1319726 w 1779274"/>
              <a:gd name="connsiteY29" fmla="*/ 2368121 h 4386256"/>
              <a:gd name="connsiteX30" fmla="*/ 1779274 w 1779274"/>
              <a:gd name="connsiteY30" fmla="*/ 2368121 h 4386256"/>
              <a:gd name="connsiteX31" fmla="*/ 1779274 w 1779274"/>
              <a:gd name="connsiteY31" fmla="*/ 2383936 h 4386256"/>
              <a:gd name="connsiteX32" fmla="*/ 1319726 w 1779274"/>
              <a:gd name="connsiteY32" fmla="*/ 2383936 h 4386256"/>
              <a:gd name="connsiteX33" fmla="*/ 1281040 w 1779274"/>
              <a:gd name="connsiteY33" fmla="*/ 2447195 h 4386256"/>
              <a:gd name="connsiteX34" fmla="*/ 1763738 w 1779274"/>
              <a:gd name="connsiteY34" fmla="*/ 3305583 h 4386256"/>
              <a:gd name="connsiteX35" fmla="*/ 1779274 w 1779274"/>
              <a:gd name="connsiteY35" fmla="*/ 3302996 h 4386256"/>
              <a:gd name="connsiteX36" fmla="*/ 1779274 w 1779274"/>
              <a:gd name="connsiteY36" fmla="*/ 3423969 h 4386256"/>
              <a:gd name="connsiteX37" fmla="*/ 1778684 w 1779274"/>
              <a:gd name="connsiteY37" fmla="*/ 3424194 h 4386256"/>
              <a:gd name="connsiteX38" fmla="*/ 1772530 w 1779274"/>
              <a:gd name="connsiteY38" fmla="*/ 3423315 h 4386256"/>
              <a:gd name="connsiteX39" fmla="*/ 1268730 w 1779274"/>
              <a:gd name="connsiteY39" fmla="*/ 4307183 h 4386256"/>
              <a:gd name="connsiteX40" fmla="*/ 1282798 w 1779274"/>
              <a:gd name="connsiteY40" fmla="*/ 4340569 h 4386256"/>
              <a:gd name="connsiteX41" fmla="*/ 1236198 w 1779274"/>
              <a:gd name="connsiteY41" fmla="*/ 4386256 h 4386256"/>
              <a:gd name="connsiteX42" fmla="*/ 1190478 w 1779274"/>
              <a:gd name="connsiteY42" fmla="*/ 4340569 h 4386256"/>
              <a:gd name="connsiteX43" fmla="*/ 1207184 w 1779274"/>
              <a:gd name="connsiteY43" fmla="*/ 4305425 h 4386256"/>
              <a:gd name="connsiteX44" fmla="*/ 698990 w 1779274"/>
              <a:gd name="connsiteY44" fmla="*/ 3419801 h 4386256"/>
              <a:gd name="connsiteX45" fmla="*/ 677008 w 1779274"/>
              <a:gd name="connsiteY45" fmla="*/ 3424194 h 4386256"/>
              <a:gd name="connsiteX46" fmla="*/ 616342 w 1779274"/>
              <a:gd name="connsiteY46" fmla="*/ 3363571 h 4386256"/>
              <a:gd name="connsiteX47" fmla="*/ 677008 w 1779274"/>
              <a:gd name="connsiteY47" fmla="*/ 3302948 h 4386256"/>
              <a:gd name="connsiteX48" fmla="*/ 699868 w 1779274"/>
              <a:gd name="connsiteY48" fmla="*/ 3307341 h 4386256"/>
              <a:gd name="connsiteX49" fmla="*/ 1189600 w 1779274"/>
              <a:gd name="connsiteY49" fmla="*/ 2444559 h 4386256"/>
              <a:gd name="connsiteX50" fmla="*/ 1153550 w 1779274"/>
              <a:gd name="connsiteY50" fmla="*/ 2376029 h 4386256"/>
              <a:gd name="connsiteX51" fmla="*/ 1237078 w 1779274"/>
              <a:gd name="connsiteY51" fmla="*/ 2292562 h 4386256"/>
              <a:gd name="connsiteX52" fmla="*/ 1271368 w 1779274"/>
              <a:gd name="connsiteY52" fmla="*/ 2299591 h 4386256"/>
              <a:gd name="connsiteX53" fmla="*/ 1750548 w 1779274"/>
              <a:gd name="connsiteY53" fmla="*/ 1454381 h 4386256"/>
              <a:gd name="connsiteX54" fmla="*/ 1718896 w 1779274"/>
              <a:gd name="connsiteY54" fmla="*/ 1409573 h 4386256"/>
              <a:gd name="connsiteX55" fmla="*/ 751742 w 1779274"/>
              <a:gd name="connsiteY55" fmla="*/ 1409573 h 4386256"/>
              <a:gd name="connsiteX56" fmla="*/ 632168 w 1779274"/>
              <a:gd name="connsiteY56" fmla="*/ 1522033 h 4386256"/>
              <a:gd name="connsiteX57" fmla="*/ 511712 w 1779274"/>
              <a:gd name="connsiteY57" fmla="*/ 1401666 h 4386256"/>
              <a:gd name="connsiteX58" fmla="*/ 632168 w 1779274"/>
              <a:gd name="connsiteY58" fmla="*/ 1281298 h 4386256"/>
              <a:gd name="connsiteX59" fmla="*/ 751742 w 1779274"/>
              <a:gd name="connsiteY59" fmla="*/ 1393758 h 4386256"/>
              <a:gd name="connsiteX60" fmla="*/ 1718896 w 1779274"/>
              <a:gd name="connsiteY60" fmla="*/ 1393758 h 4386256"/>
              <a:gd name="connsiteX61" fmla="*/ 1741756 w 1779274"/>
              <a:gd name="connsiteY61" fmla="*/ 1354221 h 4386256"/>
              <a:gd name="connsiteX62" fmla="*/ 1228286 w 1779274"/>
              <a:gd name="connsiteY62" fmla="*/ 470354 h 4386256"/>
              <a:gd name="connsiteX63" fmla="*/ 1208064 w 1779274"/>
              <a:gd name="connsiteY63" fmla="*/ 473869 h 4386256"/>
              <a:gd name="connsiteX64" fmla="*/ 1148276 w 1779274"/>
              <a:gd name="connsiteY64" fmla="*/ 421153 h 4386256"/>
              <a:gd name="connsiteX65" fmla="*/ 120454 w 1779274"/>
              <a:gd name="connsiteY65" fmla="*/ 421153 h 4386256"/>
              <a:gd name="connsiteX66" fmla="*/ 60668 w 1779274"/>
              <a:gd name="connsiteY66" fmla="*/ 473869 h 4386256"/>
              <a:gd name="connsiteX67" fmla="*/ 0 w 1779274"/>
              <a:gd name="connsiteY67" fmla="*/ 413245 h 4386256"/>
              <a:gd name="connsiteX68" fmla="*/ 60668 w 1779274"/>
              <a:gd name="connsiteY68" fmla="*/ 352622 h 4386256"/>
              <a:gd name="connsiteX69" fmla="*/ 120454 w 1779274"/>
              <a:gd name="connsiteY69" fmla="*/ 405338 h 4386256"/>
              <a:gd name="connsiteX70" fmla="*/ 1148276 w 1779274"/>
              <a:gd name="connsiteY70" fmla="*/ 405338 h 4386256"/>
              <a:gd name="connsiteX71" fmla="*/ 1208064 w 1779274"/>
              <a:gd name="connsiteY71" fmla="*/ 352622 h 4386256"/>
              <a:gd name="connsiteX72" fmla="*/ 1230924 w 1779274"/>
              <a:gd name="connsiteY72" fmla="*/ 357015 h 438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779274" h="4386256">
                <a:moveTo>
                  <a:pt x="736796" y="3371478"/>
                </a:moveTo>
                <a:cubicBezTo>
                  <a:pt x="734158" y="3388171"/>
                  <a:pt x="725366" y="3402229"/>
                  <a:pt x="713056" y="3411893"/>
                </a:cubicBezTo>
                <a:lnTo>
                  <a:pt x="1221252" y="4297518"/>
                </a:lnTo>
                <a:cubicBezTo>
                  <a:pt x="1226528" y="4295761"/>
                  <a:pt x="1231802" y="4294004"/>
                  <a:pt x="1237078" y="4295761"/>
                </a:cubicBezTo>
                <a:cubicBezTo>
                  <a:pt x="1243232" y="4295761"/>
                  <a:pt x="1250266" y="4296640"/>
                  <a:pt x="1255542" y="4299275"/>
                </a:cubicBezTo>
                <a:lnTo>
                  <a:pt x="1756704" y="3419801"/>
                </a:lnTo>
                <a:cubicBezTo>
                  <a:pt x="1737360" y="3411893"/>
                  <a:pt x="1722414" y="3393443"/>
                  <a:pt x="1719776" y="3371478"/>
                </a:cubicBezTo>
                <a:close/>
                <a:moveTo>
                  <a:pt x="1203668" y="2451588"/>
                </a:moveTo>
                <a:lnTo>
                  <a:pt x="713936" y="3315248"/>
                </a:lnTo>
                <a:cubicBezTo>
                  <a:pt x="726246" y="3324034"/>
                  <a:pt x="735038" y="3338092"/>
                  <a:pt x="736796" y="3354785"/>
                </a:cubicBezTo>
                <a:lnTo>
                  <a:pt x="1718896" y="3354785"/>
                </a:lnTo>
                <a:cubicBezTo>
                  <a:pt x="1721534" y="3336334"/>
                  <a:pt x="1732086" y="3320520"/>
                  <a:pt x="1747912" y="3310855"/>
                </a:cubicBezTo>
                <a:lnTo>
                  <a:pt x="1266092" y="2453345"/>
                </a:lnTo>
                <a:cubicBezTo>
                  <a:pt x="1257300" y="2456859"/>
                  <a:pt x="1247628" y="2458617"/>
                  <a:pt x="1237078" y="2458617"/>
                </a:cubicBezTo>
                <a:cubicBezTo>
                  <a:pt x="1224768" y="2458617"/>
                  <a:pt x="1214218" y="2455981"/>
                  <a:pt x="1203668" y="2451588"/>
                </a:cubicBezTo>
                <a:close/>
                <a:moveTo>
                  <a:pt x="1436046" y="0"/>
                </a:moveTo>
                <a:lnTo>
                  <a:pt x="1454656" y="0"/>
                </a:lnTo>
                <a:lnTo>
                  <a:pt x="1244992" y="364922"/>
                </a:lnTo>
                <a:cubicBezTo>
                  <a:pt x="1257300" y="374587"/>
                  <a:pt x="1266092" y="388645"/>
                  <a:pt x="1267850" y="404459"/>
                </a:cubicBezTo>
                <a:lnTo>
                  <a:pt x="1779274" y="404459"/>
                </a:lnTo>
                <a:lnTo>
                  <a:pt x="1779274" y="420274"/>
                </a:lnTo>
                <a:lnTo>
                  <a:pt x="1267850" y="420274"/>
                </a:lnTo>
                <a:cubicBezTo>
                  <a:pt x="1266092" y="436967"/>
                  <a:pt x="1256422" y="451904"/>
                  <a:pt x="1243232" y="461568"/>
                </a:cubicBezTo>
                <a:lnTo>
                  <a:pt x="1755824" y="1346314"/>
                </a:lnTo>
                <a:cubicBezTo>
                  <a:pt x="1762858" y="1342800"/>
                  <a:pt x="1770772" y="1341042"/>
                  <a:pt x="1778684" y="1341042"/>
                </a:cubicBezTo>
                <a:lnTo>
                  <a:pt x="1779274" y="1341206"/>
                </a:lnTo>
                <a:lnTo>
                  <a:pt x="1779274" y="1463128"/>
                </a:lnTo>
                <a:lnTo>
                  <a:pt x="1766374" y="1461410"/>
                </a:lnTo>
                <a:lnTo>
                  <a:pt x="1285436" y="2308377"/>
                </a:lnTo>
                <a:cubicBezTo>
                  <a:pt x="1303900" y="2322434"/>
                  <a:pt x="1317088" y="2343521"/>
                  <a:pt x="1319726" y="2368121"/>
                </a:cubicBezTo>
                <a:lnTo>
                  <a:pt x="1779274" y="2368121"/>
                </a:lnTo>
                <a:lnTo>
                  <a:pt x="1779274" y="2383936"/>
                </a:lnTo>
                <a:lnTo>
                  <a:pt x="1319726" y="2383936"/>
                </a:lnTo>
                <a:cubicBezTo>
                  <a:pt x="1317088" y="2410294"/>
                  <a:pt x="1302142" y="2433138"/>
                  <a:pt x="1281040" y="2447195"/>
                </a:cubicBezTo>
                <a:lnTo>
                  <a:pt x="1763738" y="3305583"/>
                </a:lnTo>
                <a:lnTo>
                  <a:pt x="1779274" y="3302996"/>
                </a:lnTo>
                <a:lnTo>
                  <a:pt x="1779274" y="3423969"/>
                </a:lnTo>
                <a:lnTo>
                  <a:pt x="1778684" y="3424194"/>
                </a:lnTo>
                <a:cubicBezTo>
                  <a:pt x="1776926" y="3424194"/>
                  <a:pt x="1774288" y="3423315"/>
                  <a:pt x="1772530" y="3423315"/>
                </a:cubicBezTo>
                <a:lnTo>
                  <a:pt x="1268730" y="4307183"/>
                </a:lnTo>
                <a:cubicBezTo>
                  <a:pt x="1277522" y="4315969"/>
                  <a:pt x="1282798" y="4327390"/>
                  <a:pt x="1282798" y="4340569"/>
                </a:cubicBezTo>
                <a:cubicBezTo>
                  <a:pt x="1282798" y="4366049"/>
                  <a:pt x="1262576" y="4386256"/>
                  <a:pt x="1236198" y="4386256"/>
                </a:cubicBezTo>
                <a:cubicBezTo>
                  <a:pt x="1210700" y="4386256"/>
                  <a:pt x="1190478" y="4366049"/>
                  <a:pt x="1190478" y="4340569"/>
                </a:cubicBezTo>
                <a:cubicBezTo>
                  <a:pt x="1190478" y="4326512"/>
                  <a:pt x="1197512" y="4314211"/>
                  <a:pt x="1207184" y="4305425"/>
                </a:cubicBezTo>
                <a:lnTo>
                  <a:pt x="698990" y="3419801"/>
                </a:lnTo>
                <a:cubicBezTo>
                  <a:pt x="691954" y="3422437"/>
                  <a:pt x="684922" y="3424194"/>
                  <a:pt x="677008" y="3424194"/>
                </a:cubicBezTo>
                <a:cubicBezTo>
                  <a:pt x="643598" y="3424194"/>
                  <a:pt x="616342" y="3396957"/>
                  <a:pt x="616342" y="3363571"/>
                </a:cubicBezTo>
                <a:cubicBezTo>
                  <a:pt x="616342" y="3330184"/>
                  <a:pt x="643598" y="3302948"/>
                  <a:pt x="677008" y="3302948"/>
                </a:cubicBezTo>
                <a:cubicBezTo>
                  <a:pt x="684922" y="3302948"/>
                  <a:pt x="692834" y="3304704"/>
                  <a:pt x="699868" y="3307341"/>
                </a:cubicBezTo>
                <a:lnTo>
                  <a:pt x="1189600" y="2444559"/>
                </a:lnTo>
                <a:cubicBezTo>
                  <a:pt x="1167618" y="2429623"/>
                  <a:pt x="1153550" y="2404143"/>
                  <a:pt x="1153550" y="2376029"/>
                </a:cubicBezTo>
                <a:cubicBezTo>
                  <a:pt x="1153550" y="2329463"/>
                  <a:pt x="1191358" y="2292562"/>
                  <a:pt x="1237078" y="2292562"/>
                </a:cubicBezTo>
                <a:cubicBezTo>
                  <a:pt x="1249388" y="2292562"/>
                  <a:pt x="1260818" y="2295198"/>
                  <a:pt x="1271368" y="2299591"/>
                </a:cubicBezTo>
                <a:lnTo>
                  <a:pt x="1750548" y="1454381"/>
                </a:lnTo>
                <a:cubicBezTo>
                  <a:pt x="1733844" y="1445596"/>
                  <a:pt x="1721534" y="1428902"/>
                  <a:pt x="1718896" y="1409573"/>
                </a:cubicBezTo>
                <a:lnTo>
                  <a:pt x="751742" y="1409573"/>
                </a:lnTo>
                <a:cubicBezTo>
                  <a:pt x="748226" y="1472832"/>
                  <a:pt x="696350" y="1522033"/>
                  <a:pt x="632168" y="1522033"/>
                </a:cubicBezTo>
                <a:cubicBezTo>
                  <a:pt x="565346" y="1522033"/>
                  <a:pt x="511712" y="1468439"/>
                  <a:pt x="511712" y="1401666"/>
                </a:cubicBezTo>
                <a:cubicBezTo>
                  <a:pt x="511712" y="1334893"/>
                  <a:pt x="565346" y="1281298"/>
                  <a:pt x="632168" y="1281298"/>
                </a:cubicBezTo>
                <a:cubicBezTo>
                  <a:pt x="695472" y="1281298"/>
                  <a:pt x="747346" y="1331378"/>
                  <a:pt x="751742" y="1393758"/>
                </a:cubicBezTo>
                <a:lnTo>
                  <a:pt x="1718896" y="1393758"/>
                </a:lnTo>
                <a:cubicBezTo>
                  <a:pt x="1721534" y="1377944"/>
                  <a:pt x="1729448" y="1363886"/>
                  <a:pt x="1741756" y="1354221"/>
                </a:cubicBezTo>
                <a:lnTo>
                  <a:pt x="1228286" y="470354"/>
                </a:lnTo>
                <a:cubicBezTo>
                  <a:pt x="1222132" y="472111"/>
                  <a:pt x="1215098" y="473869"/>
                  <a:pt x="1208064" y="473869"/>
                </a:cubicBezTo>
                <a:cubicBezTo>
                  <a:pt x="1177290" y="473869"/>
                  <a:pt x="1152672" y="451025"/>
                  <a:pt x="1148276" y="421153"/>
                </a:cubicBezTo>
                <a:lnTo>
                  <a:pt x="120454" y="421153"/>
                </a:lnTo>
                <a:cubicBezTo>
                  <a:pt x="116058" y="451025"/>
                  <a:pt x="91440" y="473869"/>
                  <a:pt x="60668" y="473869"/>
                </a:cubicBezTo>
                <a:cubicBezTo>
                  <a:pt x="27256" y="473869"/>
                  <a:pt x="0" y="446632"/>
                  <a:pt x="0" y="413245"/>
                </a:cubicBezTo>
                <a:cubicBezTo>
                  <a:pt x="0" y="379859"/>
                  <a:pt x="27256" y="352622"/>
                  <a:pt x="60668" y="352622"/>
                </a:cubicBezTo>
                <a:cubicBezTo>
                  <a:pt x="91440" y="352622"/>
                  <a:pt x="116058" y="375466"/>
                  <a:pt x="120454" y="405338"/>
                </a:cubicBezTo>
                <a:lnTo>
                  <a:pt x="1148276" y="405338"/>
                </a:lnTo>
                <a:cubicBezTo>
                  <a:pt x="1152672" y="375466"/>
                  <a:pt x="1177290" y="352622"/>
                  <a:pt x="1208064" y="352622"/>
                </a:cubicBezTo>
                <a:cubicBezTo>
                  <a:pt x="1215976" y="352622"/>
                  <a:pt x="1223890" y="354379"/>
                  <a:pt x="1230924" y="35701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9">
            <a:extLst>
              <a:ext uri="{FF2B5EF4-FFF2-40B4-BE49-F238E27FC236}">
                <a16:creationId xmlns:a16="http://schemas.microsoft.com/office/drawing/2014/main" id="{D2A511E5-8433-7921-7668-7BD9E3D4D6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038579" y="2255476"/>
            <a:ext cx="7358663" cy="765627"/>
          </a:xfrm>
          <a:prstGeom prst="rect">
            <a:avLst/>
          </a:prstGeom>
        </p:spPr>
        <p:txBody>
          <a:bodyPr anchor="ctr" anchorCtr="0">
            <a:normAutofit/>
          </a:bodyPr>
          <a:lstStyle>
            <a:lvl1pPr algn="l">
              <a:defRPr sz="24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9" name="Subtitle 2"/>
          <p:cNvSpPr>
            <a:spLocks noGrp="1"/>
          </p:cNvSpPr>
          <p:nvPr>
            <p:ph type="subTitle" idx="1"/>
          </p:nvPr>
        </p:nvSpPr>
        <p:spPr>
          <a:xfrm>
            <a:off x="1038579" y="3083993"/>
            <a:ext cx="7358663" cy="487116"/>
          </a:xfrm>
          <a:prstGeom prst="rect">
            <a:avLst/>
          </a:prstGeom>
          <a:noFill/>
        </p:spPr>
        <p:txBody>
          <a:bodyPr anchor="ctr">
            <a:normAutofit/>
          </a:bodyPr>
          <a:lstStyle>
            <a:lvl1pPr marL="0" indent="0" algn="l">
              <a:buNone/>
              <a:defRPr lang="en-GB" sz="1800" smtClean="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484752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Slide Option 2">
    <p:bg>
      <p:bgPr>
        <a:solidFill>
          <a:srgbClr val="00569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19EFF-7117-F1CE-EC25-497B4F22E295}"/>
              </a:ext>
            </a:extLst>
          </p:cNvPr>
          <p:cNvSpPr/>
          <p:nvPr userDrawn="1"/>
        </p:nvSpPr>
        <p:spPr>
          <a:xfrm>
            <a:off x="12636500" y="0"/>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Use the ‘New Slide’ </a:t>
            </a:r>
            <a:br>
              <a:rPr lang="en-US" sz="1200" dirty="0">
                <a:solidFill>
                  <a:schemeClr val="tx2"/>
                </a:solidFill>
              </a:rPr>
            </a:br>
            <a:r>
              <a:rPr lang="en-US" sz="1200" dirty="0">
                <a:solidFill>
                  <a:schemeClr val="tx2"/>
                </a:solidFill>
              </a:rPr>
              <a:t>or ‘Layout’ buttons for different cover slide options.</a:t>
            </a:r>
          </a:p>
        </p:txBody>
      </p:sp>
      <p:sp>
        <p:nvSpPr>
          <p:cNvPr id="4" name="Freeform 7">
            <a:extLst>
              <a:ext uri="{FF2B5EF4-FFF2-40B4-BE49-F238E27FC236}">
                <a16:creationId xmlns:a16="http://schemas.microsoft.com/office/drawing/2014/main" id="{184BF41C-4538-C0F2-D614-5DB9A4092087}"/>
              </a:ext>
            </a:extLst>
          </p:cNvPr>
          <p:cNvSpPr/>
          <p:nvPr userDrawn="1"/>
        </p:nvSpPr>
        <p:spPr>
          <a:xfrm rot="10800000" flipH="1">
            <a:off x="7824788" y="3848100"/>
            <a:ext cx="4367212" cy="3009900"/>
          </a:xfrm>
          <a:custGeom>
            <a:avLst/>
            <a:gdLst>
              <a:gd name="connsiteX0" fmla="*/ 3487370 w 4366744"/>
              <a:gd name="connsiteY0" fmla="*/ 1835523 h 3009946"/>
              <a:gd name="connsiteX1" fmla="*/ 3435257 w 4366744"/>
              <a:gd name="connsiteY1" fmla="*/ 1833122 h 3009946"/>
              <a:gd name="connsiteX2" fmla="*/ 2927502 w 4366744"/>
              <a:gd name="connsiteY2" fmla="*/ 953664 h 3009946"/>
              <a:gd name="connsiteX3" fmla="*/ 2950429 w 4366744"/>
              <a:gd name="connsiteY3" fmla="*/ 916060 h 3009946"/>
              <a:gd name="connsiteX4" fmla="*/ 3938478 w 4366744"/>
              <a:gd name="connsiteY4" fmla="*/ 914148 h 3009946"/>
              <a:gd name="connsiteX5" fmla="*/ 3951092 w 4366744"/>
              <a:gd name="connsiteY5" fmla="*/ 953568 h 3009946"/>
              <a:gd name="connsiteX6" fmla="*/ 3977282 w 4366744"/>
              <a:gd name="connsiteY6" fmla="*/ 983117 h 3009946"/>
              <a:gd name="connsiteX7" fmla="*/ 2406340 w 4366744"/>
              <a:gd name="connsiteY7" fmla="*/ 1881979 h 3009946"/>
              <a:gd name="connsiteX8" fmla="*/ 2395975 w 4366744"/>
              <a:gd name="connsiteY8" fmla="*/ 1834155 h 3009946"/>
              <a:gd name="connsiteX9" fmla="*/ 2292377 w 4366744"/>
              <a:gd name="connsiteY9" fmla="*/ 1800565 h 3009946"/>
              <a:gd name="connsiteX10" fmla="*/ 1827703 w 4366744"/>
              <a:gd name="connsiteY10" fmla="*/ 995727 h 3009946"/>
              <a:gd name="connsiteX11" fmla="*/ 1826943 w 4366744"/>
              <a:gd name="connsiteY11" fmla="*/ 996166 h 3009946"/>
              <a:gd name="connsiteX12" fmla="*/ 1877365 w 4366744"/>
              <a:gd name="connsiteY12" fmla="*/ 918323 h 3009946"/>
              <a:gd name="connsiteX13" fmla="*/ 2830752 w 4366744"/>
              <a:gd name="connsiteY13" fmla="*/ 916120 h 3009946"/>
              <a:gd name="connsiteX14" fmla="*/ 2838258 w 4366744"/>
              <a:gd name="connsiteY14" fmla="*/ 936151 h 3009946"/>
              <a:gd name="connsiteX15" fmla="*/ 2913805 w 4366744"/>
              <a:gd name="connsiteY15" fmla="*/ 961571 h 3009946"/>
              <a:gd name="connsiteX16" fmla="*/ 3421121 w 4366744"/>
              <a:gd name="connsiteY16" fmla="*/ 1840268 h 3009946"/>
              <a:gd name="connsiteX17" fmla="*/ 3398311 w 4366744"/>
              <a:gd name="connsiteY17" fmla="*/ 1879834 h 3009946"/>
              <a:gd name="connsiteX18" fmla="*/ 1709262 w 4366744"/>
              <a:gd name="connsiteY18" fmla="*/ 2765666 h 3009946"/>
              <a:gd name="connsiteX19" fmla="*/ 1228762 w 4366744"/>
              <a:gd name="connsiteY19" fmla="*/ 1933415 h 3009946"/>
              <a:gd name="connsiteX20" fmla="*/ 1244522 w 4366744"/>
              <a:gd name="connsiteY20" fmla="*/ 1855280 h 3009946"/>
              <a:gd name="connsiteX21" fmla="*/ 1229727 w 4366744"/>
              <a:gd name="connsiteY21" fmla="*/ 1838440 h 3009946"/>
              <a:gd name="connsiteX22" fmla="*/ 1709259 w 4366744"/>
              <a:gd name="connsiteY22" fmla="*/ 1003196 h 3009946"/>
              <a:gd name="connsiteX23" fmla="*/ 1812807 w 4366744"/>
              <a:gd name="connsiteY23" fmla="*/ 1003312 h 3009946"/>
              <a:gd name="connsiteX24" fmla="*/ 2277920 w 4366744"/>
              <a:gd name="connsiteY24" fmla="*/ 1808912 h 3009946"/>
              <a:gd name="connsiteX25" fmla="*/ 2255212 w 4366744"/>
              <a:gd name="connsiteY25" fmla="*/ 1915425 h 3009946"/>
              <a:gd name="connsiteX26" fmla="*/ 2273845 w 4366744"/>
              <a:gd name="connsiteY26" fmla="*/ 1937156 h 3009946"/>
              <a:gd name="connsiteX27" fmla="*/ 1800687 w 4366744"/>
              <a:gd name="connsiteY27" fmla="*/ 2760598 h 3009946"/>
              <a:gd name="connsiteX28" fmla="*/ 1709262 w 4366744"/>
              <a:gd name="connsiteY28" fmla="*/ 2765666 h 3009946"/>
              <a:gd name="connsiteX29" fmla="*/ 4044025 w 4366744"/>
              <a:gd name="connsiteY29" fmla="*/ 3009059 h 3009946"/>
              <a:gd name="connsiteX30" fmla="*/ 4088340 w 4366744"/>
              <a:gd name="connsiteY30" fmla="*/ 2994166 h 3009946"/>
              <a:gd name="connsiteX31" fmla="*/ 4131389 w 4366744"/>
              <a:gd name="connsiteY31" fmla="*/ 2833268 h 3009946"/>
              <a:gd name="connsiteX32" fmla="*/ 4094360 w 4366744"/>
              <a:gd name="connsiteY32" fmla="*/ 2793732 h 3009946"/>
              <a:gd name="connsiteX33" fmla="*/ 4366744 w 4366744"/>
              <a:gd name="connsiteY33" fmla="*/ 2319383 h 3009946"/>
              <a:gd name="connsiteX34" fmla="*/ 4366744 w 4366744"/>
              <a:gd name="connsiteY34" fmla="*/ 2289403 h 3009946"/>
              <a:gd name="connsiteX35" fmla="*/ 4080275 w 4366744"/>
              <a:gd name="connsiteY35" fmla="*/ 2788666 h 3009946"/>
              <a:gd name="connsiteX36" fmla="*/ 3985977 w 4366744"/>
              <a:gd name="connsiteY36" fmla="*/ 2785240 h 3009946"/>
              <a:gd name="connsiteX37" fmla="*/ 3495366 w 4366744"/>
              <a:gd name="connsiteY37" fmla="*/ 1935477 h 3009946"/>
              <a:gd name="connsiteX38" fmla="*/ 3494605 w 4366744"/>
              <a:gd name="connsiteY38" fmla="*/ 1935916 h 3009946"/>
              <a:gd name="connsiteX39" fmla="*/ 3517416 w 4366744"/>
              <a:gd name="connsiteY39" fmla="*/ 1896351 h 3009946"/>
              <a:gd name="connsiteX40" fmla="*/ 4366744 w 4366744"/>
              <a:gd name="connsiteY40" fmla="*/ 1894681 h 3009946"/>
              <a:gd name="connsiteX41" fmla="*/ 4366744 w 4366744"/>
              <a:gd name="connsiteY41" fmla="*/ 1878106 h 3009946"/>
              <a:gd name="connsiteX42" fmla="*/ 3517991 w 4366744"/>
              <a:gd name="connsiteY42" fmla="*/ 1879774 h 3009946"/>
              <a:gd name="connsiteX43" fmla="*/ 3510365 w 4366744"/>
              <a:gd name="connsiteY43" fmla="*/ 1857781 h 3009946"/>
              <a:gd name="connsiteX44" fmla="*/ 3500168 w 4366744"/>
              <a:gd name="connsiteY44" fmla="*/ 1845393 h 3009946"/>
              <a:gd name="connsiteX45" fmla="*/ 3989964 w 4366744"/>
              <a:gd name="connsiteY45" fmla="*/ 991025 h 3009946"/>
              <a:gd name="connsiteX46" fmla="*/ 4080746 w 4366744"/>
              <a:gd name="connsiteY46" fmla="*/ 988359 h 3009946"/>
              <a:gd name="connsiteX47" fmla="*/ 4115764 w 4366744"/>
              <a:gd name="connsiteY47" fmla="*/ 857479 h 3009946"/>
              <a:gd name="connsiteX48" fmla="*/ 4085093 w 4366744"/>
              <a:gd name="connsiteY48" fmla="*/ 825440 h 3009946"/>
              <a:gd name="connsiteX49" fmla="*/ 4366744 w 4366744"/>
              <a:gd name="connsiteY49" fmla="*/ 335303 h 3009946"/>
              <a:gd name="connsiteX50" fmla="*/ 4366744 w 4366744"/>
              <a:gd name="connsiteY50" fmla="*/ 303061 h 3009946"/>
              <a:gd name="connsiteX51" fmla="*/ 4071211 w 4366744"/>
              <a:gd name="connsiteY51" fmla="*/ 817211 h 3009946"/>
              <a:gd name="connsiteX52" fmla="*/ 3992958 w 4366744"/>
              <a:gd name="connsiteY52" fmla="*/ 818734 h 3009946"/>
              <a:gd name="connsiteX53" fmla="*/ 3529604 w 4366744"/>
              <a:gd name="connsiteY53" fmla="*/ 16181 h 3009946"/>
              <a:gd name="connsiteX54" fmla="*/ 3545108 w 4366744"/>
              <a:gd name="connsiteY54" fmla="*/ 0 h 3009946"/>
              <a:gd name="connsiteX55" fmla="*/ 3379037 w 4366744"/>
              <a:gd name="connsiteY55" fmla="*/ 0 h 3009946"/>
              <a:gd name="connsiteX56" fmla="*/ 3388441 w 4366744"/>
              <a:gd name="connsiteY56" fmla="*/ 10877 h 3009946"/>
              <a:gd name="connsiteX57" fmla="*/ 3515908 w 4366744"/>
              <a:gd name="connsiteY57" fmla="*/ 24088 h 3009946"/>
              <a:gd name="connsiteX58" fmla="*/ 3979263 w 4366744"/>
              <a:gd name="connsiteY58" fmla="*/ 826641 h 3009946"/>
              <a:gd name="connsiteX59" fmla="*/ 3939054 w 4366744"/>
              <a:gd name="connsiteY59" fmla="*/ 897573 h 3009946"/>
              <a:gd name="connsiteX60" fmla="*/ 2951766 w 4366744"/>
              <a:gd name="connsiteY60" fmla="*/ 899044 h 3009946"/>
              <a:gd name="connsiteX61" fmla="*/ 2944021 w 4366744"/>
              <a:gd name="connsiteY61" fmla="*/ 875089 h 3009946"/>
              <a:gd name="connsiteX62" fmla="*/ 2868474 w 4366744"/>
              <a:gd name="connsiteY62" fmla="*/ 849669 h 3009946"/>
              <a:gd name="connsiteX63" fmla="*/ 2377918 w 4366744"/>
              <a:gd name="connsiteY63" fmla="*/ 0 h 3009946"/>
              <a:gd name="connsiteX64" fmla="*/ 2358642 w 4366744"/>
              <a:gd name="connsiteY64" fmla="*/ 0 h 3009946"/>
              <a:gd name="connsiteX65" fmla="*/ 2854017 w 4366744"/>
              <a:gd name="connsiteY65" fmla="*/ 858015 h 3009946"/>
              <a:gd name="connsiteX66" fmla="*/ 2830565 w 4366744"/>
              <a:gd name="connsiteY66" fmla="*/ 899983 h 3009946"/>
              <a:gd name="connsiteX67" fmla="*/ 1879140 w 4366744"/>
              <a:gd name="connsiteY67" fmla="*/ 902070 h 3009946"/>
              <a:gd name="connsiteX68" fmla="*/ 1863584 w 4366744"/>
              <a:gd name="connsiteY68" fmla="*/ 839983 h 3009946"/>
              <a:gd name="connsiteX69" fmla="*/ 1826556 w 4366744"/>
              <a:gd name="connsiteY69" fmla="*/ 800447 h 3009946"/>
              <a:gd name="connsiteX70" fmla="*/ 2286243 w 4366744"/>
              <a:gd name="connsiteY70" fmla="*/ 0 h 3009946"/>
              <a:gd name="connsiteX71" fmla="*/ 2267769 w 4366744"/>
              <a:gd name="connsiteY71" fmla="*/ 0 h 3009946"/>
              <a:gd name="connsiteX72" fmla="*/ 1812674 w 4366744"/>
              <a:gd name="connsiteY72" fmla="*/ 792218 h 3009946"/>
              <a:gd name="connsiteX73" fmla="*/ 1710326 w 4366744"/>
              <a:gd name="connsiteY73" fmla="*/ 792423 h 3009946"/>
              <a:gd name="connsiteX74" fmla="*/ 1252820 w 4366744"/>
              <a:gd name="connsiteY74" fmla="*/ 0 h 3009946"/>
              <a:gd name="connsiteX75" fmla="*/ 1232530 w 4366744"/>
              <a:gd name="connsiteY75" fmla="*/ 0 h 3009946"/>
              <a:gd name="connsiteX76" fmla="*/ 1495963 w 4366744"/>
              <a:gd name="connsiteY76" fmla="*/ 456279 h 3009946"/>
              <a:gd name="connsiteX77" fmla="*/ 1497484 w 4366744"/>
              <a:gd name="connsiteY77" fmla="*/ 455401 h 3009946"/>
              <a:gd name="connsiteX78" fmla="*/ 1696190 w 4366744"/>
              <a:gd name="connsiteY78" fmla="*/ 799570 h 3009946"/>
              <a:gd name="connsiteX79" fmla="*/ 1659988 w 4366744"/>
              <a:gd name="connsiteY79" fmla="*/ 956514 h 3009946"/>
              <a:gd name="connsiteX80" fmla="*/ 1695378 w 4366744"/>
              <a:gd name="connsiteY80" fmla="*/ 994966 h 3009946"/>
              <a:gd name="connsiteX81" fmla="*/ 1215846 w 4366744"/>
              <a:gd name="connsiteY81" fmla="*/ 1830211 h 3009946"/>
              <a:gd name="connsiteX82" fmla="*/ 1162127 w 4366744"/>
              <a:gd name="connsiteY82" fmla="*/ 1833813 h 3009946"/>
              <a:gd name="connsiteX83" fmla="*/ 1132588 w 4366744"/>
              <a:gd name="connsiteY83" fmla="*/ 1879296 h 3009946"/>
              <a:gd name="connsiteX84" fmla="*/ 119836 w 4366744"/>
              <a:gd name="connsiteY84" fmla="*/ 1889377 h 3009946"/>
              <a:gd name="connsiteX85" fmla="*/ 113106 w 4366744"/>
              <a:gd name="connsiteY85" fmla="*/ 1849607 h 3009946"/>
              <a:gd name="connsiteX86" fmla="*/ 94592 w 4366744"/>
              <a:gd name="connsiteY86" fmla="*/ 1829839 h 3009946"/>
              <a:gd name="connsiteX87" fmla="*/ 603122 w 4366744"/>
              <a:gd name="connsiteY87" fmla="*/ 972776 h 3009946"/>
              <a:gd name="connsiteX88" fmla="*/ 659647 w 4366744"/>
              <a:gd name="connsiteY88" fmla="*/ 963492 h 3009946"/>
              <a:gd name="connsiteX89" fmla="*/ 689407 w 4366744"/>
              <a:gd name="connsiteY89" fmla="*/ 849861 h 3009946"/>
              <a:gd name="connsiteX90" fmla="*/ 682051 w 4366744"/>
              <a:gd name="connsiteY90" fmla="*/ 838880 h 3009946"/>
              <a:gd name="connsiteX91" fmla="*/ 1180135 w 4366744"/>
              <a:gd name="connsiteY91" fmla="*/ 0 h 3009946"/>
              <a:gd name="connsiteX92" fmla="*/ 1161766 w 4366744"/>
              <a:gd name="connsiteY92" fmla="*/ 0 h 3009946"/>
              <a:gd name="connsiteX93" fmla="*/ 671095 w 4366744"/>
              <a:gd name="connsiteY93" fmla="*/ 826931 h 3009946"/>
              <a:gd name="connsiteX94" fmla="*/ 584169 w 4366744"/>
              <a:gd name="connsiteY94" fmla="*/ 815188 h 3009946"/>
              <a:gd name="connsiteX95" fmla="*/ 113520 w 4366744"/>
              <a:gd name="connsiteY95" fmla="*/ 0 h 3009946"/>
              <a:gd name="connsiteX96" fmla="*/ 93230 w 4366744"/>
              <a:gd name="connsiteY96" fmla="*/ 0 h 3009946"/>
              <a:gd name="connsiteX97" fmla="*/ 568951 w 4366744"/>
              <a:gd name="connsiteY97" fmla="*/ 823974 h 3009946"/>
              <a:gd name="connsiteX98" fmla="*/ 545599 w 4366744"/>
              <a:gd name="connsiteY98" fmla="*/ 932889 h 3009946"/>
              <a:gd name="connsiteX99" fmla="*/ 586315 w 4366744"/>
              <a:gd name="connsiteY99" fmla="*/ 968267 h 3009946"/>
              <a:gd name="connsiteX100" fmla="*/ 79188 w 4366744"/>
              <a:gd name="connsiteY100" fmla="*/ 1822488 h 3009946"/>
              <a:gd name="connsiteX101" fmla="*/ 30272 w 4366744"/>
              <a:gd name="connsiteY101" fmla="*/ 1827379 h 3009946"/>
              <a:gd name="connsiteX102" fmla="*/ 8104 w 4366744"/>
              <a:gd name="connsiteY102" fmla="*/ 1910230 h 3009946"/>
              <a:gd name="connsiteX103" fmla="*/ 90939 w 4366744"/>
              <a:gd name="connsiteY103" fmla="*/ 1932458 h 3009946"/>
              <a:gd name="connsiteX104" fmla="*/ 115338 w 4366744"/>
              <a:gd name="connsiteY104" fmla="*/ 1906187 h 3009946"/>
              <a:gd name="connsiteX105" fmla="*/ 1133214 w 4366744"/>
              <a:gd name="connsiteY105" fmla="*/ 1896194 h 3009946"/>
              <a:gd name="connsiteX106" fmla="*/ 1139960 w 4366744"/>
              <a:gd name="connsiteY106" fmla="*/ 1916664 h 3009946"/>
              <a:gd name="connsiteX107" fmla="*/ 1215507 w 4366744"/>
              <a:gd name="connsiteY107" fmla="*/ 1942084 h 3009946"/>
              <a:gd name="connsiteX108" fmla="*/ 1696007 w 4366744"/>
              <a:gd name="connsiteY108" fmla="*/ 2774334 h 3009946"/>
              <a:gd name="connsiteX109" fmla="*/ 1659804 w 4366744"/>
              <a:gd name="connsiteY109" fmla="*/ 2931279 h 3009946"/>
              <a:gd name="connsiteX110" fmla="*/ 1820671 w 4366744"/>
              <a:gd name="connsiteY110" fmla="*/ 2974445 h 3009946"/>
              <a:gd name="connsiteX111" fmla="*/ 1863722 w 4366744"/>
              <a:gd name="connsiteY111" fmla="*/ 2813547 h 3009946"/>
              <a:gd name="connsiteX112" fmla="*/ 1816090 w 4366744"/>
              <a:gd name="connsiteY112" fmla="*/ 2767949 h 3009946"/>
              <a:gd name="connsiteX113" fmla="*/ 2288167 w 4366744"/>
              <a:gd name="connsiteY113" fmla="*/ 1946147 h 3009946"/>
              <a:gd name="connsiteX114" fmla="*/ 2366418 w 4366744"/>
              <a:gd name="connsiteY114" fmla="*/ 1944623 h 3009946"/>
              <a:gd name="connsiteX115" fmla="*/ 2403364 w 4366744"/>
              <a:gd name="connsiteY115" fmla="*/ 1897911 h 3009946"/>
              <a:gd name="connsiteX116" fmla="*/ 3398498 w 4366744"/>
              <a:gd name="connsiteY116" fmla="*/ 1895971 h 3009946"/>
              <a:gd name="connsiteX117" fmla="*/ 3406123 w 4366744"/>
              <a:gd name="connsiteY117" fmla="*/ 1917965 h 3009946"/>
              <a:gd name="connsiteX118" fmla="*/ 3481670 w 4366744"/>
              <a:gd name="connsiteY118" fmla="*/ 1943384 h 3009946"/>
              <a:gd name="connsiteX119" fmla="*/ 3970962 w 4366744"/>
              <a:gd name="connsiteY119" fmla="*/ 2790862 h 3009946"/>
              <a:gd name="connsiteX120" fmla="*/ 3970201 w 4366744"/>
              <a:gd name="connsiteY120" fmla="*/ 2791302 h 3009946"/>
              <a:gd name="connsiteX121" fmla="*/ 3913895 w 4366744"/>
              <a:gd name="connsiteY121" fmla="*/ 2869497 h 3009946"/>
              <a:gd name="connsiteX122" fmla="*/ 2946221 w 4366744"/>
              <a:gd name="connsiteY122" fmla="*/ 2869797 h 3009946"/>
              <a:gd name="connsiteX123" fmla="*/ 2938477 w 4366744"/>
              <a:gd name="connsiteY123" fmla="*/ 2845841 h 3009946"/>
              <a:gd name="connsiteX124" fmla="*/ 2855642 w 4366744"/>
              <a:gd name="connsiteY124" fmla="*/ 2823613 h 3009946"/>
              <a:gd name="connsiteX125" fmla="*/ 2833475 w 4366744"/>
              <a:gd name="connsiteY125" fmla="*/ 2906464 h 3009946"/>
              <a:gd name="connsiteX126" fmla="*/ 2916309 w 4366744"/>
              <a:gd name="connsiteY126" fmla="*/ 2928692 h 3009946"/>
              <a:gd name="connsiteX127" fmla="*/ 2945206 w 4366744"/>
              <a:gd name="connsiteY127" fmla="*/ 2885611 h 3009946"/>
              <a:gd name="connsiteX128" fmla="*/ 3911680 w 4366744"/>
              <a:gd name="connsiteY128" fmla="*/ 2884989 h 3009946"/>
              <a:gd name="connsiteX129" fmla="*/ 3927472 w 4366744"/>
              <a:gd name="connsiteY129" fmla="*/ 2951000 h 3009946"/>
              <a:gd name="connsiteX130" fmla="*/ 4044025 w 4366744"/>
              <a:gd name="connsiteY130" fmla="*/ 3009059 h 300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366744" h="3009946">
                <a:moveTo>
                  <a:pt x="3487370" y="1835523"/>
                </a:moveTo>
                <a:cubicBezTo>
                  <a:pt x="3471526" y="1827411"/>
                  <a:pt x="3452876" y="1824981"/>
                  <a:pt x="3435257" y="1833122"/>
                </a:cubicBezTo>
                <a:lnTo>
                  <a:pt x="2927502" y="953664"/>
                </a:lnTo>
                <a:cubicBezTo>
                  <a:pt x="2940317" y="944233"/>
                  <a:pt x="2947774" y="930791"/>
                  <a:pt x="2950429" y="916060"/>
                </a:cubicBezTo>
                <a:lnTo>
                  <a:pt x="3938478" y="914148"/>
                </a:lnTo>
                <a:cubicBezTo>
                  <a:pt x="3939307" y="927884"/>
                  <a:pt x="3944058" y="941384"/>
                  <a:pt x="3951092" y="953568"/>
                </a:cubicBezTo>
                <a:cubicBezTo>
                  <a:pt x="3957686" y="964990"/>
                  <a:pt x="3966563" y="975093"/>
                  <a:pt x="3977282" y="983117"/>
                </a:cubicBezTo>
                <a:close/>
                <a:moveTo>
                  <a:pt x="2406340" y="1881979"/>
                </a:moveTo>
                <a:cubicBezTo>
                  <a:pt x="2408115" y="1865726"/>
                  <a:pt x="2404768" y="1849384"/>
                  <a:pt x="2395975" y="1834155"/>
                </a:cubicBezTo>
                <a:cubicBezTo>
                  <a:pt x="2374874" y="1797606"/>
                  <a:pt x="2330337" y="1783725"/>
                  <a:pt x="2292377" y="1800565"/>
                </a:cubicBezTo>
                <a:lnTo>
                  <a:pt x="1827703" y="995727"/>
                </a:lnTo>
                <a:lnTo>
                  <a:pt x="1826943" y="996166"/>
                </a:lnTo>
                <a:cubicBezTo>
                  <a:pt x="1854537" y="977189"/>
                  <a:pt x="1872495" y="948546"/>
                  <a:pt x="1877365" y="918323"/>
                </a:cubicBezTo>
                <a:lnTo>
                  <a:pt x="2830752" y="916120"/>
                </a:lnTo>
                <a:cubicBezTo>
                  <a:pt x="2831546" y="922767"/>
                  <a:pt x="2834302" y="929298"/>
                  <a:pt x="2838258" y="936151"/>
                </a:cubicBezTo>
                <a:cubicBezTo>
                  <a:pt x="2853645" y="962801"/>
                  <a:pt x="2885738" y="972700"/>
                  <a:pt x="2913805" y="961571"/>
                </a:cubicBezTo>
                <a:lnTo>
                  <a:pt x="3421121" y="1840268"/>
                </a:lnTo>
                <a:cubicBezTo>
                  <a:pt x="3408305" y="1849699"/>
                  <a:pt x="3400527" y="1864342"/>
                  <a:pt x="3398311" y="1879834"/>
                </a:cubicBezTo>
                <a:close/>
                <a:moveTo>
                  <a:pt x="1709262" y="2765666"/>
                </a:moveTo>
                <a:lnTo>
                  <a:pt x="1228762" y="1933415"/>
                </a:lnTo>
                <a:cubicBezTo>
                  <a:pt x="1252434" y="1914672"/>
                  <a:pt x="1259909" y="1881930"/>
                  <a:pt x="1244522" y="1855280"/>
                </a:cubicBezTo>
                <a:cubicBezTo>
                  <a:pt x="1240566" y="1848427"/>
                  <a:pt x="1235088" y="1842453"/>
                  <a:pt x="1229727" y="1838440"/>
                </a:cubicBezTo>
                <a:lnTo>
                  <a:pt x="1709259" y="1003196"/>
                </a:lnTo>
                <a:cubicBezTo>
                  <a:pt x="1740946" y="1019420"/>
                  <a:pt x="1779531" y="1019478"/>
                  <a:pt x="1812807" y="1003312"/>
                </a:cubicBezTo>
                <a:lnTo>
                  <a:pt x="2277920" y="1808912"/>
                </a:lnTo>
                <a:cubicBezTo>
                  <a:pt x="2244357" y="1833366"/>
                  <a:pt x="2234110" y="1878876"/>
                  <a:pt x="2255212" y="1915425"/>
                </a:cubicBezTo>
                <a:cubicBezTo>
                  <a:pt x="2260048" y="1923801"/>
                  <a:pt x="2266405" y="1931298"/>
                  <a:pt x="2273845" y="1937156"/>
                </a:cubicBezTo>
                <a:lnTo>
                  <a:pt x="1800687" y="2760598"/>
                </a:lnTo>
                <a:cubicBezTo>
                  <a:pt x="1771317" y="2750143"/>
                  <a:pt x="1738735" y="2751695"/>
                  <a:pt x="1709262" y="2765666"/>
                </a:cubicBezTo>
                <a:close/>
                <a:moveTo>
                  <a:pt x="4044025" y="3009059"/>
                </a:moveTo>
                <a:cubicBezTo>
                  <a:pt x="4059204" y="3007180"/>
                  <a:pt x="4074263" y="3002293"/>
                  <a:pt x="4088340" y="2994166"/>
                </a:cubicBezTo>
                <a:cubicBezTo>
                  <a:pt x="4144644" y="2961659"/>
                  <a:pt x="4163921" y="2889614"/>
                  <a:pt x="4131389" y="2833268"/>
                </a:cubicBezTo>
                <a:cubicBezTo>
                  <a:pt x="4122157" y="2817278"/>
                  <a:pt x="4109121" y="2803484"/>
                  <a:pt x="4094360" y="2793732"/>
                </a:cubicBezTo>
                <a:lnTo>
                  <a:pt x="4366744" y="2319383"/>
                </a:lnTo>
                <a:lnTo>
                  <a:pt x="4366744" y="2289403"/>
                </a:lnTo>
                <a:lnTo>
                  <a:pt x="4080275" y="2788666"/>
                </a:lnTo>
                <a:cubicBezTo>
                  <a:pt x="4051108" y="2775048"/>
                  <a:pt x="4017089" y="2772354"/>
                  <a:pt x="3985977" y="2785240"/>
                </a:cubicBezTo>
                <a:lnTo>
                  <a:pt x="3495366" y="1935477"/>
                </a:lnTo>
                <a:lnTo>
                  <a:pt x="3494605" y="1935916"/>
                </a:lnTo>
                <a:cubicBezTo>
                  <a:pt x="3507421" y="1926486"/>
                  <a:pt x="3515200" y="1911843"/>
                  <a:pt x="3517416" y="1896351"/>
                </a:cubicBezTo>
                <a:lnTo>
                  <a:pt x="4366744" y="1894681"/>
                </a:lnTo>
                <a:lnTo>
                  <a:pt x="4366744" y="1878106"/>
                </a:lnTo>
                <a:lnTo>
                  <a:pt x="3517991" y="1879774"/>
                </a:lnTo>
                <a:cubicBezTo>
                  <a:pt x="3516756" y="1872365"/>
                  <a:pt x="3514322" y="1864633"/>
                  <a:pt x="3510365" y="1857781"/>
                </a:cubicBezTo>
                <a:cubicBezTo>
                  <a:pt x="3507727" y="1853211"/>
                  <a:pt x="3503889" y="1848321"/>
                  <a:pt x="3500168" y="1845393"/>
                </a:cubicBezTo>
                <a:lnTo>
                  <a:pt x="3989964" y="991025"/>
                </a:lnTo>
                <a:cubicBezTo>
                  <a:pt x="4017610" y="1005521"/>
                  <a:pt x="4051833" y="1005052"/>
                  <a:pt x="4080746" y="988359"/>
                </a:cubicBezTo>
                <a:cubicBezTo>
                  <a:pt x="4126399" y="962001"/>
                  <a:pt x="4142141" y="903165"/>
                  <a:pt x="4115764" y="857479"/>
                </a:cubicBezTo>
                <a:cubicBezTo>
                  <a:pt x="4107851" y="843773"/>
                  <a:pt x="4097335" y="832586"/>
                  <a:pt x="4085093" y="825440"/>
                </a:cubicBezTo>
                <a:lnTo>
                  <a:pt x="4366744" y="335303"/>
                </a:lnTo>
                <a:lnTo>
                  <a:pt x="4366744" y="303061"/>
                </a:lnTo>
                <a:lnTo>
                  <a:pt x="4071211" y="817211"/>
                </a:lnTo>
                <a:cubicBezTo>
                  <a:pt x="4046964" y="806843"/>
                  <a:pt x="4018185" y="806199"/>
                  <a:pt x="3992958" y="818734"/>
                </a:cubicBezTo>
                <a:lnTo>
                  <a:pt x="3529604" y="16181"/>
                </a:lnTo>
                <a:lnTo>
                  <a:pt x="3545108" y="0"/>
                </a:lnTo>
                <a:lnTo>
                  <a:pt x="3379037" y="0"/>
                </a:lnTo>
                <a:lnTo>
                  <a:pt x="3388441" y="10877"/>
                </a:lnTo>
                <a:cubicBezTo>
                  <a:pt x="3423929" y="38739"/>
                  <a:pt x="3473171" y="44954"/>
                  <a:pt x="3515908" y="24088"/>
                </a:cubicBezTo>
                <a:lnTo>
                  <a:pt x="3979263" y="826641"/>
                </a:lnTo>
                <a:cubicBezTo>
                  <a:pt x="3955472" y="843423"/>
                  <a:pt x="3941319" y="869869"/>
                  <a:pt x="3939054" y="897573"/>
                </a:cubicBezTo>
                <a:lnTo>
                  <a:pt x="2951766" y="899044"/>
                </a:lnTo>
                <a:cubicBezTo>
                  <a:pt x="2950852" y="890434"/>
                  <a:pt x="2948417" y="882703"/>
                  <a:pt x="2944021" y="875089"/>
                </a:cubicBezTo>
                <a:cubicBezTo>
                  <a:pt x="2928635" y="848438"/>
                  <a:pt x="2896543" y="838539"/>
                  <a:pt x="2868474" y="849669"/>
                </a:cubicBezTo>
                <a:lnTo>
                  <a:pt x="2377918" y="0"/>
                </a:lnTo>
                <a:lnTo>
                  <a:pt x="2358642" y="0"/>
                </a:lnTo>
                <a:lnTo>
                  <a:pt x="2854017" y="858015"/>
                </a:lnTo>
                <a:cubicBezTo>
                  <a:pt x="2840880" y="868646"/>
                  <a:pt x="2832340" y="883729"/>
                  <a:pt x="2830565" y="899983"/>
                </a:cubicBezTo>
                <a:lnTo>
                  <a:pt x="1879140" y="902070"/>
                </a:lnTo>
                <a:cubicBezTo>
                  <a:pt x="1880239" y="881130"/>
                  <a:pt x="1875014" y="859780"/>
                  <a:pt x="1863584" y="839983"/>
                </a:cubicBezTo>
                <a:cubicBezTo>
                  <a:pt x="1853913" y="823231"/>
                  <a:pt x="1841316" y="810200"/>
                  <a:pt x="1826556" y="800447"/>
                </a:cubicBezTo>
                <a:lnTo>
                  <a:pt x="2286243" y="0"/>
                </a:lnTo>
                <a:lnTo>
                  <a:pt x="2267769" y="0"/>
                </a:lnTo>
                <a:lnTo>
                  <a:pt x="1812674" y="792218"/>
                </a:lnTo>
                <a:cubicBezTo>
                  <a:pt x="1780666" y="777194"/>
                  <a:pt x="1743602" y="776257"/>
                  <a:pt x="1710326" y="792423"/>
                </a:cubicBezTo>
                <a:lnTo>
                  <a:pt x="1252820" y="0"/>
                </a:lnTo>
                <a:lnTo>
                  <a:pt x="1232530" y="0"/>
                </a:lnTo>
                <a:lnTo>
                  <a:pt x="1495963" y="456279"/>
                </a:lnTo>
                <a:lnTo>
                  <a:pt x="1497484" y="455401"/>
                </a:lnTo>
                <a:lnTo>
                  <a:pt x="1696190" y="799570"/>
                </a:lnTo>
                <a:cubicBezTo>
                  <a:pt x="1645127" y="834127"/>
                  <a:pt x="1628776" y="902452"/>
                  <a:pt x="1659988" y="956514"/>
                </a:cubicBezTo>
                <a:cubicBezTo>
                  <a:pt x="1669220" y="972504"/>
                  <a:pt x="1681817" y="985537"/>
                  <a:pt x="1695378" y="994966"/>
                </a:cubicBezTo>
                <a:lnTo>
                  <a:pt x="1215846" y="1830211"/>
                </a:lnTo>
                <a:cubicBezTo>
                  <a:pt x="1198481" y="1822978"/>
                  <a:pt x="1179627" y="1823710"/>
                  <a:pt x="1162127" y="1833813"/>
                </a:cubicBezTo>
                <a:cubicBezTo>
                  <a:pt x="1144627" y="1843917"/>
                  <a:pt x="1134245" y="1861080"/>
                  <a:pt x="1132588" y="1879296"/>
                </a:cubicBezTo>
                <a:lnTo>
                  <a:pt x="119836" y="1889377"/>
                </a:lnTo>
                <a:cubicBezTo>
                  <a:pt x="122169" y="1875847"/>
                  <a:pt x="120140" y="1861790"/>
                  <a:pt x="113106" y="1849607"/>
                </a:cubicBezTo>
                <a:cubicBezTo>
                  <a:pt x="108270" y="1841231"/>
                  <a:pt x="101592" y="1834934"/>
                  <a:pt x="94592" y="1829839"/>
                </a:cubicBezTo>
                <a:lnTo>
                  <a:pt x="603122" y="972776"/>
                </a:lnTo>
                <a:cubicBezTo>
                  <a:pt x="622211" y="975968"/>
                  <a:pt x="642146" y="973596"/>
                  <a:pt x="659647" y="963492"/>
                </a:cubicBezTo>
                <a:cubicBezTo>
                  <a:pt x="699213" y="940648"/>
                  <a:pt x="712707" y="890218"/>
                  <a:pt x="689407" y="849861"/>
                </a:cubicBezTo>
                <a:cubicBezTo>
                  <a:pt x="687209" y="846054"/>
                  <a:pt x="684249" y="842687"/>
                  <a:pt x="682051" y="838880"/>
                </a:cubicBezTo>
                <a:lnTo>
                  <a:pt x="1180135" y="0"/>
                </a:lnTo>
                <a:lnTo>
                  <a:pt x="1161766" y="0"/>
                </a:lnTo>
                <a:lnTo>
                  <a:pt x="671095" y="826931"/>
                </a:lnTo>
                <a:cubicBezTo>
                  <a:pt x="647457" y="807075"/>
                  <a:pt x="612880" y="801657"/>
                  <a:pt x="584169" y="815188"/>
                </a:cubicBezTo>
                <a:lnTo>
                  <a:pt x="113520" y="0"/>
                </a:lnTo>
                <a:lnTo>
                  <a:pt x="93230" y="0"/>
                </a:lnTo>
                <a:lnTo>
                  <a:pt x="568951" y="823974"/>
                </a:lnTo>
                <a:cubicBezTo>
                  <a:pt x="534626" y="848867"/>
                  <a:pt x="524058" y="895579"/>
                  <a:pt x="545599" y="932889"/>
                </a:cubicBezTo>
                <a:cubicBezTo>
                  <a:pt x="555271" y="949641"/>
                  <a:pt x="570150" y="961355"/>
                  <a:pt x="586315" y="968267"/>
                </a:cubicBezTo>
                <a:lnTo>
                  <a:pt x="79188" y="1822488"/>
                </a:lnTo>
                <a:cubicBezTo>
                  <a:pt x="63142" y="1817539"/>
                  <a:pt x="45489" y="1818593"/>
                  <a:pt x="30272" y="1827379"/>
                </a:cubicBezTo>
                <a:cubicBezTo>
                  <a:pt x="1358" y="1844072"/>
                  <a:pt x="-8601" y="1881295"/>
                  <a:pt x="8104" y="1910230"/>
                </a:cubicBezTo>
                <a:cubicBezTo>
                  <a:pt x="24810" y="1939165"/>
                  <a:pt x="62025" y="1949151"/>
                  <a:pt x="90939" y="1932458"/>
                </a:cubicBezTo>
                <a:cubicBezTo>
                  <a:pt x="102352" y="1925868"/>
                  <a:pt x="110046" y="1916350"/>
                  <a:pt x="115338" y="1906187"/>
                </a:cubicBezTo>
                <a:lnTo>
                  <a:pt x="1133214" y="1896194"/>
                </a:lnTo>
                <a:cubicBezTo>
                  <a:pt x="1134447" y="1903602"/>
                  <a:pt x="1136443" y="1910573"/>
                  <a:pt x="1139960" y="1916664"/>
                </a:cubicBezTo>
                <a:cubicBezTo>
                  <a:pt x="1155346" y="1943314"/>
                  <a:pt x="1187438" y="1953214"/>
                  <a:pt x="1215507" y="1942084"/>
                </a:cubicBezTo>
                <a:lnTo>
                  <a:pt x="1696007" y="2774334"/>
                </a:lnTo>
                <a:cubicBezTo>
                  <a:pt x="1644942" y="2808892"/>
                  <a:pt x="1628591" y="2877217"/>
                  <a:pt x="1659804" y="2931279"/>
                </a:cubicBezTo>
                <a:cubicBezTo>
                  <a:pt x="1692335" y="2987625"/>
                  <a:pt x="1764366" y="3006953"/>
                  <a:pt x="1820671" y="2974445"/>
                </a:cubicBezTo>
                <a:cubicBezTo>
                  <a:pt x="1876977" y="2941937"/>
                  <a:pt x="1896253" y="2869893"/>
                  <a:pt x="1863722" y="2813547"/>
                </a:cubicBezTo>
                <a:cubicBezTo>
                  <a:pt x="1851852" y="2792988"/>
                  <a:pt x="1835214" y="2778228"/>
                  <a:pt x="1816090" y="2767949"/>
                </a:cubicBezTo>
                <a:lnTo>
                  <a:pt x="2288167" y="1946147"/>
                </a:lnTo>
                <a:cubicBezTo>
                  <a:pt x="2311770" y="1958915"/>
                  <a:pt x="2341310" y="1959119"/>
                  <a:pt x="2366418" y="1944623"/>
                </a:cubicBezTo>
                <a:cubicBezTo>
                  <a:pt x="2384679" y="1934080"/>
                  <a:pt x="2397784" y="1916362"/>
                  <a:pt x="2403364" y="1897911"/>
                </a:cubicBezTo>
                <a:lnTo>
                  <a:pt x="3398498" y="1895971"/>
                </a:lnTo>
                <a:cubicBezTo>
                  <a:pt x="3399732" y="1903380"/>
                  <a:pt x="3402167" y="1911112"/>
                  <a:pt x="3406123" y="1917965"/>
                </a:cubicBezTo>
                <a:cubicBezTo>
                  <a:pt x="3421510" y="1944615"/>
                  <a:pt x="3453601" y="1954513"/>
                  <a:pt x="3481670" y="1943384"/>
                </a:cubicBezTo>
                <a:lnTo>
                  <a:pt x="3970962" y="2790862"/>
                </a:lnTo>
                <a:cubicBezTo>
                  <a:pt x="3970962" y="2790862"/>
                  <a:pt x="3970201" y="2791302"/>
                  <a:pt x="3970201" y="2791302"/>
                </a:cubicBezTo>
                <a:cubicBezTo>
                  <a:pt x="3939765" y="2808874"/>
                  <a:pt x="3920287" y="2838395"/>
                  <a:pt x="3913895" y="2869497"/>
                </a:cubicBezTo>
                <a:lnTo>
                  <a:pt x="2946221" y="2869797"/>
                </a:lnTo>
                <a:cubicBezTo>
                  <a:pt x="2945748" y="2861948"/>
                  <a:pt x="2942873" y="2853456"/>
                  <a:pt x="2938477" y="2845841"/>
                </a:cubicBezTo>
                <a:cubicBezTo>
                  <a:pt x="2921772" y="2816907"/>
                  <a:pt x="2884556" y="2806920"/>
                  <a:pt x="2855642" y="2823613"/>
                </a:cubicBezTo>
                <a:cubicBezTo>
                  <a:pt x="2826728" y="2840307"/>
                  <a:pt x="2816770" y="2877530"/>
                  <a:pt x="2833475" y="2906464"/>
                </a:cubicBezTo>
                <a:cubicBezTo>
                  <a:pt x="2850180" y="2935399"/>
                  <a:pt x="2887395" y="2945385"/>
                  <a:pt x="2916309" y="2928692"/>
                </a:cubicBezTo>
                <a:cubicBezTo>
                  <a:pt x="2933048" y="2919027"/>
                  <a:pt x="2943110" y="2903066"/>
                  <a:pt x="2945206" y="2885611"/>
                </a:cubicBezTo>
                <a:lnTo>
                  <a:pt x="3911680" y="2884989"/>
                </a:lnTo>
                <a:cubicBezTo>
                  <a:pt x="3910259" y="2907130"/>
                  <a:pt x="3915603" y="2930441"/>
                  <a:pt x="3927472" y="2951000"/>
                </a:cubicBezTo>
                <a:cubicBezTo>
                  <a:pt x="3951871" y="2993259"/>
                  <a:pt x="3998487" y="3014697"/>
                  <a:pt x="4044025" y="30090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8">
            <a:extLst>
              <a:ext uri="{FF2B5EF4-FFF2-40B4-BE49-F238E27FC236}">
                <a16:creationId xmlns:a16="http://schemas.microsoft.com/office/drawing/2014/main" id="{057D9C3D-0B91-2897-69D5-3748F60AC7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38579" y="2255476"/>
            <a:ext cx="7358663" cy="765627"/>
          </a:xfrm>
          <a:prstGeom prst="rect">
            <a:avLst/>
          </a:prstGeom>
        </p:spPr>
        <p:txBody>
          <a:bodyPr anchor="ctr" anchorCtr="0">
            <a:normAutofit/>
          </a:bodyPr>
          <a:lstStyle>
            <a:lvl1pPr algn="l">
              <a:defRPr sz="24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Subtitle 2"/>
          <p:cNvSpPr>
            <a:spLocks noGrp="1"/>
          </p:cNvSpPr>
          <p:nvPr>
            <p:ph type="subTitle" idx="1"/>
          </p:nvPr>
        </p:nvSpPr>
        <p:spPr>
          <a:xfrm>
            <a:off x="1038579" y="3083993"/>
            <a:ext cx="7358663" cy="487116"/>
          </a:xfrm>
          <a:prstGeom prst="rect">
            <a:avLst/>
          </a:prstGeom>
          <a:noFill/>
        </p:spPr>
        <p:txBody>
          <a:bodyPr anchor="ctr">
            <a:normAutofit/>
          </a:bodyPr>
          <a:lstStyle>
            <a:lvl1pPr marL="0" indent="0" algn="l">
              <a:buNone/>
              <a:defRPr lang="en-GB" sz="1800" smtClean="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6910795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solidFill>
          <a:srgbClr val="191A4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43291C-D01D-873D-0CB1-4F41D13CB670}"/>
              </a:ext>
            </a:extLst>
          </p:cNvPr>
          <p:cNvSpPr/>
          <p:nvPr userDrawn="1"/>
        </p:nvSpPr>
        <p:spPr>
          <a:xfrm>
            <a:off x="12636500" y="0"/>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Use the ‘New Slide’ </a:t>
            </a:r>
            <a:br>
              <a:rPr lang="en-US" sz="1200" dirty="0">
                <a:solidFill>
                  <a:schemeClr val="tx2"/>
                </a:solidFill>
              </a:rPr>
            </a:br>
            <a:r>
              <a:rPr lang="en-US" sz="1200" dirty="0">
                <a:solidFill>
                  <a:schemeClr val="tx2"/>
                </a:solidFill>
              </a:rPr>
              <a:t>or ‘Layout’ buttons for different cover slide options.</a:t>
            </a:r>
          </a:p>
        </p:txBody>
      </p:sp>
      <p:sp>
        <p:nvSpPr>
          <p:cNvPr id="4" name="Freeform 7">
            <a:extLst>
              <a:ext uri="{FF2B5EF4-FFF2-40B4-BE49-F238E27FC236}">
                <a16:creationId xmlns:a16="http://schemas.microsoft.com/office/drawing/2014/main" id="{D044996D-EC75-D487-43F2-C0A5A603589D}"/>
              </a:ext>
            </a:extLst>
          </p:cNvPr>
          <p:cNvSpPr/>
          <p:nvPr userDrawn="1"/>
        </p:nvSpPr>
        <p:spPr>
          <a:xfrm flipH="1" flipV="1">
            <a:off x="5549900" y="3429000"/>
            <a:ext cx="6453188" cy="3429000"/>
          </a:xfrm>
          <a:custGeom>
            <a:avLst/>
            <a:gdLst>
              <a:gd name="connsiteX0" fmla="*/ 1876278 w 6453553"/>
              <a:gd name="connsiteY0" fmla="*/ 1278196 h 3428999"/>
              <a:gd name="connsiteX1" fmla="*/ 2368648 w 6453553"/>
              <a:gd name="connsiteY1" fmla="*/ 421565 h 3428999"/>
              <a:gd name="connsiteX2" fmla="*/ 2347546 w 6453553"/>
              <a:gd name="connsiteY2" fmla="*/ 382907 h 3428999"/>
              <a:gd name="connsiteX3" fmla="*/ 1332034 w 6453553"/>
              <a:gd name="connsiteY3" fmla="*/ 382907 h 3428999"/>
              <a:gd name="connsiteX4" fmla="*/ 1303898 w 6453553"/>
              <a:gd name="connsiteY4" fmla="*/ 426837 h 3428999"/>
              <a:gd name="connsiteX5" fmla="*/ 1797148 w 6453553"/>
              <a:gd name="connsiteY5" fmla="*/ 1277317 h 3428999"/>
              <a:gd name="connsiteX6" fmla="*/ 1835834 w 6453553"/>
              <a:gd name="connsiteY6" fmla="*/ 1269410 h 3428999"/>
              <a:gd name="connsiteX7" fmla="*/ 1876278 w 6453553"/>
              <a:gd name="connsiteY7" fmla="*/ 1278196 h 3428999"/>
              <a:gd name="connsiteX8" fmla="*/ 4085784 w 6453553"/>
              <a:gd name="connsiteY8" fmla="*/ 1290496 h 3428999"/>
              <a:gd name="connsiteX9" fmla="*/ 4120075 w 6453553"/>
              <a:gd name="connsiteY9" fmla="*/ 1282589 h 3428999"/>
              <a:gd name="connsiteX10" fmla="*/ 4138538 w 6453553"/>
              <a:gd name="connsiteY10" fmla="*/ 1284346 h 3428999"/>
              <a:gd name="connsiteX11" fmla="*/ 4630908 w 6453553"/>
              <a:gd name="connsiteY11" fmla="*/ 416293 h 3428999"/>
              <a:gd name="connsiteX12" fmla="*/ 4615082 w 6453553"/>
              <a:gd name="connsiteY12" fmla="*/ 382907 h 3428999"/>
              <a:gd name="connsiteX13" fmla="*/ 4615082 w 6453553"/>
              <a:gd name="connsiteY13" fmla="*/ 383785 h 3428999"/>
              <a:gd name="connsiteX14" fmla="*/ 3580228 w 6453553"/>
              <a:gd name="connsiteY14" fmla="*/ 383785 h 3428999"/>
              <a:gd name="connsiteX15" fmla="*/ 3570556 w 6453553"/>
              <a:gd name="connsiteY15" fmla="*/ 402236 h 3428999"/>
              <a:gd name="connsiteX16" fmla="*/ 663818 w 6453553"/>
              <a:gd name="connsiteY16" fmla="*/ 1293132 h 3428999"/>
              <a:gd name="connsiteX17" fmla="*/ 701626 w 6453553"/>
              <a:gd name="connsiteY17" fmla="*/ 1283468 h 3428999"/>
              <a:gd name="connsiteX18" fmla="*/ 736794 w 6453553"/>
              <a:gd name="connsiteY18" fmla="*/ 1291375 h 3428999"/>
              <a:gd name="connsiteX19" fmla="*/ 1236198 w 6453553"/>
              <a:gd name="connsiteY19" fmla="*/ 422444 h 3428999"/>
              <a:gd name="connsiteX20" fmla="*/ 1213338 w 6453553"/>
              <a:gd name="connsiteY20" fmla="*/ 382907 h 3428999"/>
              <a:gd name="connsiteX21" fmla="*/ 1213338 w 6453553"/>
              <a:gd name="connsiteY21" fmla="*/ 383785 h 3428999"/>
              <a:gd name="connsiteX22" fmla="*/ 232116 w 6453553"/>
              <a:gd name="connsiteY22" fmla="*/ 383785 h 3428999"/>
              <a:gd name="connsiteX23" fmla="*/ 182000 w 6453553"/>
              <a:gd name="connsiteY23" fmla="*/ 463737 h 3428999"/>
              <a:gd name="connsiteX24" fmla="*/ 5185703 w 6453553"/>
              <a:gd name="connsiteY24" fmla="*/ 1356391 h 3428999"/>
              <a:gd name="connsiteX25" fmla="*/ 5210321 w 6453553"/>
              <a:gd name="connsiteY25" fmla="*/ 1315097 h 3428999"/>
              <a:gd name="connsiteX26" fmla="*/ 4697729 w 6453553"/>
              <a:gd name="connsiteY26" fmla="*/ 430351 h 3428999"/>
              <a:gd name="connsiteX27" fmla="*/ 4674869 w 6453553"/>
              <a:gd name="connsiteY27" fmla="*/ 435623 h 3428999"/>
              <a:gd name="connsiteX28" fmla="*/ 4643217 w 6453553"/>
              <a:gd name="connsiteY28" fmla="*/ 426837 h 3428999"/>
              <a:gd name="connsiteX29" fmla="*/ 4153485 w 6453553"/>
              <a:gd name="connsiteY29" fmla="*/ 1289617 h 3428999"/>
              <a:gd name="connsiteX30" fmla="*/ 4201843 w 6453553"/>
              <a:gd name="connsiteY30" fmla="*/ 1356391 h 3428999"/>
              <a:gd name="connsiteX31" fmla="*/ 4038306 w 6453553"/>
              <a:gd name="connsiteY31" fmla="*/ 1357270 h 3428999"/>
              <a:gd name="connsiteX32" fmla="*/ 4071717 w 6453553"/>
              <a:gd name="connsiteY32" fmla="*/ 1298403 h 3428999"/>
              <a:gd name="connsiteX33" fmla="*/ 3557368 w 6453553"/>
              <a:gd name="connsiteY33" fmla="*/ 411900 h 3428999"/>
              <a:gd name="connsiteX34" fmla="*/ 3538904 w 6453553"/>
              <a:gd name="connsiteY34" fmla="*/ 416293 h 3428999"/>
              <a:gd name="connsiteX35" fmla="*/ 3498458 w 6453553"/>
              <a:gd name="connsiteY35" fmla="*/ 382907 h 3428999"/>
              <a:gd name="connsiteX36" fmla="*/ 3498458 w 6453553"/>
              <a:gd name="connsiteY36" fmla="*/ 383785 h 3428999"/>
              <a:gd name="connsiteX37" fmla="*/ 2467122 w 6453553"/>
              <a:gd name="connsiteY37" fmla="*/ 383785 h 3428999"/>
              <a:gd name="connsiteX38" fmla="*/ 2407334 w 6453553"/>
              <a:gd name="connsiteY38" fmla="*/ 436501 h 3428999"/>
              <a:gd name="connsiteX39" fmla="*/ 2382716 w 6453553"/>
              <a:gd name="connsiteY39" fmla="*/ 431230 h 3428999"/>
              <a:gd name="connsiteX40" fmla="*/ 1890346 w 6453553"/>
              <a:gd name="connsiteY40" fmla="*/ 1286982 h 3428999"/>
              <a:gd name="connsiteX41" fmla="*/ 1931670 w 6453553"/>
              <a:gd name="connsiteY41" fmla="*/ 1357270 h 3428999"/>
              <a:gd name="connsiteX42" fmla="*/ 2858378 w 6453553"/>
              <a:gd name="connsiteY42" fmla="*/ 1357270 h 3428999"/>
              <a:gd name="connsiteX43" fmla="*/ 2978834 w 6453553"/>
              <a:gd name="connsiteY43" fmla="*/ 1244809 h 3428999"/>
              <a:gd name="connsiteX44" fmla="*/ 3098408 w 6453553"/>
              <a:gd name="connsiteY44" fmla="*/ 1357270 h 3428999"/>
              <a:gd name="connsiteX45" fmla="*/ 2424038 w 6453553"/>
              <a:gd name="connsiteY45" fmla="*/ 2298246 h 3428999"/>
              <a:gd name="connsiteX46" fmla="*/ 2905858 w 6453553"/>
              <a:gd name="connsiteY46" fmla="*/ 1460944 h 3428999"/>
              <a:gd name="connsiteX47" fmla="*/ 2858378 w 6453553"/>
              <a:gd name="connsiteY47" fmla="*/ 1373084 h 3428999"/>
              <a:gd name="connsiteX48" fmla="*/ 1931670 w 6453553"/>
              <a:gd name="connsiteY48" fmla="*/ 1373084 h 3428999"/>
              <a:gd name="connsiteX49" fmla="*/ 1893862 w 6453553"/>
              <a:gd name="connsiteY49" fmla="*/ 1441615 h 3428999"/>
              <a:gd name="connsiteX50" fmla="*/ 2390628 w 6453553"/>
              <a:gd name="connsiteY50" fmla="*/ 2298246 h 3428999"/>
              <a:gd name="connsiteX51" fmla="*/ 2407334 w 6453553"/>
              <a:gd name="connsiteY51" fmla="*/ 2295610 h 3428999"/>
              <a:gd name="connsiteX52" fmla="*/ 2424038 w 6453553"/>
              <a:gd name="connsiteY52" fmla="*/ 2298246 h 3428999"/>
              <a:gd name="connsiteX53" fmla="*/ 3561764 w 6453553"/>
              <a:gd name="connsiteY53" fmla="*/ 2300882 h 3428999"/>
              <a:gd name="connsiteX54" fmla="*/ 4060287 w 6453553"/>
              <a:gd name="connsiteY54" fmla="*/ 1422286 h 3428999"/>
              <a:gd name="connsiteX55" fmla="*/ 4037427 w 6453553"/>
              <a:gd name="connsiteY55" fmla="*/ 1373084 h 3428999"/>
              <a:gd name="connsiteX56" fmla="*/ 3098408 w 6453553"/>
              <a:gd name="connsiteY56" fmla="*/ 1373084 h 3428999"/>
              <a:gd name="connsiteX57" fmla="*/ 3039500 w 6453553"/>
              <a:gd name="connsiteY57" fmla="*/ 1468851 h 3428999"/>
              <a:gd name="connsiteX58" fmla="*/ 3521318 w 6453553"/>
              <a:gd name="connsiteY58" fmla="*/ 2299124 h 3428999"/>
              <a:gd name="connsiteX59" fmla="*/ 3538904 w 6453553"/>
              <a:gd name="connsiteY59" fmla="*/ 2296489 h 3428999"/>
              <a:gd name="connsiteX60" fmla="*/ 3561764 w 6453553"/>
              <a:gd name="connsiteY60" fmla="*/ 2300882 h 3428999"/>
              <a:gd name="connsiteX61" fmla="*/ 2882998 w 6453553"/>
              <a:gd name="connsiteY61" fmla="*/ 3325325 h 3428999"/>
              <a:gd name="connsiteX62" fmla="*/ 2926080 w 6453553"/>
              <a:gd name="connsiteY62" fmla="*/ 3253280 h 3428999"/>
              <a:gd name="connsiteX63" fmla="*/ 2436348 w 6453553"/>
              <a:gd name="connsiteY63" fmla="*/ 2408070 h 3428999"/>
              <a:gd name="connsiteX64" fmla="*/ 2407334 w 6453553"/>
              <a:gd name="connsiteY64" fmla="*/ 2415978 h 3428999"/>
              <a:gd name="connsiteX65" fmla="*/ 2379198 w 6453553"/>
              <a:gd name="connsiteY65" fmla="*/ 2408949 h 3428999"/>
              <a:gd name="connsiteX66" fmla="*/ 1892104 w 6453553"/>
              <a:gd name="connsiteY66" fmla="*/ 3255915 h 3428999"/>
              <a:gd name="connsiteX67" fmla="*/ 1931670 w 6453553"/>
              <a:gd name="connsiteY67" fmla="*/ 3325325 h 3428999"/>
              <a:gd name="connsiteX68" fmla="*/ 2978834 w 6453553"/>
              <a:gd name="connsiteY68" fmla="*/ 3428999 h 3428999"/>
              <a:gd name="connsiteX69" fmla="*/ 2882998 w 6453553"/>
              <a:gd name="connsiteY69" fmla="*/ 3341139 h 3428999"/>
              <a:gd name="connsiteX70" fmla="*/ 1932548 w 6453553"/>
              <a:gd name="connsiteY70" fmla="*/ 3341139 h 3428999"/>
              <a:gd name="connsiteX71" fmla="*/ 1836712 w 6453553"/>
              <a:gd name="connsiteY71" fmla="*/ 3428999 h 3428999"/>
              <a:gd name="connsiteX72" fmla="*/ 1740876 w 6453553"/>
              <a:gd name="connsiteY72" fmla="*/ 3333232 h 3428999"/>
              <a:gd name="connsiteX73" fmla="*/ 1836712 w 6453553"/>
              <a:gd name="connsiteY73" fmla="*/ 3237465 h 3428999"/>
              <a:gd name="connsiteX74" fmla="*/ 1878916 w 6453553"/>
              <a:gd name="connsiteY74" fmla="*/ 3247130 h 3428999"/>
              <a:gd name="connsiteX75" fmla="*/ 2366010 w 6453553"/>
              <a:gd name="connsiteY75" fmla="*/ 2399284 h 3428999"/>
              <a:gd name="connsiteX76" fmla="*/ 2346666 w 6453553"/>
              <a:gd name="connsiteY76" fmla="*/ 2355355 h 3428999"/>
              <a:gd name="connsiteX77" fmla="*/ 2375682 w 6453553"/>
              <a:gd name="connsiteY77" fmla="*/ 2304396 h 3428999"/>
              <a:gd name="connsiteX78" fmla="*/ 1879794 w 6453553"/>
              <a:gd name="connsiteY78" fmla="*/ 1449522 h 3428999"/>
              <a:gd name="connsiteX79" fmla="*/ 1836712 w 6453553"/>
              <a:gd name="connsiteY79" fmla="*/ 1460065 h 3428999"/>
              <a:gd name="connsiteX80" fmla="*/ 1740876 w 6453553"/>
              <a:gd name="connsiteY80" fmla="*/ 1364298 h 3428999"/>
              <a:gd name="connsiteX81" fmla="*/ 1783958 w 6453553"/>
              <a:gd name="connsiteY81" fmla="*/ 1284346 h 3428999"/>
              <a:gd name="connsiteX82" fmla="*/ 1288952 w 6453553"/>
              <a:gd name="connsiteY82" fmla="*/ 432986 h 3428999"/>
              <a:gd name="connsiteX83" fmla="*/ 1273126 w 6453553"/>
              <a:gd name="connsiteY83" fmla="*/ 435623 h 3428999"/>
              <a:gd name="connsiteX84" fmla="*/ 1250266 w 6453553"/>
              <a:gd name="connsiteY84" fmla="*/ 431230 h 3428999"/>
              <a:gd name="connsiteX85" fmla="*/ 750862 w 6453553"/>
              <a:gd name="connsiteY85" fmla="*/ 1300161 h 3428999"/>
              <a:gd name="connsiteX86" fmla="*/ 783394 w 6453553"/>
              <a:gd name="connsiteY86" fmla="*/ 1365177 h 3428999"/>
              <a:gd name="connsiteX87" fmla="*/ 702504 w 6453553"/>
              <a:gd name="connsiteY87" fmla="*/ 1446008 h 3428999"/>
              <a:gd name="connsiteX88" fmla="*/ 621616 w 6453553"/>
              <a:gd name="connsiteY88" fmla="*/ 1365177 h 3428999"/>
              <a:gd name="connsiteX89" fmla="*/ 651510 w 6453553"/>
              <a:gd name="connsiteY89" fmla="*/ 1301918 h 3428999"/>
              <a:gd name="connsiteX90" fmla="*/ 170570 w 6453553"/>
              <a:gd name="connsiteY90" fmla="*/ 473402 h 3428999"/>
              <a:gd name="connsiteX91" fmla="*/ 117816 w 6453553"/>
              <a:gd name="connsiteY91" fmla="*/ 485702 h 3428999"/>
              <a:gd name="connsiteX92" fmla="*/ 0 w 6453553"/>
              <a:gd name="connsiteY92" fmla="*/ 367971 h 3428999"/>
              <a:gd name="connsiteX93" fmla="*/ 117816 w 6453553"/>
              <a:gd name="connsiteY93" fmla="*/ 250239 h 3428999"/>
              <a:gd name="connsiteX94" fmla="*/ 182880 w 6453553"/>
              <a:gd name="connsiteY94" fmla="*/ 269568 h 3428999"/>
              <a:gd name="connsiteX95" fmla="*/ 338284 w 6453553"/>
              <a:gd name="connsiteY95" fmla="*/ 0 h 3428999"/>
              <a:gd name="connsiteX96" fmla="*/ 356288 w 6453553"/>
              <a:gd name="connsiteY96" fmla="*/ 0 h 3428999"/>
              <a:gd name="connsiteX97" fmla="*/ 195188 w 6453553"/>
              <a:gd name="connsiteY97" fmla="*/ 279232 h 3428999"/>
              <a:gd name="connsiteX98" fmla="*/ 234754 w 6453553"/>
              <a:gd name="connsiteY98" fmla="*/ 367092 h 3428999"/>
              <a:gd name="connsiteX99" fmla="*/ 234754 w 6453553"/>
              <a:gd name="connsiteY99" fmla="*/ 367971 h 3428999"/>
              <a:gd name="connsiteX100" fmla="*/ 1213338 w 6453553"/>
              <a:gd name="connsiteY100" fmla="*/ 367971 h 3428999"/>
              <a:gd name="connsiteX101" fmla="*/ 1273126 w 6453553"/>
              <a:gd name="connsiteY101" fmla="*/ 315255 h 3428999"/>
              <a:gd name="connsiteX102" fmla="*/ 1295986 w 6453553"/>
              <a:gd name="connsiteY102" fmla="*/ 319648 h 3428999"/>
              <a:gd name="connsiteX103" fmla="*/ 1479705 w 6453553"/>
              <a:gd name="connsiteY103" fmla="*/ 0 h 3428999"/>
              <a:gd name="connsiteX104" fmla="*/ 1498225 w 6453553"/>
              <a:gd name="connsiteY104" fmla="*/ 0 h 3428999"/>
              <a:gd name="connsiteX105" fmla="*/ 1310054 w 6453553"/>
              <a:gd name="connsiteY105" fmla="*/ 327555 h 3428999"/>
              <a:gd name="connsiteX106" fmla="*/ 1332914 w 6453553"/>
              <a:gd name="connsiteY106" fmla="*/ 367092 h 3428999"/>
              <a:gd name="connsiteX107" fmla="*/ 2347546 w 6453553"/>
              <a:gd name="connsiteY107" fmla="*/ 367092 h 3428999"/>
              <a:gd name="connsiteX108" fmla="*/ 2407334 w 6453553"/>
              <a:gd name="connsiteY108" fmla="*/ 314376 h 3428999"/>
              <a:gd name="connsiteX109" fmla="*/ 2428434 w 6453553"/>
              <a:gd name="connsiteY109" fmla="*/ 317891 h 3428999"/>
              <a:gd name="connsiteX110" fmla="*/ 2610991 w 6453553"/>
              <a:gd name="connsiteY110" fmla="*/ 0 h 3428999"/>
              <a:gd name="connsiteX111" fmla="*/ 2629650 w 6453553"/>
              <a:gd name="connsiteY111" fmla="*/ 0 h 3428999"/>
              <a:gd name="connsiteX112" fmla="*/ 2442502 w 6453553"/>
              <a:gd name="connsiteY112" fmla="*/ 325798 h 3428999"/>
              <a:gd name="connsiteX113" fmla="*/ 2467122 w 6453553"/>
              <a:gd name="connsiteY113" fmla="*/ 367092 h 3428999"/>
              <a:gd name="connsiteX114" fmla="*/ 3497580 w 6453553"/>
              <a:gd name="connsiteY114" fmla="*/ 367092 h 3428999"/>
              <a:gd name="connsiteX115" fmla="*/ 3515164 w 6453553"/>
              <a:gd name="connsiteY115" fmla="*/ 340734 h 3428999"/>
              <a:gd name="connsiteX116" fmla="*/ 3317395 w 6453553"/>
              <a:gd name="connsiteY116" fmla="*/ 0 h 3428999"/>
              <a:gd name="connsiteX117" fmla="*/ 3335969 w 6453553"/>
              <a:gd name="connsiteY117" fmla="*/ 0 h 3428999"/>
              <a:gd name="connsiteX118" fmla="*/ 3530112 w 6453553"/>
              <a:gd name="connsiteY118" fmla="*/ 334584 h 3428999"/>
              <a:gd name="connsiteX119" fmla="*/ 3538024 w 6453553"/>
              <a:gd name="connsiteY119" fmla="*/ 333705 h 3428999"/>
              <a:gd name="connsiteX120" fmla="*/ 3550334 w 6453553"/>
              <a:gd name="connsiteY120" fmla="*/ 335462 h 3428999"/>
              <a:gd name="connsiteX121" fmla="*/ 3741642 w 6453553"/>
              <a:gd name="connsiteY121" fmla="*/ 0 h 3428999"/>
              <a:gd name="connsiteX122" fmla="*/ 3760451 w 6453553"/>
              <a:gd name="connsiteY122" fmla="*/ 0 h 3428999"/>
              <a:gd name="connsiteX123" fmla="*/ 3565280 w 6453553"/>
              <a:gd name="connsiteY123" fmla="*/ 342491 h 3428999"/>
              <a:gd name="connsiteX124" fmla="*/ 3579348 w 6453553"/>
              <a:gd name="connsiteY124" fmla="*/ 366213 h 3428999"/>
              <a:gd name="connsiteX125" fmla="*/ 4614203 w 6453553"/>
              <a:gd name="connsiteY125" fmla="*/ 366213 h 3428999"/>
              <a:gd name="connsiteX126" fmla="*/ 4673990 w 6453553"/>
              <a:gd name="connsiteY126" fmla="*/ 313498 h 3428999"/>
              <a:gd name="connsiteX127" fmla="*/ 4687179 w 6453553"/>
              <a:gd name="connsiteY127" fmla="*/ 315255 h 3428999"/>
              <a:gd name="connsiteX128" fmla="*/ 4866193 w 6453553"/>
              <a:gd name="connsiteY128" fmla="*/ 0 h 3428999"/>
              <a:gd name="connsiteX129" fmla="*/ 4885720 w 6453553"/>
              <a:gd name="connsiteY129" fmla="*/ 0 h 3428999"/>
              <a:gd name="connsiteX130" fmla="*/ 4703005 w 6453553"/>
              <a:gd name="connsiteY130" fmla="*/ 322284 h 3428999"/>
              <a:gd name="connsiteX131" fmla="*/ 4734657 w 6453553"/>
              <a:gd name="connsiteY131" fmla="*/ 367092 h 3428999"/>
              <a:gd name="connsiteX132" fmla="*/ 5701811 w 6453553"/>
              <a:gd name="connsiteY132" fmla="*/ 367092 h 3428999"/>
              <a:gd name="connsiteX133" fmla="*/ 5821386 w 6453553"/>
              <a:gd name="connsiteY133" fmla="*/ 254632 h 3428999"/>
              <a:gd name="connsiteX134" fmla="*/ 5941841 w 6453553"/>
              <a:gd name="connsiteY134" fmla="*/ 374999 h 3428999"/>
              <a:gd name="connsiteX135" fmla="*/ 5821386 w 6453553"/>
              <a:gd name="connsiteY135" fmla="*/ 495367 h 3428999"/>
              <a:gd name="connsiteX136" fmla="*/ 5701811 w 6453553"/>
              <a:gd name="connsiteY136" fmla="*/ 382907 h 3428999"/>
              <a:gd name="connsiteX137" fmla="*/ 4734657 w 6453553"/>
              <a:gd name="connsiteY137" fmla="*/ 382907 h 3428999"/>
              <a:gd name="connsiteX138" fmla="*/ 4711797 w 6453553"/>
              <a:gd name="connsiteY138" fmla="*/ 422444 h 3428999"/>
              <a:gd name="connsiteX139" fmla="*/ 5225268 w 6453553"/>
              <a:gd name="connsiteY139" fmla="*/ 1306311 h 3428999"/>
              <a:gd name="connsiteX140" fmla="*/ 5245490 w 6453553"/>
              <a:gd name="connsiteY140" fmla="*/ 1302796 h 3428999"/>
              <a:gd name="connsiteX141" fmla="*/ 5305278 w 6453553"/>
              <a:gd name="connsiteY141" fmla="*/ 1355512 h 3428999"/>
              <a:gd name="connsiteX142" fmla="*/ 6333099 w 6453553"/>
              <a:gd name="connsiteY142" fmla="*/ 1355512 h 3428999"/>
              <a:gd name="connsiteX143" fmla="*/ 6392886 w 6453553"/>
              <a:gd name="connsiteY143" fmla="*/ 1302796 h 3428999"/>
              <a:gd name="connsiteX144" fmla="*/ 6453553 w 6453553"/>
              <a:gd name="connsiteY144" fmla="*/ 1363420 h 3428999"/>
              <a:gd name="connsiteX145" fmla="*/ 6392886 w 6453553"/>
              <a:gd name="connsiteY145" fmla="*/ 1424043 h 3428999"/>
              <a:gd name="connsiteX146" fmla="*/ 6333099 w 6453553"/>
              <a:gd name="connsiteY146" fmla="*/ 1371327 h 3428999"/>
              <a:gd name="connsiteX147" fmla="*/ 5305278 w 6453553"/>
              <a:gd name="connsiteY147" fmla="*/ 1371327 h 3428999"/>
              <a:gd name="connsiteX148" fmla="*/ 5245490 w 6453553"/>
              <a:gd name="connsiteY148" fmla="*/ 1424043 h 3428999"/>
              <a:gd name="connsiteX149" fmla="*/ 5222630 w 6453553"/>
              <a:gd name="connsiteY149" fmla="*/ 1419650 h 3428999"/>
              <a:gd name="connsiteX150" fmla="*/ 4742570 w 6453553"/>
              <a:gd name="connsiteY150" fmla="*/ 2255195 h 3428999"/>
              <a:gd name="connsiteX151" fmla="*/ 4795324 w 6453553"/>
              <a:gd name="connsiteY151" fmla="*/ 2354476 h 3428999"/>
              <a:gd name="connsiteX152" fmla="*/ 4674869 w 6453553"/>
              <a:gd name="connsiteY152" fmla="*/ 2474844 h 3428999"/>
              <a:gd name="connsiteX153" fmla="*/ 4554414 w 6453553"/>
              <a:gd name="connsiteY153" fmla="*/ 2354476 h 3428999"/>
              <a:gd name="connsiteX154" fmla="*/ 4674869 w 6453553"/>
              <a:gd name="connsiteY154" fmla="*/ 2234108 h 3428999"/>
              <a:gd name="connsiteX155" fmla="*/ 4728503 w 6453553"/>
              <a:gd name="connsiteY155" fmla="*/ 2247287 h 3428999"/>
              <a:gd name="connsiteX156" fmla="*/ 5208562 w 6453553"/>
              <a:gd name="connsiteY156" fmla="*/ 1411743 h 3428999"/>
              <a:gd name="connsiteX157" fmla="*/ 5185703 w 6453553"/>
              <a:gd name="connsiteY157" fmla="*/ 1372206 h 3428999"/>
              <a:gd name="connsiteX158" fmla="*/ 4201843 w 6453553"/>
              <a:gd name="connsiteY158" fmla="*/ 1372206 h 3428999"/>
              <a:gd name="connsiteX159" fmla="*/ 4120075 w 6453553"/>
              <a:gd name="connsiteY159" fmla="*/ 1446886 h 3428999"/>
              <a:gd name="connsiteX160" fmla="*/ 4072596 w 6453553"/>
              <a:gd name="connsiteY160" fmla="*/ 1431950 h 3428999"/>
              <a:gd name="connsiteX161" fmla="*/ 3575832 w 6453553"/>
              <a:gd name="connsiteY161" fmla="*/ 2307910 h 3428999"/>
              <a:gd name="connsiteX162" fmla="*/ 3599570 w 6453553"/>
              <a:gd name="connsiteY162" fmla="*/ 2356233 h 3428999"/>
              <a:gd name="connsiteX163" fmla="*/ 3538904 w 6453553"/>
              <a:gd name="connsiteY163" fmla="*/ 2416856 h 3428999"/>
              <a:gd name="connsiteX164" fmla="*/ 3478236 w 6453553"/>
              <a:gd name="connsiteY164" fmla="*/ 2356233 h 3428999"/>
              <a:gd name="connsiteX165" fmla="*/ 3506372 w 6453553"/>
              <a:gd name="connsiteY165" fmla="*/ 2305275 h 3428999"/>
              <a:gd name="connsiteX166" fmla="*/ 3025432 w 6453553"/>
              <a:gd name="connsiteY166" fmla="*/ 1475880 h 3428999"/>
              <a:gd name="connsiteX167" fmla="*/ 2978834 w 6453553"/>
              <a:gd name="connsiteY167" fmla="*/ 1485545 h 3428999"/>
              <a:gd name="connsiteX168" fmla="*/ 2919926 w 6453553"/>
              <a:gd name="connsiteY168" fmla="*/ 1469730 h 3428999"/>
              <a:gd name="connsiteX169" fmla="*/ 2439866 w 6453553"/>
              <a:gd name="connsiteY169" fmla="*/ 2305275 h 3428999"/>
              <a:gd name="connsiteX170" fmla="*/ 2468880 w 6453553"/>
              <a:gd name="connsiteY170" fmla="*/ 2356233 h 3428999"/>
              <a:gd name="connsiteX171" fmla="*/ 2450416 w 6453553"/>
              <a:gd name="connsiteY171" fmla="*/ 2399284 h 3428999"/>
              <a:gd name="connsiteX172" fmla="*/ 2941026 w 6453553"/>
              <a:gd name="connsiteY172" fmla="*/ 3245372 h 3428999"/>
              <a:gd name="connsiteX173" fmla="*/ 2978834 w 6453553"/>
              <a:gd name="connsiteY173" fmla="*/ 3237465 h 3428999"/>
              <a:gd name="connsiteX174" fmla="*/ 3074670 w 6453553"/>
              <a:gd name="connsiteY174" fmla="*/ 3333232 h 3428999"/>
              <a:gd name="connsiteX175" fmla="*/ 2978834 w 6453553"/>
              <a:gd name="connsiteY175" fmla="*/ 3428999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6453553" h="3428999">
                <a:moveTo>
                  <a:pt x="1876278" y="1278196"/>
                </a:moveTo>
                <a:lnTo>
                  <a:pt x="2368648" y="421565"/>
                </a:lnTo>
                <a:cubicBezTo>
                  <a:pt x="2357218" y="411900"/>
                  <a:pt x="2349304" y="398721"/>
                  <a:pt x="2347546" y="382907"/>
                </a:cubicBezTo>
                <a:lnTo>
                  <a:pt x="1332034" y="382907"/>
                </a:lnTo>
                <a:cubicBezTo>
                  <a:pt x="1330276" y="402236"/>
                  <a:pt x="1318846" y="417172"/>
                  <a:pt x="1303898" y="426837"/>
                </a:cubicBezTo>
                <a:lnTo>
                  <a:pt x="1797148" y="1277317"/>
                </a:lnTo>
                <a:cubicBezTo>
                  <a:pt x="1809456" y="1272046"/>
                  <a:pt x="1822644" y="1269410"/>
                  <a:pt x="1835834" y="1269410"/>
                </a:cubicBezTo>
                <a:cubicBezTo>
                  <a:pt x="1849902" y="1269410"/>
                  <a:pt x="1863968" y="1272046"/>
                  <a:pt x="1876278" y="1278196"/>
                </a:cubicBezTo>
                <a:close/>
                <a:moveTo>
                  <a:pt x="4085784" y="1290496"/>
                </a:moveTo>
                <a:cubicBezTo>
                  <a:pt x="4096335" y="1285224"/>
                  <a:pt x="4107765" y="1282589"/>
                  <a:pt x="4120075" y="1282589"/>
                </a:cubicBezTo>
                <a:cubicBezTo>
                  <a:pt x="4126229" y="1282589"/>
                  <a:pt x="4132384" y="1282589"/>
                  <a:pt x="4138538" y="1284346"/>
                </a:cubicBezTo>
                <a:lnTo>
                  <a:pt x="4630908" y="416293"/>
                </a:lnTo>
                <a:cubicBezTo>
                  <a:pt x="4622115" y="407507"/>
                  <a:pt x="4616840" y="396086"/>
                  <a:pt x="4615082" y="382907"/>
                </a:cubicBezTo>
                <a:lnTo>
                  <a:pt x="4615082" y="383785"/>
                </a:lnTo>
                <a:lnTo>
                  <a:pt x="3580228" y="383785"/>
                </a:lnTo>
                <a:cubicBezTo>
                  <a:pt x="3578468" y="390814"/>
                  <a:pt x="3574952" y="396964"/>
                  <a:pt x="3570556" y="402236"/>
                </a:cubicBezTo>
                <a:close/>
                <a:moveTo>
                  <a:pt x="663818" y="1293132"/>
                </a:moveTo>
                <a:cubicBezTo>
                  <a:pt x="675248" y="1286982"/>
                  <a:pt x="688438" y="1283468"/>
                  <a:pt x="701626" y="1283468"/>
                </a:cubicBezTo>
                <a:cubicBezTo>
                  <a:pt x="714814" y="1283468"/>
                  <a:pt x="726244" y="1286103"/>
                  <a:pt x="736794" y="1291375"/>
                </a:cubicBezTo>
                <a:lnTo>
                  <a:pt x="1236198" y="422444"/>
                </a:lnTo>
                <a:cubicBezTo>
                  <a:pt x="1223888" y="412779"/>
                  <a:pt x="1215096" y="398721"/>
                  <a:pt x="1213338" y="382907"/>
                </a:cubicBezTo>
                <a:lnTo>
                  <a:pt x="1213338" y="383785"/>
                </a:lnTo>
                <a:lnTo>
                  <a:pt x="232116" y="383785"/>
                </a:lnTo>
                <a:cubicBezTo>
                  <a:pt x="227720" y="417172"/>
                  <a:pt x="208378" y="445287"/>
                  <a:pt x="182000" y="463737"/>
                </a:cubicBezTo>
                <a:close/>
                <a:moveTo>
                  <a:pt x="5185703" y="1356391"/>
                </a:moveTo>
                <a:cubicBezTo>
                  <a:pt x="5187461" y="1339698"/>
                  <a:pt x="5197132" y="1324761"/>
                  <a:pt x="5210321" y="1315097"/>
                </a:cubicBezTo>
                <a:lnTo>
                  <a:pt x="4697729" y="430351"/>
                </a:lnTo>
                <a:cubicBezTo>
                  <a:pt x="4690695" y="433865"/>
                  <a:pt x="4682782" y="435623"/>
                  <a:pt x="4674869" y="435623"/>
                </a:cubicBezTo>
                <a:cubicBezTo>
                  <a:pt x="4663439" y="435623"/>
                  <a:pt x="4652009" y="432108"/>
                  <a:pt x="4643217" y="426837"/>
                </a:cubicBezTo>
                <a:lnTo>
                  <a:pt x="4153485" y="1289617"/>
                </a:lnTo>
                <a:cubicBezTo>
                  <a:pt x="4179862" y="1301040"/>
                  <a:pt x="4199206" y="1326519"/>
                  <a:pt x="4201843" y="1356391"/>
                </a:cubicBezTo>
                <a:close/>
                <a:moveTo>
                  <a:pt x="4038306" y="1357270"/>
                </a:moveTo>
                <a:cubicBezTo>
                  <a:pt x="4040065" y="1332669"/>
                  <a:pt x="4053253" y="1311582"/>
                  <a:pt x="4071717" y="1298403"/>
                </a:cubicBezTo>
                <a:lnTo>
                  <a:pt x="3557368" y="411900"/>
                </a:lnTo>
                <a:cubicBezTo>
                  <a:pt x="3551212" y="414536"/>
                  <a:pt x="3545058" y="416293"/>
                  <a:pt x="3538904" y="416293"/>
                </a:cubicBezTo>
                <a:cubicBezTo>
                  <a:pt x="3518682" y="416293"/>
                  <a:pt x="3501976" y="401357"/>
                  <a:pt x="3498458" y="382907"/>
                </a:cubicBezTo>
                <a:lnTo>
                  <a:pt x="3498458" y="383785"/>
                </a:lnTo>
                <a:lnTo>
                  <a:pt x="2467122" y="383785"/>
                </a:lnTo>
                <a:cubicBezTo>
                  <a:pt x="2462726" y="413658"/>
                  <a:pt x="2438106" y="436501"/>
                  <a:pt x="2407334" y="436501"/>
                </a:cubicBezTo>
                <a:cubicBezTo>
                  <a:pt x="2398542" y="436501"/>
                  <a:pt x="2390628" y="434744"/>
                  <a:pt x="2382716" y="431230"/>
                </a:cubicBezTo>
                <a:lnTo>
                  <a:pt x="1890346" y="1286982"/>
                </a:lnTo>
                <a:cubicBezTo>
                  <a:pt x="1913206" y="1302796"/>
                  <a:pt x="1929032" y="1328276"/>
                  <a:pt x="1931670" y="1357270"/>
                </a:cubicBezTo>
                <a:lnTo>
                  <a:pt x="2858378" y="1357270"/>
                </a:lnTo>
                <a:cubicBezTo>
                  <a:pt x="2862776" y="1294010"/>
                  <a:pt x="2914650" y="1244809"/>
                  <a:pt x="2978834" y="1244809"/>
                </a:cubicBezTo>
                <a:cubicBezTo>
                  <a:pt x="3042138" y="1244809"/>
                  <a:pt x="3094012" y="1294889"/>
                  <a:pt x="3098408" y="1357270"/>
                </a:cubicBezTo>
                <a:close/>
                <a:moveTo>
                  <a:pt x="2424038" y="2298246"/>
                </a:moveTo>
                <a:lnTo>
                  <a:pt x="2905858" y="1460944"/>
                </a:lnTo>
                <a:cubicBezTo>
                  <a:pt x="2878602" y="1440736"/>
                  <a:pt x="2861016" y="1409107"/>
                  <a:pt x="2858378" y="1373084"/>
                </a:cubicBezTo>
                <a:lnTo>
                  <a:pt x="1931670" y="1373084"/>
                </a:lnTo>
                <a:cubicBezTo>
                  <a:pt x="1929912" y="1401199"/>
                  <a:pt x="1914964" y="1425800"/>
                  <a:pt x="1893862" y="1441615"/>
                </a:cubicBezTo>
                <a:lnTo>
                  <a:pt x="2390628" y="2298246"/>
                </a:lnTo>
                <a:cubicBezTo>
                  <a:pt x="2395904" y="2296489"/>
                  <a:pt x="2401178" y="2295610"/>
                  <a:pt x="2407334" y="2295610"/>
                </a:cubicBezTo>
                <a:cubicBezTo>
                  <a:pt x="2413488" y="2295610"/>
                  <a:pt x="2418764" y="2296489"/>
                  <a:pt x="2424038" y="2298246"/>
                </a:cubicBezTo>
                <a:close/>
                <a:moveTo>
                  <a:pt x="3561764" y="2300882"/>
                </a:moveTo>
                <a:lnTo>
                  <a:pt x="4060287" y="1422286"/>
                </a:lnTo>
                <a:cubicBezTo>
                  <a:pt x="4047098" y="1409107"/>
                  <a:pt x="4039185" y="1391535"/>
                  <a:pt x="4037427" y="1373084"/>
                </a:cubicBezTo>
                <a:lnTo>
                  <a:pt x="3098408" y="1373084"/>
                </a:lnTo>
                <a:cubicBezTo>
                  <a:pt x="3095772" y="1414378"/>
                  <a:pt x="3072912" y="1449522"/>
                  <a:pt x="3039500" y="1468851"/>
                </a:cubicBezTo>
                <a:lnTo>
                  <a:pt x="3521318" y="2299124"/>
                </a:lnTo>
                <a:cubicBezTo>
                  <a:pt x="3526594" y="2297367"/>
                  <a:pt x="3532748" y="2296489"/>
                  <a:pt x="3538904" y="2296489"/>
                </a:cubicBezTo>
                <a:cubicBezTo>
                  <a:pt x="3546816" y="2296489"/>
                  <a:pt x="3554730" y="2298246"/>
                  <a:pt x="3561764" y="2300882"/>
                </a:cubicBezTo>
                <a:close/>
                <a:moveTo>
                  <a:pt x="2882998" y="3325325"/>
                </a:moveTo>
                <a:cubicBezTo>
                  <a:pt x="2885634" y="3295452"/>
                  <a:pt x="2902340" y="3269094"/>
                  <a:pt x="2926080" y="3253280"/>
                </a:cubicBezTo>
                <a:lnTo>
                  <a:pt x="2436348" y="2408070"/>
                </a:lnTo>
                <a:cubicBezTo>
                  <a:pt x="2427556" y="2413342"/>
                  <a:pt x="2417884" y="2415978"/>
                  <a:pt x="2407334" y="2415978"/>
                </a:cubicBezTo>
                <a:cubicBezTo>
                  <a:pt x="2396782" y="2415978"/>
                  <a:pt x="2387990" y="2413342"/>
                  <a:pt x="2379198" y="2408949"/>
                </a:cubicBezTo>
                <a:lnTo>
                  <a:pt x="1892104" y="3255915"/>
                </a:lnTo>
                <a:cubicBezTo>
                  <a:pt x="1914084" y="3271730"/>
                  <a:pt x="1929032" y="3296331"/>
                  <a:pt x="1931670" y="3325325"/>
                </a:cubicBezTo>
                <a:close/>
                <a:moveTo>
                  <a:pt x="2978834" y="3428999"/>
                </a:moveTo>
                <a:cubicBezTo>
                  <a:pt x="2927838" y="3428999"/>
                  <a:pt x="2887394" y="3390341"/>
                  <a:pt x="2882998" y="3341139"/>
                </a:cubicBezTo>
                <a:lnTo>
                  <a:pt x="1932548" y="3341139"/>
                </a:lnTo>
                <a:cubicBezTo>
                  <a:pt x="1928152" y="3390341"/>
                  <a:pt x="1886828" y="3428999"/>
                  <a:pt x="1836712" y="3428999"/>
                </a:cubicBezTo>
                <a:cubicBezTo>
                  <a:pt x="1783958" y="3428999"/>
                  <a:pt x="1740876" y="3385948"/>
                  <a:pt x="1740876" y="3333232"/>
                </a:cubicBezTo>
                <a:cubicBezTo>
                  <a:pt x="1740876" y="3280516"/>
                  <a:pt x="1783958" y="3237465"/>
                  <a:pt x="1836712" y="3237465"/>
                </a:cubicBezTo>
                <a:cubicBezTo>
                  <a:pt x="1851660" y="3237465"/>
                  <a:pt x="1865728" y="3240980"/>
                  <a:pt x="1878916" y="3247130"/>
                </a:cubicBezTo>
                <a:lnTo>
                  <a:pt x="2366010" y="2399284"/>
                </a:lnTo>
                <a:cubicBezTo>
                  <a:pt x="2353700" y="2387863"/>
                  <a:pt x="2346666" y="2372926"/>
                  <a:pt x="2346666" y="2355355"/>
                </a:cubicBezTo>
                <a:cubicBezTo>
                  <a:pt x="2346666" y="2334268"/>
                  <a:pt x="2358096" y="2314939"/>
                  <a:pt x="2375682" y="2304396"/>
                </a:cubicBezTo>
                <a:lnTo>
                  <a:pt x="1879794" y="1449522"/>
                </a:lnTo>
                <a:cubicBezTo>
                  <a:pt x="1867486" y="1456551"/>
                  <a:pt x="1852538" y="1460065"/>
                  <a:pt x="1836712" y="1460065"/>
                </a:cubicBezTo>
                <a:cubicBezTo>
                  <a:pt x="1783958" y="1460065"/>
                  <a:pt x="1740876" y="1417014"/>
                  <a:pt x="1740876" y="1364298"/>
                </a:cubicBezTo>
                <a:cubicBezTo>
                  <a:pt x="1740876" y="1330912"/>
                  <a:pt x="1757582" y="1301040"/>
                  <a:pt x="1783958" y="1284346"/>
                </a:cubicBezTo>
                <a:lnTo>
                  <a:pt x="1288952" y="432986"/>
                </a:lnTo>
                <a:cubicBezTo>
                  <a:pt x="1284556" y="434744"/>
                  <a:pt x="1278402" y="435623"/>
                  <a:pt x="1273126" y="435623"/>
                </a:cubicBezTo>
                <a:cubicBezTo>
                  <a:pt x="1265212" y="435623"/>
                  <a:pt x="1257300" y="433865"/>
                  <a:pt x="1250266" y="431230"/>
                </a:cubicBezTo>
                <a:lnTo>
                  <a:pt x="750862" y="1300161"/>
                </a:lnTo>
                <a:cubicBezTo>
                  <a:pt x="771084" y="1315097"/>
                  <a:pt x="783394" y="1338819"/>
                  <a:pt x="783394" y="1365177"/>
                </a:cubicBezTo>
                <a:cubicBezTo>
                  <a:pt x="783394" y="1409985"/>
                  <a:pt x="747346" y="1446008"/>
                  <a:pt x="702504" y="1446008"/>
                </a:cubicBezTo>
                <a:cubicBezTo>
                  <a:pt x="657664" y="1446008"/>
                  <a:pt x="621616" y="1409985"/>
                  <a:pt x="621616" y="1365177"/>
                </a:cubicBezTo>
                <a:cubicBezTo>
                  <a:pt x="621616" y="1339698"/>
                  <a:pt x="633046" y="1316854"/>
                  <a:pt x="651510" y="1301918"/>
                </a:cubicBezTo>
                <a:lnTo>
                  <a:pt x="170570" y="473402"/>
                </a:lnTo>
                <a:cubicBezTo>
                  <a:pt x="154744" y="481309"/>
                  <a:pt x="136280" y="485702"/>
                  <a:pt x="117816" y="485702"/>
                </a:cubicBezTo>
                <a:cubicBezTo>
                  <a:pt x="52754" y="485702"/>
                  <a:pt x="0" y="432986"/>
                  <a:pt x="0" y="367971"/>
                </a:cubicBezTo>
                <a:cubicBezTo>
                  <a:pt x="0" y="302954"/>
                  <a:pt x="52754" y="250239"/>
                  <a:pt x="117816" y="250239"/>
                </a:cubicBezTo>
                <a:cubicBezTo>
                  <a:pt x="141556" y="250239"/>
                  <a:pt x="164416" y="257267"/>
                  <a:pt x="182880" y="269568"/>
                </a:cubicBezTo>
                <a:lnTo>
                  <a:pt x="338284" y="0"/>
                </a:lnTo>
                <a:lnTo>
                  <a:pt x="356288" y="0"/>
                </a:lnTo>
                <a:lnTo>
                  <a:pt x="195188" y="279232"/>
                </a:lnTo>
                <a:cubicBezTo>
                  <a:pt x="218928" y="300319"/>
                  <a:pt x="234754" y="331948"/>
                  <a:pt x="234754" y="367092"/>
                </a:cubicBezTo>
                <a:cubicBezTo>
                  <a:pt x="234754" y="367092"/>
                  <a:pt x="234754" y="367971"/>
                  <a:pt x="234754" y="367971"/>
                </a:cubicBezTo>
                <a:lnTo>
                  <a:pt x="1213338" y="367971"/>
                </a:lnTo>
                <a:cubicBezTo>
                  <a:pt x="1217734" y="338098"/>
                  <a:pt x="1242352" y="315255"/>
                  <a:pt x="1273126" y="315255"/>
                </a:cubicBezTo>
                <a:cubicBezTo>
                  <a:pt x="1281038" y="315255"/>
                  <a:pt x="1288952" y="317012"/>
                  <a:pt x="1295986" y="319648"/>
                </a:cubicBezTo>
                <a:lnTo>
                  <a:pt x="1479705" y="0"/>
                </a:lnTo>
                <a:lnTo>
                  <a:pt x="1498225" y="0"/>
                </a:lnTo>
                <a:lnTo>
                  <a:pt x="1310054" y="327555"/>
                </a:lnTo>
                <a:cubicBezTo>
                  <a:pt x="1322362" y="337220"/>
                  <a:pt x="1331154" y="351277"/>
                  <a:pt x="1332914" y="367092"/>
                </a:cubicBezTo>
                <a:lnTo>
                  <a:pt x="2347546" y="367092"/>
                </a:lnTo>
                <a:cubicBezTo>
                  <a:pt x="2351942" y="337220"/>
                  <a:pt x="2376560" y="314376"/>
                  <a:pt x="2407334" y="314376"/>
                </a:cubicBezTo>
                <a:cubicBezTo>
                  <a:pt x="2415246" y="314376"/>
                  <a:pt x="2422280" y="315255"/>
                  <a:pt x="2428434" y="317891"/>
                </a:cubicBezTo>
                <a:lnTo>
                  <a:pt x="2610991" y="0"/>
                </a:lnTo>
                <a:lnTo>
                  <a:pt x="2629650" y="0"/>
                </a:lnTo>
                <a:lnTo>
                  <a:pt x="2442502" y="325798"/>
                </a:lnTo>
                <a:cubicBezTo>
                  <a:pt x="2455692" y="335462"/>
                  <a:pt x="2464484" y="350399"/>
                  <a:pt x="2467122" y="367092"/>
                </a:cubicBezTo>
                <a:lnTo>
                  <a:pt x="3497580" y="367092"/>
                </a:lnTo>
                <a:cubicBezTo>
                  <a:pt x="3500218" y="355670"/>
                  <a:pt x="3506372" y="346884"/>
                  <a:pt x="3515164" y="340734"/>
                </a:cubicBezTo>
                <a:lnTo>
                  <a:pt x="3317395" y="0"/>
                </a:lnTo>
                <a:lnTo>
                  <a:pt x="3335969" y="0"/>
                </a:lnTo>
                <a:lnTo>
                  <a:pt x="3530112" y="334584"/>
                </a:lnTo>
                <a:cubicBezTo>
                  <a:pt x="3532748" y="333705"/>
                  <a:pt x="3535386" y="333705"/>
                  <a:pt x="3538024" y="333705"/>
                </a:cubicBezTo>
                <a:cubicBezTo>
                  <a:pt x="3542420" y="333705"/>
                  <a:pt x="3546816" y="334584"/>
                  <a:pt x="3550334" y="335462"/>
                </a:cubicBezTo>
                <a:lnTo>
                  <a:pt x="3741642" y="0"/>
                </a:lnTo>
                <a:lnTo>
                  <a:pt x="3760451" y="0"/>
                </a:lnTo>
                <a:lnTo>
                  <a:pt x="3565280" y="342491"/>
                </a:lnTo>
                <a:cubicBezTo>
                  <a:pt x="3572314" y="348641"/>
                  <a:pt x="3577590" y="356549"/>
                  <a:pt x="3579348" y="366213"/>
                </a:cubicBezTo>
                <a:lnTo>
                  <a:pt x="4614203" y="366213"/>
                </a:lnTo>
                <a:cubicBezTo>
                  <a:pt x="4618599" y="336341"/>
                  <a:pt x="4643217" y="313498"/>
                  <a:pt x="4673990" y="313498"/>
                </a:cubicBezTo>
                <a:cubicBezTo>
                  <a:pt x="4678386" y="313498"/>
                  <a:pt x="4682782" y="314376"/>
                  <a:pt x="4687179" y="315255"/>
                </a:cubicBezTo>
                <a:lnTo>
                  <a:pt x="4866193" y="0"/>
                </a:lnTo>
                <a:lnTo>
                  <a:pt x="4885720" y="0"/>
                </a:lnTo>
                <a:lnTo>
                  <a:pt x="4703005" y="322284"/>
                </a:lnTo>
                <a:cubicBezTo>
                  <a:pt x="4719710" y="331069"/>
                  <a:pt x="4732019" y="347763"/>
                  <a:pt x="4734657" y="367092"/>
                </a:cubicBezTo>
                <a:lnTo>
                  <a:pt x="5701811" y="367092"/>
                </a:lnTo>
                <a:cubicBezTo>
                  <a:pt x="5705328" y="303833"/>
                  <a:pt x="5757203" y="254632"/>
                  <a:pt x="5821386" y="254632"/>
                </a:cubicBezTo>
                <a:cubicBezTo>
                  <a:pt x="5888208" y="254632"/>
                  <a:pt x="5941841" y="308226"/>
                  <a:pt x="5941841" y="374999"/>
                </a:cubicBezTo>
                <a:cubicBezTo>
                  <a:pt x="5941841" y="441772"/>
                  <a:pt x="5888208" y="495367"/>
                  <a:pt x="5821386" y="495367"/>
                </a:cubicBezTo>
                <a:cubicBezTo>
                  <a:pt x="5758082" y="495367"/>
                  <a:pt x="5706207" y="445287"/>
                  <a:pt x="5701811" y="382907"/>
                </a:cubicBezTo>
                <a:lnTo>
                  <a:pt x="4734657" y="382907"/>
                </a:lnTo>
                <a:cubicBezTo>
                  <a:pt x="4732019" y="398721"/>
                  <a:pt x="4724106" y="412779"/>
                  <a:pt x="4711797" y="422444"/>
                </a:cubicBezTo>
                <a:lnTo>
                  <a:pt x="5225268" y="1306311"/>
                </a:lnTo>
                <a:cubicBezTo>
                  <a:pt x="5231422" y="1304554"/>
                  <a:pt x="5238456" y="1302796"/>
                  <a:pt x="5245490" y="1302796"/>
                </a:cubicBezTo>
                <a:cubicBezTo>
                  <a:pt x="5276263" y="1302796"/>
                  <a:pt x="5300882" y="1325640"/>
                  <a:pt x="5305278" y="1355512"/>
                </a:cubicBezTo>
                <a:lnTo>
                  <a:pt x="6333099" y="1355512"/>
                </a:lnTo>
                <a:cubicBezTo>
                  <a:pt x="6337495" y="1325640"/>
                  <a:pt x="6362113" y="1302796"/>
                  <a:pt x="6392886" y="1302796"/>
                </a:cubicBezTo>
                <a:cubicBezTo>
                  <a:pt x="6426297" y="1302796"/>
                  <a:pt x="6453553" y="1330033"/>
                  <a:pt x="6453553" y="1363420"/>
                </a:cubicBezTo>
                <a:cubicBezTo>
                  <a:pt x="6453553" y="1396806"/>
                  <a:pt x="6426297" y="1424043"/>
                  <a:pt x="6392886" y="1424043"/>
                </a:cubicBezTo>
                <a:cubicBezTo>
                  <a:pt x="6362113" y="1424043"/>
                  <a:pt x="6337495" y="1401199"/>
                  <a:pt x="6333099" y="1371327"/>
                </a:cubicBezTo>
                <a:lnTo>
                  <a:pt x="5305278" y="1371327"/>
                </a:lnTo>
                <a:cubicBezTo>
                  <a:pt x="5300882" y="1401199"/>
                  <a:pt x="5276263" y="1424043"/>
                  <a:pt x="5245490" y="1424043"/>
                </a:cubicBezTo>
                <a:cubicBezTo>
                  <a:pt x="5237577" y="1424043"/>
                  <a:pt x="5229664" y="1422286"/>
                  <a:pt x="5222630" y="1419650"/>
                </a:cubicBezTo>
                <a:lnTo>
                  <a:pt x="4742570" y="2255195"/>
                </a:lnTo>
                <a:cubicBezTo>
                  <a:pt x="4774222" y="2276281"/>
                  <a:pt x="4795324" y="2313182"/>
                  <a:pt x="4795324" y="2354476"/>
                </a:cubicBezTo>
                <a:cubicBezTo>
                  <a:pt x="4795324" y="2421249"/>
                  <a:pt x="4741691" y="2474844"/>
                  <a:pt x="4674869" y="2474844"/>
                </a:cubicBezTo>
                <a:cubicBezTo>
                  <a:pt x="4608048" y="2474844"/>
                  <a:pt x="4554414" y="2421249"/>
                  <a:pt x="4554414" y="2354476"/>
                </a:cubicBezTo>
                <a:cubicBezTo>
                  <a:pt x="4554414" y="2287703"/>
                  <a:pt x="4608048" y="2234108"/>
                  <a:pt x="4674869" y="2234108"/>
                </a:cubicBezTo>
                <a:cubicBezTo>
                  <a:pt x="4694212" y="2234108"/>
                  <a:pt x="4712676" y="2239380"/>
                  <a:pt x="4728503" y="2247287"/>
                </a:cubicBezTo>
                <a:lnTo>
                  <a:pt x="5208562" y="1411743"/>
                </a:lnTo>
                <a:cubicBezTo>
                  <a:pt x="5196253" y="1402078"/>
                  <a:pt x="5187461" y="1388020"/>
                  <a:pt x="5185703" y="1372206"/>
                </a:cubicBezTo>
                <a:lnTo>
                  <a:pt x="4201843" y="1372206"/>
                </a:lnTo>
                <a:cubicBezTo>
                  <a:pt x="4198326" y="1414378"/>
                  <a:pt x="4163157" y="1446886"/>
                  <a:pt x="4120075" y="1446886"/>
                </a:cubicBezTo>
                <a:cubicBezTo>
                  <a:pt x="4102490" y="1446886"/>
                  <a:pt x="4085784" y="1441615"/>
                  <a:pt x="4072596" y="1431950"/>
                </a:cubicBezTo>
                <a:lnTo>
                  <a:pt x="3575832" y="2307910"/>
                </a:lnTo>
                <a:cubicBezTo>
                  <a:pt x="3589898" y="2319332"/>
                  <a:pt x="3599570" y="2336904"/>
                  <a:pt x="3599570" y="2356233"/>
                </a:cubicBezTo>
                <a:cubicBezTo>
                  <a:pt x="3599570" y="2389620"/>
                  <a:pt x="3572314" y="2416856"/>
                  <a:pt x="3538904" y="2416856"/>
                </a:cubicBezTo>
                <a:cubicBezTo>
                  <a:pt x="3505492" y="2416856"/>
                  <a:pt x="3478236" y="2389620"/>
                  <a:pt x="3478236" y="2356233"/>
                </a:cubicBezTo>
                <a:cubicBezTo>
                  <a:pt x="3478236" y="2335147"/>
                  <a:pt x="3489666" y="2315818"/>
                  <a:pt x="3506372" y="2305275"/>
                </a:cubicBezTo>
                <a:lnTo>
                  <a:pt x="3025432" y="1475880"/>
                </a:lnTo>
                <a:cubicBezTo>
                  <a:pt x="3011366" y="1482030"/>
                  <a:pt x="2995538" y="1485545"/>
                  <a:pt x="2978834" y="1485545"/>
                </a:cubicBezTo>
                <a:cubicBezTo>
                  <a:pt x="2957732" y="1485545"/>
                  <a:pt x="2937510" y="1479395"/>
                  <a:pt x="2919926" y="1469730"/>
                </a:cubicBezTo>
                <a:lnTo>
                  <a:pt x="2439866" y="2305275"/>
                </a:lnTo>
                <a:cubicBezTo>
                  <a:pt x="2457450" y="2315818"/>
                  <a:pt x="2468880" y="2334268"/>
                  <a:pt x="2468880" y="2356233"/>
                </a:cubicBezTo>
                <a:cubicBezTo>
                  <a:pt x="2468880" y="2372926"/>
                  <a:pt x="2461846" y="2387863"/>
                  <a:pt x="2450416" y="2399284"/>
                </a:cubicBezTo>
                <a:lnTo>
                  <a:pt x="2941026" y="3245372"/>
                </a:lnTo>
                <a:cubicBezTo>
                  <a:pt x="2952456" y="3240101"/>
                  <a:pt x="2965644" y="3237465"/>
                  <a:pt x="2978834" y="3237465"/>
                </a:cubicBezTo>
                <a:cubicBezTo>
                  <a:pt x="3031588" y="3237465"/>
                  <a:pt x="3074670" y="3280516"/>
                  <a:pt x="3074670" y="3333232"/>
                </a:cubicBezTo>
                <a:cubicBezTo>
                  <a:pt x="3074670" y="3385948"/>
                  <a:pt x="3031588" y="3428999"/>
                  <a:pt x="2978834" y="3428999"/>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8">
            <a:extLst>
              <a:ext uri="{FF2B5EF4-FFF2-40B4-BE49-F238E27FC236}">
                <a16:creationId xmlns:a16="http://schemas.microsoft.com/office/drawing/2014/main" id="{5E23AB5D-61DC-711C-6EE7-3BB6DB6C64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38579" y="2255476"/>
            <a:ext cx="7358663" cy="765627"/>
          </a:xfrm>
          <a:prstGeom prst="rect">
            <a:avLst/>
          </a:prstGeom>
        </p:spPr>
        <p:txBody>
          <a:bodyPr anchor="ctr" anchorCtr="0">
            <a:normAutofit/>
          </a:bodyPr>
          <a:lstStyle>
            <a:lvl1pPr algn="l">
              <a:defRPr sz="24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Subtitle 2"/>
          <p:cNvSpPr>
            <a:spLocks noGrp="1"/>
          </p:cNvSpPr>
          <p:nvPr>
            <p:ph type="subTitle" idx="1"/>
          </p:nvPr>
        </p:nvSpPr>
        <p:spPr>
          <a:xfrm>
            <a:off x="1038579" y="3083993"/>
            <a:ext cx="7358663" cy="487116"/>
          </a:xfrm>
          <a:prstGeom prst="rect">
            <a:avLst/>
          </a:prstGeom>
          <a:noFill/>
        </p:spPr>
        <p:txBody>
          <a:bodyPr anchor="ctr">
            <a:normAutofit/>
          </a:bodyPr>
          <a:lstStyle>
            <a:lvl1pPr marL="0" indent="0" algn="l">
              <a:buNone/>
              <a:defRPr lang="en-GB" sz="1800" smtClean="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408722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84E88F-E78C-4B09-803E-DAB7E2E7CF8B}"/>
              </a:ext>
            </a:extLst>
          </p:cNvPr>
          <p:cNvSpPr/>
          <p:nvPr userDrawn="1"/>
        </p:nvSpPr>
        <p:spPr>
          <a:xfrm>
            <a:off x="12636500" y="-4763"/>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Please see slides at the end of this template for chart and table examples as well as different elements. Copy and paste these items onto this page.</a:t>
            </a:r>
          </a:p>
        </p:txBody>
      </p:sp>
      <p:pic>
        <p:nvPicPr>
          <p:cNvPr id="3" name="Picture 7">
            <a:extLst>
              <a:ext uri="{FF2B5EF4-FFF2-40B4-BE49-F238E27FC236}">
                <a16:creationId xmlns:a16="http://schemas.microsoft.com/office/drawing/2014/main" id="{E84EF038-C696-E6F2-668B-8166E744F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ontent Placeholder 6"/>
          <p:cNvSpPr>
            <a:spLocks noGrp="1"/>
          </p:cNvSpPr>
          <p:nvPr>
            <p:ph sz="quarter" idx="19"/>
          </p:nvPr>
        </p:nvSpPr>
        <p:spPr>
          <a:xfrm>
            <a:off x="479377" y="2462432"/>
            <a:ext cx="11257699" cy="3194142"/>
          </a:xfrm>
          <a:prstGeom prst="rect">
            <a:avLst/>
          </a:prstGeom>
        </p:spPr>
        <p:txBody>
          <a:bodyPr/>
          <a:lstStyle>
            <a:lvl1pPr>
              <a:buClr>
                <a:schemeClr val="accent3"/>
              </a:buClr>
              <a:defRPr lang="en-GB" sz="2100" smtClean="0">
                <a:solidFill>
                  <a:schemeClr val="tx2"/>
                </a:solidFill>
                <a:effectLst/>
              </a:defRPr>
            </a:lvl1pPr>
            <a:lvl2pPr>
              <a:buClr>
                <a:schemeClr val="accent3"/>
              </a:buClr>
              <a:defRPr sz="2100">
                <a:solidFill>
                  <a:schemeClr val="tx2"/>
                </a:solidFill>
              </a:defRPr>
            </a:lvl2pPr>
            <a:lvl3pPr>
              <a:buClr>
                <a:schemeClr val="accent3"/>
              </a:buClr>
              <a:defRPr sz="2100">
                <a:solidFill>
                  <a:schemeClr val="tx2"/>
                </a:solidFill>
              </a:defRPr>
            </a:lvl3pPr>
          </a:lstStyle>
          <a:p>
            <a:pPr lvl="0"/>
            <a:r>
              <a:rPr lang="en-US"/>
              <a:t>Edit Master text styles</a:t>
            </a:r>
          </a:p>
          <a:p>
            <a:pPr lvl="1"/>
            <a:r>
              <a:rPr lang="en-US"/>
              <a:t>Second level</a:t>
            </a:r>
          </a:p>
          <a:p>
            <a:pPr lvl="2"/>
            <a:r>
              <a:rPr lang="en-US"/>
              <a:t>Third level</a:t>
            </a:r>
          </a:p>
        </p:txBody>
      </p:sp>
      <p:sp>
        <p:nvSpPr>
          <p:cNvPr id="29" name="Title 1"/>
          <p:cNvSpPr>
            <a:spLocks noGrp="1"/>
          </p:cNvSpPr>
          <p:nvPr>
            <p:ph type="title"/>
          </p:nvPr>
        </p:nvSpPr>
        <p:spPr>
          <a:xfrm>
            <a:off x="479377" y="1357071"/>
            <a:ext cx="11257697" cy="1035050"/>
          </a:xfrm>
          <a:prstGeom prst="rect">
            <a:avLst/>
          </a:prstGeom>
        </p:spPr>
        <p:txBody>
          <a:bodyPr anchor="ctr"/>
          <a:lstStyle>
            <a:lvl1pPr algn="l">
              <a:defRPr baseline="0">
                <a:solidFill>
                  <a:schemeClr val="accent1"/>
                </a:solidFill>
              </a:defRPr>
            </a:lvl1pPr>
          </a:lstStyle>
          <a:p>
            <a:r>
              <a:rPr lang="en-US"/>
              <a:t>Click to edit Master title style</a:t>
            </a:r>
            <a:endParaRPr lang="en-GB" dirty="0"/>
          </a:p>
        </p:txBody>
      </p:sp>
      <p:sp>
        <p:nvSpPr>
          <p:cNvPr id="16"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4" name="Slide Number Placeholder 4">
            <a:extLst>
              <a:ext uri="{FF2B5EF4-FFF2-40B4-BE49-F238E27FC236}">
                <a16:creationId xmlns:a16="http://schemas.microsoft.com/office/drawing/2014/main" id="{DD33395F-4937-1907-8B5C-4B8CE741AA3E}"/>
              </a:ext>
            </a:extLst>
          </p:cNvPr>
          <p:cNvSpPr>
            <a:spLocks noGrp="1"/>
          </p:cNvSpPr>
          <p:nvPr>
            <p:ph type="sldNum" sz="quarter" idx="20"/>
          </p:nvPr>
        </p:nvSpPr>
        <p:spPr/>
        <p:txBody>
          <a:bodyPr/>
          <a:lstStyle>
            <a:lvl1pPr>
              <a:defRPr/>
            </a:lvl1pPr>
          </a:lstStyle>
          <a:p>
            <a:pPr>
              <a:defRPr/>
            </a:pPr>
            <a:fld id="{FFB4CCFD-6D9F-4355-B112-D3FF09AF8DBA}" type="slidenum">
              <a:rPr lang="en-GB" altLang="en-US"/>
              <a:pPr>
                <a:defRPr/>
              </a:pPr>
              <a:t>‹#›</a:t>
            </a:fld>
            <a:endParaRPr lang="en-GB" altLang="en-US"/>
          </a:p>
        </p:txBody>
      </p:sp>
      <p:sp>
        <p:nvSpPr>
          <p:cNvPr id="5" name="Date Placeholder 2">
            <a:extLst>
              <a:ext uri="{FF2B5EF4-FFF2-40B4-BE49-F238E27FC236}">
                <a16:creationId xmlns:a16="http://schemas.microsoft.com/office/drawing/2014/main" id="{6CF61080-4998-66AE-5EA1-2F682C19A86F}"/>
              </a:ext>
            </a:extLst>
          </p:cNvPr>
          <p:cNvSpPr>
            <a:spLocks noGrp="1"/>
          </p:cNvSpPr>
          <p:nvPr>
            <p:ph type="dt" sz="half" idx="21"/>
          </p:nvPr>
        </p:nvSpPr>
        <p:spPr>
          <a:xfrm>
            <a:off x="477838" y="6356350"/>
            <a:ext cx="1616075" cy="365125"/>
          </a:xfrm>
        </p:spPr>
        <p:txBody>
          <a:bodyPr/>
          <a:lstStyle>
            <a:lvl1pPr>
              <a:defRPr/>
            </a:lvl1pPr>
          </a:lstStyle>
          <a:p>
            <a:pPr>
              <a:defRPr/>
            </a:pPr>
            <a:fld id="{77E08E78-823B-45BB-83D3-BF11645D0F1A}" type="datetime4">
              <a:rPr lang="en-GB"/>
              <a:pPr>
                <a:defRPr/>
              </a:pPr>
              <a:t>19 May 2025</a:t>
            </a:fld>
            <a:endParaRPr lang="en-GB" dirty="0"/>
          </a:p>
        </p:txBody>
      </p:sp>
      <p:sp>
        <p:nvSpPr>
          <p:cNvPr id="6" name="Footer Placeholder 3">
            <a:extLst>
              <a:ext uri="{FF2B5EF4-FFF2-40B4-BE49-F238E27FC236}">
                <a16:creationId xmlns:a16="http://schemas.microsoft.com/office/drawing/2014/main" id="{05E0A2AA-EB58-73CB-36A0-C06239C3E18D}"/>
              </a:ext>
            </a:extLst>
          </p:cNvPr>
          <p:cNvSpPr>
            <a:spLocks noGrp="1"/>
          </p:cNvSpPr>
          <p:nvPr>
            <p:ph type="ftr" sz="quarter" idx="22"/>
          </p:nvPr>
        </p:nvSpPr>
        <p:spPr>
          <a:xfrm>
            <a:off x="2344738" y="6356350"/>
            <a:ext cx="3470275" cy="365125"/>
          </a:xfrm>
        </p:spPr>
        <p:txBody>
          <a:bodyPr/>
          <a:lstStyle>
            <a:lvl1pPr algn="l">
              <a:defRPr/>
            </a:lvl1pPr>
          </a:lstStyle>
          <a:p>
            <a:pPr>
              <a:defRPr/>
            </a:pPr>
            <a:r>
              <a:rPr lang="en-GB"/>
              <a:t>Name, Department</a:t>
            </a:r>
            <a:endParaRPr lang="en-GB" dirty="0"/>
          </a:p>
        </p:txBody>
      </p:sp>
    </p:spTree>
    <p:extLst>
      <p:ext uri="{BB962C8B-B14F-4D97-AF65-F5344CB8AC3E}">
        <p14:creationId xmlns:p14="http://schemas.microsoft.com/office/powerpoint/2010/main" val="38193034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ub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D4B4EA-E771-8C7D-152D-C23233E78E8F}"/>
              </a:ext>
            </a:extLst>
          </p:cNvPr>
          <p:cNvSpPr/>
          <p:nvPr userDrawn="1"/>
        </p:nvSpPr>
        <p:spPr>
          <a:xfrm>
            <a:off x="12636500" y="0"/>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Use the ‘New Slide’ </a:t>
            </a:r>
            <a:br>
              <a:rPr lang="en-US" sz="1200" dirty="0">
                <a:solidFill>
                  <a:schemeClr val="tx2"/>
                </a:solidFill>
              </a:rPr>
            </a:br>
            <a:r>
              <a:rPr lang="en-US" sz="1200" dirty="0">
                <a:solidFill>
                  <a:schemeClr val="tx2"/>
                </a:solidFill>
              </a:rPr>
              <a:t>or ‘Layout’ buttons for different slide content options.</a:t>
            </a:r>
          </a:p>
        </p:txBody>
      </p:sp>
      <p:sp>
        <p:nvSpPr>
          <p:cNvPr id="4" name="Rectangle 3">
            <a:extLst>
              <a:ext uri="{FF2B5EF4-FFF2-40B4-BE49-F238E27FC236}">
                <a16:creationId xmlns:a16="http://schemas.microsoft.com/office/drawing/2014/main" id="{EE0F2733-7B2B-31A4-17CE-702878DB25EC}"/>
              </a:ext>
            </a:extLst>
          </p:cNvPr>
          <p:cNvSpPr/>
          <p:nvPr userDrawn="1"/>
        </p:nvSpPr>
        <p:spPr>
          <a:xfrm>
            <a:off x="12636500" y="2701925"/>
            <a:ext cx="2398713" cy="24003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Please see slides at the end of this template for chart and table style guides. Copy and paste these items onto this page for ease.</a:t>
            </a:r>
          </a:p>
        </p:txBody>
      </p:sp>
      <p:sp>
        <p:nvSpPr>
          <p:cNvPr id="5" name="Rectangle 4">
            <a:extLst>
              <a:ext uri="{FF2B5EF4-FFF2-40B4-BE49-F238E27FC236}">
                <a16:creationId xmlns:a16="http://schemas.microsoft.com/office/drawing/2014/main" id="{0B3532E1-214E-3159-7FBA-BE076FE65DE2}"/>
              </a:ext>
            </a:extLst>
          </p:cNvPr>
          <p:cNvSpPr/>
          <p:nvPr userDrawn="1"/>
        </p:nvSpPr>
        <p:spPr>
          <a:xfrm>
            <a:off x="-2692400" y="4584700"/>
            <a:ext cx="2273300" cy="22733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To change the information in the footer throughout the presentation go to ‘Insert’ &gt; ‘Header and Footers’ and add in your Name an Department. </a:t>
            </a:r>
          </a:p>
        </p:txBody>
      </p:sp>
      <p:pic>
        <p:nvPicPr>
          <p:cNvPr id="6" name="Picture 9">
            <a:extLst>
              <a:ext uri="{FF2B5EF4-FFF2-40B4-BE49-F238E27FC236}">
                <a16:creationId xmlns:a16="http://schemas.microsoft.com/office/drawing/2014/main" id="{0A9EB6FD-6643-CECD-1478-C1D44D0332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3"/>
          </p:nvPr>
        </p:nvSpPr>
        <p:spPr>
          <a:xfrm>
            <a:off x="479377" y="3111502"/>
            <a:ext cx="11257699" cy="2545072"/>
          </a:xfrm>
          <a:prstGeom prst="rect">
            <a:avLst/>
          </a:prstGeom>
        </p:spPr>
        <p:txBody>
          <a:bodyPr/>
          <a:lstStyle>
            <a:lvl1pPr>
              <a:buClr>
                <a:schemeClr val="accent3"/>
              </a:buClr>
              <a:defRPr lang="en-GB" sz="2100" smtClean="0">
                <a:solidFill>
                  <a:schemeClr val="tx2"/>
                </a:solidFill>
                <a:effectLst/>
              </a:defRPr>
            </a:lvl1pPr>
            <a:lvl2pPr>
              <a:buClr>
                <a:schemeClr val="accent3"/>
              </a:buClr>
              <a:defRPr sz="2100">
                <a:solidFill>
                  <a:schemeClr val="tx2"/>
                </a:solidFill>
              </a:defRPr>
            </a:lvl2pPr>
            <a:lvl3pPr>
              <a:buClr>
                <a:schemeClr val="accent3"/>
              </a:buClr>
              <a:defRPr sz="2100">
                <a:solidFill>
                  <a:schemeClr val="tx2"/>
                </a:solidFill>
              </a:defRPr>
            </a:lvl3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a:xfrm>
            <a:off x="479377" y="1355371"/>
            <a:ext cx="11257697" cy="1035050"/>
          </a:xfrm>
          <a:prstGeom prst="rect">
            <a:avLst/>
          </a:prstGeom>
        </p:spPr>
        <p:txBody>
          <a:bodyPr anchor="ctr"/>
          <a:lstStyle>
            <a:lvl1pPr algn="l">
              <a:defRPr baseline="0">
                <a:solidFill>
                  <a:schemeClr val="accent1"/>
                </a:solidFill>
              </a:defRPr>
            </a:lvl1pPr>
          </a:lstStyle>
          <a:p>
            <a:r>
              <a:rPr lang="en-US"/>
              <a:t>Click to edit Master title style</a:t>
            </a:r>
            <a:endParaRPr lang="en-GB" dirty="0"/>
          </a:p>
        </p:txBody>
      </p:sp>
      <p:sp>
        <p:nvSpPr>
          <p:cNvPr id="20" name="Text Placeholder 18"/>
          <p:cNvSpPr>
            <a:spLocks noGrp="1"/>
          </p:cNvSpPr>
          <p:nvPr>
            <p:ph type="body" sz="quarter" idx="15"/>
          </p:nvPr>
        </p:nvSpPr>
        <p:spPr>
          <a:xfrm>
            <a:off x="479377" y="2462436"/>
            <a:ext cx="11257699" cy="627765"/>
          </a:xfrm>
          <a:prstGeom prst="rect">
            <a:avLst/>
          </a:prstGeom>
        </p:spPr>
        <p:txBody>
          <a:bodyPr>
            <a:noAutofit/>
          </a:bodyPr>
          <a:lstStyle>
            <a:lvl1pPr marL="0" indent="0">
              <a:buNone/>
              <a:defRPr sz="2100" b="1">
                <a:solidFill>
                  <a:schemeClr val="accent3"/>
                </a:solidFill>
              </a:defRPr>
            </a:lvl1pPr>
            <a:lvl2pPr>
              <a:defRPr sz="1050"/>
            </a:lvl2pPr>
            <a:lvl3pPr>
              <a:defRPr sz="1050"/>
            </a:lvl3pPr>
            <a:lvl4pPr>
              <a:defRPr sz="1050"/>
            </a:lvl4pPr>
            <a:lvl5pPr>
              <a:defRPr sz="1050"/>
            </a:lvl5pPr>
          </a:lstStyle>
          <a:p>
            <a:pPr lvl="0"/>
            <a:r>
              <a:rPr lang="en-US"/>
              <a:t>Edit Master text styles</a:t>
            </a:r>
          </a:p>
        </p:txBody>
      </p:sp>
      <p:sp>
        <p:nvSpPr>
          <p:cNvPr id="24"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8" name="Slide Number Placeholder 4">
            <a:extLst>
              <a:ext uri="{FF2B5EF4-FFF2-40B4-BE49-F238E27FC236}">
                <a16:creationId xmlns:a16="http://schemas.microsoft.com/office/drawing/2014/main" id="{0A22F4E6-9747-884F-A6A0-8D4E33186EE0}"/>
              </a:ext>
            </a:extLst>
          </p:cNvPr>
          <p:cNvSpPr>
            <a:spLocks noGrp="1"/>
          </p:cNvSpPr>
          <p:nvPr>
            <p:ph type="sldNum" sz="quarter" idx="19"/>
          </p:nvPr>
        </p:nvSpPr>
        <p:spPr/>
        <p:txBody>
          <a:bodyPr/>
          <a:lstStyle>
            <a:lvl1pPr>
              <a:defRPr/>
            </a:lvl1pPr>
          </a:lstStyle>
          <a:p>
            <a:pPr>
              <a:defRPr/>
            </a:pPr>
            <a:fld id="{C72A7755-E71A-4DD9-B1B8-8F68E667FDE9}" type="slidenum">
              <a:rPr lang="en-GB" altLang="en-US"/>
              <a:pPr>
                <a:defRPr/>
              </a:pPr>
              <a:t>‹#›</a:t>
            </a:fld>
            <a:endParaRPr lang="en-GB" altLang="en-US"/>
          </a:p>
        </p:txBody>
      </p:sp>
      <p:sp>
        <p:nvSpPr>
          <p:cNvPr id="9" name="Date Placeholder 2">
            <a:extLst>
              <a:ext uri="{FF2B5EF4-FFF2-40B4-BE49-F238E27FC236}">
                <a16:creationId xmlns:a16="http://schemas.microsoft.com/office/drawing/2014/main" id="{8988077F-1A12-CF06-EC13-79E8BB7BAD5D}"/>
              </a:ext>
            </a:extLst>
          </p:cNvPr>
          <p:cNvSpPr>
            <a:spLocks noGrp="1"/>
          </p:cNvSpPr>
          <p:nvPr>
            <p:ph type="dt" sz="half" idx="20"/>
          </p:nvPr>
        </p:nvSpPr>
        <p:spPr>
          <a:xfrm>
            <a:off x="477838" y="6356350"/>
            <a:ext cx="1616075" cy="365125"/>
          </a:xfrm>
        </p:spPr>
        <p:txBody>
          <a:bodyPr/>
          <a:lstStyle>
            <a:lvl1pPr>
              <a:defRPr/>
            </a:lvl1pPr>
          </a:lstStyle>
          <a:p>
            <a:pPr>
              <a:defRPr/>
            </a:pPr>
            <a:fld id="{B775E6C5-15F8-49FC-A42B-F76E6E3767DC}" type="datetime4">
              <a:rPr lang="en-GB"/>
              <a:pPr>
                <a:defRPr/>
              </a:pPr>
              <a:t>19 May 2025</a:t>
            </a:fld>
            <a:endParaRPr lang="en-GB" dirty="0"/>
          </a:p>
        </p:txBody>
      </p:sp>
      <p:sp>
        <p:nvSpPr>
          <p:cNvPr id="10" name="Footer Placeholder 3">
            <a:extLst>
              <a:ext uri="{FF2B5EF4-FFF2-40B4-BE49-F238E27FC236}">
                <a16:creationId xmlns:a16="http://schemas.microsoft.com/office/drawing/2014/main" id="{AAE9994C-ADE7-73C4-C0AF-08D536976B5B}"/>
              </a:ext>
            </a:extLst>
          </p:cNvPr>
          <p:cNvSpPr>
            <a:spLocks noGrp="1"/>
          </p:cNvSpPr>
          <p:nvPr>
            <p:ph type="ftr" sz="quarter" idx="21"/>
          </p:nvPr>
        </p:nvSpPr>
        <p:spPr>
          <a:xfrm>
            <a:off x="2344738" y="6356350"/>
            <a:ext cx="3470275" cy="365125"/>
          </a:xfrm>
        </p:spPr>
        <p:txBody>
          <a:bodyPr/>
          <a:lstStyle>
            <a:lvl1pPr algn="l">
              <a:defRPr/>
            </a:lvl1pPr>
          </a:lstStyle>
          <a:p>
            <a:pPr>
              <a:defRPr/>
            </a:pPr>
            <a:r>
              <a:rPr lang="en-GB"/>
              <a:t>Name, Department</a:t>
            </a:r>
            <a:endParaRPr lang="en-GB" dirty="0"/>
          </a:p>
        </p:txBody>
      </p:sp>
    </p:spTree>
    <p:extLst>
      <p:ext uri="{BB962C8B-B14F-4D97-AF65-F5344CB8AC3E}">
        <p14:creationId xmlns:p14="http://schemas.microsoft.com/office/powerpoint/2010/main" val="4129086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Title Slide">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F74DA36-0CCF-B7B8-91DE-9ADB2CFC458F}"/>
              </a:ext>
            </a:extLst>
          </p:cNvPr>
          <p:cNvSpPr/>
          <p:nvPr userDrawn="1"/>
        </p:nvSpPr>
        <p:spPr>
          <a:xfrm>
            <a:off x="7631113" y="2287588"/>
            <a:ext cx="4560887" cy="4570412"/>
          </a:xfrm>
          <a:custGeom>
            <a:avLst/>
            <a:gdLst>
              <a:gd name="connsiteX0" fmla="*/ 2658465 w 4561459"/>
              <a:gd name="connsiteY0" fmla="*/ 3566114 h 4570097"/>
              <a:gd name="connsiteX1" fmla="*/ 2624717 w 4561459"/>
              <a:gd name="connsiteY1" fmla="*/ 3584536 h 4570097"/>
              <a:gd name="connsiteX2" fmla="*/ 2624717 w 4561459"/>
              <a:gd name="connsiteY2" fmla="*/ 4471075 h 4570097"/>
              <a:gd name="connsiteX3" fmla="*/ 2663067 w 4561459"/>
              <a:gd name="connsiteY3" fmla="*/ 4495637 h 4570097"/>
              <a:gd name="connsiteX4" fmla="*/ 3405535 w 4561459"/>
              <a:gd name="connsiteY4" fmla="*/ 4065032 h 4570097"/>
              <a:gd name="connsiteX5" fmla="*/ 3398632 w 4561459"/>
              <a:gd name="connsiteY5" fmla="*/ 4031259 h 4570097"/>
              <a:gd name="connsiteX6" fmla="*/ 3406302 w 4561459"/>
              <a:gd name="connsiteY6" fmla="*/ 3995951 h 4570097"/>
              <a:gd name="connsiteX7" fmla="*/ 1846199 w 4561459"/>
              <a:gd name="connsiteY7" fmla="*/ 3099434 h 4570097"/>
              <a:gd name="connsiteX8" fmla="*/ 1774100 w 4561459"/>
              <a:gd name="connsiteY8" fmla="*/ 3136277 h 4570097"/>
              <a:gd name="connsiteX9" fmla="*/ 1774867 w 4561459"/>
              <a:gd name="connsiteY9" fmla="*/ 3136277 h 4570097"/>
              <a:gd name="connsiteX10" fmla="*/ 1774867 w 4561459"/>
              <a:gd name="connsiteY10" fmla="*/ 3947595 h 4570097"/>
              <a:gd name="connsiteX11" fmla="*/ 1838529 w 4561459"/>
              <a:gd name="connsiteY11" fmla="*/ 4018211 h 4570097"/>
              <a:gd name="connsiteX12" fmla="*/ 1825490 w 4561459"/>
              <a:gd name="connsiteY12" fmla="*/ 4058891 h 4570097"/>
              <a:gd name="connsiteX13" fmla="*/ 2576395 w 4561459"/>
              <a:gd name="connsiteY13" fmla="*/ 4490264 h 4570097"/>
              <a:gd name="connsiteX14" fmla="*/ 2610910 w 4561459"/>
              <a:gd name="connsiteY14" fmla="*/ 4470307 h 4570097"/>
              <a:gd name="connsiteX15" fmla="*/ 2610910 w 4561459"/>
              <a:gd name="connsiteY15" fmla="*/ 3584536 h 4570097"/>
              <a:gd name="connsiteX16" fmla="*/ 2564889 w 4561459"/>
              <a:gd name="connsiteY16" fmla="*/ 3532341 h 4570097"/>
              <a:gd name="connsiteX17" fmla="*/ 2567958 w 4561459"/>
              <a:gd name="connsiteY17" fmla="*/ 3513920 h 4570097"/>
              <a:gd name="connsiteX18" fmla="*/ 3565841 w 4561459"/>
              <a:gd name="connsiteY18" fmla="*/ 3097131 h 4570097"/>
              <a:gd name="connsiteX19" fmla="*/ 3489139 w 4561459"/>
              <a:gd name="connsiteY19" fmla="*/ 3138580 h 4570097"/>
              <a:gd name="connsiteX20" fmla="*/ 3489139 w 4561459"/>
              <a:gd name="connsiteY20" fmla="*/ 3947595 h 4570097"/>
              <a:gd name="connsiteX21" fmla="*/ 3548966 w 4561459"/>
              <a:gd name="connsiteY21" fmla="*/ 3980600 h 4570097"/>
              <a:gd name="connsiteX22" fmla="*/ 4296803 w 4561459"/>
              <a:gd name="connsiteY22" fmla="*/ 3546925 h 4570097"/>
              <a:gd name="connsiteX23" fmla="*/ 4294502 w 4561459"/>
              <a:gd name="connsiteY23" fmla="*/ 3532341 h 4570097"/>
              <a:gd name="connsiteX24" fmla="*/ 4296803 w 4561459"/>
              <a:gd name="connsiteY24" fmla="*/ 3517758 h 4570097"/>
              <a:gd name="connsiteX25" fmla="*/ 1682058 w 4561459"/>
              <a:gd name="connsiteY25" fmla="*/ 3090223 h 4570097"/>
              <a:gd name="connsiteX26" fmla="*/ 954931 w 4561459"/>
              <a:gd name="connsiteY26" fmla="*/ 3512384 h 4570097"/>
              <a:gd name="connsiteX27" fmla="*/ 958765 w 4561459"/>
              <a:gd name="connsiteY27" fmla="*/ 3531574 h 4570097"/>
              <a:gd name="connsiteX28" fmla="*/ 912745 w 4561459"/>
              <a:gd name="connsiteY28" fmla="*/ 3583768 h 4570097"/>
              <a:gd name="connsiteX29" fmla="*/ 912745 w 4561459"/>
              <a:gd name="connsiteY29" fmla="*/ 4422718 h 4570097"/>
              <a:gd name="connsiteX30" fmla="*/ 984077 w 4561459"/>
              <a:gd name="connsiteY30" fmla="*/ 4458794 h 4570097"/>
              <a:gd name="connsiteX31" fmla="*/ 1701233 w 4561459"/>
              <a:gd name="connsiteY31" fmla="*/ 4042773 h 4570097"/>
              <a:gd name="connsiteX32" fmla="*/ 1696632 w 4561459"/>
              <a:gd name="connsiteY32" fmla="*/ 4018211 h 4570097"/>
              <a:gd name="connsiteX33" fmla="*/ 1760293 w 4561459"/>
              <a:gd name="connsiteY33" fmla="*/ 3947595 h 4570097"/>
              <a:gd name="connsiteX34" fmla="*/ 1760293 w 4561459"/>
              <a:gd name="connsiteY34" fmla="*/ 3135509 h 4570097"/>
              <a:gd name="connsiteX35" fmla="*/ 1682058 w 4561459"/>
              <a:gd name="connsiteY35" fmla="*/ 3090223 h 4570097"/>
              <a:gd name="connsiteX36" fmla="*/ 2587900 w 4561459"/>
              <a:gd name="connsiteY36" fmla="*/ 2565207 h 4570097"/>
              <a:gd name="connsiteX37" fmla="*/ 1859238 w 4561459"/>
              <a:gd name="connsiteY37" fmla="*/ 2988137 h 4570097"/>
              <a:gd name="connsiteX38" fmla="*/ 1869976 w 4561459"/>
              <a:gd name="connsiteY38" fmla="*/ 3034190 h 4570097"/>
              <a:gd name="connsiteX39" fmla="*/ 1854636 w 4561459"/>
              <a:gd name="connsiteY39" fmla="*/ 3087921 h 4570097"/>
              <a:gd name="connsiteX40" fmla="*/ 2574861 w 4561459"/>
              <a:gd name="connsiteY40" fmla="*/ 3501639 h 4570097"/>
              <a:gd name="connsiteX41" fmla="*/ 2610910 w 4561459"/>
              <a:gd name="connsiteY41" fmla="*/ 3480146 h 4570097"/>
              <a:gd name="connsiteX42" fmla="*/ 2610910 w 4561459"/>
              <a:gd name="connsiteY42" fmla="*/ 2580559 h 4570097"/>
              <a:gd name="connsiteX43" fmla="*/ 2587900 w 4561459"/>
              <a:gd name="connsiteY43" fmla="*/ 2565207 h 4570097"/>
              <a:gd name="connsiteX44" fmla="*/ 1728079 w 4561459"/>
              <a:gd name="connsiteY44" fmla="*/ 2096224 h 4570097"/>
              <a:gd name="connsiteX45" fmla="*/ 977173 w 4561459"/>
              <a:gd name="connsiteY45" fmla="*/ 2517618 h 4570097"/>
              <a:gd name="connsiteX46" fmla="*/ 977941 w 4561459"/>
              <a:gd name="connsiteY46" fmla="*/ 2529131 h 4570097"/>
              <a:gd name="connsiteX47" fmla="*/ 905841 w 4561459"/>
              <a:gd name="connsiteY47" fmla="*/ 2602050 h 4570097"/>
              <a:gd name="connsiteX48" fmla="*/ 859054 w 4561459"/>
              <a:gd name="connsiteY48" fmla="*/ 2584396 h 4570097"/>
              <a:gd name="connsiteX49" fmla="*/ 100479 w 4561459"/>
              <a:gd name="connsiteY49" fmla="*/ 3010396 h 4570097"/>
              <a:gd name="connsiteX50" fmla="*/ 105848 w 4561459"/>
              <a:gd name="connsiteY50" fmla="*/ 3033423 h 4570097"/>
              <a:gd name="connsiteX51" fmla="*/ 93576 w 4561459"/>
              <a:gd name="connsiteY51" fmla="*/ 3066428 h 4570097"/>
              <a:gd name="connsiteX52" fmla="*/ 863656 w 4561459"/>
              <a:gd name="connsiteY52" fmla="*/ 3500871 h 4570097"/>
              <a:gd name="connsiteX53" fmla="*/ 905841 w 4561459"/>
              <a:gd name="connsiteY53" fmla="*/ 3479379 h 4570097"/>
              <a:gd name="connsiteX54" fmla="*/ 948027 w 4561459"/>
              <a:gd name="connsiteY54" fmla="*/ 3500103 h 4570097"/>
              <a:gd name="connsiteX55" fmla="*/ 1675155 w 4561459"/>
              <a:gd name="connsiteY55" fmla="*/ 3077941 h 4570097"/>
              <a:gd name="connsiteX56" fmla="*/ 1665184 w 4561459"/>
              <a:gd name="connsiteY56" fmla="*/ 3033423 h 4570097"/>
              <a:gd name="connsiteX57" fmla="*/ 1761060 w 4561459"/>
              <a:gd name="connsiteY57" fmla="*/ 2930569 h 4570097"/>
              <a:gd name="connsiteX58" fmla="*/ 1761060 w 4561459"/>
              <a:gd name="connsiteY58" fmla="*/ 2583629 h 4570097"/>
              <a:gd name="connsiteX59" fmla="*/ 1759526 w 4561459"/>
              <a:gd name="connsiteY59" fmla="*/ 2583629 h 4570097"/>
              <a:gd name="connsiteX60" fmla="*/ 1759526 w 4561459"/>
              <a:gd name="connsiteY60" fmla="*/ 2113110 h 4570097"/>
              <a:gd name="connsiteX61" fmla="*/ 1728079 w 4561459"/>
              <a:gd name="connsiteY61" fmla="*/ 2096224 h 4570097"/>
              <a:gd name="connsiteX62" fmla="*/ 1809382 w 4561459"/>
              <a:gd name="connsiteY62" fmla="*/ 2093154 h 4570097"/>
              <a:gd name="connsiteX63" fmla="*/ 1774100 w 4561459"/>
              <a:gd name="connsiteY63" fmla="*/ 2113878 h 4570097"/>
              <a:gd name="connsiteX64" fmla="*/ 1774867 w 4561459"/>
              <a:gd name="connsiteY64" fmla="*/ 2113878 h 4570097"/>
              <a:gd name="connsiteX65" fmla="*/ 1774867 w 4561459"/>
              <a:gd name="connsiteY65" fmla="*/ 2931336 h 4570097"/>
              <a:gd name="connsiteX66" fmla="*/ 1852335 w 4561459"/>
              <a:gd name="connsiteY66" fmla="*/ 2975856 h 4570097"/>
              <a:gd name="connsiteX67" fmla="*/ 2582531 w 4561459"/>
              <a:gd name="connsiteY67" fmla="*/ 2552158 h 4570097"/>
              <a:gd name="connsiteX68" fmla="*/ 2581763 w 4561459"/>
              <a:gd name="connsiteY68" fmla="*/ 2545250 h 4570097"/>
              <a:gd name="connsiteX69" fmla="*/ 2583297 w 4561459"/>
              <a:gd name="connsiteY69" fmla="*/ 2534505 h 4570097"/>
              <a:gd name="connsiteX70" fmla="*/ 3532092 w 4561459"/>
              <a:gd name="connsiteY70" fmla="*/ 2089316 h 4570097"/>
              <a:gd name="connsiteX71" fmla="*/ 3489139 w 4561459"/>
              <a:gd name="connsiteY71" fmla="*/ 2109273 h 4570097"/>
              <a:gd name="connsiteX72" fmla="*/ 3489139 w 4561459"/>
              <a:gd name="connsiteY72" fmla="*/ 2929034 h 4570097"/>
              <a:gd name="connsiteX73" fmla="*/ 3572743 w 4561459"/>
              <a:gd name="connsiteY73" fmla="*/ 2980461 h 4570097"/>
              <a:gd name="connsiteX74" fmla="*/ 4297570 w 4561459"/>
              <a:gd name="connsiteY74" fmla="*/ 2559835 h 4570097"/>
              <a:gd name="connsiteX75" fmla="*/ 4295269 w 4561459"/>
              <a:gd name="connsiteY75" fmla="*/ 2544483 h 4570097"/>
              <a:gd name="connsiteX76" fmla="*/ 4299104 w 4561459"/>
              <a:gd name="connsiteY76" fmla="*/ 2524526 h 4570097"/>
              <a:gd name="connsiteX77" fmla="*/ 3423943 w 4561459"/>
              <a:gd name="connsiteY77" fmla="*/ 2079338 h 4570097"/>
              <a:gd name="connsiteX78" fmla="*/ 2650027 w 4561459"/>
              <a:gd name="connsiteY78" fmla="*/ 2528364 h 4570097"/>
              <a:gd name="connsiteX79" fmla="*/ 2653863 w 4561459"/>
              <a:gd name="connsiteY79" fmla="*/ 2544483 h 4570097"/>
              <a:gd name="connsiteX80" fmla="*/ 2624717 w 4561459"/>
              <a:gd name="connsiteY80" fmla="*/ 2579791 h 4570097"/>
              <a:gd name="connsiteX81" fmla="*/ 2625483 w 4561459"/>
              <a:gd name="connsiteY81" fmla="*/ 2579791 h 4570097"/>
              <a:gd name="connsiteX82" fmla="*/ 2625483 w 4561459"/>
              <a:gd name="connsiteY82" fmla="*/ 3480146 h 4570097"/>
              <a:gd name="connsiteX83" fmla="*/ 2671504 w 4561459"/>
              <a:gd name="connsiteY83" fmla="*/ 3532341 h 4570097"/>
              <a:gd name="connsiteX84" fmla="*/ 2666903 w 4561459"/>
              <a:gd name="connsiteY84" fmla="*/ 3553833 h 4570097"/>
              <a:gd name="connsiteX85" fmla="*/ 3413972 w 4561459"/>
              <a:gd name="connsiteY85" fmla="*/ 3983670 h 4570097"/>
              <a:gd name="connsiteX86" fmla="*/ 3475333 w 4561459"/>
              <a:gd name="connsiteY86" fmla="*/ 3947595 h 4570097"/>
              <a:gd name="connsiteX87" fmla="*/ 3475333 w 4561459"/>
              <a:gd name="connsiteY87" fmla="*/ 3138580 h 4570097"/>
              <a:gd name="connsiteX88" fmla="*/ 3377155 w 4561459"/>
              <a:gd name="connsiteY88" fmla="*/ 3033423 h 4570097"/>
              <a:gd name="connsiteX89" fmla="*/ 3475333 w 4561459"/>
              <a:gd name="connsiteY89" fmla="*/ 2929034 h 4570097"/>
              <a:gd name="connsiteX90" fmla="*/ 3475333 w 4561459"/>
              <a:gd name="connsiteY90" fmla="*/ 2108505 h 4570097"/>
              <a:gd name="connsiteX91" fmla="*/ 3423943 w 4561459"/>
              <a:gd name="connsiteY91" fmla="*/ 2079338 h 4570097"/>
              <a:gd name="connsiteX92" fmla="*/ 937289 w 4561459"/>
              <a:gd name="connsiteY92" fmla="*/ 1595004 h 4570097"/>
              <a:gd name="connsiteX93" fmla="*/ 912745 w 4561459"/>
              <a:gd name="connsiteY93" fmla="*/ 1604981 h 4570097"/>
              <a:gd name="connsiteX94" fmla="*/ 913512 w 4561459"/>
              <a:gd name="connsiteY94" fmla="*/ 1604981 h 4570097"/>
              <a:gd name="connsiteX95" fmla="*/ 913512 w 4561459"/>
              <a:gd name="connsiteY95" fmla="*/ 2456981 h 4570097"/>
              <a:gd name="connsiteX96" fmla="*/ 974105 w 4561459"/>
              <a:gd name="connsiteY96" fmla="*/ 2503802 h 4570097"/>
              <a:gd name="connsiteX97" fmla="*/ 1720409 w 4561459"/>
              <a:gd name="connsiteY97" fmla="*/ 2084711 h 4570097"/>
              <a:gd name="connsiteX98" fmla="*/ 1715040 w 4561459"/>
              <a:gd name="connsiteY98" fmla="*/ 2061684 h 4570097"/>
              <a:gd name="connsiteX99" fmla="*/ 1718875 w 4561459"/>
              <a:gd name="connsiteY99" fmla="*/ 2040960 h 4570097"/>
              <a:gd name="connsiteX100" fmla="*/ 2653863 w 4561459"/>
              <a:gd name="connsiteY100" fmla="*/ 1591165 h 4570097"/>
              <a:gd name="connsiteX101" fmla="*/ 2624717 w 4561459"/>
              <a:gd name="connsiteY101" fmla="*/ 1604981 h 4570097"/>
              <a:gd name="connsiteX102" fmla="*/ 2625483 w 4561459"/>
              <a:gd name="connsiteY102" fmla="*/ 1604981 h 4570097"/>
              <a:gd name="connsiteX103" fmla="*/ 2625483 w 4561459"/>
              <a:gd name="connsiteY103" fmla="*/ 2508407 h 4570097"/>
              <a:gd name="connsiteX104" fmla="*/ 2641591 w 4561459"/>
              <a:gd name="connsiteY104" fmla="*/ 2516851 h 4570097"/>
              <a:gd name="connsiteX105" fmla="*/ 3417040 w 4561459"/>
              <a:gd name="connsiteY105" fmla="*/ 2067057 h 4570097"/>
              <a:gd name="connsiteX106" fmla="*/ 3410137 w 4561459"/>
              <a:gd name="connsiteY106" fmla="*/ 2037121 h 4570097"/>
              <a:gd name="connsiteX107" fmla="*/ 3411671 w 4561459"/>
              <a:gd name="connsiteY107" fmla="*/ 2021003 h 4570097"/>
              <a:gd name="connsiteX108" fmla="*/ 1826256 w 4561459"/>
              <a:gd name="connsiteY108" fmla="*/ 1122182 h 4570097"/>
              <a:gd name="connsiteX109" fmla="*/ 1774100 w 4561459"/>
              <a:gd name="connsiteY109" fmla="*/ 1152117 h 4570097"/>
              <a:gd name="connsiteX110" fmla="*/ 1774100 w 4561459"/>
              <a:gd name="connsiteY110" fmla="*/ 2009489 h 4570097"/>
              <a:gd name="connsiteX111" fmla="*/ 1820120 w 4561459"/>
              <a:gd name="connsiteY111" fmla="*/ 2061684 h 4570097"/>
              <a:gd name="connsiteX112" fmla="*/ 1816286 w 4561459"/>
              <a:gd name="connsiteY112" fmla="*/ 2080873 h 4570097"/>
              <a:gd name="connsiteX113" fmla="*/ 2589433 w 4561459"/>
              <a:gd name="connsiteY113" fmla="*/ 2521456 h 4570097"/>
              <a:gd name="connsiteX114" fmla="*/ 2610143 w 4561459"/>
              <a:gd name="connsiteY114" fmla="*/ 2509175 h 4570097"/>
              <a:gd name="connsiteX115" fmla="*/ 2610143 w 4561459"/>
              <a:gd name="connsiteY115" fmla="*/ 1605749 h 4570097"/>
              <a:gd name="connsiteX116" fmla="*/ 2564123 w 4561459"/>
              <a:gd name="connsiteY116" fmla="*/ 1553555 h 4570097"/>
              <a:gd name="connsiteX117" fmla="*/ 2565657 w 4561459"/>
              <a:gd name="connsiteY117" fmla="*/ 1542041 h 4570097"/>
              <a:gd name="connsiteX118" fmla="*/ 1705069 w 4561459"/>
              <a:gd name="connsiteY118" fmla="*/ 1118344 h 4570097"/>
              <a:gd name="connsiteX119" fmla="*/ 955697 w 4561459"/>
              <a:gd name="connsiteY119" fmla="*/ 1539739 h 4570097"/>
              <a:gd name="connsiteX120" fmla="*/ 957998 w 4561459"/>
              <a:gd name="connsiteY120" fmla="*/ 1553555 h 4570097"/>
              <a:gd name="connsiteX121" fmla="*/ 947260 w 4561459"/>
              <a:gd name="connsiteY121" fmla="*/ 1585793 h 4570097"/>
              <a:gd name="connsiteX122" fmla="*/ 1725778 w 4561459"/>
              <a:gd name="connsiteY122" fmla="*/ 2029446 h 4570097"/>
              <a:gd name="connsiteX123" fmla="*/ 1760293 w 4561459"/>
              <a:gd name="connsiteY123" fmla="*/ 2009489 h 4570097"/>
              <a:gd name="connsiteX124" fmla="*/ 1760293 w 4561459"/>
              <a:gd name="connsiteY124" fmla="*/ 1152117 h 4570097"/>
              <a:gd name="connsiteX125" fmla="*/ 1705069 w 4561459"/>
              <a:gd name="connsiteY125" fmla="*/ 1118344 h 4570097"/>
              <a:gd name="connsiteX126" fmla="*/ 3438516 w 4561459"/>
              <a:gd name="connsiteY126" fmla="*/ 1085339 h 4570097"/>
              <a:gd name="connsiteX127" fmla="*/ 2666135 w 4561459"/>
              <a:gd name="connsiteY127" fmla="*/ 1532831 h 4570097"/>
              <a:gd name="connsiteX128" fmla="*/ 2670737 w 4561459"/>
              <a:gd name="connsiteY128" fmla="*/ 1552787 h 4570097"/>
              <a:gd name="connsiteX129" fmla="*/ 2663067 w 4561459"/>
              <a:gd name="connsiteY129" fmla="*/ 1580420 h 4570097"/>
              <a:gd name="connsiteX130" fmla="*/ 3416272 w 4561459"/>
              <a:gd name="connsiteY130" fmla="*/ 2007954 h 4570097"/>
              <a:gd name="connsiteX131" fmla="*/ 3474566 w 4561459"/>
              <a:gd name="connsiteY131" fmla="*/ 1965738 h 4570097"/>
              <a:gd name="connsiteX132" fmla="*/ 3474566 w 4561459"/>
              <a:gd name="connsiteY132" fmla="*/ 1106831 h 4570097"/>
              <a:gd name="connsiteX133" fmla="*/ 3438516 w 4561459"/>
              <a:gd name="connsiteY133" fmla="*/ 1085339 h 4570097"/>
              <a:gd name="connsiteX134" fmla="*/ 947260 w 4561459"/>
              <a:gd name="connsiteY134" fmla="*/ 623264 h 4570097"/>
              <a:gd name="connsiteX135" fmla="*/ 912745 w 4561459"/>
              <a:gd name="connsiteY135" fmla="*/ 643221 h 4570097"/>
              <a:gd name="connsiteX136" fmla="*/ 912745 w 4561459"/>
              <a:gd name="connsiteY136" fmla="*/ 1500593 h 4570097"/>
              <a:gd name="connsiteX137" fmla="*/ 951095 w 4561459"/>
              <a:gd name="connsiteY137" fmla="*/ 1525923 h 4570097"/>
              <a:gd name="connsiteX138" fmla="*/ 1699699 w 4561459"/>
              <a:gd name="connsiteY138" fmla="*/ 1105296 h 4570097"/>
              <a:gd name="connsiteX139" fmla="*/ 1695097 w 4561459"/>
              <a:gd name="connsiteY139" fmla="*/ 1079966 h 4570097"/>
              <a:gd name="connsiteX140" fmla="*/ 1701233 w 4561459"/>
              <a:gd name="connsiteY140" fmla="*/ 1050799 h 4570097"/>
              <a:gd name="connsiteX141" fmla="*/ 862889 w 4561459"/>
              <a:gd name="connsiteY141" fmla="*/ 622497 h 4570097"/>
              <a:gd name="connsiteX142" fmla="*/ 89741 w 4561459"/>
              <a:gd name="connsiteY142" fmla="*/ 1066150 h 4570097"/>
              <a:gd name="connsiteX143" fmla="*/ 91275 w 4561459"/>
              <a:gd name="connsiteY143" fmla="*/ 1079966 h 4570097"/>
              <a:gd name="connsiteX144" fmla="*/ 88207 w 4561459"/>
              <a:gd name="connsiteY144" fmla="*/ 1096086 h 4570097"/>
              <a:gd name="connsiteX145" fmla="*/ 855985 w 4561459"/>
              <a:gd name="connsiteY145" fmla="*/ 1533598 h 4570097"/>
              <a:gd name="connsiteX146" fmla="*/ 898171 w 4561459"/>
              <a:gd name="connsiteY146" fmla="*/ 1501360 h 4570097"/>
              <a:gd name="connsiteX147" fmla="*/ 898171 w 4561459"/>
              <a:gd name="connsiteY147" fmla="*/ 643221 h 4570097"/>
              <a:gd name="connsiteX148" fmla="*/ 862889 w 4561459"/>
              <a:gd name="connsiteY148" fmla="*/ 622497 h 4570097"/>
              <a:gd name="connsiteX149" fmla="*/ 3480702 w 4561459"/>
              <a:gd name="connsiteY149" fmla="*/ 0 h 4570097"/>
              <a:gd name="connsiteX150" fmla="*/ 3533626 w 4561459"/>
              <a:gd name="connsiteY150" fmla="*/ 52963 h 4570097"/>
              <a:gd name="connsiteX151" fmla="*/ 3487605 w 4561459"/>
              <a:gd name="connsiteY151" fmla="*/ 105156 h 4570097"/>
              <a:gd name="connsiteX152" fmla="*/ 3487605 w 4561459"/>
              <a:gd name="connsiteY152" fmla="*/ 1002442 h 4570097"/>
              <a:gd name="connsiteX153" fmla="*/ 3533626 w 4561459"/>
              <a:gd name="connsiteY153" fmla="*/ 1054637 h 4570097"/>
              <a:gd name="connsiteX154" fmla="*/ 3529791 w 4561459"/>
              <a:gd name="connsiteY154" fmla="*/ 1074593 h 4570097"/>
              <a:gd name="connsiteX155" fmla="*/ 4259220 w 4561459"/>
              <a:gd name="connsiteY155" fmla="*/ 1493684 h 4570097"/>
              <a:gd name="connsiteX156" fmla="*/ 4345892 w 4561459"/>
              <a:gd name="connsiteY156" fmla="*/ 1447630 h 4570097"/>
              <a:gd name="connsiteX157" fmla="*/ 4450973 w 4561459"/>
              <a:gd name="connsiteY157" fmla="*/ 1552787 h 4570097"/>
              <a:gd name="connsiteX158" fmla="*/ 4345892 w 4561459"/>
              <a:gd name="connsiteY158" fmla="*/ 1657944 h 4570097"/>
              <a:gd name="connsiteX159" fmla="*/ 4240811 w 4561459"/>
              <a:gd name="connsiteY159" fmla="*/ 1552787 h 4570097"/>
              <a:gd name="connsiteX160" fmla="*/ 4252316 w 4561459"/>
              <a:gd name="connsiteY160" fmla="*/ 1505965 h 4570097"/>
              <a:gd name="connsiteX161" fmla="*/ 3522888 w 4561459"/>
              <a:gd name="connsiteY161" fmla="*/ 1086875 h 4570097"/>
              <a:gd name="connsiteX162" fmla="*/ 3488372 w 4561459"/>
              <a:gd name="connsiteY162" fmla="*/ 1106831 h 4570097"/>
              <a:gd name="connsiteX163" fmla="*/ 3488372 w 4561459"/>
              <a:gd name="connsiteY163" fmla="*/ 1965738 h 4570097"/>
              <a:gd name="connsiteX164" fmla="*/ 3553568 w 4561459"/>
              <a:gd name="connsiteY164" fmla="*/ 2037121 h 4570097"/>
              <a:gd name="connsiteX165" fmla="*/ 3540529 w 4561459"/>
              <a:gd name="connsiteY165" fmla="*/ 2078570 h 4570097"/>
              <a:gd name="connsiteX166" fmla="*/ 4305240 w 4561459"/>
              <a:gd name="connsiteY166" fmla="*/ 2512245 h 4570097"/>
              <a:gd name="connsiteX167" fmla="*/ 4347426 w 4561459"/>
              <a:gd name="connsiteY167" fmla="*/ 2491521 h 4570097"/>
              <a:gd name="connsiteX168" fmla="*/ 4400349 w 4561459"/>
              <a:gd name="connsiteY168" fmla="*/ 2544483 h 4570097"/>
              <a:gd name="connsiteX169" fmla="*/ 4347426 w 4561459"/>
              <a:gd name="connsiteY169" fmla="*/ 2597445 h 4570097"/>
              <a:gd name="connsiteX170" fmla="*/ 4302939 w 4561459"/>
              <a:gd name="connsiteY170" fmla="*/ 2572883 h 4570097"/>
              <a:gd name="connsiteX171" fmla="*/ 3578879 w 4561459"/>
              <a:gd name="connsiteY171" fmla="*/ 2992742 h 4570097"/>
              <a:gd name="connsiteX172" fmla="*/ 3587317 w 4561459"/>
              <a:gd name="connsiteY172" fmla="*/ 3033423 h 4570097"/>
              <a:gd name="connsiteX173" fmla="*/ 3573511 w 4561459"/>
              <a:gd name="connsiteY173" fmla="*/ 3084849 h 4570097"/>
              <a:gd name="connsiteX174" fmla="*/ 4302939 w 4561459"/>
              <a:gd name="connsiteY174" fmla="*/ 3503941 h 4570097"/>
              <a:gd name="connsiteX175" fmla="*/ 4347426 w 4561459"/>
              <a:gd name="connsiteY175" fmla="*/ 3478612 h 4570097"/>
              <a:gd name="connsiteX176" fmla="*/ 4385009 w 4561459"/>
              <a:gd name="connsiteY176" fmla="*/ 3494731 h 4570097"/>
              <a:gd name="connsiteX177" fmla="*/ 4561459 w 4561459"/>
              <a:gd name="connsiteY177" fmla="*/ 3392415 h 4570097"/>
              <a:gd name="connsiteX178" fmla="*/ 4561459 w 4561459"/>
              <a:gd name="connsiteY178" fmla="*/ 3409217 h 4570097"/>
              <a:gd name="connsiteX179" fmla="*/ 4392679 w 4561459"/>
              <a:gd name="connsiteY179" fmla="*/ 3507011 h 4570097"/>
              <a:gd name="connsiteX180" fmla="*/ 4399583 w 4561459"/>
              <a:gd name="connsiteY180" fmla="*/ 3532341 h 4570097"/>
              <a:gd name="connsiteX181" fmla="*/ 4393447 w 4561459"/>
              <a:gd name="connsiteY181" fmla="*/ 3556903 h 4570097"/>
              <a:gd name="connsiteX182" fmla="*/ 4561459 w 4561459"/>
              <a:gd name="connsiteY182" fmla="*/ 3653528 h 4570097"/>
              <a:gd name="connsiteX183" fmla="*/ 4561459 w 4561459"/>
              <a:gd name="connsiteY183" fmla="*/ 3669789 h 4570097"/>
              <a:gd name="connsiteX184" fmla="*/ 4385009 w 4561459"/>
              <a:gd name="connsiteY184" fmla="*/ 3568417 h 4570097"/>
              <a:gd name="connsiteX185" fmla="*/ 4346659 w 4561459"/>
              <a:gd name="connsiteY185" fmla="*/ 3585303 h 4570097"/>
              <a:gd name="connsiteX186" fmla="*/ 4302172 w 4561459"/>
              <a:gd name="connsiteY186" fmla="*/ 3559973 h 4570097"/>
              <a:gd name="connsiteX187" fmla="*/ 3555869 w 4561459"/>
              <a:gd name="connsiteY187" fmla="*/ 3992881 h 4570097"/>
              <a:gd name="connsiteX188" fmla="*/ 3565073 w 4561459"/>
              <a:gd name="connsiteY188" fmla="*/ 4030492 h 4570097"/>
              <a:gd name="connsiteX189" fmla="*/ 3481469 w 4561459"/>
              <a:gd name="connsiteY189" fmla="*/ 4114157 h 4570097"/>
              <a:gd name="connsiteX190" fmla="*/ 3411671 w 4561459"/>
              <a:gd name="connsiteY190" fmla="*/ 4076546 h 4570097"/>
              <a:gd name="connsiteX191" fmla="*/ 2668435 w 4561459"/>
              <a:gd name="connsiteY191" fmla="*/ 4508686 h 4570097"/>
              <a:gd name="connsiteX192" fmla="*/ 2670737 w 4561459"/>
              <a:gd name="connsiteY192" fmla="*/ 4522502 h 4570097"/>
              <a:gd name="connsiteX193" fmla="*/ 2666903 w 4561459"/>
              <a:gd name="connsiteY193" fmla="*/ 4542459 h 4570097"/>
              <a:gd name="connsiteX194" fmla="*/ 2714992 w 4561459"/>
              <a:gd name="connsiteY194" fmla="*/ 4570097 h 4570097"/>
              <a:gd name="connsiteX195" fmla="*/ 2685952 w 4561459"/>
              <a:gd name="connsiteY195" fmla="*/ 4570097 h 4570097"/>
              <a:gd name="connsiteX196" fmla="*/ 2659232 w 4561459"/>
              <a:gd name="connsiteY196" fmla="*/ 4554740 h 4570097"/>
              <a:gd name="connsiteX197" fmla="*/ 2643987 w 4561459"/>
              <a:gd name="connsiteY197" fmla="*/ 4568172 h 4570097"/>
              <a:gd name="connsiteX198" fmla="*/ 2638302 w 4561459"/>
              <a:gd name="connsiteY198" fmla="*/ 4570097 h 4570097"/>
              <a:gd name="connsiteX199" fmla="*/ 2603041 w 4561459"/>
              <a:gd name="connsiteY199" fmla="*/ 4570097 h 4570097"/>
              <a:gd name="connsiteX200" fmla="*/ 2578888 w 4561459"/>
              <a:gd name="connsiteY200" fmla="*/ 4557234 h 4570097"/>
              <a:gd name="connsiteX201" fmla="*/ 2565657 w 4561459"/>
              <a:gd name="connsiteY201" fmla="*/ 4522502 h 4570097"/>
              <a:gd name="connsiteX202" fmla="*/ 2569491 w 4561459"/>
              <a:gd name="connsiteY202" fmla="*/ 4502545 h 4570097"/>
              <a:gd name="connsiteX203" fmla="*/ 1816286 w 4561459"/>
              <a:gd name="connsiteY203" fmla="*/ 4069638 h 4570097"/>
              <a:gd name="connsiteX204" fmla="*/ 1767963 w 4561459"/>
              <a:gd name="connsiteY204" fmla="*/ 4088827 h 4570097"/>
              <a:gd name="connsiteX205" fmla="*/ 1708137 w 4561459"/>
              <a:gd name="connsiteY205" fmla="*/ 4055822 h 4570097"/>
              <a:gd name="connsiteX206" fmla="*/ 992513 w 4561459"/>
              <a:gd name="connsiteY206" fmla="*/ 4471075 h 4570097"/>
              <a:gd name="connsiteX207" fmla="*/ 1008621 w 4561459"/>
              <a:gd name="connsiteY207" fmla="*/ 4526340 h 4570097"/>
              <a:gd name="connsiteX208" fmla="*/ 1000544 w 4561459"/>
              <a:gd name="connsiteY208" fmla="*/ 4566373 h 4570097"/>
              <a:gd name="connsiteX209" fmla="*/ 998034 w 4561459"/>
              <a:gd name="connsiteY209" fmla="*/ 4570097 h 4570097"/>
              <a:gd name="connsiteX210" fmla="*/ 813649 w 4561459"/>
              <a:gd name="connsiteY210" fmla="*/ 4570097 h 4570097"/>
              <a:gd name="connsiteX211" fmla="*/ 811140 w 4561459"/>
              <a:gd name="connsiteY211" fmla="*/ 4566373 h 4570097"/>
              <a:gd name="connsiteX212" fmla="*/ 803062 w 4561459"/>
              <a:gd name="connsiteY212" fmla="*/ 4526340 h 4570097"/>
              <a:gd name="connsiteX213" fmla="*/ 898939 w 4561459"/>
              <a:gd name="connsiteY213" fmla="*/ 4423486 h 4570097"/>
              <a:gd name="connsiteX214" fmla="*/ 898939 w 4561459"/>
              <a:gd name="connsiteY214" fmla="*/ 3584536 h 4570097"/>
              <a:gd name="connsiteX215" fmla="*/ 852918 w 4561459"/>
              <a:gd name="connsiteY215" fmla="*/ 3532341 h 4570097"/>
              <a:gd name="connsiteX216" fmla="*/ 856753 w 4561459"/>
              <a:gd name="connsiteY216" fmla="*/ 3513920 h 4570097"/>
              <a:gd name="connsiteX217" fmla="*/ 82838 w 4561459"/>
              <a:gd name="connsiteY217" fmla="*/ 3077174 h 4570097"/>
              <a:gd name="connsiteX218" fmla="*/ 52924 w 4561459"/>
              <a:gd name="connsiteY218" fmla="*/ 3086385 h 4570097"/>
              <a:gd name="connsiteX219" fmla="*/ 0 w 4561459"/>
              <a:gd name="connsiteY219" fmla="*/ 3033423 h 4570097"/>
              <a:gd name="connsiteX220" fmla="*/ 52924 w 4561459"/>
              <a:gd name="connsiteY220" fmla="*/ 2980461 h 4570097"/>
              <a:gd name="connsiteX221" fmla="*/ 92042 w 4561459"/>
              <a:gd name="connsiteY221" fmla="*/ 2998114 h 4570097"/>
              <a:gd name="connsiteX222" fmla="*/ 848315 w 4561459"/>
              <a:gd name="connsiteY222" fmla="*/ 2573651 h 4570097"/>
              <a:gd name="connsiteX223" fmla="*/ 832975 w 4561459"/>
              <a:gd name="connsiteY223" fmla="*/ 2529131 h 4570097"/>
              <a:gd name="connsiteX224" fmla="*/ 898171 w 4561459"/>
              <a:gd name="connsiteY224" fmla="*/ 2456981 h 4570097"/>
              <a:gd name="connsiteX225" fmla="*/ 898171 w 4561459"/>
              <a:gd name="connsiteY225" fmla="*/ 1604981 h 4570097"/>
              <a:gd name="connsiteX226" fmla="*/ 852151 w 4561459"/>
              <a:gd name="connsiteY226" fmla="*/ 1552787 h 4570097"/>
              <a:gd name="connsiteX227" fmla="*/ 852918 w 4561459"/>
              <a:gd name="connsiteY227" fmla="*/ 1547414 h 4570097"/>
              <a:gd name="connsiteX228" fmla="*/ 81303 w 4561459"/>
              <a:gd name="connsiteY228" fmla="*/ 1107599 h 4570097"/>
              <a:gd name="connsiteX229" fmla="*/ 52157 w 4561459"/>
              <a:gd name="connsiteY229" fmla="*/ 1119879 h 4570097"/>
              <a:gd name="connsiteX230" fmla="*/ 12273 w 4561459"/>
              <a:gd name="connsiteY230" fmla="*/ 1079198 h 4570097"/>
              <a:gd name="connsiteX231" fmla="*/ 52157 w 4561459"/>
              <a:gd name="connsiteY231" fmla="*/ 1039285 h 4570097"/>
              <a:gd name="connsiteX232" fmla="*/ 82838 w 4561459"/>
              <a:gd name="connsiteY232" fmla="*/ 1053869 h 4570097"/>
              <a:gd name="connsiteX233" fmla="*/ 855985 w 4561459"/>
              <a:gd name="connsiteY233" fmla="*/ 610216 h 4570097"/>
              <a:gd name="connsiteX234" fmla="*/ 852151 w 4561459"/>
              <a:gd name="connsiteY234" fmla="*/ 591027 h 4570097"/>
              <a:gd name="connsiteX235" fmla="*/ 905075 w 4561459"/>
              <a:gd name="connsiteY235" fmla="*/ 538065 h 4570097"/>
              <a:gd name="connsiteX236" fmla="*/ 957998 w 4561459"/>
              <a:gd name="connsiteY236" fmla="*/ 591027 h 4570097"/>
              <a:gd name="connsiteX237" fmla="*/ 954163 w 4561459"/>
              <a:gd name="connsiteY237" fmla="*/ 610984 h 4570097"/>
              <a:gd name="connsiteX238" fmla="*/ 1707370 w 4561459"/>
              <a:gd name="connsiteY238" fmla="*/ 1038518 h 4570097"/>
              <a:gd name="connsiteX239" fmla="*/ 1767196 w 4561459"/>
              <a:gd name="connsiteY239" fmla="*/ 1007047 h 4570097"/>
              <a:gd name="connsiteX240" fmla="*/ 1840063 w 4561459"/>
              <a:gd name="connsiteY240" fmla="*/ 1079966 h 4570097"/>
              <a:gd name="connsiteX241" fmla="*/ 1833927 w 4561459"/>
              <a:gd name="connsiteY241" fmla="*/ 1109902 h 4570097"/>
              <a:gd name="connsiteX242" fmla="*/ 2571793 w 4561459"/>
              <a:gd name="connsiteY242" fmla="*/ 1528225 h 4570097"/>
              <a:gd name="connsiteX243" fmla="*/ 2610910 w 4561459"/>
              <a:gd name="connsiteY243" fmla="*/ 1500593 h 4570097"/>
              <a:gd name="connsiteX244" fmla="*/ 2610910 w 4561459"/>
              <a:gd name="connsiteY244" fmla="*/ 656269 h 4570097"/>
              <a:gd name="connsiteX245" fmla="*/ 2512733 w 4561459"/>
              <a:gd name="connsiteY245" fmla="*/ 551881 h 4570097"/>
              <a:gd name="connsiteX246" fmla="*/ 2617813 w 4561459"/>
              <a:gd name="connsiteY246" fmla="*/ 446724 h 4570097"/>
              <a:gd name="connsiteX247" fmla="*/ 2722894 w 4561459"/>
              <a:gd name="connsiteY247" fmla="*/ 551881 h 4570097"/>
              <a:gd name="connsiteX248" fmla="*/ 2624717 w 4561459"/>
              <a:gd name="connsiteY248" fmla="*/ 656269 h 4570097"/>
              <a:gd name="connsiteX249" fmla="*/ 2624717 w 4561459"/>
              <a:gd name="connsiteY249" fmla="*/ 1500593 h 4570097"/>
              <a:gd name="connsiteX250" fmla="*/ 2659232 w 4561459"/>
              <a:gd name="connsiteY250" fmla="*/ 1520549 h 4570097"/>
              <a:gd name="connsiteX251" fmla="*/ 3430846 w 4561459"/>
              <a:gd name="connsiteY251" fmla="*/ 1072290 h 4570097"/>
              <a:gd name="connsiteX252" fmla="*/ 3427778 w 4561459"/>
              <a:gd name="connsiteY252" fmla="*/ 1054637 h 4570097"/>
              <a:gd name="connsiteX253" fmla="*/ 3473799 w 4561459"/>
              <a:gd name="connsiteY253" fmla="*/ 1002442 h 4570097"/>
              <a:gd name="connsiteX254" fmla="*/ 3473799 w 4561459"/>
              <a:gd name="connsiteY254" fmla="*/ 105156 h 4570097"/>
              <a:gd name="connsiteX255" fmla="*/ 3427778 w 4561459"/>
              <a:gd name="connsiteY255" fmla="*/ 52963 h 4570097"/>
              <a:gd name="connsiteX256" fmla="*/ 3480702 w 4561459"/>
              <a:gd name="connsiteY256" fmla="*/ 0 h 45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4561459" h="4570097">
                <a:moveTo>
                  <a:pt x="2658465" y="3566114"/>
                </a:moveTo>
                <a:cubicBezTo>
                  <a:pt x="2650027" y="3576092"/>
                  <a:pt x="2638522" y="3583000"/>
                  <a:pt x="2624717" y="3584536"/>
                </a:cubicBezTo>
                <a:lnTo>
                  <a:pt x="2624717" y="4471075"/>
                </a:lnTo>
                <a:cubicBezTo>
                  <a:pt x="2641591" y="4472610"/>
                  <a:pt x="2654630" y="4482589"/>
                  <a:pt x="2663067" y="4495637"/>
                </a:cubicBezTo>
                <a:lnTo>
                  <a:pt x="3405535" y="4065032"/>
                </a:lnTo>
                <a:cubicBezTo>
                  <a:pt x="3400933" y="4054286"/>
                  <a:pt x="3398632" y="4042773"/>
                  <a:pt x="3398632" y="4031259"/>
                </a:cubicBezTo>
                <a:cubicBezTo>
                  <a:pt x="3398632" y="4018978"/>
                  <a:pt x="3400933" y="4006698"/>
                  <a:pt x="3406302" y="3995951"/>
                </a:cubicBezTo>
                <a:close/>
                <a:moveTo>
                  <a:pt x="1846199" y="3099434"/>
                </a:moveTo>
                <a:cubicBezTo>
                  <a:pt x="1829325" y="3120158"/>
                  <a:pt x="1803246" y="3133974"/>
                  <a:pt x="1774100" y="3136277"/>
                </a:cubicBezTo>
                <a:lnTo>
                  <a:pt x="1774867" y="3136277"/>
                </a:lnTo>
                <a:lnTo>
                  <a:pt x="1774867" y="3947595"/>
                </a:lnTo>
                <a:cubicBezTo>
                  <a:pt x="1810916" y="3951432"/>
                  <a:pt x="1838529" y="3981367"/>
                  <a:pt x="1838529" y="4018211"/>
                </a:cubicBezTo>
                <a:cubicBezTo>
                  <a:pt x="1838529" y="4033562"/>
                  <a:pt x="1833927" y="4047378"/>
                  <a:pt x="1825490" y="4058891"/>
                </a:cubicBezTo>
                <a:lnTo>
                  <a:pt x="2576395" y="4490264"/>
                </a:lnTo>
                <a:cubicBezTo>
                  <a:pt x="2584832" y="4479518"/>
                  <a:pt x="2597104" y="4471843"/>
                  <a:pt x="2610910" y="4470307"/>
                </a:cubicBezTo>
                <a:lnTo>
                  <a:pt x="2610910" y="3584536"/>
                </a:lnTo>
                <a:cubicBezTo>
                  <a:pt x="2584832" y="3580698"/>
                  <a:pt x="2564889" y="3559206"/>
                  <a:pt x="2564889" y="3532341"/>
                </a:cubicBezTo>
                <a:cubicBezTo>
                  <a:pt x="2564889" y="3525433"/>
                  <a:pt x="2565657" y="3519292"/>
                  <a:pt x="2567958" y="3513920"/>
                </a:cubicBezTo>
                <a:close/>
                <a:moveTo>
                  <a:pt x="3565841" y="3097131"/>
                </a:moveTo>
                <a:cubicBezTo>
                  <a:pt x="3548199" y="3120925"/>
                  <a:pt x="3520587" y="3136277"/>
                  <a:pt x="3489139" y="3138580"/>
                </a:cubicBezTo>
                <a:lnTo>
                  <a:pt x="3489139" y="3947595"/>
                </a:lnTo>
                <a:cubicBezTo>
                  <a:pt x="3513683" y="3949129"/>
                  <a:pt x="3535160" y="3962178"/>
                  <a:pt x="3548966" y="3980600"/>
                </a:cubicBezTo>
                <a:lnTo>
                  <a:pt x="4296803" y="3546925"/>
                </a:lnTo>
                <a:cubicBezTo>
                  <a:pt x="4295269" y="3542319"/>
                  <a:pt x="4294502" y="3537714"/>
                  <a:pt x="4294502" y="3532341"/>
                </a:cubicBezTo>
                <a:cubicBezTo>
                  <a:pt x="4294502" y="3526968"/>
                  <a:pt x="4295269" y="3522363"/>
                  <a:pt x="4296803" y="3517758"/>
                </a:cubicBezTo>
                <a:close/>
                <a:moveTo>
                  <a:pt x="1682058" y="3090223"/>
                </a:moveTo>
                <a:lnTo>
                  <a:pt x="954931" y="3512384"/>
                </a:lnTo>
                <a:cubicBezTo>
                  <a:pt x="957231" y="3517758"/>
                  <a:pt x="958765" y="3524666"/>
                  <a:pt x="958765" y="3531574"/>
                </a:cubicBezTo>
                <a:cubicBezTo>
                  <a:pt x="958765" y="3558439"/>
                  <a:pt x="938823" y="3579930"/>
                  <a:pt x="912745" y="3583768"/>
                </a:cubicBezTo>
                <a:lnTo>
                  <a:pt x="912745" y="4422718"/>
                </a:lnTo>
                <a:cubicBezTo>
                  <a:pt x="941125" y="4425021"/>
                  <a:pt x="966435" y="4438069"/>
                  <a:pt x="984077" y="4458794"/>
                </a:cubicBezTo>
                <a:lnTo>
                  <a:pt x="1701233" y="4042773"/>
                </a:lnTo>
                <a:cubicBezTo>
                  <a:pt x="1698166" y="4035097"/>
                  <a:pt x="1696632" y="4026654"/>
                  <a:pt x="1696632" y="4018211"/>
                </a:cubicBezTo>
                <a:cubicBezTo>
                  <a:pt x="1696632" y="3981367"/>
                  <a:pt x="1724244" y="3951432"/>
                  <a:pt x="1760293" y="3947595"/>
                </a:cubicBezTo>
                <a:lnTo>
                  <a:pt x="1760293" y="3135509"/>
                </a:lnTo>
                <a:cubicBezTo>
                  <a:pt x="1728079" y="3133206"/>
                  <a:pt x="1698932" y="3116320"/>
                  <a:pt x="1682058" y="3090223"/>
                </a:cubicBezTo>
                <a:close/>
                <a:moveTo>
                  <a:pt x="2587900" y="2565207"/>
                </a:moveTo>
                <a:lnTo>
                  <a:pt x="1859238" y="2988137"/>
                </a:lnTo>
                <a:cubicBezTo>
                  <a:pt x="1866141" y="3001953"/>
                  <a:pt x="1869976" y="3017304"/>
                  <a:pt x="1869976" y="3034190"/>
                </a:cubicBezTo>
                <a:cubicBezTo>
                  <a:pt x="1869976" y="3054147"/>
                  <a:pt x="1864607" y="3072569"/>
                  <a:pt x="1854636" y="3087921"/>
                </a:cubicBezTo>
                <a:lnTo>
                  <a:pt x="2574861" y="3501639"/>
                </a:lnTo>
                <a:cubicBezTo>
                  <a:pt x="2583297" y="3490125"/>
                  <a:pt x="2596337" y="3482449"/>
                  <a:pt x="2610910" y="3480146"/>
                </a:cubicBezTo>
                <a:lnTo>
                  <a:pt x="2610910" y="2580559"/>
                </a:lnTo>
                <a:cubicBezTo>
                  <a:pt x="2600939" y="2578256"/>
                  <a:pt x="2593269" y="2572883"/>
                  <a:pt x="2587900" y="2565207"/>
                </a:cubicBezTo>
                <a:close/>
                <a:moveTo>
                  <a:pt x="1728079" y="2096224"/>
                </a:moveTo>
                <a:lnTo>
                  <a:pt x="977173" y="2517618"/>
                </a:lnTo>
                <a:cubicBezTo>
                  <a:pt x="977173" y="2521456"/>
                  <a:pt x="977941" y="2525294"/>
                  <a:pt x="977941" y="2529131"/>
                </a:cubicBezTo>
                <a:cubicBezTo>
                  <a:pt x="977941" y="2569813"/>
                  <a:pt x="945727" y="2602050"/>
                  <a:pt x="905841" y="2602050"/>
                </a:cubicBezTo>
                <a:cubicBezTo>
                  <a:pt x="888200" y="2602050"/>
                  <a:pt x="872093" y="2595142"/>
                  <a:pt x="859054" y="2584396"/>
                </a:cubicBezTo>
                <a:lnTo>
                  <a:pt x="100479" y="3010396"/>
                </a:lnTo>
                <a:cubicBezTo>
                  <a:pt x="103547" y="3017304"/>
                  <a:pt x="105848" y="3024979"/>
                  <a:pt x="105848" y="3033423"/>
                </a:cubicBezTo>
                <a:cubicBezTo>
                  <a:pt x="105848" y="3045704"/>
                  <a:pt x="101246" y="3057217"/>
                  <a:pt x="93576" y="3066428"/>
                </a:cubicBezTo>
                <a:lnTo>
                  <a:pt x="863656" y="3500871"/>
                </a:lnTo>
                <a:cubicBezTo>
                  <a:pt x="872860" y="3487823"/>
                  <a:pt x="888200" y="3479379"/>
                  <a:pt x="905841" y="3479379"/>
                </a:cubicBezTo>
                <a:cubicBezTo>
                  <a:pt x="923483" y="3479379"/>
                  <a:pt x="938056" y="3487055"/>
                  <a:pt x="948027" y="3500103"/>
                </a:cubicBezTo>
                <a:lnTo>
                  <a:pt x="1675155" y="3077941"/>
                </a:lnTo>
                <a:cubicBezTo>
                  <a:pt x="1669019" y="3064894"/>
                  <a:pt x="1665184" y="3049542"/>
                  <a:pt x="1665184" y="3033423"/>
                </a:cubicBezTo>
                <a:cubicBezTo>
                  <a:pt x="1665184" y="2978926"/>
                  <a:pt x="1707370" y="2934407"/>
                  <a:pt x="1761060" y="2930569"/>
                </a:cubicBezTo>
                <a:lnTo>
                  <a:pt x="1761060" y="2583629"/>
                </a:lnTo>
                <a:lnTo>
                  <a:pt x="1759526" y="2583629"/>
                </a:lnTo>
                <a:lnTo>
                  <a:pt x="1759526" y="2113110"/>
                </a:lnTo>
                <a:cubicBezTo>
                  <a:pt x="1746487" y="2111576"/>
                  <a:pt x="1735749" y="2105435"/>
                  <a:pt x="1728079" y="2096224"/>
                </a:cubicBezTo>
                <a:close/>
                <a:moveTo>
                  <a:pt x="1809382" y="2093154"/>
                </a:moveTo>
                <a:cubicBezTo>
                  <a:pt x="1800945" y="2104668"/>
                  <a:pt x="1788673" y="2111576"/>
                  <a:pt x="1774100" y="2113878"/>
                </a:cubicBezTo>
                <a:lnTo>
                  <a:pt x="1774867" y="2113878"/>
                </a:lnTo>
                <a:lnTo>
                  <a:pt x="1774867" y="2931336"/>
                </a:lnTo>
                <a:cubicBezTo>
                  <a:pt x="1807081" y="2933639"/>
                  <a:pt x="1834694" y="2950526"/>
                  <a:pt x="1852335" y="2975856"/>
                </a:cubicBezTo>
                <a:lnTo>
                  <a:pt x="2582531" y="2552158"/>
                </a:lnTo>
                <a:cubicBezTo>
                  <a:pt x="2581763" y="2549856"/>
                  <a:pt x="2581763" y="2547553"/>
                  <a:pt x="2581763" y="2545250"/>
                </a:cubicBezTo>
                <a:cubicBezTo>
                  <a:pt x="2581763" y="2541413"/>
                  <a:pt x="2582531" y="2537575"/>
                  <a:pt x="2583297" y="2534505"/>
                </a:cubicBezTo>
                <a:close/>
                <a:moveTo>
                  <a:pt x="3532092" y="2089316"/>
                </a:moveTo>
                <a:cubicBezTo>
                  <a:pt x="3520587" y="2100830"/>
                  <a:pt x="3505247" y="2107738"/>
                  <a:pt x="3489139" y="2109273"/>
                </a:cubicBezTo>
                <a:lnTo>
                  <a:pt x="3489139" y="2929034"/>
                </a:lnTo>
                <a:cubicBezTo>
                  <a:pt x="3525188" y="2931336"/>
                  <a:pt x="3555869" y="2951293"/>
                  <a:pt x="3572743" y="2980461"/>
                </a:cubicBezTo>
                <a:lnTo>
                  <a:pt x="4297570" y="2559835"/>
                </a:lnTo>
                <a:cubicBezTo>
                  <a:pt x="4296036" y="2555229"/>
                  <a:pt x="4295269" y="2549856"/>
                  <a:pt x="4295269" y="2544483"/>
                </a:cubicBezTo>
                <a:cubicBezTo>
                  <a:pt x="4295269" y="2537575"/>
                  <a:pt x="4296803" y="2530667"/>
                  <a:pt x="4299104" y="2524526"/>
                </a:cubicBezTo>
                <a:close/>
                <a:moveTo>
                  <a:pt x="3423943" y="2079338"/>
                </a:moveTo>
                <a:lnTo>
                  <a:pt x="2650027" y="2528364"/>
                </a:lnTo>
                <a:cubicBezTo>
                  <a:pt x="2652329" y="2533737"/>
                  <a:pt x="2653863" y="2539111"/>
                  <a:pt x="2653863" y="2544483"/>
                </a:cubicBezTo>
                <a:cubicBezTo>
                  <a:pt x="2653863" y="2562137"/>
                  <a:pt x="2640823" y="2576721"/>
                  <a:pt x="2624717" y="2579791"/>
                </a:cubicBezTo>
                <a:lnTo>
                  <a:pt x="2625483" y="2579791"/>
                </a:lnTo>
                <a:lnTo>
                  <a:pt x="2625483" y="3480146"/>
                </a:lnTo>
                <a:cubicBezTo>
                  <a:pt x="2651562" y="3483984"/>
                  <a:pt x="2671504" y="3505476"/>
                  <a:pt x="2671504" y="3532341"/>
                </a:cubicBezTo>
                <a:cubicBezTo>
                  <a:pt x="2671504" y="3540017"/>
                  <a:pt x="2669970" y="3546925"/>
                  <a:pt x="2666903" y="3553833"/>
                </a:cubicBezTo>
                <a:lnTo>
                  <a:pt x="3413972" y="3983670"/>
                </a:lnTo>
                <a:cubicBezTo>
                  <a:pt x="3427778" y="3963714"/>
                  <a:pt x="3450022" y="3949898"/>
                  <a:pt x="3475333" y="3947595"/>
                </a:cubicBezTo>
                <a:lnTo>
                  <a:pt x="3475333" y="3138580"/>
                </a:lnTo>
                <a:cubicBezTo>
                  <a:pt x="3420107" y="3134741"/>
                  <a:pt x="3377155" y="3089455"/>
                  <a:pt x="3377155" y="3033423"/>
                </a:cubicBezTo>
                <a:cubicBezTo>
                  <a:pt x="3377155" y="2978158"/>
                  <a:pt x="3420875" y="2932872"/>
                  <a:pt x="3475333" y="2929034"/>
                </a:cubicBezTo>
                <a:lnTo>
                  <a:pt x="3475333" y="2108505"/>
                </a:lnTo>
                <a:cubicBezTo>
                  <a:pt x="3453857" y="2106970"/>
                  <a:pt x="3435448" y="2095457"/>
                  <a:pt x="3423943" y="2079338"/>
                </a:cubicBezTo>
                <a:close/>
                <a:moveTo>
                  <a:pt x="937289" y="1595004"/>
                </a:moveTo>
                <a:cubicBezTo>
                  <a:pt x="930386" y="1600376"/>
                  <a:pt x="921949" y="1603446"/>
                  <a:pt x="912745" y="1604981"/>
                </a:cubicBezTo>
                <a:lnTo>
                  <a:pt x="913512" y="1604981"/>
                </a:lnTo>
                <a:lnTo>
                  <a:pt x="913512" y="2456981"/>
                </a:lnTo>
                <a:cubicBezTo>
                  <a:pt x="941125" y="2459283"/>
                  <a:pt x="964901" y="2478472"/>
                  <a:pt x="974105" y="2503802"/>
                </a:cubicBezTo>
                <a:lnTo>
                  <a:pt x="1720409" y="2084711"/>
                </a:lnTo>
                <a:cubicBezTo>
                  <a:pt x="1717340" y="2077803"/>
                  <a:pt x="1715040" y="2070127"/>
                  <a:pt x="1715040" y="2061684"/>
                </a:cubicBezTo>
                <a:cubicBezTo>
                  <a:pt x="1715040" y="2054008"/>
                  <a:pt x="1716574" y="2047100"/>
                  <a:pt x="1718875" y="2040960"/>
                </a:cubicBezTo>
                <a:close/>
                <a:moveTo>
                  <a:pt x="2653863" y="1591165"/>
                </a:moveTo>
                <a:cubicBezTo>
                  <a:pt x="2646192" y="1598841"/>
                  <a:pt x="2636222" y="1603446"/>
                  <a:pt x="2624717" y="1604981"/>
                </a:cubicBezTo>
                <a:lnTo>
                  <a:pt x="2625483" y="1604981"/>
                </a:lnTo>
                <a:lnTo>
                  <a:pt x="2625483" y="2508407"/>
                </a:lnTo>
                <a:cubicBezTo>
                  <a:pt x="2631619" y="2509943"/>
                  <a:pt x="2636988" y="2513012"/>
                  <a:pt x="2641591" y="2516851"/>
                </a:cubicBezTo>
                <a:lnTo>
                  <a:pt x="3417040" y="2067057"/>
                </a:lnTo>
                <a:cubicBezTo>
                  <a:pt x="3412437" y="2057846"/>
                  <a:pt x="3410137" y="2047868"/>
                  <a:pt x="3410137" y="2037121"/>
                </a:cubicBezTo>
                <a:cubicBezTo>
                  <a:pt x="3410137" y="2031749"/>
                  <a:pt x="3410137" y="2026375"/>
                  <a:pt x="3411671" y="2021003"/>
                </a:cubicBezTo>
                <a:close/>
                <a:moveTo>
                  <a:pt x="1826256" y="1122182"/>
                </a:moveTo>
                <a:cubicBezTo>
                  <a:pt x="1813985" y="1138301"/>
                  <a:pt x="1795576" y="1149815"/>
                  <a:pt x="1774100" y="1152117"/>
                </a:cubicBezTo>
                <a:lnTo>
                  <a:pt x="1774100" y="2009489"/>
                </a:lnTo>
                <a:cubicBezTo>
                  <a:pt x="1800178" y="2013327"/>
                  <a:pt x="1820120" y="2034819"/>
                  <a:pt x="1820120" y="2061684"/>
                </a:cubicBezTo>
                <a:cubicBezTo>
                  <a:pt x="1820120" y="2068592"/>
                  <a:pt x="1818586" y="2074733"/>
                  <a:pt x="1816286" y="2080873"/>
                </a:cubicBezTo>
                <a:lnTo>
                  <a:pt x="2589433" y="2521456"/>
                </a:lnTo>
                <a:cubicBezTo>
                  <a:pt x="2594803" y="2515315"/>
                  <a:pt x="2601706" y="2510710"/>
                  <a:pt x="2610143" y="2509175"/>
                </a:cubicBezTo>
                <a:lnTo>
                  <a:pt x="2610143" y="1605749"/>
                </a:lnTo>
                <a:cubicBezTo>
                  <a:pt x="2584065" y="1601911"/>
                  <a:pt x="2564123" y="1580420"/>
                  <a:pt x="2564123" y="1553555"/>
                </a:cubicBezTo>
                <a:cubicBezTo>
                  <a:pt x="2564123" y="1549717"/>
                  <a:pt x="2564889" y="1545879"/>
                  <a:pt x="2565657" y="1542041"/>
                </a:cubicBezTo>
                <a:close/>
                <a:moveTo>
                  <a:pt x="1705069" y="1118344"/>
                </a:moveTo>
                <a:lnTo>
                  <a:pt x="955697" y="1539739"/>
                </a:lnTo>
                <a:cubicBezTo>
                  <a:pt x="957231" y="1544344"/>
                  <a:pt x="957998" y="1548950"/>
                  <a:pt x="957998" y="1553555"/>
                </a:cubicBezTo>
                <a:cubicBezTo>
                  <a:pt x="957998" y="1565836"/>
                  <a:pt x="954163" y="1576582"/>
                  <a:pt x="947260" y="1585793"/>
                </a:cubicBezTo>
                <a:lnTo>
                  <a:pt x="1725778" y="2029446"/>
                </a:lnTo>
                <a:cubicBezTo>
                  <a:pt x="1734215" y="2018700"/>
                  <a:pt x="1746487" y="2011025"/>
                  <a:pt x="1760293" y="2009489"/>
                </a:cubicBezTo>
                <a:lnTo>
                  <a:pt x="1760293" y="1152117"/>
                </a:lnTo>
                <a:cubicBezTo>
                  <a:pt x="1737283" y="1149815"/>
                  <a:pt x="1717340" y="1136766"/>
                  <a:pt x="1705069" y="1118344"/>
                </a:cubicBezTo>
                <a:close/>
                <a:moveTo>
                  <a:pt x="3438516" y="1085339"/>
                </a:moveTo>
                <a:lnTo>
                  <a:pt x="2666135" y="1532831"/>
                </a:lnTo>
                <a:cubicBezTo>
                  <a:pt x="2669203" y="1538971"/>
                  <a:pt x="2670737" y="1545879"/>
                  <a:pt x="2670737" y="1552787"/>
                </a:cubicBezTo>
                <a:cubicBezTo>
                  <a:pt x="2670737" y="1562766"/>
                  <a:pt x="2667669" y="1572744"/>
                  <a:pt x="2663067" y="1580420"/>
                </a:cubicBezTo>
                <a:lnTo>
                  <a:pt x="3416272" y="2007954"/>
                </a:lnTo>
                <a:cubicBezTo>
                  <a:pt x="3426245" y="1984927"/>
                  <a:pt x="3448488" y="1968040"/>
                  <a:pt x="3474566" y="1965738"/>
                </a:cubicBezTo>
                <a:lnTo>
                  <a:pt x="3474566" y="1106831"/>
                </a:lnTo>
                <a:cubicBezTo>
                  <a:pt x="3459993" y="1105296"/>
                  <a:pt x="3446953" y="1096853"/>
                  <a:pt x="3438516" y="1085339"/>
                </a:cubicBezTo>
                <a:close/>
                <a:moveTo>
                  <a:pt x="947260" y="623264"/>
                </a:moveTo>
                <a:cubicBezTo>
                  <a:pt x="939590" y="634011"/>
                  <a:pt x="927317" y="641686"/>
                  <a:pt x="912745" y="643221"/>
                </a:cubicBezTo>
                <a:lnTo>
                  <a:pt x="912745" y="1500593"/>
                </a:lnTo>
                <a:cubicBezTo>
                  <a:pt x="928852" y="1502895"/>
                  <a:pt x="942657" y="1512106"/>
                  <a:pt x="951095" y="1525923"/>
                </a:cubicBezTo>
                <a:lnTo>
                  <a:pt x="1699699" y="1105296"/>
                </a:lnTo>
                <a:cubicBezTo>
                  <a:pt x="1696632" y="1097620"/>
                  <a:pt x="1695097" y="1089177"/>
                  <a:pt x="1695097" y="1079966"/>
                </a:cubicBezTo>
                <a:cubicBezTo>
                  <a:pt x="1695097" y="1069220"/>
                  <a:pt x="1697398" y="1060010"/>
                  <a:pt x="1701233" y="1050799"/>
                </a:cubicBezTo>
                <a:close/>
                <a:moveTo>
                  <a:pt x="862889" y="622497"/>
                </a:moveTo>
                <a:lnTo>
                  <a:pt x="89741" y="1066150"/>
                </a:lnTo>
                <a:cubicBezTo>
                  <a:pt x="91275" y="1070756"/>
                  <a:pt x="92809" y="1075361"/>
                  <a:pt x="91275" y="1079966"/>
                </a:cubicBezTo>
                <a:cubicBezTo>
                  <a:pt x="91275" y="1085339"/>
                  <a:pt x="90507" y="1091480"/>
                  <a:pt x="88207" y="1096086"/>
                </a:cubicBezTo>
                <a:lnTo>
                  <a:pt x="855985" y="1533598"/>
                </a:lnTo>
                <a:cubicBezTo>
                  <a:pt x="862889" y="1516712"/>
                  <a:pt x="878996" y="1503663"/>
                  <a:pt x="898171" y="1501360"/>
                </a:cubicBezTo>
                <a:lnTo>
                  <a:pt x="898171" y="643221"/>
                </a:lnTo>
                <a:cubicBezTo>
                  <a:pt x="883599" y="640919"/>
                  <a:pt x="871326" y="633243"/>
                  <a:pt x="862889" y="622497"/>
                </a:cubicBezTo>
                <a:close/>
                <a:moveTo>
                  <a:pt x="3480702" y="0"/>
                </a:moveTo>
                <a:cubicBezTo>
                  <a:pt x="3509848" y="0"/>
                  <a:pt x="3533626" y="23795"/>
                  <a:pt x="3533626" y="52963"/>
                </a:cubicBezTo>
                <a:cubicBezTo>
                  <a:pt x="3533626" y="79827"/>
                  <a:pt x="3513683" y="101319"/>
                  <a:pt x="3487605" y="105156"/>
                </a:cubicBezTo>
                <a:lnTo>
                  <a:pt x="3487605" y="1002442"/>
                </a:lnTo>
                <a:cubicBezTo>
                  <a:pt x="3513683" y="1006280"/>
                  <a:pt x="3533626" y="1027772"/>
                  <a:pt x="3533626" y="1054637"/>
                </a:cubicBezTo>
                <a:cubicBezTo>
                  <a:pt x="3533626" y="1061545"/>
                  <a:pt x="3532092" y="1068453"/>
                  <a:pt x="3529791" y="1074593"/>
                </a:cubicBezTo>
                <a:lnTo>
                  <a:pt x="4259220" y="1493684"/>
                </a:lnTo>
                <a:cubicBezTo>
                  <a:pt x="4277628" y="1466053"/>
                  <a:pt x="4309842" y="1447630"/>
                  <a:pt x="4345892" y="1447630"/>
                </a:cubicBezTo>
                <a:cubicBezTo>
                  <a:pt x="4404185" y="1447630"/>
                  <a:pt x="4450973" y="1494452"/>
                  <a:pt x="4450973" y="1552787"/>
                </a:cubicBezTo>
                <a:cubicBezTo>
                  <a:pt x="4450973" y="1611122"/>
                  <a:pt x="4404185" y="1657944"/>
                  <a:pt x="4345892" y="1657944"/>
                </a:cubicBezTo>
                <a:cubicBezTo>
                  <a:pt x="4287599" y="1657944"/>
                  <a:pt x="4240811" y="1611122"/>
                  <a:pt x="4240811" y="1552787"/>
                </a:cubicBezTo>
                <a:cubicBezTo>
                  <a:pt x="4240811" y="1535901"/>
                  <a:pt x="4245413" y="1519782"/>
                  <a:pt x="4252316" y="1505965"/>
                </a:cubicBezTo>
                <a:lnTo>
                  <a:pt x="3522888" y="1086875"/>
                </a:lnTo>
                <a:cubicBezTo>
                  <a:pt x="3514451" y="1097620"/>
                  <a:pt x="3502178" y="1105296"/>
                  <a:pt x="3488372" y="1106831"/>
                </a:cubicBezTo>
                <a:lnTo>
                  <a:pt x="3488372" y="1965738"/>
                </a:lnTo>
                <a:cubicBezTo>
                  <a:pt x="3525188" y="1968808"/>
                  <a:pt x="3553568" y="1999511"/>
                  <a:pt x="3553568" y="2037121"/>
                </a:cubicBezTo>
                <a:cubicBezTo>
                  <a:pt x="3553568" y="2052473"/>
                  <a:pt x="3548966" y="2067057"/>
                  <a:pt x="3540529" y="2078570"/>
                </a:cubicBezTo>
                <a:lnTo>
                  <a:pt x="4305240" y="2512245"/>
                </a:lnTo>
                <a:cubicBezTo>
                  <a:pt x="4315211" y="2499965"/>
                  <a:pt x="4330552" y="2491521"/>
                  <a:pt x="4347426" y="2491521"/>
                </a:cubicBezTo>
                <a:cubicBezTo>
                  <a:pt x="4376573" y="2491521"/>
                  <a:pt x="4400349" y="2515315"/>
                  <a:pt x="4400349" y="2544483"/>
                </a:cubicBezTo>
                <a:cubicBezTo>
                  <a:pt x="4400349" y="2573651"/>
                  <a:pt x="4376573" y="2597445"/>
                  <a:pt x="4347426" y="2597445"/>
                </a:cubicBezTo>
                <a:cubicBezTo>
                  <a:pt x="4329018" y="2597445"/>
                  <a:pt x="4312143" y="2587467"/>
                  <a:pt x="4302939" y="2572883"/>
                </a:cubicBezTo>
                <a:lnTo>
                  <a:pt x="3578879" y="2992742"/>
                </a:lnTo>
                <a:cubicBezTo>
                  <a:pt x="3584249" y="3005022"/>
                  <a:pt x="3587317" y="3018839"/>
                  <a:pt x="3587317" y="3033423"/>
                </a:cubicBezTo>
                <a:cubicBezTo>
                  <a:pt x="3587317" y="3051845"/>
                  <a:pt x="3581948" y="3069499"/>
                  <a:pt x="3573511" y="3084849"/>
                </a:cubicBezTo>
                <a:lnTo>
                  <a:pt x="4302939" y="3503941"/>
                </a:lnTo>
                <a:cubicBezTo>
                  <a:pt x="4312143" y="3488590"/>
                  <a:pt x="4328250" y="3478612"/>
                  <a:pt x="4347426" y="3478612"/>
                </a:cubicBezTo>
                <a:cubicBezTo>
                  <a:pt x="4361999" y="3478612"/>
                  <a:pt x="4375039" y="3484752"/>
                  <a:pt x="4385009" y="3494731"/>
                </a:cubicBezTo>
                <a:lnTo>
                  <a:pt x="4561459" y="3392415"/>
                </a:lnTo>
                <a:lnTo>
                  <a:pt x="4561459" y="3409217"/>
                </a:lnTo>
                <a:lnTo>
                  <a:pt x="4392679" y="3507011"/>
                </a:lnTo>
                <a:cubicBezTo>
                  <a:pt x="4397282" y="3514687"/>
                  <a:pt x="4399583" y="3523130"/>
                  <a:pt x="4399583" y="3532341"/>
                </a:cubicBezTo>
                <a:cubicBezTo>
                  <a:pt x="4399583" y="3541552"/>
                  <a:pt x="4397282" y="3549228"/>
                  <a:pt x="4393447" y="3556903"/>
                </a:cubicBezTo>
                <a:lnTo>
                  <a:pt x="4561459" y="3653528"/>
                </a:lnTo>
                <a:lnTo>
                  <a:pt x="4561459" y="3669789"/>
                </a:lnTo>
                <a:lnTo>
                  <a:pt x="4385009" y="3568417"/>
                </a:lnTo>
                <a:cubicBezTo>
                  <a:pt x="4375039" y="3579163"/>
                  <a:pt x="4361999" y="3585303"/>
                  <a:pt x="4346659" y="3585303"/>
                </a:cubicBezTo>
                <a:cubicBezTo>
                  <a:pt x="4328250" y="3585303"/>
                  <a:pt x="4311376" y="3575325"/>
                  <a:pt x="4302172" y="3559973"/>
                </a:cubicBezTo>
                <a:lnTo>
                  <a:pt x="3555869" y="3992881"/>
                </a:lnTo>
                <a:cubicBezTo>
                  <a:pt x="3562005" y="4003627"/>
                  <a:pt x="3565073" y="4016676"/>
                  <a:pt x="3565073" y="4030492"/>
                </a:cubicBezTo>
                <a:cubicBezTo>
                  <a:pt x="3565073" y="4076546"/>
                  <a:pt x="3527490" y="4114157"/>
                  <a:pt x="3481469" y="4114157"/>
                </a:cubicBezTo>
                <a:cubicBezTo>
                  <a:pt x="3452323" y="4114157"/>
                  <a:pt x="3426245" y="4099573"/>
                  <a:pt x="3411671" y="4076546"/>
                </a:cubicBezTo>
                <a:lnTo>
                  <a:pt x="2668435" y="4508686"/>
                </a:lnTo>
                <a:cubicBezTo>
                  <a:pt x="2669970" y="4512524"/>
                  <a:pt x="2670737" y="4517896"/>
                  <a:pt x="2670737" y="4522502"/>
                </a:cubicBezTo>
                <a:cubicBezTo>
                  <a:pt x="2670737" y="4529410"/>
                  <a:pt x="2669203" y="4536318"/>
                  <a:pt x="2666903" y="4542459"/>
                </a:cubicBezTo>
                <a:lnTo>
                  <a:pt x="2714992" y="4570097"/>
                </a:lnTo>
                <a:lnTo>
                  <a:pt x="2685952" y="4570097"/>
                </a:lnTo>
                <a:lnTo>
                  <a:pt x="2659232" y="4554740"/>
                </a:lnTo>
                <a:cubicBezTo>
                  <a:pt x="2655013" y="4560113"/>
                  <a:pt x="2649836" y="4564719"/>
                  <a:pt x="2643987" y="4568172"/>
                </a:cubicBezTo>
                <a:lnTo>
                  <a:pt x="2638302" y="4570097"/>
                </a:lnTo>
                <a:lnTo>
                  <a:pt x="2603041" y="4570097"/>
                </a:lnTo>
                <a:lnTo>
                  <a:pt x="2578888" y="4557234"/>
                </a:lnTo>
                <a:cubicBezTo>
                  <a:pt x="2570643" y="4548024"/>
                  <a:pt x="2565657" y="4535935"/>
                  <a:pt x="2565657" y="4522502"/>
                </a:cubicBezTo>
                <a:cubicBezTo>
                  <a:pt x="2565657" y="4515594"/>
                  <a:pt x="2567191" y="4508686"/>
                  <a:pt x="2569491" y="4502545"/>
                </a:cubicBezTo>
                <a:lnTo>
                  <a:pt x="1816286" y="4069638"/>
                </a:lnTo>
                <a:cubicBezTo>
                  <a:pt x="1804013" y="4081151"/>
                  <a:pt x="1786371" y="4088827"/>
                  <a:pt x="1767963" y="4088827"/>
                </a:cubicBezTo>
                <a:cubicBezTo>
                  <a:pt x="1742653" y="4088827"/>
                  <a:pt x="1720409" y="4075778"/>
                  <a:pt x="1708137" y="4055822"/>
                </a:cubicBezTo>
                <a:lnTo>
                  <a:pt x="992513" y="4471075"/>
                </a:lnTo>
                <a:cubicBezTo>
                  <a:pt x="1002485" y="4487194"/>
                  <a:pt x="1008621" y="4505616"/>
                  <a:pt x="1008621" y="4526340"/>
                </a:cubicBezTo>
                <a:cubicBezTo>
                  <a:pt x="1008621" y="4540540"/>
                  <a:pt x="1005745" y="4554068"/>
                  <a:pt x="1000544" y="4566373"/>
                </a:cubicBezTo>
                <a:lnTo>
                  <a:pt x="998034" y="4570097"/>
                </a:lnTo>
                <a:lnTo>
                  <a:pt x="813649" y="4570097"/>
                </a:lnTo>
                <a:lnTo>
                  <a:pt x="811140" y="4566373"/>
                </a:lnTo>
                <a:cubicBezTo>
                  <a:pt x="805938" y="4554068"/>
                  <a:pt x="803062" y="4540540"/>
                  <a:pt x="803062" y="4526340"/>
                </a:cubicBezTo>
                <a:cubicBezTo>
                  <a:pt x="803062" y="4471843"/>
                  <a:pt x="845248" y="4427324"/>
                  <a:pt x="898939" y="4423486"/>
                </a:cubicBezTo>
                <a:lnTo>
                  <a:pt x="898939" y="3584536"/>
                </a:lnTo>
                <a:cubicBezTo>
                  <a:pt x="872860" y="3580698"/>
                  <a:pt x="852918" y="3559206"/>
                  <a:pt x="852918" y="3532341"/>
                </a:cubicBezTo>
                <a:cubicBezTo>
                  <a:pt x="852918" y="3526200"/>
                  <a:pt x="854452" y="3520060"/>
                  <a:pt x="856753" y="3513920"/>
                </a:cubicBezTo>
                <a:lnTo>
                  <a:pt x="82838" y="3077174"/>
                </a:lnTo>
                <a:cubicBezTo>
                  <a:pt x="74401" y="3082547"/>
                  <a:pt x="64429" y="3086385"/>
                  <a:pt x="52924" y="3086385"/>
                </a:cubicBezTo>
                <a:cubicBezTo>
                  <a:pt x="23778" y="3086385"/>
                  <a:pt x="0" y="3062591"/>
                  <a:pt x="0" y="3033423"/>
                </a:cubicBezTo>
                <a:cubicBezTo>
                  <a:pt x="0" y="3004255"/>
                  <a:pt x="23778" y="2980461"/>
                  <a:pt x="52924" y="2980461"/>
                </a:cubicBezTo>
                <a:cubicBezTo>
                  <a:pt x="68264" y="2980461"/>
                  <a:pt x="82071" y="2987369"/>
                  <a:pt x="92042" y="2998114"/>
                </a:cubicBezTo>
                <a:lnTo>
                  <a:pt x="848315" y="2573651"/>
                </a:lnTo>
                <a:cubicBezTo>
                  <a:pt x="839111" y="2561369"/>
                  <a:pt x="832975" y="2546019"/>
                  <a:pt x="832975" y="2529131"/>
                </a:cubicBezTo>
                <a:cubicBezTo>
                  <a:pt x="832975" y="2491521"/>
                  <a:pt x="861355" y="2460818"/>
                  <a:pt x="898171" y="2456981"/>
                </a:cubicBezTo>
                <a:lnTo>
                  <a:pt x="898171" y="1604981"/>
                </a:lnTo>
                <a:cubicBezTo>
                  <a:pt x="872093" y="1601144"/>
                  <a:pt x="852151" y="1579652"/>
                  <a:pt x="852151" y="1552787"/>
                </a:cubicBezTo>
                <a:cubicBezTo>
                  <a:pt x="852151" y="1551252"/>
                  <a:pt x="852918" y="1548950"/>
                  <a:pt x="852918" y="1547414"/>
                </a:cubicBezTo>
                <a:lnTo>
                  <a:pt x="81303" y="1107599"/>
                </a:lnTo>
                <a:cubicBezTo>
                  <a:pt x="73633" y="1115274"/>
                  <a:pt x="63663" y="1119879"/>
                  <a:pt x="52157" y="1119879"/>
                </a:cubicBezTo>
                <a:cubicBezTo>
                  <a:pt x="29914" y="1119879"/>
                  <a:pt x="12273" y="1102225"/>
                  <a:pt x="12273" y="1079198"/>
                </a:cubicBezTo>
                <a:cubicBezTo>
                  <a:pt x="12273" y="1056939"/>
                  <a:pt x="29914" y="1039285"/>
                  <a:pt x="52157" y="1039285"/>
                </a:cubicBezTo>
                <a:cubicBezTo>
                  <a:pt x="64429" y="1039285"/>
                  <a:pt x="75168" y="1045426"/>
                  <a:pt x="82838" y="1053869"/>
                </a:cubicBezTo>
                <a:lnTo>
                  <a:pt x="855985" y="610216"/>
                </a:lnTo>
                <a:cubicBezTo>
                  <a:pt x="853685" y="604075"/>
                  <a:pt x="852151" y="597935"/>
                  <a:pt x="852151" y="591027"/>
                </a:cubicBezTo>
                <a:cubicBezTo>
                  <a:pt x="852151" y="561859"/>
                  <a:pt x="875929" y="538065"/>
                  <a:pt x="905075" y="538065"/>
                </a:cubicBezTo>
                <a:cubicBezTo>
                  <a:pt x="934221" y="538065"/>
                  <a:pt x="957998" y="561859"/>
                  <a:pt x="957998" y="591027"/>
                </a:cubicBezTo>
                <a:cubicBezTo>
                  <a:pt x="957998" y="597935"/>
                  <a:pt x="956465" y="604843"/>
                  <a:pt x="954163" y="610984"/>
                </a:cubicBezTo>
                <a:lnTo>
                  <a:pt x="1707370" y="1038518"/>
                </a:lnTo>
                <a:cubicBezTo>
                  <a:pt x="1720409" y="1019328"/>
                  <a:pt x="1742653" y="1007047"/>
                  <a:pt x="1767196" y="1007047"/>
                </a:cubicBezTo>
                <a:cubicBezTo>
                  <a:pt x="1807848" y="1007047"/>
                  <a:pt x="1840063" y="1040053"/>
                  <a:pt x="1840063" y="1079966"/>
                </a:cubicBezTo>
                <a:cubicBezTo>
                  <a:pt x="1840063" y="1090712"/>
                  <a:pt x="1837761" y="1100691"/>
                  <a:pt x="1833927" y="1109902"/>
                </a:cubicBezTo>
                <a:lnTo>
                  <a:pt x="2571793" y="1528225"/>
                </a:lnTo>
                <a:cubicBezTo>
                  <a:pt x="2579462" y="1513641"/>
                  <a:pt x="2594036" y="1502895"/>
                  <a:pt x="2610910" y="1500593"/>
                </a:cubicBezTo>
                <a:lnTo>
                  <a:pt x="2610910" y="656269"/>
                </a:lnTo>
                <a:cubicBezTo>
                  <a:pt x="2555685" y="653199"/>
                  <a:pt x="2512733" y="607912"/>
                  <a:pt x="2512733" y="551881"/>
                </a:cubicBezTo>
                <a:cubicBezTo>
                  <a:pt x="2512733" y="493545"/>
                  <a:pt x="2559520" y="446724"/>
                  <a:pt x="2617813" y="446724"/>
                </a:cubicBezTo>
                <a:cubicBezTo>
                  <a:pt x="2676105" y="446724"/>
                  <a:pt x="2722894" y="493545"/>
                  <a:pt x="2722894" y="551881"/>
                </a:cubicBezTo>
                <a:cubicBezTo>
                  <a:pt x="2722894" y="607145"/>
                  <a:pt x="2679174" y="652432"/>
                  <a:pt x="2624717" y="656269"/>
                </a:cubicBezTo>
                <a:lnTo>
                  <a:pt x="2624717" y="1500593"/>
                </a:lnTo>
                <a:cubicBezTo>
                  <a:pt x="2638522" y="1502895"/>
                  <a:pt x="2650795" y="1509804"/>
                  <a:pt x="2659232" y="1520549"/>
                </a:cubicBezTo>
                <a:lnTo>
                  <a:pt x="3430846" y="1072290"/>
                </a:lnTo>
                <a:cubicBezTo>
                  <a:pt x="3429312" y="1066918"/>
                  <a:pt x="3427778" y="1060777"/>
                  <a:pt x="3427778" y="1054637"/>
                </a:cubicBezTo>
                <a:cubicBezTo>
                  <a:pt x="3427778" y="1027772"/>
                  <a:pt x="3447720" y="1006280"/>
                  <a:pt x="3473799" y="1002442"/>
                </a:cubicBezTo>
                <a:lnTo>
                  <a:pt x="3473799" y="105156"/>
                </a:lnTo>
                <a:cubicBezTo>
                  <a:pt x="3447720" y="101319"/>
                  <a:pt x="3427778" y="79827"/>
                  <a:pt x="3427778" y="52963"/>
                </a:cubicBezTo>
                <a:cubicBezTo>
                  <a:pt x="3427778" y="23795"/>
                  <a:pt x="3451555" y="0"/>
                  <a:pt x="3480702"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7">
            <a:extLst>
              <a:ext uri="{FF2B5EF4-FFF2-40B4-BE49-F238E27FC236}">
                <a16:creationId xmlns:a16="http://schemas.microsoft.com/office/drawing/2014/main" id="{7892DB22-ACC8-218C-6FC7-5CD352E5AD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479377" y="1357071"/>
            <a:ext cx="11257697" cy="1035050"/>
          </a:xfrm>
          <a:prstGeom prst="rect">
            <a:avLst/>
          </a:prstGeom>
        </p:spPr>
        <p:txBody>
          <a:bodyPr anchor="ctr"/>
          <a:lstStyle>
            <a:lvl1pPr algn="l">
              <a:defRPr baseline="0">
                <a:solidFill>
                  <a:schemeClr val="accent1"/>
                </a:solidFill>
              </a:defRPr>
            </a:lvl1pPr>
          </a:lstStyle>
          <a:p>
            <a:r>
              <a:rPr lang="en-US"/>
              <a:t>Click to edit Master title style</a:t>
            </a:r>
            <a:endParaRPr lang="en-GB" dirty="0"/>
          </a:p>
        </p:txBody>
      </p:sp>
      <p:sp>
        <p:nvSpPr>
          <p:cNvPr id="23"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4" name="Slide Number Placeholder 4">
            <a:extLst>
              <a:ext uri="{FF2B5EF4-FFF2-40B4-BE49-F238E27FC236}">
                <a16:creationId xmlns:a16="http://schemas.microsoft.com/office/drawing/2014/main" id="{87064346-D41B-B155-FACE-2455871BC697}"/>
              </a:ext>
            </a:extLst>
          </p:cNvPr>
          <p:cNvSpPr>
            <a:spLocks noGrp="1"/>
          </p:cNvSpPr>
          <p:nvPr>
            <p:ph type="sldNum" sz="quarter" idx="19"/>
          </p:nvPr>
        </p:nvSpPr>
        <p:spPr/>
        <p:txBody>
          <a:bodyPr/>
          <a:lstStyle>
            <a:lvl1pPr>
              <a:defRPr/>
            </a:lvl1pPr>
          </a:lstStyle>
          <a:p>
            <a:pPr>
              <a:defRPr/>
            </a:pPr>
            <a:fld id="{7477445E-7F8F-4338-A669-1FDF55691E4A}" type="slidenum">
              <a:rPr lang="en-GB" altLang="en-US"/>
              <a:pPr>
                <a:defRPr/>
              </a:pPr>
              <a:t>‹#›</a:t>
            </a:fld>
            <a:endParaRPr lang="en-GB" altLang="en-US"/>
          </a:p>
        </p:txBody>
      </p:sp>
      <p:sp>
        <p:nvSpPr>
          <p:cNvPr id="5" name="Date Placeholder 2">
            <a:extLst>
              <a:ext uri="{FF2B5EF4-FFF2-40B4-BE49-F238E27FC236}">
                <a16:creationId xmlns:a16="http://schemas.microsoft.com/office/drawing/2014/main" id="{4BED3E13-BFA4-90B8-4BF2-FD770A8C3473}"/>
              </a:ext>
            </a:extLst>
          </p:cNvPr>
          <p:cNvSpPr>
            <a:spLocks noGrp="1"/>
          </p:cNvSpPr>
          <p:nvPr>
            <p:ph type="dt" sz="half" idx="20"/>
          </p:nvPr>
        </p:nvSpPr>
        <p:spPr>
          <a:xfrm>
            <a:off x="477838" y="6356350"/>
            <a:ext cx="1616075" cy="365125"/>
          </a:xfrm>
        </p:spPr>
        <p:txBody>
          <a:bodyPr/>
          <a:lstStyle>
            <a:lvl1pPr>
              <a:defRPr/>
            </a:lvl1pPr>
          </a:lstStyle>
          <a:p>
            <a:pPr>
              <a:defRPr/>
            </a:pPr>
            <a:fld id="{FB40ECE1-1104-4074-A59E-5675A4BA5BFB}" type="datetime4">
              <a:rPr lang="en-GB"/>
              <a:pPr>
                <a:defRPr/>
              </a:pPr>
              <a:t>19 May 2025</a:t>
            </a:fld>
            <a:endParaRPr lang="en-GB" dirty="0"/>
          </a:p>
        </p:txBody>
      </p:sp>
      <p:sp>
        <p:nvSpPr>
          <p:cNvPr id="6" name="Footer Placeholder 3">
            <a:extLst>
              <a:ext uri="{FF2B5EF4-FFF2-40B4-BE49-F238E27FC236}">
                <a16:creationId xmlns:a16="http://schemas.microsoft.com/office/drawing/2014/main" id="{A2FEE5B0-92AB-322B-A4DC-B3DE9A679850}"/>
              </a:ext>
            </a:extLst>
          </p:cNvPr>
          <p:cNvSpPr>
            <a:spLocks noGrp="1"/>
          </p:cNvSpPr>
          <p:nvPr>
            <p:ph type="ftr" sz="quarter" idx="21"/>
          </p:nvPr>
        </p:nvSpPr>
        <p:spPr>
          <a:xfrm>
            <a:off x="2344738" y="6356350"/>
            <a:ext cx="3470275" cy="365125"/>
          </a:xfrm>
        </p:spPr>
        <p:txBody>
          <a:bodyPr/>
          <a:lstStyle>
            <a:lvl1pPr algn="l">
              <a:defRPr/>
            </a:lvl1pPr>
          </a:lstStyle>
          <a:p>
            <a:pPr>
              <a:defRPr/>
            </a:pPr>
            <a:r>
              <a:rPr lang="en-GB"/>
              <a:t>Name, Department</a:t>
            </a:r>
            <a:endParaRPr lang="en-GB" dirty="0"/>
          </a:p>
        </p:txBody>
      </p:sp>
    </p:spTree>
    <p:extLst>
      <p:ext uri="{BB962C8B-B14F-4D97-AF65-F5344CB8AC3E}">
        <p14:creationId xmlns:p14="http://schemas.microsoft.com/office/powerpoint/2010/main" val="3420374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5495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Column 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C5F36-CFE6-2893-EE26-0DCC7C87FFE5}"/>
              </a:ext>
            </a:extLst>
          </p:cNvPr>
          <p:cNvSpPr/>
          <p:nvPr userDrawn="1"/>
        </p:nvSpPr>
        <p:spPr>
          <a:xfrm>
            <a:off x="12636500" y="0"/>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Please see slides at the end of this template for chart and table style guides. Copy and paste these items onto this page for ease.</a:t>
            </a:r>
          </a:p>
        </p:txBody>
      </p:sp>
      <p:pic>
        <p:nvPicPr>
          <p:cNvPr id="3" name="Picture 7">
            <a:extLst>
              <a:ext uri="{FF2B5EF4-FFF2-40B4-BE49-F238E27FC236}">
                <a16:creationId xmlns:a16="http://schemas.microsoft.com/office/drawing/2014/main" id="{8FC99D74-48EF-8E88-5D5B-785D5D1F04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3"/>
          </p:nvPr>
        </p:nvSpPr>
        <p:spPr>
          <a:xfrm>
            <a:off x="479379" y="2399411"/>
            <a:ext cx="5197519" cy="3480690"/>
          </a:xfrm>
          <a:prstGeom prst="rect">
            <a:avLst/>
          </a:prstGeom>
        </p:spPr>
        <p:txBody>
          <a:bodyPr/>
          <a:lstStyle>
            <a:lvl1pPr>
              <a:buClr>
                <a:schemeClr val="accent3"/>
              </a:buClr>
              <a:defRPr lang="en-GB" sz="2100" smtClean="0">
                <a:solidFill>
                  <a:schemeClr val="tx2"/>
                </a:solidFill>
                <a:effectLst/>
              </a:defRPr>
            </a:lvl1pPr>
            <a:lvl2pPr>
              <a:buClr>
                <a:schemeClr val="accent3"/>
              </a:buClr>
              <a:defRPr sz="2100">
                <a:solidFill>
                  <a:schemeClr val="tx2"/>
                </a:solidFill>
              </a:defRPr>
            </a:lvl2pPr>
            <a:lvl3pPr>
              <a:buClr>
                <a:schemeClr val="accent3"/>
              </a:buClr>
              <a:defRPr sz="2100">
                <a:solidFill>
                  <a:schemeClr val="tx2"/>
                </a:solidFill>
              </a:defRPr>
            </a:lvl3pPr>
          </a:lstStyle>
          <a:p>
            <a:pPr lvl="0"/>
            <a:r>
              <a:rPr lang="en-US"/>
              <a:t>Edit Master text styles</a:t>
            </a:r>
          </a:p>
          <a:p>
            <a:pPr lvl="1"/>
            <a:r>
              <a:rPr lang="en-US"/>
              <a:t>Second level</a:t>
            </a:r>
          </a:p>
          <a:p>
            <a:pPr lvl="2"/>
            <a:r>
              <a:rPr lang="en-US"/>
              <a:t>Third level</a:t>
            </a:r>
          </a:p>
        </p:txBody>
      </p:sp>
      <p:sp>
        <p:nvSpPr>
          <p:cNvPr id="17" name="Content Placeholder 6"/>
          <p:cNvSpPr>
            <a:spLocks noGrp="1"/>
          </p:cNvSpPr>
          <p:nvPr>
            <p:ph sz="quarter" idx="18"/>
          </p:nvPr>
        </p:nvSpPr>
        <p:spPr>
          <a:xfrm>
            <a:off x="6539558" y="2399411"/>
            <a:ext cx="5197519" cy="3480690"/>
          </a:xfrm>
          <a:prstGeom prst="rect">
            <a:avLst/>
          </a:prstGeom>
        </p:spPr>
        <p:txBody>
          <a:bodyPr/>
          <a:lstStyle>
            <a:lvl1pPr>
              <a:buClr>
                <a:schemeClr val="accent3"/>
              </a:buClr>
              <a:defRPr lang="en-GB" sz="2100" smtClean="0">
                <a:solidFill>
                  <a:schemeClr val="tx2"/>
                </a:solidFill>
                <a:effectLst/>
              </a:defRPr>
            </a:lvl1pPr>
            <a:lvl2pPr>
              <a:buClr>
                <a:schemeClr val="accent3"/>
              </a:buClr>
              <a:defRPr sz="2100">
                <a:solidFill>
                  <a:schemeClr val="tx2"/>
                </a:solidFill>
              </a:defRPr>
            </a:lvl2pPr>
            <a:lvl3pPr>
              <a:buClr>
                <a:schemeClr val="accent3"/>
              </a:buClr>
              <a:defRPr sz="2100">
                <a:solidFill>
                  <a:schemeClr val="tx2"/>
                </a:solidFill>
              </a:defRPr>
            </a:lvl3pPr>
          </a:lstStyle>
          <a:p>
            <a:pPr lvl="0"/>
            <a:r>
              <a:rPr lang="en-US"/>
              <a:t>Edit Master text styles</a:t>
            </a:r>
          </a:p>
          <a:p>
            <a:pPr lvl="1"/>
            <a:r>
              <a:rPr lang="en-US"/>
              <a:t>Second level</a:t>
            </a:r>
          </a:p>
          <a:p>
            <a:pPr lvl="2"/>
            <a:r>
              <a:rPr lang="en-US"/>
              <a:t>Third level</a:t>
            </a:r>
          </a:p>
        </p:txBody>
      </p:sp>
      <p:sp>
        <p:nvSpPr>
          <p:cNvPr id="22" name="Title 1"/>
          <p:cNvSpPr>
            <a:spLocks noGrp="1"/>
          </p:cNvSpPr>
          <p:nvPr>
            <p:ph type="title"/>
          </p:nvPr>
        </p:nvSpPr>
        <p:spPr>
          <a:xfrm>
            <a:off x="479377" y="1357071"/>
            <a:ext cx="11257697" cy="1035050"/>
          </a:xfrm>
          <a:prstGeom prst="rect">
            <a:avLst/>
          </a:prstGeom>
        </p:spPr>
        <p:txBody>
          <a:bodyPr anchor="ctr"/>
          <a:lstStyle>
            <a:lvl1pPr algn="l">
              <a:defRPr baseline="0">
                <a:solidFill>
                  <a:schemeClr val="accent1"/>
                </a:solidFill>
              </a:defRPr>
            </a:lvl1pPr>
          </a:lstStyle>
          <a:p>
            <a:r>
              <a:rPr lang="en-US"/>
              <a:t>Click to edit Master title style</a:t>
            </a:r>
            <a:endParaRPr lang="en-GB" dirty="0"/>
          </a:p>
        </p:txBody>
      </p:sp>
      <p:sp>
        <p:nvSpPr>
          <p:cNvPr id="14" name="Text Placeholder 6"/>
          <p:cNvSpPr>
            <a:spLocks noGrp="1"/>
          </p:cNvSpPr>
          <p:nvPr>
            <p:ph type="body" sz="quarter" idx="19"/>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4" name="Slide Number Placeholder 4">
            <a:extLst>
              <a:ext uri="{FF2B5EF4-FFF2-40B4-BE49-F238E27FC236}">
                <a16:creationId xmlns:a16="http://schemas.microsoft.com/office/drawing/2014/main" id="{8C33ABDB-1473-4AD3-7D7E-7348789760B0}"/>
              </a:ext>
            </a:extLst>
          </p:cNvPr>
          <p:cNvSpPr>
            <a:spLocks noGrp="1"/>
          </p:cNvSpPr>
          <p:nvPr>
            <p:ph type="sldNum" sz="quarter" idx="20"/>
          </p:nvPr>
        </p:nvSpPr>
        <p:spPr/>
        <p:txBody>
          <a:bodyPr/>
          <a:lstStyle>
            <a:lvl1pPr>
              <a:defRPr/>
            </a:lvl1pPr>
          </a:lstStyle>
          <a:p>
            <a:pPr>
              <a:defRPr/>
            </a:pPr>
            <a:fld id="{3FBA79C8-21B5-4366-B3D7-B7FAC5353AF6}" type="slidenum">
              <a:rPr lang="en-GB" altLang="en-US"/>
              <a:pPr>
                <a:defRPr/>
              </a:pPr>
              <a:t>‹#›</a:t>
            </a:fld>
            <a:endParaRPr lang="en-GB" altLang="en-US"/>
          </a:p>
        </p:txBody>
      </p:sp>
      <p:sp>
        <p:nvSpPr>
          <p:cNvPr id="5" name="Date Placeholder 2">
            <a:extLst>
              <a:ext uri="{FF2B5EF4-FFF2-40B4-BE49-F238E27FC236}">
                <a16:creationId xmlns:a16="http://schemas.microsoft.com/office/drawing/2014/main" id="{0097613A-03ED-31AE-8AA3-424368316222}"/>
              </a:ext>
            </a:extLst>
          </p:cNvPr>
          <p:cNvSpPr>
            <a:spLocks noGrp="1"/>
          </p:cNvSpPr>
          <p:nvPr>
            <p:ph type="dt" sz="half" idx="21"/>
          </p:nvPr>
        </p:nvSpPr>
        <p:spPr>
          <a:xfrm>
            <a:off x="477838" y="6356350"/>
            <a:ext cx="1616075" cy="365125"/>
          </a:xfrm>
        </p:spPr>
        <p:txBody>
          <a:bodyPr/>
          <a:lstStyle>
            <a:lvl1pPr>
              <a:defRPr/>
            </a:lvl1pPr>
          </a:lstStyle>
          <a:p>
            <a:pPr>
              <a:defRPr/>
            </a:pPr>
            <a:fld id="{5ADBD1B3-8D35-4C71-BB27-0C64D96BCF17}" type="datetime4">
              <a:rPr lang="en-GB"/>
              <a:pPr>
                <a:defRPr/>
              </a:pPr>
              <a:t>19 May 2025</a:t>
            </a:fld>
            <a:endParaRPr lang="en-GB" dirty="0"/>
          </a:p>
        </p:txBody>
      </p:sp>
      <p:sp>
        <p:nvSpPr>
          <p:cNvPr id="6" name="Footer Placeholder 3">
            <a:extLst>
              <a:ext uri="{FF2B5EF4-FFF2-40B4-BE49-F238E27FC236}">
                <a16:creationId xmlns:a16="http://schemas.microsoft.com/office/drawing/2014/main" id="{1E92927E-ACB4-DB12-258A-F04FB555F70F}"/>
              </a:ext>
            </a:extLst>
          </p:cNvPr>
          <p:cNvSpPr>
            <a:spLocks noGrp="1"/>
          </p:cNvSpPr>
          <p:nvPr>
            <p:ph type="ftr" sz="quarter" idx="22"/>
          </p:nvPr>
        </p:nvSpPr>
        <p:spPr>
          <a:xfrm>
            <a:off x="2344738" y="6356350"/>
            <a:ext cx="3470275" cy="365125"/>
          </a:xfrm>
        </p:spPr>
        <p:txBody>
          <a:bodyPr/>
          <a:lstStyle>
            <a:lvl1pPr algn="l">
              <a:defRPr/>
            </a:lvl1pPr>
          </a:lstStyle>
          <a:p>
            <a:pPr>
              <a:defRPr/>
            </a:pPr>
            <a:r>
              <a:rPr lang="en-GB"/>
              <a:t>Name, Department</a:t>
            </a:r>
            <a:endParaRPr lang="en-GB" dirty="0"/>
          </a:p>
        </p:txBody>
      </p:sp>
    </p:spTree>
    <p:extLst>
      <p:ext uri="{BB962C8B-B14F-4D97-AF65-F5344CB8AC3E}">
        <p14:creationId xmlns:p14="http://schemas.microsoft.com/office/powerpoint/2010/main" val="552779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versed Content Slide">
    <p:bg>
      <p:bgPr>
        <a:solidFill>
          <a:srgbClr val="191A4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5912E4-BA8E-F99C-EDE5-1D891C618B81}"/>
              </a:ext>
            </a:extLst>
          </p:cNvPr>
          <p:cNvSpPr/>
          <p:nvPr userDrawn="1"/>
        </p:nvSpPr>
        <p:spPr>
          <a:xfrm>
            <a:off x="12636500" y="0"/>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Please see slides at the end of this template for chart and table style guides. Copy and paste these items onto this page for ease.</a:t>
            </a:r>
          </a:p>
        </p:txBody>
      </p:sp>
      <p:pic>
        <p:nvPicPr>
          <p:cNvPr id="3" name="Picture 7">
            <a:extLst>
              <a:ext uri="{FF2B5EF4-FFF2-40B4-BE49-F238E27FC236}">
                <a16:creationId xmlns:a16="http://schemas.microsoft.com/office/drawing/2014/main" id="{883C9782-016E-1B2B-B20B-B08779CA71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6"/>
          <p:cNvSpPr>
            <a:spLocks noGrp="1"/>
          </p:cNvSpPr>
          <p:nvPr>
            <p:ph sz="quarter" idx="13"/>
          </p:nvPr>
        </p:nvSpPr>
        <p:spPr>
          <a:xfrm>
            <a:off x="479377" y="3111502"/>
            <a:ext cx="11257699" cy="2545072"/>
          </a:xfrm>
          <a:prstGeom prst="rect">
            <a:avLst/>
          </a:prstGeom>
        </p:spPr>
        <p:txBody>
          <a:bodyPr/>
          <a:lstStyle>
            <a:lvl1pPr>
              <a:buClr>
                <a:schemeClr val="accent1"/>
              </a:buClr>
              <a:defRPr lang="en-GB" sz="2100" smtClean="0">
                <a:solidFill>
                  <a:schemeClr val="bg1"/>
                </a:solidFill>
                <a:effectLst/>
              </a:defRPr>
            </a:lvl1pPr>
            <a:lvl2pPr>
              <a:buClr>
                <a:schemeClr val="accent1"/>
              </a:buClr>
              <a:defRPr sz="2100">
                <a:solidFill>
                  <a:schemeClr val="bg1"/>
                </a:solidFill>
              </a:defRPr>
            </a:lvl2pPr>
            <a:lvl3pPr>
              <a:buClr>
                <a:schemeClr val="accent1"/>
              </a:buClr>
              <a:defRPr sz="2100">
                <a:solidFill>
                  <a:schemeClr val="bg1"/>
                </a:solidFill>
              </a:defRPr>
            </a:lvl3pPr>
          </a:lstStyle>
          <a:p>
            <a:pPr lvl="0"/>
            <a:r>
              <a:rPr lang="en-US"/>
              <a:t>Edit Master text styles</a:t>
            </a:r>
          </a:p>
          <a:p>
            <a:pPr lvl="1"/>
            <a:r>
              <a:rPr lang="en-US"/>
              <a:t>Second level</a:t>
            </a:r>
          </a:p>
          <a:p>
            <a:pPr lvl="2"/>
            <a:r>
              <a:rPr lang="en-US"/>
              <a:t>Third level</a:t>
            </a:r>
          </a:p>
        </p:txBody>
      </p:sp>
      <p:sp>
        <p:nvSpPr>
          <p:cNvPr id="15" name="Title 1"/>
          <p:cNvSpPr>
            <a:spLocks noGrp="1"/>
          </p:cNvSpPr>
          <p:nvPr>
            <p:ph type="title"/>
          </p:nvPr>
        </p:nvSpPr>
        <p:spPr>
          <a:xfrm>
            <a:off x="479377" y="1355371"/>
            <a:ext cx="11257697" cy="1035050"/>
          </a:xfrm>
          <a:prstGeom prst="rect">
            <a:avLst/>
          </a:prstGeom>
        </p:spPr>
        <p:txBody>
          <a:bodyPr anchor="ctr"/>
          <a:lstStyle>
            <a:lvl1pPr algn="l">
              <a:defRPr baseline="0">
                <a:solidFill>
                  <a:schemeClr val="bg1"/>
                </a:solidFill>
              </a:defRPr>
            </a:lvl1pPr>
          </a:lstStyle>
          <a:p>
            <a:r>
              <a:rPr lang="en-US"/>
              <a:t>Click to edit Master title style</a:t>
            </a:r>
            <a:endParaRPr lang="en-GB" dirty="0"/>
          </a:p>
        </p:txBody>
      </p:sp>
      <p:sp>
        <p:nvSpPr>
          <p:cNvPr id="16" name="Text Placeholder 18"/>
          <p:cNvSpPr>
            <a:spLocks noGrp="1"/>
          </p:cNvSpPr>
          <p:nvPr>
            <p:ph type="body" sz="quarter" idx="15"/>
          </p:nvPr>
        </p:nvSpPr>
        <p:spPr>
          <a:xfrm>
            <a:off x="479377" y="2462436"/>
            <a:ext cx="11257699" cy="627765"/>
          </a:xfrm>
          <a:prstGeom prst="rect">
            <a:avLst/>
          </a:prstGeom>
        </p:spPr>
        <p:txBody>
          <a:bodyPr>
            <a:noAutofit/>
          </a:bodyPr>
          <a:lstStyle>
            <a:lvl1pPr marL="0" indent="0">
              <a:buNone/>
              <a:defRPr sz="2100" b="1">
                <a:solidFill>
                  <a:schemeClr val="bg1"/>
                </a:solidFill>
              </a:defRPr>
            </a:lvl1pPr>
            <a:lvl2pPr>
              <a:defRPr sz="1050"/>
            </a:lvl2pPr>
            <a:lvl3pPr>
              <a:defRPr sz="1050"/>
            </a:lvl3pPr>
            <a:lvl4pPr>
              <a:defRPr sz="1050"/>
            </a:lvl4pPr>
            <a:lvl5pPr>
              <a:defRPr sz="1050"/>
            </a:lvl5pPr>
          </a:lstStyle>
          <a:p>
            <a:pPr lvl="0"/>
            <a:r>
              <a:rPr lang="en-US"/>
              <a:t>Edit Master text styles</a:t>
            </a:r>
          </a:p>
        </p:txBody>
      </p:sp>
      <p:sp>
        <p:nvSpPr>
          <p:cNvPr id="20"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4" name="Slide Number Placeholder 4">
            <a:extLst>
              <a:ext uri="{FF2B5EF4-FFF2-40B4-BE49-F238E27FC236}">
                <a16:creationId xmlns:a16="http://schemas.microsoft.com/office/drawing/2014/main" id="{895C6669-C285-E690-BCE5-09B4CCC0E535}"/>
              </a:ext>
            </a:extLst>
          </p:cNvPr>
          <p:cNvSpPr>
            <a:spLocks noGrp="1"/>
          </p:cNvSpPr>
          <p:nvPr>
            <p:ph type="sldNum" sz="quarter" idx="19"/>
          </p:nvPr>
        </p:nvSpPr>
        <p:spPr/>
        <p:txBody>
          <a:bodyPr/>
          <a:lstStyle>
            <a:lvl1pPr>
              <a:defRPr>
                <a:solidFill>
                  <a:schemeClr val="bg1"/>
                </a:solidFill>
              </a:defRPr>
            </a:lvl1pPr>
          </a:lstStyle>
          <a:p>
            <a:pPr>
              <a:defRPr/>
            </a:pPr>
            <a:fld id="{CCDD272C-B103-464F-B1A0-8F5A989B71F1}" type="slidenum">
              <a:rPr lang="en-GB" altLang="en-US"/>
              <a:pPr>
                <a:defRPr/>
              </a:pPr>
              <a:t>‹#›</a:t>
            </a:fld>
            <a:endParaRPr lang="en-GB" altLang="en-US"/>
          </a:p>
        </p:txBody>
      </p:sp>
      <p:sp>
        <p:nvSpPr>
          <p:cNvPr id="5" name="Date Placeholder 2">
            <a:extLst>
              <a:ext uri="{FF2B5EF4-FFF2-40B4-BE49-F238E27FC236}">
                <a16:creationId xmlns:a16="http://schemas.microsoft.com/office/drawing/2014/main" id="{2BEE0D64-5E57-B953-A525-BDC209BC1FFE}"/>
              </a:ext>
            </a:extLst>
          </p:cNvPr>
          <p:cNvSpPr>
            <a:spLocks noGrp="1"/>
          </p:cNvSpPr>
          <p:nvPr>
            <p:ph type="dt" sz="half" idx="20"/>
          </p:nvPr>
        </p:nvSpPr>
        <p:spPr>
          <a:xfrm>
            <a:off x="477838" y="6356350"/>
            <a:ext cx="1616075" cy="365125"/>
          </a:xfrm>
        </p:spPr>
        <p:txBody>
          <a:bodyPr/>
          <a:lstStyle>
            <a:lvl1pPr>
              <a:defRPr>
                <a:solidFill>
                  <a:schemeClr val="bg1"/>
                </a:solidFill>
              </a:defRPr>
            </a:lvl1pPr>
          </a:lstStyle>
          <a:p>
            <a:pPr>
              <a:defRPr/>
            </a:pPr>
            <a:fld id="{6325BA02-A70A-4D62-9186-79EC0D2F4AC3}" type="datetime4">
              <a:rPr lang="en-GB"/>
              <a:pPr>
                <a:defRPr/>
              </a:pPr>
              <a:t>19 May 2025</a:t>
            </a:fld>
            <a:endParaRPr lang="en-GB" dirty="0"/>
          </a:p>
        </p:txBody>
      </p:sp>
      <p:sp>
        <p:nvSpPr>
          <p:cNvPr id="6" name="Footer Placeholder 3">
            <a:extLst>
              <a:ext uri="{FF2B5EF4-FFF2-40B4-BE49-F238E27FC236}">
                <a16:creationId xmlns:a16="http://schemas.microsoft.com/office/drawing/2014/main" id="{EDAB8977-DCC7-81A8-5DE1-6111380423E6}"/>
              </a:ext>
            </a:extLst>
          </p:cNvPr>
          <p:cNvSpPr>
            <a:spLocks noGrp="1"/>
          </p:cNvSpPr>
          <p:nvPr>
            <p:ph type="ftr" sz="quarter" idx="21"/>
          </p:nvPr>
        </p:nvSpPr>
        <p:spPr>
          <a:xfrm>
            <a:off x="2344738" y="6356350"/>
            <a:ext cx="3470275" cy="365125"/>
          </a:xfrm>
        </p:spPr>
        <p:txBody>
          <a:bodyPr/>
          <a:lstStyle>
            <a:lvl1pPr algn="l">
              <a:defRPr>
                <a:solidFill>
                  <a:schemeClr val="bg1"/>
                </a:solidFill>
              </a:defRPr>
            </a:lvl1pPr>
          </a:lstStyle>
          <a:p>
            <a:pPr>
              <a:defRPr/>
            </a:pPr>
            <a:r>
              <a:rPr lang="en-GB"/>
              <a:t>Name, Department</a:t>
            </a:r>
          </a:p>
        </p:txBody>
      </p:sp>
    </p:spTree>
    <p:extLst>
      <p:ext uri="{BB962C8B-B14F-4D97-AF65-F5344CB8AC3E}">
        <p14:creationId xmlns:p14="http://schemas.microsoft.com/office/powerpoint/2010/main" val="6306117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191A4F"/>
        </a:solidFill>
        <a:effectLst/>
      </p:bgPr>
    </p:bg>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D7EAAB8F-46A4-7252-C871-3B0F2657D094}"/>
              </a:ext>
            </a:extLst>
          </p:cNvPr>
          <p:cNvSpPr/>
          <p:nvPr userDrawn="1"/>
        </p:nvSpPr>
        <p:spPr>
          <a:xfrm>
            <a:off x="7631113" y="2287588"/>
            <a:ext cx="4560887" cy="4570412"/>
          </a:xfrm>
          <a:custGeom>
            <a:avLst/>
            <a:gdLst>
              <a:gd name="connsiteX0" fmla="*/ 2658465 w 4561459"/>
              <a:gd name="connsiteY0" fmla="*/ 3566114 h 4570097"/>
              <a:gd name="connsiteX1" fmla="*/ 2624717 w 4561459"/>
              <a:gd name="connsiteY1" fmla="*/ 3584536 h 4570097"/>
              <a:gd name="connsiteX2" fmla="*/ 2624717 w 4561459"/>
              <a:gd name="connsiteY2" fmla="*/ 4471075 h 4570097"/>
              <a:gd name="connsiteX3" fmla="*/ 2663067 w 4561459"/>
              <a:gd name="connsiteY3" fmla="*/ 4495637 h 4570097"/>
              <a:gd name="connsiteX4" fmla="*/ 3405535 w 4561459"/>
              <a:gd name="connsiteY4" fmla="*/ 4065032 h 4570097"/>
              <a:gd name="connsiteX5" fmla="*/ 3398632 w 4561459"/>
              <a:gd name="connsiteY5" fmla="*/ 4031259 h 4570097"/>
              <a:gd name="connsiteX6" fmla="*/ 3406302 w 4561459"/>
              <a:gd name="connsiteY6" fmla="*/ 3995951 h 4570097"/>
              <a:gd name="connsiteX7" fmla="*/ 1846199 w 4561459"/>
              <a:gd name="connsiteY7" fmla="*/ 3099434 h 4570097"/>
              <a:gd name="connsiteX8" fmla="*/ 1774100 w 4561459"/>
              <a:gd name="connsiteY8" fmla="*/ 3136277 h 4570097"/>
              <a:gd name="connsiteX9" fmla="*/ 1774867 w 4561459"/>
              <a:gd name="connsiteY9" fmla="*/ 3136277 h 4570097"/>
              <a:gd name="connsiteX10" fmla="*/ 1774867 w 4561459"/>
              <a:gd name="connsiteY10" fmla="*/ 3947595 h 4570097"/>
              <a:gd name="connsiteX11" fmla="*/ 1838529 w 4561459"/>
              <a:gd name="connsiteY11" fmla="*/ 4018211 h 4570097"/>
              <a:gd name="connsiteX12" fmla="*/ 1825490 w 4561459"/>
              <a:gd name="connsiteY12" fmla="*/ 4058891 h 4570097"/>
              <a:gd name="connsiteX13" fmla="*/ 2576395 w 4561459"/>
              <a:gd name="connsiteY13" fmla="*/ 4490264 h 4570097"/>
              <a:gd name="connsiteX14" fmla="*/ 2610910 w 4561459"/>
              <a:gd name="connsiteY14" fmla="*/ 4470307 h 4570097"/>
              <a:gd name="connsiteX15" fmla="*/ 2610910 w 4561459"/>
              <a:gd name="connsiteY15" fmla="*/ 3584536 h 4570097"/>
              <a:gd name="connsiteX16" fmla="*/ 2564889 w 4561459"/>
              <a:gd name="connsiteY16" fmla="*/ 3532341 h 4570097"/>
              <a:gd name="connsiteX17" fmla="*/ 2567958 w 4561459"/>
              <a:gd name="connsiteY17" fmla="*/ 3513920 h 4570097"/>
              <a:gd name="connsiteX18" fmla="*/ 3565841 w 4561459"/>
              <a:gd name="connsiteY18" fmla="*/ 3097131 h 4570097"/>
              <a:gd name="connsiteX19" fmla="*/ 3489139 w 4561459"/>
              <a:gd name="connsiteY19" fmla="*/ 3138580 h 4570097"/>
              <a:gd name="connsiteX20" fmla="*/ 3489139 w 4561459"/>
              <a:gd name="connsiteY20" fmla="*/ 3947595 h 4570097"/>
              <a:gd name="connsiteX21" fmla="*/ 3548966 w 4561459"/>
              <a:gd name="connsiteY21" fmla="*/ 3980600 h 4570097"/>
              <a:gd name="connsiteX22" fmla="*/ 4296803 w 4561459"/>
              <a:gd name="connsiteY22" fmla="*/ 3546925 h 4570097"/>
              <a:gd name="connsiteX23" fmla="*/ 4294502 w 4561459"/>
              <a:gd name="connsiteY23" fmla="*/ 3532341 h 4570097"/>
              <a:gd name="connsiteX24" fmla="*/ 4296803 w 4561459"/>
              <a:gd name="connsiteY24" fmla="*/ 3517758 h 4570097"/>
              <a:gd name="connsiteX25" fmla="*/ 1682058 w 4561459"/>
              <a:gd name="connsiteY25" fmla="*/ 3090223 h 4570097"/>
              <a:gd name="connsiteX26" fmla="*/ 954931 w 4561459"/>
              <a:gd name="connsiteY26" fmla="*/ 3512384 h 4570097"/>
              <a:gd name="connsiteX27" fmla="*/ 958765 w 4561459"/>
              <a:gd name="connsiteY27" fmla="*/ 3531574 h 4570097"/>
              <a:gd name="connsiteX28" fmla="*/ 912745 w 4561459"/>
              <a:gd name="connsiteY28" fmla="*/ 3583768 h 4570097"/>
              <a:gd name="connsiteX29" fmla="*/ 912745 w 4561459"/>
              <a:gd name="connsiteY29" fmla="*/ 4422718 h 4570097"/>
              <a:gd name="connsiteX30" fmla="*/ 984077 w 4561459"/>
              <a:gd name="connsiteY30" fmla="*/ 4458794 h 4570097"/>
              <a:gd name="connsiteX31" fmla="*/ 1701233 w 4561459"/>
              <a:gd name="connsiteY31" fmla="*/ 4042773 h 4570097"/>
              <a:gd name="connsiteX32" fmla="*/ 1696632 w 4561459"/>
              <a:gd name="connsiteY32" fmla="*/ 4018211 h 4570097"/>
              <a:gd name="connsiteX33" fmla="*/ 1760293 w 4561459"/>
              <a:gd name="connsiteY33" fmla="*/ 3947595 h 4570097"/>
              <a:gd name="connsiteX34" fmla="*/ 1760293 w 4561459"/>
              <a:gd name="connsiteY34" fmla="*/ 3135509 h 4570097"/>
              <a:gd name="connsiteX35" fmla="*/ 1682058 w 4561459"/>
              <a:gd name="connsiteY35" fmla="*/ 3090223 h 4570097"/>
              <a:gd name="connsiteX36" fmla="*/ 2587900 w 4561459"/>
              <a:gd name="connsiteY36" fmla="*/ 2565207 h 4570097"/>
              <a:gd name="connsiteX37" fmla="*/ 1859238 w 4561459"/>
              <a:gd name="connsiteY37" fmla="*/ 2988137 h 4570097"/>
              <a:gd name="connsiteX38" fmla="*/ 1869976 w 4561459"/>
              <a:gd name="connsiteY38" fmla="*/ 3034190 h 4570097"/>
              <a:gd name="connsiteX39" fmla="*/ 1854636 w 4561459"/>
              <a:gd name="connsiteY39" fmla="*/ 3087921 h 4570097"/>
              <a:gd name="connsiteX40" fmla="*/ 2574861 w 4561459"/>
              <a:gd name="connsiteY40" fmla="*/ 3501639 h 4570097"/>
              <a:gd name="connsiteX41" fmla="*/ 2610910 w 4561459"/>
              <a:gd name="connsiteY41" fmla="*/ 3480146 h 4570097"/>
              <a:gd name="connsiteX42" fmla="*/ 2610910 w 4561459"/>
              <a:gd name="connsiteY42" fmla="*/ 2580559 h 4570097"/>
              <a:gd name="connsiteX43" fmla="*/ 2587900 w 4561459"/>
              <a:gd name="connsiteY43" fmla="*/ 2565207 h 4570097"/>
              <a:gd name="connsiteX44" fmla="*/ 1728079 w 4561459"/>
              <a:gd name="connsiteY44" fmla="*/ 2096224 h 4570097"/>
              <a:gd name="connsiteX45" fmla="*/ 977173 w 4561459"/>
              <a:gd name="connsiteY45" fmla="*/ 2517618 h 4570097"/>
              <a:gd name="connsiteX46" fmla="*/ 977941 w 4561459"/>
              <a:gd name="connsiteY46" fmla="*/ 2529131 h 4570097"/>
              <a:gd name="connsiteX47" fmla="*/ 905841 w 4561459"/>
              <a:gd name="connsiteY47" fmla="*/ 2602050 h 4570097"/>
              <a:gd name="connsiteX48" fmla="*/ 859054 w 4561459"/>
              <a:gd name="connsiteY48" fmla="*/ 2584396 h 4570097"/>
              <a:gd name="connsiteX49" fmla="*/ 100479 w 4561459"/>
              <a:gd name="connsiteY49" fmla="*/ 3010396 h 4570097"/>
              <a:gd name="connsiteX50" fmla="*/ 105848 w 4561459"/>
              <a:gd name="connsiteY50" fmla="*/ 3033423 h 4570097"/>
              <a:gd name="connsiteX51" fmla="*/ 93576 w 4561459"/>
              <a:gd name="connsiteY51" fmla="*/ 3066428 h 4570097"/>
              <a:gd name="connsiteX52" fmla="*/ 863656 w 4561459"/>
              <a:gd name="connsiteY52" fmla="*/ 3500871 h 4570097"/>
              <a:gd name="connsiteX53" fmla="*/ 905841 w 4561459"/>
              <a:gd name="connsiteY53" fmla="*/ 3479379 h 4570097"/>
              <a:gd name="connsiteX54" fmla="*/ 948027 w 4561459"/>
              <a:gd name="connsiteY54" fmla="*/ 3500103 h 4570097"/>
              <a:gd name="connsiteX55" fmla="*/ 1675155 w 4561459"/>
              <a:gd name="connsiteY55" fmla="*/ 3077941 h 4570097"/>
              <a:gd name="connsiteX56" fmla="*/ 1665184 w 4561459"/>
              <a:gd name="connsiteY56" fmla="*/ 3033423 h 4570097"/>
              <a:gd name="connsiteX57" fmla="*/ 1761060 w 4561459"/>
              <a:gd name="connsiteY57" fmla="*/ 2930569 h 4570097"/>
              <a:gd name="connsiteX58" fmla="*/ 1761060 w 4561459"/>
              <a:gd name="connsiteY58" fmla="*/ 2583629 h 4570097"/>
              <a:gd name="connsiteX59" fmla="*/ 1759526 w 4561459"/>
              <a:gd name="connsiteY59" fmla="*/ 2583629 h 4570097"/>
              <a:gd name="connsiteX60" fmla="*/ 1759526 w 4561459"/>
              <a:gd name="connsiteY60" fmla="*/ 2113110 h 4570097"/>
              <a:gd name="connsiteX61" fmla="*/ 1728079 w 4561459"/>
              <a:gd name="connsiteY61" fmla="*/ 2096224 h 4570097"/>
              <a:gd name="connsiteX62" fmla="*/ 1809382 w 4561459"/>
              <a:gd name="connsiteY62" fmla="*/ 2093154 h 4570097"/>
              <a:gd name="connsiteX63" fmla="*/ 1774100 w 4561459"/>
              <a:gd name="connsiteY63" fmla="*/ 2113878 h 4570097"/>
              <a:gd name="connsiteX64" fmla="*/ 1774867 w 4561459"/>
              <a:gd name="connsiteY64" fmla="*/ 2113878 h 4570097"/>
              <a:gd name="connsiteX65" fmla="*/ 1774867 w 4561459"/>
              <a:gd name="connsiteY65" fmla="*/ 2931336 h 4570097"/>
              <a:gd name="connsiteX66" fmla="*/ 1852335 w 4561459"/>
              <a:gd name="connsiteY66" fmla="*/ 2975856 h 4570097"/>
              <a:gd name="connsiteX67" fmla="*/ 2582531 w 4561459"/>
              <a:gd name="connsiteY67" fmla="*/ 2552158 h 4570097"/>
              <a:gd name="connsiteX68" fmla="*/ 2581763 w 4561459"/>
              <a:gd name="connsiteY68" fmla="*/ 2545250 h 4570097"/>
              <a:gd name="connsiteX69" fmla="*/ 2583297 w 4561459"/>
              <a:gd name="connsiteY69" fmla="*/ 2534505 h 4570097"/>
              <a:gd name="connsiteX70" fmla="*/ 3532092 w 4561459"/>
              <a:gd name="connsiteY70" fmla="*/ 2089316 h 4570097"/>
              <a:gd name="connsiteX71" fmla="*/ 3489139 w 4561459"/>
              <a:gd name="connsiteY71" fmla="*/ 2109273 h 4570097"/>
              <a:gd name="connsiteX72" fmla="*/ 3489139 w 4561459"/>
              <a:gd name="connsiteY72" fmla="*/ 2929034 h 4570097"/>
              <a:gd name="connsiteX73" fmla="*/ 3572743 w 4561459"/>
              <a:gd name="connsiteY73" fmla="*/ 2980461 h 4570097"/>
              <a:gd name="connsiteX74" fmla="*/ 4297570 w 4561459"/>
              <a:gd name="connsiteY74" fmla="*/ 2559835 h 4570097"/>
              <a:gd name="connsiteX75" fmla="*/ 4295269 w 4561459"/>
              <a:gd name="connsiteY75" fmla="*/ 2544483 h 4570097"/>
              <a:gd name="connsiteX76" fmla="*/ 4299104 w 4561459"/>
              <a:gd name="connsiteY76" fmla="*/ 2524526 h 4570097"/>
              <a:gd name="connsiteX77" fmla="*/ 3423943 w 4561459"/>
              <a:gd name="connsiteY77" fmla="*/ 2079338 h 4570097"/>
              <a:gd name="connsiteX78" fmla="*/ 2650027 w 4561459"/>
              <a:gd name="connsiteY78" fmla="*/ 2528364 h 4570097"/>
              <a:gd name="connsiteX79" fmla="*/ 2653863 w 4561459"/>
              <a:gd name="connsiteY79" fmla="*/ 2544483 h 4570097"/>
              <a:gd name="connsiteX80" fmla="*/ 2624717 w 4561459"/>
              <a:gd name="connsiteY80" fmla="*/ 2579791 h 4570097"/>
              <a:gd name="connsiteX81" fmla="*/ 2625483 w 4561459"/>
              <a:gd name="connsiteY81" fmla="*/ 2579791 h 4570097"/>
              <a:gd name="connsiteX82" fmla="*/ 2625483 w 4561459"/>
              <a:gd name="connsiteY82" fmla="*/ 3480146 h 4570097"/>
              <a:gd name="connsiteX83" fmla="*/ 2671504 w 4561459"/>
              <a:gd name="connsiteY83" fmla="*/ 3532341 h 4570097"/>
              <a:gd name="connsiteX84" fmla="*/ 2666903 w 4561459"/>
              <a:gd name="connsiteY84" fmla="*/ 3553833 h 4570097"/>
              <a:gd name="connsiteX85" fmla="*/ 3413972 w 4561459"/>
              <a:gd name="connsiteY85" fmla="*/ 3983670 h 4570097"/>
              <a:gd name="connsiteX86" fmla="*/ 3475333 w 4561459"/>
              <a:gd name="connsiteY86" fmla="*/ 3947595 h 4570097"/>
              <a:gd name="connsiteX87" fmla="*/ 3475333 w 4561459"/>
              <a:gd name="connsiteY87" fmla="*/ 3138580 h 4570097"/>
              <a:gd name="connsiteX88" fmla="*/ 3377155 w 4561459"/>
              <a:gd name="connsiteY88" fmla="*/ 3033423 h 4570097"/>
              <a:gd name="connsiteX89" fmla="*/ 3475333 w 4561459"/>
              <a:gd name="connsiteY89" fmla="*/ 2929034 h 4570097"/>
              <a:gd name="connsiteX90" fmla="*/ 3475333 w 4561459"/>
              <a:gd name="connsiteY90" fmla="*/ 2108505 h 4570097"/>
              <a:gd name="connsiteX91" fmla="*/ 3423943 w 4561459"/>
              <a:gd name="connsiteY91" fmla="*/ 2079338 h 4570097"/>
              <a:gd name="connsiteX92" fmla="*/ 937289 w 4561459"/>
              <a:gd name="connsiteY92" fmla="*/ 1595004 h 4570097"/>
              <a:gd name="connsiteX93" fmla="*/ 912745 w 4561459"/>
              <a:gd name="connsiteY93" fmla="*/ 1604981 h 4570097"/>
              <a:gd name="connsiteX94" fmla="*/ 913512 w 4561459"/>
              <a:gd name="connsiteY94" fmla="*/ 1604981 h 4570097"/>
              <a:gd name="connsiteX95" fmla="*/ 913512 w 4561459"/>
              <a:gd name="connsiteY95" fmla="*/ 2456981 h 4570097"/>
              <a:gd name="connsiteX96" fmla="*/ 974105 w 4561459"/>
              <a:gd name="connsiteY96" fmla="*/ 2503802 h 4570097"/>
              <a:gd name="connsiteX97" fmla="*/ 1720409 w 4561459"/>
              <a:gd name="connsiteY97" fmla="*/ 2084711 h 4570097"/>
              <a:gd name="connsiteX98" fmla="*/ 1715040 w 4561459"/>
              <a:gd name="connsiteY98" fmla="*/ 2061684 h 4570097"/>
              <a:gd name="connsiteX99" fmla="*/ 1718875 w 4561459"/>
              <a:gd name="connsiteY99" fmla="*/ 2040960 h 4570097"/>
              <a:gd name="connsiteX100" fmla="*/ 2653863 w 4561459"/>
              <a:gd name="connsiteY100" fmla="*/ 1591165 h 4570097"/>
              <a:gd name="connsiteX101" fmla="*/ 2624717 w 4561459"/>
              <a:gd name="connsiteY101" fmla="*/ 1604981 h 4570097"/>
              <a:gd name="connsiteX102" fmla="*/ 2625483 w 4561459"/>
              <a:gd name="connsiteY102" fmla="*/ 1604981 h 4570097"/>
              <a:gd name="connsiteX103" fmla="*/ 2625483 w 4561459"/>
              <a:gd name="connsiteY103" fmla="*/ 2508407 h 4570097"/>
              <a:gd name="connsiteX104" fmla="*/ 2641591 w 4561459"/>
              <a:gd name="connsiteY104" fmla="*/ 2516851 h 4570097"/>
              <a:gd name="connsiteX105" fmla="*/ 3417040 w 4561459"/>
              <a:gd name="connsiteY105" fmla="*/ 2067057 h 4570097"/>
              <a:gd name="connsiteX106" fmla="*/ 3410137 w 4561459"/>
              <a:gd name="connsiteY106" fmla="*/ 2037121 h 4570097"/>
              <a:gd name="connsiteX107" fmla="*/ 3411671 w 4561459"/>
              <a:gd name="connsiteY107" fmla="*/ 2021003 h 4570097"/>
              <a:gd name="connsiteX108" fmla="*/ 1826256 w 4561459"/>
              <a:gd name="connsiteY108" fmla="*/ 1122182 h 4570097"/>
              <a:gd name="connsiteX109" fmla="*/ 1774100 w 4561459"/>
              <a:gd name="connsiteY109" fmla="*/ 1152117 h 4570097"/>
              <a:gd name="connsiteX110" fmla="*/ 1774100 w 4561459"/>
              <a:gd name="connsiteY110" fmla="*/ 2009489 h 4570097"/>
              <a:gd name="connsiteX111" fmla="*/ 1820120 w 4561459"/>
              <a:gd name="connsiteY111" fmla="*/ 2061684 h 4570097"/>
              <a:gd name="connsiteX112" fmla="*/ 1816286 w 4561459"/>
              <a:gd name="connsiteY112" fmla="*/ 2080873 h 4570097"/>
              <a:gd name="connsiteX113" fmla="*/ 2589433 w 4561459"/>
              <a:gd name="connsiteY113" fmla="*/ 2521456 h 4570097"/>
              <a:gd name="connsiteX114" fmla="*/ 2610143 w 4561459"/>
              <a:gd name="connsiteY114" fmla="*/ 2509175 h 4570097"/>
              <a:gd name="connsiteX115" fmla="*/ 2610143 w 4561459"/>
              <a:gd name="connsiteY115" fmla="*/ 1605749 h 4570097"/>
              <a:gd name="connsiteX116" fmla="*/ 2564123 w 4561459"/>
              <a:gd name="connsiteY116" fmla="*/ 1553555 h 4570097"/>
              <a:gd name="connsiteX117" fmla="*/ 2565657 w 4561459"/>
              <a:gd name="connsiteY117" fmla="*/ 1542041 h 4570097"/>
              <a:gd name="connsiteX118" fmla="*/ 1705069 w 4561459"/>
              <a:gd name="connsiteY118" fmla="*/ 1118344 h 4570097"/>
              <a:gd name="connsiteX119" fmla="*/ 955697 w 4561459"/>
              <a:gd name="connsiteY119" fmla="*/ 1539739 h 4570097"/>
              <a:gd name="connsiteX120" fmla="*/ 957998 w 4561459"/>
              <a:gd name="connsiteY120" fmla="*/ 1553555 h 4570097"/>
              <a:gd name="connsiteX121" fmla="*/ 947260 w 4561459"/>
              <a:gd name="connsiteY121" fmla="*/ 1585793 h 4570097"/>
              <a:gd name="connsiteX122" fmla="*/ 1725778 w 4561459"/>
              <a:gd name="connsiteY122" fmla="*/ 2029446 h 4570097"/>
              <a:gd name="connsiteX123" fmla="*/ 1760293 w 4561459"/>
              <a:gd name="connsiteY123" fmla="*/ 2009489 h 4570097"/>
              <a:gd name="connsiteX124" fmla="*/ 1760293 w 4561459"/>
              <a:gd name="connsiteY124" fmla="*/ 1152117 h 4570097"/>
              <a:gd name="connsiteX125" fmla="*/ 1705069 w 4561459"/>
              <a:gd name="connsiteY125" fmla="*/ 1118344 h 4570097"/>
              <a:gd name="connsiteX126" fmla="*/ 3438516 w 4561459"/>
              <a:gd name="connsiteY126" fmla="*/ 1085339 h 4570097"/>
              <a:gd name="connsiteX127" fmla="*/ 2666135 w 4561459"/>
              <a:gd name="connsiteY127" fmla="*/ 1532831 h 4570097"/>
              <a:gd name="connsiteX128" fmla="*/ 2670737 w 4561459"/>
              <a:gd name="connsiteY128" fmla="*/ 1552787 h 4570097"/>
              <a:gd name="connsiteX129" fmla="*/ 2663067 w 4561459"/>
              <a:gd name="connsiteY129" fmla="*/ 1580420 h 4570097"/>
              <a:gd name="connsiteX130" fmla="*/ 3416272 w 4561459"/>
              <a:gd name="connsiteY130" fmla="*/ 2007954 h 4570097"/>
              <a:gd name="connsiteX131" fmla="*/ 3474566 w 4561459"/>
              <a:gd name="connsiteY131" fmla="*/ 1965738 h 4570097"/>
              <a:gd name="connsiteX132" fmla="*/ 3474566 w 4561459"/>
              <a:gd name="connsiteY132" fmla="*/ 1106831 h 4570097"/>
              <a:gd name="connsiteX133" fmla="*/ 3438516 w 4561459"/>
              <a:gd name="connsiteY133" fmla="*/ 1085339 h 4570097"/>
              <a:gd name="connsiteX134" fmla="*/ 947260 w 4561459"/>
              <a:gd name="connsiteY134" fmla="*/ 623264 h 4570097"/>
              <a:gd name="connsiteX135" fmla="*/ 912745 w 4561459"/>
              <a:gd name="connsiteY135" fmla="*/ 643221 h 4570097"/>
              <a:gd name="connsiteX136" fmla="*/ 912745 w 4561459"/>
              <a:gd name="connsiteY136" fmla="*/ 1500593 h 4570097"/>
              <a:gd name="connsiteX137" fmla="*/ 951095 w 4561459"/>
              <a:gd name="connsiteY137" fmla="*/ 1525923 h 4570097"/>
              <a:gd name="connsiteX138" fmla="*/ 1699699 w 4561459"/>
              <a:gd name="connsiteY138" fmla="*/ 1105296 h 4570097"/>
              <a:gd name="connsiteX139" fmla="*/ 1695097 w 4561459"/>
              <a:gd name="connsiteY139" fmla="*/ 1079966 h 4570097"/>
              <a:gd name="connsiteX140" fmla="*/ 1701233 w 4561459"/>
              <a:gd name="connsiteY140" fmla="*/ 1050799 h 4570097"/>
              <a:gd name="connsiteX141" fmla="*/ 862889 w 4561459"/>
              <a:gd name="connsiteY141" fmla="*/ 622497 h 4570097"/>
              <a:gd name="connsiteX142" fmla="*/ 89741 w 4561459"/>
              <a:gd name="connsiteY142" fmla="*/ 1066150 h 4570097"/>
              <a:gd name="connsiteX143" fmla="*/ 91275 w 4561459"/>
              <a:gd name="connsiteY143" fmla="*/ 1079966 h 4570097"/>
              <a:gd name="connsiteX144" fmla="*/ 88207 w 4561459"/>
              <a:gd name="connsiteY144" fmla="*/ 1096086 h 4570097"/>
              <a:gd name="connsiteX145" fmla="*/ 855985 w 4561459"/>
              <a:gd name="connsiteY145" fmla="*/ 1533598 h 4570097"/>
              <a:gd name="connsiteX146" fmla="*/ 898171 w 4561459"/>
              <a:gd name="connsiteY146" fmla="*/ 1501360 h 4570097"/>
              <a:gd name="connsiteX147" fmla="*/ 898171 w 4561459"/>
              <a:gd name="connsiteY147" fmla="*/ 643221 h 4570097"/>
              <a:gd name="connsiteX148" fmla="*/ 862889 w 4561459"/>
              <a:gd name="connsiteY148" fmla="*/ 622497 h 4570097"/>
              <a:gd name="connsiteX149" fmla="*/ 3480702 w 4561459"/>
              <a:gd name="connsiteY149" fmla="*/ 0 h 4570097"/>
              <a:gd name="connsiteX150" fmla="*/ 3533626 w 4561459"/>
              <a:gd name="connsiteY150" fmla="*/ 52963 h 4570097"/>
              <a:gd name="connsiteX151" fmla="*/ 3487605 w 4561459"/>
              <a:gd name="connsiteY151" fmla="*/ 105156 h 4570097"/>
              <a:gd name="connsiteX152" fmla="*/ 3487605 w 4561459"/>
              <a:gd name="connsiteY152" fmla="*/ 1002442 h 4570097"/>
              <a:gd name="connsiteX153" fmla="*/ 3533626 w 4561459"/>
              <a:gd name="connsiteY153" fmla="*/ 1054637 h 4570097"/>
              <a:gd name="connsiteX154" fmla="*/ 3529791 w 4561459"/>
              <a:gd name="connsiteY154" fmla="*/ 1074593 h 4570097"/>
              <a:gd name="connsiteX155" fmla="*/ 4259220 w 4561459"/>
              <a:gd name="connsiteY155" fmla="*/ 1493684 h 4570097"/>
              <a:gd name="connsiteX156" fmla="*/ 4345892 w 4561459"/>
              <a:gd name="connsiteY156" fmla="*/ 1447630 h 4570097"/>
              <a:gd name="connsiteX157" fmla="*/ 4450973 w 4561459"/>
              <a:gd name="connsiteY157" fmla="*/ 1552787 h 4570097"/>
              <a:gd name="connsiteX158" fmla="*/ 4345892 w 4561459"/>
              <a:gd name="connsiteY158" fmla="*/ 1657944 h 4570097"/>
              <a:gd name="connsiteX159" fmla="*/ 4240811 w 4561459"/>
              <a:gd name="connsiteY159" fmla="*/ 1552787 h 4570097"/>
              <a:gd name="connsiteX160" fmla="*/ 4252316 w 4561459"/>
              <a:gd name="connsiteY160" fmla="*/ 1505965 h 4570097"/>
              <a:gd name="connsiteX161" fmla="*/ 3522888 w 4561459"/>
              <a:gd name="connsiteY161" fmla="*/ 1086875 h 4570097"/>
              <a:gd name="connsiteX162" fmla="*/ 3488372 w 4561459"/>
              <a:gd name="connsiteY162" fmla="*/ 1106831 h 4570097"/>
              <a:gd name="connsiteX163" fmla="*/ 3488372 w 4561459"/>
              <a:gd name="connsiteY163" fmla="*/ 1965738 h 4570097"/>
              <a:gd name="connsiteX164" fmla="*/ 3553568 w 4561459"/>
              <a:gd name="connsiteY164" fmla="*/ 2037121 h 4570097"/>
              <a:gd name="connsiteX165" fmla="*/ 3540529 w 4561459"/>
              <a:gd name="connsiteY165" fmla="*/ 2078570 h 4570097"/>
              <a:gd name="connsiteX166" fmla="*/ 4305240 w 4561459"/>
              <a:gd name="connsiteY166" fmla="*/ 2512245 h 4570097"/>
              <a:gd name="connsiteX167" fmla="*/ 4347426 w 4561459"/>
              <a:gd name="connsiteY167" fmla="*/ 2491521 h 4570097"/>
              <a:gd name="connsiteX168" fmla="*/ 4400349 w 4561459"/>
              <a:gd name="connsiteY168" fmla="*/ 2544483 h 4570097"/>
              <a:gd name="connsiteX169" fmla="*/ 4347426 w 4561459"/>
              <a:gd name="connsiteY169" fmla="*/ 2597445 h 4570097"/>
              <a:gd name="connsiteX170" fmla="*/ 4302939 w 4561459"/>
              <a:gd name="connsiteY170" fmla="*/ 2572883 h 4570097"/>
              <a:gd name="connsiteX171" fmla="*/ 3578879 w 4561459"/>
              <a:gd name="connsiteY171" fmla="*/ 2992742 h 4570097"/>
              <a:gd name="connsiteX172" fmla="*/ 3587317 w 4561459"/>
              <a:gd name="connsiteY172" fmla="*/ 3033423 h 4570097"/>
              <a:gd name="connsiteX173" fmla="*/ 3573511 w 4561459"/>
              <a:gd name="connsiteY173" fmla="*/ 3084849 h 4570097"/>
              <a:gd name="connsiteX174" fmla="*/ 4302939 w 4561459"/>
              <a:gd name="connsiteY174" fmla="*/ 3503941 h 4570097"/>
              <a:gd name="connsiteX175" fmla="*/ 4347426 w 4561459"/>
              <a:gd name="connsiteY175" fmla="*/ 3478612 h 4570097"/>
              <a:gd name="connsiteX176" fmla="*/ 4385009 w 4561459"/>
              <a:gd name="connsiteY176" fmla="*/ 3494731 h 4570097"/>
              <a:gd name="connsiteX177" fmla="*/ 4561459 w 4561459"/>
              <a:gd name="connsiteY177" fmla="*/ 3392415 h 4570097"/>
              <a:gd name="connsiteX178" fmla="*/ 4561459 w 4561459"/>
              <a:gd name="connsiteY178" fmla="*/ 3409217 h 4570097"/>
              <a:gd name="connsiteX179" fmla="*/ 4392679 w 4561459"/>
              <a:gd name="connsiteY179" fmla="*/ 3507011 h 4570097"/>
              <a:gd name="connsiteX180" fmla="*/ 4399583 w 4561459"/>
              <a:gd name="connsiteY180" fmla="*/ 3532341 h 4570097"/>
              <a:gd name="connsiteX181" fmla="*/ 4393447 w 4561459"/>
              <a:gd name="connsiteY181" fmla="*/ 3556903 h 4570097"/>
              <a:gd name="connsiteX182" fmla="*/ 4561459 w 4561459"/>
              <a:gd name="connsiteY182" fmla="*/ 3653528 h 4570097"/>
              <a:gd name="connsiteX183" fmla="*/ 4561459 w 4561459"/>
              <a:gd name="connsiteY183" fmla="*/ 3669789 h 4570097"/>
              <a:gd name="connsiteX184" fmla="*/ 4385009 w 4561459"/>
              <a:gd name="connsiteY184" fmla="*/ 3568417 h 4570097"/>
              <a:gd name="connsiteX185" fmla="*/ 4346659 w 4561459"/>
              <a:gd name="connsiteY185" fmla="*/ 3585303 h 4570097"/>
              <a:gd name="connsiteX186" fmla="*/ 4302172 w 4561459"/>
              <a:gd name="connsiteY186" fmla="*/ 3559973 h 4570097"/>
              <a:gd name="connsiteX187" fmla="*/ 3555869 w 4561459"/>
              <a:gd name="connsiteY187" fmla="*/ 3992881 h 4570097"/>
              <a:gd name="connsiteX188" fmla="*/ 3565073 w 4561459"/>
              <a:gd name="connsiteY188" fmla="*/ 4030492 h 4570097"/>
              <a:gd name="connsiteX189" fmla="*/ 3481469 w 4561459"/>
              <a:gd name="connsiteY189" fmla="*/ 4114157 h 4570097"/>
              <a:gd name="connsiteX190" fmla="*/ 3411671 w 4561459"/>
              <a:gd name="connsiteY190" fmla="*/ 4076546 h 4570097"/>
              <a:gd name="connsiteX191" fmla="*/ 2668435 w 4561459"/>
              <a:gd name="connsiteY191" fmla="*/ 4508686 h 4570097"/>
              <a:gd name="connsiteX192" fmla="*/ 2670737 w 4561459"/>
              <a:gd name="connsiteY192" fmla="*/ 4522502 h 4570097"/>
              <a:gd name="connsiteX193" fmla="*/ 2666903 w 4561459"/>
              <a:gd name="connsiteY193" fmla="*/ 4542459 h 4570097"/>
              <a:gd name="connsiteX194" fmla="*/ 2714992 w 4561459"/>
              <a:gd name="connsiteY194" fmla="*/ 4570097 h 4570097"/>
              <a:gd name="connsiteX195" fmla="*/ 2685952 w 4561459"/>
              <a:gd name="connsiteY195" fmla="*/ 4570097 h 4570097"/>
              <a:gd name="connsiteX196" fmla="*/ 2659232 w 4561459"/>
              <a:gd name="connsiteY196" fmla="*/ 4554740 h 4570097"/>
              <a:gd name="connsiteX197" fmla="*/ 2643987 w 4561459"/>
              <a:gd name="connsiteY197" fmla="*/ 4568172 h 4570097"/>
              <a:gd name="connsiteX198" fmla="*/ 2638302 w 4561459"/>
              <a:gd name="connsiteY198" fmla="*/ 4570097 h 4570097"/>
              <a:gd name="connsiteX199" fmla="*/ 2603041 w 4561459"/>
              <a:gd name="connsiteY199" fmla="*/ 4570097 h 4570097"/>
              <a:gd name="connsiteX200" fmla="*/ 2578888 w 4561459"/>
              <a:gd name="connsiteY200" fmla="*/ 4557234 h 4570097"/>
              <a:gd name="connsiteX201" fmla="*/ 2565657 w 4561459"/>
              <a:gd name="connsiteY201" fmla="*/ 4522502 h 4570097"/>
              <a:gd name="connsiteX202" fmla="*/ 2569491 w 4561459"/>
              <a:gd name="connsiteY202" fmla="*/ 4502545 h 4570097"/>
              <a:gd name="connsiteX203" fmla="*/ 1816286 w 4561459"/>
              <a:gd name="connsiteY203" fmla="*/ 4069638 h 4570097"/>
              <a:gd name="connsiteX204" fmla="*/ 1767963 w 4561459"/>
              <a:gd name="connsiteY204" fmla="*/ 4088827 h 4570097"/>
              <a:gd name="connsiteX205" fmla="*/ 1708137 w 4561459"/>
              <a:gd name="connsiteY205" fmla="*/ 4055822 h 4570097"/>
              <a:gd name="connsiteX206" fmla="*/ 992513 w 4561459"/>
              <a:gd name="connsiteY206" fmla="*/ 4471075 h 4570097"/>
              <a:gd name="connsiteX207" fmla="*/ 1008621 w 4561459"/>
              <a:gd name="connsiteY207" fmla="*/ 4526340 h 4570097"/>
              <a:gd name="connsiteX208" fmla="*/ 1000544 w 4561459"/>
              <a:gd name="connsiteY208" fmla="*/ 4566373 h 4570097"/>
              <a:gd name="connsiteX209" fmla="*/ 998034 w 4561459"/>
              <a:gd name="connsiteY209" fmla="*/ 4570097 h 4570097"/>
              <a:gd name="connsiteX210" fmla="*/ 813649 w 4561459"/>
              <a:gd name="connsiteY210" fmla="*/ 4570097 h 4570097"/>
              <a:gd name="connsiteX211" fmla="*/ 811140 w 4561459"/>
              <a:gd name="connsiteY211" fmla="*/ 4566373 h 4570097"/>
              <a:gd name="connsiteX212" fmla="*/ 803062 w 4561459"/>
              <a:gd name="connsiteY212" fmla="*/ 4526340 h 4570097"/>
              <a:gd name="connsiteX213" fmla="*/ 898939 w 4561459"/>
              <a:gd name="connsiteY213" fmla="*/ 4423486 h 4570097"/>
              <a:gd name="connsiteX214" fmla="*/ 898939 w 4561459"/>
              <a:gd name="connsiteY214" fmla="*/ 3584536 h 4570097"/>
              <a:gd name="connsiteX215" fmla="*/ 852918 w 4561459"/>
              <a:gd name="connsiteY215" fmla="*/ 3532341 h 4570097"/>
              <a:gd name="connsiteX216" fmla="*/ 856753 w 4561459"/>
              <a:gd name="connsiteY216" fmla="*/ 3513920 h 4570097"/>
              <a:gd name="connsiteX217" fmla="*/ 82838 w 4561459"/>
              <a:gd name="connsiteY217" fmla="*/ 3077174 h 4570097"/>
              <a:gd name="connsiteX218" fmla="*/ 52924 w 4561459"/>
              <a:gd name="connsiteY218" fmla="*/ 3086385 h 4570097"/>
              <a:gd name="connsiteX219" fmla="*/ 0 w 4561459"/>
              <a:gd name="connsiteY219" fmla="*/ 3033423 h 4570097"/>
              <a:gd name="connsiteX220" fmla="*/ 52924 w 4561459"/>
              <a:gd name="connsiteY220" fmla="*/ 2980461 h 4570097"/>
              <a:gd name="connsiteX221" fmla="*/ 92042 w 4561459"/>
              <a:gd name="connsiteY221" fmla="*/ 2998114 h 4570097"/>
              <a:gd name="connsiteX222" fmla="*/ 848315 w 4561459"/>
              <a:gd name="connsiteY222" fmla="*/ 2573651 h 4570097"/>
              <a:gd name="connsiteX223" fmla="*/ 832975 w 4561459"/>
              <a:gd name="connsiteY223" fmla="*/ 2529131 h 4570097"/>
              <a:gd name="connsiteX224" fmla="*/ 898171 w 4561459"/>
              <a:gd name="connsiteY224" fmla="*/ 2456981 h 4570097"/>
              <a:gd name="connsiteX225" fmla="*/ 898171 w 4561459"/>
              <a:gd name="connsiteY225" fmla="*/ 1604981 h 4570097"/>
              <a:gd name="connsiteX226" fmla="*/ 852151 w 4561459"/>
              <a:gd name="connsiteY226" fmla="*/ 1552787 h 4570097"/>
              <a:gd name="connsiteX227" fmla="*/ 852918 w 4561459"/>
              <a:gd name="connsiteY227" fmla="*/ 1547414 h 4570097"/>
              <a:gd name="connsiteX228" fmla="*/ 81303 w 4561459"/>
              <a:gd name="connsiteY228" fmla="*/ 1107599 h 4570097"/>
              <a:gd name="connsiteX229" fmla="*/ 52157 w 4561459"/>
              <a:gd name="connsiteY229" fmla="*/ 1119879 h 4570097"/>
              <a:gd name="connsiteX230" fmla="*/ 12273 w 4561459"/>
              <a:gd name="connsiteY230" fmla="*/ 1079198 h 4570097"/>
              <a:gd name="connsiteX231" fmla="*/ 52157 w 4561459"/>
              <a:gd name="connsiteY231" fmla="*/ 1039285 h 4570097"/>
              <a:gd name="connsiteX232" fmla="*/ 82838 w 4561459"/>
              <a:gd name="connsiteY232" fmla="*/ 1053869 h 4570097"/>
              <a:gd name="connsiteX233" fmla="*/ 855985 w 4561459"/>
              <a:gd name="connsiteY233" fmla="*/ 610216 h 4570097"/>
              <a:gd name="connsiteX234" fmla="*/ 852151 w 4561459"/>
              <a:gd name="connsiteY234" fmla="*/ 591027 h 4570097"/>
              <a:gd name="connsiteX235" fmla="*/ 905075 w 4561459"/>
              <a:gd name="connsiteY235" fmla="*/ 538065 h 4570097"/>
              <a:gd name="connsiteX236" fmla="*/ 957998 w 4561459"/>
              <a:gd name="connsiteY236" fmla="*/ 591027 h 4570097"/>
              <a:gd name="connsiteX237" fmla="*/ 954163 w 4561459"/>
              <a:gd name="connsiteY237" fmla="*/ 610984 h 4570097"/>
              <a:gd name="connsiteX238" fmla="*/ 1707370 w 4561459"/>
              <a:gd name="connsiteY238" fmla="*/ 1038518 h 4570097"/>
              <a:gd name="connsiteX239" fmla="*/ 1767196 w 4561459"/>
              <a:gd name="connsiteY239" fmla="*/ 1007047 h 4570097"/>
              <a:gd name="connsiteX240" fmla="*/ 1840063 w 4561459"/>
              <a:gd name="connsiteY240" fmla="*/ 1079966 h 4570097"/>
              <a:gd name="connsiteX241" fmla="*/ 1833927 w 4561459"/>
              <a:gd name="connsiteY241" fmla="*/ 1109902 h 4570097"/>
              <a:gd name="connsiteX242" fmla="*/ 2571793 w 4561459"/>
              <a:gd name="connsiteY242" fmla="*/ 1528225 h 4570097"/>
              <a:gd name="connsiteX243" fmla="*/ 2610910 w 4561459"/>
              <a:gd name="connsiteY243" fmla="*/ 1500593 h 4570097"/>
              <a:gd name="connsiteX244" fmla="*/ 2610910 w 4561459"/>
              <a:gd name="connsiteY244" fmla="*/ 656269 h 4570097"/>
              <a:gd name="connsiteX245" fmla="*/ 2512733 w 4561459"/>
              <a:gd name="connsiteY245" fmla="*/ 551881 h 4570097"/>
              <a:gd name="connsiteX246" fmla="*/ 2617813 w 4561459"/>
              <a:gd name="connsiteY246" fmla="*/ 446724 h 4570097"/>
              <a:gd name="connsiteX247" fmla="*/ 2722894 w 4561459"/>
              <a:gd name="connsiteY247" fmla="*/ 551881 h 4570097"/>
              <a:gd name="connsiteX248" fmla="*/ 2624717 w 4561459"/>
              <a:gd name="connsiteY248" fmla="*/ 656269 h 4570097"/>
              <a:gd name="connsiteX249" fmla="*/ 2624717 w 4561459"/>
              <a:gd name="connsiteY249" fmla="*/ 1500593 h 4570097"/>
              <a:gd name="connsiteX250" fmla="*/ 2659232 w 4561459"/>
              <a:gd name="connsiteY250" fmla="*/ 1520549 h 4570097"/>
              <a:gd name="connsiteX251" fmla="*/ 3430846 w 4561459"/>
              <a:gd name="connsiteY251" fmla="*/ 1072290 h 4570097"/>
              <a:gd name="connsiteX252" fmla="*/ 3427778 w 4561459"/>
              <a:gd name="connsiteY252" fmla="*/ 1054637 h 4570097"/>
              <a:gd name="connsiteX253" fmla="*/ 3473799 w 4561459"/>
              <a:gd name="connsiteY253" fmla="*/ 1002442 h 4570097"/>
              <a:gd name="connsiteX254" fmla="*/ 3473799 w 4561459"/>
              <a:gd name="connsiteY254" fmla="*/ 105156 h 4570097"/>
              <a:gd name="connsiteX255" fmla="*/ 3427778 w 4561459"/>
              <a:gd name="connsiteY255" fmla="*/ 52963 h 4570097"/>
              <a:gd name="connsiteX256" fmla="*/ 3480702 w 4561459"/>
              <a:gd name="connsiteY256" fmla="*/ 0 h 45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4561459" h="4570097">
                <a:moveTo>
                  <a:pt x="2658465" y="3566114"/>
                </a:moveTo>
                <a:cubicBezTo>
                  <a:pt x="2650027" y="3576092"/>
                  <a:pt x="2638522" y="3583000"/>
                  <a:pt x="2624717" y="3584536"/>
                </a:cubicBezTo>
                <a:lnTo>
                  <a:pt x="2624717" y="4471075"/>
                </a:lnTo>
                <a:cubicBezTo>
                  <a:pt x="2641591" y="4472610"/>
                  <a:pt x="2654630" y="4482589"/>
                  <a:pt x="2663067" y="4495637"/>
                </a:cubicBezTo>
                <a:lnTo>
                  <a:pt x="3405535" y="4065032"/>
                </a:lnTo>
                <a:cubicBezTo>
                  <a:pt x="3400933" y="4054286"/>
                  <a:pt x="3398632" y="4042773"/>
                  <a:pt x="3398632" y="4031259"/>
                </a:cubicBezTo>
                <a:cubicBezTo>
                  <a:pt x="3398632" y="4018978"/>
                  <a:pt x="3400933" y="4006698"/>
                  <a:pt x="3406302" y="3995951"/>
                </a:cubicBezTo>
                <a:close/>
                <a:moveTo>
                  <a:pt x="1846199" y="3099434"/>
                </a:moveTo>
                <a:cubicBezTo>
                  <a:pt x="1829325" y="3120158"/>
                  <a:pt x="1803246" y="3133974"/>
                  <a:pt x="1774100" y="3136277"/>
                </a:cubicBezTo>
                <a:lnTo>
                  <a:pt x="1774867" y="3136277"/>
                </a:lnTo>
                <a:lnTo>
                  <a:pt x="1774867" y="3947595"/>
                </a:lnTo>
                <a:cubicBezTo>
                  <a:pt x="1810916" y="3951432"/>
                  <a:pt x="1838529" y="3981367"/>
                  <a:pt x="1838529" y="4018211"/>
                </a:cubicBezTo>
                <a:cubicBezTo>
                  <a:pt x="1838529" y="4033562"/>
                  <a:pt x="1833927" y="4047378"/>
                  <a:pt x="1825490" y="4058891"/>
                </a:cubicBezTo>
                <a:lnTo>
                  <a:pt x="2576395" y="4490264"/>
                </a:lnTo>
                <a:cubicBezTo>
                  <a:pt x="2584832" y="4479518"/>
                  <a:pt x="2597104" y="4471843"/>
                  <a:pt x="2610910" y="4470307"/>
                </a:cubicBezTo>
                <a:lnTo>
                  <a:pt x="2610910" y="3584536"/>
                </a:lnTo>
                <a:cubicBezTo>
                  <a:pt x="2584832" y="3580698"/>
                  <a:pt x="2564889" y="3559206"/>
                  <a:pt x="2564889" y="3532341"/>
                </a:cubicBezTo>
                <a:cubicBezTo>
                  <a:pt x="2564889" y="3525433"/>
                  <a:pt x="2565657" y="3519292"/>
                  <a:pt x="2567958" y="3513920"/>
                </a:cubicBezTo>
                <a:close/>
                <a:moveTo>
                  <a:pt x="3565841" y="3097131"/>
                </a:moveTo>
                <a:cubicBezTo>
                  <a:pt x="3548199" y="3120925"/>
                  <a:pt x="3520587" y="3136277"/>
                  <a:pt x="3489139" y="3138580"/>
                </a:cubicBezTo>
                <a:lnTo>
                  <a:pt x="3489139" y="3947595"/>
                </a:lnTo>
                <a:cubicBezTo>
                  <a:pt x="3513683" y="3949129"/>
                  <a:pt x="3535160" y="3962178"/>
                  <a:pt x="3548966" y="3980600"/>
                </a:cubicBezTo>
                <a:lnTo>
                  <a:pt x="4296803" y="3546925"/>
                </a:lnTo>
                <a:cubicBezTo>
                  <a:pt x="4295269" y="3542319"/>
                  <a:pt x="4294502" y="3537714"/>
                  <a:pt x="4294502" y="3532341"/>
                </a:cubicBezTo>
                <a:cubicBezTo>
                  <a:pt x="4294502" y="3526968"/>
                  <a:pt x="4295269" y="3522363"/>
                  <a:pt x="4296803" y="3517758"/>
                </a:cubicBezTo>
                <a:close/>
                <a:moveTo>
                  <a:pt x="1682058" y="3090223"/>
                </a:moveTo>
                <a:lnTo>
                  <a:pt x="954931" y="3512384"/>
                </a:lnTo>
                <a:cubicBezTo>
                  <a:pt x="957231" y="3517758"/>
                  <a:pt x="958765" y="3524666"/>
                  <a:pt x="958765" y="3531574"/>
                </a:cubicBezTo>
                <a:cubicBezTo>
                  <a:pt x="958765" y="3558439"/>
                  <a:pt x="938823" y="3579930"/>
                  <a:pt x="912745" y="3583768"/>
                </a:cubicBezTo>
                <a:lnTo>
                  <a:pt x="912745" y="4422718"/>
                </a:lnTo>
                <a:cubicBezTo>
                  <a:pt x="941125" y="4425021"/>
                  <a:pt x="966435" y="4438069"/>
                  <a:pt x="984077" y="4458794"/>
                </a:cubicBezTo>
                <a:lnTo>
                  <a:pt x="1701233" y="4042773"/>
                </a:lnTo>
                <a:cubicBezTo>
                  <a:pt x="1698166" y="4035097"/>
                  <a:pt x="1696632" y="4026654"/>
                  <a:pt x="1696632" y="4018211"/>
                </a:cubicBezTo>
                <a:cubicBezTo>
                  <a:pt x="1696632" y="3981367"/>
                  <a:pt x="1724244" y="3951432"/>
                  <a:pt x="1760293" y="3947595"/>
                </a:cubicBezTo>
                <a:lnTo>
                  <a:pt x="1760293" y="3135509"/>
                </a:lnTo>
                <a:cubicBezTo>
                  <a:pt x="1728079" y="3133206"/>
                  <a:pt x="1698932" y="3116320"/>
                  <a:pt x="1682058" y="3090223"/>
                </a:cubicBezTo>
                <a:close/>
                <a:moveTo>
                  <a:pt x="2587900" y="2565207"/>
                </a:moveTo>
                <a:lnTo>
                  <a:pt x="1859238" y="2988137"/>
                </a:lnTo>
                <a:cubicBezTo>
                  <a:pt x="1866141" y="3001953"/>
                  <a:pt x="1869976" y="3017304"/>
                  <a:pt x="1869976" y="3034190"/>
                </a:cubicBezTo>
                <a:cubicBezTo>
                  <a:pt x="1869976" y="3054147"/>
                  <a:pt x="1864607" y="3072569"/>
                  <a:pt x="1854636" y="3087921"/>
                </a:cubicBezTo>
                <a:lnTo>
                  <a:pt x="2574861" y="3501639"/>
                </a:lnTo>
                <a:cubicBezTo>
                  <a:pt x="2583297" y="3490125"/>
                  <a:pt x="2596337" y="3482449"/>
                  <a:pt x="2610910" y="3480146"/>
                </a:cubicBezTo>
                <a:lnTo>
                  <a:pt x="2610910" y="2580559"/>
                </a:lnTo>
                <a:cubicBezTo>
                  <a:pt x="2600939" y="2578256"/>
                  <a:pt x="2593269" y="2572883"/>
                  <a:pt x="2587900" y="2565207"/>
                </a:cubicBezTo>
                <a:close/>
                <a:moveTo>
                  <a:pt x="1728079" y="2096224"/>
                </a:moveTo>
                <a:lnTo>
                  <a:pt x="977173" y="2517618"/>
                </a:lnTo>
                <a:cubicBezTo>
                  <a:pt x="977173" y="2521456"/>
                  <a:pt x="977941" y="2525294"/>
                  <a:pt x="977941" y="2529131"/>
                </a:cubicBezTo>
                <a:cubicBezTo>
                  <a:pt x="977941" y="2569813"/>
                  <a:pt x="945727" y="2602050"/>
                  <a:pt x="905841" y="2602050"/>
                </a:cubicBezTo>
                <a:cubicBezTo>
                  <a:pt x="888200" y="2602050"/>
                  <a:pt x="872093" y="2595142"/>
                  <a:pt x="859054" y="2584396"/>
                </a:cubicBezTo>
                <a:lnTo>
                  <a:pt x="100479" y="3010396"/>
                </a:lnTo>
                <a:cubicBezTo>
                  <a:pt x="103547" y="3017304"/>
                  <a:pt x="105848" y="3024979"/>
                  <a:pt x="105848" y="3033423"/>
                </a:cubicBezTo>
                <a:cubicBezTo>
                  <a:pt x="105848" y="3045704"/>
                  <a:pt x="101246" y="3057217"/>
                  <a:pt x="93576" y="3066428"/>
                </a:cubicBezTo>
                <a:lnTo>
                  <a:pt x="863656" y="3500871"/>
                </a:lnTo>
                <a:cubicBezTo>
                  <a:pt x="872860" y="3487823"/>
                  <a:pt x="888200" y="3479379"/>
                  <a:pt x="905841" y="3479379"/>
                </a:cubicBezTo>
                <a:cubicBezTo>
                  <a:pt x="923483" y="3479379"/>
                  <a:pt x="938056" y="3487055"/>
                  <a:pt x="948027" y="3500103"/>
                </a:cubicBezTo>
                <a:lnTo>
                  <a:pt x="1675155" y="3077941"/>
                </a:lnTo>
                <a:cubicBezTo>
                  <a:pt x="1669019" y="3064894"/>
                  <a:pt x="1665184" y="3049542"/>
                  <a:pt x="1665184" y="3033423"/>
                </a:cubicBezTo>
                <a:cubicBezTo>
                  <a:pt x="1665184" y="2978926"/>
                  <a:pt x="1707370" y="2934407"/>
                  <a:pt x="1761060" y="2930569"/>
                </a:cubicBezTo>
                <a:lnTo>
                  <a:pt x="1761060" y="2583629"/>
                </a:lnTo>
                <a:lnTo>
                  <a:pt x="1759526" y="2583629"/>
                </a:lnTo>
                <a:lnTo>
                  <a:pt x="1759526" y="2113110"/>
                </a:lnTo>
                <a:cubicBezTo>
                  <a:pt x="1746487" y="2111576"/>
                  <a:pt x="1735749" y="2105435"/>
                  <a:pt x="1728079" y="2096224"/>
                </a:cubicBezTo>
                <a:close/>
                <a:moveTo>
                  <a:pt x="1809382" y="2093154"/>
                </a:moveTo>
                <a:cubicBezTo>
                  <a:pt x="1800945" y="2104668"/>
                  <a:pt x="1788673" y="2111576"/>
                  <a:pt x="1774100" y="2113878"/>
                </a:cubicBezTo>
                <a:lnTo>
                  <a:pt x="1774867" y="2113878"/>
                </a:lnTo>
                <a:lnTo>
                  <a:pt x="1774867" y="2931336"/>
                </a:lnTo>
                <a:cubicBezTo>
                  <a:pt x="1807081" y="2933639"/>
                  <a:pt x="1834694" y="2950526"/>
                  <a:pt x="1852335" y="2975856"/>
                </a:cubicBezTo>
                <a:lnTo>
                  <a:pt x="2582531" y="2552158"/>
                </a:lnTo>
                <a:cubicBezTo>
                  <a:pt x="2581763" y="2549856"/>
                  <a:pt x="2581763" y="2547553"/>
                  <a:pt x="2581763" y="2545250"/>
                </a:cubicBezTo>
                <a:cubicBezTo>
                  <a:pt x="2581763" y="2541413"/>
                  <a:pt x="2582531" y="2537575"/>
                  <a:pt x="2583297" y="2534505"/>
                </a:cubicBezTo>
                <a:close/>
                <a:moveTo>
                  <a:pt x="3532092" y="2089316"/>
                </a:moveTo>
                <a:cubicBezTo>
                  <a:pt x="3520587" y="2100830"/>
                  <a:pt x="3505247" y="2107738"/>
                  <a:pt x="3489139" y="2109273"/>
                </a:cubicBezTo>
                <a:lnTo>
                  <a:pt x="3489139" y="2929034"/>
                </a:lnTo>
                <a:cubicBezTo>
                  <a:pt x="3525188" y="2931336"/>
                  <a:pt x="3555869" y="2951293"/>
                  <a:pt x="3572743" y="2980461"/>
                </a:cubicBezTo>
                <a:lnTo>
                  <a:pt x="4297570" y="2559835"/>
                </a:lnTo>
                <a:cubicBezTo>
                  <a:pt x="4296036" y="2555229"/>
                  <a:pt x="4295269" y="2549856"/>
                  <a:pt x="4295269" y="2544483"/>
                </a:cubicBezTo>
                <a:cubicBezTo>
                  <a:pt x="4295269" y="2537575"/>
                  <a:pt x="4296803" y="2530667"/>
                  <a:pt x="4299104" y="2524526"/>
                </a:cubicBezTo>
                <a:close/>
                <a:moveTo>
                  <a:pt x="3423943" y="2079338"/>
                </a:moveTo>
                <a:lnTo>
                  <a:pt x="2650027" y="2528364"/>
                </a:lnTo>
                <a:cubicBezTo>
                  <a:pt x="2652329" y="2533737"/>
                  <a:pt x="2653863" y="2539111"/>
                  <a:pt x="2653863" y="2544483"/>
                </a:cubicBezTo>
                <a:cubicBezTo>
                  <a:pt x="2653863" y="2562137"/>
                  <a:pt x="2640823" y="2576721"/>
                  <a:pt x="2624717" y="2579791"/>
                </a:cubicBezTo>
                <a:lnTo>
                  <a:pt x="2625483" y="2579791"/>
                </a:lnTo>
                <a:lnTo>
                  <a:pt x="2625483" y="3480146"/>
                </a:lnTo>
                <a:cubicBezTo>
                  <a:pt x="2651562" y="3483984"/>
                  <a:pt x="2671504" y="3505476"/>
                  <a:pt x="2671504" y="3532341"/>
                </a:cubicBezTo>
                <a:cubicBezTo>
                  <a:pt x="2671504" y="3540017"/>
                  <a:pt x="2669970" y="3546925"/>
                  <a:pt x="2666903" y="3553833"/>
                </a:cubicBezTo>
                <a:lnTo>
                  <a:pt x="3413972" y="3983670"/>
                </a:lnTo>
                <a:cubicBezTo>
                  <a:pt x="3427778" y="3963714"/>
                  <a:pt x="3450022" y="3949898"/>
                  <a:pt x="3475333" y="3947595"/>
                </a:cubicBezTo>
                <a:lnTo>
                  <a:pt x="3475333" y="3138580"/>
                </a:lnTo>
                <a:cubicBezTo>
                  <a:pt x="3420107" y="3134741"/>
                  <a:pt x="3377155" y="3089455"/>
                  <a:pt x="3377155" y="3033423"/>
                </a:cubicBezTo>
                <a:cubicBezTo>
                  <a:pt x="3377155" y="2978158"/>
                  <a:pt x="3420875" y="2932872"/>
                  <a:pt x="3475333" y="2929034"/>
                </a:cubicBezTo>
                <a:lnTo>
                  <a:pt x="3475333" y="2108505"/>
                </a:lnTo>
                <a:cubicBezTo>
                  <a:pt x="3453857" y="2106970"/>
                  <a:pt x="3435448" y="2095457"/>
                  <a:pt x="3423943" y="2079338"/>
                </a:cubicBezTo>
                <a:close/>
                <a:moveTo>
                  <a:pt x="937289" y="1595004"/>
                </a:moveTo>
                <a:cubicBezTo>
                  <a:pt x="930386" y="1600376"/>
                  <a:pt x="921949" y="1603446"/>
                  <a:pt x="912745" y="1604981"/>
                </a:cubicBezTo>
                <a:lnTo>
                  <a:pt x="913512" y="1604981"/>
                </a:lnTo>
                <a:lnTo>
                  <a:pt x="913512" y="2456981"/>
                </a:lnTo>
                <a:cubicBezTo>
                  <a:pt x="941125" y="2459283"/>
                  <a:pt x="964901" y="2478472"/>
                  <a:pt x="974105" y="2503802"/>
                </a:cubicBezTo>
                <a:lnTo>
                  <a:pt x="1720409" y="2084711"/>
                </a:lnTo>
                <a:cubicBezTo>
                  <a:pt x="1717340" y="2077803"/>
                  <a:pt x="1715040" y="2070127"/>
                  <a:pt x="1715040" y="2061684"/>
                </a:cubicBezTo>
                <a:cubicBezTo>
                  <a:pt x="1715040" y="2054008"/>
                  <a:pt x="1716574" y="2047100"/>
                  <a:pt x="1718875" y="2040960"/>
                </a:cubicBezTo>
                <a:close/>
                <a:moveTo>
                  <a:pt x="2653863" y="1591165"/>
                </a:moveTo>
                <a:cubicBezTo>
                  <a:pt x="2646192" y="1598841"/>
                  <a:pt x="2636222" y="1603446"/>
                  <a:pt x="2624717" y="1604981"/>
                </a:cubicBezTo>
                <a:lnTo>
                  <a:pt x="2625483" y="1604981"/>
                </a:lnTo>
                <a:lnTo>
                  <a:pt x="2625483" y="2508407"/>
                </a:lnTo>
                <a:cubicBezTo>
                  <a:pt x="2631619" y="2509943"/>
                  <a:pt x="2636988" y="2513012"/>
                  <a:pt x="2641591" y="2516851"/>
                </a:cubicBezTo>
                <a:lnTo>
                  <a:pt x="3417040" y="2067057"/>
                </a:lnTo>
                <a:cubicBezTo>
                  <a:pt x="3412437" y="2057846"/>
                  <a:pt x="3410137" y="2047868"/>
                  <a:pt x="3410137" y="2037121"/>
                </a:cubicBezTo>
                <a:cubicBezTo>
                  <a:pt x="3410137" y="2031749"/>
                  <a:pt x="3410137" y="2026375"/>
                  <a:pt x="3411671" y="2021003"/>
                </a:cubicBezTo>
                <a:close/>
                <a:moveTo>
                  <a:pt x="1826256" y="1122182"/>
                </a:moveTo>
                <a:cubicBezTo>
                  <a:pt x="1813985" y="1138301"/>
                  <a:pt x="1795576" y="1149815"/>
                  <a:pt x="1774100" y="1152117"/>
                </a:cubicBezTo>
                <a:lnTo>
                  <a:pt x="1774100" y="2009489"/>
                </a:lnTo>
                <a:cubicBezTo>
                  <a:pt x="1800178" y="2013327"/>
                  <a:pt x="1820120" y="2034819"/>
                  <a:pt x="1820120" y="2061684"/>
                </a:cubicBezTo>
                <a:cubicBezTo>
                  <a:pt x="1820120" y="2068592"/>
                  <a:pt x="1818586" y="2074733"/>
                  <a:pt x="1816286" y="2080873"/>
                </a:cubicBezTo>
                <a:lnTo>
                  <a:pt x="2589433" y="2521456"/>
                </a:lnTo>
                <a:cubicBezTo>
                  <a:pt x="2594803" y="2515315"/>
                  <a:pt x="2601706" y="2510710"/>
                  <a:pt x="2610143" y="2509175"/>
                </a:cubicBezTo>
                <a:lnTo>
                  <a:pt x="2610143" y="1605749"/>
                </a:lnTo>
                <a:cubicBezTo>
                  <a:pt x="2584065" y="1601911"/>
                  <a:pt x="2564123" y="1580420"/>
                  <a:pt x="2564123" y="1553555"/>
                </a:cubicBezTo>
                <a:cubicBezTo>
                  <a:pt x="2564123" y="1549717"/>
                  <a:pt x="2564889" y="1545879"/>
                  <a:pt x="2565657" y="1542041"/>
                </a:cubicBezTo>
                <a:close/>
                <a:moveTo>
                  <a:pt x="1705069" y="1118344"/>
                </a:moveTo>
                <a:lnTo>
                  <a:pt x="955697" y="1539739"/>
                </a:lnTo>
                <a:cubicBezTo>
                  <a:pt x="957231" y="1544344"/>
                  <a:pt x="957998" y="1548950"/>
                  <a:pt x="957998" y="1553555"/>
                </a:cubicBezTo>
                <a:cubicBezTo>
                  <a:pt x="957998" y="1565836"/>
                  <a:pt x="954163" y="1576582"/>
                  <a:pt x="947260" y="1585793"/>
                </a:cubicBezTo>
                <a:lnTo>
                  <a:pt x="1725778" y="2029446"/>
                </a:lnTo>
                <a:cubicBezTo>
                  <a:pt x="1734215" y="2018700"/>
                  <a:pt x="1746487" y="2011025"/>
                  <a:pt x="1760293" y="2009489"/>
                </a:cubicBezTo>
                <a:lnTo>
                  <a:pt x="1760293" y="1152117"/>
                </a:lnTo>
                <a:cubicBezTo>
                  <a:pt x="1737283" y="1149815"/>
                  <a:pt x="1717340" y="1136766"/>
                  <a:pt x="1705069" y="1118344"/>
                </a:cubicBezTo>
                <a:close/>
                <a:moveTo>
                  <a:pt x="3438516" y="1085339"/>
                </a:moveTo>
                <a:lnTo>
                  <a:pt x="2666135" y="1532831"/>
                </a:lnTo>
                <a:cubicBezTo>
                  <a:pt x="2669203" y="1538971"/>
                  <a:pt x="2670737" y="1545879"/>
                  <a:pt x="2670737" y="1552787"/>
                </a:cubicBezTo>
                <a:cubicBezTo>
                  <a:pt x="2670737" y="1562766"/>
                  <a:pt x="2667669" y="1572744"/>
                  <a:pt x="2663067" y="1580420"/>
                </a:cubicBezTo>
                <a:lnTo>
                  <a:pt x="3416272" y="2007954"/>
                </a:lnTo>
                <a:cubicBezTo>
                  <a:pt x="3426245" y="1984927"/>
                  <a:pt x="3448488" y="1968040"/>
                  <a:pt x="3474566" y="1965738"/>
                </a:cubicBezTo>
                <a:lnTo>
                  <a:pt x="3474566" y="1106831"/>
                </a:lnTo>
                <a:cubicBezTo>
                  <a:pt x="3459993" y="1105296"/>
                  <a:pt x="3446953" y="1096853"/>
                  <a:pt x="3438516" y="1085339"/>
                </a:cubicBezTo>
                <a:close/>
                <a:moveTo>
                  <a:pt x="947260" y="623264"/>
                </a:moveTo>
                <a:cubicBezTo>
                  <a:pt x="939590" y="634011"/>
                  <a:pt x="927317" y="641686"/>
                  <a:pt x="912745" y="643221"/>
                </a:cubicBezTo>
                <a:lnTo>
                  <a:pt x="912745" y="1500593"/>
                </a:lnTo>
                <a:cubicBezTo>
                  <a:pt x="928852" y="1502895"/>
                  <a:pt x="942657" y="1512106"/>
                  <a:pt x="951095" y="1525923"/>
                </a:cubicBezTo>
                <a:lnTo>
                  <a:pt x="1699699" y="1105296"/>
                </a:lnTo>
                <a:cubicBezTo>
                  <a:pt x="1696632" y="1097620"/>
                  <a:pt x="1695097" y="1089177"/>
                  <a:pt x="1695097" y="1079966"/>
                </a:cubicBezTo>
                <a:cubicBezTo>
                  <a:pt x="1695097" y="1069220"/>
                  <a:pt x="1697398" y="1060010"/>
                  <a:pt x="1701233" y="1050799"/>
                </a:cubicBezTo>
                <a:close/>
                <a:moveTo>
                  <a:pt x="862889" y="622497"/>
                </a:moveTo>
                <a:lnTo>
                  <a:pt x="89741" y="1066150"/>
                </a:lnTo>
                <a:cubicBezTo>
                  <a:pt x="91275" y="1070756"/>
                  <a:pt x="92809" y="1075361"/>
                  <a:pt x="91275" y="1079966"/>
                </a:cubicBezTo>
                <a:cubicBezTo>
                  <a:pt x="91275" y="1085339"/>
                  <a:pt x="90507" y="1091480"/>
                  <a:pt x="88207" y="1096086"/>
                </a:cubicBezTo>
                <a:lnTo>
                  <a:pt x="855985" y="1533598"/>
                </a:lnTo>
                <a:cubicBezTo>
                  <a:pt x="862889" y="1516712"/>
                  <a:pt x="878996" y="1503663"/>
                  <a:pt x="898171" y="1501360"/>
                </a:cubicBezTo>
                <a:lnTo>
                  <a:pt x="898171" y="643221"/>
                </a:lnTo>
                <a:cubicBezTo>
                  <a:pt x="883599" y="640919"/>
                  <a:pt x="871326" y="633243"/>
                  <a:pt x="862889" y="622497"/>
                </a:cubicBezTo>
                <a:close/>
                <a:moveTo>
                  <a:pt x="3480702" y="0"/>
                </a:moveTo>
                <a:cubicBezTo>
                  <a:pt x="3509848" y="0"/>
                  <a:pt x="3533626" y="23795"/>
                  <a:pt x="3533626" y="52963"/>
                </a:cubicBezTo>
                <a:cubicBezTo>
                  <a:pt x="3533626" y="79827"/>
                  <a:pt x="3513683" y="101319"/>
                  <a:pt x="3487605" y="105156"/>
                </a:cubicBezTo>
                <a:lnTo>
                  <a:pt x="3487605" y="1002442"/>
                </a:lnTo>
                <a:cubicBezTo>
                  <a:pt x="3513683" y="1006280"/>
                  <a:pt x="3533626" y="1027772"/>
                  <a:pt x="3533626" y="1054637"/>
                </a:cubicBezTo>
                <a:cubicBezTo>
                  <a:pt x="3533626" y="1061545"/>
                  <a:pt x="3532092" y="1068453"/>
                  <a:pt x="3529791" y="1074593"/>
                </a:cubicBezTo>
                <a:lnTo>
                  <a:pt x="4259220" y="1493684"/>
                </a:lnTo>
                <a:cubicBezTo>
                  <a:pt x="4277628" y="1466053"/>
                  <a:pt x="4309842" y="1447630"/>
                  <a:pt x="4345892" y="1447630"/>
                </a:cubicBezTo>
                <a:cubicBezTo>
                  <a:pt x="4404185" y="1447630"/>
                  <a:pt x="4450973" y="1494452"/>
                  <a:pt x="4450973" y="1552787"/>
                </a:cubicBezTo>
                <a:cubicBezTo>
                  <a:pt x="4450973" y="1611122"/>
                  <a:pt x="4404185" y="1657944"/>
                  <a:pt x="4345892" y="1657944"/>
                </a:cubicBezTo>
                <a:cubicBezTo>
                  <a:pt x="4287599" y="1657944"/>
                  <a:pt x="4240811" y="1611122"/>
                  <a:pt x="4240811" y="1552787"/>
                </a:cubicBezTo>
                <a:cubicBezTo>
                  <a:pt x="4240811" y="1535901"/>
                  <a:pt x="4245413" y="1519782"/>
                  <a:pt x="4252316" y="1505965"/>
                </a:cubicBezTo>
                <a:lnTo>
                  <a:pt x="3522888" y="1086875"/>
                </a:lnTo>
                <a:cubicBezTo>
                  <a:pt x="3514451" y="1097620"/>
                  <a:pt x="3502178" y="1105296"/>
                  <a:pt x="3488372" y="1106831"/>
                </a:cubicBezTo>
                <a:lnTo>
                  <a:pt x="3488372" y="1965738"/>
                </a:lnTo>
                <a:cubicBezTo>
                  <a:pt x="3525188" y="1968808"/>
                  <a:pt x="3553568" y="1999511"/>
                  <a:pt x="3553568" y="2037121"/>
                </a:cubicBezTo>
                <a:cubicBezTo>
                  <a:pt x="3553568" y="2052473"/>
                  <a:pt x="3548966" y="2067057"/>
                  <a:pt x="3540529" y="2078570"/>
                </a:cubicBezTo>
                <a:lnTo>
                  <a:pt x="4305240" y="2512245"/>
                </a:lnTo>
                <a:cubicBezTo>
                  <a:pt x="4315211" y="2499965"/>
                  <a:pt x="4330552" y="2491521"/>
                  <a:pt x="4347426" y="2491521"/>
                </a:cubicBezTo>
                <a:cubicBezTo>
                  <a:pt x="4376573" y="2491521"/>
                  <a:pt x="4400349" y="2515315"/>
                  <a:pt x="4400349" y="2544483"/>
                </a:cubicBezTo>
                <a:cubicBezTo>
                  <a:pt x="4400349" y="2573651"/>
                  <a:pt x="4376573" y="2597445"/>
                  <a:pt x="4347426" y="2597445"/>
                </a:cubicBezTo>
                <a:cubicBezTo>
                  <a:pt x="4329018" y="2597445"/>
                  <a:pt x="4312143" y="2587467"/>
                  <a:pt x="4302939" y="2572883"/>
                </a:cubicBezTo>
                <a:lnTo>
                  <a:pt x="3578879" y="2992742"/>
                </a:lnTo>
                <a:cubicBezTo>
                  <a:pt x="3584249" y="3005022"/>
                  <a:pt x="3587317" y="3018839"/>
                  <a:pt x="3587317" y="3033423"/>
                </a:cubicBezTo>
                <a:cubicBezTo>
                  <a:pt x="3587317" y="3051845"/>
                  <a:pt x="3581948" y="3069499"/>
                  <a:pt x="3573511" y="3084849"/>
                </a:cubicBezTo>
                <a:lnTo>
                  <a:pt x="4302939" y="3503941"/>
                </a:lnTo>
                <a:cubicBezTo>
                  <a:pt x="4312143" y="3488590"/>
                  <a:pt x="4328250" y="3478612"/>
                  <a:pt x="4347426" y="3478612"/>
                </a:cubicBezTo>
                <a:cubicBezTo>
                  <a:pt x="4361999" y="3478612"/>
                  <a:pt x="4375039" y="3484752"/>
                  <a:pt x="4385009" y="3494731"/>
                </a:cubicBezTo>
                <a:lnTo>
                  <a:pt x="4561459" y="3392415"/>
                </a:lnTo>
                <a:lnTo>
                  <a:pt x="4561459" y="3409217"/>
                </a:lnTo>
                <a:lnTo>
                  <a:pt x="4392679" y="3507011"/>
                </a:lnTo>
                <a:cubicBezTo>
                  <a:pt x="4397282" y="3514687"/>
                  <a:pt x="4399583" y="3523130"/>
                  <a:pt x="4399583" y="3532341"/>
                </a:cubicBezTo>
                <a:cubicBezTo>
                  <a:pt x="4399583" y="3541552"/>
                  <a:pt x="4397282" y="3549228"/>
                  <a:pt x="4393447" y="3556903"/>
                </a:cubicBezTo>
                <a:lnTo>
                  <a:pt x="4561459" y="3653528"/>
                </a:lnTo>
                <a:lnTo>
                  <a:pt x="4561459" y="3669789"/>
                </a:lnTo>
                <a:lnTo>
                  <a:pt x="4385009" y="3568417"/>
                </a:lnTo>
                <a:cubicBezTo>
                  <a:pt x="4375039" y="3579163"/>
                  <a:pt x="4361999" y="3585303"/>
                  <a:pt x="4346659" y="3585303"/>
                </a:cubicBezTo>
                <a:cubicBezTo>
                  <a:pt x="4328250" y="3585303"/>
                  <a:pt x="4311376" y="3575325"/>
                  <a:pt x="4302172" y="3559973"/>
                </a:cubicBezTo>
                <a:lnTo>
                  <a:pt x="3555869" y="3992881"/>
                </a:lnTo>
                <a:cubicBezTo>
                  <a:pt x="3562005" y="4003627"/>
                  <a:pt x="3565073" y="4016676"/>
                  <a:pt x="3565073" y="4030492"/>
                </a:cubicBezTo>
                <a:cubicBezTo>
                  <a:pt x="3565073" y="4076546"/>
                  <a:pt x="3527490" y="4114157"/>
                  <a:pt x="3481469" y="4114157"/>
                </a:cubicBezTo>
                <a:cubicBezTo>
                  <a:pt x="3452323" y="4114157"/>
                  <a:pt x="3426245" y="4099573"/>
                  <a:pt x="3411671" y="4076546"/>
                </a:cubicBezTo>
                <a:lnTo>
                  <a:pt x="2668435" y="4508686"/>
                </a:lnTo>
                <a:cubicBezTo>
                  <a:pt x="2669970" y="4512524"/>
                  <a:pt x="2670737" y="4517896"/>
                  <a:pt x="2670737" y="4522502"/>
                </a:cubicBezTo>
                <a:cubicBezTo>
                  <a:pt x="2670737" y="4529410"/>
                  <a:pt x="2669203" y="4536318"/>
                  <a:pt x="2666903" y="4542459"/>
                </a:cubicBezTo>
                <a:lnTo>
                  <a:pt x="2714992" y="4570097"/>
                </a:lnTo>
                <a:lnTo>
                  <a:pt x="2685952" y="4570097"/>
                </a:lnTo>
                <a:lnTo>
                  <a:pt x="2659232" y="4554740"/>
                </a:lnTo>
                <a:cubicBezTo>
                  <a:pt x="2655013" y="4560113"/>
                  <a:pt x="2649836" y="4564719"/>
                  <a:pt x="2643987" y="4568172"/>
                </a:cubicBezTo>
                <a:lnTo>
                  <a:pt x="2638302" y="4570097"/>
                </a:lnTo>
                <a:lnTo>
                  <a:pt x="2603041" y="4570097"/>
                </a:lnTo>
                <a:lnTo>
                  <a:pt x="2578888" y="4557234"/>
                </a:lnTo>
                <a:cubicBezTo>
                  <a:pt x="2570643" y="4548024"/>
                  <a:pt x="2565657" y="4535935"/>
                  <a:pt x="2565657" y="4522502"/>
                </a:cubicBezTo>
                <a:cubicBezTo>
                  <a:pt x="2565657" y="4515594"/>
                  <a:pt x="2567191" y="4508686"/>
                  <a:pt x="2569491" y="4502545"/>
                </a:cubicBezTo>
                <a:lnTo>
                  <a:pt x="1816286" y="4069638"/>
                </a:lnTo>
                <a:cubicBezTo>
                  <a:pt x="1804013" y="4081151"/>
                  <a:pt x="1786371" y="4088827"/>
                  <a:pt x="1767963" y="4088827"/>
                </a:cubicBezTo>
                <a:cubicBezTo>
                  <a:pt x="1742653" y="4088827"/>
                  <a:pt x="1720409" y="4075778"/>
                  <a:pt x="1708137" y="4055822"/>
                </a:cubicBezTo>
                <a:lnTo>
                  <a:pt x="992513" y="4471075"/>
                </a:lnTo>
                <a:cubicBezTo>
                  <a:pt x="1002485" y="4487194"/>
                  <a:pt x="1008621" y="4505616"/>
                  <a:pt x="1008621" y="4526340"/>
                </a:cubicBezTo>
                <a:cubicBezTo>
                  <a:pt x="1008621" y="4540540"/>
                  <a:pt x="1005745" y="4554068"/>
                  <a:pt x="1000544" y="4566373"/>
                </a:cubicBezTo>
                <a:lnTo>
                  <a:pt x="998034" y="4570097"/>
                </a:lnTo>
                <a:lnTo>
                  <a:pt x="813649" y="4570097"/>
                </a:lnTo>
                <a:lnTo>
                  <a:pt x="811140" y="4566373"/>
                </a:lnTo>
                <a:cubicBezTo>
                  <a:pt x="805938" y="4554068"/>
                  <a:pt x="803062" y="4540540"/>
                  <a:pt x="803062" y="4526340"/>
                </a:cubicBezTo>
                <a:cubicBezTo>
                  <a:pt x="803062" y="4471843"/>
                  <a:pt x="845248" y="4427324"/>
                  <a:pt x="898939" y="4423486"/>
                </a:cubicBezTo>
                <a:lnTo>
                  <a:pt x="898939" y="3584536"/>
                </a:lnTo>
                <a:cubicBezTo>
                  <a:pt x="872860" y="3580698"/>
                  <a:pt x="852918" y="3559206"/>
                  <a:pt x="852918" y="3532341"/>
                </a:cubicBezTo>
                <a:cubicBezTo>
                  <a:pt x="852918" y="3526200"/>
                  <a:pt x="854452" y="3520060"/>
                  <a:pt x="856753" y="3513920"/>
                </a:cubicBezTo>
                <a:lnTo>
                  <a:pt x="82838" y="3077174"/>
                </a:lnTo>
                <a:cubicBezTo>
                  <a:pt x="74401" y="3082547"/>
                  <a:pt x="64429" y="3086385"/>
                  <a:pt x="52924" y="3086385"/>
                </a:cubicBezTo>
                <a:cubicBezTo>
                  <a:pt x="23778" y="3086385"/>
                  <a:pt x="0" y="3062591"/>
                  <a:pt x="0" y="3033423"/>
                </a:cubicBezTo>
                <a:cubicBezTo>
                  <a:pt x="0" y="3004255"/>
                  <a:pt x="23778" y="2980461"/>
                  <a:pt x="52924" y="2980461"/>
                </a:cubicBezTo>
                <a:cubicBezTo>
                  <a:pt x="68264" y="2980461"/>
                  <a:pt x="82071" y="2987369"/>
                  <a:pt x="92042" y="2998114"/>
                </a:cubicBezTo>
                <a:lnTo>
                  <a:pt x="848315" y="2573651"/>
                </a:lnTo>
                <a:cubicBezTo>
                  <a:pt x="839111" y="2561369"/>
                  <a:pt x="832975" y="2546019"/>
                  <a:pt x="832975" y="2529131"/>
                </a:cubicBezTo>
                <a:cubicBezTo>
                  <a:pt x="832975" y="2491521"/>
                  <a:pt x="861355" y="2460818"/>
                  <a:pt x="898171" y="2456981"/>
                </a:cubicBezTo>
                <a:lnTo>
                  <a:pt x="898171" y="1604981"/>
                </a:lnTo>
                <a:cubicBezTo>
                  <a:pt x="872093" y="1601144"/>
                  <a:pt x="852151" y="1579652"/>
                  <a:pt x="852151" y="1552787"/>
                </a:cubicBezTo>
                <a:cubicBezTo>
                  <a:pt x="852151" y="1551252"/>
                  <a:pt x="852918" y="1548950"/>
                  <a:pt x="852918" y="1547414"/>
                </a:cubicBezTo>
                <a:lnTo>
                  <a:pt x="81303" y="1107599"/>
                </a:lnTo>
                <a:cubicBezTo>
                  <a:pt x="73633" y="1115274"/>
                  <a:pt x="63663" y="1119879"/>
                  <a:pt x="52157" y="1119879"/>
                </a:cubicBezTo>
                <a:cubicBezTo>
                  <a:pt x="29914" y="1119879"/>
                  <a:pt x="12273" y="1102225"/>
                  <a:pt x="12273" y="1079198"/>
                </a:cubicBezTo>
                <a:cubicBezTo>
                  <a:pt x="12273" y="1056939"/>
                  <a:pt x="29914" y="1039285"/>
                  <a:pt x="52157" y="1039285"/>
                </a:cubicBezTo>
                <a:cubicBezTo>
                  <a:pt x="64429" y="1039285"/>
                  <a:pt x="75168" y="1045426"/>
                  <a:pt x="82838" y="1053869"/>
                </a:cubicBezTo>
                <a:lnTo>
                  <a:pt x="855985" y="610216"/>
                </a:lnTo>
                <a:cubicBezTo>
                  <a:pt x="853685" y="604075"/>
                  <a:pt x="852151" y="597935"/>
                  <a:pt x="852151" y="591027"/>
                </a:cubicBezTo>
                <a:cubicBezTo>
                  <a:pt x="852151" y="561859"/>
                  <a:pt x="875929" y="538065"/>
                  <a:pt x="905075" y="538065"/>
                </a:cubicBezTo>
                <a:cubicBezTo>
                  <a:pt x="934221" y="538065"/>
                  <a:pt x="957998" y="561859"/>
                  <a:pt x="957998" y="591027"/>
                </a:cubicBezTo>
                <a:cubicBezTo>
                  <a:pt x="957998" y="597935"/>
                  <a:pt x="956465" y="604843"/>
                  <a:pt x="954163" y="610984"/>
                </a:cubicBezTo>
                <a:lnTo>
                  <a:pt x="1707370" y="1038518"/>
                </a:lnTo>
                <a:cubicBezTo>
                  <a:pt x="1720409" y="1019328"/>
                  <a:pt x="1742653" y="1007047"/>
                  <a:pt x="1767196" y="1007047"/>
                </a:cubicBezTo>
                <a:cubicBezTo>
                  <a:pt x="1807848" y="1007047"/>
                  <a:pt x="1840063" y="1040053"/>
                  <a:pt x="1840063" y="1079966"/>
                </a:cubicBezTo>
                <a:cubicBezTo>
                  <a:pt x="1840063" y="1090712"/>
                  <a:pt x="1837761" y="1100691"/>
                  <a:pt x="1833927" y="1109902"/>
                </a:cubicBezTo>
                <a:lnTo>
                  <a:pt x="2571793" y="1528225"/>
                </a:lnTo>
                <a:cubicBezTo>
                  <a:pt x="2579462" y="1513641"/>
                  <a:pt x="2594036" y="1502895"/>
                  <a:pt x="2610910" y="1500593"/>
                </a:cubicBezTo>
                <a:lnTo>
                  <a:pt x="2610910" y="656269"/>
                </a:lnTo>
                <a:cubicBezTo>
                  <a:pt x="2555685" y="653199"/>
                  <a:pt x="2512733" y="607912"/>
                  <a:pt x="2512733" y="551881"/>
                </a:cubicBezTo>
                <a:cubicBezTo>
                  <a:pt x="2512733" y="493545"/>
                  <a:pt x="2559520" y="446724"/>
                  <a:pt x="2617813" y="446724"/>
                </a:cubicBezTo>
                <a:cubicBezTo>
                  <a:pt x="2676105" y="446724"/>
                  <a:pt x="2722894" y="493545"/>
                  <a:pt x="2722894" y="551881"/>
                </a:cubicBezTo>
                <a:cubicBezTo>
                  <a:pt x="2722894" y="607145"/>
                  <a:pt x="2679174" y="652432"/>
                  <a:pt x="2624717" y="656269"/>
                </a:cubicBezTo>
                <a:lnTo>
                  <a:pt x="2624717" y="1500593"/>
                </a:lnTo>
                <a:cubicBezTo>
                  <a:pt x="2638522" y="1502895"/>
                  <a:pt x="2650795" y="1509804"/>
                  <a:pt x="2659232" y="1520549"/>
                </a:cubicBezTo>
                <a:lnTo>
                  <a:pt x="3430846" y="1072290"/>
                </a:lnTo>
                <a:cubicBezTo>
                  <a:pt x="3429312" y="1066918"/>
                  <a:pt x="3427778" y="1060777"/>
                  <a:pt x="3427778" y="1054637"/>
                </a:cubicBezTo>
                <a:cubicBezTo>
                  <a:pt x="3427778" y="1027772"/>
                  <a:pt x="3447720" y="1006280"/>
                  <a:pt x="3473799" y="1002442"/>
                </a:cubicBezTo>
                <a:lnTo>
                  <a:pt x="3473799" y="105156"/>
                </a:lnTo>
                <a:cubicBezTo>
                  <a:pt x="3447720" y="101319"/>
                  <a:pt x="3427778" y="79827"/>
                  <a:pt x="3427778" y="52963"/>
                </a:cubicBezTo>
                <a:cubicBezTo>
                  <a:pt x="3427778" y="23795"/>
                  <a:pt x="3451555" y="0"/>
                  <a:pt x="348070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B22AB8D6-33BC-8E23-5573-02A3D054EFB1}"/>
              </a:ext>
            </a:extLst>
          </p:cNvPr>
          <p:cNvSpPr/>
          <p:nvPr userDrawn="1"/>
        </p:nvSpPr>
        <p:spPr>
          <a:xfrm>
            <a:off x="12636500" y="-4763"/>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Please see slides at the end of this template for chart and table style guides. Copy and paste these items onto this page for ease.</a:t>
            </a:r>
          </a:p>
        </p:txBody>
      </p:sp>
      <p:pic>
        <p:nvPicPr>
          <p:cNvPr id="5" name="Picture 8">
            <a:extLst>
              <a:ext uri="{FF2B5EF4-FFF2-40B4-BE49-F238E27FC236}">
                <a16:creationId xmlns:a16="http://schemas.microsoft.com/office/drawing/2014/main" id="{B1B33249-EAD2-F9C8-4B42-DC75599787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9373" y="1355371"/>
            <a:ext cx="10578835" cy="1035050"/>
          </a:xfrm>
          <a:prstGeom prst="rect">
            <a:avLst/>
          </a:prstGeom>
        </p:spPr>
        <p:txBody>
          <a:bodyPr anchor="ctr"/>
          <a:lstStyle>
            <a:lvl1pPr algn="l">
              <a:defRPr baseline="0"/>
            </a:lvl1pPr>
          </a:lstStyle>
          <a:p>
            <a:r>
              <a:rPr lang="en-US"/>
              <a:t>Click to edit Master title style</a:t>
            </a:r>
            <a:endParaRPr lang="en-GB" dirty="0"/>
          </a:p>
        </p:txBody>
      </p:sp>
      <p:sp>
        <p:nvSpPr>
          <p:cNvPr id="20" name="Text Placeholder 18"/>
          <p:cNvSpPr>
            <a:spLocks noGrp="1"/>
          </p:cNvSpPr>
          <p:nvPr>
            <p:ph type="body" sz="quarter" idx="15"/>
          </p:nvPr>
        </p:nvSpPr>
        <p:spPr>
          <a:xfrm>
            <a:off x="479376" y="2731355"/>
            <a:ext cx="6150624" cy="1944467"/>
          </a:xfrm>
          <a:prstGeom prst="rect">
            <a:avLst/>
          </a:prstGeom>
        </p:spPr>
        <p:txBody>
          <a:bodyPr>
            <a:noAutofit/>
          </a:bodyPr>
          <a:lstStyle>
            <a:lvl1pPr marL="0" indent="0">
              <a:buNone/>
              <a:defRPr sz="3000" b="0">
                <a:solidFill>
                  <a:schemeClr val="bg1"/>
                </a:solidFill>
                <a:latin typeface="Arial" panose="020B0604020202020204" pitchFamily="34" charset="0"/>
                <a:cs typeface="Arial" panose="020B0604020202020204" pitchFamily="34" charset="0"/>
              </a:defRPr>
            </a:lvl1pPr>
            <a:lvl2pPr>
              <a:defRPr sz="1050"/>
            </a:lvl2pPr>
            <a:lvl3pPr>
              <a:defRPr sz="1050"/>
            </a:lvl3pPr>
            <a:lvl4pPr>
              <a:defRPr sz="1050"/>
            </a:lvl4pPr>
            <a:lvl5pPr>
              <a:defRPr sz="1050"/>
            </a:lvl5pPr>
          </a:lstStyle>
          <a:p>
            <a:pPr lvl="0"/>
            <a:r>
              <a:rPr lang="en-US"/>
              <a:t>Edit Master text styles</a:t>
            </a:r>
          </a:p>
        </p:txBody>
      </p:sp>
      <p:sp>
        <p:nvSpPr>
          <p:cNvPr id="16"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6" name="Slide Number Placeholder 4">
            <a:extLst>
              <a:ext uri="{FF2B5EF4-FFF2-40B4-BE49-F238E27FC236}">
                <a16:creationId xmlns:a16="http://schemas.microsoft.com/office/drawing/2014/main" id="{C7A6C0E2-4E0F-F409-40AE-8AF9D5DF3529}"/>
              </a:ext>
            </a:extLst>
          </p:cNvPr>
          <p:cNvSpPr>
            <a:spLocks noGrp="1"/>
          </p:cNvSpPr>
          <p:nvPr>
            <p:ph type="sldNum" sz="quarter" idx="19"/>
          </p:nvPr>
        </p:nvSpPr>
        <p:spPr/>
        <p:txBody>
          <a:bodyPr/>
          <a:lstStyle>
            <a:lvl1pPr>
              <a:defRPr>
                <a:solidFill>
                  <a:schemeClr val="bg1"/>
                </a:solidFill>
              </a:defRPr>
            </a:lvl1pPr>
          </a:lstStyle>
          <a:p>
            <a:pPr>
              <a:defRPr/>
            </a:pPr>
            <a:fld id="{B980EF35-C470-4ED0-B3C3-CCC4706E0F1E}" type="slidenum">
              <a:rPr lang="en-GB" altLang="en-US"/>
              <a:pPr>
                <a:defRPr/>
              </a:pPr>
              <a:t>‹#›</a:t>
            </a:fld>
            <a:endParaRPr lang="en-GB" altLang="en-US"/>
          </a:p>
        </p:txBody>
      </p:sp>
      <p:sp>
        <p:nvSpPr>
          <p:cNvPr id="7" name="Date Placeholder 2">
            <a:extLst>
              <a:ext uri="{FF2B5EF4-FFF2-40B4-BE49-F238E27FC236}">
                <a16:creationId xmlns:a16="http://schemas.microsoft.com/office/drawing/2014/main" id="{B762F001-E261-78BB-7F19-19B66C881912}"/>
              </a:ext>
            </a:extLst>
          </p:cNvPr>
          <p:cNvSpPr>
            <a:spLocks noGrp="1"/>
          </p:cNvSpPr>
          <p:nvPr>
            <p:ph type="dt" sz="half" idx="20"/>
          </p:nvPr>
        </p:nvSpPr>
        <p:spPr>
          <a:xfrm>
            <a:off x="477838" y="6356350"/>
            <a:ext cx="1616075" cy="365125"/>
          </a:xfrm>
        </p:spPr>
        <p:txBody>
          <a:bodyPr/>
          <a:lstStyle>
            <a:lvl1pPr>
              <a:defRPr>
                <a:solidFill>
                  <a:schemeClr val="bg1"/>
                </a:solidFill>
              </a:defRPr>
            </a:lvl1pPr>
          </a:lstStyle>
          <a:p>
            <a:pPr>
              <a:defRPr/>
            </a:pPr>
            <a:fld id="{7942FD71-C48C-417F-9BE5-9A24E5CB5203}" type="datetime4">
              <a:rPr lang="en-GB"/>
              <a:pPr>
                <a:defRPr/>
              </a:pPr>
              <a:t>19 May 2025</a:t>
            </a:fld>
            <a:endParaRPr lang="en-GB" dirty="0"/>
          </a:p>
        </p:txBody>
      </p:sp>
      <p:sp>
        <p:nvSpPr>
          <p:cNvPr id="8" name="Footer Placeholder 3">
            <a:extLst>
              <a:ext uri="{FF2B5EF4-FFF2-40B4-BE49-F238E27FC236}">
                <a16:creationId xmlns:a16="http://schemas.microsoft.com/office/drawing/2014/main" id="{549F0695-B16D-A877-7180-3CFAD6958139}"/>
              </a:ext>
            </a:extLst>
          </p:cNvPr>
          <p:cNvSpPr>
            <a:spLocks noGrp="1"/>
          </p:cNvSpPr>
          <p:nvPr>
            <p:ph type="ftr" sz="quarter" idx="21"/>
          </p:nvPr>
        </p:nvSpPr>
        <p:spPr>
          <a:xfrm>
            <a:off x="2344738" y="6356350"/>
            <a:ext cx="3470275" cy="365125"/>
          </a:xfrm>
        </p:spPr>
        <p:txBody>
          <a:bodyPr/>
          <a:lstStyle>
            <a:lvl1pPr algn="l">
              <a:defRPr>
                <a:solidFill>
                  <a:schemeClr val="bg1"/>
                </a:solidFill>
              </a:defRPr>
            </a:lvl1pPr>
          </a:lstStyle>
          <a:p>
            <a:pPr>
              <a:defRPr/>
            </a:pPr>
            <a:r>
              <a:rPr lang="en-GB"/>
              <a:t>Name, Department</a:t>
            </a:r>
          </a:p>
        </p:txBody>
      </p:sp>
    </p:spTree>
    <p:extLst>
      <p:ext uri="{BB962C8B-B14F-4D97-AF65-F5344CB8AC3E}">
        <p14:creationId xmlns:p14="http://schemas.microsoft.com/office/powerpoint/2010/main" val="41209405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Column Block 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8FDD20-3AD0-129A-FBF0-B3EF0984AC00}"/>
              </a:ext>
            </a:extLst>
          </p:cNvPr>
          <p:cNvSpPr/>
          <p:nvPr userDrawn="1"/>
        </p:nvSpPr>
        <p:spPr>
          <a:xfrm>
            <a:off x="6096000" y="-4763"/>
            <a:ext cx="6096000" cy="6862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2399566E-47F6-0AB5-E1B9-E3EFA6364FD3}"/>
              </a:ext>
            </a:extLst>
          </p:cNvPr>
          <p:cNvSpPr/>
          <p:nvPr userDrawn="1"/>
        </p:nvSpPr>
        <p:spPr>
          <a:xfrm>
            <a:off x="12636500" y="-4763"/>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Please see slides at the end of this template for chart and table style guides. Copy and paste these items onto this page for ease.</a:t>
            </a:r>
          </a:p>
        </p:txBody>
      </p:sp>
      <p:sp>
        <p:nvSpPr>
          <p:cNvPr id="4" name="Freeform 8">
            <a:extLst>
              <a:ext uri="{FF2B5EF4-FFF2-40B4-BE49-F238E27FC236}">
                <a16:creationId xmlns:a16="http://schemas.microsoft.com/office/drawing/2014/main" id="{CA3F4450-715E-A1A6-FD99-34985029B9E1}"/>
              </a:ext>
            </a:extLst>
          </p:cNvPr>
          <p:cNvSpPr/>
          <p:nvPr userDrawn="1"/>
        </p:nvSpPr>
        <p:spPr>
          <a:xfrm>
            <a:off x="9059863" y="-4763"/>
            <a:ext cx="3132137" cy="1035051"/>
          </a:xfrm>
          <a:custGeom>
            <a:avLst/>
            <a:gdLst>
              <a:gd name="connsiteX0" fmla="*/ 2265412 w 3133072"/>
              <a:gd name="connsiteY0" fmla="*/ 0 h 1036402"/>
              <a:gd name="connsiteX1" fmla="*/ 2283674 w 3133072"/>
              <a:gd name="connsiteY1" fmla="*/ 0 h 1036402"/>
              <a:gd name="connsiteX2" fmla="*/ 2752306 w 3133072"/>
              <a:gd name="connsiteY2" fmla="*/ 811695 h 1036402"/>
              <a:gd name="connsiteX3" fmla="*/ 2846604 w 3133072"/>
              <a:gd name="connsiteY3" fmla="*/ 815121 h 1036402"/>
              <a:gd name="connsiteX4" fmla="*/ 3133072 w 3133072"/>
              <a:gd name="connsiteY4" fmla="*/ 315860 h 1036402"/>
              <a:gd name="connsiteX5" fmla="*/ 3133072 w 3133072"/>
              <a:gd name="connsiteY5" fmla="*/ 345840 h 1036402"/>
              <a:gd name="connsiteX6" fmla="*/ 2860689 w 3133072"/>
              <a:gd name="connsiteY6" fmla="*/ 820187 h 1036402"/>
              <a:gd name="connsiteX7" fmla="*/ 2897718 w 3133072"/>
              <a:gd name="connsiteY7" fmla="*/ 859723 h 1036402"/>
              <a:gd name="connsiteX8" fmla="*/ 2854669 w 3133072"/>
              <a:gd name="connsiteY8" fmla="*/ 1020621 h 1036402"/>
              <a:gd name="connsiteX9" fmla="*/ 2693801 w 3133072"/>
              <a:gd name="connsiteY9" fmla="*/ 977455 h 1036402"/>
              <a:gd name="connsiteX10" fmla="*/ 2678009 w 3133072"/>
              <a:gd name="connsiteY10" fmla="*/ 911444 h 1036402"/>
              <a:gd name="connsiteX11" fmla="*/ 1711535 w 3133072"/>
              <a:gd name="connsiteY11" fmla="*/ 912066 h 1036402"/>
              <a:gd name="connsiteX12" fmla="*/ 1682638 w 3133072"/>
              <a:gd name="connsiteY12" fmla="*/ 955147 h 1036402"/>
              <a:gd name="connsiteX13" fmla="*/ 1599804 w 3133072"/>
              <a:gd name="connsiteY13" fmla="*/ 932919 h 1036402"/>
              <a:gd name="connsiteX14" fmla="*/ 1621971 w 3133072"/>
              <a:gd name="connsiteY14" fmla="*/ 850068 h 1036402"/>
              <a:gd name="connsiteX15" fmla="*/ 1704806 w 3133072"/>
              <a:gd name="connsiteY15" fmla="*/ 872296 h 1036402"/>
              <a:gd name="connsiteX16" fmla="*/ 1712550 w 3133072"/>
              <a:gd name="connsiteY16" fmla="*/ 896252 h 1036402"/>
              <a:gd name="connsiteX17" fmla="*/ 2680224 w 3133072"/>
              <a:gd name="connsiteY17" fmla="*/ 895952 h 1036402"/>
              <a:gd name="connsiteX18" fmla="*/ 2736530 w 3133072"/>
              <a:gd name="connsiteY18" fmla="*/ 817757 h 1036402"/>
              <a:gd name="connsiteX19" fmla="*/ 2737291 w 3133072"/>
              <a:gd name="connsiteY19" fmla="*/ 817317 h 1036402"/>
              <a:gd name="connsiteX20" fmla="*/ 0 w 3133072"/>
              <a:gd name="connsiteY20" fmla="*/ 0 h 1036402"/>
              <a:gd name="connsiteX21" fmla="*/ 18260 w 3133072"/>
              <a:gd name="connsiteY21" fmla="*/ 0 h 1036402"/>
              <a:gd name="connsiteX22" fmla="*/ 475591 w 3133072"/>
              <a:gd name="connsiteY22" fmla="*/ 792121 h 1036402"/>
              <a:gd name="connsiteX23" fmla="*/ 567016 w 3133072"/>
              <a:gd name="connsiteY23" fmla="*/ 787053 h 1036402"/>
              <a:gd name="connsiteX24" fmla="*/ 1019264 w 3133072"/>
              <a:gd name="connsiteY24" fmla="*/ 0 h 1036402"/>
              <a:gd name="connsiteX25" fmla="*/ 1038757 w 3133072"/>
              <a:gd name="connsiteY25" fmla="*/ 0 h 1036402"/>
              <a:gd name="connsiteX26" fmla="*/ 582419 w 3133072"/>
              <a:gd name="connsiteY26" fmla="*/ 794404 h 1036402"/>
              <a:gd name="connsiteX27" fmla="*/ 630051 w 3133072"/>
              <a:gd name="connsiteY27" fmla="*/ 840002 h 1036402"/>
              <a:gd name="connsiteX28" fmla="*/ 587000 w 3133072"/>
              <a:gd name="connsiteY28" fmla="*/ 1000900 h 1036402"/>
              <a:gd name="connsiteX29" fmla="*/ 426133 w 3133072"/>
              <a:gd name="connsiteY29" fmla="*/ 957734 h 1036402"/>
              <a:gd name="connsiteX30" fmla="*/ 462336 w 3133072"/>
              <a:gd name="connsiteY30" fmla="*/ 800789 h 103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33072" h="1036402">
                <a:moveTo>
                  <a:pt x="2265412" y="0"/>
                </a:moveTo>
                <a:lnTo>
                  <a:pt x="2283674" y="0"/>
                </a:lnTo>
                <a:lnTo>
                  <a:pt x="2752306" y="811695"/>
                </a:lnTo>
                <a:cubicBezTo>
                  <a:pt x="2783418" y="798809"/>
                  <a:pt x="2817437" y="801503"/>
                  <a:pt x="2846604" y="815121"/>
                </a:cubicBezTo>
                <a:lnTo>
                  <a:pt x="3133072" y="315860"/>
                </a:lnTo>
                <a:lnTo>
                  <a:pt x="3133072" y="345840"/>
                </a:lnTo>
                <a:lnTo>
                  <a:pt x="2860689" y="820187"/>
                </a:lnTo>
                <a:cubicBezTo>
                  <a:pt x="2875450" y="829939"/>
                  <a:pt x="2888486" y="843733"/>
                  <a:pt x="2897718" y="859723"/>
                </a:cubicBezTo>
                <a:cubicBezTo>
                  <a:pt x="2930250" y="916069"/>
                  <a:pt x="2910973" y="988114"/>
                  <a:pt x="2854669" y="1020621"/>
                </a:cubicBezTo>
                <a:cubicBezTo>
                  <a:pt x="2798362" y="1053130"/>
                  <a:pt x="2726333" y="1033801"/>
                  <a:pt x="2693801" y="977455"/>
                </a:cubicBezTo>
                <a:cubicBezTo>
                  <a:pt x="2681932" y="956896"/>
                  <a:pt x="2676588" y="933585"/>
                  <a:pt x="2678009" y="911444"/>
                </a:cubicBezTo>
                <a:lnTo>
                  <a:pt x="1711535" y="912066"/>
                </a:lnTo>
                <a:cubicBezTo>
                  <a:pt x="1709439" y="929521"/>
                  <a:pt x="1699377" y="945482"/>
                  <a:pt x="1682638" y="955147"/>
                </a:cubicBezTo>
                <a:cubicBezTo>
                  <a:pt x="1653724" y="971840"/>
                  <a:pt x="1616509" y="961854"/>
                  <a:pt x="1599804" y="932919"/>
                </a:cubicBezTo>
                <a:cubicBezTo>
                  <a:pt x="1583099" y="903985"/>
                  <a:pt x="1593057" y="866762"/>
                  <a:pt x="1621971" y="850068"/>
                </a:cubicBezTo>
                <a:cubicBezTo>
                  <a:pt x="1650885" y="833375"/>
                  <a:pt x="1688101" y="843362"/>
                  <a:pt x="1704806" y="872296"/>
                </a:cubicBezTo>
                <a:cubicBezTo>
                  <a:pt x="1709202" y="879911"/>
                  <a:pt x="1712077" y="888403"/>
                  <a:pt x="1712550" y="896252"/>
                </a:cubicBezTo>
                <a:lnTo>
                  <a:pt x="2680224" y="895952"/>
                </a:lnTo>
                <a:cubicBezTo>
                  <a:pt x="2686616" y="864850"/>
                  <a:pt x="2706094" y="835329"/>
                  <a:pt x="2736530" y="817757"/>
                </a:cubicBezTo>
                <a:cubicBezTo>
                  <a:pt x="2736530" y="817757"/>
                  <a:pt x="2737291" y="817317"/>
                  <a:pt x="2737291" y="817317"/>
                </a:cubicBezTo>
                <a:close/>
                <a:moveTo>
                  <a:pt x="0" y="0"/>
                </a:moveTo>
                <a:lnTo>
                  <a:pt x="18260" y="0"/>
                </a:lnTo>
                <a:lnTo>
                  <a:pt x="475591" y="792121"/>
                </a:lnTo>
                <a:cubicBezTo>
                  <a:pt x="505064" y="778150"/>
                  <a:pt x="537646" y="776598"/>
                  <a:pt x="567016" y="787053"/>
                </a:cubicBezTo>
                <a:lnTo>
                  <a:pt x="1019264" y="0"/>
                </a:lnTo>
                <a:lnTo>
                  <a:pt x="1038757" y="0"/>
                </a:lnTo>
                <a:lnTo>
                  <a:pt x="582419" y="794404"/>
                </a:lnTo>
                <a:cubicBezTo>
                  <a:pt x="601543" y="804683"/>
                  <a:pt x="618181" y="819443"/>
                  <a:pt x="630051" y="840002"/>
                </a:cubicBezTo>
                <a:cubicBezTo>
                  <a:pt x="662582" y="896348"/>
                  <a:pt x="643306" y="968392"/>
                  <a:pt x="587000" y="1000900"/>
                </a:cubicBezTo>
                <a:cubicBezTo>
                  <a:pt x="530695" y="1033408"/>
                  <a:pt x="458664" y="1014080"/>
                  <a:pt x="426133" y="957734"/>
                </a:cubicBezTo>
                <a:cubicBezTo>
                  <a:pt x="394920" y="903672"/>
                  <a:pt x="411271" y="835347"/>
                  <a:pt x="462336" y="8007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9">
            <a:extLst>
              <a:ext uri="{FF2B5EF4-FFF2-40B4-BE49-F238E27FC236}">
                <a16:creationId xmlns:a16="http://schemas.microsoft.com/office/drawing/2014/main" id="{0D0F3EB6-1485-C86C-803C-A50769B2AF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3"/>
          </p:nvPr>
        </p:nvSpPr>
        <p:spPr>
          <a:xfrm>
            <a:off x="479379" y="2133603"/>
            <a:ext cx="5197519" cy="3746498"/>
          </a:xfrm>
          <a:prstGeom prst="rect">
            <a:avLst/>
          </a:prstGeom>
        </p:spPr>
        <p:txBody>
          <a:bodyPr/>
          <a:lstStyle>
            <a:lvl1pPr>
              <a:buClr>
                <a:schemeClr val="accent3"/>
              </a:buClr>
              <a:defRPr lang="en-GB" sz="2100" smtClean="0">
                <a:solidFill>
                  <a:schemeClr val="tx2"/>
                </a:solidFill>
                <a:effectLst/>
              </a:defRPr>
            </a:lvl1pPr>
            <a:lvl2pPr>
              <a:buClr>
                <a:schemeClr val="accent3"/>
              </a:buClr>
              <a:defRPr sz="2100">
                <a:solidFill>
                  <a:schemeClr val="tx2"/>
                </a:solidFill>
              </a:defRPr>
            </a:lvl2pPr>
            <a:lvl3pPr>
              <a:buClr>
                <a:schemeClr val="accent3"/>
              </a:buClr>
              <a:defRPr sz="2100">
                <a:solidFill>
                  <a:schemeClr val="tx2"/>
                </a:solidFill>
              </a:defRPr>
            </a:lvl3pPr>
          </a:lstStyle>
          <a:p>
            <a:pPr lvl="0"/>
            <a:r>
              <a:rPr lang="en-US"/>
              <a:t>Edit Master text styles</a:t>
            </a:r>
          </a:p>
          <a:p>
            <a:pPr lvl="1"/>
            <a:r>
              <a:rPr lang="en-US"/>
              <a:t>Second level</a:t>
            </a:r>
          </a:p>
          <a:p>
            <a:pPr lvl="2"/>
            <a:r>
              <a:rPr lang="en-US"/>
              <a:t>Third level</a:t>
            </a:r>
          </a:p>
        </p:txBody>
      </p:sp>
      <p:sp>
        <p:nvSpPr>
          <p:cNvPr id="20" name="Text Placeholder 18"/>
          <p:cNvSpPr>
            <a:spLocks noGrp="1"/>
          </p:cNvSpPr>
          <p:nvPr>
            <p:ph type="body" sz="quarter" idx="15"/>
          </p:nvPr>
        </p:nvSpPr>
        <p:spPr>
          <a:xfrm>
            <a:off x="479379" y="1484537"/>
            <a:ext cx="5197519" cy="627765"/>
          </a:xfrm>
          <a:prstGeom prst="rect">
            <a:avLst/>
          </a:prstGeom>
        </p:spPr>
        <p:txBody>
          <a:bodyPr>
            <a:noAutofit/>
          </a:bodyPr>
          <a:lstStyle>
            <a:lvl1pPr marL="0" indent="0">
              <a:buNone/>
              <a:defRPr sz="2100" b="1">
                <a:solidFill>
                  <a:schemeClr val="accent3"/>
                </a:solidFill>
              </a:defRPr>
            </a:lvl1pPr>
            <a:lvl2pPr>
              <a:defRPr sz="1050"/>
            </a:lvl2pPr>
            <a:lvl3pPr>
              <a:defRPr sz="1050"/>
            </a:lvl3pPr>
            <a:lvl4pPr>
              <a:defRPr sz="1050"/>
            </a:lvl4pPr>
            <a:lvl5pPr>
              <a:defRPr sz="1050"/>
            </a:lvl5pPr>
          </a:lstStyle>
          <a:p>
            <a:pPr lvl="0"/>
            <a:r>
              <a:rPr lang="en-US"/>
              <a:t>Edit Master text styles</a:t>
            </a:r>
          </a:p>
        </p:txBody>
      </p:sp>
      <p:sp>
        <p:nvSpPr>
          <p:cNvPr id="13" name="Content Placeholder 6"/>
          <p:cNvSpPr>
            <a:spLocks noGrp="1"/>
          </p:cNvSpPr>
          <p:nvPr>
            <p:ph sz="quarter" idx="16"/>
          </p:nvPr>
        </p:nvSpPr>
        <p:spPr>
          <a:xfrm>
            <a:off x="6539558" y="2133603"/>
            <a:ext cx="5197519" cy="3746498"/>
          </a:xfrm>
          <a:prstGeom prst="rect">
            <a:avLst/>
          </a:prstGeom>
        </p:spPr>
        <p:txBody>
          <a:bodyPr/>
          <a:lstStyle>
            <a:lvl1pPr>
              <a:buClr>
                <a:schemeClr val="bg1"/>
              </a:buClr>
              <a:defRPr lang="en-GB" sz="2100" smtClean="0">
                <a:solidFill>
                  <a:schemeClr val="bg1"/>
                </a:solidFill>
                <a:effectLst/>
              </a:defRPr>
            </a:lvl1pPr>
            <a:lvl2pPr>
              <a:buClr>
                <a:schemeClr val="bg1"/>
              </a:buClr>
              <a:defRPr sz="2100">
                <a:solidFill>
                  <a:schemeClr val="bg1"/>
                </a:solidFill>
              </a:defRPr>
            </a:lvl2pPr>
            <a:lvl3pPr>
              <a:buClr>
                <a:schemeClr val="bg1"/>
              </a:buClr>
              <a:defRPr sz="2100">
                <a:solidFill>
                  <a:schemeClr val="bg1"/>
                </a:solidFill>
              </a:defRPr>
            </a:lvl3pPr>
          </a:lstStyle>
          <a:p>
            <a:pPr lvl="0"/>
            <a:r>
              <a:rPr lang="en-US"/>
              <a:t>Edit Master text styles</a:t>
            </a:r>
          </a:p>
          <a:p>
            <a:pPr lvl="1"/>
            <a:r>
              <a:rPr lang="en-US"/>
              <a:t>Second level</a:t>
            </a:r>
          </a:p>
          <a:p>
            <a:pPr lvl="2"/>
            <a:r>
              <a:rPr lang="en-US"/>
              <a:t>Third level</a:t>
            </a:r>
          </a:p>
        </p:txBody>
      </p:sp>
      <p:sp>
        <p:nvSpPr>
          <p:cNvPr id="14" name="Text Placeholder 18"/>
          <p:cNvSpPr>
            <a:spLocks noGrp="1"/>
          </p:cNvSpPr>
          <p:nvPr>
            <p:ph type="body" sz="quarter" idx="17"/>
          </p:nvPr>
        </p:nvSpPr>
        <p:spPr>
          <a:xfrm>
            <a:off x="6539558" y="1484537"/>
            <a:ext cx="5197519" cy="627765"/>
          </a:xfrm>
          <a:prstGeom prst="rect">
            <a:avLst/>
          </a:prstGeom>
        </p:spPr>
        <p:txBody>
          <a:bodyPr>
            <a:noAutofit/>
          </a:bodyPr>
          <a:lstStyle>
            <a:lvl1pPr marL="0" indent="0">
              <a:buNone/>
              <a:defRPr sz="2100" b="1">
                <a:solidFill>
                  <a:schemeClr val="bg1"/>
                </a:solidFill>
              </a:defRPr>
            </a:lvl1pPr>
            <a:lvl2pPr>
              <a:defRPr sz="1050"/>
            </a:lvl2pPr>
            <a:lvl3pPr>
              <a:defRPr sz="1050"/>
            </a:lvl3pPr>
            <a:lvl4pPr>
              <a:defRPr sz="1050"/>
            </a:lvl4pPr>
            <a:lvl5pPr>
              <a:defRPr sz="1050"/>
            </a:lvl5pPr>
          </a:lstStyle>
          <a:p>
            <a:pPr lvl="0"/>
            <a:r>
              <a:rPr lang="en-US"/>
              <a:t>Edit Master text styles</a:t>
            </a:r>
          </a:p>
        </p:txBody>
      </p:sp>
      <p:sp>
        <p:nvSpPr>
          <p:cNvPr id="18"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6" name="Slide Number Placeholder 4">
            <a:extLst>
              <a:ext uri="{FF2B5EF4-FFF2-40B4-BE49-F238E27FC236}">
                <a16:creationId xmlns:a16="http://schemas.microsoft.com/office/drawing/2014/main" id="{AF839A2C-29C5-CA1A-29AD-0E46E0FE0682}"/>
              </a:ext>
            </a:extLst>
          </p:cNvPr>
          <p:cNvSpPr>
            <a:spLocks noGrp="1"/>
          </p:cNvSpPr>
          <p:nvPr>
            <p:ph type="sldNum" sz="quarter" idx="19"/>
          </p:nvPr>
        </p:nvSpPr>
        <p:spPr/>
        <p:txBody>
          <a:bodyPr/>
          <a:lstStyle>
            <a:lvl1pPr>
              <a:defRPr>
                <a:solidFill>
                  <a:schemeClr val="bg1"/>
                </a:solidFill>
              </a:defRPr>
            </a:lvl1pPr>
          </a:lstStyle>
          <a:p>
            <a:pPr>
              <a:defRPr/>
            </a:pPr>
            <a:fld id="{3DCDF5B7-C47D-4B10-9C96-E30446D7B9A0}" type="slidenum">
              <a:rPr lang="en-GB" altLang="en-US"/>
              <a:pPr>
                <a:defRPr/>
              </a:pPr>
              <a:t>‹#›</a:t>
            </a:fld>
            <a:endParaRPr lang="en-GB" altLang="en-US"/>
          </a:p>
        </p:txBody>
      </p:sp>
      <p:sp>
        <p:nvSpPr>
          <p:cNvPr id="8" name="Date Placeholder 2">
            <a:extLst>
              <a:ext uri="{FF2B5EF4-FFF2-40B4-BE49-F238E27FC236}">
                <a16:creationId xmlns:a16="http://schemas.microsoft.com/office/drawing/2014/main" id="{AAB19948-940D-73A1-7645-E3D27500C4CB}"/>
              </a:ext>
            </a:extLst>
          </p:cNvPr>
          <p:cNvSpPr>
            <a:spLocks noGrp="1"/>
          </p:cNvSpPr>
          <p:nvPr>
            <p:ph type="dt" sz="half" idx="20"/>
          </p:nvPr>
        </p:nvSpPr>
        <p:spPr>
          <a:xfrm>
            <a:off x="477838" y="6356350"/>
            <a:ext cx="1616075" cy="365125"/>
          </a:xfrm>
        </p:spPr>
        <p:txBody>
          <a:bodyPr/>
          <a:lstStyle>
            <a:lvl1pPr>
              <a:defRPr/>
            </a:lvl1pPr>
          </a:lstStyle>
          <a:p>
            <a:pPr>
              <a:defRPr/>
            </a:pPr>
            <a:fld id="{03496B1E-AABD-44A2-93DE-87D62B7FFEC5}" type="datetime4">
              <a:rPr lang="en-GB"/>
              <a:pPr>
                <a:defRPr/>
              </a:pPr>
              <a:t>19 May 2025</a:t>
            </a:fld>
            <a:endParaRPr lang="en-GB" dirty="0"/>
          </a:p>
        </p:txBody>
      </p:sp>
      <p:sp>
        <p:nvSpPr>
          <p:cNvPr id="9" name="Footer Placeholder 3">
            <a:extLst>
              <a:ext uri="{FF2B5EF4-FFF2-40B4-BE49-F238E27FC236}">
                <a16:creationId xmlns:a16="http://schemas.microsoft.com/office/drawing/2014/main" id="{99FCF317-B619-4995-C711-B314D747497B}"/>
              </a:ext>
            </a:extLst>
          </p:cNvPr>
          <p:cNvSpPr>
            <a:spLocks noGrp="1"/>
          </p:cNvSpPr>
          <p:nvPr>
            <p:ph type="ftr" sz="quarter" idx="21"/>
          </p:nvPr>
        </p:nvSpPr>
        <p:spPr>
          <a:xfrm>
            <a:off x="2344738" y="6356350"/>
            <a:ext cx="3470275" cy="365125"/>
          </a:xfrm>
        </p:spPr>
        <p:txBody>
          <a:bodyPr/>
          <a:lstStyle>
            <a:lvl1pPr algn="l">
              <a:defRPr/>
            </a:lvl1pPr>
          </a:lstStyle>
          <a:p>
            <a:pPr>
              <a:defRPr/>
            </a:pPr>
            <a:r>
              <a:rPr lang="en-GB"/>
              <a:t>Name, Department</a:t>
            </a:r>
            <a:endParaRPr lang="en-GB" dirty="0"/>
          </a:p>
        </p:txBody>
      </p:sp>
    </p:spTree>
    <p:extLst>
      <p:ext uri="{BB962C8B-B14F-4D97-AF65-F5344CB8AC3E}">
        <p14:creationId xmlns:p14="http://schemas.microsoft.com/office/powerpoint/2010/main" val="26164943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ey Fact &amp; Figures Slide 1">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D75067E-6996-A6B7-1A20-D9650A1C35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9D33448-1A9A-9519-7058-5C1186A41D68}"/>
              </a:ext>
            </a:extLst>
          </p:cNvPr>
          <p:cNvSpPr/>
          <p:nvPr userDrawn="1"/>
        </p:nvSpPr>
        <p:spPr>
          <a:xfrm>
            <a:off x="12636500" y="-4763"/>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Use this slide to showcase key facts and figures by editing the text in these boxes. Options with less boxes are also available in under the ’Layouts’ button.</a:t>
            </a:r>
          </a:p>
        </p:txBody>
      </p:sp>
      <p:sp>
        <p:nvSpPr>
          <p:cNvPr id="38" name="Text Placeholder 2"/>
          <p:cNvSpPr>
            <a:spLocks noGrp="1"/>
          </p:cNvSpPr>
          <p:nvPr>
            <p:ph type="body" sz="quarter" idx="26"/>
          </p:nvPr>
        </p:nvSpPr>
        <p:spPr>
          <a:xfrm>
            <a:off x="6095792" y="3346433"/>
            <a:ext cx="3048000" cy="3511568"/>
          </a:xfrm>
          <a:prstGeom prst="rect">
            <a:avLst/>
          </a:prstGeom>
          <a:solidFill>
            <a:schemeClr val="accent5"/>
          </a:solidFill>
        </p:spPr>
        <p:txBody>
          <a:bodyPr/>
          <a:lstStyle>
            <a:lvl1pPr marL="0" indent="0">
              <a:buNone/>
              <a:defRPr/>
            </a:lvl1pPr>
          </a:lstStyle>
          <a:p>
            <a:pPr lvl="0"/>
            <a:r>
              <a:rPr lang="en-US"/>
              <a:t>Edit Master text styles</a:t>
            </a:r>
          </a:p>
        </p:txBody>
      </p:sp>
      <p:sp>
        <p:nvSpPr>
          <p:cNvPr id="35" name="Text Placeholder 2"/>
          <p:cNvSpPr>
            <a:spLocks noGrp="1"/>
          </p:cNvSpPr>
          <p:nvPr>
            <p:ph type="body" sz="quarter" idx="24"/>
          </p:nvPr>
        </p:nvSpPr>
        <p:spPr>
          <a:xfrm>
            <a:off x="9144000" y="3346433"/>
            <a:ext cx="3048000" cy="3511568"/>
          </a:xfrm>
          <a:prstGeom prst="rect">
            <a:avLst/>
          </a:prstGeom>
          <a:solidFill>
            <a:schemeClr val="accent3"/>
          </a:solidFill>
        </p:spPr>
        <p:txBody>
          <a:bodyPr/>
          <a:lstStyle>
            <a:lvl1pPr marL="0" indent="0">
              <a:buNone/>
              <a:defRPr/>
            </a:lvl1pPr>
          </a:lstStyle>
          <a:p>
            <a:pPr lvl="0"/>
            <a:r>
              <a:rPr lang="en-US"/>
              <a:t>Edit Master text styles</a:t>
            </a:r>
          </a:p>
        </p:txBody>
      </p:sp>
      <p:sp>
        <p:nvSpPr>
          <p:cNvPr id="37" name="Text Placeholder 2"/>
          <p:cNvSpPr>
            <a:spLocks noGrp="1"/>
          </p:cNvSpPr>
          <p:nvPr>
            <p:ph type="body" sz="quarter" idx="25"/>
          </p:nvPr>
        </p:nvSpPr>
        <p:spPr>
          <a:xfrm>
            <a:off x="6096000" y="-4763"/>
            <a:ext cx="6096000" cy="3351213"/>
          </a:xfrm>
          <a:prstGeom prst="rect">
            <a:avLst/>
          </a:prstGeom>
          <a:solidFill>
            <a:schemeClr val="accent1"/>
          </a:solidFill>
        </p:spPr>
        <p:txBody>
          <a:bodyPr/>
          <a:lstStyle>
            <a:lvl1pPr marL="0" indent="0">
              <a:buNone/>
              <a:defRPr/>
            </a:lvl1pPr>
          </a:lstStyle>
          <a:p>
            <a:pPr lvl="0"/>
            <a:r>
              <a:rPr lang="en-US"/>
              <a:t>Edit Master text styles</a:t>
            </a:r>
          </a:p>
        </p:txBody>
      </p:sp>
      <p:sp>
        <p:nvSpPr>
          <p:cNvPr id="7" name="Content Placeholder 6"/>
          <p:cNvSpPr>
            <a:spLocks noGrp="1"/>
          </p:cNvSpPr>
          <p:nvPr>
            <p:ph sz="quarter" idx="13"/>
          </p:nvPr>
        </p:nvSpPr>
        <p:spPr>
          <a:xfrm>
            <a:off x="479379" y="2133603"/>
            <a:ext cx="5197519" cy="3746498"/>
          </a:xfrm>
          <a:prstGeom prst="rect">
            <a:avLst/>
          </a:prstGeom>
        </p:spPr>
        <p:txBody>
          <a:bodyPr/>
          <a:lstStyle>
            <a:lvl1pPr>
              <a:buClr>
                <a:schemeClr val="accent3"/>
              </a:buClr>
              <a:defRPr lang="en-GB" sz="2100" smtClean="0">
                <a:solidFill>
                  <a:schemeClr val="tx2"/>
                </a:solidFill>
                <a:effectLst/>
              </a:defRPr>
            </a:lvl1pPr>
            <a:lvl2pPr>
              <a:buClr>
                <a:schemeClr val="accent3"/>
              </a:buClr>
              <a:defRPr sz="2100">
                <a:solidFill>
                  <a:schemeClr val="tx2"/>
                </a:solidFill>
              </a:defRPr>
            </a:lvl2pPr>
            <a:lvl3pPr>
              <a:buClr>
                <a:schemeClr val="accent3"/>
              </a:buClr>
              <a:defRPr sz="2100">
                <a:solidFill>
                  <a:schemeClr val="tx2"/>
                </a:solidFill>
              </a:defRPr>
            </a:lvl3pPr>
          </a:lstStyle>
          <a:p>
            <a:pPr lvl="0"/>
            <a:r>
              <a:rPr lang="en-US"/>
              <a:t>Edit Master text styles</a:t>
            </a:r>
          </a:p>
          <a:p>
            <a:pPr lvl="1"/>
            <a:r>
              <a:rPr lang="en-US"/>
              <a:t>Second level</a:t>
            </a:r>
          </a:p>
          <a:p>
            <a:pPr lvl="2"/>
            <a:r>
              <a:rPr lang="en-US"/>
              <a:t>Third level</a:t>
            </a:r>
          </a:p>
        </p:txBody>
      </p:sp>
      <p:sp>
        <p:nvSpPr>
          <p:cNvPr id="20" name="Text Placeholder 18"/>
          <p:cNvSpPr>
            <a:spLocks noGrp="1"/>
          </p:cNvSpPr>
          <p:nvPr>
            <p:ph type="body" sz="quarter" idx="15"/>
          </p:nvPr>
        </p:nvSpPr>
        <p:spPr>
          <a:xfrm>
            <a:off x="479379" y="1484537"/>
            <a:ext cx="5197519" cy="627765"/>
          </a:xfrm>
          <a:prstGeom prst="rect">
            <a:avLst/>
          </a:prstGeom>
        </p:spPr>
        <p:txBody>
          <a:bodyPr>
            <a:noAutofit/>
          </a:bodyPr>
          <a:lstStyle>
            <a:lvl1pPr marL="0" indent="0">
              <a:buNone/>
              <a:defRPr sz="2100" b="1">
                <a:solidFill>
                  <a:schemeClr val="accent3"/>
                </a:solidFill>
              </a:defRPr>
            </a:lvl1pPr>
            <a:lvl2pPr>
              <a:defRPr sz="1050"/>
            </a:lvl2pPr>
            <a:lvl3pPr>
              <a:defRPr sz="1050"/>
            </a:lvl3pPr>
            <a:lvl4pPr>
              <a:defRPr sz="1050"/>
            </a:lvl4pPr>
            <a:lvl5pPr>
              <a:defRPr sz="1050"/>
            </a:lvl5pPr>
          </a:lstStyle>
          <a:p>
            <a:pPr lvl="0"/>
            <a:r>
              <a:rPr lang="en-US"/>
              <a:t>Edit Master text styles</a:t>
            </a:r>
          </a:p>
        </p:txBody>
      </p:sp>
      <p:sp>
        <p:nvSpPr>
          <p:cNvPr id="15" name="Text Placeholder 14"/>
          <p:cNvSpPr>
            <a:spLocks noGrp="1"/>
          </p:cNvSpPr>
          <p:nvPr>
            <p:ph type="body" sz="quarter" idx="16"/>
          </p:nvPr>
        </p:nvSpPr>
        <p:spPr>
          <a:xfrm>
            <a:off x="6316245" y="1001947"/>
            <a:ext cx="4107915" cy="4870564"/>
          </a:xfrm>
          <a:prstGeom prst="rect">
            <a:avLst/>
          </a:prstGeom>
        </p:spPr>
        <p:txBody>
          <a:bodyPr wrap="square">
            <a:spAutoFit/>
          </a:bodyPr>
          <a:lstStyle>
            <a:lvl1pPr marL="0" indent="0">
              <a:buNone/>
              <a:defRPr sz="8625" b="1">
                <a:solidFill>
                  <a:schemeClr val="tx1"/>
                </a:solidFill>
              </a:defRPr>
            </a:lvl1pPr>
            <a:lvl2pPr>
              <a:defRPr sz="2700"/>
            </a:lvl2pPr>
            <a:lvl3pPr>
              <a:defRPr sz="2700"/>
            </a:lvl3pPr>
            <a:lvl4pPr>
              <a:defRPr sz="2700"/>
            </a:lvl4pPr>
            <a:lvl5pPr>
              <a:defRPr sz="2700"/>
            </a:lvl5pPr>
          </a:lstStyle>
          <a:p>
            <a:pPr lvl="0"/>
            <a:r>
              <a:rPr lang="en-US"/>
              <a:t>Edit Master text styles</a:t>
            </a:r>
          </a:p>
        </p:txBody>
      </p:sp>
      <p:sp>
        <p:nvSpPr>
          <p:cNvPr id="22" name="Text Placeholder 14"/>
          <p:cNvSpPr>
            <a:spLocks noGrp="1"/>
          </p:cNvSpPr>
          <p:nvPr>
            <p:ph type="body" sz="quarter" idx="17"/>
          </p:nvPr>
        </p:nvSpPr>
        <p:spPr>
          <a:xfrm>
            <a:off x="6316247" y="2645220"/>
            <a:ext cx="5420828" cy="403957"/>
          </a:xfrm>
          <a:prstGeom prst="rect">
            <a:avLst/>
          </a:prstGeom>
        </p:spPr>
        <p:txBody>
          <a:bodyPr wrap="square">
            <a:spAutoFit/>
          </a:bodyPr>
          <a:lstStyle>
            <a:lvl1pPr marL="0" indent="0">
              <a:buNone/>
              <a:defRPr lang="en-GB" sz="2250" smtClean="0">
                <a:solidFill>
                  <a:schemeClr val="tx1"/>
                </a:solidFill>
                <a:effectLst/>
              </a:defRPr>
            </a:lvl1pPr>
            <a:lvl2pPr>
              <a:defRPr sz="2700"/>
            </a:lvl2pPr>
            <a:lvl3pPr>
              <a:defRPr sz="2700"/>
            </a:lvl3pPr>
            <a:lvl4pPr>
              <a:defRPr sz="2700"/>
            </a:lvl4pPr>
            <a:lvl5pPr>
              <a:defRPr sz="2700"/>
            </a:lvl5pPr>
          </a:lstStyle>
          <a:p>
            <a:pPr lvl="0"/>
            <a:r>
              <a:rPr lang="en-US"/>
              <a:t>Edit Master text styles</a:t>
            </a:r>
          </a:p>
        </p:txBody>
      </p:sp>
      <p:sp>
        <p:nvSpPr>
          <p:cNvPr id="23" name="Text Placeholder 14"/>
          <p:cNvSpPr>
            <a:spLocks noGrp="1"/>
          </p:cNvSpPr>
          <p:nvPr>
            <p:ph type="body" sz="quarter" idx="18"/>
          </p:nvPr>
        </p:nvSpPr>
        <p:spPr>
          <a:xfrm>
            <a:off x="6316248" y="3674810"/>
            <a:ext cx="2616739" cy="3748719"/>
          </a:xfrm>
          <a:prstGeom prst="rect">
            <a:avLst/>
          </a:prstGeom>
        </p:spPr>
        <p:txBody>
          <a:bodyPr wrap="square">
            <a:spAutoFit/>
          </a:bodyPr>
          <a:lstStyle>
            <a:lvl1pPr marL="0" indent="0">
              <a:buNone/>
              <a:defRPr sz="6600" b="1">
                <a:solidFill>
                  <a:schemeClr val="bg1"/>
                </a:solidFill>
              </a:defRPr>
            </a:lvl1pPr>
            <a:lvl2pPr>
              <a:defRPr sz="2700"/>
            </a:lvl2pPr>
            <a:lvl3pPr>
              <a:defRPr sz="2700"/>
            </a:lvl3pPr>
            <a:lvl4pPr>
              <a:defRPr sz="2700"/>
            </a:lvl4pPr>
            <a:lvl5pPr>
              <a:defRPr sz="2700"/>
            </a:lvl5pPr>
          </a:lstStyle>
          <a:p>
            <a:pPr lvl="0"/>
            <a:r>
              <a:rPr lang="en-US"/>
              <a:t>Edit Master text styles</a:t>
            </a:r>
          </a:p>
        </p:txBody>
      </p:sp>
      <p:sp>
        <p:nvSpPr>
          <p:cNvPr id="26" name="Text Placeholder 25"/>
          <p:cNvSpPr>
            <a:spLocks noGrp="1"/>
          </p:cNvSpPr>
          <p:nvPr>
            <p:ph type="body" sz="quarter" idx="19"/>
          </p:nvPr>
        </p:nvSpPr>
        <p:spPr>
          <a:xfrm>
            <a:off x="6316663" y="4985534"/>
            <a:ext cx="2616200" cy="674031"/>
          </a:xfrm>
          <a:prstGeom prst="rect">
            <a:avLst/>
          </a:prstGeom>
        </p:spPr>
        <p:txBody>
          <a:bodyPr>
            <a:spAutoFit/>
          </a:bodyPr>
          <a:lstStyle>
            <a:lvl1pPr marL="0" indent="0">
              <a:buNone/>
              <a:defRPr sz="2100" b="1">
                <a:solidFill>
                  <a:schemeClr val="bg1"/>
                </a:solidFill>
              </a:defRPr>
            </a:lvl1pPr>
            <a:lvl2pPr marL="342900" indent="0">
              <a:buNone/>
              <a:defRPr sz="2250" b="1">
                <a:solidFill>
                  <a:schemeClr val="bg1"/>
                </a:solidFill>
              </a:defRPr>
            </a:lvl2pPr>
            <a:lvl3pPr marL="685800" indent="0">
              <a:buNone/>
              <a:defRPr sz="2250" b="1">
                <a:solidFill>
                  <a:schemeClr val="bg1"/>
                </a:solidFill>
              </a:defRPr>
            </a:lvl3pPr>
            <a:lvl4pPr marL="1028700" indent="0">
              <a:buFont typeface="Arial" panose="020B0604020202020204" pitchFamily="34" charset="0"/>
              <a:buNone/>
              <a:defRPr sz="2250" b="1">
                <a:solidFill>
                  <a:schemeClr val="bg1"/>
                </a:solidFill>
              </a:defRPr>
            </a:lvl4pPr>
            <a:lvl5pPr marL="1371600" indent="0">
              <a:buFont typeface="Arial" panose="020B0604020202020204" pitchFamily="34" charset="0"/>
              <a:buNone/>
              <a:defRPr sz="2250" b="1">
                <a:solidFill>
                  <a:schemeClr val="bg1"/>
                </a:solidFill>
              </a:defRPr>
            </a:lvl5pPr>
          </a:lstStyle>
          <a:p>
            <a:pPr lvl="0"/>
            <a:r>
              <a:rPr lang="en-US"/>
              <a:t>Edit Master text styles</a:t>
            </a:r>
          </a:p>
        </p:txBody>
      </p:sp>
      <p:sp>
        <p:nvSpPr>
          <p:cNvPr id="27" name="Text Placeholder 14"/>
          <p:cNvSpPr>
            <a:spLocks noGrp="1"/>
          </p:cNvSpPr>
          <p:nvPr>
            <p:ph type="body" sz="quarter" idx="20"/>
          </p:nvPr>
        </p:nvSpPr>
        <p:spPr>
          <a:xfrm>
            <a:off x="9312665" y="4198281"/>
            <a:ext cx="2616739" cy="3748719"/>
          </a:xfrm>
          <a:prstGeom prst="rect">
            <a:avLst/>
          </a:prstGeom>
        </p:spPr>
        <p:txBody>
          <a:bodyPr wrap="square">
            <a:spAutoFit/>
          </a:bodyPr>
          <a:lstStyle>
            <a:lvl1pPr marL="0" indent="0">
              <a:buNone/>
              <a:defRPr sz="6600" b="1">
                <a:solidFill>
                  <a:schemeClr val="bg1"/>
                </a:solidFill>
              </a:defRPr>
            </a:lvl1pPr>
            <a:lvl2pPr>
              <a:defRPr sz="2700"/>
            </a:lvl2pPr>
            <a:lvl3pPr>
              <a:defRPr sz="2700"/>
            </a:lvl3pPr>
            <a:lvl4pPr>
              <a:defRPr sz="2700"/>
            </a:lvl4pPr>
            <a:lvl5pPr>
              <a:defRPr sz="2700"/>
            </a:lvl5pPr>
          </a:lstStyle>
          <a:p>
            <a:pPr lvl="0"/>
            <a:r>
              <a:rPr lang="en-US"/>
              <a:t>Edit Master text styles</a:t>
            </a:r>
          </a:p>
        </p:txBody>
      </p:sp>
      <p:sp>
        <p:nvSpPr>
          <p:cNvPr id="28" name="Text Placeholder 25"/>
          <p:cNvSpPr>
            <a:spLocks noGrp="1"/>
          </p:cNvSpPr>
          <p:nvPr>
            <p:ph type="body" sz="quarter" idx="21"/>
          </p:nvPr>
        </p:nvSpPr>
        <p:spPr>
          <a:xfrm>
            <a:off x="9313083" y="3675975"/>
            <a:ext cx="2616200" cy="674031"/>
          </a:xfrm>
          <a:prstGeom prst="rect">
            <a:avLst/>
          </a:prstGeom>
        </p:spPr>
        <p:txBody>
          <a:bodyPr>
            <a:spAutoFit/>
          </a:bodyPr>
          <a:lstStyle>
            <a:lvl1pPr marL="0" indent="0">
              <a:buNone/>
              <a:defRPr sz="2100" b="1">
                <a:solidFill>
                  <a:schemeClr val="bg1"/>
                </a:solidFill>
              </a:defRPr>
            </a:lvl1pPr>
            <a:lvl2pPr marL="342900" indent="0">
              <a:buNone/>
              <a:defRPr sz="2250" b="1">
                <a:solidFill>
                  <a:schemeClr val="bg1"/>
                </a:solidFill>
              </a:defRPr>
            </a:lvl2pPr>
            <a:lvl3pPr marL="685800" indent="0">
              <a:buNone/>
              <a:defRPr sz="2250" b="1">
                <a:solidFill>
                  <a:schemeClr val="bg1"/>
                </a:solidFill>
              </a:defRPr>
            </a:lvl3pPr>
            <a:lvl4pPr marL="1028700" indent="0">
              <a:buFont typeface="Arial" panose="020B0604020202020204" pitchFamily="34" charset="0"/>
              <a:buNone/>
              <a:defRPr sz="2250" b="1">
                <a:solidFill>
                  <a:schemeClr val="bg1"/>
                </a:solidFill>
              </a:defRPr>
            </a:lvl4pPr>
            <a:lvl5pPr marL="1371600" indent="0">
              <a:buFont typeface="Arial" panose="020B0604020202020204" pitchFamily="34" charset="0"/>
              <a:buNone/>
              <a:defRPr sz="2250" b="1">
                <a:solidFill>
                  <a:schemeClr val="bg1"/>
                </a:solidFill>
              </a:defRPr>
            </a:lvl5pPr>
          </a:lstStyle>
          <a:p>
            <a:pPr lvl="0"/>
            <a:r>
              <a:rPr lang="en-US"/>
              <a:t>Edit Master text styles</a:t>
            </a:r>
          </a:p>
        </p:txBody>
      </p:sp>
      <p:sp>
        <p:nvSpPr>
          <p:cNvPr id="33" name="Text Placeholder 25"/>
          <p:cNvSpPr>
            <a:spLocks noGrp="1"/>
          </p:cNvSpPr>
          <p:nvPr>
            <p:ph type="body" sz="quarter" idx="22"/>
          </p:nvPr>
        </p:nvSpPr>
        <p:spPr>
          <a:xfrm>
            <a:off x="9313083" y="5476639"/>
            <a:ext cx="2616200" cy="674031"/>
          </a:xfrm>
          <a:prstGeom prst="rect">
            <a:avLst/>
          </a:prstGeom>
        </p:spPr>
        <p:txBody>
          <a:bodyPr>
            <a:spAutoFit/>
          </a:bodyPr>
          <a:lstStyle>
            <a:lvl1pPr marL="0" indent="0">
              <a:buNone/>
              <a:defRPr sz="2100" b="1">
                <a:solidFill>
                  <a:schemeClr val="bg1"/>
                </a:solidFill>
              </a:defRPr>
            </a:lvl1pPr>
            <a:lvl2pPr marL="342900" indent="0">
              <a:buNone/>
              <a:defRPr sz="2250" b="1">
                <a:solidFill>
                  <a:schemeClr val="bg1"/>
                </a:solidFill>
              </a:defRPr>
            </a:lvl2pPr>
            <a:lvl3pPr marL="685800" indent="0">
              <a:buNone/>
              <a:defRPr sz="2250" b="1">
                <a:solidFill>
                  <a:schemeClr val="bg1"/>
                </a:solidFill>
              </a:defRPr>
            </a:lvl3pPr>
            <a:lvl4pPr marL="1028700" indent="0">
              <a:buFont typeface="Arial" panose="020B0604020202020204" pitchFamily="34" charset="0"/>
              <a:buNone/>
              <a:defRPr sz="2250" b="1">
                <a:solidFill>
                  <a:schemeClr val="bg1"/>
                </a:solidFill>
              </a:defRPr>
            </a:lvl4pPr>
            <a:lvl5pPr marL="1371600" indent="0">
              <a:buFont typeface="Arial" panose="020B0604020202020204" pitchFamily="34" charset="0"/>
              <a:buNone/>
              <a:defRPr sz="2250" b="1">
                <a:solidFill>
                  <a:schemeClr val="bg1"/>
                </a:solidFill>
              </a:defRPr>
            </a:lvl5pPr>
          </a:lstStyle>
          <a:p>
            <a:pPr lvl="0"/>
            <a:r>
              <a:rPr lang="en-US"/>
              <a:t>Edit Master text styles</a:t>
            </a:r>
          </a:p>
        </p:txBody>
      </p:sp>
      <p:sp>
        <p:nvSpPr>
          <p:cNvPr id="34" name="Text Placeholder 6"/>
          <p:cNvSpPr>
            <a:spLocks noGrp="1"/>
          </p:cNvSpPr>
          <p:nvPr>
            <p:ph type="body" sz="quarter" idx="23"/>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4" name="Slide Number Placeholder 4">
            <a:extLst>
              <a:ext uri="{FF2B5EF4-FFF2-40B4-BE49-F238E27FC236}">
                <a16:creationId xmlns:a16="http://schemas.microsoft.com/office/drawing/2014/main" id="{3409FDBB-46BC-8440-D295-51AD07C5E457}"/>
              </a:ext>
            </a:extLst>
          </p:cNvPr>
          <p:cNvSpPr>
            <a:spLocks noGrp="1"/>
          </p:cNvSpPr>
          <p:nvPr>
            <p:ph type="sldNum" sz="quarter" idx="27"/>
          </p:nvPr>
        </p:nvSpPr>
        <p:spPr/>
        <p:txBody>
          <a:bodyPr/>
          <a:lstStyle>
            <a:lvl1pPr>
              <a:defRPr>
                <a:solidFill>
                  <a:schemeClr val="bg1"/>
                </a:solidFill>
              </a:defRPr>
            </a:lvl1pPr>
          </a:lstStyle>
          <a:p>
            <a:pPr>
              <a:defRPr/>
            </a:pPr>
            <a:fld id="{BB88683C-2F97-40A4-9E44-7AE0025BF85B}" type="slidenum">
              <a:rPr lang="en-GB" altLang="en-US"/>
              <a:pPr>
                <a:defRPr/>
              </a:pPr>
              <a:t>‹#›</a:t>
            </a:fld>
            <a:endParaRPr lang="en-GB" altLang="en-US"/>
          </a:p>
        </p:txBody>
      </p:sp>
      <p:sp>
        <p:nvSpPr>
          <p:cNvPr id="5" name="Date Placeholder 2">
            <a:extLst>
              <a:ext uri="{FF2B5EF4-FFF2-40B4-BE49-F238E27FC236}">
                <a16:creationId xmlns:a16="http://schemas.microsoft.com/office/drawing/2014/main" id="{DD8934F7-F078-72EF-8374-EE21539BD01B}"/>
              </a:ext>
            </a:extLst>
          </p:cNvPr>
          <p:cNvSpPr>
            <a:spLocks noGrp="1"/>
          </p:cNvSpPr>
          <p:nvPr>
            <p:ph type="dt" sz="half" idx="28"/>
          </p:nvPr>
        </p:nvSpPr>
        <p:spPr>
          <a:xfrm>
            <a:off x="477838" y="6356350"/>
            <a:ext cx="1616075" cy="365125"/>
          </a:xfrm>
        </p:spPr>
        <p:txBody>
          <a:bodyPr/>
          <a:lstStyle>
            <a:lvl1pPr>
              <a:defRPr/>
            </a:lvl1pPr>
          </a:lstStyle>
          <a:p>
            <a:pPr>
              <a:defRPr/>
            </a:pPr>
            <a:fld id="{DAE75E51-F527-498F-A3B8-84407AE49332}" type="datetime4">
              <a:rPr lang="en-GB"/>
              <a:pPr>
                <a:defRPr/>
              </a:pPr>
              <a:t>19 May 2025</a:t>
            </a:fld>
            <a:endParaRPr lang="en-GB" dirty="0"/>
          </a:p>
        </p:txBody>
      </p:sp>
      <p:sp>
        <p:nvSpPr>
          <p:cNvPr id="6" name="Footer Placeholder 3">
            <a:extLst>
              <a:ext uri="{FF2B5EF4-FFF2-40B4-BE49-F238E27FC236}">
                <a16:creationId xmlns:a16="http://schemas.microsoft.com/office/drawing/2014/main" id="{8D61F910-2456-5CAD-7877-656BF4421CB5}"/>
              </a:ext>
            </a:extLst>
          </p:cNvPr>
          <p:cNvSpPr>
            <a:spLocks noGrp="1"/>
          </p:cNvSpPr>
          <p:nvPr>
            <p:ph type="ftr" sz="quarter" idx="29"/>
          </p:nvPr>
        </p:nvSpPr>
        <p:spPr>
          <a:xfrm>
            <a:off x="2344738" y="6356350"/>
            <a:ext cx="3470275" cy="365125"/>
          </a:xfrm>
        </p:spPr>
        <p:txBody>
          <a:bodyPr/>
          <a:lstStyle>
            <a:lvl1pPr algn="l">
              <a:defRPr/>
            </a:lvl1pPr>
          </a:lstStyle>
          <a:p>
            <a:pPr>
              <a:defRPr/>
            </a:pPr>
            <a:r>
              <a:rPr lang="en-GB"/>
              <a:t>Name, Department</a:t>
            </a:r>
            <a:endParaRPr lang="en-GB" dirty="0"/>
          </a:p>
        </p:txBody>
      </p:sp>
    </p:spTree>
    <p:extLst>
      <p:ext uri="{BB962C8B-B14F-4D97-AF65-F5344CB8AC3E}">
        <p14:creationId xmlns:p14="http://schemas.microsoft.com/office/powerpoint/2010/main" val="10974710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ey Fact &amp; Figures Slide 2">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55A039C-D2AB-19CB-3C09-07BE4D6581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E03D7E5-ECFC-632D-0DE7-8504ED20FBD3}"/>
              </a:ext>
            </a:extLst>
          </p:cNvPr>
          <p:cNvSpPr/>
          <p:nvPr userDrawn="1"/>
        </p:nvSpPr>
        <p:spPr>
          <a:xfrm>
            <a:off x="12636500" y="-4763"/>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Use this slide to showcase key facts and figures by editing the text in these boxes. Options with more boxes are also available in under the ’Layouts’ button.</a:t>
            </a:r>
          </a:p>
        </p:txBody>
      </p:sp>
      <p:sp>
        <p:nvSpPr>
          <p:cNvPr id="33" name="Text Placeholder 2"/>
          <p:cNvSpPr>
            <a:spLocks noGrp="1"/>
          </p:cNvSpPr>
          <p:nvPr>
            <p:ph type="body" sz="quarter" idx="23"/>
          </p:nvPr>
        </p:nvSpPr>
        <p:spPr>
          <a:xfrm>
            <a:off x="6096000" y="3346433"/>
            <a:ext cx="6096000" cy="3511568"/>
          </a:xfrm>
          <a:prstGeom prst="rect">
            <a:avLst/>
          </a:prstGeom>
          <a:solidFill>
            <a:schemeClr val="accent3"/>
          </a:solidFill>
        </p:spPr>
        <p:txBody>
          <a:bodyPr/>
          <a:lstStyle>
            <a:lvl1pPr marL="0" indent="0">
              <a:buNone/>
              <a:defRPr/>
            </a:lvl1pPr>
          </a:lstStyle>
          <a:p>
            <a:pPr lvl="0"/>
            <a:r>
              <a:rPr lang="en-US"/>
              <a:t>Edit Master text styles</a:t>
            </a:r>
          </a:p>
        </p:txBody>
      </p:sp>
      <p:sp>
        <p:nvSpPr>
          <p:cNvPr id="3" name="Text Placeholder 2"/>
          <p:cNvSpPr>
            <a:spLocks noGrp="1"/>
          </p:cNvSpPr>
          <p:nvPr>
            <p:ph type="body" sz="quarter" idx="22"/>
          </p:nvPr>
        </p:nvSpPr>
        <p:spPr>
          <a:xfrm>
            <a:off x="6096000" y="-4763"/>
            <a:ext cx="6096000" cy="3351213"/>
          </a:xfrm>
          <a:prstGeom prst="rect">
            <a:avLst/>
          </a:prstGeom>
          <a:solidFill>
            <a:schemeClr val="accent1"/>
          </a:solidFill>
        </p:spPr>
        <p:txBody>
          <a:bodyPr/>
          <a:lstStyle>
            <a:lvl1pPr marL="0" indent="0">
              <a:buNone/>
              <a:defRPr/>
            </a:lvl1pPr>
          </a:lstStyle>
          <a:p>
            <a:pPr lvl="0"/>
            <a:r>
              <a:rPr lang="en-US"/>
              <a:t>Edit Master text styles</a:t>
            </a:r>
          </a:p>
        </p:txBody>
      </p:sp>
      <p:sp>
        <p:nvSpPr>
          <p:cNvPr id="7" name="Content Placeholder 6"/>
          <p:cNvSpPr>
            <a:spLocks noGrp="1"/>
          </p:cNvSpPr>
          <p:nvPr>
            <p:ph sz="quarter" idx="13"/>
          </p:nvPr>
        </p:nvSpPr>
        <p:spPr>
          <a:xfrm>
            <a:off x="479379" y="2133603"/>
            <a:ext cx="5197519" cy="3746498"/>
          </a:xfrm>
          <a:prstGeom prst="rect">
            <a:avLst/>
          </a:prstGeom>
        </p:spPr>
        <p:txBody>
          <a:bodyPr/>
          <a:lstStyle>
            <a:lvl1pPr>
              <a:buClr>
                <a:schemeClr val="accent3"/>
              </a:buClr>
              <a:defRPr lang="en-GB" sz="2100" smtClean="0">
                <a:solidFill>
                  <a:schemeClr val="tx2"/>
                </a:solidFill>
                <a:effectLst/>
              </a:defRPr>
            </a:lvl1pPr>
            <a:lvl2pPr>
              <a:buClr>
                <a:schemeClr val="accent3"/>
              </a:buClr>
              <a:defRPr sz="2100">
                <a:solidFill>
                  <a:schemeClr val="tx2"/>
                </a:solidFill>
              </a:defRPr>
            </a:lvl2pPr>
            <a:lvl3pPr>
              <a:buClr>
                <a:schemeClr val="accent3"/>
              </a:buClr>
              <a:defRPr sz="2100">
                <a:solidFill>
                  <a:schemeClr val="tx2"/>
                </a:solidFill>
              </a:defRPr>
            </a:lvl3pPr>
          </a:lstStyle>
          <a:p>
            <a:pPr lvl="0"/>
            <a:r>
              <a:rPr lang="en-US"/>
              <a:t>Edit Master text styles</a:t>
            </a:r>
          </a:p>
          <a:p>
            <a:pPr lvl="1"/>
            <a:r>
              <a:rPr lang="en-US"/>
              <a:t>Second level</a:t>
            </a:r>
          </a:p>
          <a:p>
            <a:pPr lvl="2"/>
            <a:r>
              <a:rPr lang="en-US"/>
              <a:t>Third level</a:t>
            </a:r>
          </a:p>
        </p:txBody>
      </p:sp>
      <p:sp>
        <p:nvSpPr>
          <p:cNvPr id="20" name="Text Placeholder 18"/>
          <p:cNvSpPr>
            <a:spLocks noGrp="1"/>
          </p:cNvSpPr>
          <p:nvPr>
            <p:ph type="body" sz="quarter" idx="15"/>
          </p:nvPr>
        </p:nvSpPr>
        <p:spPr>
          <a:xfrm>
            <a:off x="479379" y="1484537"/>
            <a:ext cx="5197519" cy="627765"/>
          </a:xfrm>
          <a:prstGeom prst="rect">
            <a:avLst/>
          </a:prstGeom>
        </p:spPr>
        <p:txBody>
          <a:bodyPr>
            <a:noAutofit/>
          </a:bodyPr>
          <a:lstStyle>
            <a:lvl1pPr marL="0" indent="0">
              <a:buNone/>
              <a:defRPr sz="2100" b="1">
                <a:solidFill>
                  <a:schemeClr val="accent3"/>
                </a:solidFill>
              </a:defRPr>
            </a:lvl1pPr>
            <a:lvl2pPr>
              <a:defRPr sz="1050"/>
            </a:lvl2pPr>
            <a:lvl3pPr>
              <a:defRPr sz="1050"/>
            </a:lvl3pPr>
            <a:lvl4pPr>
              <a:defRPr sz="1050"/>
            </a:lvl4pPr>
            <a:lvl5pPr>
              <a:defRPr sz="1050"/>
            </a:lvl5pPr>
          </a:lstStyle>
          <a:p>
            <a:pPr lvl="0"/>
            <a:r>
              <a:rPr lang="en-US"/>
              <a:t>Edit Master text styles</a:t>
            </a:r>
          </a:p>
        </p:txBody>
      </p:sp>
      <p:sp>
        <p:nvSpPr>
          <p:cNvPr id="27" name="Text Placeholder 14"/>
          <p:cNvSpPr>
            <a:spLocks noGrp="1"/>
          </p:cNvSpPr>
          <p:nvPr>
            <p:ph type="body" sz="quarter" idx="20"/>
          </p:nvPr>
        </p:nvSpPr>
        <p:spPr>
          <a:xfrm>
            <a:off x="6316247" y="3736744"/>
            <a:ext cx="3210527" cy="7259680"/>
          </a:xfrm>
          <a:prstGeom prst="rect">
            <a:avLst/>
          </a:prstGeom>
        </p:spPr>
        <p:txBody>
          <a:bodyPr wrap="square">
            <a:spAutoFit/>
          </a:bodyPr>
          <a:lstStyle>
            <a:lvl1pPr marL="0" indent="0">
              <a:buNone/>
              <a:defRPr sz="8625" b="1">
                <a:solidFill>
                  <a:schemeClr val="bg1"/>
                </a:solidFill>
              </a:defRPr>
            </a:lvl1pPr>
            <a:lvl2pPr>
              <a:defRPr sz="2700"/>
            </a:lvl2pPr>
            <a:lvl3pPr>
              <a:defRPr sz="2700"/>
            </a:lvl3pPr>
            <a:lvl4pPr>
              <a:defRPr sz="2700"/>
            </a:lvl4pPr>
            <a:lvl5pPr>
              <a:defRPr sz="2700"/>
            </a:lvl5pPr>
          </a:lstStyle>
          <a:p>
            <a:pPr lvl="0"/>
            <a:r>
              <a:rPr lang="en-US"/>
              <a:t>Edit Master text styles</a:t>
            </a:r>
          </a:p>
        </p:txBody>
      </p:sp>
      <p:sp>
        <p:nvSpPr>
          <p:cNvPr id="28" name="Text Placeholder 25"/>
          <p:cNvSpPr>
            <a:spLocks noGrp="1"/>
          </p:cNvSpPr>
          <p:nvPr>
            <p:ph type="body" sz="quarter" idx="21"/>
          </p:nvPr>
        </p:nvSpPr>
        <p:spPr>
          <a:xfrm>
            <a:off x="9526773" y="4032170"/>
            <a:ext cx="2242659" cy="674031"/>
          </a:xfrm>
          <a:prstGeom prst="rect">
            <a:avLst/>
          </a:prstGeom>
        </p:spPr>
        <p:txBody>
          <a:bodyPr wrap="square">
            <a:spAutoFit/>
          </a:bodyPr>
          <a:lstStyle>
            <a:lvl1pPr marL="0" marR="0" indent="0" algn="l" defTabSz="685800" rtl="0" eaLnBrk="1" fontAlgn="auto" latinLnBrk="0" hangingPunct="1">
              <a:lnSpc>
                <a:spcPct val="90000"/>
              </a:lnSpc>
              <a:spcBef>
                <a:spcPts val="750"/>
              </a:spcBef>
              <a:spcAft>
                <a:spcPts val="0"/>
              </a:spcAft>
              <a:buClrTx/>
              <a:buSzTx/>
              <a:buFont typeface="Wingdings" panose="05000000000000000000" pitchFamily="2" charset="2"/>
              <a:buNone/>
              <a:tabLst/>
              <a:defRPr sz="2100" b="1">
                <a:solidFill>
                  <a:schemeClr val="bg1"/>
                </a:solidFill>
              </a:defRPr>
            </a:lvl1pPr>
            <a:lvl2pPr marL="342900" indent="0">
              <a:buNone/>
              <a:defRPr sz="2250" b="1">
                <a:solidFill>
                  <a:schemeClr val="bg1"/>
                </a:solidFill>
              </a:defRPr>
            </a:lvl2pPr>
            <a:lvl3pPr marL="685800" indent="0">
              <a:buNone/>
              <a:defRPr sz="2250" b="1">
                <a:solidFill>
                  <a:schemeClr val="bg1"/>
                </a:solidFill>
              </a:defRPr>
            </a:lvl3pPr>
            <a:lvl4pPr marL="1028700" indent="0">
              <a:buFont typeface="Arial" panose="020B0604020202020204" pitchFamily="34" charset="0"/>
              <a:buNone/>
              <a:defRPr sz="2250" b="1">
                <a:solidFill>
                  <a:schemeClr val="bg1"/>
                </a:solidFill>
              </a:defRPr>
            </a:lvl4pPr>
            <a:lvl5pPr marL="1371600" indent="0">
              <a:buFont typeface="Arial" panose="020B0604020202020204" pitchFamily="34" charset="0"/>
              <a:buNone/>
              <a:defRPr sz="2250" b="1">
                <a:solidFill>
                  <a:schemeClr val="bg1"/>
                </a:solidFill>
              </a:defRPr>
            </a:lvl5pPr>
          </a:lstStyle>
          <a:p>
            <a:pPr lvl="0"/>
            <a:r>
              <a:rPr lang="en-US"/>
              <a:t>Edit Master text styles</a:t>
            </a:r>
          </a:p>
        </p:txBody>
      </p:sp>
      <p:sp>
        <p:nvSpPr>
          <p:cNvPr id="24" name="Text Placeholder 14"/>
          <p:cNvSpPr>
            <a:spLocks noGrp="1"/>
          </p:cNvSpPr>
          <p:nvPr>
            <p:ph type="body" sz="quarter" idx="16"/>
          </p:nvPr>
        </p:nvSpPr>
        <p:spPr>
          <a:xfrm>
            <a:off x="6316245" y="1001947"/>
            <a:ext cx="4107915" cy="4870564"/>
          </a:xfrm>
          <a:prstGeom prst="rect">
            <a:avLst/>
          </a:prstGeom>
        </p:spPr>
        <p:txBody>
          <a:bodyPr wrap="square">
            <a:spAutoFit/>
          </a:bodyPr>
          <a:lstStyle>
            <a:lvl1pPr marL="0" indent="0">
              <a:buNone/>
              <a:defRPr sz="8625" b="1">
                <a:solidFill>
                  <a:schemeClr val="tx1"/>
                </a:solidFill>
              </a:defRPr>
            </a:lvl1pPr>
            <a:lvl2pPr>
              <a:defRPr sz="2700"/>
            </a:lvl2pPr>
            <a:lvl3pPr>
              <a:defRPr sz="2700"/>
            </a:lvl3pPr>
            <a:lvl4pPr>
              <a:defRPr sz="2700"/>
            </a:lvl4pPr>
            <a:lvl5pPr>
              <a:defRPr sz="2700"/>
            </a:lvl5pPr>
          </a:lstStyle>
          <a:p>
            <a:pPr lvl="0"/>
            <a:r>
              <a:rPr lang="en-US"/>
              <a:t>Edit Master text styles</a:t>
            </a:r>
          </a:p>
        </p:txBody>
      </p:sp>
      <p:sp>
        <p:nvSpPr>
          <p:cNvPr id="25" name="Text Placeholder 14"/>
          <p:cNvSpPr>
            <a:spLocks noGrp="1"/>
          </p:cNvSpPr>
          <p:nvPr>
            <p:ph type="body" sz="quarter" idx="17"/>
          </p:nvPr>
        </p:nvSpPr>
        <p:spPr>
          <a:xfrm>
            <a:off x="6316247" y="2645220"/>
            <a:ext cx="5420828" cy="403957"/>
          </a:xfrm>
          <a:prstGeom prst="rect">
            <a:avLst/>
          </a:prstGeom>
        </p:spPr>
        <p:txBody>
          <a:bodyPr wrap="square">
            <a:spAutoFit/>
          </a:bodyPr>
          <a:lstStyle>
            <a:lvl1pPr marL="0" indent="0">
              <a:buNone/>
              <a:defRPr lang="en-GB" sz="2250" smtClean="0">
                <a:solidFill>
                  <a:schemeClr val="tx1"/>
                </a:solidFill>
                <a:effectLst/>
              </a:defRPr>
            </a:lvl1pPr>
            <a:lvl2pPr>
              <a:defRPr sz="2700"/>
            </a:lvl2pPr>
            <a:lvl3pPr>
              <a:defRPr sz="2700"/>
            </a:lvl3pPr>
            <a:lvl4pPr>
              <a:defRPr sz="2700"/>
            </a:lvl4pPr>
            <a:lvl5pPr>
              <a:defRPr sz="2700"/>
            </a:lvl5pPr>
          </a:lstStyle>
          <a:p>
            <a:pPr lvl="0"/>
            <a:r>
              <a:rPr lang="en-US"/>
              <a:t>Edit Master text styles</a:t>
            </a:r>
          </a:p>
        </p:txBody>
      </p:sp>
      <p:sp>
        <p:nvSpPr>
          <p:cNvPr id="32"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5" name="Slide Number Placeholder 4">
            <a:extLst>
              <a:ext uri="{FF2B5EF4-FFF2-40B4-BE49-F238E27FC236}">
                <a16:creationId xmlns:a16="http://schemas.microsoft.com/office/drawing/2014/main" id="{04AD6D4D-4D08-4334-2140-B8470A14F5C7}"/>
              </a:ext>
            </a:extLst>
          </p:cNvPr>
          <p:cNvSpPr>
            <a:spLocks noGrp="1"/>
          </p:cNvSpPr>
          <p:nvPr>
            <p:ph type="sldNum" sz="quarter" idx="24"/>
          </p:nvPr>
        </p:nvSpPr>
        <p:spPr/>
        <p:txBody>
          <a:bodyPr/>
          <a:lstStyle>
            <a:lvl1pPr>
              <a:defRPr>
                <a:solidFill>
                  <a:schemeClr val="bg1"/>
                </a:solidFill>
              </a:defRPr>
            </a:lvl1pPr>
          </a:lstStyle>
          <a:p>
            <a:pPr>
              <a:defRPr/>
            </a:pPr>
            <a:fld id="{DAA390EF-B6EB-4330-822E-5CF7D220FB8F}" type="slidenum">
              <a:rPr lang="en-GB" altLang="en-US"/>
              <a:pPr>
                <a:defRPr/>
              </a:pPr>
              <a:t>‹#›</a:t>
            </a:fld>
            <a:endParaRPr lang="en-GB" altLang="en-US"/>
          </a:p>
        </p:txBody>
      </p:sp>
      <p:sp>
        <p:nvSpPr>
          <p:cNvPr id="6" name="Date Placeholder 2">
            <a:extLst>
              <a:ext uri="{FF2B5EF4-FFF2-40B4-BE49-F238E27FC236}">
                <a16:creationId xmlns:a16="http://schemas.microsoft.com/office/drawing/2014/main" id="{0BA2DF27-048E-4653-193D-01B23617211C}"/>
              </a:ext>
            </a:extLst>
          </p:cNvPr>
          <p:cNvSpPr>
            <a:spLocks noGrp="1"/>
          </p:cNvSpPr>
          <p:nvPr>
            <p:ph type="dt" sz="half" idx="25"/>
          </p:nvPr>
        </p:nvSpPr>
        <p:spPr>
          <a:xfrm>
            <a:off x="477838" y="6356350"/>
            <a:ext cx="1616075" cy="365125"/>
          </a:xfrm>
        </p:spPr>
        <p:txBody>
          <a:bodyPr/>
          <a:lstStyle>
            <a:lvl1pPr>
              <a:defRPr/>
            </a:lvl1pPr>
          </a:lstStyle>
          <a:p>
            <a:pPr>
              <a:defRPr/>
            </a:pPr>
            <a:fld id="{87A95983-09FA-4B8A-ACE4-C474416A5983}" type="datetime4">
              <a:rPr lang="en-GB"/>
              <a:pPr>
                <a:defRPr/>
              </a:pPr>
              <a:t>19 May 2025</a:t>
            </a:fld>
            <a:endParaRPr lang="en-GB" dirty="0"/>
          </a:p>
        </p:txBody>
      </p:sp>
      <p:sp>
        <p:nvSpPr>
          <p:cNvPr id="8" name="Footer Placeholder 3">
            <a:extLst>
              <a:ext uri="{FF2B5EF4-FFF2-40B4-BE49-F238E27FC236}">
                <a16:creationId xmlns:a16="http://schemas.microsoft.com/office/drawing/2014/main" id="{FCD02C3B-0315-2200-9741-F6054E8760F4}"/>
              </a:ext>
            </a:extLst>
          </p:cNvPr>
          <p:cNvSpPr>
            <a:spLocks noGrp="1"/>
          </p:cNvSpPr>
          <p:nvPr>
            <p:ph type="ftr" sz="quarter" idx="26"/>
          </p:nvPr>
        </p:nvSpPr>
        <p:spPr>
          <a:xfrm>
            <a:off x="2344738" y="6356350"/>
            <a:ext cx="3470275" cy="365125"/>
          </a:xfrm>
        </p:spPr>
        <p:txBody>
          <a:bodyPr/>
          <a:lstStyle>
            <a:lvl1pPr algn="l">
              <a:defRPr/>
            </a:lvl1pPr>
          </a:lstStyle>
          <a:p>
            <a:pPr>
              <a:defRPr/>
            </a:pPr>
            <a:r>
              <a:rPr lang="en-GB"/>
              <a:t>Name, Department</a:t>
            </a:r>
            <a:endParaRPr lang="en-GB" dirty="0"/>
          </a:p>
        </p:txBody>
      </p:sp>
    </p:spTree>
    <p:extLst>
      <p:ext uri="{BB962C8B-B14F-4D97-AF65-F5344CB8AC3E}">
        <p14:creationId xmlns:p14="http://schemas.microsoft.com/office/powerpoint/2010/main" val="29194945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amp; Text Gri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2191DED-9337-1FB0-BD83-E7EF105803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a:extLst>
              <a:ext uri="{FF2B5EF4-FFF2-40B4-BE49-F238E27FC236}">
                <a16:creationId xmlns:a16="http://schemas.microsoft.com/office/drawing/2014/main" id="{12C65373-CCF1-5A99-9FCF-D86EE29BCF55}"/>
              </a:ext>
            </a:extLst>
          </p:cNvPr>
          <p:cNvSpPr>
            <a:spLocks/>
          </p:cNvSpPr>
          <p:nvPr/>
        </p:nvSpPr>
        <p:spPr bwMode="auto">
          <a:xfrm>
            <a:off x="7358063" y="-33338"/>
            <a:ext cx="9525" cy="5360988"/>
          </a:xfrm>
          <a:custGeom>
            <a:avLst/>
            <a:gdLst>
              <a:gd name="T0" fmla="*/ 0 w 8785"/>
              <a:gd name="T1" fmla="*/ 0 h 5360669"/>
              <a:gd name="T2" fmla="*/ 0 w 8785"/>
              <a:gd name="T3" fmla="*/ 5366412 h 5360669"/>
              <a:gd name="T4" fmla="*/ 0 60000 65536"/>
              <a:gd name="T5" fmla="*/ 0 60000 65536"/>
            </a:gdLst>
            <a:ahLst/>
            <a:cxnLst>
              <a:cxn ang="T4">
                <a:pos x="T0" y="T1"/>
              </a:cxn>
              <a:cxn ang="T5">
                <a:pos x="T2" y="T3"/>
              </a:cxn>
            </a:cxnLst>
            <a:rect l="0" t="0" r="r" b="b"/>
            <a:pathLst>
              <a:path w="8785" h="5360669">
                <a:moveTo>
                  <a:pt x="0" y="0"/>
                </a:moveTo>
                <a:lnTo>
                  <a:pt x="0" y="5360670"/>
                </a:lnTo>
              </a:path>
            </a:pathLst>
          </a:custGeom>
          <a:noFill/>
          <a:ln w="10732" cap="flat">
            <a:solidFill>
              <a:srgbClr val="009CB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4" name="Freeform 8">
            <a:extLst>
              <a:ext uri="{FF2B5EF4-FFF2-40B4-BE49-F238E27FC236}">
                <a16:creationId xmlns:a16="http://schemas.microsoft.com/office/drawing/2014/main" id="{1F783F56-41FB-A5A2-5FC5-C6F04B4D8828}"/>
              </a:ext>
            </a:extLst>
          </p:cNvPr>
          <p:cNvSpPr>
            <a:spLocks/>
          </p:cNvSpPr>
          <p:nvPr/>
        </p:nvSpPr>
        <p:spPr bwMode="auto">
          <a:xfrm>
            <a:off x="4843463" y="5345113"/>
            <a:ext cx="2489200" cy="1512887"/>
          </a:xfrm>
          <a:custGeom>
            <a:avLst/>
            <a:gdLst>
              <a:gd name="T0" fmla="*/ 249438 w 2489062"/>
              <a:gd name="T1" fmla="*/ 0 h 1513156"/>
              <a:gd name="T2" fmla="*/ 0 w 2489062"/>
              <a:gd name="T3" fmla="*/ 1508321 h 1513156"/>
              <a:gd name="T4" fmla="*/ 0 60000 65536"/>
              <a:gd name="T5" fmla="*/ 0 60000 65536"/>
            </a:gdLst>
            <a:ahLst/>
            <a:cxnLst>
              <a:cxn ang="T4">
                <a:pos x="T0" y="T1"/>
              </a:cxn>
              <a:cxn ang="T5">
                <a:pos x="T2" y="T3"/>
              </a:cxn>
            </a:cxnLst>
            <a:rect l="0" t="0" r="r" b="b"/>
            <a:pathLst>
              <a:path w="2489062" h="1513156">
                <a:moveTo>
                  <a:pt x="2489063" y="0"/>
                </a:moveTo>
                <a:lnTo>
                  <a:pt x="0" y="1513156"/>
                </a:lnTo>
              </a:path>
            </a:pathLst>
          </a:custGeom>
          <a:noFill/>
          <a:ln w="10732" cap="flat">
            <a:solidFill>
              <a:srgbClr val="009CB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5" name="Freeform 9">
            <a:extLst>
              <a:ext uri="{FF2B5EF4-FFF2-40B4-BE49-F238E27FC236}">
                <a16:creationId xmlns:a16="http://schemas.microsoft.com/office/drawing/2014/main" id="{EFBCF83E-22D5-CB58-9177-81A27C055289}"/>
              </a:ext>
            </a:extLst>
          </p:cNvPr>
          <p:cNvSpPr>
            <a:spLocks/>
          </p:cNvSpPr>
          <p:nvPr/>
        </p:nvSpPr>
        <p:spPr bwMode="auto">
          <a:xfrm>
            <a:off x="7310438" y="5278438"/>
            <a:ext cx="95250" cy="96837"/>
          </a:xfrm>
          <a:custGeom>
            <a:avLst/>
            <a:gdLst>
              <a:gd name="T0" fmla="*/ 3723 w 96645"/>
              <a:gd name="T1" fmla="*/ 98934 h 96715"/>
              <a:gd name="T2" fmla="*/ 7447 w 96645"/>
              <a:gd name="T3" fmla="*/ 49467 h 96715"/>
              <a:gd name="T4" fmla="*/ 3723 w 96645"/>
              <a:gd name="T5" fmla="*/ 0 h 96715"/>
              <a:gd name="T6" fmla="*/ 0 w 96645"/>
              <a:gd name="T7" fmla="*/ 49467 h 96715"/>
              <a:gd name="T8" fmla="*/ 3723 w 96645"/>
              <a:gd name="T9" fmla="*/ 98934 h 96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645" h="96715">
                <a:moveTo>
                  <a:pt x="48323" y="96715"/>
                </a:moveTo>
                <a:cubicBezTo>
                  <a:pt x="74681" y="96715"/>
                  <a:pt x="96646" y="75614"/>
                  <a:pt x="96646" y="48358"/>
                </a:cubicBezTo>
                <a:cubicBezTo>
                  <a:pt x="96646" y="21981"/>
                  <a:pt x="75559" y="0"/>
                  <a:pt x="48323" y="0"/>
                </a:cubicBezTo>
                <a:cubicBezTo>
                  <a:pt x="21965" y="0"/>
                  <a:pt x="0" y="21102"/>
                  <a:pt x="0" y="48358"/>
                </a:cubicBezTo>
                <a:cubicBezTo>
                  <a:pt x="878" y="75614"/>
                  <a:pt x="21965" y="96715"/>
                  <a:pt x="48323" y="96715"/>
                </a:cubicBezTo>
              </a:path>
            </a:pathLst>
          </a:custGeom>
          <a:solidFill>
            <a:schemeClr val="accent1"/>
          </a:solidFill>
          <a:ln>
            <a:noFill/>
          </a:ln>
          <a:extLst>
            <a:ext uri="{91240B29-F687-4F45-9708-019B960494DF}">
              <a14:hiddenLine xmlns:a14="http://schemas.microsoft.com/office/drawing/2010/main" w="8782" cap="flat">
                <a:solidFill>
                  <a:srgbClr val="000000"/>
                </a:solidFill>
                <a:prstDash val="solid"/>
                <a:miter lim="800000"/>
                <a:headEnd/>
                <a:tailEnd/>
              </a14:hiddenLine>
            </a:ext>
          </a:extLst>
        </p:spPr>
        <p:txBody>
          <a:bodyPr anchor="ctr"/>
          <a:lstStyle/>
          <a:p>
            <a:endParaRPr lang="en-GB"/>
          </a:p>
        </p:txBody>
      </p:sp>
      <p:sp>
        <p:nvSpPr>
          <p:cNvPr id="6" name="Freeform 10">
            <a:extLst>
              <a:ext uri="{FF2B5EF4-FFF2-40B4-BE49-F238E27FC236}">
                <a16:creationId xmlns:a16="http://schemas.microsoft.com/office/drawing/2014/main" id="{E9B80911-F90F-F56C-CB8C-F50CBB418311}"/>
              </a:ext>
            </a:extLst>
          </p:cNvPr>
          <p:cNvSpPr>
            <a:spLocks/>
          </p:cNvSpPr>
          <p:nvPr/>
        </p:nvSpPr>
        <p:spPr bwMode="auto">
          <a:xfrm>
            <a:off x="5541963" y="6350000"/>
            <a:ext cx="95250" cy="96838"/>
          </a:xfrm>
          <a:custGeom>
            <a:avLst/>
            <a:gdLst>
              <a:gd name="T0" fmla="*/ 3723 w 96645"/>
              <a:gd name="T1" fmla="*/ 98953 h 96715"/>
              <a:gd name="T2" fmla="*/ 7447 w 96645"/>
              <a:gd name="T3" fmla="*/ 49479 h 96715"/>
              <a:gd name="T4" fmla="*/ 3723 w 96645"/>
              <a:gd name="T5" fmla="*/ 0 h 96715"/>
              <a:gd name="T6" fmla="*/ 0 w 96645"/>
              <a:gd name="T7" fmla="*/ 49479 h 96715"/>
              <a:gd name="T8" fmla="*/ 3723 w 96645"/>
              <a:gd name="T9" fmla="*/ 98953 h 96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645" h="96715">
                <a:moveTo>
                  <a:pt x="48323" y="96715"/>
                </a:moveTo>
                <a:cubicBezTo>
                  <a:pt x="74681" y="96715"/>
                  <a:pt x="96646" y="75614"/>
                  <a:pt x="96646" y="48358"/>
                </a:cubicBezTo>
                <a:cubicBezTo>
                  <a:pt x="96646" y="21981"/>
                  <a:pt x="75560" y="0"/>
                  <a:pt x="48323" y="0"/>
                </a:cubicBezTo>
                <a:cubicBezTo>
                  <a:pt x="21965" y="0"/>
                  <a:pt x="0" y="21102"/>
                  <a:pt x="0" y="48358"/>
                </a:cubicBezTo>
                <a:cubicBezTo>
                  <a:pt x="0" y="75614"/>
                  <a:pt x="21965" y="96715"/>
                  <a:pt x="48323" y="96715"/>
                </a:cubicBezTo>
              </a:path>
            </a:pathLst>
          </a:custGeom>
          <a:solidFill>
            <a:srgbClr val="009CBD"/>
          </a:solidFill>
          <a:ln>
            <a:noFill/>
          </a:ln>
          <a:extLst>
            <a:ext uri="{91240B29-F687-4F45-9708-019B960494DF}">
              <a14:hiddenLine xmlns:a14="http://schemas.microsoft.com/office/drawing/2010/main" w="8782" cap="flat">
                <a:solidFill>
                  <a:srgbClr val="000000"/>
                </a:solidFill>
                <a:prstDash val="solid"/>
                <a:miter lim="800000"/>
                <a:headEnd/>
                <a:tailEnd/>
              </a14:hiddenLine>
            </a:ext>
          </a:extLst>
        </p:spPr>
        <p:txBody>
          <a:bodyPr anchor="ctr"/>
          <a:lstStyle/>
          <a:p>
            <a:endParaRPr lang="en-GB"/>
          </a:p>
        </p:txBody>
      </p:sp>
      <p:sp>
        <p:nvSpPr>
          <p:cNvPr id="7" name="Freeform 11">
            <a:extLst>
              <a:ext uri="{FF2B5EF4-FFF2-40B4-BE49-F238E27FC236}">
                <a16:creationId xmlns:a16="http://schemas.microsoft.com/office/drawing/2014/main" id="{4B7355F0-1D40-F41A-8579-F7B7135B7417}"/>
              </a:ext>
            </a:extLst>
          </p:cNvPr>
          <p:cNvSpPr>
            <a:spLocks/>
          </p:cNvSpPr>
          <p:nvPr/>
        </p:nvSpPr>
        <p:spPr bwMode="auto">
          <a:xfrm>
            <a:off x="7332663" y="3109913"/>
            <a:ext cx="3736975" cy="2235200"/>
          </a:xfrm>
          <a:custGeom>
            <a:avLst/>
            <a:gdLst>
              <a:gd name="T0" fmla="*/ 372502 w 3738425"/>
              <a:gd name="T1" fmla="*/ 0 h 2235004"/>
              <a:gd name="T2" fmla="*/ 0 w 3738425"/>
              <a:gd name="T3" fmla="*/ 2238533 h 2235004"/>
              <a:gd name="T4" fmla="*/ 0 60000 65536"/>
              <a:gd name="T5" fmla="*/ 0 60000 65536"/>
            </a:gdLst>
            <a:ahLst/>
            <a:cxnLst>
              <a:cxn ang="T4">
                <a:pos x="T0" y="T1"/>
              </a:cxn>
              <a:cxn ang="T5">
                <a:pos x="T2" y="T3"/>
              </a:cxn>
            </a:cxnLst>
            <a:rect l="0" t="0" r="r" b="b"/>
            <a:pathLst>
              <a:path w="3738425" h="2235004">
                <a:moveTo>
                  <a:pt x="3738425" y="0"/>
                </a:moveTo>
                <a:lnTo>
                  <a:pt x="0" y="2235005"/>
                </a:lnTo>
              </a:path>
            </a:pathLst>
          </a:custGeom>
          <a:noFill/>
          <a:ln w="10732" cap="flat">
            <a:solidFill>
              <a:srgbClr val="009CB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8" name="Freeform 12">
            <a:extLst>
              <a:ext uri="{FF2B5EF4-FFF2-40B4-BE49-F238E27FC236}">
                <a16:creationId xmlns:a16="http://schemas.microsoft.com/office/drawing/2014/main" id="{5F8EC895-C6F8-6D70-45BB-CF00C097E267}"/>
              </a:ext>
            </a:extLst>
          </p:cNvPr>
          <p:cNvSpPr>
            <a:spLocks/>
          </p:cNvSpPr>
          <p:nvPr/>
        </p:nvSpPr>
        <p:spPr bwMode="auto">
          <a:xfrm>
            <a:off x="5899150" y="-34925"/>
            <a:ext cx="6280150" cy="3816350"/>
          </a:xfrm>
          <a:custGeom>
            <a:avLst/>
            <a:gdLst>
              <a:gd name="T0" fmla="*/ 627141 w 6281082"/>
              <a:gd name="T1" fmla="*/ 3839678 h 3814982"/>
              <a:gd name="T2" fmla="*/ 0 w 6281082"/>
              <a:gd name="T3" fmla="*/ 0 h 3814982"/>
              <a:gd name="T4" fmla="*/ 0 60000 65536"/>
              <a:gd name="T5" fmla="*/ 0 60000 65536"/>
            </a:gdLst>
            <a:ahLst/>
            <a:cxnLst>
              <a:cxn ang="T4">
                <a:pos x="T0" y="T1"/>
              </a:cxn>
              <a:cxn ang="T5">
                <a:pos x="T2" y="T3"/>
              </a:cxn>
            </a:cxnLst>
            <a:rect l="0" t="0" r="r" b="b"/>
            <a:pathLst>
              <a:path w="6281082" h="3814982">
                <a:moveTo>
                  <a:pt x="6281083" y="3814982"/>
                </a:moveTo>
                <a:lnTo>
                  <a:pt x="0" y="0"/>
                </a:lnTo>
              </a:path>
            </a:pathLst>
          </a:custGeom>
          <a:noFill/>
          <a:ln w="10732" cap="flat">
            <a:solidFill>
              <a:srgbClr val="009CB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9" name="Rectangle 8">
            <a:extLst>
              <a:ext uri="{FF2B5EF4-FFF2-40B4-BE49-F238E27FC236}">
                <a16:creationId xmlns:a16="http://schemas.microsoft.com/office/drawing/2014/main" id="{4DB701E5-E1A5-1BA7-DB29-4E4B40C3E9AE}"/>
              </a:ext>
            </a:extLst>
          </p:cNvPr>
          <p:cNvSpPr/>
          <p:nvPr userDrawn="1"/>
        </p:nvSpPr>
        <p:spPr>
          <a:xfrm>
            <a:off x="9625013" y="-2763838"/>
            <a:ext cx="2566987" cy="230346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To reposition your image in the triangle below go to the ‘Picture Format’ tab and select ‘Crop’ You will then be able to select the image and move it around within the shape.</a:t>
            </a:r>
          </a:p>
        </p:txBody>
      </p:sp>
      <p:sp>
        <p:nvSpPr>
          <p:cNvPr id="22" name="Content Placeholder 6"/>
          <p:cNvSpPr>
            <a:spLocks noGrp="1"/>
          </p:cNvSpPr>
          <p:nvPr>
            <p:ph sz="quarter" idx="19"/>
          </p:nvPr>
        </p:nvSpPr>
        <p:spPr>
          <a:xfrm>
            <a:off x="479376" y="2462432"/>
            <a:ext cx="6355237" cy="3194142"/>
          </a:xfrm>
          <a:prstGeom prst="rect">
            <a:avLst/>
          </a:prstGeom>
        </p:spPr>
        <p:txBody>
          <a:bodyPr/>
          <a:lstStyle>
            <a:lvl1pPr>
              <a:buClr>
                <a:schemeClr val="accent3"/>
              </a:buClr>
              <a:defRPr lang="en-GB" sz="2100" smtClean="0">
                <a:solidFill>
                  <a:schemeClr val="tx2"/>
                </a:solidFill>
                <a:effectLst/>
              </a:defRPr>
            </a:lvl1pPr>
            <a:lvl2pPr>
              <a:buClr>
                <a:schemeClr val="accent3"/>
              </a:buClr>
              <a:defRPr sz="2100">
                <a:solidFill>
                  <a:schemeClr val="tx2"/>
                </a:solidFill>
              </a:defRPr>
            </a:lvl2pPr>
            <a:lvl3pPr>
              <a:buClr>
                <a:schemeClr val="accent3"/>
              </a:buClr>
              <a:defRPr sz="2100">
                <a:solidFill>
                  <a:schemeClr val="tx2"/>
                </a:solidFill>
              </a:defRPr>
            </a:lvl3pPr>
          </a:lstStyle>
          <a:p>
            <a:pPr lvl="0"/>
            <a:r>
              <a:rPr lang="en-US"/>
              <a:t>Edit Master text styles</a:t>
            </a:r>
          </a:p>
          <a:p>
            <a:pPr lvl="1"/>
            <a:r>
              <a:rPr lang="en-US"/>
              <a:t>Second level</a:t>
            </a:r>
          </a:p>
          <a:p>
            <a:pPr lvl="2"/>
            <a:r>
              <a:rPr lang="en-US"/>
              <a:t>Third level</a:t>
            </a:r>
          </a:p>
        </p:txBody>
      </p:sp>
      <p:sp>
        <p:nvSpPr>
          <p:cNvPr id="26" name="Title 1"/>
          <p:cNvSpPr>
            <a:spLocks noGrp="1"/>
          </p:cNvSpPr>
          <p:nvPr>
            <p:ph type="title"/>
          </p:nvPr>
        </p:nvSpPr>
        <p:spPr>
          <a:xfrm>
            <a:off x="479377" y="1357071"/>
            <a:ext cx="6355239" cy="1035050"/>
          </a:xfrm>
          <a:prstGeom prst="rect">
            <a:avLst/>
          </a:prstGeom>
        </p:spPr>
        <p:txBody>
          <a:bodyPr anchor="ctr"/>
          <a:lstStyle>
            <a:lvl1pPr algn="l">
              <a:defRPr baseline="0">
                <a:solidFill>
                  <a:schemeClr val="accent1"/>
                </a:solidFill>
              </a:defRPr>
            </a:lvl1pPr>
          </a:lstStyle>
          <a:p>
            <a:r>
              <a:rPr lang="en-US"/>
              <a:t>Click to edit Master title style</a:t>
            </a:r>
            <a:endParaRPr lang="en-GB" dirty="0"/>
          </a:p>
        </p:txBody>
      </p:sp>
      <p:sp>
        <p:nvSpPr>
          <p:cNvPr id="30" name="Text Placeholder 29"/>
          <p:cNvSpPr>
            <a:spLocks noGrp="1"/>
          </p:cNvSpPr>
          <p:nvPr>
            <p:ph type="body" sz="quarter" idx="25"/>
          </p:nvPr>
        </p:nvSpPr>
        <p:spPr>
          <a:xfrm>
            <a:off x="7310221" y="803620"/>
            <a:ext cx="96647" cy="96715"/>
          </a:xfrm>
          <a:custGeom>
            <a:avLst/>
            <a:gdLst>
              <a:gd name="connsiteX0" fmla="*/ 48323 w 96646"/>
              <a:gd name="connsiteY0" fmla="*/ 0 h 96715"/>
              <a:gd name="connsiteX1" fmla="*/ 96646 w 96646"/>
              <a:gd name="connsiteY1" fmla="*/ 48358 h 96715"/>
              <a:gd name="connsiteX2" fmla="*/ 48323 w 96646"/>
              <a:gd name="connsiteY2" fmla="*/ 96715 h 96715"/>
              <a:gd name="connsiteX3" fmla="*/ 0 w 96646"/>
              <a:gd name="connsiteY3" fmla="*/ 48358 h 96715"/>
              <a:gd name="connsiteX4" fmla="*/ 48323 w 96646"/>
              <a:gd name="connsiteY4" fmla="*/ 0 h 9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46" h="96715">
                <a:moveTo>
                  <a:pt x="48323" y="0"/>
                </a:moveTo>
                <a:cubicBezTo>
                  <a:pt x="75559" y="0"/>
                  <a:pt x="96646" y="21102"/>
                  <a:pt x="96646" y="48358"/>
                </a:cubicBezTo>
                <a:cubicBezTo>
                  <a:pt x="96646" y="75614"/>
                  <a:pt x="74681" y="96715"/>
                  <a:pt x="48323" y="96715"/>
                </a:cubicBezTo>
                <a:cubicBezTo>
                  <a:pt x="21965" y="96715"/>
                  <a:pt x="0" y="75614"/>
                  <a:pt x="0" y="48358"/>
                </a:cubicBezTo>
                <a:cubicBezTo>
                  <a:pt x="0" y="21102"/>
                  <a:pt x="21965" y="0"/>
                  <a:pt x="48323" y="0"/>
                </a:cubicBezTo>
                <a:close/>
              </a:path>
            </a:pathLst>
          </a:custGeom>
          <a:solidFill>
            <a:schemeClr val="accent1"/>
          </a:solidFill>
        </p:spPr>
        <p:txBody>
          <a:bodyPr wrap="square">
            <a:noAutofit/>
          </a:bodyPr>
          <a:lstStyle>
            <a:lvl1pPr marL="0" indent="0">
              <a:buNone/>
              <a:defRPr/>
            </a:lvl1pPr>
          </a:lstStyle>
          <a:p>
            <a:pPr lvl="0"/>
            <a:r>
              <a:rPr lang="en-US"/>
              <a:t>Edit Master text styles</a:t>
            </a:r>
          </a:p>
        </p:txBody>
      </p:sp>
      <p:sp>
        <p:nvSpPr>
          <p:cNvPr id="31" name="Text Placeholder 30"/>
          <p:cNvSpPr>
            <a:spLocks noGrp="1"/>
          </p:cNvSpPr>
          <p:nvPr>
            <p:ph type="body" sz="quarter" idx="26"/>
          </p:nvPr>
        </p:nvSpPr>
        <p:spPr>
          <a:xfrm>
            <a:off x="7310221" y="5267540"/>
            <a:ext cx="96647" cy="96715"/>
          </a:xfrm>
          <a:custGeom>
            <a:avLst/>
            <a:gdLst>
              <a:gd name="connsiteX0" fmla="*/ 48323 w 96646"/>
              <a:gd name="connsiteY0" fmla="*/ 0 h 96715"/>
              <a:gd name="connsiteX1" fmla="*/ 96646 w 96646"/>
              <a:gd name="connsiteY1" fmla="*/ 48358 h 96715"/>
              <a:gd name="connsiteX2" fmla="*/ 48323 w 96646"/>
              <a:gd name="connsiteY2" fmla="*/ 96715 h 96715"/>
              <a:gd name="connsiteX3" fmla="*/ 0 w 96646"/>
              <a:gd name="connsiteY3" fmla="*/ 48358 h 96715"/>
              <a:gd name="connsiteX4" fmla="*/ 48323 w 96646"/>
              <a:gd name="connsiteY4" fmla="*/ 0 h 9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46" h="96715">
                <a:moveTo>
                  <a:pt x="48323" y="0"/>
                </a:moveTo>
                <a:cubicBezTo>
                  <a:pt x="75559" y="0"/>
                  <a:pt x="96646" y="21102"/>
                  <a:pt x="96646" y="48358"/>
                </a:cubicBezTo>
                <a:cubicBezTo>
                  <a:pt x="96646" y="75614"/>
                  <a:pt x="74681" y="96715"/>
                  <a:pt x="48323" y="96715"/>
                </a:cubicBezTo>
                <a:cubicBezTo>
                  <a:pt x="21965" y="96715"/>
                  <a:pt x="0" y="75614"/>
                  <a:pt x="0" y="48358"/>
                </a:cubicBezTo>
                <a:cubicBezTo>
                  <a:pt x="0" y="21102"/>
                  <a:pt x="21965" y="0"/>
                  <a:pt x="48323" y="0"/>
                </a:cubicBezTo>
                <a:close/>
              </a:path>
            </a:pathLst>
          </a:custGeom>
          <a:solidFill>
            <a:schemeClr val="accent1"/>
          </a:solidFill>
        </p:spPr>
        <p:txBody>
          <a:bodyPr wrap="square">
            <a:noAutofit/>
          </a:bodyPr>
          <a:lstStyle>
            <a:lvl1pPr marL="0" indent="0">
              <a:buNone/>
              <a:defRPr/>
            </a:lvl1pPr>
          </a:lstStyle>
          <a:p>
            <a:pPr lvl="0"/>
            <a:r>
              <a:rPr lang="en-US"/>
              <a:t>Edit Master text styles</a:t>
            </a:r>
          </a:p>
        </p:txBody>
      </p:sp>
      <p:sp>
        <p:nvSpPr>
          <p:cNvPr id="35" name="Picture Placeholder 34"/>
          <p:cNvSpPr>
            <a:spLocks noGrp="1"/>
          </p:cNvSpPr>
          <p:nvPr>
            <p:ph type="pic" sz="quarter" idx="27"/>
          </p:nvPr>
        </p:nvSpPr>
        <p:spPr>
          <a:xfrm>
            <a:off x="7358543" y="851973"/>
            <a:ext cx="3712068" cy="4475286"/>
          </a:xfrm>
          <a:custGeom>
            <a:avLst/>
            <a:gdLst>
              <a:gd name="connsiteX0" fmla="*/ 0 w 3712068"/>
              <a:gd name="connsiteY0" fmla="*/ 0 h 4475286"/>
              <a:gd name="connsiteX1" fmla="*/ 3712068 w 3712068"/>
              <a:gd name="connsiteY1" fmla="*/ 2256439 h 4475286"/>
              <a:gd name="connsiteX2" fmla="*/ 0 w 3712068"/>
              <a:gd name="connsiteY2" fmla="*/ 4475286 h 4475286"/>
            </a:gdLst>
            <a:ahLst/>
            <a:cxnLst>
              <a:cxn ang="0">
                <a:pos x="connsiteX0" y="connsiteY0"/>
              </a:cxn>
              <a:cxn ang="0">
                <a:pos x="connsiteX1" y="connsiteY1"/>
              </a:cxn>
              <a:cxn ang="0">
                <a:pos x="connsiteX2" y="connsiteY2"/>
              </a:cxn>
            </a:cxnLst>
            <a:rect l="l" t="t" r="r" b="b"/>
            <a:pathLst>
              <a:path w="3712068" h="4475286">
                <a:moveTo>
                  <a:pt x="0" y="0"/>
                </a:moveTo>
                <a:lnTo>
                  <a:pt x="3712068" y="2256439"/>
                </a:lnTo>
                <a:lnTo>
                  <a:pt x="0" y="4475286"/>
                </a:lnTo>
                <a:close/>
              </a:path>
            </a:pathLst>
          </a:custGeom>
          <a:blipFill>
            <a:blip r:embed="rId3" cstate="screen"/>
            <a:stretch>
              <a:fillRect/>
            </a:stretch>
          </a:blipFill>
          <a:ln>
            <a:solidFill>
              <a:schemeClr val="accent1"/>
            </a:solidFill>
          </a:ln>
        </p:spPr>
        <p:txBody>
          <a:bodyPr wrap="square" anchor="ctr">
            <a:noAutofit/>
          </a:bodyPr>
          <a:lstStyle>
            <a:lvl1pPr marL="0" indent="0" algn="ctr">
              <a:buNone/>
              <a:defRPr sz="2100"/>
            </a:lvl1pPr>
          </a:lstStyle>
          <a:p>
            <a:pPr lvl="0"/>
            <a:endParaRPr lang="en-US" noProof="0"/>
          </a:p>
        </p:txBody>
      </p:sp>
      <p:sp>
        <p:nvSpPr>
          <p:cNvPr id="21"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10" name="Slide Number Placeholder 4">
            <a:extLst>
              <a:ext uri="{FF2B5EF4-FFF2-40B4-BE49-F238E27FC236}">
                <a16:creationId xmlns:a16="http://schemas.microsoft.com/office/drawing/2014/main" id="{333AEC1C-7384-4FEA-D17C-ABF90DF6516B}"/>
              </a:ext>
            </a:extLst>
          </p:cNvPr>
          <p:cNvSpPr>
            <a:spLocks noGrp="1"/>
          </p:cNvSpPr>
          <p:nvPr>
            <p:ph type="sldNum" sz="quarter" idx="28"/>
          </p:nvPr>
        </p:nvSpPr>
        <p:spPr/>
        <p:txBody>
          <a:bodyPr/>
          <a:lstStyle>
            <a:lvl1pPr>
              <a:defRPr/>
            </a:lvl1pPr>
          </a:lstStyle>
          <a:p>
            <a:pPr>
              <a:defRPr/>
            </a:pPr>
            <a:fld id="{62695103-DD22-47EA-B787-B3271992A986}" type="slidenum">
              <a:rPr lang="en-GB" altLang="en-US"/>
              <a:pPr>
                <a:defRPr/>
              </a:pPr>
              <a:t>‹#›</a:t>
            </a:fld>
            <a:endParaRPr lang="en-GB" altLang="en-US"/>
          </a:p>
        </p:txBody>
      </p:sp>
      <p:sp>
        <p:nvSpPr>
          <p:cNvPr id="11" name="Date Placeholder 2">
            <a:extLst>
              <a:ext uri="{FF2B5EF4-FFF2-40B4-BE49-F238E27FC236}">
                <a16:creationId xmlns:a16="http://schemas.microsoft.com/office/drawing/2014/main" id="{C1042B41-D97F-A76E-32A4-6067376909A1}"/>
              </a:ext>
            </a:extLst>
          </p:cNvPr>
          <p:cNvSpPr>
            <a:spLocks noGrp="1"/>
          </p:cNvSpPr>
          <p:nvPr>
            <p:ph type="dt" sz="half" idx="29"/>
          </p:nvPr>
        </p:nvSpPr>
        <p:spPr>
          <a:xfrm>
            <a:off x="477838" y="6356350"/>
            <a:ext cx="1616075" cy="365125"/>
          </a:xfrm>
        </p:spPr>
        <p:txBody>
          <a:bodyPr/>
          <a:lstStyle>
            <a:lvl1pPr>
              <a:defRPr/>
            </a:lvl1pPr>
          </a:lstStyle>
          <a:p>
            <a:pPr>
              <a:defRPr/>
            </a:pPr>
            <a:fld id="{2364256C-49C4-41CE-8159-CF343E5B2E77}" type="datetime4">
              <a:rPr lang="en-GB"/>
              <a:pPr>
                <a:defRPr/>
              </a:pPr>
              <a:t>19 May 2025</a:t>
            </a:fld>
            <a:endParaRPr lang="en-GB" dirty="0"/>
          </a:p>
        </p:txBody>
      </p:sp>
      <p:sp>
        <p:nvSpPr>
          <p:cNvPr id="12" name="Footer Placeholder 3">
            <a:extLst>
              <a:ext uri="{FF2B5EF4-FFF2-40B4-BE49-F238E27FC236}">
                <a16:creationId xmlns:a16="http://schemas.microsoft.com/office/drawing/2014/main" id="{D54DB989-ACEE-7631-9F66-0EDCEBACCEBB}"/>
              </a:ext>
            </a:extLst>
          </p:cNvPr>
          <p:cNvSpPr>
            <a:spLocks noGrp="1"/>
          </p:cNvSpPr>
          <p:nvPr>
            <p:ph type="ftr" sz="quarter" idx="30"/>
          </p:nvPr>
        </p:nvSpPr>
        <p:spPr>
          <a:xfrm>
            <a:off x="2344738" y="6356350"/>
            <a:ext cx="3470275" cy="365125"/>
          </a:xfrm>
        </p:spPr>
        <p:txBody>
          <a:bodyPr/>
          <a:lstStyle>
            <a:lvl1pPr algn="l">
              <a:defRPr/>
            </a:lvl1pPr>
          </a:lstStyle>
          <a:p>
            <a:pPr>
              <a:defRPr/>
            </a:pPr>
            <a:r>
              <a:rPr lang="en-GB"/>
              <a:t>Name, Department</a:t>
            </a:r>
            <a:endParaRPr lang="en-GB" dirty="0"/>
          </a:p>
        </p:txBody>
      </p:sp>
    </p:spTree>
    <p:extLst>
      <p:ext uri="{BB962C8B-B14F-4D97-AF65-F5344CB8AC3E}">
        <p14:creationId xmlns:p14="http://schemas.microsoft.com/office/powerpoint/2010/main" val="25354898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Image &amp; Text Grid Slide">
    <p:bg>
      <p:bgPr>
        <a:solidFill>
          <a:srgbClr val="191A4F"/>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B132DCE-A040-810F-13A6-1E4E21A560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a:extLst>
              <a:ext uri="{FF2B5EF4-FFF2-40B4-BE49-F238E27FC236}">
                <a16:creationId xmlns:a16="http://schemas.microsoft.com/office/drawing/2014/main" id="{94340B42-A9FA-CB87-DD32-4E6277D6B2B2}"/>
              </a:ext>
            </a:extLst>
          </p:cNvPr>
          <p:cNvSpPr>
            <a:spLocks/>
          </p:cNvSpPr>
          <p:nvPr/>
        </p:nvSpPr>
        <p:spPr bwMode="auto">
          <a:xfrm>
            <a:off x="7358063" y="-33338"/>
            <a:ext cx="9525" cy="5360988"/>
          </a:xfrm>
          <a:custGeom>
            <a:avLst/>
            <a:gdLst>
              <a:gd name="T0" fmla="*/ 0 w 8785"/>
              <a:gd name="T1" fmla="*/ 0 h 5360669"/>
              <a:gd name="T2" fmla="*/ 0 w 8785"/>
              <a:gd name="T3" fmla="*/ 5366412 h 5360669"/>
              <a:gd name="T4" fmla="*/ 0 60000 65536"/>
              <a:gd name="T5" fmla="*/ 0 60000 65536"/>
            </a:gdLst>
            <a:ahLst/>
            <a:cxnLst>
              <a:cxn ang="T4">
                <a:pos x="T0" y="T1"/>
              </a:cxn>
              <a:cxn ang="T5">
                <a:pos x="T2" y="T3"/>
              </a:cxn>
            </a:cxnLst>
            <a:rect l="0" t="0" r="r" b="b"/>
            <a:pathLst>
              <a:path w="8785" h="5360669">
                <a:moveTo>
                  <a:pt x="0" y="0"/>
                </a:moveTo>
                <a:lnTo>
                  <a:pt x="0" y="5360670"/>
                </a:lnTo>
              </a:path>
            </a:pathLst>
          </a:custGeom>
          <a:noFill/>
          <a:ln w="10732" cap="flat">
            <a:solidFill>
              <a:srgbClr val="009CB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4" name="Freeform 8">
            <a:extLst>
              <a:ext uri="{FF2B5EF4-FFF2-40B4-BE49-F238E27FC236}">
                <a16:creationId xmlns:a16="http://schemas.microsoft.com/office/drawing/2014/main" id="{0461318F-CB02-3069-28FA-7558E3E88BCA}"/>
              </a:ext>
            </a:extLst>
          </p:cNvPr>
          <p:cNvSpPr>
            <a:spLocks/>
          </p:cNvSpPr>
          <p:nvPr/>
        </p:nvSpPr>
        <p:spPr bwMode="auto">
          <a:xfrm>
            <a:off x="4843463" y="5345113"/>
            <a:ext cx="2489200" cy="1512887"/>
          </a:xfrm>
          <a:custGeom>
            <a:avLst/>
            <a:gdLst>
              <a:gd name="T0" fmla="*/ 249438 w 2489062"/>
              <a:gd name="T1" fmla="*/ 0 h 1513156"/>
              <a:gd name="T2" fmla="*/ 0 w 2489062"/>
              <a:gd name="T3" fmla="*/ 1508321 h 1513156"/>
              <a:gd name="T4" fmla="*/ 0 60000 65536"/>
              <a:gd name="T5" fmla="*/ 0 60000 65536"/>
            </a:gdLst>
            <a:ahLst/>
            <a:cxnLst>
              <a:cxn ang="T4">
                <a:pos x="T0" y="T1"/>
              </a:cxn>
              <a:cxn ang="T5">
                <a:pos x="T2" y="T3"/>
              </a:cxn>
            </a:cxnLst>
            <a:rect l="0" t="0" r="r" b="b"/>
            <a:pathLst>
              <a:path w="2489062" h="1513156">
                <a:moveTo>
                  <a:pt x="2489063" y="0"/>
                </a:moveTo>
                <a:lnTo>
                  <a:pt x="0" y="1513156"/>
                </a:lnTo>
              </a:path>
            </a:pathLst>
          </a:custGeom>
          <a:noFill/>
          <a:ln w="10732" cap="flat">
            <a:solidFill>
              <a:srgbClr val="009CB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5" name="Freeform 9">
            <a:extLst>
              <a:ext uri="{FF2B5EF4-FFF2-40B4-BE49-F238E27FC236}">
                <a16:creationId xmlns:a16="http://schemas.microsoft.com/office/drawing/2014/main" id="{286231A4-907C-344F-2E6E-90DCCE717262}"/>
              </a:ext>
            </a:extLst>
          </p:cNvPr>
          <p:cNvSpPr>
            <a:spLocks/>
          </p:cNvSpPr>
          <p:nvPr/>
        </p:nvSpPr>
        <p:spPr bwMode="auto">
          <a:xfrm>
            <a:off x="7310438" y="5278438"/>
            <a:ext cx="95250" cy="96837"/>
          </a:xfrm>
          <a:custGeom>
            <a:avLst/>
            <a:gdLst>
              <a:gd name="T0" fmla="*/ 3723 w 96645"/>
              <a:gd name="T1" fmla="*/ 98934 h 96715"/>
              <a:gd name="T2" fmla="*/ 7447 w 96645"/>
              <a:gd name="T3" fmla="*/ 49467 h 96715"/>
              <a:gd name="T4" fmla="*/ 3723 w 96645"/>
              <a:gd name="T5" fmla="*/ 0 h 96715"/>
              <a:gd name="T6" fmla="*/ 0 w 96645"/>
              <a:gd name="T7" fmla="*/ 49467 h 96715"/>
              <a:gd name="T8" fmla="*/ 3723 w 96645"/>
              <a:gd name="T9" fmla="*/ 98934 h 96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645" h="96715">
                <a:moveTo>
                  <a:pt x="48323" y="96715"/>
                </a:moveTo>
                <a:cubicBezTo>
                  <a:pt x="74681" y="96715"/>
                  <a:pt x="96646" y="75614"/>
                  <a:pt x="96646" y="48358"/>
                </a:cubicBezTo>
                <a:cubicBezTo>
                  <a:pt x="96646" y="21981"/>
                  <a:pt x="75559" y="0"/>
                  <a:pt x="48323" y="0"/>
                </a:cubicBezTo>
                <a:cubicBezTo>
                  <a:pt x="21965" y="0"/>
                  <a:pt x="0" y="21102"/>
                  <a:pt x="0" y="48358"/>
                </a:cubicBezTo>
                <a:cubicBezTo>
                  <a:pt x="878" y="75614"/>
                  <a:pt x="21965" y="96715"/>
                  <a:pt x="48323" y="96715"/>
                </a:cubicBezTo>
              </a:path>
            </a:pathLst>
          </a:custGeom>
          <a:solidFill>
            <a:schemeClr val="accent1"/>
          </a:solidFill>
          <a:ln>
            <a:noFill/>
          </a:ln>
          <a:extLst>
            <a:ext uri="{91240B29-F687-4F45-9708-019B960494DF}">
              <a14:hiddenLine xmlns:a14="http://schemas.microsoft.com/office/drawing/2010/main" w="8782" cap="flat">
                <a:solidFill>
                  <a:srgbClr val="000000"/>
                </a:solidFill>
                <a:prstDash val="solid"/>
                <a:miter lim="800000"/>
                <a:headEnd/>
                <a:tailEnd/>
              </a14:hiddenLine>
            </a:ext>
          </a:extLst>
        </p:spPr>
        <p:txBody>
          <a:bodyPr anchor="ctr"/>
          <a:lstStyle/>
          <a:p>
            <a:endParaRPr lang="en-GB"/>
          </a:p>
        </p:txBody>
      </p:sp>
      <p:sp>
        <p:nvSpPr>
          <p:cNvPr id="6" name="Freeform 10">
            <a:extLst>
              <a:ext uri="{FF2B5EF4-FFF2-40B4-BE49-F238E27FC236}">
                <a16:creationId xmlns:a16="http://schemas.microsoft.com/office/drawing/2014/main" id="{02C3E1AF-A189-A5D3-2CE3-4D1B906C1D8C}"/>
              </a:ext>
            </a:extLst>
          </p:cNvPr>
          <p:cNvSpPr>
            <a:spLocks/>
          </p:cNvSpPr>
          <p:nvPr/>
        </p:nvSpPr>
        <p:spPr bwMode="auto">
          <a:xfrm>
            <a:off x="5541963" y="6350000"/>
            <a:ext cx="95250" cy="96838"/>
          </a:xfrm>
          <a:custGeom>
            <a:avLst/>
            <a:gdLst>
              <a:gd name="T0" fmla="*/ 3723 w 96645"/>
              <a:gd name="T1" fmla="*/ 98953 h 96715"/>
              <a:gd name="T2" fmla="*/ 7447 w 96645"/>
              <a:gd name="T3" fmla="*/ 49479 h 96715"/>
              <a:gd name="T4" fmla="*/ 3723 w 96645"/>
              <a:gd name="T5" fmla="*/ 0 h 96715"/>
              <a:gd name="T6" fmla="*/ 0 w 96645"/>
              <a:gd name="T7" fmla="*/ 49479 h 96715"/>
              <a:gd name="T8" fmla="*/ 3723 w 96645"/>
              <a:gd name="T9" fmla="*/ 98953 h 96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645" h="96715">
                <a:moveTo>
                  <a:pt x="48323" y="96715"/>
                </a:moveTo>
                <a:cubicBezTo>
                  <a:pt x="74681" y="96715"/>
                  <a:pt x="96646" y="75614"/>
                  <a:pt x="96646" y="48358"/>
                </a:cubicBezTo>
                <a:cubicBezTo>
                  <a:pt x="96646" y="21981"/>
                  <a:pt x="75560" y="0"/>
                  <a:pt x="48323" y="0"/>
                </a:cubicBezTo>
                <a:cubicBezTo>
                  <a:pt x="21965" y="0"/>
                  <a:pt x="0" y="21102"/>
                  <a:pt x="0" y="48358"/>
                </a:cubicBezTo>
                <a:cubicBezTo>
                  <a:pt x="0" y="75614"/>
                  <a:pt x="21965" y="96715"/>
                  <a:pt x="48323" y="96715"/>
                </a:cubicBezTo>
              </a:path>
            </a:pathLst>
          </a:custGeom>
          <a:solidFill>
            <a:srgbClr val="009CBD"/>
          </a:solidFill>
          <a:ln>
            <a:noFill/>
          </a:ln>
          <a:extLst>
            <a:ext uri="{91240B29-F687-4F45-9708-019B960494DF}">
              <a14:hiddenLine xmlns:a14="http://schemas.microsoft.com/office/drawing/2010/main" w="8782" cap="flat">
                <a:solidFill>
                  <a:srgbClr val="000000"/>
                </a:solidFill>
                <a:prstDash val="solid"/>
                <a:miter lim="800000"/>
                <a:headEnd/>
                <a:tailEnd/>
              </a14:hiddenLine>
            </a:ext>
          </a:extLst>
        </p:spPr>
        <p:txBody>
          <a:bodyPr anchor="ctr"/>
          <a:lstStyle/>
          <a:p>
            <a:endParaRPr lang="en-GB"/>
          </a:p>
        </p:txBody>
      </p:sp>
      <p:sp>
        <p:nvSpPr>
          <p:cNvPr id="7" name="Freeform 11">
            <a:extLst>
              <a:ext uri="{FF2B5EF4-FFF2-40B4-BE49-F238E27FC236}">
                <a16:creationId xmlns:a16="http://schemas.microsoft.com/office/drawing/2014/main" id="{BFE68FE0-F1EE-8599-B5BD-DB2F4C2DD190}"/>
              </a:ext>
            </a:extLst>
          </p:cNvPr>
          <p:cNvSpPr>
            <a:spLocks/>
          </p:cNvSpPr>
          <p:nvPr/>
        </p:nvSpPr>
        <p:spPr bwMode="auto">
          <a:xfrm>
            <a:off x="7332663" y="3109913"/>
            <a:ext cx="3736975" cy="2235200"/>
          </a:xfrm>
          <a:custGeom>
            <a:avLst/>
            <a:gdLst>
              <a:gd name="T0" fmla="*/ 372502 w 3738425"/>
              <a:gd name="T1" fmla="*/ 0 h 2235004"/>
              <a:gd name="T2" fmla="*/ 0 w 3738425"/>
              <a:gd name="T3" fmla="*/ 2238533 h 2235004"/>
              <a:gd name="T4" fmla="*/ 0 60000 65536"/>
              <a:gd name="T5" fmla="*/ 0 60000 65536"/>
            </a:gdLst>
            <a:ahLst/>
            <a:cxnLst>
              <a:cxn ang="T4">
                <a:pos x="T0" y="T1"/>
              </a:cxn>
              <a:cxn ang="T5">
                <a:pos x="T2" y="T3"/>
              </a:cxn>
            </a:cxnLst>
            <a:rect l="0" t="0" r="r" b="b"/>
            <a:pathLst>
              <a:path w="3738425" h="2235004">
                <a:moveTo>
                  <a:pt x="3738425" y="0"/>
                </a:moveTo>
                <a:lnTo>
                  <a:pt x="0" y="2235005"/>
                </a:lnTo>
              </a:path>
            </a:pathLst>
          </a:custGeom>
          <a:noFill/>
          <a:ln w="10732" cap="flat">
            <a:solidFill>
              <a:srgbClr val="009CB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8" name="Freeform 12">
            <a:extLst>
              <a:ext uri="{FF2B5EF4-FFF2-40B4-BE49-F238E27FC236}">
                <a16:creationId xmlns:a16="http://schemas.microsoft.com/office/drawing/2014/main" id="{B2355CCD-6CEB-83B1-8D89-5AC2C8B8B985}"/>
              </a:ext>
            </a:extLst>
          </p:cNvPr>
          <p:cNvSpPr>
            <a:spLocks/>
          </p:cNvSpPr>
          <p:nvPr/>
        </p:nvSpPr>
        <p:spPr bwMode="auto">
          <a:xfrm>
            <a:off x="5899150" y="-34925"/>
            <a:ext cx="6280150" cy="3816350"/>
          </a:xfrm>
          <a:custGeom>
            <a:avLst/>
            <a:gdLst>
              <a:gd name="T0" fmla="*/ 627141 w 6281082"/>
              <a:gd name="T1" fmla="*/ 3839678 h 3814982"/>
              <a:gd name="T2" fmla="*/ 0 w 6281082"/>
              <a:gd name="T3" fmla="*/ 0 h 3814982"/>
              <a:gd name="T4" fmla="*/ 0 60000 65536"/>
              <a:gd name="T5" fmla="*/ 0 60000 65536"/>
            </a:gdLst>
            <a:ahLst/>
            <a:cxnLst>
              <a:cxn ang="T4">
                <a:pos x="T0" y="T1"/>
              </a:cxn>
              <a:cxn ang="T5">
                <a:pos x="T2" y="T3"/>
              </a:cxn>
            </a:cxnLst>
            <a:rect l="0" t="0" r="r" b="b"/>
            <a:pathLst>
              <a:path w="6281082" h="3814982">
                <a:moveTo>
                  <a:pt x="6281083" y="3814982"/>
                </a:moveTo>
                <a:lnTo>
                  <a:pt x="0" y="0"/>
                </a:lnTo>
              </a:path>
            </a:pathLst>
          </a:custGeom>
          <a:noFill/>
          <a:ln w="10732" cap="flat">
            <a:solidFill>
              <a:srgbClr val="009CBD"/>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9" name="Rectangle 8">
            <a:extLst>
              <a:ext uri="{FF2B5EF4-FFF2-40B4-BE49-F238E27FC236}">
                <a16:creationId xmlns:a16="http://schemas.microsoft.com/office/drawing/2014/main" id="{E8D6F0FE-466A-AE0C-1228-3BC852CEBCA1}"/>
              </a:ext>
            </a:extLst>
          </p:cNvPr>
          <p:cNvSpPr/>
          <p:nvPr userDrawn="1"/>
        </p:nvSpPr>
        <p:spPr>
          <a:xfrm>
            <a:off x="9625013" y="-2763838"/>
            <a:ext cx="2566987" cy="230346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To reposition your image in the triangle below go to the ‘Picture Format’ tab and select ‘Crop’ You will then be able to select the image and move it around within the shape.</a:t>
            </a:r>
          </a:p>
        </p:txBody>
      </p:sp>
      <p:sp>
        <p:nvSpPr>
          <p:cNvPr id="22" name="Content Placeholder 6"/>
          <p:cNvSpPr>
            <a:spLocks noGrp="1"/>
          </p:cNvSpPr>
          <p:nvPr>
            <p:ph sz="quarter" idx="19"/>
          </p:nvPr>
        </p:nvSpPr>
        <p:spPr>
          <a:xfrm>
            <a:off x="479376" y="2462432"/>
            <a:ext cx="6355237" cy="3194142"/>
          </a:xfrm>
          <a:prstGeom prst="rect">
            <a:avLst/>
          </a:prstGeom>
        </p:spPr>
        <p:txBody>
          <a:bodyPr/>
          <a:lstStyle>
            <a:lvl1pPr>
              <a:buClr>
                <a:schemeClr val="accent1"/>
              </a:buClr>
              <a:defRPr lang="en-GB" sz="2100" smtClean="0">
                <a:solidFill>
                  <a:schemeClr val="bg1"/>
                </a:solidFill>
                <a:effectLst/>
              </a:defRPr>
            </a:lvl1pPr>
            <a:lvl2pPr>
              <a:buClr>
                <a:schemeClr val="accent1"/>
              </a:buClr>
              <a:defRPr sz="2100">
                <a:solidFill>
                  <a:schemeClr val="bg1"/>
                </a:solidFill>
              </a:defRPr>
            </a:lvl2pPr>
            <a:lvl3pPr>
              <a:buClr>
                <a:schemeClr val="accent1"/>
              </a:buClr>
              <a:defRPr sz="2100">
                <a:solidFill>
                  <a:schemeClr val="bg1"/>
                </a:solidFill>
              </a:defRPr>
            </a:lvl3pPr>
          </a:lstStyle>
          <a:p>
            <a:pPr lvl="0"/>
            <a:r>
              <a:rPr lang="en-US"/>
              <a:t>Edit Master text styles</a:t>
            </a:r>
          </a:p>
          <a:p>
            <a:pPr lvl="1"/>
            <a:r>
              <a:rPr lang="en-US"/>
              <a:t>Second level</a:t>
            </a:r>
          </a:p>
          <a:p>
            <a:pPr lvl="2"/>
            <a:r>
              <a:rPr lang="en-US"/>
              <a:t>Third level</a:t>
            </a:r>
          </a:p>
        </p:txBody>
      </p:sp>
      <p:sp>
        <p:nvSpPr>
          <p:cNvPr id="26" name="Title 1"/>
          <p:cNvSpPr>
            <a:spLocks noGrp="1"/>
          </p:cNvSpPr>
          <p:nvPr>
            <p:ph type="title"/>
          </p:nvPr>
        </p:nvSpPr>
        <p:spPr>
          <a:xfrm>
            <a:off x="479377" y="1357071"/>
            <a:ext cx="6355239" cy="1035050"/>
          </a:xfrm>
          <a:prstGeom prst="rect">
            <a:avLst/>
          </a:prstGeom>
        </p:spPr>
        <p:txBody>
          <a:bodyPr anchor="ctr"/>
          <a:lstStyle>
            <a:lvl1pPr algn="l">
              <a:defRPr baseline="0">
                <a:solidFill>
                  <a:schemeClr val="accent1"/>
                </a:solidFill>
              </a:defRPr>
            </a:lvl1pPr>
          </a:lstStyle>
          <a:p>
            <a:r>
              <a:rPr lang="en-US"/>
              <a:t>Click to edit Master title style</a:t>
            </a:r>
            <a:endParaRPr lang="en-GB" dirty="0"/>
          </a:p>
        </p:txBody>
      </p:sp>
      <p:sp>
        <p:nvSpPr>
          <p:cNvPr id="30" name="Text Placeholder 29"/>
          <p:cNvSpPr>
            <a:spLocks noGrp="1"/>
          </p:cNvSpPr>
          <p:nvPr>
            <p:ph type="body" sz="quarter" idx="25"/>
          </p:nvPr>
        </p:nvSpPr>
        <p:spPr>
          <a:xfrm>
            <a:off x="7310221" y="803620"/>
            <a:ext cx="96647" cy="96715"/>
          </a:xfrm>
          <a:custGeom>
            <a:avLst/>
            <a:gdLst>
              <a:gd name="connsiteX0" fmla="*/ 48323 w 96646"/>
              <a:gd name="connsiteY0" fmla="*/ 0 h 96715"/>
              <a:gd name="connsiteX1" fmla="*/ 96646 w 96646"/>
              <a:gd name="connsiteY1" fmla="*/ 48358 h 96715"/>
              <a:gd name="connsiteX2" fmla="*/ 48323 w 96646"/>
              <a:gd name="connsiteY2" fmla="*/ 96715 h 96715"/>
              <a:gd name="connsiteX3" fmla="*/ 0 w 96646"/>
              <a:gd name="connsiteY3" fmla="*/ 48358 h 96715"/>
              <a:gd name="connsiteX4" fmla="*/ 48323 w 96646"/>
              <a:gd name="connsiteY4" fmla="*/ 0 h 9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46" h="96715">
                <a:moveTo>
                  <a:pt x="48323" y="0"/>
                </a:moveTo>
                <a:cubicBezTo>
                  <a:pt x="75559" y="0"/>
                  <a:pt x="96646" y="21102"/>
                  <a:pt x="96646" y="48358"/>
                </a:cubicBezTo>
                <a:cubicBezTo>
                  <a:pt x="96646" y="75614"/>
                  <a:pt x="74681" y="96715"/>
                  <a:pt x="48323" y="96715"/>
                </a:cubicBezTo>
                <a:cubicBezTo>
                  <a:pt x="21965" y="96715"/>
                  <a:pt x="0" y="75614"/>
                  <a:pt x="0" y="48358"/>
                </a:cubicBezTo>
                <a:cubicBezTo>
                  <a:pt x="0" y="21102"/>
                  <a:pt x="21965" y="0"/>
                  <a:pt x="48323" y="0"/>
                </a:cubicBezTo>
                <a:close/>
              </a:path>
            </a:pathLst>
          </a:custGeom>
          <a:solidFill>
            <a:schemeClr val="accent1"/>
          </a:solidFill>
        </p:spPr>
        <p:txBody>
          <a:bodyPr wrap="square">
            <a:noAutofit/>
          </a:bodyPr>
          <a:lstStyle>
            <a:lvl1pPr marL="0" indent="0">
              <a:buNone/>
              <a:defRPr/>
            </a:lvl1pPr>
          </a:lstStyle>
          <a:p>
            <a:pPr lvl="0"/>
            <a:r>
              <a:rPr lang="en-US"/>
              <a:t>Edit Master text styles</a:t>
            </a:r>
          </a:p>
        </p:txBody>
      </p:sp>
      <p:sp>
        <p:nvSpPr>
          <p:cNvPr id="31" name="Text Placeholder 30"/>
          <p:cNvSpPr>
            <a:spLocks noGrp="1"/>
          </p:cNvSpPr>
          <p:nvPr>
            <p:ph type="body" sz="quarter" idx="26"/>
          </p:nvPr>
        </p:nvSpPr>
        <p:spPr>
          <a:xfrm>
            <a:off x="7310221" y="5267540"/>
            <a:ext cx="96647" cy="96715"/>
          </a:xfrm>
          <a:custGeom>
            <a:avLst/>
            <a:gdLst>
              <a:gd name="connsiteX0" fmla="*/ 48323 w 96646"/>
              <a:gd name="connsiteY0" fmla="*/ 0 h 96715"/>
              <a:gd name="connsiteX1" fmla="*/ 96646 w 96646"/>
              <a:gd name="connsiteY1" fmla="*/ 48358 h 96715"/>
              <a:gd name="connsiteX2" fmla="*/ 48323 w 96646"/>
              <a:gd name="connsiteY2" fmla="*/ 96715 h 96715"/>
              <a:gd name="connsiteX3" fmla="*/ 0 w 96646"/>
              <a:gd name="connsiteY3" fmla="*/ 48358 h 96715"/>
              <a:gd name="connsiteX4" fmla="*/ 48323 w 96646"/>
              <a:gd name="connsiteY4" fmla="*/ 0 h 96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46" h="96715">
                <a:moveTo>
                  <a:pt x="48323" y="0"/>
                </a:moveTo>
                <a:cubicBezTo>
                  <a:pt x="75559" y="0"/>
                  <a:pt x="96646" y="21102"/>
                  <a:pt x="96646" y="48358"/>
                </a:cubicBezTo>
                <a:cubicBezTo>
                  <a:pt x="96646" y="75614"/>
                  <a:pt x="74681" y="96715"/>
                  <a:pt x="48323" y="96715"/>
                </a:cubicBezTo>
                <a:cubicBezTo>
                  <a:pt x="21965" y="96715"/>
                  <a:pt x="0" y="75614"/>
                  <a:pt x="0" y="48358"/>
                </a:cubicBezTo>
                <a:cubicBezTo>
                  <a:pt x="0" y="21102"/>
                  <a:pt x="21965" y="0"/>
                  <a:pt x="48323" y="0"/>
                </a:cubicBezTo>
                <a:close/>
              </a:path>
            </a:pathLst>
          </a:custGeom>
          <a:solidFill>
            <a:schemeClr val="accent1"/>
          </a:solidFill>
        </p:spPr>
        <p:txBody>
          <a:bodyPr wrap="square">
            <a:noAutofit/>
          </a:bodyPr>
          <a:lstStyle>
            <a:lvl1pPr marL="0" indent="0">
              <a:buNone/>
              <a:defRPr/>
            </a:lvl1pPr>
          </a:lstStyle>
          <a:p>
            <a:pPr lvl="0"/>
            <a:r>
              <a:rPr lang="en-US"/>
              <a:t>Edit Master text styles</a:t>
            </a:r>
          </a:p>
        </p:txBody>
      </p:sp>
      <p:sp>
        <p:nvSpPr>
          <p:cNvPr id="35" name="Picture Placeholder 34"/>
          <p:cNvSpPr>
            <a:spLocks noGrp="1"/>
          </p:cNvSpPr>
          <p:nvPr>
            <p:ph type="pic" sz="quarter" idx="27"/>
          </p:nvPr>
        </p:nvSpPr>
        <p:spPr>
          <a:xfrm>
            <a:off x="7358543" y="851973"/>
            <a:ext cx="3712068" cy="4475286"/>
          </a:xfrm>
          <a:custGeom>
            <a:avLst/>
            <a:gdLst>
              <a:gd name="connsiteX0" fmla="*/ 0 w 3712068"/>
              <a:gd name="connsiteY0" fmla="*/ 0 h 4475286"/>
              <a:gd name="connsiteX1" fmla="*/ 3712068 w 3712068"/>
              <a:gd name="connsiteY1" fmla="*/ 2256439 h 4475286"/>
              <a:gd name="connsiteX2" fmla="*/ 0 w 3712068"/>
              <a:gd name="connsiteY2" fmla="*/ 4475286 h 4475286"/>
            </a:gdLst>
            <a:ahLst/>
            <a:cxnLst>
              <a:cxn ang="0">
                <a:pos x="connsiteX0" y="connsiteY0"/>
              </a:cxn>
              <a:cxn ang="0">
                <a:pos x="connsiteX1" y="connsiteY1"/>
              </a:cxn>
              <a:cxn ang="0">
                <a:pos x="connsiteX2" y="connsiteY2"/>
              </a:cxn>
            </a:cxnLst>
            <a:rect l="l" t="t" r="r" b="b"/>
            <a:pathLst>
              <a:path w="3712068" h="4475286">
                <a:moveTo>
                  <a:pt x="0" y="0"/>
                </a:moveTo>
                <a:lnTo>
                  <a:pt x="3712068" y="2256439"/>
                </a:lnTo>
                <a:lnTo>
                  <a:pt x="0" y="4475286"/>
                </a:lnTo>
                <a:close/>
              </a:path>
            </a:pathLst>
          </a:custGeom>
          <a:blipFill>
            <a:blip r:embed="rId3" cstate="screen"/>
            <a:stretch>
              <a:fillRect/>
            </a:stretch>
          </a:blipFill>
          <a:ln>
            <a:solidFill>
              <a:schemeClr val="accent1"/>
            </a:solidFill>
          </a:ln>
        </p:spPr>
        <p:txBody>
          <a:bodyPr wrap="square" anchor="ctr">
            <a:noAutofit/>
          </a:bodyPr>
          <a:lstStyle>
            <a:lvl1pPr marL="0" indent="0" algn="ctr">
              <a:buNone/>
              <a:defRPr sz="2100"/>
            </a:lvl1pPr>
          </a:lstStyle>
          <a:p>
            <a:pPr lvl="0"/>
            <a:endParaRPr lang="en-US" noProof="0"/>
          </a:p>
        </p:txBody>
      </p:sp>
      <p:sp>
        <p:nvSpPr>
          <p:cNvPr id="21"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10" name="Slide Number Placeholder 4">
            <a:extLst>
              <a:ext uri="{FF2B5EF4-FFF2-40B4-BE49-F238E27FC236}">
                <a16:creationId xmlns:a16="http://schemas.microsoft.com/office/drawing/2014/main" id="{F4DACEBE-B827-74C0-B255-A034D7661AC3}"/>
              </a:ext>
            </a:extLst>
          </p:cNvPr>
          <p:cNvSpPr>
            <a:spLocks noGrp="1"/>
          </p:cNvSpPr>
          <p:nvPr>
            <p:ph type="sldNum" sz="quarter" idx="28"/>
          </p:nvPr>
        </p:nvSpPr>
        <p:spPr/>
        <p:txBody>
          <a:bodyPr/>
          <a:lstStyle>
            <a:lvl1pPr>
              <a:defRPr>
                <a:solidFill>
                  <a:schemeClr val="bg1"/>
                </a:solidFill>
              </a:defRPr>
            </a:lvl1pPr>
          </a:lstStyle>
          <a:p>
            <a:pPr>
              <a:defRPr/>
            </a:pPr>
            <a:fld id="{49907E0F-747A-4B13-99D8-AB825951BF9B}" type="slidenum">
              <a:rPr lang="en-GB" altLang="en-US"/>
              <a:pPr>
                <a:defRPr/>
              </a:pPr>
              <a:t>‹#›</a:t>
            </a:fld>
            <a:endParaRPr lang="en-GB" altLang="en-US"/>
          </a:p>
        </p:txBody>
      </p:sp>
      <p:sp>
        <p:nvSpPr>
          <p:cNvPr id="11" name="Date Placeholder 2">
            <a:extLst>
              <a:ext uri="{FF2B5EF4-FFF2-40B4-BE49-F238E27FC236}">
                <a16:creationId xmlns:a16="http://schemas.microsoft.com/office/drawing/2014/main" id="{CDC6408D-C252-76AA-6CFF-CD017C8FC037}"/>
              </a:ext>
            </a:extLst>
          </p:cNvPr>
          <p:cNvSpPr>
            <a:spLocks noGrp="1"/>
          </p:cNvSpPr>
          <p:nvPr>
            <p:ph type="dt" sz="half" idx="29"/>
          </p:nvPr>
        </p:nvSpPr>
        <p:spPr>
          <a:xfrm>
            <a:off x="477838" y="6356350"/>
            <a:ext cx="1616075" cy="365125"/>
          </a:xfrm>
        </p:spPr>
        <p:txBody>
          <a:bodyPr/>
          <a:lstStyle>
            <a:lvl1pPr>
              <a:defRPr>
                <a:solidFill>
                  <a:schemeClr val="bg1"/>
                </a:solidFill>
              </a:defRPr>
            </a:lvl1pPr>
          </a:lstStyle>
          <a:p>
            <a:pPr>
              <a:defRPr/>
            </a:pPr>
            <a:fld id="{D1C63146-BF36-469E-A5CB-FFC9B0252721}" type="datetime4">
              <a:rPr lang="en-GB"/>
              <a:pPr>
                <a:defRPr/>
              </a:pPr>
              <a:t>19 May 2025</a:t>
            </a:fld>
            <a:endParaRPr lang="en-GB" dirty="0"/>
          </a:p>
        </p:txBody>
      </p:sp>
      <p:sp>
        <p:nvSpPr>
          <p:cNvPr id="12" name="Footer Placeholder 3">
            <a:extLst>
              <a:ext uri="{FF2B5EF4-FFF2-40B4-BE49-F238E27FC236}">
                <a16:creationId xmlns:a16="http://schemas.microsoft.com/office/drawing/2014/main" id="{79254DC1-088A-D125-3C8E-977B62FDBE40}"/>
              </a:ext>
            </a:extLst>
          </p:cNvPr>
          <p:cNvSpPr>
            <a:spLocks noGrp="1"/>
          </p:cNvSpPr>
          <p:nvPr>
            <p:ph type="ftr" sz="quarter" idx="30"/>
          </p:nvPr>
        </p:nvSpPr>
        <p:spPr>
          <a:xfrm>
            <a:off x="2344738" y="6356350"/>
            <a:ext cx="3470275" cy="365125"/>
          </a:xfrm>
        </p:spPr>
        <p:txBody>
          <a:bodyPr/>
          <a:lstStyle>
            <a:lvl1pPr algn="l">
              <a:defRPr>
                <a:solidFill>
                  <a:schemeClr val="bg1"/>
                </a:solidFill>
              </a:defRPr>
            </a:lvl1pPr>
          </a:lstStyle>
          <a:p>
            <a:pPr>
              <a:defRPr/>
            </a:pPr>
            <a:r>
              <a:rPr lang="en-GB"/>
              <a:t>Name, Department</a:t>
            </a:r>
          </a:p>
        </p:txBody>
      </p:sp>
    </p:spTree>
    <p:extLst>
      <p:ext uri="{BB962C8B-B14F-4D97-AF65-F5344CB8AC3E}">
        <p14:creationId xmlns:p14="http://schemas.microsoft.com/office/powerpoint/2010/main" val="12769944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mp; Image Slide">
    <p:spTree>
      <p:nvGrpSpPr>
        <p:cNvPr id="1" name=""/>
        <p:cNvGrpSpPr/>
        <p:nvPr/>
      </p:nvGrpSpPr>
      <p:grpSpPr>
        <a:xfrm>
          <a:off x="0" y="0"/>
          <a:ext cx="0" cy="0"/>
          <a:chOff x="0" y="0"/>
          <a:chExt cx="0" cy="0"/>
        </a:xfrm>
      </p:grpSpPr>
      <p:pic>
        <p:nvPicPr>
          <p:cNvPr id="2" name="Picture 6" descr="A person in a blue shirt&#10;&#10;Description automatically generated">
            <a:extLst>
              <a:ext uri="{FF2B5EF4-FFF2-40B4-BE49-F238E27FC236}">
                <a16:creationId xmlns:a16="http://schemas.microsoft.com/office/drawing/2014/main" id="{43BB2698-3695-DDDF-F35E-22D0993599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8965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49CB14DB-7CA5-1936-292C-52B2674F18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271B0A1-6321-FF22-E4FE-6DF02A879B1A}"/>
              </a:ext>
            </a:extLst>
          </p:cNvPr>
          <p:cNvSpPr/>
          <p:nvPr userDrawn="1"/>
        </p:nvSpPr>
        <p:spPr>
          <a:xfrm>
            <a:off x="12636500" y="4457700"/>
            <a:ext cx="2398713" cy="24003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Drag and drop an image onto this slide or click the picture icon to select an image. You can find our </a:t>
            </a:r>
            <a:r>
              <a:rPr lang="en-US" sz="1200" dirty="0" err="1">
                <a:solidFill>
                  <a:schemeClr val="tx2"/>
                </a:solidFill>
              </a:rPr>
              <a:t>imagebank</a:t>
            </a:r>
            <a:r>
              <a:rPr lang="en-US" sz="1200" dirty="0">
                <a:solidFill>
                  <a:schemeClr val="tx2"/>
                </a:solidFill>
              </a:rPr>
              <a:t> here:</a:t>
            </a:r>
          </a:p>
          <a:p>
            <a:pPr>
              <a:defRPr/>
            </a:pPr>
            <a:r>
              <a:rPr lang="en-US" sz="1200" dirty="0" err="1">
                <a:solidFill>
                  <a:schemeClr val="tx2"/>
                </a:solidFill>
                <a:hlinkClick r:id="rId4"/>
              </a:rPr>
              <a:t>www.nottingham.ac.uk</a:t>
            </a:r>
            <a:r>
              <a:rPr lang="en-US" sz="1200" dirty="0">
                <a:solidFill>
                  <a:schemeClr val="tx2"/>
                </a:solidFill>
                <a:hlinkClick r:id="rId4"/>
              </a:rPr>
              <a:t>/</a:t>
            </a:r>
            <a:r>
              <a:rPr lang="en-US" sz="1200" dirty="0" err="1">
                <a:solidFill>
                  <a:schemeClr val="tx2"/>
                </a:solidFill>
                <a:hlinkClick r:id="rId4"/>
              </a:rPr>
              <a:t>imagebank</a:t>
            </a:r>
            <a:r>
              <a:rPr lang="en-US" sz="1200" dirty="0">
                <a:solidFill>
                  <a:schemeClr val="tx2"/>
                </a:solidFill>
                <a:hlinkClick r:id="rId4"/>
              </a:rPr>
              <a:t> </a:t>
            </a:r>
            <a:endParaRPr lang="en-US" sz="1200" dirty="0">
              <a:solidFill>
                <a:schemeClr val="tx2"/>
              </a:solidFill>
            </a:endParaRPr>
          </a:p>
        </p:txBody>
      </p:sp>
      <p:sp>
        <p:nvSpPr>
          <p:cNvPr id="19" name="Picture Placeholder 18"/>
          <p:cNvSpPr>
            <a:spLocks noGrp="1"/>
          </p:cNvSpPr>
          <p:nvPr>
            <p:ph type="pic" sz="quarter" idx="16"/>
          </p:nvPr>
        </p:nvSpPr>
        <p:spPr>
          <a:xfrm>
            <a:off x="6081343" y="4"/>
            <a:ext cx="6096000" cy="6857301"/>
          </a:xfrm>
          <a:prstGeom prst="rect">
            <a:avLst/>
          </a:prstGeom>
        </p:spPr>
        <p:txBody>
          <a:bodyPr anchor="ctr">
            <a:normAutofit/>
          </a:bodyPr>
          <a:lstStyle>
            <a:lvl1pPr marL="0" indent="0" algn="ctr">
              <a:buNone/>
              <a:defRPr sz="2100">
                <a:solidFill>
                  <a:schemeClr val="bg1"/>
                </a:solidFill>
              </a:defRPr>
            </a:lvl1pPr>
          </a:lstStyle>
          <a:p>
            <a:pPr lvl="0"/>
            <a:endParaRPr lang="en-US" noProof="0" dirty="0"/>
          </a:p>
        </p:txBody>
      </p:sp>
      <p:sp>
        <p:nvSpPr>
          <p:cNvPr id="23" name="Text Placeholder 12"/>
          <p:cNvSpPr>
            <a:spLocks noGrp="1"/>
          </p:cNvSpPr>
          <p:nvPr>
            <p:ph type="body" sz="quarter" idx="17"/>
          </p:nvPr>
        </p:nvSpPr>
        <p:spPr>
          <a:xfrm>
            <a:off x="6115179" y="4895151"/>
            <a:ext cx="6076823"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750"/>
            </a:lvl1pPr>
            <a:lvl2pPr>
              <a:defRPr sz="750"/>
            </a:lvl2pPr>
            <a:lvl3pPr>
              <a:defRPr sz="750"/>
            </a:lvl3pPr>
            <a:lvl4pPr>
              <a:defRPr sz="750"/>
            </a:lvl4pPr>
            <a:lvl5pPr>
              <a:defRPr sz="750"/>
            </a:lvl5pPr>
          </a:lstStyle>
          <a:p>
            <a:pPr lvl="0"/>
            <a:r>
              <a:rPr lang="en-US"/>
              <a:t>Edit Master text styles</a:t>
            </a:r>
          </a:p>
        </p:txBody>
      </p:sp>
      <p:sp>
        <p:nvSpPr>
          <p:cNvPr id="7" name="Content Placeholder 6"/>
          <p:cNvSpPr>
            <a:spLocks noGrp="1"/>
          </p:cNvSpPr>
          <p:nvPr>
            <p:ph sz="quarter" idx="13"/>
          </p:nvPr>
        </p:nvSpPr>
        <p:spPr>
          <a:xfrm>
            <a:off x="479379" y="2133603"/>
            <a:ext cx="5197519" cy="3746498"/>
          </a:xfrm>
          <a:prstGeom prst="rect">
            <a:avLst/>
          </a:prstGeom>
        </p:spPr>
        <p:txBody>
          <a:bodyPr/>
          <a:lstStyle>
            <a:lvl1pPr>
              <a:buClr>
                <a:schemeClr val="accent3"/>
              </a:buClr>
              <a:defRPr lang="en-GB" sz="2100" smtClean="0">
                <a:solidFill>
                  <a:schemeClr val="tx2"/>
                </a:solidFill>
                <a:effectLst/>
              </a:defRPr>
            </a:lvl1pPr>
            <a:lvl2pPr>
              <a:buClr>
                <a:schemeClr val="accent3"/>
              </a:buClr>
              <a:defRPr sz="2100">
                <a:solidFill>
                  <a:schemeClr val="tx2"/>
                </a:solidFill>
              </a:defRPr>
            </a:lvl2pPr>
            <a:lvl3pPr>
              <a:buClr>
                <a:schemeClr val="accent3"/>
              </a:buClr>
              <a:defRPr sz="2100">
                <a:solidFill>
                  <a:schemeClr val="tx2"/>
                </a:solidFill>
              </a:defRPr>
            </a:lvl3pPr>
          </a:lstStyle>
          <a:p>
            <a:pPr lvl="0"/>
            <a:r>
              <a:rPr lang="en-US"/>
              <a:t>Edit Master text styles</a:t>
            </a:r>
          </a:p>
          <a:p>
            <a:pPr lvl="1"/>
            <a:r>
              <a:rPr lang="en-US"/>
              <a:t>Second level</a:t>
            </a:r>
          </a:p>
          <a:p>
            <a:pPr lvl="2"/>
            <a:r>
              <a:rPr lang="en-US"/>
              <a:t>Third level</a:t>
            </a:r>
          </a:p>
        </p:txBody>
      </p:sp>
      <p:sp>
        <p:nvSpPr>
          <p:cNvPr id="20" name="Text Placeholder 18"/>
          <p:cNvSpPr>
            <a:spLocks noGrp="1"/>
          </p:cNvSpPr>
          <p:nvPr>
            <p:ph type="body" sz="quarter" idx="15"/>
          </p:nvPr>
        </p:nvSpPr>
        <p:spPr>
          <a:xfrm>
            <a:off x="479379" y="1484537"/>
            <a:ext cx="5197519" cy="627765"/>
          </a:xfrm>
          <a:prstGeom prst="rect">
            <a:avLst/>
          </a:prstGeom>
        </p:spPr>
        <p:txBody>
          <a:bodyPr>
            <a:noAutofit/>
          </a:bodyPr>
          <a:lstStyle>
            <a:lvl1pPr marL="0" indent="0">
              <a:buNone/>
              <a:defRPr sz="2100" b="1">
                <a:solidFill>
                  <a:schemeClr val="accent3"/>
                </a:solidFill>
              </a:defRPr>
            </a:lvl1pPr>
            <a:lvl2pPr>
              <a:defRPr sz="1050"/>
            </a:lvl2pPr>
            <a:lvl3pPr>
              <a:defRPr sz="1050"/>
            </a:lvl3pPr>
            <a:lvl4pPr>
              <a:defRPr sz="1050"/>
            </a:lvl4pPr>
            <a:lvl5pPr>
              <a:defRPr sz="1050"/>
            </a:lvl5pPr>
          </a:lstStyle>
          <a:p>
            <a:pPr lvl="0"/>
            <a:r>
              <a:rPr lang="en-US"/>
              <a:t>Edit Master text styles</a:t>
            </a:r>
          </a:p>
        </p:txBody>
      </p:sp>
      <p:sp>
        <p:nvSpPr>
          <p:cNvPr id="17"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5" name="Slide Number Placeholder 4">
            <a:extLst>
              <a:ext uri="{FF2B5EF4-FFF2-40B4-BE49-F238E27FC236}">
                <a16:creationId xmlns:a16="http://schemas.microsoft.com/office/drawing/2014/main" id="{7D118037-1419-E51A-79C4-30FBA973A7B4}"/>
              </a:ext>
            </a:extLst>
          </p:cNvPr>
          <p:cNvSpPr>
            <a:spLocks noGrp="1"/>
          </p:cNvSpPr>
          <p:nvPr>
            <p:ph type="sldNum" sz="quarter" idx="19"/>
          </p:nvPr>
        </p:nvSpPr>
        <p:spPr/>
        <p:txBody>
          <a:bodyPr/>
          <a:lstStyle>
            <a:lvl1pPr>
              <a:defRPr>
                <a:solidFill>
                  <a:schemeClr val="bg1"/>
                </a:solidFill>
              </a:defRPr>
            </a:lvl1pPr>
          </a:lstStyle>
          <a:p>
            <a:pPr>
              <a:defRPr/>
            </a:pPr>
            <a:fld id="{6B3B60A8-49A7-47C2-94F4-B4F3D02159A6}" type="slidenum">
              <a:rPr lang="en-GB" altLang="en-US"/>
              <a:pPr>
                <a:defRPr/>
              </a:pPr>
              <a:t>‹#›</a:t>
            </a:fld>
            <a:endParaRPr lang="en-GB" altLang="en-US"/>
          </a:p>
        </p:txBody>
      </p:sp>
      <p:sp>
        <p:nvSpPr>
          <p:cNvPr id="6" name="Date Placeholder 2">
            <a:extLst>
              <a:ext uri="{FF2B5EF4-FFF2-40B4-BE49-F238E27FC236}">
                <a16:creationId xmlns:a16="http://schemas.microsoft.com/office/drawing/2014/main" id="{AA7A2439-2CF9-8D93-047C-485A2E392345}"/>
              </a:ext>
            </a:extLst>
          </p:cNvPr>
          <p:cNvSpPr>
            <a:spLocks noGrp="1"/>
          </p:cNvSpPr>
          <p:nvPr>
            <p:ph type="dt" sz="half" idx="20"/>
          </p:nvPr>
        </p:nvSpPr>
        <p:spPr>
          <a:xfrm>
            <a:off x="477838" y="6356350"/>
            <a:ext cx="1616075" cy="365125"/>
          </a:xfrm>
        </p:spPr>
        <p:txBody>
          <a:bodyPr/>
          <a:lstStyle>
            <a:lvl1pPr>
              <a:defRPr/>
            </a:lvl1pPr>
          </a:lstStyle>
          <a:p>
            <a:pPr>
              <a:defRPr/>
            </a:pPr>
            <a:fld id="{A8B822CB-E8FE-46D6-8149-870DBB2A8B97}" type="datetime4">
              <a:rPr lang="en-GB"/>
              <a:pPr>
                <a:defRPr/>
              </a:pPr>
              <a:t>19 May 2025</a:t>
            </a:fld>
            <a:endParaRPr lang="en-GB" dirty="0"/>
          </a:p>
        </p:txBody>
      </p:sp>
      <p:sp>
        <p:nvSpPr>
          <p:cNvPr id="8" name="Footer Placeholder 3">
            <a:extLst>
              <a:ext uri="{FF2B5EF4-FFF2-40B4-BE49-F238E27FC236}">
                <a16:creationId xmlns:a16="http://schemas.microsoft.com/office/drawing/2014/main" id="{DDDDBC2A-91B2-1BF6-FCD8-DB14976D92BB}"/>
              </a:ext>
            </a:extLst>
          </p:cNvPr>
          <p:cNvSpPr>
            <a:spLocks noGrp="1"/>
          </p:cNvSpPr>
          <p:nvPr>
            <p:ph type="ftr" sz="quarter" idx="21"/>
          </p:nvPr>
        </p:nvSpPr>
        <p:spPr>
          <a:xfrm>
            <a:off x="2344738" y="6356350"/>
            <a:ext cx="3470275" cy="365125"/>
          </a:xfrm>
        </p:spPr>
        <p:txBody>
          <a:bodyPr/>
          <a:lstStyle>
            <a:lvl1pPr algn="l">
              <a:defRPr/>
            </a:lvl1pPr>
          </a:lstStyle>
          <a:p>
            <a:pPr>
              <a:defRPr/>
            </a:pPr>
            <a:r>
              <a:rPr lang="en-GB"/>
              <a:t>Name, Department</a:t>
            </a:r>
            <a:endParaRPr lang="en-GB" dirty="0"/>
          </a:p>
        </p:txBody>
      </p:sp>
    </p:spTree>
    <p:extLst>
      <p:ext uri="{BB962C8B-B14F-4D97-AF65-F5344CB8AC3E}">
        <p14:creationId xmlns:p14="http://schemas.microsoft.com/office/powerpoint/2010/main" val="2975668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ent &amp; Image Slide">
    <p:bg>
      <p:bgPr>
        <a:solidFill>
          <a:srgbClr val="191A4F"/>
        </a:solidFill>
        <a:effectLst/>
      </p:bgPr>
    </p:bg>
    <p:spTree>
      <p:nvGrpSpPr>
        <p:cNvPr id="1" name=""/>
        <p:cNvGrpSpPr/>
        <p:nvPr/>
      </p:nvGrpSpPr>
      <p:grpSpPr>
        <a:xfrm>
          <a:off x="0" y="0"/>
          <a:ext cx="0" cy="0"/>
          <a:chOff x="0" y="0"/>
          <a:chExt cx="0" cy="0"/>
        </a:xfrm>
      </p:grpSpPr>
      <p:pic>
        <p:nvPicPr>
          <p:cNvPr id="2" name="Picture 6" descr="A person in a blue shirt&#10;&#10;Description automatically generated">
            <a:extLst>
              <a:ext uri="{FF2B5EF4-FFF2-40B4-BE49-F238E27FC236}">
                <a16:creationId xmlns:a16="http://schemas.microsoft.com/office/drawing/2014/main" id="{A34D3653-A5D1-FE7E-CCAE-4F43037112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8965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435C7E27-E114-1EDE-487B-0BB30B1137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E2746B5-E772-6CF0-1BF0-B5C2DB5FAE2F}"/>
              </a:ext>
            </a:extLst>
          </p:cNvPr>
          <p:cNvSpPr/>
          <p:nvPr userDrawn="1"/>
        </p:nvSpPr>
        <p:spPr>
          <a:xfrm>
            <a:off x="12636500" y="4457700"/>
            <a:ext cx="2398713" cy="24003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Drag and drop an image onto this slide or click the picture icon to select an image. You can find our </a:t>
            </a:r>
            <a:r>
              <a:rPr lang="en-US" sz="1200" dirty="0" err="1">
                <a:solidFill>
                  <a:schemeClr val="tx2"/>
                </a:solidFill>
              </a:rPr>
              <a:t>imagebank</a:t>
            </a:r>
            <a:r>
              <a:rPr lang="en-US" sz="1200" dirty="0">
                <a:solidFill>
                  <a:schemeClr val="tx2"/>
                </a:solidFill>
              </a:rPr>
              <a:t> here:</a:t>
            </a:r>
          </a:p>
          <a:p>
            <a:pPr>
              <a:defRPr/>
            </a:pPr>
            <a:r>
              <a:rPr lang="en-US" sz="1200" dirty="0" err="1">
                <a:solidFill>
                  <a:schemeClr val="tx2"/>
                </a:solidFill>
                <a:hlinkClick r:id="rId4"/>
              </a:rPr>
              <a:t>www.nottingham.ac.uk</a:t>
            </a:r>
            <a:r>
              <a:rPr lang="en-US" sz="1200" dirty="0">
                <a:solidFill>
                  <a:schemeClr val="tx2"/>
                </a:solidFill>
                <a:hlinkClick r:id="rId4"/>
              </a:rPr>
              <a:t>/</a:t>
            </a:r>
            <a:r>
              <a:rPr lang="en-US" sz="1200" dirty="0" err="1">
                <a:solidFill>
                  <a:schemeClr val="tx2"/>
                </a:solidFill>
                <a:hlinkClick r:id="rId4"/>
              </a:rPr>
              <a:t>imagebank</a:t>
            </a:r>
            <a:r>
              <a:rPr lang="en-US" sz="1200" dirty="0">
                <a:solidFill>
                  <a:schemeClr val="tx2"/>
                </a:solidFill>
                <a:hlinkClick r:id="rId4"/>
              </a:rPr>
              <a:t> </a:t>
            </a:r>
            <a:endParaRPr lang="en-US" sz="1200" dirty="0">
              <a:solidFill>
                <a:schemeClr val="tx2"/>
              </a:solidFill>
            </a:endParaRPr>
          </a:p>
        </p:txBody>
      </p:sp>
      <p:sp>
        <p:nvSpPr>
          <p:cNvPr id="26" name="Picture Placeholder 18"/>
          <p:cNvSpPr>
            <a:spLocks noGrp="1"/>
          </p:cNvSpPr>
          <p:nvPr>
            <p:ph type="pic" sz="quarter" idx="16"/>
          </p:nvPr>
        </p:nvSpPr>
        <p:spPr>
          <a:xfrm>
            <a:off x="6081343" y="4"/>
            <a:ext cx="6096000" cy="6857301"/>
          </a:xfrm>
          <a:prstGeom prst="rect">
            <a:avLst/>
          </a:prstGeom>
        </p:spPr>
        <p:txBody>
          <a:bodyPr anchor="ctr">
            <a:normAutofit/>
          </a:bodyPr>
          <a:lstStyle>
            <a:lvl1pPr marL="0" indent="0" algn="ctr">
              <a:buNone/>
              <a:defRPr sz="2100">
                <a:solidFill>
                  <a:schemeClr val="bg1"/>
                </a:solidFill>
              </a:defRPr>
            </a:lvl1pPr>
          </a:lstStyle>
          <a:p>
            <a:pPr lvl="0"/>
            <a:endParaRPr lang="en-US" noProof="0" dirty="0"/>
          </a:p>
        </p:txBody>
      </p:sp>
      <p:sp>
        <p:nvSpPr>
          <p:cNvPr id="27" name="Text Placeholder 12"/>
          <p:cNvSpPr>
            <a:spLocks noGrp="1"/>
          </p:cNvSpPr>
          <p:nvPr>
            <p:ph type="body" sz="quarter" idx="17"/>
          </p:nvPr>
        </p:nvSpPr>
        <p:spPr>
          <a:xfrm>
            <a:off x="6115179" y="4895151"/>
            <a:ext cx="6076823"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750"/>
            </a:lvl1pPr>
            <a:lvl2pPr>
              <a:defRPr sz="750"/>
            </a:lvl2pPr>
            <a:lvl3pPr>
              <a:defRPr sz="750"/>
            </a:lvl3pPr>
            <a:lvl4pPr>
              <a:defRPr sz="750"/>
            </a:lvl4pPr>
            <a:lvl5pPr>
              <a:defRPr sz="750"/>
            </a:lvl5pPr>
          </a:lstStyle>
          <a:p>
            <a:pPr lvl="0"/>
            <a:r>
              <a:rPr lang="en-US"/>
              <a:t>Edit Master text styles</a:t>
            </a:r>
          </a:p>
        </p:txBody>
      </p:sp>
      <p:sp>
        <p:nvSpPr>
          <p:cNvPr id="7" name="Content Placeholder 6"/>
          <p:cNvSpPr>
            <a:spLocks noGrp="1"/>
          </p:cNvSpPr>
          <p:nvPr>
            <p:ph sz="quarter" idx="13"/>
          </p:nvPr>
        </p:nvSpPr>
        <p:spPr>
          <a:xfrm>
            <a:off x="479379" y="2133603"/>
            <a:ext cx="5197519" cy="3746498"/>
          </a:xfrm>
          <a:prstGeom prst="rect">
            <a:avLst/>
          </a:prstGeom>
        </p:spPr>
        <p:txBody>
          <a:bodyPr/>
          <a:lstStyle>
            <a:lvl1pPr>
              <a:buClr>
                <a:schemeClr val="accent1"/>
              </a:buClr>
              <a:defRPr lang="en-GB" sz="2100" smtClean="0">
                <a:solidFill>
                  <a:schemeClr val="bg1"/>
                </a:solidFill>
                <a:effectLst/>
              </a:defRPr>
            </a:lvl1pPr>
            <a:lvl2pPr>
              <a:buClr>
                <a:schemeClr val="accent1"/>
              </a:buClr>
              <a:defRPr sz="2100">
                <a:solidFill>
                  <a:schemeClr val="bg1"/>
                </a:solidFill>
              </a:defRPr>
            </a:lvl2pPr>
            <a:lvl3pPr>
              <a:buClr>
                <a:schemeClr val="accent1"/>
              </a:buClr>
              <a:defRPr sz="2100">
                <a:solidFill>
                  <a:schemeClr val="bg1"/>
                </a:solidFill>
              </a:defRPr>
            </a:lvl3pPr>
          </a:lstStyle>
          <a:p>
            <a:pPr lvl="0"/>
            <a:r>
              <a:rPr lang="en-US"/>
              <a:t>Edit Master text styles</a:t>
            </a:r>
          </a:p>
          <a:p>
            <a:pPr lvl="1"/>
            <a:r>
              <a:rPr lang="en-US"/>
              <a:t>Second level</a:t>
            </a:r>
          </a:p>
          <a:p>
            <a:pPr lvl="2"/>
            <a:r>
              <a:rPr lang="en-US"/>
              <a:t>Third level</a:t>
            </a:r>
          </a:p>
        </p:txBody>
      </p:sp>
      <p:sp>
        <p:nvSpPr>
          <p:cNvPr id="20" name="Text Placeholder 18"/>
          <p:cNvSpPr>
            <a:spLocks noGrp="1"/>
          </p:cNvSpPr>
          <p:nvPr>
            <p:ph type="body" sz="quarter" idx="15"/>
          </p:nvPr>
        </p:nvSpPr>
        <p:spPr>
          <a:xfrm>
            <a:off x="479379" y="1484537"/>
            <a:ext cx="5197519" cy="627765"/>
          </a:xfrm>
          <a:prstGeom prst="rect">
            <a:avLst/>
          </a:prstGeom>
        </p:spPr>
        <p:txBody>
          <a:bodyPr>
            <a:noAutofit/>
          </a:bodyPr>
          <a:lstStyle>
            <a:lvl1pPr marL="0" indent="0">
              <a:buNone/>
              <a:defRPr sz="2100" b="1">
                <a:solidFill>
                  <a:schemeClr val="bg1"/>
                </a:solidFill>
              </a:defRPr>
            </a:lvl1pPr>
            <a:lvl2pPr>
              <a:defRPr sz="1050"/>
            </a:lvl2pPr>
            <a:lvl3pPr>
              <a:defRPr sz="1050"/>
            </a:lvl3pPr>
            <a:lvl4pPr>
              <a:defRPr sz="1050"/>
            </a:lvl4pPr>
            <a:lvl5pPr>
              <a:defRPr sz="1050"/>
            </a:lvl5pPr>
          </a:lstStyle>
          <a:p>
            <a:pPr lvl="0"/>
            <a:r>
              <a:rPr lang="en-US"/>
              <a:t>Edit Master text styles</a:t>
            </a:r>
          </a:p>
        </p:txBody>
      </p:sp>
      <p:sp>
        <p:nvSpPr>
          <p:cNvPr id="15"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5" name="Slide Number Placeholder 4">
            <a:extLst>
              <a:ext uri="{FF2B5EF4-FFF2-40B4-BE49-F238E27FC236}">
                <a16:creationId xmlns:a16="http://schemas.microsoft.com/office/drawing/2014/main" id="{74707853-378F-DB7C-247C-DCDD76692914}"/>
              </a:ext>
            </a:extLst>
          </p:cNvPr>
          <p:cNvSpPr>
            <a:spLocks noGrp="1"/>
          </p:cNvSpPr>
          <p:nvPr>
            <p:ph type="sldNum" sz="quarter" idx="19"/>
          </p:nvPr>
        </p:nvSpPr>
        <p:spPr/>
        <p:txBody>
          <a:bodyPr/>
          <a:lstStyle>
            <a:lvl1pPr>
              <a:defRPr>
                <a:solidFill>
                  <a:schemeClr val="bg1"/>
                </a:solidFill>
              </a:defRPr>
            </a:lvl1pPr>
          </a:lstStyle>
          <a:p>
            <a:pPr>
              <a:defRPr/>
            </a:pPr>
            <a:fld id="{88CA6E24-888D-4098-BC33-405446337097}" type="slidenum">
              <a:rPr lang="en-GB" altLang="en-US"/>
              <a:pPr>
                <a:defRPr/>
              </a:pPr>
              <a:t>‹#›</a:t>
            </a:fld>
            <a:endParaRPr lang="en-GB" altLang="en-US"/>
          </a:p>
        </p:txBody>
      </p:sp>
      <p:sp>
        <p:nvSpPr>
          <p:cNvPr id="6" name="Date Placeholder 2">
            <a:extLst>
              <a:ext uri="{FF2B5EF4-FFF2-40B4-BE49-F238E27FC236}">
                <a16:creationId xmlns:a16="http://schemas.microsoft.com/office/drawing/2014/main" id="{C0DFBB55-D319-261B-0AF6-F193E52B8194}"/>
              </a:ext>
            </a:extLst>
          </p:cNvPr>
          <p:cNvSpPr>
            <a:spLocks noGrp="1"/>
          </p:cNvSpPr>
          <p:nvPr>
            <p:ph type="dt" sz="half" idx="20"/>
          </p:nvPr>
        </p:nvSpPr>
        <p:spPr>
          <a:xfrm>
            <a:off x="477838" y="6356350"/>
            <a:ext cx="1616075" cy="365125"/>
          </a:xfrm>
        </p:spPr>
        <p:txBody>
          <a:bodyPr/>
          <a:lstStyle>
            <a:lvl1pPr>
              <a:defRPr>
                <a:solidFill>
                  <a:schemeClr val="bg1"/>
                </a:solidFill>
              </a:defRPr>
            </a:lvl1pPr>
          </a:lstStyle>
          <a:p>
            <a:pPr>
              <a:defRPr/>
            </a:pPr>
            <a:fld id="{B5FB875B-8908-4437-A94C-89FE13B7B3F9}" type="datetime4">
              <a:rPr lang="en-GB"/>
              <a:pPr>
                <a:defRPr/>
              </a:pPr>
              <a:t>19 May 2025</a:t>
            </a:fld>
            <a:endParaRPr lang="en-GB" dirty="0"/>
          </a:p>
        </p:txBody>
      </p:sp>
      <p:sp>
        <p:nvSpPr>
          <p:cNvPr id="8" name="Footer Placeholder 3">
            <a:extLst>
              <a:ext uri="{FF2B5EF4-FFF2-40B4-BE49-F238E27FC236}">
                <a16:creationId xmlns:a16="http://schemas.microsoft.com/office/drawing/2014/main" id="{95D7F3DD-16DC-68B4-4FF7-DCEDC7066589}"/>
              </a:ext>
            </a:extLst>
          </p:cNvPr>
          <p:cNvSpPr>
            <a:spLocks noGrp="1"/>
          </p:cNvSpPr>
          <p:nvPr>
            <p:ph type="ftr" sz="quarter" idx="21"/>
          </p:nvPr>
        </p:nvSpPr>
        <p:spPr>
          <a:xfrm>
            <a:off x="2344738" y="6356350"/>
            <a:ext cx="3470275" cy="365125"/>
          </a:xfrm>
        </p:spPr>
        <p:txBody>
          <a:bodyPr/>
          <a:lstStyle>
            <a:lvl1pPr algn="l">
              <a:defRPr>
                <a:solidFill>
                  <a:schemeClr val="bg1"/>
                </a:solidFill>
              </a:defRPr>
            </a:lvl1pPr>
          </a:lstStyle>
          <a:p>
            <a:pPr>
              <a:defRPr/>
            </a:pPr>
            <a:r>
              <a:rPr lang="en-GB"/>
              <a:t>Name, Department</a:t>
            </a:r>
          </a:p>
        </p:txBody>
      </p:sp>
    </p:spTree>
    <p:extLst>
      <p:ext uri="{BB962C8B-B14F-4D97-AF65-F5344CB8AC3E}">
        <p14:creationId xmlns:p14="http://schemas.microsoft.com/office/powerpoint/2010/main" val="1741942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F76FBC2-618A-DB2A-8874-00CBC24E0C3E}"/>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98AC60DE-2278-4261-BAF4-D450CAD748E4}" type="datetimeFigureOut">
              <a:rPr lang="en-US" altLang="en-US"/>
              <a:pPr>
                <a:defRPr/>
              </a:pPr>
              <a:t>5/19/25</a:t>
            </a:fld>
            <a:endParaRPr lang="en-US" altLang="en-US"/>
          </a:p>
        </p:txBody>
      </p:sp>
      <p:sp>
        <p:nvSpPr>
          <p:cNvPr id="6" name="Footer Placeholder 5">
            <a:extLst>
              <a:ext uri="{FF2B5EF4-FFF2-40B4-BE49-F238E27FC236}">
                <a16:creationId xmlns:a16="http://schemas.microsoft.com/office/drawing/2014/main" id="{709C61F5-AFFB-1FAE-A760-1B2545540019}"/>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E652E868-5E11-B0AC-74B2-3BED49B986AF}"/>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763F754C-B565-440B-B725-7625D7472D7F}" type="slidenum">
              <a:rPr lang="en-US" altLang="en-US"/>
              <a:pPr>
                <a:defRPr/>
              </a:pPr>
              <a:t>‹#›</a:t>
            </a:fld>
            <a:endParaRPr lang="en-US" altLang="en-US"/>
          </a:p>
        </p:txBody>
      </p:sp>
    </p:spTree>
    <p:extLst>
      <p:ext uri="{BB962C8B-B14F-4D97-AF65-F5344CB8AC3E}">
        <p14:creationId xmlns:p14="http://schemas.microsoft.com/office/powerpoint/2010/main" val="36590429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ull Page Imag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1F9573-8FDD-512B-4DA2-E888EF112421}"/>
              </a:ext>
            </a:extLst>
          </p:cNvPr>
          <p:cNvSpPr/>
          <p:nvPr userDrawn="1"/>
        </p:nvSpPr>
        <p:spPr>
          <a:xfrm>
            <a:off x="12636500" y="4459288"/>
            <a:ext cx="2398713" cy="239871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Drag and drop an image onto this slide or click the picture icon to select an image. You can find our </a:t>
            </a:r>
            <a:r>
              <a:rPr lang="en-US" sz="1200" dirty="0" err="1">
                <a:solidFill>
                  <a:schemeClr val="tx2"/>
                </a:solidFill>
              </a:rPr>
              <a:t>imagebank</a:t>
            </a:r>
            <a:r>
              <a:rPr lang="en-US" sz="1200" dirty="0">
                <a:solidFill>
                  <a:schemeClr val="tx2"/>
                </a:solidFill>
              </a:rPr>
              <a:t> here:</a:t>
            </a:r>
          </a:p>
          <a:p>
            <a:pPr>
              <a:defRPr/>
            </a:pPr>
            <a:r>
              <a:rPr lang="en-US" sz="1200" dirty="0" err="1">
                <a:solidFill>
                  <a:schemeClr val="tx2"/>
                </a:solidFill>
                <a:hlinkClick r:id="rId3"/>
              </a:rPr>
              <a:t>www.nottingham.ac.uk</a:t>
            </a:r>
            <a:r>
              <a:rPr lang="en-US" sz="1200" dirty="0">
                <a:solidFill>
                  <a:schemeClr val="tx2"/>
                </a:solidFill>
                <a:hlinkClick r:id="rId3"/>
              </a:rPr>
              <a:t>/</a:t>
            </a:r>
            <a:r>
              <a:rPr lang="en-US" sz="1200" dirty="0" err="1">
                <a:solidFill>
                  <a:schemeClr val="tx2"/>
                </a:solidFill>
                <a:hlinkClick r:id="rId3"/>
              </a:rPr>
              <a:t>imagebank</a:t>
            </a:r>
            <a:r>
              <a:rPr lang="en-US" sz="1200" dirty="0">
                <a:solidFill>
                  <a:schemeClr val="tx2"/>
                </a:solidFill>
                <a:hlinkClick r:id="rId3"/>
              </a:rPr>
              <a:t> </a:t>
            </a:r>
            <a:endParaRPr lang="en-US" sz="1200" dirty="0">
              <a:solidFill>
                <a:schemeClr val="tx2"/>
              </a:solidFill>
            </a:endParaRPr>
          </a:p>
        </p:txBody>
      </p:sp>
      <p:sp>
        <p:nvSpPr>
          <p:cNvPr id="19" name="Picture Placeholder 18"/>
          <p:cNvSpPr>
            <a:spLocks noGrp="1"/>
          </p:cNvSpPr>
          <p:nvPr>
            <p:ph type="pic" sz="quarter" idx="16"/>
          </p:nvPr>
        </p:nvSpPr>
        <p:spPr>
          <a:xfrm>
            <a:off x="0" y="-5461"/>
            <a:ext cx="12192000" cy="6868922"/>
          </a:xfrm>
          <a:prstGeom prst="rect">
            <a:avLst/>
          </a:prstGeom>
        </p:spPr>
        <p:txBody>
          <a:bodyPr anchor="ctr">
            <a:normAutofit/>
          </a:bodyPr>
          <a:lstStyle>
            <a:lvl1pPr marL="0" indent="0" algn="ctr">
              <a:buNone/>
              <a:defRPr sz="2100">
                <a:solidFill>
                  <a:schemeClr val="bg1"/>
                </a:solidFill>
              </a:defRPr>
            </a:lvl1pPr>
          </a:lstStyle>
          <a:p>
            <a:pPr lvl="0"/>
            <a:endParaRPr lang="en-US" noProof="0" dirty="0"/>
          </a:p>
        </p:txBody>
      </p:sp>
      <p:sp>
        <p:nvSpPr>
          <p:cNvPr id="13" name="Text Placeholder 12"/>
          <p:cNvSpPr>
            <a:spLocks noGrp="1"/>
          </p:cNvSpPr>
          <p:nvPr>
            <p:ph type="body" sz="quarter" idx="17"/>
          </p:nvPr>
        </p:nvSpPr>
        <p:spPr>
          <a:xfrm>
            <a:off x="0" y="4895850"/>
            <a:ext cx="12192000" cy="1962150"/>
          </a:xfrm>
          <a:prstGeom prst="rect">
            <a:avLst/>
          </a:prstGeom>
          <a:gradFill>
            <a:gsLst>
              <a:gs pos="0">
                <a:schemeClr val="accent5">
                  <a:alpha val="0"/>
                </a:schemeClr>
              </a:gs>
              <a:gs pos="100000">
                <a:schemeClr val="accent5">
                  <a:alpha val="70000"/>
                </a:schemeClr>
              </a:gs>
            </a:gsLst>
            <a:lin ang="5400000" scaled="1"/>
          </a:gradFill>
        </p:spPr>
        <p:txBody>
          <a:bodyPr>
            <a:normAutofit/>
          </a:bodyPr>
          <a:lstStyle>
            <a:lvl1pPr marL="0" indent="0">
              <a:buNone/>
              <a:defRPr sz="750"/>
            </a:lvl1pPr>
            <a:lvl2pPr>
              <a:defRPr sz="750"/>
            </a:lvl2pPr>
            <a:lvl3pPr>
              <a:defRPr sz="750"/>
            </a:lvl3pPr>
            <a:lvl4pPr>
              <a:defRPr sz="750"/>
            </a:lvl4pPr>
            <a:lvl5pPr>
              <a:defRPr sz="750"/>
            </a:lvl5pPr>
          </a:lstStyle>
          <a:p>
            <a:pPr lvl="0"/>
            <a:r>
              <a:rPr lang="en-US"/>
              <a:t>Edit Master text styles</a:t>
            </a:r>
          </a:p>
        </p:txBody>
      </p:sp>
      <p:sp>
        <p:nvSpPr>
          <p:cNvPr id="3" name="Text Placeholder 2"/>
          <p:cNvSpPr>
            <a:spLocks noGrp="1"/>
          </p:cNvSpPr>
          <p:nvPr>
            <p:ph type="body" sz="quarter" idx="20"/>
          </p:nvPr>
        </p:nvSpPr>
        <p:spPr>
          <a:xfrm>
            <a:off x="0" y="-5461"/>
            <a:ext cx="1033200" cy="1033200"/>
          </a:xfrm>
          <a:prstGeom prst="rect">
            <a:avLst/>
          </a:prstGeom>
          <a:blipFill>
            <a:blip r:embed="rId4"/>
            <a:stretch>
              <a:fillRect/>
            </a:stretch>
          </a:blipFill>
        </p:spPr>
        <p:txBody>
          <a:bodyPr/>
          <a:lstStyle>
            <a:lvl1pPr marL="0" indent="0">
              <a:buNone/>
              <a:defRPr sz="600"/>
            </a:lvl1pPr>
            <a:lvl2pPr>
              <a:defRPr sz="600"/>
            </a:lvl2pPr>
            <a:lvl3pPr>
              <a:defRPr sz="600"/>
            </a:lvl3pPr>
            <a:lvl4pPr>
              <a:defRPr sz="600"/>
            </a:lvl4pPr>
            <a:lvl5pPr>
              <a:defRPr sz="600"/>
            </a:lvl5pPr>
          </a:lstStyle>
          <a:p>
            <a:pPr lvl="0"/>
            <a:r>
              <a:rPr lang="en-US"/>
              <a:t>Edit Master text styles</a:t>
            </a:r>
          </a:p>
        </p:txBody>
      </p:sp>
      <p:sp>
        <p:nvSpPr>
          <p:cNvPr id="12"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4" name="Slide Number Placeholder 4">
            <a:extLst>
              <a:ext uri="{FF2B5EF4-FFF2-40B4-BE49-F238E27FC236}">
                <a16:creationId xmlns:a16="http://schemas.microsoft.com/office/drawing/2014/main" id="{C12E36A9-4F65-A5B4-5C90-FDFBEF9D0F3E}"/>
              </a:ext>
            </a:extLst>
          </p:cNvPr>
          <p:cNvSpPr>
            <a:spLocks noGrp="1"/>
          </p:cNvSpPr>
          <p:nvPr>
            <p:ph type="sldNum" sz="quarter" idx="21"/>
          </p:nvPr>
        </p:nvSpPr>
        <p:spPr/>
        <p:txBody>
          <a:bodyPr/>
          <a:lstStyle>
            <a:lvl1pPr>
              <a:defRPr>
                <a:solidFill>
                  <a:schemeClr val="bg1"/>
                </a:solidFill>
              </a:defRPr>
            </a:lvl1pPr>
          </a:lstStyle>
          <a:p>
            <a:pPr>
              <a:defRPr/>
            </a:pPr>
            <a:fld id="{D64BA243-BD7D-47DE-BE69-B9CACAF8D365}" type="slidenum">
              <a:rPr lang="en-GB" altLang="en-US"/>
              <a:pPr>
                <a:defRPr/>
              </a:pPr>
              <a:t>‹#›</a:t>
            </a:fld>
            <a:endParaRPr lang="en-GB" altLang="en-US"/>
          </a:p>
        </p:txBody>
      </p:sp>
      <p:sp>
        <p:nvSpPr>
          <p:cNvPr id="5" name="Date Placeholder 2">
            <a:extLst>
              <a:ext uri="{FF2B5EF4-FFF2-40B4-BE49-F238E27FC236}">
                <a16:creationId xmlns:a16="http://schemas.microsoft.com/office/drawing/2014/main" id="{45137104-CDE3-C3D7-58A1-F982B1350367}"/>
              </a:ext>
            </a:extLst>
          </p:cNvPr>
          <p:cNvSpPr>
            <a:spLocks noGrp="1"/>
          </p:cNvSpPr>
          <p:nvPr>
            <p:ph type="dt" sz="half" idx="22"/>
          </p:nvPr>
        </p:nvSpPr>
        <p:spPr>
          <a:xfrm>
            <a:off x="477838" y="6356350"/>
            <a:ext cx="1616075" cy="365125"/>
          </a:xfrm>
        </p:spPr>
        <p:txBody>
          <a:bodyPr/>
          <a:lstStyle>
            <a:lvl1pPr>
              <a:defRPr>
                <a:solidFill>
                  <a:schemeClr val="bg1"/>
                </a:solidFill>
              </a:defRPr>
            </a:lvl1pPr>
          </a:lstStyle>
          <a:p>
            <a:pPr>
              <a:defRPr/>
            </a:pPr>
            <a:fld id="{31000E90-665A-4B84-B8BC-7ACDE67D1665}" type="datetime4">
              <a:rPr lang="en-GB"/>
              <a:pPr>
                <a:defRPr/>
              </a:pPr>
              <a:t>19 May 2025</a:t>
            </a:fld>
            <a:endParaRPr lang="en-GB" dirty="0"/>
          </a:p>
        </p:txBody>
      </p:sp>
      <p:sp>
        <p:nvSpPr>
          <p:cNvPr id="6" name="Footer Placeholder 3">
            <a:extLst>
              <a:ext uri="{FF2B5EF4-FFF2-40B4-BE49-F238E27FC236}">
                <a16:creationId xmlns:a16="http://schemas.microsoft.com/office/drawing/2014/main" id="{952C3D96-80A3-6E6D-FF33-7838AED9BE01}"/>
              </a:ext>
            </a:extLst>
          </p:cNvPr>
          <p:cNvSpPr>
            <a:spLocks noGrp="1"/>
          </p:cNvSpPr>
          <p:nvPr>
            <p:ph type="ftr" sz="quarter" idx="23"/>
          </p:nvPr>
        </p:nvSpPr>
        <p:spPr>
          <a:xfrm>
            <a:off x="2344738" y="6356350"/>
            <a:ext cx="3470275" cy="365125"/>
          </a:xfrm>
        </p:spPr>
        <p:txBody>
          <a:bodyPr/>
          <a:lstStyle>
            <a:lvl1pPr algn="l">
              <a:defRPr>
                <a:solidFill>
                  <a:schemeClr val="bg1"/>
                </a:solidFill>
              </a:defRPr>
            </a:lvl1pPr>
          </a:lstStyle>
          <a:p>
            <a:pPr>
              <a:defRPr/>
            </a:pPr>
            <a:r>
              <a:rPr lang="en-GB"/>
              <a:t>Name, Department</a:t>
            </a:r>
          </a:p>
        </p:txBody>
      </p:sp>
    </p:spTree>
    <p:extLst>
      <p:ext uri="{BB962C8B-B14F-4D97-AF65-F5344CB8AC3E}">
        <p14:creationId xmlns:p14="http://schemas.microsoft.com/office/powerpoint/2010/main" val="2002537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2113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Slide with Castle Icon">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2745485-94D1-0528-8AF9-08DE18445C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8097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 Slide - No Image">
    <p:bg>
      <p:bgPr>
        <a:solidFill>
          <a:srgbClr val="191A4F"/>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291D4F0-FA28-7E4A-DAC2-D609D4E5D7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7495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raphic 5">
            <a:extLst>
              <a:ext uri="{FF2B5EF4-FFF2-40B4-BE49-F238E27FC236}">
                <a16:creationId xmlns:a16="http://schemas.microsoft.com/office/drawing/2014/main" id="{2FA2D5D2-7175-B611-53FB-2835D5E33C39}"/>
              </a:ext>
            </a:extLst>
          </p:cNvPr>
          <p:cNvSpPr>
            <a:spLocks/>
          </p:cNvSpPr>
          <p:nvPr userDrawn="1"/>
        </p:nvSpPr>
        <p:spPr bwMode="auto">
          <a:xfrm>
            <a:off x="989013" y="1838325"/>
            <a:ext cx="6051550" cy="6454775"/>
          </a:xfrm>
          <a:custGeom>
            <a:avLst/>
            <a:gdLst>
              <a:gd name="T0" fmla="*/ 899952 w 6052648"/>
              <a:gd name="T1" fmla="*/ 4711994 h 6453553"/>
              <a:gd name="T2" fmla="*/ 875320 w 6052648"/>
              <a:gd name="T3" fmla="*/ 3581185 h 6453553"/>
              <a:gd name="T4" fmla="*/ 716001 w 6052648"/>
              <a:gd name="T5" fmla="*/ 3106634 h 6453553"/>
              <a:gd name="T6" fmla="*/ 898393 w 6052648"/>
              <a:gd name="T7" fmla="*/ 2451260 h 6453553"/>
              <a:gd name="T8" fmla="*/ 889816 w 6052648"/>
              <a:gd name="T9" fmla="*/ 3484158 h 6453553"/>
              <a:gd name="T10" fmla="*/ 725351 w 6052648"/>
              <a:gd name="T11" fmla="*/ 4105132 h 6453553"/>
              <a:gd name="T12" fmla="*/ 888418 w 6052648"/>
              <a:gd name="T13" fmla="*/ 4629962 h 6453553"/>
              <a:gd name="T14" fmla="*/ 728474 w 6052648"/>
              <a:gd name="T15" fmla="*/ 5204185 h 6453553"/>
              <a:gd name="T16" fmla="*/ 716158 w 6052648"/>
              <a:gd name="T17" fmla="*/ 4165112 h 6453553"/>
              <a:gd name="T18" fmla="*/ 727382 w 6052648"/>
              <a:gd name="T19" fmla="*/ 5189190 h 6453553"/>
              <a:gd name="T20" fmla="*/ 873914 w 6052648"/>
              <a:gd name="T21" fmla="*/ 1350441 h 6453553"/>
              <a:gd name="T22" fmla="*/ 732057 w 6052648"/>
              <a:gd name="T23" fmla="*/ 2923164 h 6453553"/>
              <a:gd name="T24" fmla="*/ 552007 w 6052648"/>
              <a:gd name="T25" fmla="*/ 2436264 h 6453553"/>
              <a:gd name="T26" fmla="*/ 702902 w 6052648"/>
              <a:gd name="T27" fmla="*/ 1809999 h 6453553"/>
              <a:gd name="T28" fmla="*/ 713348 w 6052648"/>
              <a:gd name="T29" fmla="*/ 4045154 h 6453553"/>
              <a:gd name="T30" fmla="*/ 697446 w 6052648"/>
              <a:gd name="T31" fmla="*/ 3054593 h 6453553"/>
              <a:gd name="T32" fmla="*/ 702746 w 6052648"/>
              <a:gd name="T33" fmla="*/ 5184781 h 6453553"/>
              <a:gd name="T34" fmla="*/ 547643 w 6052648"/>
              <a:gd name="T35" fmla="*/ 3576775 h 6453553"/>
              <a:gd name="T36" fmla="*/ 543271 w 6052648"/>
              <a:gd name="T37" fmla="*/ 2475075 h 6453553"/>
              <a:gd name="T38" fmla="*/ 547952 w 6052648"/>
              <a:gd name="T39" fmla="*/ 3526498 h 6453553"/>
              <a:gd name="T40" fmla="*/ 379278 w 6052648"/>
              <a:gd name="T41" fmla="*/ 739175 h 6453553"/>
              <a:gd name="T42" fmla="*/ 540315 w 6052648"/>
              <a:gd name="T43" fmla="*/ 1217249 h 6453553"/>
              <a:gd name="T44" fmla="*/ 383172 w 6052648"/>
              <a:gd name="T45" fmla="*/ 1841753 h 6453553"/>
              <a:gd name="T46" fmla="*/ 540471 w 6052648"/>
              <a:gd name="T47" fmla="*/ 3509737 h 6453553"/>
              <a:gd name="T48" fmla="*/ 367585 w 6052648"/>
              <a:gd name="T49" fmla="*/ 3108397 h 6453553"/>
              <a:gd name="T50" fmla="*/ 531890 w 6052648"/>
              <a:gd name="T51" fmla="*/ 2390397 h 6453553"/>
              <a:gd name="T52" fmla="*/ 540471 w 6052648"/>
              <a:gd name="T53" fmla="*/ 4629962 h 6453553"/>
              <a:gd name="T54" fmla="*/ 537038 w 6052648"/>
              <a:gd name="T55" fmla="*/ 3582067 h 6453553"/>
              <a:gd name="T56" fmla="*/ 375072 w 6052648"/>
              <a:gd name="T57" fmla="*/ 5227120 h 6453553"/>
              <a:gd name="T58" fmla="*/ 531117 w 6052648"/>
              <a:gd name="T59" fmla="*/ 4689942 h 6453553"/>
              <a:gd name="T60" fmla="*/ 201095 w 6052648"/>
              <a:gd name="T61" fmla="*/ 2415095 h 6453553"/>
              <a:gd name="T62" fmla="*/ 364785 w 6052648"/>
              <a:gd name="T63" fmla="*/ 4050445 h 6453553"/>
              <a:gd name="T64" fmla="*/ 347791 w 6052648"/>
              <a:gd name="T65" fmla="*/ 3049301 h 6453553"/>
              <a:gd name="T66" fmla="*/ 18399 w 6052648"/>
              <a:gd name="T67" fmla="*/ 1937898 h 6453553"/>
              <a:gd name="T68" fmla="*/ 31174 w 6052648"/>
              <a:gd name="T69" fmla="*/ 2935513 h 6453553"/>
              <a:gd name="T70" fmla="*/ 891375 w 6052648"/>
              <a:gd name="T71" fmla="*/ 4629962 h 6453553"/>
              <a:gd name="T72" fmla="*/ 1063168 w 6052648"/>
              <a:gd name="T73" fmla="*/ 3049301 h 6453553"/>
              <a:gd name="T74" fmla="*/ 900573 w 6052648"/>
              <a:gd name="T75" fmla="*/ 2415095 h 6453553"/>
              <a:gd name="T76" fmla="*/ 868927 w 6052648"/>
              <a:gd name="T77" fmla="*/ 1272821 h 6453553"/>
              <a:gd name="T78" fmla="*/ 551695 w 6052648"/>
              <a:gd name="T79" fmla="*/ 1300165 h 6453553"/>
              <a:gd name="T80" fmla="*/ 558864 w 6052648"/>
              <a:gd name="T81" fmla="*/ 195818 h 6453553"/>
              <a:gd name="T82" fmla="*/ 717406 w 6052648"/>
              <a:gd name="T83" fmla="*/ 644792 h 6453553"/>
              <a:gd name="T84" fmla="*/ 522229 w 6052648"/>
              <a:gd name="T85" fmla="*/ 118191 h 6453553"/>
              <a:gd name="T86" fmla="*/ 366184 w 6052648"/>
              <a:gd name="T87" fmla="*/ 785922 h 6453553"/>
              <a:gd name="T88" fmla="*/ 380527 w 6052648"/>
              <a:gd name="T89" fmla="*/ 1789711 h 6453553"/>
              <a:gd name="T90" fmla="*/ 190493 w 6052648"/>
              <a:gd name="T91" fmla="*/ 2354233 h 6453553"/>
              <a:gd name="T92" fmla="*/ 0 w 6052648"/>
              <a:gd name="T93" fmla="*/ 1842635 h 6453553"/>
              <a:gd name="T94" fmla="*/ 33985 w 6052648"/>
              <a:gd name="T95" fmla="*/ 2988437 h 6453553"/>
              <a:gd name="T96" fmla="*/ 347635 w 6052648"/>
              <a:gd name="T97" fmla="*/ 2929339 h 6453553"/>
              <a:gd name="T98" fmla="*/ 179580 w 6052648"/>
              <a:gd name="T99" fmla="*/ 3550312 h 6453553"/>
              <a:gd name="T100" fmla="*/ 364941 w 6052648"/>
              <a:gd name="T101" fmla="*/ 4215391 h 6453553"/>
              <a:gd name="T102" fmla="*/ 190649 w 6052648"/>
              <a:gd name="T103" fmla="*/ 4569099 h 6453553"/>
              <a:gd name="T104" fmla="*/ 355736 w 6052648"/>
              <a:gd name="T105" fmla="*/ 5262402 h 6453553"/>
              <a:gd name="T106" fmla="*/ 377252 w 6052648"/>
              <a:gd name="T107" fmla="*/ 6413497 h 6453553"/>
              <a:gd name="T108" fmla="*/ 533452 w 6052648"/>
              <a:gd name="T109" fmla="*/ 4726989 h 6453553"/>
              <a:gd name="T110" fmla="*/ 563232 w 6052648"/>
              <a:gd name="T111" fmla="*/ 5840155 h 6453553"/>
              <a:gd name="T112" fmla="*/ 699945 w 6052648"/>
              <a:gd name="T113" fmla="*/ 5233295 h 6453553"/>
              <a:gd name="T114" fmla="*/ 889971 w 6052648"/>
              <a:gd name="T115" fmla="*/ 5856032 h 6453553"/>
              <a:gd name="T116" fmla="*/ 1071428 w 6052648"/>
              <a:gd name="T117" fmla="*/ 5234176 h 64535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52648" h="6453553">
                <a:moveTo>
                  <a:pt x="5949852" y="5232303"/>
                </a:moveTo>
                <a:lnTo>
                  <a:pt x="5064227" y="5740498"/>
                </a:lnTo>
                <a:cubicBezTo>
                  <a:pt x="5054563" y="5728188"/>
                  <a:pt x="5040505" y="5719396"/>
                  <a:pt x="5023812" y="5716759"/>
                </a:cubicBezTo>
                <a:lnTo>
                  <a:pt x="5023812" y="4733779"/>
                </a:lnTo>
                <a:cubicBezTo>
                  <a:pt x="5045777" y="4731141"/>
                  <a:pt x="5064227" y="4716194"/>
                  <a:pt x="5072135" y="4696851"/>
                </a:cubicBezTo>
                <a:lnTo>
                  <a:pt x="5951609" y="5198012"/>
                </a:lnTo>
                <a:cubicBezTo>
                  <a:pt x="5948974" y="5203288"/>
                  <a:pt x="5948095" y="5210322"/>
                  <a:pt x="5948095" y="5216477"/>
                </a:cubicBezTo>
                <a:cubicBezTo>
                  <a:pt x="5946338" y="5221752"/>
                  <a:pt x="5948095" y="5227027"/>
                  <a:pt x="5949852" y="5232303"/>
                </a:cubicBezTo>
                <a:moveTo>
                  <a:pt x="4932438" y="3556489"/>
                </a:moveTo>
                <a:cubicBezTo>
                  <a:pt x="4932438" y="3560885"/>
                  <a:pt x="4933317" y="3565281"/>
                  <a:pt x="4933317" y="3569677"/>
                </a:cubicBezTo>
                <a:lnTo>
                  <a:pt x="4073171" y="4052375"/>
                </a:lnTo>
                <a:cubicBezTo>
                  <a:pt x="4064385" y="4041824"/>
                  <a:pt x="4052085" y="4034790"/>
                  <a:pt x="4037149" y="4033032"/>
                </a:cubicBezTo>
                <a:lnTo>
                  <a:pt x="4037149" y="3494063"/>
                </a:lnTo>
                <a:lnTo>
                  <a:pt x="4035392" y="3494063"/>
                </a:lnTo>
                <a:lnTo>
                  <a:pt x="4035392" y="3096651"/>
                </a:lnTo>
                <a:cubicBezTo>
                  <a:pt x="4096893" y="3092255"/>
                  <a:pt x="4145216" y="3041259"/>
                  <a:pt x="4145216" y="2978834"/>
                </a:cubicBezTo>
                <a:cubicBezTo>
                  <a:pt x="4145216" y="2960370"/>
                  <a:pt x="4140823" y="2942785"/>
                  <a:pt x="4133794" y="2927839"/>
                </a:cubicBezTo>
                <a:lnTo>
                  <a:pt x="4966703" y="2444262"/>
                </a:lnTo>
                <a:cubicBezTo>
                  <a:pt x="4978125" y="2459208"/>
                  <a:pt x="4994819" y="2468001"/>
                  <a:pt x="5015026" y="2468001"/>
                </a:cubicBezTo>
                <a:cubicBezTo>
                  <a:pt x="5035234" y="2468001"/>
                  <a:pt x="5052806" y="2458329"/>
                  <a:pt x="5063349" y="2443382"/>
                </a:cubicBezTo>
                <a:lnTo>
                  <a:pt x="5945459" y="2941027"/>
                </a:lnTo>
                <a:cubicBezTo>
                  <a:pt x="5936673" y="2951578"/>
                  <a:pt x="5931402" y="2964766"/>
                  <a:pt x="5931402" y="2978834"/>
                </a:cubicBezTo>
                <a:cubicBezTo>
                  <a:pt x="5931402" y="2988506"/>
                  <a:pt x="5934037" y="2997298"/>
                  <a:pt x="5937552" y="3005211"/>
                </a:cubicBezTo>
                <a:lnTo>
                  <a:pt x="5068620" y="3493184"/>
                </a:lnTo>
                <a:cubicBezTo>
                  <a:pt x="5053684" y="3480875"/>
                  <a:pt x="5035234" y="3472962"/>
                  <a:pt x="5015026" y="3472962"/>
                </a:cubicBezTo>
                <a:cubicBezTo>
                  <a:pt x="4969339" y="3472962"/>
                  <a:pt x="4932438" y="3509889"/>
                  <a:pt x="4932438" y="3556489"/>
                </a:cubicBezTo>
                <a:moveTo>
                  <a:pt x="5007119" y="4615083"/>
                </a:moveTo>
                <a:cubicBezTo>
                  <a:pt x="4996575" y="4616841"/>
                  <a:pt x="4986911" y="4620358"/>
                  <a:pt x="4979003" y="4626512"/>
                </a:cubicBezTo>
                <a:lnTo>
                  <a:pt x="4083714" y="4115679"/>
                </a:lnTo>
                <a:cubicBezTo>
                  <a:pt x="4086350" y="4108645"/>
                  <a:pt x="4088107" y="4100732"/>
                  <a:pt x="4088107" y="4091940"/>
                </a:cubicBezTo>
                <a:cubicBezTo>
                  <a:pt x="4088107" y="4082269"/>
                  <a:pt x="4085472" y="4073476"/>
                  <a:pt x="4081957" y="4065563"/>
                </a:cubicBezTo>
                <a:lnTo>
                  <a:pt x="4936831" y="3585503"/>
                </a:lnTo>
                <a:cubicBezTo>
                  <a:pt x="4947374" y="3614518"/>
                  <a:pt x="4974610" y="3636499"/>
                  <a:pt x="5006240" y="3639136"/>
                </a:cubicBezTo>
                <a:lnTo>
                  <a:pt x="5006240" y="4615083"/>
                </a:lnTo>
                <a:lnTo>
                  <a:pt x="5007119" y="4615083"/>
                </a:lnTo>
                <a:close/>
                <a:moveTo>
                  <a:pt x="5007119" y="5716759"/>
                </a:moveTo>
                <a:cubicBezTo>
                  <a:pt x="4990426" y="5718517"/>
                  <a:pt x="4976368" y="5727309"/>
                  <a:pt x="4967582" y="5739619"/>
                </a:cubicBezTo>
                <a:lnTo>
                  <a:pt x="4103922" y="5249887"/>
                </a:lnTo>
                <a:cubicBezTo>
                  <a:pt x="4108315" y="5239336"/>
                  <a:pt x="4110951" y="5228786"/>
                  <a:pt x="4110951" y="5216477"/>
                </a:cubicBezTo>
                <a:cubicBezTo>
                  <a:pt x="4110951" y="5205926"/>
                  <a:pt x="4109193" y="5196254"/>
                  <a:pt x="4105679" y="5187462"/>
                </a:cubicBezTo>
                <a:lnTo>
                  <a:pt x="4963189" y="4705643"/>
                </a:lnTo>
                <a:cubicBezTo>
                  <a:pt x="4972854" y="4721469"/>
                  <a:pt x="4988668" y="4732020"/>
                  <a:pt x="5007119" y="4734658"/>
                </a:cubicBezTo>
                <a:lnTo>
                  <a:pt x="5007119" y="5716759"/>
                </a:lnTo>
                <a:close/>
                <a:moveTo>
                  <a:pt x="4036270" y="5133829"/>
                </a:moveTo>
                <a:lnTo>
                  <a:pt x="4036270" y="4151728"/>
                </a:lnTo>
                <a:cubicBezTo>
                  <a:pt x="4052085" y="4149969"/>
                  <a:pt x="4066142" y="4141177"/>
                  <a:pt x="4075807" y="4128868"/>
                </a:cubicBezTo>
                <a:lnTo>
                  <a:pt x="4967582" y="4637063"/>
                </a:lnTo>
                <a:cubicBezTo>
                  <a:pt x="4959675" y="4647614"/>
                  <a:pt x="4955282" y="4659923"/>
                  <a:pt x="4955282" y="4673991"/>
                </a:cubicBezTo>
                <a:cubicBezTo>
                  <a:pt x="4955282" y="4679266"/>
                  <a:pt x="4956160" y="4684542"/>
                  <a:pt x="4957917" y="4689817"/>
                </a:cubicBezTo>
                <a:lnTo>
                  <a:pt x="4099529" y="5172515"/>
                </a:lnTo>
                <a:cubicBezTo>
                  <a:pt x="4085472" y="5151413"/>
                  <a:pt x="4062628" y="5136466"/>
                  <a:pt x="4036270" y="5133829"/>
                </a:cubicBezTo>
                <a:moveTo>
                  <a:pt x="4036270" y="1931670"/>
                </a:moveTo>
                <a:cubicBezTo>
                  <a:pt x="4077564" y="1927274"/>
                  <a:pt x="4109193" y="1892984"/>
                  <a:pt x="4109193" y="1850781"/>
                </a:cubicBezTo>
                <a:cubicBezTo>
                  <a:pt x="4109193" y="1841109"/>
                  <a:pt x="4107436" y="1831438"/>
                  <a:pt x="4103922" y="1822645"/>
                </a:cubicBezTo>
                <a:lnTo>
                  <a:pt x="4925409" y="1346102"/>
                </a:lnTo>
                <a:cubicBezTo>
                  <a:pt x="4945617" y="1369842"/>
                  <a:pt x="4974610" y="1384789"/>
                  <a:pt x="5007119" y="1387426"/>
                </a:cubicBezTo>
                <a:lnTo>
                  <a:pt x="5007119" y="2348426"/>
                </a:lnTo>
                <a:cubicBezTo>
                  <a:pt x="4977247" y="2352822"/>
                  <a:pt x="4954403" y="2377440"/>
                  <a:pt x="4954403" y="2408213"/>
                </a:cubicBezTo>
                <a:cubicBezTo>
                  <a:pt x="4954403" y="2416126"/>
                  <a:pt x="4956160" y="2424039"/>
                  <a:pt x="4958796" y="2430194"/>
                </a:cubicBezTo>
                <a:lnTo>
                  <a:pt x="4125887" y="2913771"/>
                </a:lnTo>
                <a:cubicBezTo>
                  <a:pt x="4106558" y="2883877"/>
                  <a:pt x="4073171" y="2864534"/>
                  <a:pt x="4036270" y="2861896"/>
                </a:cubicBezTo>
                <a:lnTo>
                  <a:pt x="4036270" y="1931670"/>
                </a:lnTo>
                <a:close/>
                <a:moveTo>
                  <a:pt x="4020455" y="2861017"/>
                </a:moveTo>
                <a:cubicBezTo>
                  <a:pt x="3987069" y="2863655"/>
                  <a:pt x="3957196" y="2879481"/>
                  <a:pt x="3937867" y="2903220"/>
                </a:cubicBezTo>
                <a:lnTo>
                  <a:pt x="3111108" y="2428435"/>
                </a:lnTo>
                <a:cubicBezTo>
                  <a:pt x="3113744" y="2422281"/>
                  <a:pt x="3114623" y="2415247"/>
                  <a:pt x="3114623" y="2407334"/>
                </a:cubicBezTo>
                <a:cubicBezTo>
                  <a:pt x="3114623" y="2376561"/>
                  <a:pt x="3091779" y="2351942"/>
                  <a:pt x="3061907" y="2347546"/>
                </a:cubicBezTo>
                <a:lnTo>
                  <a:pt x="3061907" y="1332914"/>
                </a:lnTo>
                <a:cubicBezTo>
                  <a:pt x="3077722" y="1331155"/>
                  <a:pt x="3091779" y="1322363"/>
                  <a:pt x="3101444" y="1310054"/>
                </a:cubicBezTo>
                <a:lnTo>
                  <a:pt x="3961589" y="1804182"/>
                </a:lnTo>
                <a:cubicBezTo>
                  <a:pt x="3951925" y="1817370"/>
                  <a:pt x="3946653" y="1833196"/>
                  <a:pt x="3946653" y="1850781"/>
                </a:cubicBezTo>
                <a:cubicBezTo>
                  <a:pt x="3946653" y="1892984"/>
                  <a:pt x="3978283" y="1927274"/>
                  <a:pt x="4019577" y="1931670"/>
                </a:cubicBezTo>
                <a:lnTo>
                  <a:pt x="4019577" y="2861017"/>
                </a:lnTo>
                <a:lnTo>
                  <a:pt x="4020455" y="2861017"/>
                </a:lnTo>
                <a:close/>
                <a:moveTo>
                  <a:pt x="4020455" y="4032153"/>
                </a:moveTo>
                <a:cubicBezTo>
                  <a:pt x="4003762" y="4034790"/>
                  <a:pt x="3989704" y="4042703"/>
                  <a:pt x="3980040" y="4055892"/>
                </a:cubicBezTo>
                <a:lnTo>
                  <a:pt x="3093537" y="3550334"/>
                </a:lnTo>
                <a:cubicBezTo>
                  <a:pt x="3094415" y="3546817"/>
                  <a:pt x="3095294" y="3542421"/>
                  <a:pt x="3095294" y="3538025"/>
                </a:cubicBezTo>
                <a:cubicBezTo>
                  <a:pt x="3095294" y="3535387"/>
                  <a:pt x="3095294" y="3532749"/>
                  <a:pt x="3094415" y="3530112"/>
                </a:cubicBezTo>
                <a:lnTo>
                  <a:pt x="3930838" y="3044776"/>
                </a:lnTo>
                <a:cubicBezTo>
                  <a:pt x="3951046" y="3073791"/>
                  <a:pt x="3982676" y="3093134"/>
                  <a:pt x="4019577" y="3095772"/>
                </a:cubicBezTo>
                <a:lnTo>
                  <a:pt x="4019577" y="4032153"/>
                </a:lnTo>
                <a:lnTo>
                  <a:pt x="4020455" y="4032153"/>
                </a:lnTo>
                <a:close/>
                <a:moveTo>
                  <a:pt x="4020455" y="5133829"/>
                </a:moveTo>
                <a:cubicBezTo>
                  <a:pt x="3995855" y="5136466"/>
                  <a:pt x="3974768" y="5149655"/>
                  <a:pt x="3960711" y="5168119"/>
                </a:cubicBezTo>
                <a:lnTo>
                  <a:pt x="3113744" y="4687180"/>
                </a:lnTo>
                <a:cubicBezTo>
                  <a:pt x="3114623" y="4682783"/>
                  <a:pt x="3115501" y="4678387"/>
                  <a:pt x="3115501" y="4673991"/>
                </a:cubicBezTo>
                <a:cubicBezTo>
                  <a:pt x="3115501" y="4643218"/>
                  <a:pt x="3092658" y="4618600"/>
                  <a:pt x="3062786" y="4614204"/>
                </a:cubicBezTo>
                <a:lnTo>
                  <a:pt x="3062786" y="3579349"/>
                </a:lnTo>
                <a:cubicBezTo>
                  <a:pt x="3072450" y="3577590"/>
                  <a:pt x="3080358" y="3572315"/>
                  <a:pt x="3086508" y="3565281"/>
                </a:cubicBezTo>
                <a:lnTo>
                  <a:pt x="3972132" y="4069959"/>
                </a:lnTo>
                <a:cubicBezTo>
                  <a:pt x="3969497" y="4076993"/>
                  <a:pt x="3967740" y="4084027"/>
                  <a:pt x="3967740" y="4091940"/>
                </a:cubicBezTo>
                <a:cubicBezTo>
                  <a:pt x="3967740" y="4122713"/>
                  <a:pt x="3990583" y="4147332"/>
                  <a:pt x="4020455" y="4151728"/>
                </a:cubicBezTo>
                <a:lnTo>
                  <a:pt x="4020455" y="5133829"/>
                </a:lnTo>
                <a:close/>
                <a:moveTo>
                  <a:pt x="3061907" y="2467122"/>
                </a:moveTo>
                <a:cubicBezTo>
                  <a:pt x="3078600" y="2464484"/>
                  <a:pt x="3093537" y="2455692"/>
                  <a:pt x="3103201" y="2442503"/>
                </a:cubicBezTo>
                <a:lnTo>
                  <a:pt x="3928203" y="2916408"/>
                </a:lnTo>
                <a:cubicBezTo>
                  <a:pt x="3916781" y="2933993"/>
                  <a:pt x="3910631" y="2955095"/>
                  <a:pt x="3910631" y="2977955"/>
                </a:cubicBezTo>
                <a:cubicBezTo>
                  <a:pt x="3910631" y="2997298"/>
                  <a:pt x="3915024" y="3014882"/>
                  <a:pt x="3922931" y="3030708"/>
                </a:cubicBezTo>
                <a:lnTo>
                  <a:pt x="3088265" y="3515165"/>
                </a:lnTo>
                <a:cubicBezTo>
                  <a:pt x="3082115" y="3506372"/>
                  <a:pt x="3073329" y="3500218"/>
                  <a:pt x="3061907" y="3497580"/>
                </a:cubicBezTo>
                <a:lnTo>
                  <a:pt x="3061907" y="2467122"/>
                </a:lnTo>
                <a:close/>
                <a:moveTo>
                  <a:pt x="3046092" y="1213339"/>
                </a:moveTo>
                <a:cubicBezTo>
                  <a:pt x="3030278" y="1215097"/>
                  <a:pt x="3016220" y="1223889"/>
                  <a:pt x="3006555" y="1236198"/>
                </a:cubicBezTo>
                <a:lnTo>
                  <a:pt x="2137624" y="736795"/>
                </a:lnTo>
                <a:cubicBezTo>
                  <a:pt x="2142896" y="726245"/>
                  <a:pt x="2145531" y="714815"/>
                  <a:pt x="2145531" y="701626"/>
                </a:cubicBezTo>
                <a:cubicBezTo>
                  <a:pt x="2145531" y="688438"/>
                  <a:pt x="2142017" y="675249"/>
                  <a:pt x="2135867" y="663819"/>
                </a:cubicBezTo>
                <a:lnTo>
                  <a:pt x="2965262" y="182001"/>
                </a:lnTo>
                <a:cubicBezTo>
                  <a:pt x="2983712" y="208378"/>
                  <a:pt x="3011827" y="227721"/>
                  <a:pt x="3045214" y="232117"/>
                </a:cubicBezTo>
                <a:lnTo>
                  <a:pt x="3045214" y="1213339"/>
                </a:lnTo>
                <a:lnTo>
                  <a:pt x="3046092" y="1213339"/>
                </a:lnTo>
                <a:close/>
                <a:moveTo>
                  <a:pt x="3046092" y="2347546"/>
                </a:moveTo>
                <a:cubicBezTo>
                  <a:pt x="3030278" y="2349305"/>
                  <a:pt x="3017099" y="2357218"/>
                  <a:pt x="3007434" y="2368648"/>
                </a:cubicBezTo>
                <a:lnTo>
                  <a:pt x="2150803" y="1876279"/>
                </a:lnTo>
                <a:cubicBezTo>
                  <a:pt x="2156953" y="1863969"/>
                  <a:pt x="2159589" y="1849902"/>
                  <a:pt x="2159589" y="1835834"/>
                </a:cubicBezTo>
                <a:cubicBezTo>
                  <a:pt x="2159589" y="1822645"/>
                  <a:pt x="2156953" y="1809457"/>
                  <a:pt x="2151682" y="1797148"/>
                </a:cubicBezTo>
                <a:lnTo>
                  <a:pt x="3002162" y="1303899"/>
                </a:lnTo>
                <a:cubicBezTo>
                  <a:pt x="3011827" y="1318846"/>
                  <a:pt x="3026763" y="1330276"/>
                  <a:pt x="3046092" y="1332035"/>
                </a:cubicBezTo>
                <a:lnTo>
                  <a:pt x="3046092" y="2347546"/>
                </a:lnTo>
                <a:close/>
                <a:moveTo>
                  <a:pt x="3046092" y="3498459"/>
                </a:moveTo>
                <a:cubicBezTo>
                  <a:pt x="3027642" y="3501976"/>
                  <a:pt x="3012706" y="3518682"/>
                  <a:pt x="3012706" y="3538904"/>
                </a:cubicBezTo>
                <a:cubicBezTo>
                  <a:pt x="3012706" y="3545058"/>
                  <a:pt x="3014463" y="3551213"/>
                  <a:pt x="3017099" y="3557368"/>
                </a:cubicBezTo>
                <a:lnTo>
                  <a:pt x="2130596" y="4071718"/>
                </a:lnTo>
                <a:cubicBezTo>
                  <a:pt x="2117417" y="4053254"/>
                  <a:pt x="2096330" y="4040066"/>
                  <a:pt x="2071729" y="4038307"/>
                </a:cubicBezTo>
                <a:lnTo>
                  <a:pt x="2071729" y="3098409"/>
                </a:lnTo>
                <a:cubicBezTo>
                  <a:pt x="2134110" y="3094013"/>
                  <a:pt x="2184190" y="3042139"/>
                  <a:pt x="2184190" y="2978834"/>
                </a:cubicBezTo>
                <a:cubicBezTo>
                  <a:pt x="2184190" y="2914650"/>
                  <a:pt x="2134989" y="2862776"/>
                  <a:pt x="2071729" y="2858379"/>
                </a:cubicBezTo>
                <a:lnTo>
                  <a:pt x="2071729" y="1931670"/>
                </a:lnTo>
                <a:cubicBezTo>
                  <a:pt x="2100723" y="1929032"/>
                  <a:pt x="2126203" y="1913206"/>
                  <a:pt x="2142017" y="1890346"/>
                </a:cubicBezTo>
                <a:lnTo>
                  <a:pt x="2997769" y="2382716"/>
                </a:lnTo>
                <a:cubicBezTo>
                  <a:pt x="2994255" y="2390629"/>
                  <a:pt x="2992498" y="2398542"/>
                  <a:pt x="2992498" y="2407334"/>
                </a:cubicBezTo>
                <a:cubicBezTo>
                  <a:pt x="2992498" y="2438107"/>
                  <a:pt x="3015341" y="2462726"/>
                  <a:pt x="3045214" y="2467122"/>
                </a:cubicBezTo>
                <a:lnTo>
                  <a:pt x="3045214" y="3498459"/>
                </a:lnTo>
                <a:lnTo>
                  <a:pt x="3046092" y="3498459"/>
                </a:lnTo>
                <a:close/>
                <a:moveTo>
                  <a:pt x="3046092" y="4615083"/>
                </a:moveTo>
                <a:cubicBezTo>
                  <a:pt x="3032913" y="4616841"/>
                  <a:pt x="3021492" y="4622116"/>
                  <a:pt x="3012706" y="4630909"/>
                </a:cubicBezTo>
                <a:lnTo>
                  <a:pt x="2144653" y="4138539"/>
                </a:lnTo>
                <a:cubicBezTo>
                  <a:pt x="2146410" y="4132385"/>
                  <a:pt x="2146410" y="4126230"/>
                  <a:pt x="2146410" y="4120076"/>
                </a:cubicBezTo>
                <a:cubicBezTo>
                  <a:pt x="2146410" y="4107766"/>
                  <a:pt x="2143775" y="4096336"/>
                  <a:pt x="2138503" y="4085785"/>
                </a:cubicBezTo>
                <a:lnTo>
                  <a:pt x="3026763" y="3570556"/>
                </a:lnTo>
                <a:cubicBezTo>
                  <a:pt x="3032035" y="3574953"/>
                  <a:pt x="3038185" y="3578469"/>
                  <a:pt x="3045214" y="3580228"/>
                </a:cubicBezTo>
                <a:lnTo>
                  <a:pt x="3045214" y="4615083"/>
                </a:lnTo>
                <a:lnTo>
                  <a:pt x="3046092" y="4615083"/>
                </a:lnTo>
                <a:close/>
                <a:moveTo>
                  <a:pt x="2998648" y="4697730"/>
                </a:moveTo>
                <a:lnTo>
                  <a:pt x="2113902" y="5210322"/>
                </a:lnTo>
                <a:cubicBezTo>
                  <a:pt x="2104238" y="5197133"/>
                  <a:pt x="2089301" y="5187462"/>
                  <a:pt x="2072608" y="5185704"/>
                </a:cubicBezTo>
                <a:lnTo>
                  <a:pt x="2072608" y="4201844"/>
                </a:lnTo>
                <a:cubicBezTo>
                  <a:pt x="2102480" y="4199207"/>
                  <a:pt x="2127959" y="4179863"/>
                  <a:pt x="2139382" y="4153486"/>
                </a:cubicBezTo>
                <a:lnTo>
                  <a:pt x="3002162" y="4643218"/>
                </a:lnTo>
                <a:cubicBezTo>
                  <a:pt x="2996891" y="4652010"/>
                  <a:pt x="2993376" y="4663440"/>
                  <a:pt x="2993376" y="4674870"/>
                </a:cubicBezTo>
                <a:cubicBezTo>
                  <a:pt x="2993376" y="4682783"/>
                  <a:pt x="2995134" y="4690696"/>
                  <a:pt x="2998648" y="4697730"/>
                </a:cubicBezTo>
                <a:moveTo>
                  <a:pt x="2055915" y="2858379"/>
                </a:moveTo>
                <a:cubicBezTo>
                  <a:pt x="2019892" y="2861017"/>
                  <a:pt x="1988263" y="2878602"/>
                  <a:pt x="1968055" y="2905858"/>
                </a:cubicBezTo>
                <a:lnTo>
                  <a:pt x="1130753" y="2424039"/>
                </a:lnTo>
                <a:cubicBezTo>
                  <a:pt x="1132510" y="2418764"/>
                  <a:pt x="1133389" y="2413489"/>
                  <a:pt x="1133389" y="2407334"/>
                </a:cubicBezTo>
                <a:cubicBezTo>
                  <a:pt x="1133389" y="2401179"/>
                  <a:pt x="1132510" y="2395904"/>
                  <a:pt x="1130753" y="2390629"/>
                </a:cubicBezTo>
                <a:lnTo>
                  <a:pt x="1987384" y="1893863"/>
                </a:lnTo>
                <a:cubicBezTo>
                  <a:pt x="2003199" y="1914965"/>
                  <a:pt x="2027800" y="1929912"/>
                  <a:pt x="2055915" y="1931670"/>
                </a:cubicBezTo>
                <a:lnTo>
                  <a:pt x="2055915" y="2858379"/>
                </a:lnTo>
                <a:close/>
                <a:moveTo>
                  <a:pt x="2055915" y="4037428"/>
                </a:moveTo>
                <a:cubicBezTo>
                  <a:pt x="2037464" y="4039186"/>
                  <a:pt x="2019892" y="4047099"/>
                  <a:pt x="2006713" y="4060288"/>
                </a:cubicBezTo>
                <a:lnTo>
                  <a:pt x="1128117" y="3561764"/>
                </a:lnTo>
                <a:cubicBezTo>
                  <a:pt x="1130753" y="3554730"/>
                  <a:pt x="1132510" y="3546817"/>
                  <a:pt x="1132510" y="3538904"/>
                </a:cubicBezTo>
                <a:cubicBezTo>
                  <a:pt x="1132510" y="3532749"/>
                  <a:pt x="1131632" y="3526595"/>
                  <a:pt x="1129875" y="3521319"/>
                </a:cubicBezTo>
                <a:lnTo>
                  <a:pt x="1960148" y="3039501"/>
                </a:lnTo>
                <a:cubicBezTo>
                  <a:pt x="1979477" y="3072912"/>
                  <a:pt x="2014621" y="3095772"/>
                  <a:pt x="2055915" y="3098409"/>
                </a:cubicBezTo>
                <a:lnTo>
                  <a:pt x="2055915" y="4037428"/>
                </a:lnTo>
                <a:close/>
                <a:moveTo>
                  <a:pt x="175719" y="2926080"/>
                </a:moveTo>
                <a:cubicBezTo>
                  <a:pt x="159905" y="2902341"/>
                  <a:pt x="133547" y="2885635"/>
                  <a:pt x="103674" y="2882998"/>
                </a:cubicBezTo>
                <a:lnTo>
                  <a:pt x="103674" y="1931670"/>
                </a:lnTo>
                <a:cubicBezTo>
                  <a:pt x="132668" y="1929032"/>
                  <a:pt x="157269" y="1914085"/>
                  <a:pt x="173084" y="1892105"/>
                </a:cubicBezTo>
                <a:lnTo>
                  <a:pt x="1020050" y="2379199"/>
                </a:lnTo>
                <a:cubicBezTo>
                  <a:pt x="1015657" y="2387991"/>
                  <a:pt x="1013021" y="2396783"/>
                  <a:pt x="1013021" y="2407334"/>
                </a:cubicBezTo>
                <a:cubicBezTo>
                  <a:pt x="1013021" y="2417885"/>
                  <a:pt x="1015657" y="2427556"/>
                  <a:pt x="1020929" y="2436349"/>
                </a:cubicBezTo>
                <a:lnTo>
                  <a:pt x="175719" y="2926080"/>
                </a:lnTo>
                <a:close/>
                <a:moveTo>
                  <a:pt x="5992903" y="5170757"/>
                </a:moveTo>
                <a:cubicBezTo>
                  <a:pt x="5979724" y="5170757"/>
                  <a:pt x="5968303" y="5176032"/>
                  <a:pt x="5959517" y="5184824"/>
                </a:cubicBezTo>
                <a:lnTo>
                  <a:pt x="5075649" y="4681025"/>
                </a:lnTo>
                <a:cubicBezTo>
                  <a:pt x="5075649" y="4679266"/>
                  <a:pt x="5076528" y="4676629"/>
                  <a:pt x="5076528" y="4674870"/>
                </a:cubicBezTo>
                <a:cubicBezTo>
                  <a:pt x="5076528" y="4644097"/>
                  <a:pt x="5053684" y="4619479"/>
                  <a:pt x="5023812" y="4615083"/>
                </a:cubicBezTo>
                <a:lnTo>
                  <a:pt x="5023812" y="3639136"/>
                </a:lnTo>
                <a:cubicBezTo>
                  <a:pt x="5065985" y="3634740"/>
                  <a:pt x="5098493" y="3599571"/>
                  <a:pt x="5098493" y="3556489"/>
                </a:cubicBezTo>
                <a:cubicBezTo>
                  <a:pt x="5098493" y="3537145"/>
                  <a:pt x="5091464" y="3519561"/>
                  <a:pt x="5080921" y="3505493"/>
                </a:cubicBezTo>
                <a:lnTo>
                  <a:pt x="5947216" y="3019279"/>
                </a:lnTo>
                <a:cubicBezTo>
                  <a:pt x="5958638" y="3031588"/>
                  <a:pt x="5974453" y="3039501"/>
                  <a:pt x="5992025" y="3039501"/>
                </a:cubicBezTo>
                <a:cubicBezTo>
                  <a:pt x="6025411" y="3039501"/>
                  <a:pt x="6052648" y="3012245"/>
                  <a:pt x="6052648" y="2978834"/>
                </a:cubicBezTo>
                <a:cubicBezTo>
                  <a:pt x="6052648" y="2945423"/>
                  <a:pt x="6025411" y="2918167"/>
                  <a:pt x="5992025" y="2918167"/>
                </a:cubicBezTo>
                <a:cubicBezTo>
                  <a:pt x="5978846" y="2918167"/>
                  <a:pt x="5967424" y="2922563"/>
                  <a:pt x="5957759" y="2928718"/>
                </a:cubicBezTo>
                <a:lnTo>
                  <a:pt x="5071256" y="2428435"/>
                </a:lnTo>
                <a:cubicBezTo>
                  <a:pt x="5073892" y="2421402"/>
                  <a:pt x="5075649" y="2414368"/>
                  <a:pt x="5075649" y="2407334"/>
                </a:cubicBezTo>
                <a:cubicBezTo>
                  <a:pt x="5075649" y="2376561"/>
                  <a:pt x="5052806" y="2351942"/>
                  <a:pt x="5022933" y="2347546"/>
                </a:cubicBezTo>
                <a:lnTo>
                  <a:pt x="5022933" y="1386547"/>
                </a:lnTo>
                <a:cubicBezTo>
                  <a:pt x="5084435" y="1382151"/>
                  <a:pt x="5132758" y="1331155"/>
                  <a:pt x="5132758" y="1268730"/>
                </a:cubicBezTo>
                <a:cubicBezTo>
                  <a:pt x="5132758" y="1203667"/>
                  <a:pt x="5080042" y="1150913"/>
                  <a:pt x="5015026" y="1150913"/>
                </a:cubicBezTo>
                <a:cubicBezTo>
                  <a:pt x="4950010" y="1150913"/>
                  <a:pt x="4897294" y="1203667"/>
                  <a:pt x="4897294" y="1268730"/>
                </a:cubicBezTo>
                <a:cubicBezTo>
                  <a:pt x="4897294" y="1292469"/>
                  <a:pt x="4904323" y="1313571"/>
                  <a:pt x="4915745" y="1332035"/>
                </a:cubicBezTo>
                <a:lnTo>
                  <a:pt x="4096014" y="1807698"/>
                </a:lnTo>
                <a:cubicBezTo>
                  <a:pt x="4081957" y="1784839"/>
                  <a:pt x="4056477" y="1769892"/>
                  <a:pt x="4027484" y="1769892"/>
                </a:cubicBezTo>
                <a:cubicBezTo>
                  <a:pt x="4006398" y="1769892"/>
                  <a:pt x="3986190" y="1778684"/>
                  <a:pt x="3972132" y="1791872"/>
                </a:cubicBezTo>
                <a:lnTo>
                  <a:pt x="3109351" y="1295986"/>
                </a:lnTo>
                <a:cubicBezTo>
                  <a:pt x="3111987" y="1288952"/>
                  <a:pt x="3113744" y="1281039"/>
                  <a:pt x="3113744" y="1273126"/>
                </a:cubicBezTo>
                <a:cubicBezTo>
                  <a:pt x="3113744" y="1242353"/>
                  <a:pt x="3090901" y="1217735"/>
                  <a:pt x="3061028" y="1213339"/>
                </a:cubicBezTo>
                <a:lnTo>
                  <a:pt x="3061028" y="234755"/>
                </a:lnTo>
                <a:cubicBezTo>
                  <a:pt x="3061028" y="234755"/>
                  <a:pt x="3061907" y="234755"/>
                  <a:pt x="3061907" y="234755"/>
                </a:cubicBezTo>
                <a:cubicBezTo>
                  <a:pt x="3097051" y="234755"/>
                  <a:pt x="3128680" y="218928"/>
                  <a:pt x="3149767" y="195189"/>
                </a:cubicBezTo>
                <a:lnTo>
                  <a:pt x="3987947" y="678766"/>
                </a:lnTo>
                <a:cubicBezTo>
                  <a:pt x="3984433" y="685800"/>
                  <a:pt x="3982676" y="694592"/>
                  <a:pt x="3982676" y="703385"/>
                </a:cubicBezTo>
                <a:cubicBezTo>
                  <a:pt x="3982676" y="736795"/>
                  <a:pt x="4009912" y="764052"/>
                  <a:pt x="4043299" y="764052"/>
                </a:cubicBezTo>
                <a:cubicBezTo>
                  <a:pt x="4076686" y="764052"/>
                  <a:pt x="4103922" y="736795"/>
                  <a:pt x="4103922" y="703385"/>
                </a:cubicBezTo>
                <a:cubicBezTo>
                  <a:pt x="4103922" y="669974"/>
                  <a:pt x="4076686" y="642718"/>
                  <a:pt x="4043299" y="642718"/>
                </a:cubicBezTo>
                <a:cubicBezTo>
                  <a:pt x="4023970" y="642718"/>
                  <a:pt x="4007276" y="651510"/>
                  <a:pt x="3996733" y="665578"/>
                </a:cubicBezTo>
                <a:lnTo>
                  <a:pt x="3159431" y="182880"/>
                </a:lnTo>
                <a:cubicBezTo>
                  <a:pt x="3171732" y="164416"/>
                  <a:pt x="3178760" y="141556"/>
                  <a:pt x="3178760" y="117817"/>
                </a:cubicBezTo>
                <a:cubicBezTo>
                  <a:pt x="3178760" y="52754"/>
                  <a:pt x="3126045" y="0"/>
                  <a:pt x="3061028" y="0"/>
                </a:cubicBezTo>
                <a:cubicBezTo>
                  <a:pt x="2996013" y="0"/>
                  <a:pt x="2943297" y="52754"/>
                  <a:pt x="2943297" y="117817"/>
                </a:cubicBezTo>
                <a:cubicBezTo>
                  <a:pt x="2943297" y="136281"/>
                  <a:pt x="2947690" y="154745"/>
                  <a:pt x="2955597" y="170571"/>
                </a:cubicBezTo>
                <a:lnTo>
                  <a:pt x="2127081" y="651510"/>
                </a:lnTo>
                <a:cubicBezTo>
                  <a:pt x="2112145" y="633046"/>
                  <a:pt x="2089301" y="621616"/>
                  <a:pt x="2063822" y="621616"/>
                </a:cubicBezTo>
                <a:cubicBezTo>
                  <a:pt x="2019014" y="621616"/>
                  <a:pt x="1982991" y="657665"/>
                  <a:pt x="1982991" y="702505"/>
                </a:cubicBezTo>
                <a:cubicBezTo>
                  <a:pt x="1982991" y="747346"/>
                  <a:pt x="2019014" y="783395"/>
                  <a:pt x="2063822" y="783395"/>
                </a:cubicBezTo>
                <a:cubicBezTo>
                  <a:pt x="2090180" y="783395"/>
                  <a:pt x="2113902" y="771085"/>
                  <a:pt x="2128838" y="750863"/>
                </a:cubicBezTo>
                <a:lnTo>
                  <a:pt x="2997769" y="1250266"/>
                </a:lnTo>
                <a:cubicBezTo>
                  <a:pt x="2995134" y="1257300"/>
                  <a:pt x="2993376" y="1265213"/>
                  <a:pt x="2993376" y="1273126"/>
                </a:cubicBezTo>
                <a:cubicBezTo>
                  <a:pt x="2993376" y="1278402"/>
                  <a:pt x="2994255" y="1284556"/>
                  <a:pt x="2996013" y="1288952"/>
                </a:cubicBezTo>
                <a:lnTo>
                  <a:pt x="2144653" y="1783959"/>
                </a:lnTo>
                <a:cubicBezTo>
                  <a:pt x="2127959" y="1757582"/>
                  <a:pt x="2098087" y="1740877"/>
                  <a:pt x="2064701" y="1740877"/>
                </a:cubicBezTo>
                <a:cubicBezTo>
                  <a:pt x="2011985" y="1740877"/>
                  <a:pt x="1968934" y="1783959"/>
                  <a:pt x="1968934" y="1836713"/>
                </a:cubicBezTo>
                <a:cubicBezTo>
                  <a:pt x="1968934" y="1852539"/>
                  <a:pt x="1972448" y="1867486"/>
                  <a:pt x="1979477" y="1879795"/>
                </a:cubicBezTo>
                <a:lnTo>
                  <a:pt x="1124603" y="2375682"/>
                </a:lnTo>
                <a:cubicBezTo>
                  <a:pt x="1114060" y="2358097"/>
                  <a:pt x="1094731" y="2346667"/>
                  <a:pt x="1073644" y="2346667"/>
                </a:cubicBezTo>
                <a:cubicBezTo>
                  <a:pt x="1056073" y="2346667"/>
                  <a:pt x="1041136" y="2353701"/>
                  <a:pt x="1029715" y="2366010"/>
                </a:cubicBezTo>
                <a:lnTo>
                  <a:pt x="181869" y="1878916"/>
                </a:lnTo>
                <a:cubicBezTo>
                  <a:pt x="188019" y="1865728"/>
                  <a:pt x="191534" y="1851660"/>
                  <a:pt x="191534" y="1836713"/>
                </a:cubicBezTo>
                <a:cubicBezTo>
                  <a:pt x="191534" y="1783959"/>
                  <a:pt x="148483" y="1740877"/>
                  <a:pt x="95767" y="1740877"/>
                </a:cubicBezTo>
                <a:cubicBezTo>
                  <a:pt x="43051" y="1740877"/>
                  <a:pt x="0" y="1783959"/>
                  <a:pt x="0" y="1836713"/>
                </a:cubicBezTo>
                <a:cubicBezTo>
                  <a:pt x="0" y="1886829"/>
                  <a:pt x="38658" y="1928153"/>
                  <a:pt x="87860" y="1932549"/>
                </a:cubicBezTo>
                <a:lnTo>
                  <a:pt x="87860" y="2882998"/>
                </a:lnTo>
                <a:cubicBezTo>
                  <a:pt x="38658" y="2887394"/>
                  <a:pt x="0" y="2927839"/>
                  <a:pt x="0" y="2978834"/>
                </a:cubicBezTo>
                <a:cubicBezTo>
                  <a:pt x="0" y="3031588"/>
                  <a:pt x="43051" y="3074670"/>
                  <a:pt x="95767" y="3074670"/>
                </a:cubicBezTo>
                <a:cubicBezTo>
                  <a:pt x="148483" y="3074670"/>
                  <a:pt x="191534" y="3031588"/>
                  <a:pt x="191534" y="2978834"/>
                </a:cubicBezTo>
                <a:cubicBezTo>
                  <a:pt x="191534" y="2965645"/>
                  <a:pt x="188898" y="2952457"/>
                  <a:pt x="183627" y="2941027"/>
                </a:cubicBezTo>
                <a:lnTo>
                  <a:pt x="1029715" y="2450416"/>
                </a:lnTo>
                <a:cubicBezTo>
                  <a:pt x="1041136" y="2461846"/>
                  <a:pt x="1056073" y="2468880"/>
                  <a:pt x="1072766" y="2468880"/>
                </a:cubicBezTo>
                <a:cubicBezTo>
                  <a:pt x="1094731" y="2468880"/>
                  <a:pt x="1113181" y="2457450"/>
                  <a:pt x="1123724" y="2439866"/>
                </a:cubicBezTo>
                <a:lnTo>
                  <a:pt x="1959269" y="2919926"/>
                </a:lnTo>
                <a:cubicBezTo>
                  <a:pt x="1949604" y="2937510"/>
                  <a:pt x="1943454" y="2957732"/>
                  <a:pt x="1943454" y="2978834"/>
                </a:cubicBezTo>
                <a:cubicBezTo>
                  <a:pt x="1943454" y="2995539"/>
                  <a:pt x="1946969" y="3011366"/>
                  <a:pt x="1953119" y="3025433"/>
                </a:cubicBezTo>
                <a:lnTo>
                  <a:pt x="1123724" y="3506372"/>
                </a:lnTo>
                <a:cubicBezTo>
                  <a:pt x="1113181" y="3489667"/>
                  <a:pt x="1093852" y="3478237"/>
                  <a:pt x="1072766" y="3478237"/>
                </a:cubicBezTo>
                <a:cubicBezTo>
                  <a:pt x="1039379" y="3478237"/>
                  <a:pt x="1012143" y="3505493"/>
                  <a:pt x="1012143" y="3538904"/>
                </a:cubicBezTo>
                <a:cubicBezTo>
                  <a:pt x="1012143" y="3572315"/>
                  <a:pt x="1039379" y="3599571"/>
                  <a:pt x="1072766" y="3599571"/>
                </a:cubicBezTo>
                <a:cubicBezTo>
                  <a:pt x="1092095" y="3599571"/>
                  <a:pt x="1109667" y="3589899"/>
                  <a:pt x="1121089" y="3575832"/>
                </a:cubicBezTo>
                <a:lnTo>
                  <a:pt x="1997049" y="4072597"/>
                </a:lnTo>
                <a:cubicBezTo>
                  <a:pt x="1987384" y="4085785"/>
                  <a:pt x="1982113" y="4102491"/>
                  <a:pt x="1982113" y="4120076"/>
                </a:cubicBezTo>
                <a:cubicBezTo>
                  <a:pt x="1982113" y="4163158"/>
                  <a:pt x="2014621" y="4198327"/>
                  <a:pt x="2056793" y="4201844"/>
                </a:cubicBezTo>
                <a:lnTo>
                  <a:pt x="2056793" y="5185704"/>
                </a:lnTo>
                <a:cubicBezTo>
                  <a:pt x="2040979" y="5187462"/>
                  <a:pt x="2026921" y="5196254"/>
                  <a:pt x="2017256" y="5208563"/>
                </a:cubicBezTo>
                <a:lnTo>
                  <a:pt x="1181712" y="4728504"/>
                </a:lnTo>
                <a:cubicBezTo>
                  <a:pt x="1189619" y="4712677"/>
                  <a:pt x="1194891" y="4694213"/>
                  <a:pt x="1194891" y="4674870"/>
                </a:cubicBezTo>
                <a:cubicBezTo>
                  <a:pt x="1194891" y="4608049"/>
                  <a:pt x="1141296" y="4554415"/>
                  <a:pt x="1074523" y="4554415"/>
                </a:cubicBezTo>
                <a:cubicBezTo>
                  <a:pt x="1007750" y="4554415"/>
                  <a:pt x="954155" y="4608049"/>
                  <a:pt x="954155" y="4674870"/>
                </a:cubicBezTo>
                <a:cubicBezTo>
                  <a:pt x="954155" y="4741692"/>
                  <a:pt x="1007750" y="4795325"/>
                  <a:pt x="1074523" y="4795325"/>
                </a:cubicBezTo>
                <a:cubicBezTo>
                  <a:pt x="1115817" y="4795325"/>
                  <a:pt x="1152718" y="4774223"/>
                  <a:pt x="1173804" y="4742571"/>
                </a:cubicBezTo>
                <a:lnTo>
                  <a:pt x="2009349" y="5222631"/>
                </a:lnTo>
                <a:cubicBezTo>
                  <a:pt x="2006713" y="5229665"/>
                  <a:pt x="2004956" y="5237578"/>
                  <a:pt x="2004956" y="5245491"/>
                </a:cubicBezTo>
                <a:cubicBezTo>
                  <a:pt x="2004956" y="5276264"/>
                  <a:pt x="2027800" y="5300883"/>
                  <a:pt x="2057672" y="5305279"/>
                </a:cubicBezTo>
                <a:lnTo>
                  <a:pt x="2057672" y="6333100"/>
                </a:lnTo>
                <a:cubicBezTo>
                  <a:pt x="2027800" y="6337496"/>
                  <a:pt x="2004956" y="6362114"/>
                  <a:pt x="2004956" y="6392887"/>
                </a:cubicBezTo>
                <a:cubicBezTo>
                  <a:pt x="2004956" y="6426298"/>
                  <a:pt x="2032193" y="6453554"/>
                  <a:pt x="2065579" y="6453554"/>
                </a:cubicBezTo>
                <a:cubicBezTo>
                  <a:pt x="2098966" y="6453554"/>
                  <a:pt x="2126203" y="6426298"/>
                  <a:pt x="2126203" y="6392887"/>
                </a:cubicBezTo>
                <a:cubicBezTo>
                  <a:pt x="2126203" y="6362114"/>
                  <a:pt x="2103359" y="6337496"/>
                  <a:pt x="2073487" y="6333100"/>
                </a:cubicBezTo>
                <a:lnTo>
                  <a:pt x="2073487" y="5305279"/>
                </a:lnTo>
                <a:cubicBezTo>
                  <a:pt x="2103359" y="5300883"/>
                  <a:pt x="2126203" y="5276264"/>
                  <a:pt x="2126203" y="5245491"/>
                </a:cubicBezTo>
                <a:cubicBezTo>
                  <a:pt x="2126203" y="5238457"/>
                  <a:pt x="2124445" y="5231423"/>
                  <a:pt x="2122688" y="5225269"/>
                </a:cubicBezTo>
                <a:lnTo>
                  <a:pt x="3006555" y="4711798"/>
                </a:lnTo>
                <a:cubicBezTo>
                  <a:pt x="3016220" y="4724107"/>
                  <a:pt x="3030278" y="4732020"/>
                  <a:pt x="3046092" y="4734658"/>
                </a:cubicBezTo>
                <a:lnTo>
                  <a:pt x="3046092" y="5701812"/>
                </a:lnTo>
                <a:cubicBezTo>
                  <a:pt x="2983712" y="5706208"/>
                  <a:pt x="2933632" y="5758083"/>
                  <a:pt x="2933632" y="5821387"/>
                </a:cubicBezTo>
                <a:cubicBezTo>
                  <a:pt x="2933632" y="5888209"/>
                  <a:pt x="2987227" y="5941842"/>
                  <a:pt x="3054000" y="5941842"/>
                </a:cubicBezTo>
                <a:cubicBezTo>
                  <a:pt x="3120773" y="5941842"/>
                  <a:pt x="3174367" y="5888209"/>
                  <a:pt x="3174367" y="5821387"/>
                </a:cubicBezTo>
                <a:cubicBezTo>
                  <a:pt x="3174367" y="5757204"/>
                  <a:pt x="3125166" y="5705329"/>
                  <a:pt x="3061907" y="5701812"/>
                </a:cubicBezTo>
                <a:lnTo>
                  <a:pt x="3061907" y="4734658"/>
                </a:lnTo>
                <a:cubicBezTo>
                  <a:pt x="3081236" y="4732020"/>
                  <a:pt x="3097930" y="4719711"/>
                  <a:pt x="3106715" y="4703006"/>
                </a:cubicBezTo>
                <a:lnTo>
                  <a:pt x="3951925" y="5182186"/>
                </a:lnTo>
                <a:cubicBezTo>
                  <a:pt x="3947532" y="5192737"/>
                  <a:pt x="3944896" y="5204167"/>
                  <a:pt x="3944896" y="5216477"/>
                </a:cubicBezTo>
                <a:cubicBezTo>
                  <a:pt x="3944896" y="5262196"/>
                  <a:pt x="3981797" y="5300004"/>
                  <a:pt x="4028363" y="5300004"/>
                </a:cubicBezTo>
                <a:cubicBezTo>
                  <a:pt x="4056477" y="5300004"/>
                  <a:pt x="4081957" y="5285936"/>
                  <a:pt x="4096893" y="5263955"/>
                </a:cubicBezTo>
                <a:lnTo>
                  <a:pt x="4959675" y="5753686"/>
                </a:lnTo>
                <a:cubicBezTo>
                  <a:pt x="4957038" y="5760720"/>
                  <a:pt x="4955282" y="5768633"/>
                  <a:pt x="4955282" y="5776546"/>
                </a:cubicBezTo>
                <a:cubicBezTo>
                  <a:pt x="4955282" y="5809957"/>
                  <a:pt x="4982518" y="5837213"/>
                  <a:pt x="5015905" y="5837213"/>
                </a:cubicBezTo>
                <a:cubicBezTo>
                  <a:pt x="5049291" y="5837213"/>
                  <a:pt x="5076528" y="5809957"/>
                  <a:pt x="5076528" y="5776546"/>
                </a:cubicBezTo>
                <a:cubicBezTo>
                  <a:pt x="5076528" y="5768633"/>
                  <a:pt x="5074771" y="5761600"/>
                  <a:pt x="5072135" y="5754565"/>
                </a:cubicBezTo>
                <a:lnTo>
                  <a:pt x="5957759" y="5246370"/>
                </a:lnTo>
                <a:cubicBezTo>
                  <a:pt x="5966545" y="5256042"/>
                  <a:pt x="5978846" y="5263076"/>
                  <a:pt x="5992903" y="5263076"/>
                </a:cubicBezTo>
                <a:cubicBezTo>
                  <a:pt x="6018383" y="5263076"/>
                  <a:pt x="6038590" y="5242854"/>
                  <a:pt x="6038590" y="5217356"/>
                </a:cubicBezTo>
                <a:cubicBezTo>
                  <a:pt x="6038590" y="5190979"/>
                  <a:pt x="6018383" y="5170757"/>
                  <a:pt x="5992903" y="5170757"/>
                </a:cubicBezTo>
              </a:path>
            </a:pathLst>
          </a:custGeom>
          <a:solidFill>
            <a:schemeClr val="accent1"/>
          </a:solidFill>
          <a:ln>
            <a:noFill/>
          </a:ln>
          <a:extLst>
            <a:ext uri="{91240B29-F687-4F45-9708-019B960494DF}">
              <a14:hiddenLine xmlns:a14="http://schemas.microsoft.com/office/drawing/2010/main" w="8782" cap="flat">
                <a:solidFill>
                  <a:srgbClr val="000000"/>
                </a:solidFill>
                <a:prstDash val="solid"/>
                <a:miter lim="800000"/>
                <a:headEnd/>
                <a:tailEnd/>
              </a14:hiddenLine>
            </a:ext>
          </a:extLst>
        </p:spPr>
        <p:txBody>
          <a:bodyPr anchor="ctr"/>
          <a:lstStyle/>
          <a:p>
            <a:endParaRPr lang="en-GB"/>
          </a:p>
        </p:txBody>
      </p:sp>
      <p:sp>
        <p:nvSpPr>
          <p:cNvPr id="6" name="Title 1"/>
          <p:cNvSpPr>
            <a:spLocks noGrp="1"/>
          </p:cNvSpPr>
          <p:nvPr>
            <p:ph type="ctrTitle"/>
          </p:nvPr>
        </p:nvSpPr>
        <p:spPr>
          <a:xfrm>
            <a:off x="7615006" y="1073393"/>
            <a:ext cx="3589161" cy="2044565"/>
          </a:xfrm>
          <a:prstGeom prst="rect">
            <a:avLst/>
          </a:prstGeom>
          <a:noFill/>
        </p:spPr>
        <p:txBody>
          <a:bodyPr anchor="ctr" anchorCtr="0">
            <a:normAutofit/>
          </a:bodyPr>
          <a:lstStyle>
            <a:lvl1pPr algn="r">
              <a:defRPr sz="24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4358735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 Slide - Image Placehol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93C7B-8C57-20E0-3932-99DF07CFE304}"/>
              </a:ext>
            </a:extLst>
          </p:cNvPr>
          <p:cNvSpPr/>
          <p:nvPr userDrawn="1"/>
        </p:nvSpPr>
        <p:spPr>
          <a:xfrm>
            <a:off x="12636500" y="0"/>
            <a:ext cx="2398713" cy="239871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lstStyle/>
          <a:p>
            <a:pPr>
              <a:defRPr/>
            </a:pPr>
            <a:r>
              <a:rPr lang="en-US" sz="1200" dirty="0">
                <a:solidFill>
                  <a:schemeClr val="tx2"/>
                </a:solidFill>
              </a:rPr>
              <a:t>Use the ‘New Slide’ </a:t>
            </a:r>
            <a:br>
              <a:rPr lang="en-US" sz="1200" dirty="0">
                <a:solidFill>
                  <a:schemeClr val="tx2"/>
                </a:solidFill>
              </a:rPr>
            </a:br>
            <a:r>
              <a:rPr lang="en-US" sz="1200" dirty="0">
                <a:solidFill>
                  <a:schemeClr val="tx2"/>
                </a:solidFill>
              </a:rPr>
              <a:t>or ‘Layout’ buttons for different cover slide options.</a:t>
            </a:r>
          </a:p>
        </p:txBody>
      </p:sp>
      <p:sp>
        <p:nvSpPr>
          <p:cNvPr id="14" name="Picture Placeholder 18"/>
          <p:cNvSpPr>
            <a:spLocks noGrp="1"/>
          </p:cNvSpPr>
          <p:nvPr>
            <p:ph type="pic" sz="quarter" idx="16"/>
          </p:nvPr>
        </p:nvSpPr>
        <p:spPr>
          <a:xfrm>
            <a:off x="0" y="-5461"/>
            <a:ext cx="12192000" cy="6868922"/>
          </a:xfrm>
          <a:prstGeom prst="rect">
            <a:avLst/>
          </a:prstGeom>
        </p:spPr>
        <p:txBody>
          <a:bodyPr anchor="ctr">
            <a:normAutofit/>
          </a:bodyPr>
          <a:lstStyle>
            <a:lvl1pPr marL="0" indent="0" algn="ctr">
              <a:buNone/>
              <a:defRPr sz="2100">
                <a:solidFill>
                  <a:schemeClr val="bg1"/>
                </a:solidFill>
              </a:defRPr>
            </a:lvl1pPr>
          </a:lstStyle>
          <a:p>
            <a:pPr lvl="0"/>
            <a:endParaRPr lang="en-US" noProof="0" dirty="0"/>
          </a:p>
        </p:txBody>
      </p:sp>
      <p:sp>
        <p:nvSpPr>
          <p:cNvPr id="10" name="Text Placeholder 12"/>
          <p:cNvSpPr>
            <a:spLocks noGrp="1"/>
          </p:cNvSpPr>
          <p:nvPr>
            <p:ph type="body" sz="quarter" idx="17"/>
          </p:nvPr>
        </p:nvSpPr>
        <p:spPr>
          <a:xfrm>
            <a:off x="0" y="3747545"/>
            <a:ext cx="12192000" cy="3110459"/>
          </a:xfrm>
          <a:prstGeom prst="rect">
            <a:avLst/>
          </a:prstGeom>
          <a:gradFill>
            <a:gsLst>
              <a:gs pos="0">
                <a:schemeClr val="accent5">
                  <a:alpha val="0"/>
                </a:schemeClr>
              </a:gs>
              <a:gs pos="100000">
                <a:schemeClr val="accent5">
                  <a:alpha val="60000"/>
                </a:schemeClr>
              </a:gs>
            </a:gsLst>
            <a:lin ang="5400000" scaled="1"/>
          </a:gradFill>
        </p:spPr>
        <p:txBody>
          <a:bodyPr>
            <a:normAutofit/>
          </a:bodyPr>
          <a:lstStyle>
            <a:lvl1pPr marL="0" indent="0">
              <a:buNone/>
              <a:defRPr sz="750"/>
            </a:lvl1pPr>
            <a:lvl2pPr>
              <a:defRPr sz="750"/>
            </a:lvl2pPr>
            <a:lvl3pPr>
              <a:defRPr sz="750"/>
            </a:lvl3pPr>
            <a:lvl4pPr>
              <a:defRPr sz="750"/>
            </a:lvl4pPr>
            <a:lvl5pPr>
              <a:defRPr sz="750"/>
            </a:lvl5pPr>
          </a:lstStyle>
          <a:p>
            <a:pPr lvl="0"/>
            <a:r>
              <a:rPr lang="en-US"/>
              <a:t>Edit Master text styles</a:t>
            </a:r>
          </a:p>
        </p:txBody>
      </p:sp>
      <p:sp>
        <p:nvSpPr>
          <p:cNvPr id="4" name="Text Placeholder 3"/>
          <p:cNvSpPr>
            <a:spLocks noGrp="1"/>
          </p:cNvSpPr>
          <p:nvPr>
            <p:ph type="body" sz="quarter" idx="20"/>
          </p:nvPr>
        </p:nvSpPr>
        <p:spPr>
          <a:xfrm>
            <a:off x="0" y="0"/>
            <a:ext cx="2775600" cy="1026000"/>
          </a:xfrm>
          <a:prstGeom prst="rect">
            <a:avLst/>
          </a:prstGeom>
          <a:blipFill>
            <a:blip r:embed="rId3" cstate="screen"/>
            <a:stretch>
              <a:fillRect/>
            </a:stretch>
          </a:blipFill>
        </p:spPr>
        <p:txBody>
          <a:bodyPr/>
          <a:lstStyle>
            <a:lvl1pPr marL="0" indent="0">
              <a:buNone/>
              <a:defRPr/>
            </a:lvl1pPr>
          </a:lstStyle>
          <a:p>
            <a:pPr lvl="0"/>
            <a:r>
              <a:rPr lang="en-US"/>
              <a:t>Edit Master text styles</a:t>
            </a:r>
          </a:p>
        </p:txBody>
      </p:sp>
      <p:sp>
        <p:nvSpPr>
          <p:cNvPr id="9" name="Title 1"/>
          <p:cNvSpPr>
            <a:spLocks noGrp="1"/>
          </p:cNvSpPr>
          <p:nvPr>
            <p:ph type="ctrTitle"/>
          </p:nvPr>
        </p:nvSpPr>
        <p:spPr>
          <a:xfrm>
            <a:off x="3132216" y="2399415"/>
            <a:ext cx="3589161" cy="2044565"/>
          </a:xfrm>
          <a:prstGeom prst="rect">
            <a:avLst/>
          </a:prstGeom>
          <a:noFill/>
        </p:spPr>
        <p:txBody>
          <a:bodyPr anchor="ctr" anchorCtr="0">
            <a:normAutofit/>
          </a:bodyPr>
          <a:lstStyle>
            <a:lvl1pPr algn="l">
              <a:defRPr sz="2400" b="1" baseline="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268527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mplates">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0129584-3FF1-1A1F-2857-F59BAD325C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3"/>
          </p:nvPr>
        </p:nvSpPr>
        <p:spPr>
          <a:xfrm>
            <a:off x="479377" y="2133603"/>
            <a:ext cx="11257699" cy="3746498"/>
          </a:xfrm>
          <a:prstGeom prst="rect">
            <a:avLst/>
          </a:prstGeom>
        </p:spPr>
        <p:txBody>
          <a:bodyPr/>
          <a:lstStyle>
            <a:lvl1pPr>
              <a:buClr>
                <a:schemeClr val="accent3"/>
              </a:buClr>
              <a:defRPr lang="en-GB" sz="2100" smtClean="0">
                <a:solidFill>
                  <a:schemeClr val="tx2"/>
                </a:solidFill>
                <a:effectLst/>
              </a:defRPr>
            </a:lvl1pPr>
            <a:lvl2pPr>
              <a:buClr>
                <a:schemeClr val="accent3"/>
              </a:buClr>
              <a:defRPr sz="2100">
                <a:solidFill>
                  <a:schemeClr val="tx2"/>
                </a:solidFill>
              </a:defRPr>
            </a:lvl2pPr>
            <a:lvl3pPr>
              <a:buClr>
                <a:schemeClr val="accent3"/>
              </a:buClr>
              <a:defRPr sz="2100">
                <a:solidFill>
                  <a:schemeClr val="tx2"/>
                </a:solidFill>
              </a:defRPr>
            </a:lvl3pPr>
          </a:lstStyle>
          <a:p>
            <a:pPr lvl="0"/>
            <a:r>
              <a:rPr lang="en-US"/>
              <a:t>Edit Master text styles</a:t>
            </a:r>
          </a:p>
          <a:p>
            <a:pPr lvl="1"/>
            <a:r>
              <a:rPr lang="en-US"/>
              <a:t>Second level</a:t>
            </a:r>
          </a:p>
          <a:p>
            <a:pPr lvl="2"/>
            <a:r>
              <a:rPr lang="en-US"/>
              <a:t>Third level</a:t>
            </a:r>
          </a:p>
        </p:txBody>
      </p:sp>
      <p:sp>
        <p:nvSpPr>
          <p:cNvPr id="20" name="Text Placeholder 18"/>
          <p:cNvSpPr>
            <a:spLocks noGrp="1"/>
          </p:cNvSpPr>
          <p:nvPr>
            <p:ph type="body" sz="quarter" idx="15"/>
          </p:nvPr>
        </p:nvSpPr>
        <p:spPr>
          <a:xfrm>
            <a:off x="479377" y="1484537"/>
            <a:ext cx="11257699" cy="627765"/>
          </a:xfrm>
          <a:prstGeom prst="rect">
            <a:avLst/>
          </a:prstGeom>
        </p:spPr>
        <p:txBody>
          <a:bodyPr>
            <a:noAutofit/>
          </a:bodyPr>
          <a:lstStyle>
            <a:lvl1pPr marL="0" indent="0">
              <a:buNone/>
              <a:defRPr sz="2100" b="1">
                <a:solidFill>
                  <a:schemeClr val="accent3"/>
                </a:solidFill>
              </a:defRPr>
            </a:lvl1pPr>
            <a:lvl2pPr>
              <a:defRPr sz="1050"/>
            </a:lvl2pPr>
            <a:lvl3pPr>
              <a:defRPr sz="1050"/>
            </a:lvl3pPr>
            <a:lvl4pPr>
              <a:defRPr sz="1050"/>
            </a:lvl4pPr>
            <a:lvl5pPr>
              <a:defRPr sz="1050"/>
            </a:lvl5pPr>
          </a:lstStyle>
          <a:p>
            <a:pPr lvl="0"/>
            <a:r>
              <a:rPr lang="en-US"/>
              <a:t>Edit Master text styles</a:t>
            </a:r>
          </a:p>
        </p:txBody>
      </p:sp>
      <p:sp>
        <p:nvSpPr>
          <p:cNvPr id="12" name="Title 1"/>
          <p:cNvSpPr>
            <a:spLocks noGrp="1"/>
          </p:cNvSpPr>
          <p:nvPr>
            <p:ph type="title"/>
          </p:nvPr>
        </p:nvSpPr>
        <p:spPr>
          <a:xfrm>
            <a:off x="1171977" y="-5461"/>
            <a:ext cx="11020024" cy="1035050"/>
          </a:xfrm>
          <a:prstGeom prst="rect">
            <a:avLst/>
          </a:prstGeom>
        </p:spPr>
        <p:txBody>
          <a:bodyPr anchor="ctr"/>
          <a:lstStyle>
            <a:lvl1pPr algn="l">
              <a:defRPr baseline="0">
                <a:solidFill>
                  <a:schemeClr val="accent1"/>
                </a:solidFill>
              </a:defRPr>
            </a:lvl1pPr>
          </a:lstStyle>
          <a:p>
            <a:r>
              <a:rPr lang="en-US"/>
              <a:t>Click to edit Master title style</a:t>
            </a:r>
            <a:endParaRPr lang="en-GB" dirty="0"/>
          </a:p>
        </p:txBody>
      </p:sp>
      <p:sp>
        <p:nvSpPr>
          <p:cNvPr id="22"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3" name="Slide Number Placeholder 4">
            <a:extLst>
              <a:ext uri="{FF2B5EF4-FFF2-40B4-BE49-F238E27FC236}">
                <a16:creationId xmlns:a16="http://schemas.microsoft.com/office/drawing/2014/main" id="{1C2AF500-FA34-99BB-5D9B-4AACB62B400E}"/>
              </a:ext>
            </a:extLst>
          </p:cNvPr>
          <p:cNvSpPr>
            <a:spLocks noGrp="1"/>
          </p:cNvSpPr>
          <p:nvPr>
            <p:ph type="sldNum" sz="quarter" idx="19"/>
          </p:nvPr>
        </p:nvSpPr>
        <p:spPr/>
        <p:txBody>
          <a:bodyPr/>
          <a:lstStyle>
            <a:lvl1pPr>
              <a:defRPr/>
            </a:lvl1pPr>
          </a:lstStyle>
          <a:p>
            <a:pPr>
              <a:defRPr/>
            </a:pPr>
            <a:fld id="{D20CB6F9-8547-48E6-9F79-8FC39C5E04B3}" type="slidenum">
              <a:rPr lang="en-GB" altLang="en-US"/>
              <a:pPr>
                <a:defRPr/>
              </a:pPr>
              <a:t>‹#›</a:t>
            </a:fld>
            <a:endParaRPr lang="en-GB" altLang="en-US"/>
          </a:p>
        </p:txBody>
      </p:sp>
      <p:sp>
        <p:nvSpPr>
          <p:cNvPr id="4" name="Date Placeholder 2">
            <a:extLst>
              <a:ext uri="{FF2B5EF4-FFF2-40B4-BE49-F238E27FC236}">
                <a16:creationId xmlns:a16="http://schemas.microsoft.com/office/drawing/2014/main" id="{1E00F27F-30AD-CA22-7223-87D5E081A7FE}"/>
              </a:ext>
            </a:extLst>
          </p:cNvPr>
          <p:cNvSpPr>
            <a:spLocks noGrp="1"/>
          </p:cNvSpPr>
          <p:nvPr>
            <p:ph type="dt" sz="half" idx="20"/>
          </p:nvPr>
        </p:nvSpPr>
        <p:spPr>
          <a:xfrm>
            <a:off x="477838" y="6356350"/>
            <a:ext cx="1616075" cy="365125"/>
          </a:xfrm>
        </p:spPr>
        <p:txBody>
          <a:bodyPr/>
          <a:lstStyle>
            <a:lvl1pPr>
              <a:defRPr/>
            </a:lvl1pPr>
          </a:lstStyle>
          <a:p>
            <a:pPr>
              <a:defRPr/>
            </a:pPr>
            <a:fld id="{07616EAF-74DF-4CE9-BCC6-24EB8A7EEAF2}" type="datetime4">
              <a:rPr lang="en-GB"/>
              <a:pPr>
                <a:defRPr/>
              </a:pPr>
              <a:t>19 May 2025</a:t>
            </a:fld>
            <a:endParaRPr lang="en-GB" dirty="0"/>
          </a:p>
        </p:txBody>
      </p:sp>
      <p:sp>
        <p:nvSpPr>
          <p:cNvPr id="5" name="Footer Placeholder 3">
            <a:extLst>
              <a:ext uri="{FF2B5EF4-FFF2-40B4-BE49-F238E27FC236}">
                <a16:creationId xmlns:a16="http://schemas.microsoft.com/office/drawing/2014/main" id="{63A567A0-AFD7-AF4F-82D1-E5F6BF54CAFB}"/>
              </a:ext>
            </a:extLst>
          </p:cNvPr>
          <p:cNvSpPr>
            <a:spLocks noGrp="1"/>
          </p:cNvSpPr>
          <p:nvPr>
            <p:ph type="ftr" sz="quarter" idx="21"/>
          </p:nvPr>
        </p:nvSpPr>
        <p:spPr>
          <a:xfrm>
            <a:off x="2344738" y="6356350"/>
            <a:ext cx="3470275" cy="365125"/>
          </a:xfrm>
        </p:spPr>
        <p:txBody>
          <a:bodyPr/>
          <a:lstStyle>
            <a:lvl1pPr algn="l">
              <a:defRPr/>
            </a:lvl1pPr>
          </a:lstStyle>
          <a:p>
            <a:pPr>
              <a:defRPr/>
            </a:pPr>
            <a:r>
              <a:rPr lang="en-GB"/>
              <a:t>Name, Department</a:t>
            </a:r>
            <a:endParaRPr lang="en-GB" dirty="0"/>
          </a:p>
        </p:txBody>
      </p:sp>
    </p:spTree>
    <p:extLst>
      <p:ext uri="{BB962C8B-B14F-4D97-AF65-F5344CB8AC3E}">
        <p14:creationId xmlns:p14="http://schemas.microsoft.com/office/powerpoint/2010/main" val="17468721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emplates">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0D3F713-FF3F-5700-F9C4-37CB084ECC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334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8F524F5-8EA6-CEB5-CF24-0C84DA069677}"/>
              </a:ext>
            </a:extLst>
          </p:cNvPr>
          <p:cNvSpPr/>
          <p:nvPr userDrawn="1"/>
        </p:nvSpPr>
        <p:spPr>
          <a:xfrm>
            <a:off x="477838" y="211296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6B5E8B00-B4DC-D778-B56C-0D3AB77D9F0C}"/>
              </a:ext>
            </a:extLst>
          </p:cNvPr>
          <p:cNvSpPr/>
          <p:nvPr userDrawn="1"/>
        </p:nvSpPr>
        <p:spPr>
          <a:xfrm>
            <a:off x="1493838" y="211296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EDDB287D-2826-6547-8BA0-6F7A5312A2D0}"/>
              </a:ext>
            </a:extLst>
          </p:cNvPr>
          <p:cNvSpPr/>
          <p:nvPr userDrawn="1"/>
        </p:nvSpPr>
        <p:spPr>
          <a:xfrm>
            <a:off x="2513013" y="211296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3818C7D9-039C-D06A-FC11-E4DB6AA2B003}"/>
              </a:ext>
            </a:extLst>
          </p:cNvPr>
          <p:cNvSpPr/>
          <p:nvPr userDrawn="1"/>
        </p:nvSpPr>
        <p:spPr>
          <a:xfrm>
            <a:off x="3529013" y="211296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7376081B-508E-CFF6-1686-26D67EA82A6D}"/>
              </a:ext>
            </a:extLst>
          </p:cNvPr>
          <p:cNvSpPr/>
          <p:nvPr userDrawn="1"/>
        </p:nvSpPr>
        <p:spPr>
          <a:xfrm>
            <a:off x="4545013" y="211296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95E188FC-AB37-553A-380D-EEC6204CE131}"/>
              </a:ext>
            </a:extLst>
          </p:cNvPr>
          <p:cNvSpPr/>
          <p:nvPr userDrawn="1"/>
        </p:nvSpPr>
        <p:spPr>
          <a:xfrm>
            <a:off x="5561013" y="211296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CB98D6AD-B0EE-D4BD-A031-DF3F92ABF079}"/>
              </a:ext>
            </a:extLst>
          </p:cNvPr>
          <p:cNvSpPr/>
          <p:nvPr userDrawn="1"/>
        </p:nvSpPr>
        <p:spPr>
          <a:xfrm>
            <a:off x="6577013" y="211296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9971F35C-473B-156C-20EF-0055796D8D13}"/>
              </a:ext>
            </a:extLst>
          </p:cNvPr>
          <p:cNvSpPr/>
          <p:nvPr userDrawn="1"/>
        </p:nvSpPr>
        <p:spPr>
          <a:xfrm>
            <a:off x="7593013" y="211296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C6486F45-48F5-24D7-78D4-A6E0C09A9A03}"/>
              </a:ext>
            </a:extLst>
          </p:cNvPr>
          <p:cNvSpPr/>
          <p:nvPr userDrawn="1"/>
        </p:nvSpPr>
        <p:spPr>
          <a:xfrm>
            <a:off x="8609013" y="211296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05953C6C-AF2E-21D5-D7D0-CDB86C26665C}"/>
              </a:ext>
            </a:extLst>
          </p:cNvPr>
          <p:cNvSpPr/>
          <p:nvPr userDrawn="1"/>
        </p:nvSpPr>
        <p:spPr>
          <a:xfrm>
            <a:off x="9625013" y="211296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EF714DFC-2009-89B8-EDED-FD06DFA2E04A}"/>
              </a:ext>
            </a:extLst>
          </p:cNvPr>
          <p:cNvSpPr/>
          <p:nvPr userDrawn="1"/>
        </p:nvSpPr>
        <p:spPr>
          <a:xfrm>
            <a:off x="10641013" y="211296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a:extLst>
              <a:ext uri="{FF2B5EF4-FFF2-40B4-BE49-F238E27FC236}">
                <a16:creationId xmlns:a16="http://schemas.microsoft.com/office/drawing/2014/main" id="{59745DFD-DE7B-5600-2478-576F10DBC0F2}"/>
              </a:ext>
            </a:extLst>
          </p:cNvPr>
          <p:cNvSpPr/>
          <p:nvPr userDrawn="1"/>
        </p:nvSpPr>
        <p:spPr>
          <a:xfrm>
            <a:off x="477838" y="311308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DC8C0506-743E-5D56-05D2-9029A081EAFA}"/>
              </a:ext>
            </a:extLst>
          </p:cNvPr>
          <p:cNvSpPr/>
          <p:nvPr userDrawn="1"/>
        </p:nvSpPr>
        <p:spPr>
          <a:xfrm>
            <a:off x="1493838" y="311308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7960C04D-2430-3014-561E-D4903E085761}"/>
              </a:ext>
            </a:extLst>
          </p:cNvPr>
          <p:cNvSpPr/>
          <p:nvPr userDrawn="1"/>
        </p:nvSpPr>
        <p:spPr>
          <a:xfrm>
            <a:off x="2513013" y="311308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17951A9C-8042-03E8-EAE7-218A6F38E578}"/>
              </a:ext>
            </a:extLst>
          </p:cNvPr>
          <p:cNvSpPr/>
          <p:nvPr userDrawn="1"/>
        </p:nvSpPr>
        <p:spPr>
          <a:xfrm>
            <a:off x="3529013" y="311308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71101187-79C3-570F-3170-CC104699CB59}"/>
              </a:ext>
            </a:extLst>
          </p:cNvPr>
          <p:cNvSpPr/>
          <p:nvPr userDrawn="1"/>
        </p:nvSpPr>
        <p:spPr>
          <a:xfrm>
            <a:off x="4545013" y="311308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05FEC3B6-76F2-E7F2-5895-5103C53D511D}"/>
              </a:ext>
            </a:extLst>
          </p:cNvPr>
          <p:cNvSpPr/>
          <p:nvPr userDrawn="1"/>
        </p:nvSpPr>
        <p:spPr>
          <a:xfrm>
            <a:off x="5561013" y="311308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C24C30AC-E49E-019D-9675-10611E34E7AD}"/>
              </a:ext>
            </a:extLst>
          </p:cNvPr>
          <p:cNvSpPr/>
          <p:nvPr userDrawn="1"/>
        </p:nvSpPr>
        <p:spPr>
          <a:xfrm>
            <a:off x="6577013" y="311308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91C6565A-ECAC-466C-CE3E-DBFF7CB73FA5}"/>
              </a:ext>
            </a:extLst>
          </p:cNvPr>
          <p:cNvSpPr/>
          <p:nvPr userDrawn="1"/>
        </p:nvSpPr>
        <p:spPr>
          <a:xfrm>
            <a:off x="7593013" y="311308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a:extLst>
              <a:ext uri="{FF2B5EF4-FFF2-40B4-BE49-F238E27FC236}">
                <a16:creationId xmlns:a16="http://schemas.microsoft.com/office/drawing/2014/main" id="{3C964910-B8F0-CC73-8364-17C861E7CFC4}"/>
              </a:ext>
            </a:extLst>
          </p:cNvPr>
          <p:cNvSpPr/>
          <p:nvPr userDrawn="1"/>
        </p:nvSpPr>
        <p:spPr>
          <a:xfrm>
            <a:off x="8609013" y="311308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a:extLst>
              <a:ext uri="{FF2B5EF4-FFF2-40B4-BE49-F238E27FC236}">
                <a16:creationId xmlns:a16="http://schemas.microsoft.com/office/drawing/2014/main" id="{4080FB4E-3F89-52DF-B574-F8F0B734BDC0}"/>
              </a:ext>
            </a:extLst>
          </p:cNvPr>
          <p:cNvSpPr/>
          <p:nvPr userDrawn="1"/>
        </p:nvSpPr>
        <p:spPr>
          <a:xfrm>
            <a:off x="9625013" y="311308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2E69417D-4FC1-151C-6E54-C511192A3B3C}"/>
              </a:ext>
            </a:extLst>
          </p:cNvPr>
          <p:cNvSpPr/>
          <p:nvPr userDrawn="1"/>
        </p:nvSpPr>
        <p:spPr>
          <a:xfrm>
            <a:off x="10641013" y="311308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a:extLst>
              <a:ext uri="{FF2B5EF4-FFF2-40B4-BE49-F238E27FC236}">
                <a16:creationId xmlns:a16="http://schemas.microsoft.com/office/drawing/2014/main" id="{9462234B-5149-73DF-0B0F-6607C6B0A78A}"/>
              </a:ext>
            </a:extLst>
          </p:cNvPr>
          <p:cNvSpPr/>
          <p:nvPr userDrawn="1"/>
        </p:nvSpPr>
        <p:spPr>
          <a:xfrm>
            <a:off x="477838" y="412273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612B4E69-E279-9ACC-EECB-F6659CB6FD2A}"/>
              </a:ext>
            </a:extLst>
          </p:cNvPr>
          <p:cNvSpPr/>
          <p:nvPr userDrawn="1"/>
        </p:nvSpPr>
        <p:spPr>
          <a:xfrm>
            <a:off x="1493838" y="412273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841A0ED1-E0ED-E74E-377D-FDDC5821182E}"/>
              </a:ext>
            </a:extLst>
          </p:cNvPr>
          <p:cNvSpPr/>
          <p:nvPr userDrawn="1"/>
        </p:nvSpPr>
        <p:spPr>
          <a:xfrm>
            <a:off x="2513013" y="412273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0D7838BE-65D0-8641-14E9-707DB784ECE8}"/>
              </a:ext>
            </a:extLst>
          </p:cNvPr>
          <p:cNvSpPr/>
          <p:nvPr userDrawn="1"/>
        </p:nvSpPr>
        <p:spPr>
          <a:xfrm>
            <a:off x="3529013" y="412273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9EFAFB80-3467-8F8C-38BB-1C1C1298742E}"/>
              </a:ext>
            </a:extLst>
          </p:cNvPr>
          <p:cNvSpPr/>
          <p:nvPr userDrawn="1"/>
        </p:nvSpPr>
        <p:spPr>
          <a:xfrm>
            <a:off x="4545013" y="412273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a:extLst>
              <a:ext uri="{FF2B5EF4-FFF2-40B4-BE49-F238E27FC236}">
                <a16:creationId xmlns:a16="http://schemas.microsoft.com/office/drawing/2014/main" id="{1FFBC6DE-F3B9-9F43-8AAD-8A9446801A6D}"/>
              </a:ext>
            </a:extLst>
          </p:cNvPr>
          <p:cNvSpPr/>
          <p:nvPr userDrawn="1"/>
        </p:nvSpPr>
        <p:spPr>
          <a:xfrm>
            <a:off x="5561013" y="412273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D76305E9-C21A-42D7-9B5E-FED59C7A094F}"/>
              </a:ext>
            </a:extLst>
          </p:cNvPr>
          <p:cNvSpPr/>
          <p:nvPr userDrawn="1"/>
        </p:nvSpPr>
        <p:spPr>
          <a:xfrm>
            <a:off x="6577013" y="412273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24D6F415-2A41-C06E-DA2E-6EA6BB95F3B3}"/>
              </a:ext>
            </a:extLst>
          </p:cNvPr>
          <p:cNvSpPr/>
          <p:nvPr userDrawn="1"/>
        </p:nvSpPr>
        <p:spPr>
          <a:xfrm>
            <a:off x="7593013" y="412273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782B2D34-E60C-1AB5-6932-5D298D9B832B}"/>
              </a:ext>
            </a:extLst>
          </p:cNvPr>
          <p:cNvSpPr/>
          <p:nvPr userDrawn="1"/>
        </p:nvSpPr>
        <p:spPr>
          <a:xfrm>
            <a:off x="8609013" y="412273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EEDBE732-FB0D-F2EB-FD6F-10353B54961F}"/>
              </a:ext>
            </a:extLst>
          </p:cNvPr>
          <p:cNvSpPr/>
          <p:nvPr userDrawn="1"/>
        </p:nvSpPr>
        <p:spPr>
          <a:xfrm>
            <a:off x="9625013" y="412273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BD91CEB8-65B9-D082-1D79-D5FD547F7FB5}"/>
              </a:ext>
            </a:extLst>
          </p:cNvPr>
          <p:cNvSpPr/>
          <p:nvPr userDrawn="1"/>
        </p:nvSpPr>
        <p:spPr>
          <a:xfrm>
            <a:off x="10641013" y="412273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C84B391D-4134-FAB7-0317-5C78C77A7E61}"/>
              </a:ext>
            </a:extLst>
          </p:cNvPr>
          <p:cNvSpPr/>
          <p:nvPr userDrawn="1"/>
        </p:nvSpPr>
        <p:spPr>
          <a:xfrm>
            <a:off x="477838" y="511651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8ABA7AB4-0FDD-8C9E-ED9D-90FB91DE8AA5}"/>
              </a:ext>
            </a:extLst>
          </p:cNvPr>
          <p:cNvSpPr/>
          <p:nvPr userDrawn="1"/>
        </p:nvSpPr>
        <p:spPr>
          <a:xfrm>
            <a:off x="1493838" y="511651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ADB66C2D-CDBC-08F1-0799-29A27B9EC6D1}"/>
              </a:ext>
            </a:extLst>
          </p:cNvPr>
          <p:cNvSpPr/>
          <p:nvPr userDrawn="1"/>
        </p:nvSpPr>
        <p:spPr>
          <a:xfrm>
            <a:off x="2513013" y="511651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a:extLst>
              <a:ext uri="{FF2B5EF4-FFF2-40B4-BE49-F238E27FC236}">
                <a16:creationId xmlns:a16="http://schemas.microsoft.com/office/drawing/2014/main" id="{95620274-02C6-B475-CED2-7E28B4C57B9E}"/>
              </a:ext>
            </a:extLst>
          </p:cNvPr>
          <p:cNvSpPr/>
          <p:nvPr userDrawn="1"/>
        </p:nvSpPr>
        <p:spPr>
          <a:xfrm>
            <a:off x="3529013" y="511651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a:extLst>
              <a:ext uri="{FF2B5EF4-FFF2-40B4-BE49-F238E27FC236}">
                <a16:creationId xmlns:a16="http://schemas.microsoft.com/office/drawing/2014/main" id="{705DA300-4F72-6285-1D48-B4303351B2ED}"/>
              </a:ext>
            </a:extLst>
          </p:cNvPr>
          <p:cNvSpPr/>
          <p:nvPr userDrawn="1"/>
        </p:nvSpPr>
        <p:spPr>
          <a:xfrm>
            <a:off x="4545013" y="511651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a:extLst>
              <a:ext uri="{FF2B5EF4-FFF2-40B4-BE49-F238E27FC236}">
                <a16:creationId xmlns:a16="http://schemas.microsoft.com/office/drawing/2014/main" id="{6365AE38-47C0-523F-389D-7E21D19274B9}"/>
              </a:ext>
            </a:extLst>
          </p:cNvPr>
          <p:cNvSpPr/>
          <p:nvPr userDrawn="1"/>
        </p:nvSpPr>
        <p:spPr>
          <a:xfrm>
            <a:off x="5561013" y="511651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8E9FADE7-7FC1-B6F8-621C-6CC846CDE62C}"/>
              </a:ext>
            </a:extLst>
          </p:cNvPr>
          <p:cNvSpPr/>
          <p:nvPr userDrawn="1"/>
        </p:nvSpPr>
        <p:spPr>
          <a:xfrm>
            <a:off x="6577013" y="511651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A3807493-9FCB-36CE-4130-585ECE0A7788}"/>
              </a:ext>
            </a:extLst>
          </p:cNvPr>
          <p:cNvSpPr/>
          <p:nvPr userDrawn="1"/>
        </p:nvSpPr>
        <p:spPr>
          <a:xfrm>
            <a:off x="7593013" y="511651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4F23E12A-B234-4CBD-B445-A7CF164ECFCA}"/>
              </a:ext>
            </a:extLst>
          </p:cNvPr>
          <p:cNvSpPr/>
          <p:nvPr userDrawn="1"/>
        </p:nvSpPr>
        <p:spPr>
          <a:xfrm>
            <a:off x="8609013" y="511651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9EA4ADDD-B661-0AC7-27A9-1187CD72CB8D}"/>
              </a:ext>
            </a:extLst>
          </p:cNvPr>
          <p:cNvSpPr/>
          <p:nvPr userDrawn="1"/>
        </p:nvSpPr>
        <p:spPr>
          <a:xfrm>
            <a:off x="9625013" y="511651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a:extLst>
              <a:ext uri="{FF2B5EF4-FFF2-40B4-BE49-F238E27FC236}">
                <a16:creationId xmlns:a16="http://schemas.microsoft.com/office/drawing/2014/main" id="{FB71C5CD-AB3D-3A8E-B114-AA885EAC9BB9}"/>
              </a:ext>
            </a:extLst>
          </p:cNvPr>
          <p:cNvSpPr/>
          <p:nvPr userDrawn="1"/>
        </p:nvSpPr>
        <p:spPr>
          <a:xfrm>
            <a:off x="10641013" y="511651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 Placeholder 6"/>
          <p:cNvSpPr>
            <a:spLocks noGrp="1"/>
          </p:cNvSpPr>
          <p:nvPr>
            <p:ph type="body" sz="quarter" idx="18"/>
          </p:nvPr>
        </p:nvSpPr>
        <p:spPr>
          <a:xfrm>
            <a:off x="2219451" y="6356354"/>
            <a:ext cx="10800" cy="365125"/>
          </a:xfrm>
          <a:prstGeom prst="rect">
            <a:avLst/>
          </a:prstGeom>
          <a:solidFill>
            <a:schemeClr val="bg2"/>
          </a:solidFill>
          <a:ln>
            <a:noFill/>
          </a:ln>
        </p:spPr>
        <p:txBody>
          <a:bodyPr/>
          <a:lstStyle>
            <a:lvl1pPr marL="0" indent="0">
              <a:buNone/>
              <a:defRPr/>
            </a:lvl1pPr>
          </a:lstStyle>
          <a:p>
            <a:pPr lvl="0"/>
            <a:r>
              <a:rPr lang="en-US"/>
              <a:t>Edit Master text styles</a:t>
            </a:r>
          </a:p>
        </p:txBody>
      </p:sp>
      <p:sp>
        <p:nvSpPr>
          <p:cNvPr id="61" name="Title 1"/>
          <p:cNvSpPr>
            <a:spLocks noGrp="1"/>
          </p:cNvSpPr>
          <p:nvPr>
            <p:ph type="title"/>
          </p:nvPr>
        </p:nvSpPr>
        <p:spPr>
          <a:xfrm>
            <a:off x="1171977" y="-5461"/>
            <a:ext cx="11020024" cy="1035050"/>
          </a:xfrm>
          <a:prstGeom prst="rect">
            <a:avLst/>
          </a:prstGeom>
        </p:spPr>
        <p:txBody>
          <a:bodyPr anchor="ctr"/>
          <a:lstStyle>
            <a:lvl1pPr algn="l">
              <a:defRPr baseline="0">
                <a:solidFill>
                  <a:schemeClr val="accent1"/>
                </a:solidFill>
              </a:defRPr>
            </a:lvl1pPr>
          </a:lstStyle>
          <a:p>
            <a:r>
              <a:rPr lang="en-US"/>
              <a:t>Click to edit Master title style</a:t>
            </a:r>
            <a:endParaRPr lang="en-GB" dirty="0"/>
          </a:p>
        </p:txBody>
      </p:sp>
      <p:sp>
        <p:nvSpPr>
          <p:cNvPr id="20" name="Text Placeholder 18"/>
          <p:cNvSpPr>
            <a:spLocks noGrp="1"/>
          </p:cNvSpPr>
          <p:nvPr>
            <p:ph type="body" sz="quarter" idx="15"/>
          </p:nvPr>
        </p:nvSpPr>
        <p:spPr>
          <a:xfrm>
            <a:off x="479377" y="1484537"/>
            <a:ext cx="11257699" cy="627765"/>
          </a:xfrm>
          <a:prstGeom prst="rect">
            <a:avLst/>
          </a:prstGeom>
        </p:spPr>
        <p:txBody>
          <a:bodyPr>
            <a:noAutofit/>
          </a:bodyPr>
          <a:lstStyle>
            <a:lvl1pPr marL="0" indent="0">
              <a:buNone/>
              <a:defRPr sz="2100" b="1">
                <a:solidFill>
                  <a:schemeClr val="accent3"/>
                </a:solidFill>
              </a:defRPr>
            </a:lvl1pPr>
            <a:lvl2pPr>
              <a:defRPr sz="1050"/>
            </a:lvl2pPr>
            <a:lvl3pPr>
              <a:defRPr sz="1050"/>
            </a:lvl3pPr>
            <a:lvl4pPr>
              <a:defRPr sz="1050"/>
            </a:lvl4pPr>
            <a:lvl5pPr>
              <a:defRPr sz="1050"/>
            </a:lvl5pPr>
          </a:lstStyle>
          <a:p>
            <a:pPr lvl="0"/>
            <a:r>
              <a:rPr lang="en-US"/>
              <a:t>Edit Master text styles</a:t>
            </a:r>
          </a:p>
        </p:txBody>
      </p:sp>
      <p:sp>
        <p:nvSpPr>
          <p:cNvPr id="49" name="Slide Number Placeholder 4">
            <a:extLst>
              <a:ext uri="{FF2B5EF4-FFF2-40B4-BE49-F238E27FC236}">
                <a16:creationId xmlns:a16="http://schemas.microsoft.com/office/drawing/2014/main" id="{504CE0F8-F54A-20AE-77D0-9AAED3DEE0E7}"/>
              </a:ext>
            </a:extLst>
          </p:cNvPr>
          <p:cNvSpPr>
            <a:spLocks noGrp="1"/>
          </p:cNvSpPr>
          <p:nvPr>
            <p:ph type="sldNum" sz="quarter" idx="19"/>
          </p:nvPr>
        </p:nvSpPr>
        <p:spPr/>
        <p:txBody>
          <a:bodyPr/>
          <a:lstStyle>
            <a:lvl1pPr>
              <a:defRPr/>
            </a:lvl1pPr>
          </a:lstStyle>
          <a:p>
            <a:pPr>
              <a:defRPr/>
            </a:pPr>
            <a:fld id="{128438AC-9917-43A9-A7DD-B20DA5412921}" type="slidenum">
              <a:rPr lang="en-GB" altLang="en-US"/>
              <a:pPr>
                <a:defRPr/>
              </a:pPr>
              <a:t>‹#›</a:t>
            </a:fld>
            <a:endParaRPr lang="en-GB" altLang="en-US"/>
          </a:p>
        </p:txBody>
      </p:sp>
      <p:sp>
        <p:nvSpPr>
          <p:cNvPr id="50" name="Date Placeholder 2">
            <a:extLst>
              <a:ext uri="{FF2B5EF4-FFF2-40B4-BE49-F238E27FC236}">
                <a16:creationId xmlns:a16="http://schemas.microsoft.com/office/drawing/2014/main" id="{54FF9E90-4AD9-0935-C1AE-2F911B8BB180}"/>
              </a:ext>
            </a:extLst>
          </p:cNvPr>
          <p:cNvSpPr>
            <a:spLocks noGrp="1"/>
          </p:cNvSpPr>
          <p:nvPr>
            <p:ph type="dt" sz="half" idx="20"/>
          </p:nvPr>
        </p:nvSpPr>
        <p:spPr>
          <a:xfrm>
            <a:off x="477838" y="6356350"/>
            <a:ext cx="1616075" cy="365125"/>
          </a:xfrm>
        </p:spPr>
        <p:txBody>
          <a:bodyPr/>
          <a:lstStyle>
            <a:lvl1pPr>
              <a:defRPr/>
            </a:lvl1pPr>
          </a:lstStyle>
          <a:p>
            <a:pPr>
              <a:defRPr/>
            </a:pPr>
            <a:fld id="{F7A0D927-2A3B-42A3-88B5-A5E7EB9285C7}" type="datetime4">
              <a:rPr lang="en-GB"/>
              <a:pPr>
                <a:defRPr/>
              </a:pPr>
              <a:t>19 May 2025</a:t>
            </a:fld>
            <a:endParaRPr lang="en-GB" dirty="0"/>
          </a:p>
        </p:txBody>
      </p:sp>
      <p:sp>
        <p:nvSpPr>
          <p:cNvPr id="51" name="Footer Placeholder 3">
            <a:extLst>
              <a:ext uri="{FF2B5EF4-FFF2-40B4-BE49-F238E27FC236}">
                <a16:creationId xmlns:a16="http://schemas.microsoft.com/office/drawing/2014/main" id="{971E66CA-82F6-3464-D8FD-98B1BFD01D58}"/>
              </a:ext>
            </a:extLst>
          </p:cNvPr>
          <p:cNvSpPr>
            <a:spLocks noGrp="1"/>
          </p:cNvSpPr>
          <p:nvPr>
            <p:ph type="ftr" sz="quarter" idx="21"/>
          </p:nvPr>
        </p:nvSpPr>
        <p:spPr>
          <a:xfrm>
            <a:off x="2344738" y="6356350"/>
            <a:ext cx="3470275" cy="365125"/>
          </a:xfrm>
        </p:spPr>
        <p:txBody>
          <a:bodyPr/>
          <a:lstStyle>
            <a:lvl1pPr algn="l">
              <a:defRPr/>
            </a:lvl1pPr>
          </a:lstStyle>
          <a:p>
            <a:pPr>
              <a:defRPr/>
            </a:pPr>
            <a:r>
              <a:rPr lang="en-GB"/>
              <a:t>Name, Department</a:t>
            </a:r>
            <a:endParaRPr lang="en-GB" dirty="0"/>
          </a:p>
        </p:txBody>
      </p:sp>
    </p:spTree>
    <p:extLst>
      <p:ext uri="{BB962C8B-B14F-4D97-AF65-F5344CB8AC3E}">
        <p14:creationId xmlns:p14="http://schemas.microsoft.com/office/powerpoint/2010/main" val="38385185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A picture containing clipart&#10;&#10;Description generated with very high confidence">
            <a:extLst>
              <a:ext uri="{FF2B5EF4-FFF2-40B4-BE49-F238E27FC236}">
                <a16:creationId xmlns:a16="http://schemas.microsoft.com/office/drawing/2014/main" id="{9CCEDCCD-C313-8CC8-C665-96187A1896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36238" y="365125"/>
            <a:ext cx="13081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F26B1F79-DB70-8EB1-8DCB-354B9FD97906}"/>
              </a:ext>
            </a:extLst>
          </p:cNvPr>
          <p:cNvSpPr txBox="1">
            <a:spLocks noChangeArrowheads="1"/>
          </p:cNvSpPr>
          <p:nvPr userDrawn="1"/>
        </p:nvSpPr>
        <p:spPr bwMode="auto">
          <a:xfrm>
            <a:off x="4098925" y="5713413"/>
            <a:ext cx="3994150" cy="406400"/>
          </a:xfrm>
          <a:prstGeom prst="rect">
            <a:avLst/>
          </a:prstGeom>
          <a:solidFill>
            <a:schemeClr val="bg1"/>
          </a:solid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GB" altLang="en-US">
                <a:ea typeface="Calibri" panose="020F0502020204030204" pitchFamily="34" charset="0"/>
                <a:cs typeface="Times New Roman" panose="02020603050405020304" pitchFamily="18" charset="0"/>
              </a:rPr>
              <a:t>NHS England and NHS Improvement</a:t>
            </a:r>
            <a:endParaRPr lang="en-GB" altLang="en-US" sz="1200">
              <a:ea typeface="Calibri" panose="020F0502020204030204" pitchFamily="34" charset="0"/>
              <a:cs typeface="Times New Roman" panose="02020603050405020304" pitchFamily="18" charset="0"/>
            </a:endParaRPr>
          </a:p>
        </p:txBody>
      </p:sp>
      <p:pic>
        <p:nvPicPr>
          <p:cNvPr id="6" name="Content Placeholder 16">
            <a:extLst>
              <a:ext uri="{FF2B5EF4-FFF2-40B4-BE49-F238E27FC236}">
                <a16:creationId xmlns:a16="http://schemas.microsoft.com/office/drawing/2014/main" id="{A04542C8-E644-F6E2-EA11-ED10E3D354C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213475"/>
            <a:ext cx="122126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377920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2E8663-87E6-69EE-2184-166B0D307772}"/>
              </a:ext>
            </a:extLst>
          </p:cNvPr>
          <p:cNvSpPr txBox="1">
            <a:spLocks noChangeArrowheads="1"/>
          </p:cNvSpPr>
          <p:nvPr userDrawn="1"/>
        </p:nvSpPr>
        <p:spPr bwMode="auto">
          <a:xfrm>
            <a:off x="292100" y="6372225"/>
            <a:ext cx="646113" cy="27781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DC80533D-4A2A-4DAC-AD40-D08CAA08099B}" type="slidenum">
              <a:rPr lang="en-US" altLang="en-US" sz="1200" smtClean="0">
                <a:solidFill>
                  <a:srgbClr val="C9C9C9"/>
                </a:solidFill>
                <a:cs typeface="Arial" panose="020B0604020202020204" pitchFamily="34" charset="0"/>
              </a:rPr>
              <a:pPr>
                <a:defRPr/>
              </a:pPr>
              <a:t>‹#›</a:t>
            </a:fld>
            <a:r>
              <a:rPr lang="en-US" altLang="en-US" sz="1200">
                <a:solidFill>
                  <a:srgbClr val="C9C9C9"/>
                </a:solidFill>
                <a:cs typeface="Arial" panose="020B0604020202020204" pitchFamily="34" charset="0"/>
              </a:rPr>
              <a:t> </a:t>
            </a:r>
            <a:r>
              <a:rPr lang="en-US" altLang="en-US" sz="1200">
                <a:solidFill>
                  <a:srgbClr val="A5A5A5"/>
                </a:solidFill>
                <a:cs typeface="Arial" panose="020B0604020202020204" pitchFamily="34" charset="0"/>
              </a:rPr>
              <a:t>  </a:t>
            </a:r>
            <a:r>
              <a:rPr lang="en-US" altLang="en-US" sz="1200">
                <a:solidFill>
                  <a:srgbClr val="005EB8"/>
                </a:solidFill>
                <a:cs typeface="Arial" panose="020B0604020202020204" pitchFamily="34" charset="0"/>
              </a:rPr>
              <a:t>|</a:t>
            </a:r>
            <a:endParaRPr lang="en-US" altLang="en-US" sz="1200">
              <a:solidFill>
                <a:srgbClr val="A5A5A5"/>
              </a:solidFill>
              <a:cs typeface="Arial" panose="020B0604020202020204" pitchFamily="34" charset="0"/>
            </a:endParaRPr>
          </a:p>
        </p:txBody>
      </p:sp>
      <p:pic>
        <p:nvPicPr>
          <p:cNvPr id="3" name="Picture 7" descr="A picture containing clipart&#10;&#10;Description generated with very high confidence">
            <a:extLst>
              <a:ext uri="{FF2B5EF4-FFF2-40B4-BE49-F238E27FC236}">
                <a16:creationId xmlns:a16="http://schemas.microsoft.com/office/drawing/2014/main" id="{6A83CC6B-3FA7-EC4F-6CDD-856D2C5B83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36238" y="365125"/>
            <a:ext cx="13081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0"/>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9"/>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2">
            <a:extLst>
              <a:ext uri="{FF2B5EF4-FFF2-40B4-BE49-F238E27FC236}">
                <a16:creationId xmlns:a16="http://schemas.microsoft.com/office/drawing/2014/main" id="{F871B60B-80D2-0D27-0D6C-6688A0DF9F7A}"/>
              </a:ext>
            </a:extLst>
          </p:cNvPr>
          <p:cNvSpPr>
            <a:spLocks noGrp="1"/>
          </p:cNvSpPr>
          <p:nvPr>
            <p:ph type="ftr" sz="quarter" idx="11"/>
          </p:nvPr>
        </p:nvSpPr>
        <p:spPr>
          <a:xfrm>
            <a:off x="690563" y="6334125"/>
            <a:ext cx="5722937" cy="365125"/>
          </a:xfrm>
        </p:spPr>
        <p:txBody>
          <a:bodyPr/>
          <a:lstStyle>
            <a:lvl1pPr algn="l">
              <a:defRPr sz="1200" b="0">
                <a:solidFill>
                  <a:schemeClr val="accent3">
                    <a:lumMod val="60000"/>
                    <a:lumOff val="40000"/>
                  </a:schemeClr>
                </a:solidFill>
                <a:latin typeface="Arial" charset="0"/>
                <a:ea typeface="Arial" charset="0"/>
                <a:cs typeface="Arial" charset="0"/>
              </a:defRPr>
            </a:lvl1pPr>
          </a:lstStyle>
          <a:p>
            <a:pPr>
              <a:defRPr/>
            </a:pPr>
            <a:r>
              <a:rPr lang="en-US"/>
              <a:t>Presentation title</a:t>
            </a:r>
          </a:p>
        </p:txBody>
      </p:sp>
    </p:spTree>
    <p:extLst>
      <p:ext uri="{BB962C8B-B14F-4D97-AF65-F5344CB8AC3E}">
        <p14:creationId xmlns:p14="http://schemas.microsoft.com/office/powerpoint/2010/main" val="40667319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6" descr="A picture containing clipart&#10;&#10;Description generated with very high confidence">
            <a:extLst>
              <a:ext uri="{FF2B5EF4-FFF2-40B4-BE49-F238E27FC236}">
                <a16:creationId xmlns:a16="http://schemas.microsoft.com/office/drawing/2014/main" id="{8A51D345-DC29-9DB1-2DA5-CBEC974A69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293688"/>
            <a:ext cx="14414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9853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04CB2DA-FBDE-6B51-74F4-EEE2EA25131D}"/>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28C158A7-225F-4EDD-BCF1-373776B1B92F}" type="datetimeFigureOut">
              <a:rPr lang="en-US" altLang="en-US"/>
              <a:pPr>
                <a:defRPr/>
              </a:pPr>
              <a:t>5/19/25</a:t>
            </a:fld>
            <a:endParaRPr lang="en-US" altLang="en-US"/>
          </a:p>
        </p:txBody>
      </p:sp>
      <p:sp>
        <p:nvSpPr>
          <p:cNvPr id="6" name="Footer Placeholder 5">
            <a:extLst>
              <a:ext uri="{FF2B5EF4-FFF2-40B4-BE49-F238E27FC236}">
                <a16:creationId xmlns:a16="http://schemas.microsoft.com/office/drawing/2014/main" id="{F0E65289-FFB2-D87F-4C75-6BEF215F5AE9}"/>
              </a:ext>
            </a:extLst>
          </p:cNvPr>
          <p:cNvSpPr>
            <a:spLocks noGrp="1"/>
          </p:cNvSpPr>
          <p:nvPr>
            <p:ph type="ftr" sz="quarter" idx="11"/>
          </p:nvPr>
        </p:nvSpPr>
        <p:spPr>
          <a:xfrm>
            <a:off x="4165600" y="6356350"/>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587163E6-404B-0690-E53D-C0626B5AAAB0}"/>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FB2BEB0C-18D1-4BD5-BFF5-E6915F316521}" type="slidenum">
              <a:rPr lang="en-US" altLang="en-US"/>
              <a:pPr>
                <a:defRPr/>
              </a:pPr>
              <a:t>‹#›</a:t>
            </a:fld>
            <a:endParaRPr lang="en-US" altLang="en-US"/>
          </a:p>
        </p:txBody>
      </p:sp>
    </p:spTree>
    <p:extLst>
      <p:ext uri="{BB962C8B-B14F-4D97-AF65-F5344CB8AC3E}">
        <p14:creationId xmlns:p14="http://schemas.microsoft.com/office/powerpoint/2010/main" val="27980161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F167BAD-9124-807D-6A08-11843F9C7A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250" y="360363"/>
            <a:ext cx="9525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240988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8C06DE59-1B62-CBBC-AB12-B721C4023662}"/>
              </a:ext>
            </a:extLst>
          </p:cNvPr>
          <p:cNvSpPr txBox="1">
            <a:spLocks noChangeArrowheads="1"/>
          </p:cNvSpPr>
          <p:nvPr userDrawn="1"/>
        </p:nvSpPr>
        <p:spPr bwMode="auto">
          <a:xfrm>
            <a:off x="292100" y="6372225"/>
            <a:ext cx="646113" cy="27781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ADCC0737-1668-455B-A282-354F97704D4A}" type="slidenum">
              <a:rPr lang="en-US" altLang="en-US" sz="1200" smtClean="0">
                <a:solidFill>
                  <a:srgbClr val="C9C9C9"/>
                </a:solidFill>
                <a:cs typeface="Arial" panose="020B0604020202020204" pitchFamily="34" charset="0"/>
              </a:rPr>
              <a:pPr>
                <a:defRPr/>
              </a:pPr>
              <a:t>‹#›</a:t>
            </a:fld>
            <a:r>
              <a:rPr lang="en-US" altLang="en-US" sz="1200">
                <a:solidFill>
                  <a:srgbClr val="C9C9C9"/>
                </a:solidFill>
                <a:cs typeface="Arial" panose="020B0604020202020204" pitchFamily="34" charset="0"/>
              </a:rPr>
              <a:t> </a:t>
            </a:r>
            <a:r>
              <a:rPr lang="en-US" altLang="en-US" sz="1200">
                <a:solidFill>
                  <a:srgbClr val="A5A5A5"/>
                </a:solidFill>
                <a:cs typeface="Arial" panose="020B0604020202020204" pitchFamily="34" charset="0"/>
              </a:rPr>
              <a:t>  </a:t>
            </a:r>
            <a:r>
              <a:rPr lang="en-US" altLang="en-US" sz="1200">
                <a:solidFill>
                  <a:srgbClr val="005EB8"/>
                </a:solidFill>
                <a:cs typeface="Arial" panose="020B0604020202020204" pitchFamily="34" charset="0"/>
              </a:rPr>
              <a:t>|</a:t>
            </a:r>
            <a:endParaRPr lang="en-US" altLang="en-US" sz="1200">
              <a:solidFill>
                <a:srgbClr val="A5A5A5"/>
              </a:solidFill>
              <a:cs typeface="Arial" panose="020B0604020202020204" pitchFamily="34" charset="0"/>
            </a:endParaRPr>
          </a:p>
        </p:txBody>
      </p:sp>
      <p:pic>
        <p:nvPicPr>
          <p:cNvPr id="3" name="Picture 7">
            <a:extLst>
              <a:ext uri="{FF2B5EF4-FFF2-40B4-BE49-F238E27FC236}">
                <a16:creationId xmlns:a16="http://schemas.microsoft.com/office/drawing/2014/main" id="{86245BBB-B867-A146-7A4E-EC06A01B54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250" y="360363"/>
            <a:ext cx="9525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0"/>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9"/>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2">
            <a:extLst>
              <a:ext uri="{FF2B5EF4-FFF2-40B4-BE49-F238E27FC236}">
                <a16:creationId xmlns:a16="http://schemas.microsoft.com/office/drawing/2014/main" id="{E1C30381-AA5B-B5E1-2B5C-D38B25F85A64}"/>
              </a:ext>
            </a:extLst>
          </p:cNvPr>
          <p:cNvSpPr>
            <a:spLocks noGrp="1"/>
          </p:cNvSpPr>
          <p:nvPr>
            <p:ph type="ftr" sz="quarter" idx="11"/>
          </p:nvPr>
        </p:nvSpPr>
        <p:spPr>
          <a:xfrm>
            <a:off x="690563" y="6334125"/>
            <a:ext cx="5722937" cy="365125"/>
          </a:xfrm>
        </p:spPr>
        <p:txBody>
          <a:bodyPr/>
          <a:lstStyle>
            <a:lvl1pPr algn="l">
              <a:defRPr sz="1200" b="0">
                <a:solidFill>
                  <a:schemeClr val="accent3">
                    <a:lumMod val="60000"/>
                    <a:lumOff val="40000"/>
                  </a:schemeClr>
                </a:solidFill>
                <a:latin typeface="Arial" charset="0"/>
                <a:ea typeface="Arial" charset="0"/>
                <a:cs typeface="Arial" charset="0"/>
              </a:defRPr>
            </a:lvl1pPr>
          </a:lstStyle>
          <a:p>
            <a:pPr>
              <a:defRPr/>
            </a:pPr>
            <a:r>
              <a:rPr lang="en-US"/>
              <a:t>Presentation title</a:t>
            </a:r>
          </a:p>
        </p:txBody>
      </p:sp>
    </p:spTree>
    <p:extLst>
      <p:ext uri="{BB962C8B-B14F-4D97-AF65-F5344CB8AC3E}">
        <p14:creationId xmlns:p14="http://schemas.microsoft.com/office/powerpoint/2010/main" val="35926543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dirty="0"/>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25250690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8EECCD7-C6F3-1258-849C-BF7D860EE5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250" y="360363"/>
            <a:ext cx="9525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6754381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D4167DD-9BF1-2642-A118-5763ECDD2E81}"/>
              </a:ext>
            </a:extLst>
          </p:cNvPr>
          <p:cNvSpPr txBox="1">
            <a:spLocks noChangeArrowheads="1"/>
          </p:cNvSpPr>
          <p:nvPr userDrawn="1"/>
        </p:nvSpPr>
        <p:spPr bwMode="auto">
          <a:xfrm>
            <a:off x="292100" y="6372225"/>
            <a:ext cx="646113" cy="27781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CFA2B23A-8B5A-45F5-A6C7-98371A441160}" type="slidenum">
              <a:rPr lang="en-US" altLang="en-US" sz="1200" smtClean="0">
                <a:solidFill>
                  <a:srgbClr val="C9C9C9"/>
                </a:solidFill>
                <a:cs typeface="Arial" panose="020B0604020202020204" pitchFamily="34" charset="0"/>
              </a:rPr>
              <a:pPr>
                <a:defRPr/>
              </a:pPr>
              <a:t>‹#›</a:t>
            </a:fld>
            <a:r>
              <a:rPr lang="en-US" altLang="en-US" sz="1200">
                <a:solidFill>
                  <a:srgbClr val="C9C9C9"/>
                </a:solidFill>
                <a:cs typeface="Arial" panose="020B0604020202020204" pitchFamily="34" charset="0"/>
              </a:rPr>
              <a:t> </a:t>
            </a:r>
            <a:r>
              <a:rPr lang="en-US" altLang="en-US" sz="1200">
                <a:solidFill>
                  <a:srgbClr val="A5A5A5"/>
                </a:solidFill>
                <a:cs typeface="Arial" panose="020B0604020202020204" pitchFamily="34" charset="0"/>
              </a:rPr>
              <a:t>  </a:t>
            </a:r>
            <a:r>
              <a:rPr lang="en-US" altLang="en-US" sz="1200">
                <a:solidFill>
                  <a:srgbClr val="005EB8"/>
                </a:solidFill>
                <a:cs typeface="Arial" panose="020B0604020202020204" pitchFamily="34" charset="0"/>
              </a:rPr>
              <a:t>|</a:t>
            </a:r>
            <a:endParaRPr lang="en-US" altLang="en-US" sz="1200">
              <a:solidFill>
                <a:srgbClr val="A5A5A5"/>
              </a:solidFill>
              <a:cs typeface="Arial" panose="020B0604020202020204" pitchFamily="34" charset="0"/>
            </a:endParaRPr>
          </a:p>
        </p:txBody>
      </p:sp>
      <p:pic>
        <p:nvPicPr>
          <p:cNvPr id="3" name="Picture 7">
            <a:extLst>
              <a:ext uri="{FF2B5EF4-FFF2-40B4-BE49-F238E27FC236}">
                <a16:creationId xmlns:a16="http://schemas.microsoft.com/office/drawing/2014/main" id="{1269CF55-D7C7-D5CE-E336-19AF6CADB3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250" y="360363"/>
            <a:ext cx="9525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0"/>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9"/>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2">
            <a:extLst>
              <a:ext uri="{FF2B5EF4-FFF2-40B4-BE49-F238E27FC236}">
                <a16:creationId xmlns:a16="http://schemas.microsoft.com/office/drawing/2014/main" id="{34EB605A-5AFF-80E1-07AA-B074AD90FAD2}"/>
              </a:ext>
            </a:extLst>
          </p:cNvPr>
          <p:cNvSpPr>
            <a:spLocks noGrp="1"/>
          </p:cNvSpPr>
          <p:nvPr>
            <p:ph type="ftr" sz="quarter" idx="11"/>
          </p:nvPr>
        </p:nvSpPr>
        <p:spPr>
          <a:xfrm>
            <a:off x="690563" y="6334125"/>
            <a:ext cx="5722937" cy="365125"/>
          </a:xfrm>
        </p:spPr>
        <p:txBody>
          <a:bodyPr/>
          <a:lstStyle>
            <a:lvl1pPr algn="l">
              <a:defRPr sz="1200" b="0">
                <a:solidFill>
                  <a:schemeClr val="accent3">
                    <a:lumMod val="60000"/>
                    <a:lumOff val="40000"/>
                  </a:schemeClr>
                </a:solidFill>
                <a:latin typeface="Arial" charset="0"/>
                <a:ea typeface="Arial" charset="0"/>
                <a:cs typeface="Arial" charset="0"/>
              </a:defRPr>
            </a:lvl1pPr>
          </a:lstStyle>
          <a:p>
            <a:pPr>
              <a:defRPr/>
            </a:pPr>
            <a:r>
              <a:rPr lang="en-US"/>
              <a:t>Presentation title</a:t>
            </a:r>
          </a:p>
        </p:txBody>
      </p:sp>
    </p:spTree>
    <p:extLst>
      <p:ext uri="{BB962C8B-B14F-4D97-AF65-F5344CB8AC3E}">
        <p14:creationId xmlns:p14="http://schemas.microsoft.com/office/powerpoint/2010/main" val="23142085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descr="A picture containing clipart&#10;&#10;Description generated with very high confidence">
            <a:extLst>
              <a:ext uri="{FF2B5EF4-FFF2-40B4-BE49-F238E27FC236}">
                <a16:creationId xmlns:a16="http://schemas.microsoft.com/office/drawing/2014/main" id="{5DAF0A54-8728-8A09-1488-7DDD03E8E3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293688"/>
            <a:ext cx="14414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16">
            <a:extLst>
              <a:ext uri="{FF2B5EF4-FFF2-40B4-BE49-F238E27FC236}">
                <a16:creationId xmlns:a16="http://schemas.microsoft.com/office/drawing/2014/main" id="{3CF6AA3F-F1BD-72EF-BAEA-833857C1B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45238"/>
            <a:ext cx="1219200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13002A0D-523F-2BE1-030D-FBFB4EF6B33B}"/>
              </a:ext>
            </a:extLst>
          </p:cNvPr>
          <p:cNvSpPr txBox="1">
            <a:spLocks noChangeArrowheads="1"/>
          </p:cNvSpPr>
          <p:nvPr userDrawn="1"/>
        </p:nvSpPr>
        <p:spPr bwMode="auto">
          <a:xfrm>
            <a:off x="4198938" y="5981700"/>
            <a:ext cx="4478337" cy="217488"/>
          </a:xfrm>
          <a:prstGeom prst="rect">
            <a:avLst/>
          </a:prstGeom>
          <a:solidFill>
            <a:schemeClr val="bg1"/>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GB" altLang="en-US" sz="1400">
                <a:ea typeface="Calibri" panose="020F0502020204030204" pitchFamily="34" charset="0"/>
                <a:cs typeface="Times New Roman" panose="02020603050405020304" pitchFamily="18" charset="0"/>
              </a:rPr>
              <a:t>NHS England and NHS Improvement</a:t>
            </a:r>
          </a:p>
        </p:txBody>
      </p:sp>
      <p:sp>
        <p:nvSpPr>
          <p:cNvPr id="7" name="Title 9"/>
          <p:cNvSpPr>
            <a:spLocks noGrp="1"/>
          </p:cNvSpPr>
          <p:nvPr>
            <p:ph type="title"/>
          </p:nvPr>
        </p:nvSpPr>
        <p:spPr>
          <a:xfrm>
            <a:off x="599385" y="3660488"/>
            <a:ext cx="105156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1" name="Subtitle 2"/>
          <p:cNvSpPr>
            <a:spLocks noGrp="1"/>
          </p:cNvSpPr>
          <p:nvPr>
            <p:ph type="subTitle" idx="1"/>
          </p:nvPr>
        </p:nvSpPr>
        <p:spPr>
          <a:xfrm>
            <a:off x="599385" y="4364955"/>
            <a:ext cx="9144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8770783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A picture containing clipart&#10;&#10;Description generated with very high confidence">
            <a:extLst>
              <a:ext uri="{FF2B5EF4-FFF2-40B4-BE49-F238E27FC236}">
                <a16:creationId xmlns:a16="http://schemas.microsoft.com/office/drawing/2014/main" id="{077D57E9-EC75-39F6-86D6-D6DEEB02CD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293688"/>
            <a:ext cx="14414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111607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Icon Grid Boxes 2UP with Intro">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472353" y="4103369"/>
            <a:ext cx="45719"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14352"/>
            <a:ext cx="56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2000" y="1606352"/>
            <a:ext cx="56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3" y="6530388"/>
            <a:ext cx="45719" cy="0"/>
          </a:xfrm>
          <a:prstGeom prst="rect">
            <a:avLst/>
          </a:prstGeom>
          <a:noFill/>
        </p:spPr>
        <p:txBody>
          <a:bodyPr wrap="none" lIns="0" tIns="0" rIns="0" bIns="0" rtlCol="0">
            <a:noAutofit/>
          </a:bodyPr>
          <a:lstStyle/>
          <a:p>
            <a:endParaRPr lang="en-GB" sz="1200" b="1">
              <a:solidFill>
                <a:schemeClr val="accent1"/>
              </a:solidFill>
            </a:endParaRPr>
          </a:p>
        </p:txBody>
      </p:sp>
      <p:sp>
        <p:nvSpPr>
          <p:cNvPr id="13" name="Title 1">
            <a:extLst>
              <a:ext uri="{FF2B5EF4-FFF2-40B4-BE49-F238E27FC236}">
                <a16:creationId xmlns:a16="http://schemas.microsoft.com/office/drawing/2014/main" id="{85267E27-DA97-0D46-9740-BF9E88C52C36}"/>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B4F929AC-5E7A-1A4C-8427-F04E4C908E8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C7541D7-F193-B7B1-4939-64A0B9CC2DC2}"/>
              </a:ext>
            </a:extLst>
          </p:cNvPr>
          <p:cNvSpPr txBox="1"/>
          <p:nvPr userDrawn="1"/>
        </p:nvSpPr>
        <p:spPr>
          <a:xfrm>
            <a:off x="9662745" y="4103369"/>
            <a:ext cx="45719" cy="0"/>
          </a:xfrm>
          <a:prstGeom prst="rect">
            <a:avLst/>
          </a:prstGeom>
          <a:noFill/>
        </p:spPr>
        <p:txBody>
          <a:bodyPr wrap="none" lIns="0" tIns="0" rIns="0" bIns="0" rtlCol="0">
            <a:noAutofit/>
          </a:bodyPr>
          <a:lstStyle/>
          <a:p>
            <a:endParaRPr lang="en-GB" sz="1200" b="1">
              <a:solidFill>
                <a:schemeClr val="accent1"/>
              </a:solidFill>
            </a:endParaRPr>
          </a:p>
        </p:txBody>
      </p:sp>
      <p:sp>
        <p:nvSpPr>
          <p:cNvPr id="4" name="Text Placeholder 7">
            <a:extLst>
              <a:ext uri="{FF2B5EF4-FFF2-40B4-BE49-F238E27FC236}">
                <a16:creationId xmlns:a16="http://schemas.microsoft.com/office/drawing/2014/main" id="{A45F134E-916C-DE6F-F84F-7DBE0955D02B}"/>
              </a:ext>
            </a:extLst>
          </p:cNvPr>
          <p:cNvSpPr>
            <a:spLocks noGrp="1"/>
          </p:cNvSpPr>
          <p:nvPr>
            <p:ph type="body" sz="quarter" idx="15"/>
          </p:nvPr>
        </p:nvSpPr>
        <p:spPr>
          <a:xfrm>
            <a:off x="6359768" y="2614352"/>
            <a:ext cx="2454032"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5" name="Rectangle: Top Corners Rounded 4">
            <a:extLst>
              <a:ext uri="{FF2B5EF4-FFF2-40B4-BE49-F238E27FC236}">
                <a16:creationId xmlns:a16="http://schemas.microsoft.com/office/drawing/2014/main" id="{0A9B4A46-6287-7242-9C2F-74A2EEB3A123}"/>
              </a:ext>
              <a:ext uri="{C183D7F6-B498-43B3-948B-1728B52AA6E4}">
                <adec:decorative xmlns:adec="http://schemas.microsoft.com/office/drawing/2017/decorative" val="1"/>
              </a:ext>
            </a:extLst>
          </p:cNvPr>
          <p:cNvSpPr/>
          <p:nvPr userDrawn="1"/>
        </p:nvSpPr>
        <p:spPr>
          <a:xfrm>
            <a:off x="6359768" y="1606352"/>
            <a:ext cx="2454031"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F83ED84-257C-A5D8-2646-3E419BAB6F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
        <p:nvSpPr>
          <p:cNvPr id="2" name="Text Placeholder 7">
            <a:extLst>
              <a:ext uri="{FF2B5EF4-FFF2-40B4-BE49-F238E27FC236}">
                <a16:creationId xmlns:a16="http://schemas.microsoft.com/office/drawing/2014/main" id="{A75D1467-FA65-1E32-5D19-5616002A8AF6}"/>
              </a:ext>
            </a:extLst>
          </p:cNvPr>
          <p:cNvSpPr>
            <a:spLocks noGrp="1"/>
          </p:cNvSpPr>
          <p:nvPr>
            <p:ph type="body" sz="quarter" idx="16"/>
          </p:nvPr>
        </p:nvSpPr>
        <p:spPr>
          <a:xfrm>
            <a:off x="9004645" y="2614352"/>
            <a:ext cx="2439999"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7" name="Rectangle: Top Corners Rounded 6">
            <a:extLst>
              <a:ext uri="{FF2B5EF4-FFF2-40B4-BE49-F238E27FC236}">
                <a16:creationId xmlns:a16="http://schemas.microsoft.com/office/drawing/2014/main" id="{4482BCC2-286D-E108-5A62-D4A6819FEDD9}"/>
              </a:ext>
              <a:ext uri="{C183D7F6-B498-43B3-948B-1728B52AA6E4}">
                <adec:decorative xmlns:adec="http://schemas.microsoft.com/office/drawing/2017/decorative" val="1"/>
              </a:ext>
            </a:extLst>
          </p:cNvPr>
          <p:cNvSpPr/>
          <p:nvPr userDrawn="1"/>
        </p:nvSpPr>
        <p:spPr>
          <a:xfrm>
            <a:off x="9004646" y="1606352"/>
            <a:ext cx="2439998"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043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CAD62A2-620C-6F65-4EED-98B77D76C5E7}"/>
              </a:ext>
            </a:extLst>
          </p:cNvPr>
          <p:cNvSpPr>
            <a:spLocks noGrp="1"/>
          </p:cNvSpPr>
          <p:nvPr>
            <p:ph type="title"/>
          </p:nvPr>
        </p:nvSpPr>
        <p:spPr bwMode="auto">
          <a:xfrm>
            <a:off x="527050" y="119697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57E0A0C7-27E8-A43E-B226-6366B26901CE}"/>
              </a:ext>
            </a:extLst>
          </p:cNvPr>
          <p:cNvSpPr>
            <a:spLocks noGrp="1"/>
          </p:cNvSpPr>
          <p:nvPr>
            <p:ph type="body" idx="1"/>
          </p:nvPr>
        </p:nvSpPr>
        <p:spPr bwMode="auto">
          <a:xfrm>
            <a:off x="527050" y="2708275"/>
            <a:ext cx="1105535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1028" name="Picture 10">
            <a:extLst>
              <a:ext uri="{FF2B5EF4-FFF2-40B4-BE49-F238E27FC236}">
                <a16:creationId xmlns:a16="http://schemas.microsoft.com/office/drawing/2014/main" id="{E3E3C28A-60C7-74DE-AF29-96AB78471DD8}"/>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992" r:id="rId1"/>
    <p:sldLayoutId id="2147492993" r:id="rId2"/>
    <p:sldLayoutId id="2147492994" r:id="rId3"/>
    <p:sldLayoutId id="2147492982" r:id="rId4"/>
    <p:sldLayoutId id="2147492995" r:id="rId5"/>
    <p:sldLayoutId id="2147492996" r:id="rId6"/>
    <p:sldLayoutId id="2147492983" r:id="rId7"/>
    <p:sldLayoutId id="2147492997" r:id="rId8"/>
    <p:sldLayoutId id="2147492998" r:id="rId9"/>
    <p:sldLayoutId id="2147492999" r:id="rId10"/>
    <p:sldLayoutId id="2147493000" r:id="rId11"/>
    <p:sldLayoutId id="2147493001"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extBox 8">
            <a:extLst>
              <a:ext uri="{FF2B5EF4-FFF2-40B4-BE49-F238E27FC236}">
                <a16:creationId xmlns:a16="http://schemas.microsoft.com/office/drawing/2014/main" id="{28E1082D-1215-824F-4FAA-DBA4DFE69CB8}"/>
              </a:ext>
            </a:extLst>
          </p:cNvPr>
          <p:cNvSpPr txBox="1">
            <a:spLocks noChangeArrowheads="1"/>
          </p:cNvSpPr>
          <p:nvPr userDrawn="1"/>
        </p:nvSpPr>
        <p:spPr bwMode="auto">
          <a:xfrm>
            <a:off x="388938" y="6372225"/>
            <a:ext cx="862012" cy="27781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fld id="{509E3557-5A23-4ADD-9A05-384EC0907AC4}" type="slidenum">
              <a:rPr lang="en-US" altLang="en-US" sz="1200" smtClean="0">
                <a:solidFill>
                  <a:srgbClr val="ADB6BE"/>
                </a:solidFill>
                <a:cs typeface="Arial" panose="020B0604020202020204" pitchFamily="34" charset="0"/>
              </a:rPr>
              <a:pPr>
                <a:defRPr/>
              </a:pPr>
              <a:t>‹#›</a:t>
            </a:fld>
            <a:r>
              <a:rPr lang="en-US" altLang="en-US" sz="1200">
                <a:solidFill>
                  <a:srgbClr val="ADB6BE"/>
                </a:solidFill>
                <a:cs typeface="Arial" panose="020B0604020202020204" pitchFamily="34" charset="0"/>
              </a:rPr>
              <a:t> </a:t>
            </a:r>
            <a:r>
              <a:rPr lang="en-US" altLang="en-US" sz="1200">
                <a:solidFill>
                  <a:srgbClr val="768692"/>
                </a:solidFill>
                <a:cs typeface="Arial" panose="020B0604020202020204" pitchFamily="34" charset="0"/>
              </a:rPr>
              <a:t> </a:t>
            </a:r>
            <a:r>
              <a:rPr lang="en-US" altLang="en-US" sz="1200">
                <a:solidFill>
                  <a:srgbClr val="005EB8"/>
                </a:solidFill>
                <a:cs typeface="Arial" panose="020B0604020202020204" pitchFamily="34" charset="0"/>
              </a:rPr>
              <a:t> |</a:t>
            </a:r>
          </a:p>
        </p:txBody>
      </p:sp>
      <p:sp>
        <p:nvSpPr>
          <p:cNvPr id="10" name="Footer Placeholder 2">
            <a:extLst>
              <a:ext uri="{FF2B5EF4-FFF2-40B4-BE49-F238E27FC236}">
                <a16:creationId xmlns:a16="http://schemas.microsoft.com/office/drawing/2014/main" id="{AD508579-385D-B8C3-9A94-19F05B622054}"/>
              </a:ext>
            </a:extLst>
          </p:cNvPr>
          <p:cNvSpPr>
            <a:spLocks noGrp="1"/>
          </p:cNvSpPr>
          <p:nvPr>
            <p:ph type="ftr" sz="quarter" idx="3"/>
          </p:nvPr>
        </p:nvSpPr>
        <p:spPr>
          <a:xfrm>
            <a:off x="920750" y="6334125"/>
            <a:ext cx="7631113"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pPr>
              <a:defRPr/>
            </a:pPr>
            <a:r>
              <a:rPr lang="en-US"/>
              <a:t>Presentation title</a:t>
            </a:r>
          </a:p>
        </p:txBody>
      </p:sp>
    </p:spTree>
  </p:cSld>
  <p:clrMap bg1="lt1" tx1="dk1" bg2="lt2" tx2="dk2" accent1="accent1" accent2="accent2" accent3="accent3" accent4="accent4" accent5="accent5" accent6="accent6" hlink="hlink" folHlink="folHlink"/>
  <p:sldLayoutIdLst>
    <p:sldLayoutId id="2147493076" r:id="rId1"/>
    <p:sldLayoutId id="2147493077" r:id="rId2"/>
    <p:sldLayoutId id="2147493080" r:id="rId3"/>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28C5506-F5AF-1B5F-2071-583ACE4C1F4C}"/>
              </a:ext>
            </a:extLst>
          </p:cNvPr>
          <p:cNvSpPr>
            <a:spLocks noGrp="1"/>
          </p:cNvSpPr>
          <p:nvPr>
            <p:ph type="title"/>
          </p:nvPr>
        </p:nvSpPr>
        <p:spPr bwMode="auto">
          <a:xfrm>
            <a:off x="527050" y="119697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72CBFE72-DE4C-707A-F240-7D9FC6953687}"/>
              </a:ext>
            </a:extLst>
          </p:cNvPr>
          <p:cNvSpPr>
            <a:spLocks noGrp="1"/>
          </p:cNvSpPr>
          <p:nvPr>
            <p:ph type="body" idx="1"/>
          </p:nvPr>
        </p:nvSpPr>
        <p:spPr bwMode="auto">
          <a:xfrm>
            <a:off x="527050" y="2708275"/>
            <a:ext cx="1105535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052" name="Picture 10">
            <a:extLst>
              <a:ext uri="{FF2B5EF4-FFF2-40B4-BE49-F238E27FC236}">
                <a16:creationId xmlns:a16="http://schemas.microsoft.com/office/drawing/2014/main" id="{0E81F92E-26D9-AF1B-D745-C017F3E43053}"/>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002" r:id="rId1"/>
    <p:sldLayoutId id="2147493003" r:id="rId2"/>
    <p:sldLayoutId id="2147493004" r:id="rId3"/>
    <p:sldLayoutId id="2147492984" r:id="rId4"/>
    <p:sldLayoutId id="2147493005" r:id="rId5"/>
    <p:sldLayoutId id="2147493006" r:id="rId6"/>
    <p:sldLayoutId id="2147492985" r:id="rId7"/>
    <p:sldLayoutId id="2147493007" r:id="rId8"/>
    <p:sldLayoutId id="2147493008" r:id="rId9"/>
    <p:sldLayoutId id="2147493009" r:id="rId10"/>
    <p:sldLayoutId id="2147493010" r:id="rId11"/>
    <p:sldLayoutId id="2147493011"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8BAAF1B1-CFF6-ADA8-2CA5-4CC00FFEBAF8}"/>
              </a:ext>
            </a:extLst>
          </p:cNvPr>
          <p:cNvSpPr>
            <a:spLocks noGrp="1"/>
          </p:cNvSpPr>
          <p:nvPr>
            <p:ph type="title"/>
          </p:nvPr>
        </p:nvSpPr>
        <p:spPr bwMode="auto">
          <a:xfrm>
            <a:off x="527050" y="119697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075" name="Text Placeholder 2">
            <a:extLst>
              <a:ext uri="{FF2B5EF4-FFF2-40B4-BE49-F238E27FC236}">
                <a16:creationId xmlns:a16="http://schemas.microsoft.com/office/drawing/2014/main" id="{7EEE3EFC-CB73-0602-7B75-6382D88101BB}"/>
              </a:ext>
            </a:extLst>
          </p:cNvPr>
          <p:cNvSpPr>
            <a:spLocks noGrp="1"/>
          </p:cNvSpPr>
          <p:nvPr>
            <p:ph type="body" idx="1"/>
          </p:nvPr>
        </p:nvSpPr>
        <p:spPr bwMode="auto">
          <a:xfrm>
            <a:off x="527050" y="2708275"/>
            <a:ext cx="1105535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3076" name="Picture 10">
            <a:extLst>
              <a:ext uri="{FF2B5EF4-FFF2-40B4-BE49-F238E27FC236}">
                <a16:creationId xmlns:a16="http://schemas.microsoft.com/office/drawing/2014/main" id="{36E0E349-EBB1-6A56-FA88-36ECE760C34F}"/>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012" r:id="rId1"/>
    <p:sldLayoutId id="2147493013" r:id="rId2"/>
    <p:sldLayoutId id="2147493014" r:id="rId3"/>
    <p:sldLayoutId id="2147492986" r:id="rId4"/>
    <p:sldLayoutId id="2147493015" r:id="rId5"/>
    <p:sldLayoutId id="2147493016" r:id="rId6"/>
    <p:sldLayoutId id="2147492987" r:id="rId7"/>
    <p:sldLayoutId id="2147493017" r:id="rId8"/>
    <p:sldLayoutId id="2147493018" r:id="rId9"/>
    <p:sldLayoutId id="2147493019" r:id="rId10"/>
    <p:sldLayoutId id="2147493020" r:id="rId11"/>
    <p:sldLayoutId id="2147493021"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EF64BDF9-C2BF-3A71-B36C-109071BC5DC6}"/>
              </a:ext>
            </a:extLst>
          </p:cNvPr>
          <p:cNvSpPr>
            <a:spLocks noGrp="1"/>
          </p:cNvSpPr>
          <p:nvPr>
            <p:ph type="title"/>
          </p:nvPr>
        </p:nvSpPr>
        <p:spPr bwMode="auto">
          <a:xfrm>
            <a:off x="527050" y="119697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099" name="Text Placeholder 2">
            <a:extLst>
              <a:ext uri="{FF2B5EF4-FFF2-40B4-BE49-F238E27FC236}">
                <a16:creationId xmlns:a16="http://schemas.microsoft.com/office/drawing/2014/main" id="{D004EAE8-5961-AC65-F793-43D058FFCCAF}"/>
              </a:ext>
            </a:extLst>
          </p:cNvPr>
          <p:cNvSpPr>
            <a:spLocks noGrp="1"/>
          </p:cNvSpPr>
          <p:nvPr>
            <p:ph type="body" idx="1"/>
          </p:nvPr>
        </p:nvSpPr>
        <p:spPr bwMode="auto">
          <a:xfrm>
            <a:off x="527050" y="2708275"/>
            <a:ext cx="1105535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4100" name="Picture 10">
            <a:extLst>
              <a:ext uri="{FF2B5EF4-FFF2-40B4-BE49-F238E27FC236}">
                <a16:creationId xmlns:a16="http://schemas.microsoft.com/office/drawing/2014/main" id="{3AB5D21F-933A-5163-E68D-E389D085FE5E}"/>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022" r:id="rId1"/>
    <p:sldLayoutId id="2147493023" r:id="rId2"/>
    <p:sldLayoutId id="2147493024" r:id="rId3"/>
    <p:sldLayoutId id="2147492988" r:id="rId4"/>
    <p:sldLayoutId id="2147493025" r:id="rId5"/>
    <p:sldLayoutId id="2147493026" r:id="rId6"/>
    <p:sldLayoutId id="2147492989" r:id="rId7"/>
    <p:sldLayoutId id="2147493027" r:id="rId8"/>
    <p:sldLayoutId id="2147493028" r:id="rId9"/>
    <p:sldLayoutId id="2147493029" r:id="rId10"/>
    <p:sldLayoutId id="2147493030" r:id="rId11"/>
    <p:sldLayoutId id="2147493031"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DBDA5EFA-4761-FB49-2930-DE93DCB6975C}"/>
              </a:ext>
            </a:extLst>
          </p:cNvPr>
          <p:cNvSpPr>
            <a:spLocks noGrp="1"/>
          </p:cNvSpPr>
          <p:nvPr>
            <p:ph type="title"/>
          </p:nvPr>
        </p:nvSpPr>
        <p:spPr bwMode="auto">
          <a:xfrm>
            <a:off x="527050" y="119697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5123" name="Text Placeholder 2">
            <a:extLst>
              <a:ext uri="{FF2B5EF4-FFF2-40B4-BE49-F238E27FC236}">
                <a16:creationId xmlns:a16="http://schemas.microsoft.com/office/drawing/2014/main" id="{5E9F4F03-FBE7-549B-607C-DB9EADCDB5DB}"/>
              </a:ext>
            </a:extLst>
          </p:cNvPr>
          <p:cNvSpPr>
            <a:spLocks noGrp="1"/>
          </p:cNvSpPr>
          <p:nvPr>
            <p:ph type="body" idx="1"/>
          </p:nvPr>
        </p:nvSpPr>
        <p:spPr bwMode="auto">
          <a:xfrm>
            <a:off x="527050" y="2708275"/>
            <a:ext cx="1105535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5124" name="Picture 10">
            <a:extLst>
              <a:ext uri="{FF2B5EF4-FFF2-40B4-BE49-F238E27FC236}">
                <a16:creationId xmlns:a16="http://schemas.microsoft.com/office/drawing/2014/main" id="{7425DFF0-07F3-5852-36E5-60C4FDAE4305}"/>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032" r:id="rId1"/>
    <p:sldLayoutId id="2147493033" r:id="rId2"/>
    <p:sldLayoutId id="2147493034" r:id="rId3"/>
    <p:sldLayoutId id="2147492990" r:id="rId4"/>
    <p:sldLayoutId id="2147493035" r:id="rId5"/>
    <p:sldLayoutId id="2147493036" r:id="rId6"/>
    <p:sldLayoutId id="2147492991" r:id="rId7"/>
    <p:sldLayoutId id="2147493037" r:id="rId8"/>
    <p:sldLayoutId id="2147493038" r:id="rId9"/>
    <p:sldLayoutId id="2147493039" r:id="rId10"/>
    <p:sldLayoutId id="2147493040" r:id="rId11"/>
    <p:sldLayoutId id="2147493041"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7082B-D4E6-7F49-55C5-E8E2739B15AF}"/>
              </a:ext>
            </a:extLst>
          </p:cNvPr>
          <p:cNvSpPr>
            <a:spLocks noGrp="1"/>
          </p:cNvSpPr>
          <p:nvPr>
            <p:ph type="dt" sz="half" idx="2"/>
          </p:nvPr>
        </p:nvSpPr>
        <p:spPr>
          <a:xfrm>
            <a:off x="477838" y="6356350"/>
            <a:ext cx="288766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5CDA239-CD4C-4E28-B498-38DBDD0C0BFF}" type="datetime4">
              <a:rPr lang="en-GB"/>
              <a:pPr>
                <a:defRPr/>
              </a:pPr>
              <a:t>19 May 2025</a:t>
            </a:fld>
            <a:endParaRPr lang="en-GB"/>
          </a:p>
        </p:txBody>
      </p:sp>
      <p:sp>
        <p:nvSpPr>
          <p:cNvPr id="5" name="Footer Placeholder 4">
            <a:extLst>
              <a:ext uri="{FF2B5EF4-FFF2-40B4-BE49-F238E27FC236}">
                <a16:creationId xmlns:a16="http://schemas.microsoft.com/office/drawing/2014/main" id="{71755F5D-9D8F-8BC5-22E4-83BCB53FBB09}"/>
              </a:ext>
            </a:extLst>
          </p:cNvPr>
          <p:cNvSpPr>
            <a:spLocks noGrp="1"/>
          </p:cNvSpPr>
          <p:nvPr>
            <p:ph type="ftr" sz="quarter" idx="3"/>
          </p:nvPr>
        </p:nvSpPr>
        <p:spPr>
          <a:xfrm>
            <a:off x="4040188"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GB"/>
              <a:t>Name, Department</a:t>
            </a:r>
            <a:endParaRPr lang="en-GB" dirty="0"/>
          </a:p>
        </p:txBody>
      </p:sp>
      <p:sp>
        <p:nvSpPr>
          <p:cNvPr id="6" name="Slide Number Placeholder 5">
            <a:extLst>
              <a:ext uri="{FF2B5EF4-FFF2-40B4-BE49-F238E27FC236}">
                <a16:creationId xmlns:a16="http://schemas.microsoft.com/office/drawing/2014/main" id="{7CD15854-D3D8-CCDD-098B-4BD2E2B67071}"/>
              </a:ext>
            </a:extLst>
          </p:cNvPr>
          <p:cNvSpPr>
            <a:spLocks noGrp="1"/>
          </p:cNvSpPr>
          <p:nvPr>
            <p:ph type="sldNum" sz="quarter" idx="4"/>
          </p:nvPr>
        </p:nvSpPr>
        <p:spPr>
          <a:xfrm>
            <a:off x="8828088" y="6356350"/>
            <a:ext cx="29083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ED85414A-B09B-4025-9F6E-1D7071DABAC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93042" r:id="rId1"/>
    <p:sldLayoutId id="2147493043" r:id="rId2"/>
    <p:sldLayoutId id="2147493044" r:id="rId3"/>
    <p:sldLayoutId id="2147493045" r:id="rId4"/>
    <p:sldLayoutId id="2147493046" r:id="rId5"/>
    <p:sldLayoutId id="2147493047" r:id="rId6"/>
    <p:sldLayoutId id="2147493048" r:id="rId7"/>
    <p:sldLayoutId id="2147493049" r:id="rId8"/>
    <p:sldLayoutId id="2147493050" r:id="rId9"/>
    <p:sldLayoutId id="2147493051" r:id="rId10"/>
    <p:sldLayoutId id="2147493052" r:id="rId11"/>
    <p:sldLayoutId id="2147493053" r:id="rId12"/>
    <p:sldLayoutId id="2147493054" r:id="rId13"/>
    <p:sldLayoutId id="2147493055" r:id="rId14"/>
    <p:sldLayoutId id="2147493056" r:id="rId15"/>
    <p:sldLayoutId id="2147493057" r:id="rId16"/>
    <p:sldLayoutId id="2147493058" r:id="rId17"/>
    <p:sldLayoutId id="2147493059" r:id="rId18"/>
    <p:sldLayoutId id="2147493060" r:id="rId19"/>
    <p:sldLayoutId id="2147493061" r:id="rId20"/>
    <p:sldLayoutId id="2147493062" r:id="rId21"/>
    <p:sldLayoutId id="2147493063" r:id="rId22"/>
    <p:sldLayoutId id="2147493064" r:id="rId23"/>
    <p:sldLayoutId id="2147493065" r:id="rId24"/>
    <p:sldLayoutId id="2147493066" r:id="rId25"/>
    <p:sldLayoutId id="2147493067" r:id="rId26"/>
  </p:sldLayoutIdLst>
  <p:hf hdr="0"/>
  <p:txStyles>
    <p:titleStyle>
      <a:lvl1pPr algn="l" defTabSz="685800" rtl="0" eaLnBrk="0" fontAlgn="base" hangingPunct="0">
        <a:lnSpc>
          <a:spcPct val="90000"/>
        </a:lnSpc>
        <a:spcBef>
          <a:spcPct val="0"/>
        </a:spcBef>
        <a:spcAft>
          <a:spcPct val="0"/>
        </a:spcAft>
        <a:defRPr sz="2400" b="1" kern="1200">
          <a:solidFill>
            <a:schemeClr val="bg1"/>
          </a:solidFill>
          <a:latin typeface="+mj-lt"/>
          <a:ea typeface="+mj-ea"/>
          <a:cs typeface="+mj-cs"/>
        </a:defRPr>
      </a:lvl1pPr>
      <a:lvl2pPr algn="l" defTabSz="685800" rtl="0" eaLnBrk="0" fontAlgn="base" hangingPunct="0">
        <a:lnSpc>
          <a:spcPct val="90000"/>
        </a:lnSpc>
        <a:spcBef>
          <a:spcPct val="0"/>
        </a:spcBef>
        <a:spcAft>
          <a:spcPct val="0"/>
        </a:spcAft>
        <a:defRPr sz="2400" b="1">
          <a:solidFill>
            <a:schemeClr val="bg1"/>
          </a:solidFill>
          <a:latin typeface="Arial" panose="020B0604020202020204" pitchFamily="34" charset="0"/>
        </a:defRPr>
      </a:lvl2pPr>
      <a:lvl3pPr algn="l" defTabSz="685800" rtl="0" eaLnBrk="0" fontAlgn="base" hangingPunct="0">
        <a:lnSpc>
          <a:spcPct val="90000"/>
        </a:lnSpc>
        <a:spcBef>
          <a:spcPct val="0"/>
        </a:spcBef>
        <a:spcAft>
          <a:spcPct val="0"/>
        </a:spcAft>
        <a:defRPr sz="2400" b="1">
          <a:solidFill>
            <a:schemeClr val="bg1"/>
          </a:solidFill>
          <a:latin typeface="Arial" panose="020B0604020202020204" pitchFamily="34" charset="0"/>
        </a:defRPr>
      </a:lvl3pPr>
      <a:lvl4pPr algn="l" defTabSz="685800" rtl="0" eaLnBrk="0" fontAlgn="base" hangingPunct="0">
        <a:lnSpc>
          <a:spcPct val="90000"/>
        </a:lnSpc>
        <a:spcBef>
          <a:spcPct val="0"/>
        </a:spcBef>
        <a:spcAft>
          <a:spcPct val="0"/>
        </a:spcAft>
        <a:defRPr sz="2400" b="1">
          <a:solidFill>
            <a:schemeClr val="bg1"/>
          </a:solidFill>
          <a:latin typeface="Arial" panose="020B0604020202020204" pitchFamily="34" charset="0"/>
        </a:defRPr>
      </a:lvl4pPr>
      <a:lvl5pPr algn="l" defTabSz="685800" rtl="0" eaLnBrk="0" fontAlgn="base" hangingPunct="0">
        <a:lnSpc>
          <a:spcPct val="90000"/>
        </a:lnSpc>
        <a:spcBef>
          <a:spcPct val="0"/>
        </a:spcBef>
        <a:spcAft>
          <a:spcPct val="0"/>
        </a:spcAft>
        <a:defRPr sz="2400" b="1">
          <a:solidFill>
            <a:schemeClr val="bg1"/>
          </a:solidFill>
          <a:latin typeface="Arial" panose="020B0604020202020204" pitchFamily="34" charset="0"/>
        </a:defRPr>
      </a:lvl5pPr>
      <a:lvl6pPr marL="457200" algn="l" defTabSz="685800" rtl="0" fontAlgn="base">
        <a:lnSpc>
          <a:spcPct val="90000"/>
        </a:lnSpc>
        <a:spcBef>
          <a:spcPct val="0"/>
        </a:spcBef>
        <a:spcAft>
          <a:spcPct val="0"/>
        </a:spcAft>
        <a:defRPr sz="2400" b="1">
          <a:solidFill>
            <a:schemeClr val="bg1"/>
          </a:solidFill>
          <a:latin typeface="Arial" panose="020B0604020202020204" pitchFamily="34" charset="0"/>
        </a:defRPr>
      </a:lvl6pPr>
      <a:lvl7pPr marL="914400" algn="l" defTabSz="685800" rtl="0" fontAlgn="base">
        <a:lnSpc>
          <a:spcPct val="90000"/>
        </a:lnSpc>
        <a:spcBef>
          <a:spcPct val="0"/>
        </a:spcBef>
        <a:spcAft>
          <a:spcPct val="0"/>
        </a:spcAft>
        <a:defRPr sz="2400" b="1">
          <a:solidFill>
            <a:schemeClr val="bg1"/>
          </a:solidFill>
          <a:latin typeface="Arial" panose="020B0604020202020204" pitchFamily="34" charset="0"/>
        </a:defRPr>
      </a:lvl7pPr>
      <a:lvl8pPr marL="1371600" algn="l" defTabSz="685800" rtl="0" fontAlgn="base">
        <a:lnSpc>
          <a:spcPct val="90000"/>
        </a:lnSpc>
        <a:spcBef>
          <a:spcPct val="0"/>
        </a:spcBef>
        <a:spcAft>
          <a:spcPct val="0"/>
        </a:spcAft>
        <a:defRPr sz="2400" b="1">
          <a:solidFill>
            <a:schemeClr val="bg1"/>
          </a:solidFill>
          <a:latin typeface="Arial" panose="020B0604020202020204" pitchFamily="34" charset="0"/>
        </a:defRPr>
      </a:lvl8pPr>
      <a:lvl9pPr marL="1828800" algn="l" defTabSz="685800" rtl="0" fontAlgn="base">
        <a:lnSpc>
          <a:spcPct val="90000"/>
        </a:lnSpc>
        <a:spcBef>
          <a:spcPct val="0"/>
        </a:spcBef>
        <a:spcAft>
          <a:spcPct val="0"/>
        </a:spcAft>
        <a:defRPr sz="2400" b="1">
          <a:solidFill>
            <a:schemeClr val="bg1"/>
          </a:solidFill>
          <a:latin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Wingdings" panose="05000000000000000000" pitchFamily="2" charset="2"/>
        <a:buChar char="§"/>
        <a:defRPr sz="1900" kern="1200">
          <a:solidFill>
            <a:schemeClr val="tx1"/>
          </a:solidFill>
          <a:latin typeface="Arial" panose="020B0604020202020204" pitchFamily="34" charset="0"/>
          <a:ea typeface="+mn-ea"/>
          <a:cs typeface="Arial" panose="020B0604020202020204" pitchFamily="34" charset="0"/>
        </a:defRPr>
      </a:lvl3pPr>
      <a:lvl4pPr marL="1028700" algn="l" defTabSz="685800" rtl="0" eaLnBrk="0" fontAlgn="base" hangingPunct="0">
        <a:lnSpc>
          <a:spcPct val="90000"/>
        </a:lnSpc>
        <a:spcBef>
          <a:spcPts val="375"/>
        </a:spcBef>
        <a:spcAft>
          <a:spcPct val="0"/>
        </a:spcAft>
        <a:buFont typeface="Wingdings" panose="05000000000000000000" pitchFamily="2" charset="2"/>
        <a:defRPr kern="1200">
          <a:solidFill>
            <a:schemeClr val="tx1"/>
          </a:solidFill>
          <a:latin typeface="Arial" panose="020B0604020202020204" pitchFamily="34" charset="0"/>
          <a:ea typeface="+mn-ea"/>
          <a:cs typeface="Arial" panose="020B0604020202020204" pitchFamily="34" charset="0"/>
        </a:defRPr>
      </a:lvl4pPr>
      <a:lvl5pPr marL="1371600" algn="l" defTabSz="685800" rtl="0" eaLnBrk="0" fontAlgn="base" hangingPunct="0">
        <a:lnSpc>
          <a:spcPct val="90000"/>
        </a:lnSpc>
        <a:spcBef>
          <a:spcPts val="375"/>
        </a:spcBef>
        <a:spcAft>
          <a:spcPct val="0"/>
        </a:spcAft>
        <a:buFont typeface="Arial" panose="020B0604020202020204" pitchFamily="34" charset="0"/>
        <a:defRPr sz="18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C985B0EA-DF6C-9336-636E-6FD75B054D5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7171" name="Text Placeholder 2">
            <a:extLst>
              <a:ext uri="{FF2B5EF4-FFF2-40B4-BE49-F238E27FC236}">
                <a16:creationId xmlns:a16="http://schemas.microsoft.com/office/drawing/2014/main" id="{72F9EF26-19E2-0CF4-F09A-23A5127262D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09044EE-4927-428D-D37E-DEF3EFED62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2F072FC-3F54-4842-BC4B-94CB7BFE7A63}" type="datetimeFigureOut">
              <a:rPr lang="en-GB"/>
              <a:pPr>
                <a:defRPr/>
              </a:pPr>
              <a:t>19/05/2025</a:t>
            </a:fld>
            <a:endParaRPr lang="en-GB"/>
          </a:p>
        </p:txBody>
      </p:sp>
      <p:sp>
        <p:nvSpPr>
          <p:cNvPr id="5" name="Footer Placeholder 4">
            <a:extLst>
              <a:ext uri="{FF2B5EF4-FFF2-40B4-BE49-F238E27FC236}">
                <a16:creationId xmlns:a16="http://schemas.microsoft.com/office/drawing/2014/main" id="{96314809-AE15-DAD9-A311-F2998ECA4E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C2E3393B-8247-31A2-9A0D-8C6207B977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45CB545-4596-4014-BD8A-BF830ABBC1F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3068" r:id="rId1"/>
    <p:sldLayoutId id="2147493069" r:id="rId2"/>
    <p:sldLayoutId id="2147493070"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B20391A7-579A-2947-118B-5500EB56C4E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8195" name="Text Placeholder 2">
            <a:extLst>
              <a:ext uri="{FF2B5EF4-FFF2-40B4-BE49-F238E27FC236}">
                <a16:creationId xmlns:a16="http://schemas.microsoft.com/office/drawing/2014/main" id="{BB3C701A-BD40-05F2-71B5-776A12220E1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1FA3842-6ECA-944F-3E2F-7E9E6B5081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FCD3CFA-4DDC-43FC-968A-540737FDA836}" type="datetimeFigureOut">
              <a:rPr lang="en-GB"/>
              <a:pPr>
                <a:defRPr/>
              </a:pPr>
              <a:t>19/05/2025</a:t>
            </a:fld>
            <a:endParaRPr lang="en-GB" dirty="0"/>
          </a:p>
        </p:txBody>
      </p:sp>
      <p:sp>
        <p:nvSpPr>
          <p:cNvPr id="5" name="Footer Placeholder 4">
            <a:extLst>
              <a:ext uri="{FF2B5EF4-FFF2-40B4-BE49-F238E27FC236}">
                <a16:creationId xmlns:a16="http://schemas.microsoft.com/office/drawing/2014/main" id="{C09A59B1-8C6A-3204-3848-3FCC0DC99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7DEAA5F6-0811-BBB9-1F00-1993CC4B6A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2405EAE-2B22-46F9-B353-808F9ACE6ED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3072" r:id="rId1"/>
    <p:sldLayoutId id="2147493073" r:id="rId2"/>
    <p:sldLayoutId id="2147493079"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801E72AA-B290-CDFC-5715-26A1E2B57FB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9219" name="Text Placeholder 2">
            <a:extLst>
              <a:ext uri="{FF2B5EF4-FFF2-40B4-BE49-F238E27FC236}">
                <a16:creationId xmlns:a16="http://schemas.microsoft.com/office/drawing/2014/main" id="{4C883D20-27A8-C975-FE7F-263F41D9932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5CB1D334-815D-E29C-70B4-7E8E0DA7D1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FCD3CFA-4DDC-43FC-968A-540737FDA836}" type="datetimeFigureOut">
              <a:rPr lang="en-GB"/>
              <a:pPr>
                <a:defRPr/>
              </a:pPr>
              <a:t>19/05/2025</a:t>
            </a:fld>
            <a:endParaRPr lang="en-GB" dirty="0"/>
          </a:p>
        </p:txBody>
      </p:sp>
      <p:sp>
        <p:nvSpPr>
          <p:cNvPr id="5" name="Footer Placeholder 4">
            <a:extLst>
              <a:ext uri="{FF2B5EF4-FFF2-40B4-BE49-F238E27FC236}">
                <a16:creationId xmlns:a16="http://schemas.microsoft.com/office/drawing/2014/main" id="{D9E9B346-4CAE-A022-D5A0-9564399DA7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98FDCD37-D034-2B81-1EF7-4211485293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211F83-3CC9-4A6A-A4D5-50A8828F439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3074" r:id="rId1"/>
    <p:sldLayoutId id="2147493075"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9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hyperlink" Target="https://www.hra.nhs.uk/planning-and-improving-research/policies-standards-legislation/uk-policy-framework-health-social-care-research/" TargetMode="External"/><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8.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9.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5091722" cy="2507695"/>
          </a:xfrm>
        </p:spPr>
        <p:txBody>
          <a:bodyPr/>
          <a:lstStyle/>
          <a:p>
            <a:r>
              <a:rPr lang="en-GB" sz="4400" dirty="0">
                <a:latin typeface="Arial"/>
                <a:cs typeface="Arial"/>
              </a:rPr>
              <a:t>South West London’s Health Research Summit</a:t>
            </a:r>
            <a:endParaRPr lang="en-GB" sz="4400" dirty="0"/>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p:txBody>
          <a:bodyPr/>
          <a:lstStyle/>
          <a:p>
            <a:endParaRPr lang="en-GB" b="1" dirty="0">
              <a:solidFill>
                <a:schemeClr val="tx1"/>
              </a:solidFill>
              <a:latin typeface="Arial"/>
              <a:cs typeface="Arial"/>
            </a:endParaRPr>
          </a:p>
          <a:p>
            <a:r>
              <a:rPr lang="en-GB" b="1" dirty="0">
                <a:solidFill>
                  <a:schemeClr val="tx1"/>
                </a:solidFill>
                <a:latin typeface="Arial"/>
                <a:cs typeface="Arial"/>
              </a:rPr>
              <a:t>14 May 2025</a:t>
            </a:r>
            <a:endParaRPr lang="en-GB" b="1" dirty="0">
              <a:solidFill>
                <a:schemeClr val="tx1"/>
              </a:solidFill>
            </a:endParaRPr>
          </a:p>
        </p:txBody>
      </p:sp>
      <p:sp>
        <p:nvSpPr>
          <p:cNvPr id="9" name="Text Placeholder 8">
            <a:extLst>
              <a:ext uri="{FF2B5EF4-FFF2-40B4-BE49-F238E27FC236}">
                <a16:creationId xmlns:a16="http://schemas.microsoft.com/office/drawing/2014/main" id="{E4F63B5F-2944-6B41-9332-74DB2CCA6FCA}"/>
              </a:ext>
            </a:extLst>
          </p:cNvPr>
          <p:cNvSpPr>
            <a:spLocks noGrp="1"/>
          </p:cNvSpPr>
          <p:nvPr>
            <p:ph type="body" sz="quarter" idx="13"/>
          </p:nvPr>
        </p:nvSpPr>
        <p:spPr>
          <a:xfrm>
            <a:off x="119336" y="5661248"/>
            <a:ext cx="6259513" cy="836260"/>
          </a:xfrm>
        </p:spPr>
        <p:txBody>
          <a:bodyPr>
            <a:normAutofit fontScale="77500" lnSpcReduction="20000"/>
          </a:bodyPr>
          <a:lstStyle/>
          <a:p>
            <a:pPr>
              <a:lnSpc>
                <a:spcPct val="120000"/>
              </a:lnSpc>
            </a:pPr>
            <a:r>
              <a:rPr lang="en-GB" sz="2200" dirty="0">
                <a:solidFill>
                  <a:schemeClr val="tx1"/>
                </a:solidFill>
              </a:rPr>
              <a:t>Dr Alison Austin</a:t>
            </a:r>
          </a:p>
          <a:p>
            <a:pPr>
              <a:lnSpc>
                <a:spcPct val="120000"/>
              </a:lnSpc>
            </a:pPr>
            <a:r>
              <a:rPr lang="en-GB" sz="2200" dirty="0">
                <a:solidFill>
                  <a:schemeClr val="tx1"/>
                </a:solidFill>
              </a:rPr>
              <a:t>Deputy Director of Embedding Research</a:t>
            </a:r>
          </a:p>
          <a:p>
            <a:pPr>
              <a:lnSpc>
                <a:spcPct val="120000"/>
              </a:lnSpc>
            </a:pPr>
            <a:r>
              <a:rPr lang="en-GB" sz="2200" dirty="0">
                <a:solidFill>
                  <a:schemeClr val="tx1"/>
                </a:solidFill>
              </a:rPr>
              <a:t>NHS England</a:t>
            </a:r>
          </a:p>
          <a:p>
            <a:pPr>
              <a:lnSpc>
                <a:spcPct val="120000"/>
              </a:lnSpc>
            </a:pPr>
            <a:endParaRPr lang="en-GB" b="1" dirty="0"/>
          </a:p>
        </p:txBody>
      </p:sp>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B5639B39-6018-CE58-7815-09FB6B0E92ED}"/>
              </a:ext>
            </a:extLst>
          </p:cNvPr>
          <p:cNvSpPr>
            <a:spLocks noGrp="1" noChangeArrowheads="1"/>
          </p:cNvSpPr>
          <p:nvPr>
            <p:ph type="title"/>
          </p:nvPr>
        </p:nvSpPr>
        <p:spPr>
          <a:xfrm>
            <a:off x="766763" y="722313"/>
            <a:ext cx="6969125" cy="612775"/>
          </a:xfrm>
        </p:spPr>
        <p:txBody>
          <a:bodyPr/>
          <a:lstStyle/>
          <a:p>
            <a:r>
              <a:rPr lang="en-GB" altLang="en-US" b="1" dirty="0"/>
              <a:t>Not all who wander are lost</a:t>
            </a:r>
          </a:p>
        </p:txBody>
      </p:sp>
      <p:pic>
        <p:nvPicPr>
          <p:cNvPr id="100355" name="Picture 2" descr="Alison Austin">
            <a:extLst>
              <a:ext uri="{FF2B5EF4-FFF2-40B4-BE49-F238E27FC236}">
                <a16:creationId xmlns:a16="http://schemas.microsoft.com/office/drawing/2014/main" id="{B68551E5-09DD-98AB-3AE7-989DC0034A5D}"/>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a:xfrm>
            <a:off x="9552384" y="3861048"/>
            <a:ext cx="2326258" cy="2326258"/>
          </a:xfrm>
          <a:noFill/>
        </p:spPr>
      </p:pic>
      <p:pic>
        <p:nvPicPr>
          <p:cNvPr id="100356" name="Picture 6" descr="A person in a hospital room&#10;&#10;Description automatically generated with low confidence">
            <a:extLst>
              <a:ext uri="{FF2B5EF4-FFF2-40B4-BE49-F238E27FC236}">
                <a16:creationId xmlns:a16="http://schemas.microsoft.com/office/drawing/2014/main" id="{7CC02111-0089-E064-3602-D57A6458A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545" y="2060849"/>
            <a:ext cx="5953480" cy="44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Box 2">
            <a:extLst>
              <a:ext uri="{FF2B5EF4-FFF2-40B4-BE49-F238E27FC236}">
                <a16:creationId xmlns:a16="http://schemas.microsoft.com/office/drawing/2014/main" id="{8C0C5F25-183A-D304-C4EE-58D5B0A35766}"/>
              </a:ext>
            </a:extLst>
          </p:cNvPr>
          <p:cNvSpPr txBox="1">
            <a:spLocks noChangeArrowheads="1"/>
          </p:cNvSpPr>
          <p:nvPr/>
        </p:nvSpPr>
        <p:spPr bwMode="auto">
          <a:xfrm>
            <a:off x="7248128" y="1965901"/>
            <a:ext cx="4392488" cy="1200329"/>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1800"/>
              </a:spcAft>
              <a:buFont typeface="Arial" panose="020B0604020202020204" pitchFamily="34" charset="0"/>
              <a:buNone/>
            </a:pPr>
            <a:r>
              <a:rPr lang="en-GB" altLang="en-US" sz="3600" dirty="0">
                <a:latin typeface="Arial" panose="020B0604020202020204" pitchFamily="34" charset="0"/>
                <a:cs typeface="Arial" panose="020B0604020202020204" pitchFamily="34" charset="0"/>
              </a:rPr>
              <a:t>From NHS to NHS via Research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068E4574-2B44-0B18-8F3F-C234552120B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10" name="Rectangle 9" descr="&quot;&quot;">
            <a:extLst>
              <a:ext uri="{FF2B5EF4-FFF2-40B4-BE49-F238E27FC236}">
                <a16:creationId xmlns:a16="http://schemas.microsoft.com/office/drawing/2014/main" id="{8CB87287-55C8-00FD-80B1-B6CA7B41D1E4}"/>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800">
              <a:solidFill>
                <a:prstClr val="white"/>
              </a:solidFill>
            </a:endParaRPr>
          </a:p>
        </p:txBody>
      </p:sp>
      <p:grpSp>
        <p:nvGrpSpPr>
          <p:cNvPr id="102404" name="Group 11">
            <a:extLst>
              <a:ext uri="{FF2B5EF4-FFF2-40B4-BE49-F238E27FC236}">
                <a16:creationId xmlns:a16="http://schemas.microsoft.com/office/drawing/2014/main" id="{F9A2770B-9871-BE64-4B05-BF04A877FA14}"/>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a:off x="-22225" y="509588"/>
            <a:ext cx="5218113" cy="6238875"/>
            <a:chOff x="-19221" y="251144"/>
            <a:chExt cx="5217958" cy="6239661"/>
          </a:xfrm>
        </p:grpSpPr>
        <p:sp>
          <p:nvSpPr>
            <p:cNvPr id="13" name="Freeform: Shape 12" descr="&quot;&quot;">
              <a:extLst>
                <a:ext uri="{FF2B5EF4-FFF2-40B4-BE49-F238E27FC236}">
                  <a16:creationId xmlns:a16="http://schemas.microsoft.com/office/drawing/2014/main" id="{EA948A55-6826-DB37-EB9B-8C551BB4B20B}"/>
                </a:ext>
              </a:extLst>
            </p:cNvPr>
            <p:cNvSpPr/>
            <p:nvPr/>
          </p:nvSpPr>
          <p:spPr>
            <a:xfrm>
              <a:off x="-19221" y="251144"/>
              <a:ext cx="5187796"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14" name="Freeform: Shape 13" descr="&quot;&quot;">
              <a:extLst>
                <a:ext uri="{FF2B5EF4-FFF2-40B4-BE49-F238E27FC236}">
                  <a16:creationId xmlns:a16="http://schemas.microsoft.com/office/drawing/2014/main" id="{5F5ED22E-AA53-7EC4-D7AA-65DDB2172ED5}"/>
                </a:ext>
              </a:extLst>
            </p:cNvPr>
            <p:cNvSpPr/>
            <p:nvPr/>
          </p:nvSpPr>
          <p:spPr>
            <a:xfrm>
              <a:off x="-19221" y="297187"/>
              <a:ext cx="5216370" cy="6107882"/>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15" name="Freeform: Shape 14" descr="&quot;&quot;">
              <a:extLst>
                <a:ext uri="{FF2B5EF4-FFF2-40B4-BE49-F238E27FC236}">
                  <a16:creationId xmlns:a16="http://schemas.microsoft.com/office/drawing/2014/main" id="{7B4C6483-3184-3BF2-AEFC-5B79DF94B502}"/>
                </a:ext>
              </a:extLst>
            </p:cNvPr>
            <p:cNvSpPr/>
            <p:nvPr/>
          </p:nvSpPr>
          <p:spPr>
            <a:xfrm>
              <a:off x="-19221" y="319415"/>
              <a:ext cx="5217958" cy="6099943"/>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16" name="Freeform: Shape 15" descr="&quot;&quot;">
              <a:extLst>
                <a:ext uri="{FF2B5EF4-FFF2-40B4-BE49-F238E27FC236}">
                  <a16:creationId xmlns:a16="http://schemas.microsoft.com/office/drawing/2014/main" id="{E51C2403-D681-39AA-B43C-8FB02F6E41FB}"/>
                </a:ext>
              </a:extLst>
            </p:cNvPr>
            <p:cNvSpPr/>
            <p:nvPr/>
          </p:nvSpPr>
          <p:spPr>
            <a:xfrm>
              <a:off x="-19221" y="319415"/>
              <a:ext cx="5217958" cy="6099943"/>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
        <p:nvSpPr>
          <p:cNvPr id="102405" name="Title 1">
            <a:extLst>
              <a:ext uri="{FF2B5EF4-FFF2-40B4-BE49-F238E27FC236}">
                <a16:creationId xmlns:a16="http://schemas.microsoft.com/office/drawing/2014/main" id="{7B2D1C28-2FE5-0682-F67B-09F8EF477C9B}"/>
              </a:ext>
            </a:extLst>
          </p:cNvPr>
          <p:cNvSpPr>
            <a:spLocks noGrp="1" noChangeArrowheads="1"/>
          </p:cNvSpPr>
          <p:nvPr>
            <p:ph type="title"/>
          </p:nvPr>
        </p:nvSpPr>
        <p:spPr>
          <a:xfrm>
            <a:off x="639763" y="1243013"/>
            <a:ext cx="3856037" cy="4371975"/>
          </a:xfrm>
        </p:spPr>
        <p:txBody>
          <a:bodyPr/>
          <a:lstStyle/>
          <a:p>
            <a:pPr eaLnBrk="1" hangingPunct="1"/>
            <a:r>
              <a:rPr lang="en-US" altLang="en-US" sz="3300">
                <a:solidFill>
                  <a:schemeClr val="tx2"/>
                </a:solidFill>
                <a:latin typeface="Calibri Light" panose="020F0302020204030204" pitchFamily="34" charset="0"/>
              </a:rPr>
              <a:t>The pandemic has brought the importance of clinical research and the benefits to patients, the NHS and wider society into a sharper focus than ever before. </a:t>
            </a:r>
          </a:p>
        </p:txBody>
      </p:sp>
      <p:sp>
        <p:nvSpPr>
          <p:cNvPr id="3" name="Content Placeholder 2">
            <a:extLst>
              <a:ext uri="{FF2B5EF4-FFF2-40B4-BE49-F238E27FC236}">
                <a16:creationId xmlns:a16="http://schemas.microsoft.com/office/drawing/2014/main" id="{3B9473A5-9B15-C62B-8D26-397D8BD33D71}"/>
              </a:ext>
            </a:extLst>
          </p:cNvPr>
          <p:cNvSpPr>
            <a:spLocks noGrp="1"/>
          </p:cNvSpPr>
          <p:nvPr>
            <p:ph sz="quarter" idx="10"/>
          </p:nvPr>
        </p:nvSpPr>
        <p:spPr>
          <a:xfrm>
            <a:off x="6172200" y="804863"/>
            <a:ext cx="5221288" cy="5230812"/>
          </a:xfrm>
        </p:spPr>
        <p:txBody>
          <a:bodyPr rtlCol="0" anchor="ctr">
            <a:normAutofit/>
          </a:bodyPr>
          <a:lstStyle/>
          <a:p>
            <a:pPr marL="0" indent="0" eaLnBrk="1" fontAlgn="auto" hangingPunct="1">
              <a:spcAft>
                <a:spcPts val="1200"/>
              </a:spcAft>
              <a:buFont typeface="Arial" panose="020B0604020202020204" pitchFamily="34" charset="0"/>
              <a:buNone/>
              <a:defRPr/>
            </a:pPr>
            <a:r>
              <a:rPr lang="en-US" sz="2400" dirty="0">
                <a:solidFill>
                  <a:schemeClr val="tx2"/>
                </a:solidFill>
                <a:latin typeface="+mn-lt"/>
                <a:cs typeface="+mn-cs"/>
                <a:hlinkClick r:id="rId3"/>
              </a:rPr>
              <a:t>Transferable New Knowledge</a:t>
            </a:r>
            <a:endParaRPr lang="en-US" sz="2400" dirty="0">
              <a:solidFill>
                <a:schemeClr val="tx2"/>
              </a:solidFill>
              <a:latin typeface="+mn-lt"/>
              <a:cs typeface="+mn-cs"/>
            </a:endParaRPr>
          </a:p>
          <a:p>
            <a:pPr eaLnBrk="1" fontAlgn="auto" hangingPunct="1">
              <a:spcAft>
                <a:spcPts val="1200"/>
              </a:spcAft>
              <a:defRPr/>
            </a:pPr>
            <a:r>
              <a:rPr lang="en-US" sz="2400" dirty="0">
                <a:solidFill>
                  <a:schemeClr val="tx2"/>
                </a:solidFill>
                <a:latin typeface="+mn-lt"/>
                <a:cs typeface="+mn-cs"/>
              </a:rPr>
              <a:t>Clinical trials</a:t>
            </a:r>
          </a:p>
          <a:p>
            <a:pPr eaLnBrk="1" fontAlgn="auto" hangingPunct="1">
              <a:spcAft>
                <a:spcPts val="1200"/>
              </a:spcAft>
              <a:defRPr/>
            </a:pPr>
            <a:r>
              <a:rPr lang="en-US" sz="2400" dirty="0">
                <a:solidFill>
                  <a:schemeClr val="tx2"/>
                </a:solidFill>
                <a:latin typeface="+mn-lt"/>
                <a:cs typeface="+mn-cs"/>
              </a:rPr>
              <a:t>Public health research</a:t>
            </a:r>
          </a:p>
          <a:p>
            <a:pPr eaLnBrk="1" fontAlgn="auto" hangingPunct="1">
              <a:spcAft>
                <a:spcPts val="1200"/>
              </a:spcAft>
              <a:defRPr/>
            </a:pPr>
            <a:r>
              <a:rPr lang="en-US" sz="2400" dirty="0">
                <a:solidFill>
                  <a:schemeClr val="tx2"/>
                </a:solidFill>
                <a:latin typeface="+mn-lt"/>
                <a:cs typeface="+mn-cs"/>
              </a:rPr>
              <a:t>Observational studies applied research</a:t>
            </a:r>
          </a:p>
          <a:p>
            <a:pPr eaLnBrk="1" fontAlgn="auto" hangingPunct="1">
              <a:spcAft>
                <a:spcPts val="1200"/>
              </a:spcAft>
              <a:defRPr/>
            </a:pPr>
            <a:r>
              <a:rPr lang="en-US" sz="2400" dirty="0">
                <a:solidFill>
                  <a:schemeClr val="tx2"/>
                </a:solidFill>
                <a:latin typeface="+mn-lt"/>
                <a:cs typeface="+mn-cs"/>
              </a:rPr>
              <a:t>Policy research</a:t>
            </a:r>
          </a:p>
          <a:p>
            <a:pPr eaLnBrk="1" fontAlgn="auto" hangingPunct="1">
              <a:spcAft>
                <a:spcPts val="1200"/>
              </a:spcAft>
              <a:defRPr/>
            </a:pPr>
            <a:r>
              <a:rPr lang="en-US" sz="2400" dirty="0">
                <a:solidFill>
                  <a:schemeClr val="tx2"/>
                </a:solidFill>
                <a:latin typeface="+mn-lt"/>
                <a:cs typeface="+mn-cs"/>
              </a:rPr>
              <a:t>Research into NHS services and care pathways</a:t>
            </a:r>
          </a:p>
          <a:p>
            <a:pPr eaLnBrk="1" fontAlgn="auto" hangingPunct="1">
              <a:spcAft>
                <a:spcPts val="1200"/>
              </a:spcAft>
              <a:defRPr/>
            </a:pPr>
            <a:endParaRPr lang="en-US" sz="2400" dirty="0">
              <a:solidFill>
                <a:schemeClr val="tx2"/>
              </a:solidFill>
              <a:latin typeface="+mn-lt"/>
              <a:cs typeface="+mn-cs"/>
            </a:endParaRPr>
          </a:p>
          <a:p>
            <a:pPr marL="0" indent="0" eaLnBrk="1" fontAlgn="auto" hangingPunct="1">
              <a:spcAft>
                <a:spcPts val="1200"/>
              </a:spcAft>
              <a:buFont typeface="Arial" panose="020B0604020202020204" pitchFamily="34" charset="0"/>
              <a:buNone/>
              <a:defRPr/>
            </a:pPr>
            <a:r>
              <a:rPr lang="en-US" sz="2400" dirty="0">
                <a:solidFill>
                  <a:schemeClr val="tx2"/>
                </a:solidFill>
                <a:latin typeface="+mn-lt"/>
                <a:cs typeface="+mn-cs"/>
              </a:rPr>
              <a:t>Not Audit or evaluation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46BD2FFF-CD16-7985-1662-89D910190E74}"/>
              </a:ext>
            </a:extLst>
          </p:cNvPr>
          <p:cNvSpPr>
            <a:spLocks noGrp="1" noChangeArrowheads="1"/>
          </p:cNvSpPr>
          <p:nvPr>
            <p:ph type="title"/>
          </p:nvPr>
        </p:nvSpPr>
        <p:spPr>
          <a:xfrm>
            <a:off x="119063" y="238125"/>
            <a:ext cx="9505950" cy="915988"/>
          </a:xfrm>
        </p:spPr>
        <p:txBody>
          <a:bodyPr anchor="t"/>
          <a:lstStyle/>
          <a:p>
            <a:pPr>
              <a:defRPr/>
            </a:pPr>
            <a:r>
              <a:rPr lang="en-US" altLang="en-US" sz="2400" b="1" dirty="0">
                <a:latin typeface="+mn-lt"/>
              </a:rPr>
              <a:t>The reason we do research is to generate the evidence patients and the health system needs to provide high quality care and improve outcomes. </a:t>
            </a:r>
            <a:br>
              <a:rPr lang="en-US" altLang="en-US" sz="1800" dirty="0">
                <a:solidFill>
                  <a:schemeClr val="tx1"/>
                </a:solidFill>
                <a:latin typeface="Calibri Light" panose="020F0302020204030204" pitchFamily="34" charset="0"/>
              </a:rPr>
            </a:br>
            <a:endParaRPr lang="en-US" altLang="en-US" sz="1800" dirty="0">
              <a:solidFill>
                <a:schemeClr val="tx1"/>
              </a:solidFill>
              <a:latin typeface="Calibri Light" panose="020F0302020204030204" pitchFamily="34" charset="0"/>
            </a:endParaRPr>
          </a:p>
        </p:txBody>
      </p:sp>
      <p:pic>
        <p:nvPicPr>
          <p:cNvPr id="104451" name="Picture 4" descr="Royalty Free Clipart Image of a Patient Watching the Doctor Read an Instructional Book">
            <a:extLst>
              <a:ext uri="{FF2B5EF4-FFF2-40B4-BE49-F238E27FC236}">
                <a16:creationId xmlns:a16="http://schemas.microsoft.com/office/drawing/2014/main" id="{ED5A3C64-D86F-F234-D838-82B0CAB1A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825" y="4267200"/>
            <a:ext cx="333375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6" descr="Medicine icons illustration">
            <a:extLst>
              <a:ext uri="{FF2B5EF4-FFF2-40B4-BE49-F238E27FC236}">
                <a16:creationId xmlns:a16="http://schemas.microsoft.com/office/drawing/2014/main" id="{43B49850-F4B3-E562-3239-71C774F2F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9113" y="1670050"/>
            <a:ext cx="2193925"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peech Bubble: Rectangle 3">
            <a:extLst>
              <a:ext uri="{FF2B5EF4-FFF2-40B4-BE49-F238E27FC236}">
                <a16:creationId xmlns:a16="http://schemas.microsoft.com/office/drawing/2014/main" id="{77651986-2FD5-6EB4-2A52-4BA915492D10}"/>
              </a:ext>
            </a:extLst>
          </p:cNvPr>
          <p:cNvSpPr/>
          <p:nvPr/>
        </p:nvSpPr>
        <p:spPr>
          <a:xfrm>
            <a:off x="5840413" y="3295650"/>
            <a:ext cx="1584325" cy="1049338"/>
          </a:xfrm>
          <a:prstGeom prst="wedgeRectCallout">
            <a:avLst>
              <a:gd name="adj1" fmla="val -113148"/>
              <a:gd name="adj2" fmla="val 39231"/>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Staff satisfaction</a:t>
            </a:r>
          </a:p>
        </p:txBody>
      </p:sp>
      <p:sp>
        <p:nvSpPr>
          <p:cNvPr id="5" name="Speech Bubble: Rectangle 4">
            <a:extLst>
              <a:ext uri="{FF2B5EF4-FFF2-40B4-BE49-F238E27FC236}">
                <a16:creationId xmlns:a16="http://schemas.microsoft.com/office/drawing/2014/main" id="{FAF36392-97A5-7367-7D67-42A410E73401}"/>
              </a:ext>
            </a:extLst>
          </p:cNvPr>
          <p:cNvSpPr/>
          <p:nvPr/>
        </p:nvSpPr>
        <p:spPr>
          <a:xfrm>
            <a:off x="1411288" y="1417638"/>
            <a:ext cx="1625600" cy="1201737"/>
          </a:xfrm>
          <a:prstGeom prst="wedgeRectCallout">
            <a:avLst>
              <a:gd name="adj1" fmla="val 62231"/>
              <a:gd name="adj2" fmla="val 15125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Improved outcomes</a:t>
            </a:r>
          </a:p>
        </p:txBody>
      </p:sp>
      <p:sp>
        <p:nvSpPr>
          <p:cNvPr id="6" name="Speech Bubble: Rectangle 5">
            <a:extLst>
              <a:ext uri="{FF2B5EF4-FFF2-40B4-BE49-F238E27FC236}">
                <a16:creationId xmlns:a16="http://schemas.microsoft.com/office/drawing/2014/main" id="{33F1FF95-C9BF-4B34-D1C2-1628E66F4027}"/>
              </a:ext>
            </a:extLst>
          </p:cNvPr>
          <p:cNvSpPr/>
          <p:nvPr/>
        </p:nvSpPr>
        <p:spPr>
          <a:xfrm>
            <a:off x="119063" y="3173413"/>
            <a:ext cx="1584325" cy="1049337"/>
          </a:xfrm>
          <a:prstGeom prst="wedgeRectCallout">
            <a:avLst>
              <a:gd name="adj1" fmla="val 97044"/>
              <a:gd name="adj2" fmla="val 57324"/>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Financial Benefits</a:t>
            </a:r>
          </a:p>
        </p:txBody>
      </p:sp>
      <p:sp>
        <p:nvSpPr>
          <p:cNvPr id="7" name="Speech Bubble: Rectangle 6">
            <a:extLst>
              <a:ext uri="{FF2B5EF4-FFF2-40B4-BE49-F238E27FC236}">
                <a16:creationId xmlns:a16="http://schemas.microsoft.com/office/drawing/2014/main" id="{3A9766A6-C1A5-3D57-5F60-C96E8EB8904D}"/>
              </a:ext>
            </a:extLst>
          </p:cNvPr>
          <p:cNvSpPr/>
          <p:nvPr/>
        </p:nvSpPr>
        <p:spPr>
          <a:xfrm>
            <a:off x="290513" y="5084763"/>
            <a:ext cx="1582737" cy="1049337"/>
          </a:xfrm>
          <a:prstGeom prst="wedgeRectCallout">
            <a:avLst>
              <a:gd name="adj1" fmla="val 85064"/>
              <a:gd name="adj2" fmla="val -107974"/>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Staff recruitment</a:t>
            </a:r>
          </a:p>
        </p:txBody>
      </p:sp>
      <p:sp>
        <p:nvSpPr>
          <p:cNvPr id="8" name="Speech Bubble: Rectangle 7">
            <a:extLst>
              <a:ext uri="{FF2B5EF4-FFF2-40B4-BE49-F238E27FC236}">
                <a16:creationId xmlns:a16="http://schemas.microsoft.com/office/drawing/2014/main" id="{36247A90-12AA-BE2A-F966-023BC80EF6F4}"/>
              </a:ext>
            </a:extLst>
          </p:cNvPr>
          <p:cNvSpPr/>
          <p:nvPr/>
        </p:nvSpPr>
        <p:spPr>
          <a:xfrm>
            <a:off x="2438400" y="5464175"/>
            <a:ext cx="1584325" cy="1049338"/>
          </a:xfrm>
          <a:prstGeom prst="wedgeRectCallout">
            <a:avLst>
              <a:gd name="adj1" fmla="val 17541"/>
              <a:gd name="adj2" fmla="val -12442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Improved </a:t>
            </a:r>
          </a:p>
          <a:p>
            <a:pPr algn="ctr">
              <a:defRPr/>
            </a:pPr>
            <a:r>
              <a:rPr lang="en-GB" dirty="0"/>
              <a:t>care</a:t>
            </a:r>
          </a:p>
        </p:txBody>
      </p:sp>
      <p:sp>
        <p:nvSpPr>
          <p:cNvPr id="9" name="Speech Bubble: Rectangle 8">
            <a:extLst>
              <a:ext uri="{FF2B5EF4-FFF2-40B4-BE49-F238E27FC236}">
                <a16:creationId xmlns:a16="http://schemas.microsoft.com/office/drawing/2014/main" id="{C1D6594B-6660-2A92-CCD6-3172F1DECD68}"/>
              </a:ext>
            </a:extLst>
          </p:cNvPr>
          <p:cNvSpPr/>
          <p:nvPr/>
        </p:nvSpPr>
        <p:spPr>
          <a:xfrm>
            <a:off x="5686425" y="5257800"/>
            <a:ext cx="1584325" cy="1049338"/>
          </a:xfrm>
          <a:prstGeom prst="wedgeRectCallout">
            <a:avLst>
              <a:gd name="adj1" fmla="val -112604"/>
              <a:gd name="adj2" fmla="val -10550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Reduced Mortality</a:t>
            </a:r>
          </a:p>
        </p:txBody>
      </p:sp>
      <p:sp>
        <p:nvSpPr>
          <p:cNvPr id="10" name="Speech Bubble: Rectangle 9">
            <a:extLst>
              <a:ext uri="{FF2B5EF4-FFF2-40B4-BE49-F238E27FC236}">
                <a16:creationId xmlns:a16="http://schemas.microsoft.com/office/drawing/2014/main" id="{68AA5562-7B6D-549C-76EA-9B628A7B8483}"/>
              </a:ext>
            </a:extLst>
          </p:cNvPr>
          <p:cNvSpPr/>
          <p:nvPr/>
        </p:nvSpPr>
        <p:spPr>
          <a:xfrm>
            <a:off x="4624388" y="1504950"/>
            <a:ext cx="1584325" cy="1047750"/>
          </a:xfrm>
          <a:prstGeom prst="wedgeRectCallout">
            <a:avLst>
              <a:gd name="adj1" fmla="val -87009"/>
              <a:gd name="adj2" fmla="val 17492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Patient experience</a:t>
            </a:r>
          </a:p>
        </p:txBody>
      </p:sp>
      <p:sp>
        <p:nvSpPr>
          <p:cNvPr id="11" name="Scroll: Horizontal 10">
            <a:extLst>
              <a:ext uri="{FF2B5EF4-FFF2-40B4-BE49-F238E27FC236}">
                <a16:creationId xmlns:a16="http://schemas.microsoft.com/office/drawing/2014/main" id="{1AFAE8F3-B153-1009-1335-031E4429DD43}"/>
              </a:ext>
            </a:extLst>
          </p:cNvPr>
          <p:cNvSpPr/>
          <p:nvPr/>
        </p:nvSpPr>
        <p:spPr>
          <a:xfrm>
            <a:off x="2468563" y="3752850"/>
            <a:ext cx="2332037" cy="1033463"/>
          </a:xfrm>
          <a:prstGeom prst="horizont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accent1"/>
                </a:solidFill>
              </a:rPr>
              <a:t>Research in the NHS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8B2F6CB6-F597-E8EF-CAC0-A762FA902161}"/>
              </a:ext>
            </a:extLst>
          </p:cNvPr>
          <p:cNvSpPr>
            <a:spLocks noGrp="1" noChangeArrowheads="1"/>
          </p:cNvSpPr>
          <p:nvPr>
            <p:ph type="title"/>
          </p:nvPr>
        </p:nvSpPr>
        <p:spPr>
          <a:xfrm>
            <a:off x="158750" y="470769"/>
            <a:ext cx="10312400" cy="611188"/>
          </a:xfrm>
        </p:spPr>
        <p:txBody>
          <a:bodyPr/>
          <a:lstStyle/>
          <a:p>
            <a:r>
              <a:rPr lang="en-GB" altLang="en-US" sz="3400" b="1" dirty="0"/>
              <a:t>NHS England: Embedding Research in the NHS</a:t>
            </a:r>
          </a:p>
        </p:txBody>
      </p:sp>
      <p:sp>
        <p:nvSpPr>
          <p:cNvPr id="4" name="Google Shape;306;p60">
            <a:extLst>
              <a:ext uri="{FF2B5EF4-FFF2-40B4-BE49-F238E27FC236}">
                <a16:creationId xmlns:a16="http://schemas.microsoft.com/office/drawing/2014/main" id="{35D8D6DA-56EA-2B95-6423-CCF68A67B9EA}"/>
              </a:ext>
            </a:extLst>
          </p:cNvPr>
          <p:cNvSpPr txBox="1">
            <a:spLocks/>
          </p:cNvSpPr>
          <p:nvPr/>
        </p:nvSpPr>
        <p:spPr>
          <a:xfrm>
            <a:off x="623888" y="2706929"/>
            <a:ext cx="2671762" cy="3524033"/>
          </a:xfrm>
          <a:prstGeom prst="rect">
            <a:avLst/>
          </a:prstGeom>
          <a:noFill/>
          <a:ln>
            <a:solidFill>
              <a:schemeClr val="tx1"/>
            </a:solidFill>
          </a:ln>
        </p:spPr>
        <p:txBody>
          <a:bodyPr spcFirstLastPara="1" lIns="162000" tIns="27000" rIns="162000" bIns="162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0" marR="0" lvl="0" indent="-133350" algn="l" defTabSz="914400" rtl="0" eaLnBrk="1" fontAlgn="auto" latinLnBrk="0" hangingPunct="1">
              <a:lnSpc>
                <a:spcPct val="100000"/>
              </a:lnSpc>
              <a:spcBef>
                <a:spcPts val="0"/>
              </a:spcBef>
              <a:spcAft>
                <a:spcPts val="0"/>
              </a:spcAft>
              <a:buClrTx/>
              <a:buSzPts val="1100"/>
              <a:buFont typeface="Arial"/>
              <a:buChar char="•"/>
              <a:tabLst/>
              <a:defRPr/>
            </a:pPr>
            <a:r>
              <a:rPr kumimoji="0" lang="en-GB" sz="1200" i="0" u="none" strike="noStrike" kern="1200" cap="none" spc="0" normalizeH="0" baseline="0" noProof="0" dirty="0">
                <a:ln>
                  <a:noFill/>
                </a:ln>
                <a:effectLst/>
                <a:uLnTx/>
                <a:uFillTx/>
                <a:latin typeface="Arial"/>
                <a:ea typeface="Arial"/>
                <a:cs typeface="Arial"/>
                <a:sym typeface="Arial"/>
              </a:rPr>
              <a:t>working with ICS and local engagement networks to increase opportunities to take part in research – ICS REN development programme</a:t>
            </a:r>
            <a:endParaRPr kumimoji="0" lang="en-GB" sz="1200" i="0" u="none" strike="noStrike" kern="1200" cap="none" spc="0" normalizeH="0" baseline="0" noProof="0" dirty="0">
              <a:ln>
                <a:noFill/>
              </a:ln>
              <a:effectLst/>
              <a:uLnTx/>
              <a:uFillTx/>
              <a:latin typeface="Arial"/>
              <a:ea typeface="Arial"/>
              <a:cs typeface="Arial"/>
            </a:endParaRPr>
          </a:p>
          <a:p>
            <a:pPr marL="127000" marR="0" lvl="0" indent="-133350" algn="l" defTabSz="914400" rtl="0" eaLnBrk="1" fontAlgn="auto" latinLnBrk="0" hangingPunct="1">
              <a:lnSpc>
                <a:spcPct val="100000"/>
              </a:lnSpc>
              <a:spcBef>
                <a:spcPts val="0"/>
              </a:spcBef>
              <a:spcAft>
                <a:spcPts val="0"/>
              </a:spcAft>
              <a:buClrTx/>
              <a:buSzPts val="1100"/>
              <a:buFont typeface="Arial"/>
              <a:buChar char="•"/>
              <a:tabLst/>
              <a:defRPr/>
            </a:pPr>
            <a:endParaRPr kumimoji="0" lang="en-GB" sz="1200" b="0" i="0" u="none" strike="noStrike" kern="1200" cap="none" spc="0" normalizeH="0" baseline="0" noProof="0" dirty="0">
              <a:ln>
                <a:noFill/>
              </a:ln>
              <a:solidFill>
                <a:srgbClr val="0B0C0C"/>
              </a:solidFill>
              <a:effectLst/>
              <a:uLnTx/>
              <a:uFillTx/>
              <a:latin typeface="Arial"/>
              <a:ea typeface="Arial"/>
              <a:cs typeface="Arial"/>
              <a:sym typeface="Arial"/>
            </a:endParaRPr>
          </a:p>
          <a:p>
            <a:pPr marL="127000" marR="0" lvl="0" indent="-133350" algn="l" defTabSz="914400" rtl="0" eaLnBrk="1" fontAlgn="auto" latinLnBrk="0" hangingPunct="1">
              <a:lnSpc>
                <a:spcPct val="100000"/>
              </a:lnSpc>
              <a:spcBef>
                <a:spcPts val="0"/>
              </a:spcBef>
              <a:spcAft>
                <a:spcPts val="0"/>
              </a:spcAft>
              <a:buClrTx/>
              <a:buSzPts val="1100"/>
              <a:buFont typeface="Arial"/>
              <a:buChar char="•"/>
              <a:tabLst/>
              <a:defRPr/>
            </a:pPr>
            <a:r>
              <a:rPr kumimoji="0" lang="en-GB" sz="1200" b="0" i="0" u="none" strike="noStrike" kern="1200" cap="none" spc="0" normalizeH="0" baseline="0" noProof="0" dirty="0">
                <a:ln>
                  <a:noFill/>
                </a:ln>
                <a:solidFill>
                  <a:srgbClr val="0B0C0C"/>
                </a:solidFill>
                <a:effectLst/>
                <a:uLnTx/>
                <a:uFillTx/>
                <a:latin typeface="Arial"/>
                <a:ea typeface="Arial"/>
                <a:cs typeface="Arial"/>
                <a:sym typeface="Arial"/>
              </a:rPr>
              <a:t>Toolkits to support engagement with underserved communities, addressing health inequalities</a:t>
            </a:r>
            <a:endParaRPr kumimoji="0" lang="en-GB" sz="1200" b="0" i="0" u="none" strike="noStrike" kern="1200" cap="none" spc="0" normalizeH="0" baseline="0" noProof="0" dirty="0">
              <a:ln>
                <a:noFill/>
              </a:ln>
              <a:solidFill>
                <a:srgbClr val="0B0C0C"/>
              </a:solidFill>
              <a:effectLst/>
              <a:uLnTx/>
              <a:uFillTx/>
              <a:latin typeface="Arial" panose="020B0604020202020204"/>
              <a:ea typeface="+mn-ea"/>
              <a:cs typeface="+mn-cs"/>
            </a:endParaRPr>
          </a:p>
          <a:p>
            <a:pPr marL="127000" marR="0" lvl="0" indent="-133350" algn="l" defTabSz="914400" rtl="0" eaLnBrk="1" fontAlgn="auto" latinLnBrk="0" hangingPunct="1">
              <a:lnSpc>
                <a:spcPct val="100000"/>
              </a:lnSpc>
              <a:spcBef>
                <a:spcPts val="700"/>
              </a:spcBef>
              <a:spcAft>
                <a:spcPts val="0"/>
              </a:spcAft>
              <a:buClrTx/>
              <a:buSzPts val="1100"/>
              <a:buFont typeface="Arial"/>
              <a:buChar char="•"/>
              <a:tabLst/>
              <a:defRPr/>
            </a:pPr>
            <a:r>
              <a:rPr kumimoji="0" lang="en-GB" sz="1200" b="0" i="0" u="none" strike="noStrike" kern="1200" cap="none" spc="0" normalizeH="0" baseline="0" noProof="0" dirty="0">
                <a:ln>
                  <a:noFill/>
                </a:ln>
                <a:solidFill>
                  <a:srgbClr val="0B0C0C"/>
                </a:solidFill>
                <a:effectLst/>
                <a:uLnTx/>
                <a:uFillTx/>
                <a:latin typeface="Arial"/>
                <a:ea typeface="Arial"/>
                <a:cs typeface="Arial"/>
                <a:sym typeface="Arial"/>
              </a:rPr>
              <a:t>In geographies and settings - expecting all NHS organisations to be involved in research</a:t>
            </a:r>
            <a:endParaRPr kumimoji="0" lang="en-GB" sz="1200" b="0" i="0" u="none" strike="noStrike" kern="1200" cap="none" spc="0" normalizeH="0" baseline="0" noProof="0" dirty="0">
              <a:ln>
                <a:noFill/>
              </a:ln>
              <a:solidFill>
                <a:srgbClr val="0B0C0C"/>
              </a:solidFill>
              <a:effectLst/>
              <a:uLnTx/>
              <a:uFillTx/>
              <a:latin typeface="Arial" panose="020B0604020202020204"/>
              <a:ea typeface="+mn-ea"/>
              <a:cs typeface="+mn-cs"/>
            </a:endParaRPr>
          </a:p>
        </p:txBody>
      </p:sp>
      <p:sp>
        <p:nvSpPr>
          <p:cNvPr id="105476" name="Google Shape;306;p60">
            <a:extLst>
              <a:ext uri="{FF2B5EF4-FFF2-40B4-BE49-F238E27FC236}">
                <a16:creationId xmlns:a16="http://schemas.microsoft.com/office/drawing/2014/main" id="{4FD9CCAE-85DF-CF2F-9742-4CAF8AD45F62}"/>
              </a:ext>
            </a:extLst>
          </p:cNvPr>
          <p:cNvSpPr txBox="1">
            <a:spLocks/>
          </p:cNvSpPr>
          <p:nvPr/>
        </p:nvSpPr>
        <p:spPr bwMode="auto">
          <a:xfrm>
            <a:off x="3357563" y="2697284"/>
            <a:ext cx="2671762" cy="3533678"/>
          </a:xfrm>
          <a:prstGeom prst="rect">
            <a:avLst/>
          </a:prstGeom>
          <a:noFill/>
          <a:ln w="9525">
            <a:solidFill>
              <a:schemeClr val="tx1"/>
            </a:solidFill>
            <a:miter lim="800000"/>
            <a:headEnd/>
            <a:tailEnd/>
          </a:ln>
        </p:spPr>
        <p:txBody>
          <a:bodyPr lIns="162000" tIns="27000" rIns="162000" bIns="162000" anchor="t"/>
          <a:lstStyle>
            <a:lvl1pPr marL="127000" indent="-133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r>
              <a:rPr kumimoji="0" lang="en-GB" altLang="en-US" sz="1200" b="0"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sym typeface="Arial" panose="020B0604020202020204" pitchFamily="34" charset="0"/>
              </a:rPr>
              <a:t>Data driven research – Data for R&amp;D programme</a:t>
            </a:r>
          </a:p>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endParaRPr kumimoji="0" lang="en-GB" altLang="en-US" sz="1200" b="1" i="0" u="none" strike="noStrike" kern="1200" cap="none" spc="0" normalizeH="0" baseline="0" noProof="0" dirty="0">
              <a:ln>
                <a:noFill/>
              </a:ln>
              <a:solidFill>
                <a:srgbClr val="005EB8">
                  <a:lumMod val="60000"/>
                  <a:lumOff val="40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r>
              <a:rPr kumimoji="0" lang="en-GB" altLang="en-US" sz="1200" i="0" u="none" strike="noStrike" kern="1200" cap="none" spc="0" normalizeH="0" baseline="0" noProof="0" dirty="0">
                <a:ln>
                  <a:noFill/>
                </a:ln>
                <a:effectLst/>
                <a:uLnTx/>
                <a:uFillTx/>
                <a:latin typeface="Arial"/>
                <a:cs typeface="Arial"/>
                <a:sym typeface="Arial" panose="020B0604020202020204" pitchFamily="34" charset="0"/>
              </a:rPr>
              <a:t>Linking Research Volunteer Registries</a:t>
            </a:r>
            <a:endParaRPr lang="en-GB" altLang="en-US" sz="1200" i="0" u="none" strike="noStrike" kern="1200" cap="none" spc="0" normalizeH="0" baseline="0" noProof="0" dirty="0">
              <a:ln>
                <a:noFill/>
              </a:ln>
              <a:effectLst/>
              <a:uLnTx/>
              <a:uFillTx/>
              <a:latin typeface="Arial"/>
              <a:cs typeface="Arial"/>
            </a:endParaRPr>
          </a:p>
          <a:p>
            <a:pPr marL="127000" marR="0" lvl="0" indent="-133350" algn="l" defTabSz="914400" rtl="0" eaLnBrk="1" fontAlgn="auto" latinLnBrk="0" hangingPunct="1">
              <a:lnSpc>
                <a:spcPct val="100000"/>
              </a:lnSpc>
              <a:spcBef>
                <a:spcPts val="700"/>
              </a:spcBef>
              <a:spcAft>
                <a:spcPts val="0"/>
              </a:spcAft>
              <a:buClrTx/>
              <a:buSzPts val="1100"/>
              <a:buFont typeface="Arial" panose="020B0604020202020204" pitchFamily="34" charset="0"/>
              <a:buChar char="•"/>
              <a:tabLst/>
              <a:defRPr/>
            </a:pPr>
            <a:r>
              <a:rPr kumimoji="0" lang="en-GB" altLang="en-US" sz="1200" i="0" u="none" strike="noStrike" kern="1200" cap="none" spc="0" normalizeH="0" baseline="0" noProof="0" dirty="0">
                <a:ln>
                  <a:noFill/>
                </a:ln>
                <a:effectLst/>
                <a:uLnTx/>
                <a:uFillTx/>
                <a:latin typeface="Arial"/>
                <a:ea typeface="+mn-ea"/>
                <a:cs typeface="Arial"/>
                <a:sym typeface="Arial" panose="020B0604020202020204" pitchFamily="34" charset="0"/>
              </a:rPr>
              <a:t>Linking Be Part of Research to other platforms  including the NHS App</a:t>
            </a:r>
            <a:endParaRPr kumimoji="0" lang="en-GB" altLang="en-US" sz="1200" i="0" u="none" strike="noStrike" kern="1200" cap="none" spc="0" normalizeH="0" baseline="0" noProof="0" dirty="0">
              <a:ln>
                <a:noFill/>
              </a:ln>
              <a:effectLst/>
              <a:uLnTx/>
              <a:uFillTx/>
              <a:latin typeface="Arial"/>
              <a:ea typeface="+mn-ea"/>
              <a:cs typeface="Arial"/>
            </a:endParaRPr>
          </a:p>
          <a:p>
            <a:pPr marL="127000" marR="0" lvl="0" indent="-133350" algn="l" defTabSz="914400" rtl="0" eaLnBrk="1" fontAlgn="auto" latinLnBrk="0" hangingPunct="1">
              <a:lnSpc>
                <a:spcPct val="100000"/>
              </a:lnSpc>
              <a:spcBef>
                <a:spcPts val="700"/>
              </a:spcBef>
              <a:spcAft>
                <a:spcPts val="0"/>
              </a:spcAft>
              <a:buClrTx/>
              <a:buSzPts val="1100"/>
              <a:buFont typeface="Arial" panose="020B0604020202020204" pitchFamily="34" charset="0"/>
              <a:buChar char="•"/>
              <a:tabLst/>
              <a:defRPr/>
            </a:pPr>
            <a:r>
              <a:rPr kumimoji="0" lang="en-GB" altLang="en-US" sz="12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sym typeface="Arial" panose="020B0604020202020204" pitchFamily="34" charset="0"/>
              </a:rPr>
              <a:t>Increasing engagement with Be Part of Research through exploring touchpoints</a:t>
            </a:r>
          </a:p>
          <a:p>
            <a:pPr marL="127000" marR="0" lvl="0" indent="-133350" algn="l" defTabSz="914400" rtl="0" eaLnBrk="1" fontAlgn="auto" latinLnBrk="0" hangingPunct="1">
              <a:lnSpc>
                <a:spcPct val="100000"/>
              </a:lnSpc>
              <a:spcBef>
                <a:spcPts val="700"/>
              </a:spcBef>
              <a:spcAft>
                <a:spcPts val="0"/>
              </a:spcAft>
              <a:buClrTx/>
              <a:buSzPts val="1100"/>
              <a:buFont typeface="Arial" panose="020B0604020202020204" pitchFamily="34" charset="0"/>
              <a:buChar char="•"/>
              <a:tabLst/>
              <a:defRPr/>
            </a:pPr>
            <a:r>
              <a:rPr kumimoji="0" lang="en-GB" altLang="en-US" sz="12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Aim for 1m </a:t>
            </a:r>
            <a:r>
              <a:rPr kumimoji="0" lang="en-GB" altLang="en-US" sz="12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people registered their interest in taking part </a:t>
            </a:r>
            <a:r>
              <a:rPr kumimoji="0" lang="en-GB" altLang="en-US" sz="12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in research</a:t>
            </a:r>
            <a:endParaRPr kumimoji="0" lang="en-GB" altLang="en-US" sz="12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endParaRPr>
          </a:p>
        </p:txBody>
      </p:sp>
      <p:sp>
        <p:nvSpPr>
          <p:cNvPr id="105477" name="Google Shape;306;p60">
            <a:extLst>
              <a:ext uri="{FF2B5EF4-FFF2-40B4-BE49-F238E27FC236}">
                <a16:creationId xmlns:a16="http://schemas.microsoft.com/office/drawing/2014/main" id="{825856F8-4A41-83A7-6489-292CD9262FF1}"/>
              </a:ext>
            </a:extLst>
          </p:cNvPr>
          <p:cNvSpPr txBox="1">
            <a:spLocks/>
          </p:cNvSpPr>
          <p:nvPr/>
        </p:nvSpPr>
        <p:spPr bwMode="auto">
          <a:xfrm>
            <a:off x="6121400" y="2703634"/>
            <a:ext cx="2673350" cy="3533678"/>
          </a:xfrm>
          <a:prstGeom prst="rect">
            <a:avLst/>
          </a:prstGeom>
          <a:noFill/>
          <a:ln w="9525">
            <a:solidFill>
              <a:schemeClr val="tx1"/>
            </a:solidFill>
            <a:miter lim="800000"/>
            <a:headEnd/>
            <a:tailEnd/>
          </a:ln>
        </p:spPr>
        <p:txBody>
          <a:bodyPr lIns="162000" tIns="27000" rIns="162000" bIns="162000" anchor="t"/>
          <a:lstStyle>
            <a:lvl1pPr marL="127000" indent="-133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r>
              <a:rPr kumimoji="0" lang="en-GB" altLang="en-US" sz="1200" b="0" i="0" u="none" strike="noStrike" kern="1200" cap="none" spc="0" normalizeH="0" baseline="0" noProof="0" dirty="0">
                <a:ln>
                  <a:noFill/>
                </a:ln>
                <a:solidFill>
                  <a:srgbClr val="0B0C0C"/>
                </a:solidFill>
                <a:effectLst/>
                <a:uLnTx/>
                <a:uFillTx/>
                <a:latin typeface="Arial"/>
                <a:ea typeface="+mn-ea"/>
                <a:cs typeface="Arial"/>
                <a:sym typeface="Arial" panose="020B0604020202020204" pitchFamily="34" charset="0"/>
              </a:rPr>
              <a:t>Making it faster to set up and undertake research</a:t>
            </a:r>
          </a:p>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endParaRPr kumimoji="0" lang="en-GB" altLang="en-US" sz="1200" b="1"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r>
              <a:rPr kumimoji="0" lang="en-GB" altLang="en-US" sz="1200" b="0" i="0" u="none" strike="noStrike" kern="1200" cap="none" spc="0" normalizeH="0" baseline="0" noProof="0" dirty="0">
                <a:ln>
                  <a:noFill/>
                </a:ln>
                <a:solidFill>
                  <a:srgbClr val="0B0C0C"/>
                </a:solidFill>
                <a:effectLst/>
                <a:uLnTx/>
                <a:uFillTx/>
                <a:latin typeface="Arial"/>
                <a:ea typeface="+mn-ea"/>
                <a:cs typeface="Arial"/>
                <a:sym typeface="Arial" panose="020B0604020202020204" pitchFamily="34" charset="0"/>
              </a:rPr>
              <a:t>Roll out of National Contract Value Review </a:t>
            </a:r>
            <a:endParaRPr kumimoji="0" lang="en-GB" altLang="en-US" sz="1200" b="0"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endParaRPr>
          </a:p>
          <a:p>
            <a:pPr marL="127000" marR="0" lvl="0" indent="-133350" algn="l" defTabSz="914400">
              <a:lnSpc>
                <a:spcPct val="100000"/>
              </a:lnSpc>
              <a:spcBef>
                <a:spcPct val="0"/>
              </a:spcBef>
              <a:spcAft>
                <a:spcPts val="0"/>
              </a:spcAft>
              <a:buClrTx/>
              <a:buSzPts val="1100"/>
              <a:buFont typeface="Arial" panose="020B0604020202020204" pitchFamily="34" charset="0"/>
              <a:buChar char="•"/>
              <a:tabLst/>
              <a:defRPr/>
            </a:pPr>
            <a:endParaRPr lang="en-GB" altLang="en-US" sz="1200" b="0" i="0" u="none" strike="noStrike" kern="1200" cap="none" spc="0" normalizeH="0" baseline="0" noProof="0" dirty="0">
              <a:ln>
                <a:noFill/>
              </a:ln>
              <a:solidFill>
                <a:srgbClr val="0B0C0C"/>
              </a:solidFill>
              <a:effectLst/>
              <a:uLnTx/>
              <a:uFillTx/>
              <a:latin typeface="Arial" panose="020B0604020202020204" pitchFamily="34" charset="0"/>
              <a:cs typeface="Arial" panose="020B0604020202020204" pitchFamily="34" charset="0"/>
            </a:endParaRPr>
          </a:p>
          <a:p>
            <a:pPr>
              <a:lnSpc>
                <a:spcPct val="100000"/>
              </a:lnSpc>
              <a:spcBef>
                <a:spcPct val="0"/>
              </a:spcBef>
              <a:buSzPts val="1100"/>
              <a:defRPr/>
            </a:pPr>
            <a:r>
              <a:rPr lang="en-GB" altLang="en-US" sz="1200" dirty="0">
                <a:solidFill>
                  <a:srgbClr val="0B0C0C"/>
                </a:solidFill>
                <a:latin typeface="Arial"/>
                <a:cs typeface="Arial"/>
              </a:rPr>
              <a:t>UK Standard Contracting Process</a:t>
            </a:r>
            <a:endParaRPr lang="en-GB" altLang="en-US" sz="1200" dirty="0">
              <a:solidFill>
                <a:srgbClr val="0B0C0C"/>
              </a:solidFill>
              <a:latin typeface="Arial" panose="020B0604020202020204" pitchFamily="34" charset="0"/>
              <a:cs typeface="Arial" panose="020B0604020202020204" pitchFamily="34" charset="0"/>
            </a:endParaRPr>
          </a:p>
          <a:p>
            <a:pPr>
              <a:lnSpc>
                <a:spcPct val="100000"/>
              </a:lnSpc>
              <a:spcBef>
                <a:spcPct val="0"/>
              </a:spcBef>
              <a:buSzPts val="1100"/>
              <a:defRPr/>
            </a:pPr>
            <a:endParaRPr lang="en-GB" altLang="en-US" sz="1200" dirty="0">
              <a:solidFill>
                <a:srgbClr val="0B0C0C"/>
              </a:solidFill>
              <a:latin typeface="Arial" panose="020B0604020202020204" pitchFamily="34" charset="0"/>
              <a:cs typeface="Arial" panose="020B0604020202020204" pitchFamily="34" charset="0"/>
              <a:sym typeface="Arial" panose="020B0604020202020204" pitchFamily="34" charset="0"/>
            </a:endParaRPr>
          </a:p>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r>
              <a:rPr kumimoji="0" lang="en-GB" altLang="en-US" sz="1200" b="0" i="0" u="none" strike="noStrike" kern="1200" cap="none" spc="0" normalizeH="0" baseline="0" noProof="0" dirty="0">
                <a:ln>
                  <a:noFill/>
                </a:ln>
                <a:solidFill>
                  <a:srgbClr val="0B0C0C"/>
                </a:solidFill>
                <a:effectLst/>
                <a:uLnTx/>
                <a:uFillTx/>
                <a:latin typeface="Arial"/>
                <a:ea typeface="+mn-ea"/>
                <a:cs typeface="Arial"/>
                <a:sym typeface="Arial" panose="020B0604020202020204" pitchFamily="34" charset="0"/>
              </a:rPr>
              <a:t>Excess Treatment Costs</a:t>
            </a:r>
            <a:endParaRPr kumimoji="0" lang="en-GB" altLang="en-US" sz="1200" b="0" i="0" u="none" strike="noStrike" kern="1200" cap="none" spc="0" normalizeH="0" baseline="0" noProof="0" dirty="0">
              <a:ln>
                <a:noFill/>
              </a:ln>
              <a:solidFill>
                <a:srgbClr val="0B0C0C"/>
              </a:solidFill>
              <a:effectLst/>
              <a:uLnTx/>
              <a:uFillTx/>
              <a:latin typeface="Arial"/>
              <a:ea typeface="+mn-ea"/>
              <a:cs typeface="Arial"/>
            </a:endParaRPr>
          </a:p>
        </p:txBody>
      </p:sp>
      <p:sp>
        <p:nvSpPr>
          <p:cNvPr id="105478" name="TextBox 6">
            <a:extLst>
              <a:ext uri="{FF2B5EF4-FFF2-40B4-BE49-F238E27FC236}">
                <a16:creationId xmlns:a16="http://schemas.microsoft.com/office/drawing/2014/main" id="{76F8A328-AA8A-D758-4324-47DB86548A29}"/>
              </a:ext>
            </a:extLst>
          </p:cNvPr>
          <p:cNvSpPr txBox="1">
            <a:spLocks noChangeArrowheads="1"/>
          </p:cNvSpPr>
          <p:nvPr/>
        </p:nvSpPr>
        <p:spPr bwMode="auto">
          <a:xfrm>
            <a:off x="685800" y="1698625"/>
            <a:ext cx="25479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0070C0"/>
                </a:solidFill>
                <a:effectLst/>
                <a:uLnTx/>
                <a:uFillTx/>
                <a:latin typeface="Arial"/>
                <a:ea typeface="+mn-ea"/>
                <a:cs typeface="Arial"/>
              </a:rPr>
              <a:t>Increasing</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0070C0"/>
                </a:solidFill>
                <a:effectLst/>
                <a:uLnTx/>
                <a:uFillTx/>
                <a:latin typeface="Arial"/>
                <a:ea typeface="+mn-ea"/>
                <a:cs typeface="Arial"/>
              </a:rPr>
              <a:t>Diversity</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GB" altLang="en-US" sz="20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105479" name="TextBox 7">
            <a:extLst>
              <a:ext uri="{FF2B5EF4-FFF2-40B4-BE49-F238E27FC236}">
                <a16:creationId xmlns:a16="http://schemas.microsoft.com/office/drawing/2014/main" id="{109703A5-929D-A6D9-D9E6-E6B80F391FC0}"/>
              </a:ext>
            </a:extLst>
          </p:cNvPr>
          <p:cNvSpPr txBox="1">
            <a:spLocks noChangeArrowheads="1"/>
          </p:cNvSpPr>
          <p:nvPr/>
        </p:nvSpPr>
        <p:spPr bwMode="auto">
          <a:xfrm>
            <a:off x="4337050" y="1706563"/>
            <a:ext cx="1692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0070C0"/>
                </a:solidFill>
                <a:effectLst/>
                <a:uLnTx/>
                <a:uFillTx/>
                <a:latin typeface="Arial" panose="020B0604020202020204" pitchFamily="34" charset="0"/>
                <a:ea typeface="+mn-ea"/>
                <a:cs typeface="+mn-cs"/>
              </a:rPr>
              <a:t>Increasing scale</a:t>
            </a:r>
          </a:p>
        </p:txBody>
      </p:sp>
      <p:sp>
        <p:nvSpPr>
          <p:cNvPr id="105480" name="TextBox 8">
            <a:extLst>
              <a:ext uri="{FF2B5EF4-FFF2-40B4-BE49-F238E27FC236}">
                <a16:creationId xmlns:a16="http://schemas.microsoft.com/office/drawing/2014/main" id="{8E54C90A-CD6D-E268-8274-8E389B8A7AA5}"/>
              </a:ext>
            </a:extLst>
          </p:cNvPr>
          <p:cNvSpPr txBox="1">
            <a:spLocks noChangeArrowheads="1"/>
          </p:cNvSpPr>
          <p:nvPr/>
        </p:nvSpPr>
        <p:spPr bwMode="auto">
          <a:xfrm>
            <a:off x="6751638" y="1762125"/>
            <a:ext cx="1924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0070C0"/>
                </a:solidFill>
                <a:effectLst/>
                <a:uLnTx/>
                <a:uFillTx/>
                <a:latin typeface="Arial"/>
                <a:ea typeface="+mn-ea"/>
                <a:cs typeface="Arial"/>
              </a:rPr>
              <a:t>Increasing</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0070C0"/>
                </a:solidFill>
                <a:effectLst/>
                <a:uLnTx/>
                <a:uFillTx/>
                <a:latin typeface="Arial"/>
                <a:ea typeface="+mn-ea"/>
                <a:cs typeface="Arial"/>
              </a:rPr>
              <a:t>pace</a:t>
            </a:r>
          </a:p>
        </p:txBody>
      </p:sp>
      <p:pic>
        <p:nvPicPr>
          <p:cNvPr id="105481" name="Graphic 10" descr="Fast Forward with solid fill">
            <a:extLst>
              <a:ext uri="{FF2B5EF4-FFF2-40B4-BE49-F238E27FC236}">
                <a16:creationId xmlns:a16="http://schemas.microsoft.com/office/drawing/2014/main" id="{8976A55C-51E4-31C5-CE8C-0347C3A8F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034" y="1556494"/>
            <a:ext cx="9144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Graphic 16" descr="Bar graph with upward trend with solid fill">
            <a:extLst>
              <a:ext uri="{FF2B5EF4-FFF2-40B4-BE49-F238E27FC236}">
                <a16:creationId xmlns:a16="http://schemas.microsoft.com/office/drawing/2014/main" id="{F33C2E94-982E-CB04-B9AA-8F8A46F96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785" y="153378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18" descr="A picture containing metalware, vector graphics&#10;&#10;Description automatically generated">
            <a:extLst>
              <a:ext uri="{FF2B5EF4-FFF2-40B4-BE49-F238E27FC236}">
                <a16:creationId xmlns:a16="http://schemas.microsoft.com/office/drawing/2014/main" id="{5D806911-8D2D-9FD8-0130-6F217FAE35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591" y="1556494"/>
            <a:ext cx="847725" cy="828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C8DD223C-1305-640F-BC69-43B1C0F8E9FF}"/>
              </a:ext>
            </a:extLst>
          </p:cNvPr>
          <p:cNvSpPr/>
          <p:nvPr/>
        </p:nvSpPr>
        <p:spPr>
          <a:xfrm>
            <a:off x="623888" y="1383938"/>
            <a:ext cx="2671762" cy="121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no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DA7BE47C-E0AE-12A5-FB87-188E2FECA1C6}"/>
              </a:ext>
            </a:extLst>
          </p:cNvPr>
          <p:cNvSpPr/>
          <p:nvPr/>
        </p:nvSpPr>
        <p:spPr>
          <a:xfrm>
            <a:off x="3352920" y="1387234"/>
            <a:ext cx="2673350" cy="121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no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D1B31D7A-5734-06F4-0292-6E85D13DB943}"/>
              </a:ext>
            </a:extLst>
          </p:cNvPr>
          <p:cNvSpPr/>
          <p:nvPr/>
        </p:nvSpPr>
        <p:spPr>
          <a:xfrm>
            <a:off x="6099054" y="1387234"/>
            <a:ext cx="2673350" cy="121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noFill/>
              <a:effectLst/>
              <a:uLnTx/>
              <a:uFillTx/>
              <a:latin typeface="Arial" panose="020B0604020202020204"/>
              <a:ea typeface="+mn-ea"/>
              <a:cs typeface="+mn-cs"/>
            </a:endParaRPr>
          </a:p>
        </p:txBody>
      </p:sp>
      <p:sp>
        <p:nvSpPr>
          <p:cNvPr id="105487" name="Google Shape;306;p60">
            <a:extLst>
              <a:ext uri="{FF2B5EF4-FFF2-40B4-BE49-F238E27FC236}">
                <a16:creationId xmlns:a16="http://schemas.microsoft.com/office/drawing/2014/main" id="{7789D828-0CAA-F7D0-0FE0-BCD7E0D2D38D}"/>
              </a:ext>
            </a:extLst>
          </p:cNvPr>
          <p:cNvSpPr txBox="1">
            <a:spLocks/>
          </p:cNvSpPr>
          <p:nvPr/>
        </p:nvSpPr>
        <p:spPr bwMode="auto">
          <a:xfrm>
            <a:off x="8855075" y="2703634"/>
            <a:ext cx="2673350" cy="3533678"/>
          </a:xfrm>
          <a:prstGeom prst="rect">
            <a:avLst/>
          </a:prstGeom>
          <a:noFill/>
          <a:ln w="9525">
            <a:solidFill>
              <a:schemeClr val="tx1"/>
            </a:solidFill>
            <a:miter lim="800000"/>
            <a:headEnd/>
            <a:tailEnd/>
          </a:ln>
        </p:spPr>
        <p:txBody>
          <a:bodyPr lIns="162000" tIns="27000" rIns="162000" bIns="162000" anchor="t"/>
          <a:lstStyle>
            <a:lvl1pPr marL="127000" indent="-133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r>
              <a:rPr kumimoji="0" lang="en-GB" altLang="en-US" sz="1200" i="0" u="none" strike="noStrike" kern="1200" cap="none" spc="0" normalizeH="0" baseline="0" noProof="0" dirty="0">
                <a:ln>
                  <a:noFill/>
                </a:ln>
                <a:solidFill>
                  <a:srgbClr val="0B0C0C"/>
                </a:solidFill>
                <a:effectLst/>
                <a:uLnTx/>
                <a:uFillTx/>
                <a:latin typeface="Arial"/>
                <a:ea typeface="+mn-ea"/>
                <a:cs typeface="Arial"/>
                <a:sym typeface="Arial" panose="020B0604020202020204" pitchFamily="34" charset="0"/>
              </a:rPr>
              <a:t>Guidance for ICSs in maximising the benefits of research and development of research strategies</a:t>
            </a:r>
          </a:p>
          <a:p>
            <a:pPr marL="0" marR="0" lvl="0" indent="0" algn="l" defTabSz="914400" rtl="0" eaLnBrk="1" fontAlgn="auto" latinLnBrk="0" hangingPunct="1">
              <a:lnSpc>
                <a:spcPct val="100000"/>
              </a:lnSpc>
              <a:spcBef>
                <a:spcPct val="0"/>
              </a:spcBef>
              <a:spcAft>
                <a:spcPts val="0"/>
              </a:spcAft>
              <a:buClrTx/>
              <a:buSzPts val="1100"/>
              <a:buFont typeface="Arial" panose="020B0604020202020204" pitchFamily="34" charset="0"/>
              <a:buNone/>
              <a:tabLst/>
              <a:defRPr/>
            </a:pPr>
            <a:endParaRPr kumimoji="0" lang="en-GB" altLang="en-US" sz="1200" b="1"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r>
              <a:rPr kumimoji="0" lang="en-GB" altLang="en-US" sz="1200" b="0" i="0" u="none" strike="noStrike" kern="1200" cap="none" spc="0" normalizeH="0" baseline="0" noProof="0" dirty="0">
                <a:ln>
                  <a:noFill/>
                </a:ln>
                <a:solidFill>
                  <a:srgbClr val="0B0C0C"/>
                </a:solidFill>
                <a:effectLst/>
                <a:uLnTx/>
                <a:uFillTx/>
                <a:latin typeface="Arial"/>
                <a:ea typeface="+mn-ea"/>
                <a:cs typeface="Arial"/>
                <a:sym typeface="Arial" panose="020B0604020202020204" pitchFamily="34" charset="0"/>
              </a:rPr>
              <a:t>Develop and support network of ICS research leaders</a:t>
            </a:r>
            <a:endParaRPr kumimoji="0" lang="en-GB" altLang="en-US" sz="1200" b="0" i="0" u="none" strike="noStrike" kern="1200" cap="none" spc="0" normalizeH="0" baseline="0" noProof="0" dirty="0">
              <a:ln>
                <a:noFill/>
              </a:ln>
              <a:solidFill>
                <a:srgbClr val="0B0C0C"/>
              </a:solidFill>
              <a:effectLst/>
              <a:uLnTx/>
              <a:uFillTx/>
              <a:latin typeface="Arial"/>
              <a:ea typeface="+mn-ea"/>
              <a:cs typeface="Arial"/>
            </a:endParaRPr>
          </a:p>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endParaRPr kumimoji="0" lang="en-GB" altLang="en-US" sz="1200" b="0"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r>
              <a:rPr kumimoji="0" lang="en-GB" altLang="en-US" sz="1200" i="0" u="none" strike="noStrike" kern="1200" cap="none" spc="0" normalizeH="0" baseline="0" noProof="0" dirty="0">
                <a:ln>
                  <a:noFill/>
                </a:ln>
                <a:solidFill>
                  <a:srgbClr val="0B0C0C"/>
                </a:solidFill>
                <a:effectLst/>
                <a:uLnTx/>
                <a:uFillTx/>
                <a:latin typeface="Arial"/>
                <a:ea typeface="+mn-ea"/>
                <a:cs typeface="Arial"/>
                <a:sym typeface="Arial" panose="020B0604020202020204" pitchFamily="34" charset="0"/>
              </a:rPr>
              <a:t>Co-development of research finance guidance</a:t>
            </a:r>
            <a:endParaRPr lang="en-GB" altLang="en-US" sz="1200" i="0" u="none" strike="noStrike" kern="1200" cap="none" spc="0" normalizeH="0" baseline="0" noProof="0" dirty="0">
              <a:ln>
                <a:noFill/>
              </a:ln>
              <a:solidFill>
                <a:srgbClr val="0B0C0C"/>
              </a:solidFill>
              <a:effectLst/>
              <a:uLnTx/>
              <a:uFillTx/>
              <a:latin typeface="Arial"/>
              <a:cs typeface="Arial"/>
            </a:endParaRPr>
          </a:p>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endParaRPr kumimoji="0" lang="en-GB" altLang="en-US" sz="1200" b="1" i="0" u="none" strike="noStrike" kern="1200" cap="none" spc="0" normalizeH="0" baseline="0" noProof="0" dirty="0">
              <a:ln>
                <a:noFill/>
              </a:ln>
              <a:solidFill>
                <a:srgbClr val="0B0C0C"/>
              </a:solidFill>
              <a:effectLst/>
              <a:uLnTx/>
              <a:uFillTx/>
              <a:latin typeface="Arial"/>
              <a:ea typeface="+mn-ea"/>
              <a:cs typeface="Arial"/>
            </a:endParaRPr>
          </a:p>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r>
              <a:rPr kumimoji="0" lang="en-GB" altLang="en-US" sz="1200" i="0" u="none" strike="noStrike" kern="1200" cap="none" spc="0" normalizeH="0" baseline="0" noProof="0" dirty="0">
                <a:ln>
                  <a:noFill/>
                </a:ln>
                <a:effectLst/>
                <a:uLnTx/>
                <a:uFillTx/>
                <a:latin typeface="Arial"/>
                <a:ea typeface="+mn-ea"/>
                <a:cs typeface="Arial"/>
                <a:sym typeface="Arial" panose="020B0604020202020204" pitchFamily="34" charset="0"/>
              </a:rPr>
              <a:t>Developing research measures and metrics to monitor impactful research activity and delivery</a:t>
            </a:r>
            <a:endParaRPr kumimoji="0" lang="en-GB" altLang="en-US" sz="1200" i="0" u="none" strike="noStrike" kern="1200" cap="none" spc="0" normalizeH="0" baseline="0" noProof="0" dirty="0">
              <a:ln>
                <a:noFill/>
              </a:ln>
              <a:effectLst/>
              <a:uLnTx/>
              <a:uFillTx/>
              <a:latin typeface="Arial"/>
              <a:ea typeface="+mn-ea"/>
              <a:cs typeface="Arial"/>
            </a:endParaRPr>
          </a:p>
          <a:p>
            <a:pPr marL="0" marR="0" lvl="0" indent="0" algn="l" defTabSz="914400" rtl="0" eaLnBrk="1" fontAlgn="auto" latinLnBrk="0" hangingPunct="1">
              <a:lnSpc>
                <a:spcPct val="100000"/>
              </a:lnSpc>
              <a:spcBef>
                <a:spcPct val="0"/>
              </a:spcBef>
              <a:spcAft>
                <a:spcPts val="0"/>
              </a:spcAft>
              <a:buClrTx/>
              <a:buSzPts val="1100"/>
              <a:buFont typeface="Arial" panose="020B0604020202020204" pitchFamily="34" charset="0"/>
              <a:buNone/>
              <a:tabLst/>
              <a:defRPr/>
            </a:pPr>
            <a:endParaRPr kumimoji="0" lang="en-GB" altLang="en-US" sz="1200" b="0" i="0" u="none" strike="noStrike" kern="1200" cap="none" spc="0" normalizeH="0" baseline="0" noProof="0" dirty="0">
              <a:ln>
                <a:noFill/>
              </a:ln>
              <a:solidFill>
                <a:srgbClr val="005EB8">
                  <a:lumMod val="60000"/>
                  <a:lumOff val="40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r>
              <a:rPr kumimoji="0" lang="en-GB" altLang="en-US" sz="1200" i="0" u="none" strike="noStrike" kern="1200" cap="none" spc="0" normalizeH="0" baseline="0" noProof="0" dirty="0">
                <a:ln>
                  <a:noFill/>
                </a:ln>
                <a:effectLst/>
                <a:uLnTx/>
                <a:uFillTx/>
                <a:latin typeface="Arial"/>
                <a:ea typeface="+mn-ea"/>
                <a:cs typeface="Arial"/>
                <a:sym typeface="Arial" panose="020B0604020202020204" pitchFamily="34" charset="0"/>
              </a:rPr>
              <a:t>Integration of research within policies, strategies, plans and frameworks – including workforce and primary care</a:t>
            </a:r>
            <a:endParaRPr kumimoji="0" lang="en-GB" altLang="en-US" sz="1200" i="0" u="none" strike="noStrike" kern="1200" cap="none" spc="0" normalizeH="0" baseline="0" noProof="0" dirty="0">
              <a:ln>
                <a:noFill/>
              </a:ln>
              <a:effectLst/>
              <a:uLnTx/>
              <a:uFillTx/>
              <a:latin typeface="Arial"/>
              <a:ea typeface="+mn-ea"/>
              <a:cs typeface="Arial"/>
            </a:endParaRPr>
          </a:p>
          <a:p>
            <a:pPr marL="127000" marR="0" lvl="0" indent="-133350" algn="l" defTabSz="914400" rtl="0" eaLnBrk="1" fontAlgn="auto" latinLnBrk="0" hangingPunct="1">
              <a:lnSpc>
                <a:spcPct val="100000"/>
              </a:lnSpc>
              <a:spcBef>
                <a:spcPct val="0"/>
              </a:spcBef>
              <a:spcAft>
                <a:spcPts val="0"/>
              </a:spcAft>
              <a:buClrTx/>
              <a:buSzPts val="1100"/>
              <a:buFont typeface="Arial" panose="020B0604020202020204" pitchFamily="34" charset="0"/>
              <a:buChar char="•"/>
              <a:tabLst/>
              <a:defRPr/>
            </a:pPr>
            <a:endParaRPr kumimoji="0" lang="en-GB" altLang="en-US" sz="2800" b="1" i="0" u="none" strike="noStrike" kern="1200" cap="none" spc="0" normalizeH="0" baseline="0" noProof="0" dirty="0">
              <a:ln>
                <a:noFill/>
              </a:ln>
              <a:solidFill>
                <a:srgbClr val="231F20"/>
              </a:solidFill>
              <a:effectLst/>
              <a:uLnTx/>
              <a:uFillTx/>
              <a:latin typeface="Calibri" panose="020F0502020204030204" pitchFamily="34" charset="0"/>
              <a:ea typeface="+mn-ea"/>
              <a:cs typeface="+mn-cs"/>
            </a:endParaRPr>
          </a:p>
        </p:txBody>
      </p:sp>
      <p:sp>
        <p:nvSpPr>
          <p:cNvPr id="105488" name="TextBox 8">
            <a:extLst>
              <a:ext uri="{FF2B5EF4-FFF2-40B4-BE49-F238E27FC236}">
                <a16:creationId xmlns:a16="http://schemas.microsoft.com/office/drawing/2014/main" id="{3C64D27E-5465-F24E-504C-54950D6DADC9}"/>
              </a:ext>
            </a:extLst>
          </p:cNvPr>
          <p:cNvSpPr txBox="1">
            <a:spLocks noChangeArrowheads="1"/>
          </p:cNvSpPr>
          <p:nvPr/>
        </p:nvSpPr>
        <p:spPr bwMode="auto">
          <a:xfrm>
            <a:off x="9509125" y="1552575"/>
            <a:ext cx="1924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0070C0"/>
                </a:solidFill>
                <a:effectLst/>
                <a:uLnTx/>
                <a:uFillTx/>
                <a:latin typeface="Arial" panose="020B0604020202020204" pitchFamily="34" charset="0"/>
                <a:ea typeface="+mn-ea"/>
                <a:cs typeface="+mn-cs"/>
              </a:rPr>
              <a:t>System guidance &amp; assurance</a:t>
            </a:r>
          </a:p>
        </p:txBody>
      </p:sp>
      <p:sp>
        <p:nvSpPr>
          <p:cNvPr id="6" name="Rectangle 5">
            <a:extLst>
              <a:ext uri="{FF2B5EF4-FFF2-40B4-BE49-F238E27FC236}">
                <a16:creationId xmlns:a16="http://schemas.microsoft.com/office/drawing/2014/main" id="{8C5AE751-9AA7-FC6A-9B6E-05F129A7E3BD}"/>
              </a:ext>
            </a:extLst>
          </p:cNvPr>
          <p:cNvSpPr/>
          <p:nvPr/>
        </p:nvSpPr>
        <p:spPr>
          <a:xfrm>
            <a:off x="8855075" y="1387234"/>
            <a:ext cx="2673350" cy="1206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noFill/>
              <a:effectLst/>
              <a:uLnTx/>
              <a:uFillTx/>
              <a:latin typeface="Arial" panose="020B0604020202020204"/>
              <a:ea typeface="+mn-ea"/>
              <a:cs typeface="+mn-cs"/>
            </a:endParaRPr>
          </a:p>
        </p:txBody>
      </p:sp>
      <p:sp>
        <p:nvSpPr>
          <p:cNvPr id="105490" name="AutoShape 4" descr="Free icon &quot;Compass icon&quot;">
            <a:extLst>
              <a:ext uri="{FF2B5EF4-FFF2-40B4-BE49-F238E27FC236}">
                <a16:creationId xmlns:a16="http://schemas.microsoft.com/office/drawing/2014/main" id="{62878257-2F98-7EBD-EB41-AA8B429E9009}"/>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srgbClr val="231F20"/>
              </a:solidFill>
              <a:effectLst/>
              <a:uLnTx/>
              <a:uFillTx/>
              <a:latin typeface="Arial" panose="020B0604020202020204" pitchFamily="34" charset="0"/>
              <a:ea typeface="+mn-ea"/>
              <a:cs typeface="+mn-cs"/>
            </a:endParaRPr>
          </a:p>
        </p:txBody>
      </p:sp>
      <p:sp>
        <p:nvSpPr>
          <p:cNvPr id="105491" name="AutoShape 6" descr="Free icon &quot;Compass icon&quot;">
            <a:extLst>
              <a:ext uri="{FF2B5EF4-FFF2-40B4-BE49-F238E27FC236}">
                <a16:creationId xmlns:a16="http://schemas.microsoft.com/office/drawing/2014/main" id="{6C29D3D7-E729-D6BD-8BB0-2B42A1C9733D}"/>
              </a:ext>
            </a:extLst>
          </p:cNvPr>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srgbClr val="231F20"/>
              </a:solidFill>
              <a:effectLst/>
              <a:uLnTx/>
              <a:uFillTx/>
              <a:latin typeface="Arial" panose="020B0604020202020204" pitchFamily="34" charset="0"/>
              <a:ea typeface="+mn-ea"/>
              <a:cs typeface="+mn-cs"/>
            </a:endParaRPr>
          </a:p>
        </p:txBody>
      </p:sp>
      <p:pic>
        <p:nvPicPr>
          <p:cNvPr id="105492" name="Picture 12" descr="IconExperience » G-Collection » Compass Icon">
            <a:extLst>
              <a:ext uri="{FF2B5EF4-FFF2-40B4-BE49-F238E27FC236}">
                <a16:creationId xmlns:a16="http://schemas.microsoft.com/office/drawing/2014/main" id="{DCFD0169-0F3F-CA18-B8AC-6761FE7D03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7313" y="1639165"/>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68FE12-73AE-195F-BFF2-18B1B758EE0C}"/>
              </a:ext>
            </a:extLst>
          </p:cNvPr>
          <p:cNvSpPr/>
          <p:nvPr/>
        </p:nvSpPr>
        <p:spPr>
          <a:xfrm>
            <a:off x="1524000" y="0"/>
            <a:ext cx="3635375" cy="6858000"/>
          </a:xfrm>
          <a:prstGeom prst="rect">
            <a:avLst/>
          </a:prstGeom>
          <a:solidFill>
            <a:schemeClr val="tx2">
              <a:lumMod val="20000"/>
              <a:lumOff val="8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GB" dirty="0">
              <a:solidFill>
                <a:srgbClr val="FFFFFF"/>
              </a:solidFill>
            </a:endParaRPr>
          </a:p>
        </p:txBody>
      </p:sp>
      <p:sp>
        <p:nvSpPr>
          <p:cNvPr id="2" name="Content Placeholder 1">
            <a:extLst>
              <a:ext uri="{FF2B5EF4-FFF2-40B4-BE49-F238E27FC236}">
                <a16:creationId xmlns:a16="http://schemas.microsoft.com/office/drawing/2014/main" id="{A93BF23C-BD99-6E49-B1DB-BE23B3600CC3}"/>
              </a:ext>
            </a:extLst>
          </p:cNvPr>
          <p:cNvSpPr>
            <a:spLocks noGrp="1"/>
          </p:cNvSpPr>
          <p:nvPr>
            <p:ph sz="quarter" idx="10"/>
          </p:nvPr>
        </p:nvSpPr>
        <p:spPr>
          <a:xfrm>
            <a:off x="5222875" y="1538288"/>
            <a:ext cx="4967288" cy="1330325"/>
          </a:xfrm>
        </p:spPr>
        <p:txBody>
          <a:bodyPr lIns="91440" tIns="45720" rIns="91440" bIns="45720" anchor="t"/>
          <a:lstStyle/>
          <a:p>
            <a:pPr marL="0" indent="0" eaLnBrk="1" fontAlgn="auto" hangingPunct="1">
              <a:spcAft>
                <a:spcPts val="0"/>
              </a:spcAft>
              <a:buFont typeface="Arial" panose="020B0604020202020204" pitchFamily="34" charset="0"/>
              <a:buNone/>
              <a:defRPr/>
            </a:pPr>
            <a:endParaRPr lang="en-GB" dirty="0"/>
          </a:p>
          <a:p>
            <a:pPr eaLnBrk="1" fontAlgn="auto" hangingPunct="1">
              <a:spcAft>
                <a:spcPts val="0"/>
              </a:spcAft>
              <a:defRPr/>
            </a:pPr>
            <a:r>
              <a:rPr lang="en-GB" sz="2000" dirty="0">
                <a:solidFill>
                  <a:srgbClr val="002060"/>
                </a:solidFill>
                <a:latin typeface="Arial"/>
                <a:cs typeface="Arial"/>
              </a:rPr>
              <a:t>Rates of recruitment to health research varies substantially across England. </a:t>
            </a:r>
            <a:endParaRPr lang="en-GB" sz="2000" dirty="0">
              <a:solidFill>
                <a:srgbClr val="002060"/>
              </a:solidFill>
            </a:endParaRPr>
          </a:p>
          <a:p>
            <a:pPr eaLnBrk="1" fontAlgn="auto" hangingPunct="1">
              <a:spcAft>
                <a:spcPts val="0"/>
              </a:spcAft>
              <a:defRPr/>
            </a:pPr>
            <a:r>
              <a:rPr lang="en-GB" sz="2000" dirty="0">
                <a:solidFill>
                  <a:srgbClr val="002060"/>
                </a:solidFill>
                <a:latin typeface="Arial"/>
                <a:cs typeface="Arial"/>
              </a:rPr>
              <a:t>Lack of alignment between recruitment and disease prevalence.</a:t>
            </a:r>
          </a:p>
          <a:p>
            <a:pPr lvl="1" eaLnBrk="1" fontAlgn="auto" hangingPunct="1">
              <a:spcAft>
                <a:spcPts val="0"/>
              </a:spcAft>
              <a:defRPr/>
            </a:pPr>
            <a:endParaRPr lang="en-GB" dirty="0"/>
          </a:p>
        </p:txBody>
      </p:sp>
      <p:sp>
        <p:nvSpPr>
          <p:cNvPr id="112644" name="Title 2">
            <a:extLst>
              <a:ext uri="{FF2B5EF4-FFF2-40B4-BE49-F238E27FC236}">
                <a16:creationId xmlns:a16="http://schemas.microsoft.com/office/drawing/2014/main" id="{B3582AC9-B9EF-DB5D-2842-F9291B0BB04A}"/>
              </a:ext>
            </a:extLst>
          </p:cNvPr>
          <p:cNvSpPr>
            <a:spLocks noGrp="1" noChangeArrowheads="1"/>
          </p:cNvSpPr>
          <p:nvPr>
            <p:ph type="title"/>
          </p:nvPr>
        </p:nvSpPr>
        <p:spPr bwMode="auto">
          <a:xfrm>
            <a:off x="5195888" y="641350"/>
            <a:ext cx="4857750" cy="1062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a:solidFill>
                  <a:srgbClr val="002060"/>
                </a:solidFill>
              </a:rPr>
              <a:t>Where does research take place?</a:t>
            </a:r>
          </a:p>
        </p:txBody>
      </p:sp>
      <p:sp>
        <p:nvSpPr>
          <p:cNvPr id="112645" name="Rectangle 10">
            <a:extLst>
              <a:ext uri="{FF2B5EF4-FFF2-40B4-BE49-F238E27FC236}">
                <a16:creationId xmlns:a16="http://schemas.microsoft.com/office/drawing/2014/main" id="{8DB7D39D-45A1-2977-8369-79FC7596A62E}"/>
              </a:ext>
            </a:extLst>
          </p:cNvPr>
          <p:cNvSpPr>
            <a:spLocks noChangeArrowheads="1"/>
          </p:cNvSpPr>
          <p:nvPr/>
        </p:nvSpPr>
        <p:spPr bwMode="auto">
          <a:xfrm>
            <a:off x="8462963" y="3148013"/>
            <a:ext cx="215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defTabSz="457200">
              <a:defRPr>
                <a:solidFill>
                  <a:schemeClr val="tx1"/>
                </a:solidFill>
                <a:latin typeface="Arial" panose="020B0604020202020204" pitchFamily="34" charset="0"/>
              </a:defRPr>
            </a:lvl1pPr>
            <a:lvl2pPr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r>
              <a:rPr lang="en-GB" altLang="en-US" sz="1400">
                <a:solidFill>
                  <a:srgbClr val="000000"/>
                </a:solidFill>
                <a:cs typeface="Arial" panose="020B0604020202020204" pitchFamily="34" charset="0"/>
              </a:rPr>
              <a:t>(Bower et al, 2020)</a:t>
            </a:r>
          </a:p>
        </p:txBody>
      </p:sp>
      <p:sp>
        <p:nvSpPr>
          <p:cNvPr id="15" name="Arrow: Up 14">
            <a:extLst>
              <a:ext uri="{FF2B5EF4-FFF2-40B4-BE49-F238E27FC236}">
                <a16:creationId xmlns:a16="http://schemas.microsoft.com/office/drawing/2014/main" id="{692F51B0-CA98-BDD6-5470-BA3BDD47CD2D}"/>
              </a:ext>
            </a:extLst>
          </p:cNvPr>
          <p:cNvSpPr/>
          <p:nvPr/>
        </p:nvSpPr>
        <p:spPr>
          <a:xfrm>
            <a:off x="5308600" y="4041775"/>
            <a:ext cx="868363" cy="1439863"/>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GB">
              <a:solidFill>
                <a:srgbClr val="FFFFFF"/>
              </a:solidFill>
            </a:endParaRPr>
          </a:p>
        </p:txBody>
      </p:sp>
      <p:sp>
        <p:nvSpPr>
          <p:cNvPr id="16" name="Arrow: Down 15">
            <a:extLst>
              <a:ext uri="{FF2B5EF4-FFF2-40B4-BE49-F238E27FC236}">
                <a16:creationId xmlns:a16="http://schemas.microsoft.com/office/drawing/2014/main" id="{C8F037FB-CFB6-A19A-4824-EAE3B18F7E38}"/>
              </a:ext>
            </a:extLst>
          </p:cNvPr>
          <p:cNvSpPr/>
          <p:nvPr/>
        </p:nvSpPr>
        <p:spPr>
          <a:xfrm>
            <a:off x="6122988" y="4156075"/>
            <a:ext cx="868362" cy="144145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GB">
              <a:solidFill>
                <a:srgbClr val="FFFFFF"/>
              </a:solidFill>
            </a:endParaRPr>
          </a:p>
        </p:txBody>
      </p:sp>
      <p:sp>
        <p:nvSpPr>
          <p:cNvPr id="112648" name="TextBox 16">
            <a:extLst>
              <a:ext uri="{FF2B5EF4-FFF2-40B4-BE49-F238E27FC236}">
                <a16:creationId xmlns:a16="http://schemas.microsoft.com/office/drawing/2014/main" id="{6ABE4E71-8B34-485F-EC4B-F7AFAEF83DE6}"/>
              </a:ext>
            </a:extLst>
          </p:cNvPr>
          <p:cNvSpPr txBox="1">
            <a:spLocks noChangeArrowheads="1"/>
          </p:cNvSpPr>
          <p:nvPr/>
        </p:nvSpPr>
        <p:spPr bwMode="auto">
          <a:xfrm>
            <a:off x="5159375" y="3641725"/>
            <a:ext cx="2241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b="1">
                <a:solidFill>
                  <a:srgbClr val="00B050"/>
                </a:solidFill>
                <a:cs typeface="Arial" panose="020B0604020202020204" pitchFamily="34" charset="0"/>
              </a:rPr>
              <a:t>High prevalence</a:t>
            </a:r>
          </a:p>
        </p:txBody>
      </p:sp>
      <p:sp>
        <p:nvSpPr>
          <p:cNvPr id="112649" name="TextBox 17">
            <a:extLst>
              <a:ext uri="{FF2B5EF4-FFF2-40B4-BE49-F238E27FC236}">
                <a16:creationId xmlns:a16="http://schemas.microsoft.com/office/drawing/2014/main" id="{C13813CF-8C4F-193B-9C2A-2FF4086E6814}"/>
              </a:ext>
            </a:extLst>
          </p:cNvPr>
          <p:cNvSpPr txBox="1">
            <a:spLocks noChangeArrowheads="1"/>
          </p:cNvSpPr>
          <p:nvPr/>
        </p:nvSpPr>
        <p:spPr bwMode="auto">
          <a:xfrm>
            <a:off x="5443538" y="5634038"/>
            <a:ext cx="2119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a:solidFill>
                  <a:srgbClr val="FF0000"/>
                </a:solidFill>
                <a:cs typeface="Arial" panose="020B0604020202020204" pitchFamily="34" charset="0"/>
              </a:rPr>
              <a:t>Low </a:t>
            </a:r>
            <a:endParaRPr lang="en-US" altLang="en-US" sz="20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eaLnBrk="1" hangingPunct="1"/>
            <a:r>
              <a:rPr lang="en-GB" altLang="en-US" sz="2000">
                <a:solidFill>
                  <a:srgbClr val="FF0000"/>
                </a:solidFill>
                <a:cs typeface="Arial" panose="020B0604020202020204" pitchFamily="34" charset="0"/>
              </a:rPr>
              <a:t>recruitment</a:t>
            </a:r>
            <a:endParaRPr lang="en-US" altLang="en-US" sz="2000">
              <a:solidFill>
                <a:srgbClr val="000000"/>
              </a:solidFill>
              <a:latin typeface="Calibri" panose="020F0502020204030204" pitchFamily="34" charset="0"/>
            </a:endParaRPr>
          </a:p>
        </p:txBody>
      </p:sp>
      <p:sp>
        <p:nvSpPr>
          <p:cNvPr id="19" name="Arrow: Up 18">
            <a:extLst>
              <a:ext uri="{FF2B5EF4-FFF2-40B4-BE49-F238E27FC236}">
                <a16:creationId xmlns:a16="http://schemas.microsoft.com/office/drawing/2014/main" id="{9CF3F5BB-CF51-3AE3-2D34-95C6DAFD32EB}"/>
              </a:ext>
            </a:extLst>
          </p:cNvPr>
          <p:cNvSpPr/>
          <p:nvPr/>
        </p:nvSpPr>
        <p:spPr>
          <a:xfrm>
            <a:off x="9377363" y="4098925"/>
            <a:ext cx="868362" cy="1439863"/>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GB">
              <a:solidFill>
                <a:srgbClr val="FFFFFF"/>
              </a:solidFill>
            </a:endParaRPr>
          </a:p>
        </p:txBody>
      </p:sp>
      <p:sp>
        <p:nvSpPr>
          <p:cNvPr id="20" name="Arrow: Down 19">
            <a:extLst>
              <a:ext uri="{FF2B5EF4-FFF2-40B4-BE49-F238E27FC236}">
                <a16:creationId xmlns:a16="http://schemas.microsoft.com/office/drawing/2014/main" id="{7CCDFCEF-7B9D-7FF6-33D6-AB7086C8E159}"/>
              </a:ext>
            </a:extLst>
          </p:cNvPr>
          <p:cNvSpPr/>
          <p:nvPr/>
        </p:nvSpPr>
        <p:spPr>
          <a:xfrm>
            <a:off x="8426450" y="4170363"/>
            <a:ext cx="868363" cy="143986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GB">
              <a:solidFill>
                <a:srgbClr val="FFFFFF"/>
              </a:solidFill>
            </a:endParaRPr>
          </a:p>
        </p:txBody>
      </p:sp>
      <p:sp>
        <p:nvSpPr>
          <p:cNvPr id="112652" name="TextBox 20">
            <a:extLst>
              <a:ext uri="{FF2B5EF4-FFF2-40B4-BE49-F238E27FC236}">
                <a16:creationId xmlns:a16="http://schemas.microsoft.com/office/drawing/2014/main" id="{584B7D9A-9FA7-C992-37E5-2ECB5D2AC32C}"/>
              </a:ext>
            </a:extLst>
          </p:cNvPr>
          <p:cNvSpPr txBox="1">
            <a:spLocks noChangeArrowheads="1"/>
          </p:cNvSpPr>
          <p:nvPr/>
        </p:nvSpPr>
        <p:spPr bwMode="auto">
          <a:xfrm>
            <a:off x="8416925" y="5634038"/>
            <a:ext cx="1746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a:solidFill>
                  <a:srgbClr val="FF0000"/>
                </a:solidFill>
                <a:cs typeface="Arial" panose="020B0604020202020204" pitchFamily="34" charset="0"/>
              </a:rPr>
              <a:t>Low </a:t>
            </a:r>
          </a:p>
          <a:p>
            <a:pPr eaLnBrk="1" hangingPunct="1"/>
            <a:r>
              <a:rPr lang="en-GB" altLang="en-US" sz="2000">
                <a:solidFill>
                  <a:srgbClr val="FF0000"/>
                </a:solidFill>
                <a:cs typeface="Arial" panose="020B0604020202020204" pitchFamily="34" charset="0"/>
              </a:rPr>
              <a:t>prevalence</a:t>
            </a:r>
          </a:p>
        </p:txBody>
      </p:sp>
      <p:sp>
        <p:nvSpPr>
          <p:cNvPr id="112653" name="TextBox 21">
            <a:extLst>
              <a:ext uri="{FF2B5EF4-FFF2-40B4-BE49-F238E27FC236}">
                <a16:creationId xmlns:a16="http://schemas.microsoft.com/office/drawing/2014/main" id="{6C0CD4C3-AF5B-4DA4-D698-68FDEECACE58}"/>
              </a:ext>
            </a:extLst>
          </p:cNvPr>
          <p:cNvSpPr txBox="1">
            <a:spLocks noChangeArrowheads="1"/>
          </p:cNvSpPr>
          <p:nvPr/>
        </p:nvSpPr>
        <p:spPr bwMode="auto">
          <a:xfrm>
            <a:off x="8259763" y="3646488"/>
            <a:ext cx="2243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b="1">
                <a:solidFill>
                  <a:srgbClr val="00B050"/>
                </a:solidFill>
                <a:cs typeface="Arial" panose="020B0604020202020204" pitchFamily="34" charset="0"/>
              </a:rPr>
              <a:t>High recruitment</a:t>
            </a:r>
          </a:p>
        </p:txBody>
      </p:sp>
      <p:pic>
        <p:nvPicPr>
          <p:cNvPr id="112654" name="Picture 3">
            <a:extLst>
              <a:ext uri="{FF2B5EF4-FFF2-40B4-BE49-F238E27FC236}">
                <a16:creationId xmlns:a16="http://schemas.microsoft.com/office/drawing/2014/main" id="{33D49714-E921-637E-DD3C-21242E644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3001963"/>
            <a:ext cx="398938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5" name="TextBox 4">
            <a:extLst>
              <a:ext uri="{FF2B5EF4-FFF2-40B4-BE49-F238E27FC236}">
                <a16:creationId xmlns:a16="http://schemas.microsoft.com/office/drawing/2014/main" id="{E3DE022C-EF2B-303C-07A2-D31B945D3E42}"/>
              </a:ext>
            </a:extLst>
          </p:cNvPr>
          <p:cNvSpPr txBox="1">
            <a:spLocks noChangeArrowheads="1"/>
          </p:cNvSpPr>
          <p:nvPr/>
        </p:nvSpPr>
        <p:spPr bwMode="auto">
          <a:xfrm>
            <a:off x="1625600" y="288925"/>
            <a:ext cx="31734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400">
                <a:solidFill>
                  <a:srgbClr val="002060"/>
                </a:solidFill>
                <a:cs typeface="Arial" panose="020B0604020202020204" pitchFamily="34" charset="0"/>
              </a:rPr>
              <a:t>Clinical research should mirror the diverse populations in the UK.</a:t>
            </a:r>
          </a:p>
          <a:p>
            <a:pPr lvl="1" eaLnBrk="1" hangingPunct="1">
              <a:buFont typeface="Arial" panose="020B0604020202020204" pitchFamily="34" charset="0"/>
              <a:buChar char="•"/>
            </a:pPr>
            <a:r>
              <a:rPr lang="en-GB" altLang="en-US" sz="1600">
                <a:solidFill>
                  <a:srgbClr val="002060"/>
                </a:solidFill>
                <a:cs typeface="Arial" panose="020B0604020202020204" pitchFamily="34" charset="0"/>
              </a:rPr>
              <a:t>Race / Ethnicity </a:t>
            </a:r>
            <a:endParaRPr lang="en-GB" altLang="en-US" sz="16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lvl="1" eaLnBrk="1" hangingPunct="1">
              <a:buFont typeface="Arial" panose="020B0604020202020204" pitchFamily="34" charset="0"/>
              <a:buChar char="•"/>
            </a:pPr>
            <a:r>
              <a:rPr lang="en-GB" altLang="en-US" sz="1600">
                <a:solidFill>
                  <a:srgbClr val="002060"/>
                </a:solidFill>
                <a:cs typeface="Arial" panose="020B0604020202020204" pitchFamily="34" charset="0"/>
              </a:rPr>
              <a:t>Age</a:t>
            </a:r>
            <a:endParaRPr lang="en-GB" altLang="en-US" sz="16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lvl="1" eaLnBrk="1" hangingPunct="1">
              <a:buFont typeface="Arial" panose="020B0604020202020204" pitchFamily="34" charset="0"/>
              <a:buChar char="•"/>
            </a:pPr>
            <a:r>
              <a:rPr lang="en-GB" altLang="en-US" sz="1600">
                <a:solidFill>
                  <a:srgbClr val="002060"/>
                </a:solidFill>
                <a:cs typeface="Arial" panose="020B0604020202020204" pitchFamily="34" charset="0"/>
              </a:rPr>
              <a:t>Gender </a:t>
            </a:r>
            <a:endParaRPr lang="en-GB" altLang="en-US" sz="16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lvl="1" eaLnBrk="1" hangingPunct="1">
              <a:buFont typeface="Arial" panose="020B0604020202020204" pitchFamily="34" charset="0"/>
              <a:buChar char="•"/>
            </a:pPr>
            <a:r>
              <a:rPr lang="en-GB" altLang="en-US" sz="1600">
                <a:solidFill>
                  <a:srgbClr val="002060"/>
                </a:solidFill>
                <a:cs typeface="Arial" panose="020B0604020202020204" pitchFamily="34" charset="0"/>
              </a:rPr>
              <a:t>Disease state</a:t>
            </a:r>
            <a:endParaRPr lang="en-GB" altLang="en-US" sz="16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lvl="1" eaLnBrk="1" hangingPunct="1">
              <a:buFont typeface="Arial" panose="020B0604020202020204" pitchFamily="34" charset="0"/>
              <a:buChar char="•"/>
            </a:pPr>
            <a:r>
              <a:rPr lang="en-GB" altLang="en-US" sz="1600">
                <a:solidFill>
                  <a:srgbClr val="002060"/>
                </a:solidFill>
                <a:cs typeface="Arial" panose="020B0604020202020204" pitchFamily="34" charset="0"/>
              </a:rPr>
              <a:t>Disabilities</a:t>
            </a:r>
            <a:endParaRPr lang="en-US" altLang="en-US" sz="160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DC126-0EC4-C0E5-9A7B-4A3CB4359E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A939E75-627A-E8C7-4104-1F8CBE3D9207}"/>
              </a:ext>
            </a:extLst>
          </p:cNvPr>
          <p:cNvSpPr>
            <a:spLocks noGrp="1"/>
          </p:cNvSpPr>
          <p:nvPr>
            <p:ph type="body" sz="quarter" idx="14"/>
          </p:nvPr>
        </p:nvSpPr>
        <p:spPr>
          <a:xfrm>
            <a:off x="432000" y="2614352"/>
            <a:ext cx="5664000" cy="3665424"/>
          </a:xfrm>
        </p:spPr>
        <p:txBody>
          <a:bodyPr vert="horz" lIns="216000" tIns="216000" rIns="216000" bIns="216000" rtlCol="0" anchor="t">
            <a:noAutofit/>
          </a:bodyPr>
          <a:lstStyle/>
          <a:p>
            <a:pPr>
              <a:lnSpc>
                <a:spcPct val="100000"/>
              </a:lnSpc>
              <a:defRPr/>
            </a:pPr>
            <a:r>
              <a:rPr lang="en-GB" sz="1600">
                <a:latin typeface="Arial"/>
                <a:cs typeface="Arial"/>
              </a:rPr>
              <a:t>47 teams including 4 mental health network teams were working nationally across 41 ICS regions in 2024/25 to increase diversity in research participation. Teams aim to:</a:t>
            </a:r>
          </a:p>
          <a:p>
            <a:pPr marL="285750" indent="-285750">
              <a:buFont typeface="Arial" panose="020B0604020202020204" pitchFamily="34" charset="0"/>
              <a:buChar char="•"/>
            </a:pPr>
            <a:r>
              <a:rPr lang="en-US" sz="1600"/>
              <a:t>support sustainable research engagement for communities across the ICS geography who are typically underserved by research,  </a:t>
            </a:r>
          </a:p>
          <a:p>
            <a:pPr marL="285750" indent="-285750">
              <a:buFont typeface="Arial" panose="020B0604020202020204" pitchFamily="34" charset="0"/>
              <a:buChar char="•"/>
            </a:pPr>
            <a:r>
              <a:rPr lang="en-US" sz="1600"/>
              <a:t>increase inclusivity and opportunities for diverse communities to take part in research, and  </a:t>
            </a:r>
          </a:p>
          <a:p>
            <a:pPr marL="285750" indent="-285750">
              <a:buFont typeface="Arial" panose="020B0604020202020204" pitchFamily="34" charset="0"/>
              <a:buChar char="•"/>
            </a:pPr>
            <a:r>
              <a:rPr lang="en-US" sz="1600"/>
              <a:t>embed approaches to diverse engagement around research in the way the ICB and researchers across the ICS operate.</a:t>
            </a:r>
          </a:p>
          <a:p>
            <a:endParaRPr lang="en-GB" sz="1600"/>
          </a:p>
        </p:txBody>
      </p:sp>
      <p:sp>
        <p:nvSpPr>
          <p:cNvPr id="3" name="Title 2">
            <a:extLst>
              <a:ext uri="{FF2B5EF4-FFF2-40B4-BE49-F238E27FC236}">
                <a16:creationId xmlns:a16="http://schemas.microsoft.com/office/drawing/2014/main" id="{1E9C79A5-9EB5-5582-6E00-B7595513B81D}"/>
              </a:ext>
            </a:extLst>
          </p:cNvPr>
          <p:cNvSpPr>
            <a:spLocks noGrp="1"/>
          </p:cNvSpPr>
          <p:nvPr>
            <p:ph type="title"/>
          </p:nvPr>
        </p:nvSpPr>
        <p:spPr>
          <a:xfrm>
            <a:off x="3520440" y="432000"/>
            <a:ext cx="7048948" cy="695727"/>
          </a:xfrm>
        </p:spPr>
        <p:txBody>
          <a:bodyPr>
            <a:normAutofit fontScale="90000"/>
          </a:bodyPr>
          <a:lstStyle/>
          <a:p>
            <a:r>
              <a:rPr lang="en-GB">
                <a:latin typeface="Arial" panose="020B0604020202020204" pitchFamily="34" charset="0"/>
                <a:cs typeface="Arial" panose="020B0604020202020204" pitchFamily="34" charset="0"/>
              </a:rPr>
              <a:t>ICS Research Engagement Network (REN) development programme</a:t>
            </a:r>
            <a:endParaRPr lang="en-GB"/>
          </a:p>
        </p:txBody>
      </p:sp>
      <p:sp>
        <p:nvSpPr>
          <p:cNvPr id="4" name="Text Placeholder 3">
            <a:extLst>
              <a:ext uri="{FF2B5EF4-FFF2-40B4-BE49-F238E27FC236}">
                <a16:creationId xmlns:a16="http://schemas.microsoft.com/office/drawing/2014/main" id="{B905CDCC-341C-872D-C9A3-96E799E00D09}"/>
              </a:ext>
            </a:extLst>
          </p:cNvPr>
          <p:cNvSpPr>
            <a:spLocks noGrp="1"/>
          </p:cNvSpPr>
          <p:nvPr>
            <p:ph type="body" sz="quarter" idx="15"/>
          </p:nvPr>
        </p:nvSpPr>
        <p:spPr>
          <a:xfrm>
            <a:off x="6359768" y="2614352"/>
            <a:ext cx="2454032" cy="366542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latin typeface="Arial" panose="020B0604020202020204" pitchFamily="34" charset="0"/>
                <a:cs typeface="Arial" panose="020B0604020202020204" pitchFamily="34" charset="0"/>
              </a:rPr>
              <a:t>873</a:t>
            </a:r>
            <a:r>
              <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 people leading or delivering activity nationally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latin typeface="Arial" panose="020B0604020202020204" pitchFamily="34" charset="0"/>
                <a:cs typeface="Arial" panose="020B0604020202020204" pitchFamily="34" charset="0"/>
              </a:rPr>
              <a:t>595</a:t>
            </a:r>
            <a:r>
              <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 community champions trained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latin typeface="Arial" panose="020B0604020202020204" pitchFamily="34" charset="0"/>
                <a:cs typeface="Arial" panose="020B0604020202020204" pitchFamily="34" charset="0"/>
              </a:rPr>
              <a:t>25</a:t>
            </a:r>
            <a:r>
              <a:rPr kumimoji="0" lang="en-GB" sz="16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 </a:t>
            </a:r>
            <a:r>
              <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REN teams involved in developing research strategy so far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 </a:t>
            </a:r>
          </a:p>
          <a:p>
            <a:endParaRPr lang="en-GB" sz="1600">
              <a:solidFill>
                <a:srgbClr val="0070C0"/>
              </a:solidFill>
            </a:endParaRPr>
          </a:p>
        </p:txBody>
      </p:sp>
      <p:sp>
        <p:nvSpPr>
          <p:cNvPr id="5" name="Text Placeholder 4">
            <a:extLst>
              <a:ext uri="{FF2B5EF4-FFF2-40B4-BE49-F238E27FC236}">
                <a16:creationId xmlns:a16="http://schemas.microsoft.com/office/drawing/2014/main" id="{B7425B20-2A76-0534-8FB5-D13B027E57F7}"/>
              </a:ext>
            </a:extLst>
          </p:cNvPr>
          <p:cNvSpPr>
            <a:spLocks noGrp="1"/>
          </p:cNvSpPr>
          <p:nvPr>
            <p:ph type="body" sz="quarter" idx="16"/>
          </p:nvPr>
        </p:nvSpPr>
        <p:spPr>
          <a:xfrm>
            <a:off x="9004645" y="2614352"/>
            <a:ext cx="2439999" cy="366542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latin typeface="Arial" panose="020B0604020202020204" pitchFamily="34" charset="0"/>
                <a:cs typeface="Arial" panose="020B0604020202020204" pitchFamily="34" charset="0"/>
              </a:rPr>
              <a:t>16,000+</a:t>
            </a:r>
            <a:r>
              <a:rPr kumimoji="0" lang="en-GB" sz="16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 </a:t>
            </a:r>
            <a:r>
              <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people attended </a:t>
            </a:r>
            <a:r>
              <a:rPr kumimoji="0" lang="en-GB" sz="1600" b="1" i="0" u="none" strike="noStrike" kern="1200" cap="none" spc="0" normalizeH="0" baseline="0" noProof="0">
                <a:ln>
                  <a:noFill/>
                </a:ln>
                <a:effectLst/>
                <a:uLnTx/>
                <a:uFillTx/>
                <a:latin typeface="Arial" panose="020B0604020202020204" pitchFamily="34" charset="0"/>
                <a:cs typeface="Arial" panose="020B0604020202020204" pitchFamily="34" charset="0"/>
              </a:rPr>
              <a:t>435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public facing events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latin typeface="Arial" panose="020B0604020202020204" pitchFamily="34" charset="0"/>
                <a:cs typeface="Arial" panose="020B0604020202020204" pitchFamily="34" charset="0"/>
              </a:rPr>
              <a:t>10,000+ </a:t>
            </a:r>
            <a:r>
              <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people invited to join studies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 </a:t>
            </a:r>
            <a:br>
              <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br>
            <a:r>
              <a:rPr kumimoji="0" lang="en-GB" sz="1600" b="1" i="0" u="none" strike="noStrike" kern="1200" cap="none" spc="0" normalizeH="0" baseline="0" noProof="0">
                <a:ln>
                  <a:noFill/>
                </a:ln>
                <a:effectLst/>
                <a:uLnTx/>
                <a:uFillTx/>
                <a:latin typeface="Arial" panose="020B0604020202020204" pitchFamily="34" charset="0"/>
                <a:cs typeface="Arial" panose="020B0604020202020204" pitchFamily="34" charset="0"/>
              </a:rPr>
              <a:t>22,000+</a:t>
            </a:r>
            <a:r>
              <a:rPr kumimoji="0" lang="en-GB" sz="16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 </a:t>
            </a:r>
            <a:r>
              <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people signposted to registries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latin typeface="Arial" panose="020B0604020202020204" pitchFamily="34" charset="0"/>
                <a:cs typeface="Arial" panose="020B0604020202020204" pitchFamily="34" charset="0"/>
              </a:rPr>
              <a:t>64</a:t>
            </a:r>
            <a:r>
              <a:rPr kumimoji="0" lang="en-GB" sz="16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 </a:t>
            </a:r>
            <a:r>
              <a:rPr kumimoji="0" lang="en-GB" sz="1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research funding bids submitted</a:t>
            </a:r>
          </a:p>
          <a:p>
            <a:endParaRPr lang="en-GB" sz="1600">
              <a:solidFill>
                <a:srgbClr val="0070C0"/>
              </a:solidFill>
            </a:endParaRPr>
          </a:p>
        </p:txBody>
      </p:sp>
      <p:sp>
        <p:nvSpPr>
          <p:cNvPr id="6" name="TextBox 5">
            <a:extLst>
              <a:ext uri="{FF2B5EF4-FFF2-40B4-BE49-F238E27FC236}">
                <a16:creationId xmlns:a16="http://schemas.microsoft.com/office/drawing/2014/main" id="{780AF417-C7E8-1F01-C55B-94EED4D09813}"/>
              </a:ext>
            </a:extLst>
          </p:cNvPr>
          <p:cNvSpPr txBox="1"/>
          <p:nvPr/>
        </p:nvSpPr>
        <p:spPr>
          <a:xfrm>
            <a:off x="467010" y="1691022"/>
            <a:ext cx="5664000"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Collaborations between ICB, NIHR infrastructure &amp; Voluntary, Community, Faith, and Social Enterprise (VCFSE) organisations</a:t>
            </a:r>
          </a:p>
        </p:txBody>
      </p:sp>
      <p:sp>
        <p:nvSpPr>
          <p:cNvPr id="7" name="TextBox 6">
            <a:extLst>
              <a:ext uri="{FF2B5EF4-FFF2-40B4-BE49-F238E27FC236}">
                <a16:creationId xmlns:a16="http://schemas.microsoft.com/office/drawing/2014/main" id="{E9463BBD-0077-83C0-6408-A6F67CC15F72}"/>
              </a:ext>
            </a:extLst>
          </p:cNvPr>
          <p:cNvSpPr txBox="1"/>
          <p:nvPr/>
        </p:nvSpPr>
        <p:spPr>
          <a:xfrm>
            <a:off x="6503305" y="1737983"/>
            <a:ext cx="2166957"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People and systems in 23/24</a:t>
            </a:r>
          </a:p>
        </p:txBody>
      </p:sp>
      <p:sp>
        <p:nvSpPr>
          <p:cNvPr id="8" name="TextBox 7">
            <a:extLst>
              <a:ext uri="{FF2B5EF4-FFF2-40B4-BE49-F238E27FC236}">
                <a16:creationId xmlns:a16="http://schemas.microsoft.com/office/drawing/2014/main" id="{C2B1F2D5-DBF4-37ED-6719-0A03859617B7}"/>
              </a:ext>
            </a:extLst>
          </p:cNvPr>
          <p:cNvSpPr txBox="1"/>
          <p:nvPr/>
        </p:nvSpPr>
        <p:spPr>
          <a:xfrm>
            <a:off x="9141165" y="1737982"/>
            <a:ext cx="2166957"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Research impact in 23/24</a:t>
            </a:r>
          </a:p>
        </p:txBody>
      </p:sp>
      <p:sp>
        <p:nvSpPr>
          <p:cNvPr id="9" name="TextBox 6">
            <a:extLst>
              <a:ext uri="{FF2B5EF4-FFF2-40B4-BE49-F238E27FC236}">
                <a16:creationId xmlns:a16="http://schemas.microsoft.com/office/drawing/2014/main" id="{C2F7F415-E89B-FAF2-DC02-35BF388CD1D2}"/>
              </a:ext>
            </a:extLst>
          </p:cNvPr>
          <p:cNvSpPr txBox="1">
            <a:spLocks noChangeArrowheads="1"/>
          </p:cNvSpPr>
          <p:nvPr/>
        </p:nvSpPr>
        <p:spPr bwMode="auto">
          <a:xfrm>
            <a:off x="320040" y="611367"/>
            <a:ext cx="25479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0070C0"/>
                </a:solidFill>
                <a:effectLst/>
                <a:uLnTx/>
                <a:uFillTx/>
                <a:latin typeface="Arial"/>
                <a:ea typeface="+mn-ea"/>
                <a:cs typeface="Arial"/>
              </a:rPr>
              <a:t>Increasing</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0070C0"/>
                </a:solidFill>
                <a:effectLst/>
                <a:uLnTx/>
                <a:uFillTx/>
                <a:latin typeface="Arial"/>
                <a:ea typeface="+mn-ea"/>
                <a:cs typeface="Arial"/>
              </a:rPr>
              <a:t>Diversity</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GB" altLang="en-US" sz="20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pic>
        <p:nvPicPr>
          <p:cNvPr id="10" name="Picture 18" descr="A picture containing metalware, vector graphics&#10;&#10;Description automatically generated">
            <a:extLst>
              <a:ext uri="{FF2B5EF4-FFF2-40B4-BE49-F238E27FC236}">
                <a16:creationId xmlns:a16="http://schemas.microsoft.com/office/drawing/2014/main" id="{4094EC4F-5528-FD59-F949-789CFE7B6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31" y="469236"/>
            <a:ext cx="847725" cy="828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4B6D2D4-BD06-7A1A-4089-144E94D22725}"/>
              </a:ext>
            </a:extLst>
          </p:cNvPr>
          <p:cNvSpPr/>
          <p:nvPr/>
        </p:nvSpPr>
        <p:spPr>
          <a:xfrm>
            <a:off x="258128" y="296680"/>
            <a:ext cx="2671762" cy="121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noFill/>
              <a:effectLst/>
              <a:uLnTx/>
              <a:uFillTx/>
              <a:latin typeface="Arial" panose="020B0604020202020204"/>
              <a:ea typeface="+mn-ea"/>
              <a:cs typeface="+mn-cs"/>
            </a:endParaRPr>
          </a:p>
        </p:txBody>
      </p:sp>
    </p:spTree>
    <p:extLst>
      <p:ext uri="{BB962C8B-B14F-4D97-AF65-F5344CB8AC3E}">
        <p14:creationId xmlns:p14="http://schemas.microsoft.com/office/powerpoint/2010/main" val="2306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319B0-3715-DE16-9AA8-8C7A178A4D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F37CA63-7FBD-1A72-6FD7-42D530383427}"/>
              </a:ext>
            </a:extLst>
          </p:cNvPr>
          <p:cNvSpPr>
            <a:spLocks noGrp="1"/>
          </p:cNvSpPr>
          <p:nvPr>
            <p:ph type="body" sz="quarter" idx="14"/>
          </p:nvPr>
        </p:nvSpPr>
        <p:spPr>
          <a:xfrm>
            <a:off x="432000" y="2614352"/>
            <a:ext cx="5664000" cy="3665424"/>
          </a:xfrm>
        </p:spPr>
        <p:txBody>
          <a:bodyPr vert="horz" lIns="216000" tIns="216000" rIns="216000" bIns="216000" rtlCol="0" anchor="t">
            <a:noAutofit/>
          </a:bodyPr>
          <a:lstStyle/>
          <a:p>
            <a:pPr>
              <a:lnSpc>
                <a:spcPct val="100000"/>
              </a:lnSpc>
              <a:spcAft>
                <a:spcPts val="600"/>
              </a:spcAft>
            </a:pPr>
            <a:r>
              <a:rPr lang="en-US" sz="1600" b="1" dirty="0">
                <a:ea typeface="Calibri Light"/>
                <a:cs typeface="Calibri Light"/>
              </a:rPr>
              <a:t>Working in partnerships with </a:t>
            </a:r>
          </a:p>
          <a:p>
            <a:pPr marL="285750" indent="-285750">
              <a:lnSpc>
                <a:spcPct val="100000"/>
              </a:lnSpc>
              <a:spcAft>
                <a:spcPts val="600"/>
              </a:spcAft>
              <a:buFont typeface="Arial" panose="020B0604020202020204" pitchFamily="34" charset="0"/>
              <a:buChar char="•"/>
            </a:pPr>
            <a:r>
              <a:rPr lang="en-GB" sz="1600" dirty="0">
                <a:effectLst/>
                <a:latin typeface="Aptos" panose="020B0004020202020204" pitchFamily="34" charset="0"/>
                <a:ea typeface="Aptos" panose="020B0004020202020204" pitchFamily="34" charset="0"/>
                <a:cs typeface="Times New Roman" panose="02020603050405020304" pitchFamily="18" charset="0"/>
              </a:rPr>
              <a:t>Local Authority, </a:t>
            </a:r>
          </a:p>
          <a:p>
            <a:pPr marL="285750" indent="-285750">
              <a:lnSpc>
                <a:spcPct val="100000"/>
              </a:lnSpc>
              <a:spcAft>
                <a:spcPts val="600"/>
              </a:spcAft>
              <a:buFont typeface="Arial" panose="020B0604020202020204" pitchFamily="34" charset="0"/>
              <a:buChar char="•"/>
            </a:pPr>
            <a:r>
              <a:rPr lang="en-GB" sz="1600" dirty="0">
                <a:effectLst/>
                <a:latin typeface="Aptos" panose="020B0004020202020204" pitchFamily="34" charset="0"/>
                <a:ea typeface="Aptos" panose="020B0004020202020204" pitchFamily="34" charset="0"/>
                <a:cs typeface="Times New Roman" panose="02020603050405020304" pitchFamily="18" charset="0"/>
              </a:rPr>
              <a:t>clinical research networks, </a:t>
            </a:r>
          </a:p>
          <a:p>
            <a:pPr marL="285750" indent="-285750">
              <a:lnSpc>
                <a:spcPct val="100000"/>
              </a:lnSpc>
              <a:spcAft>
                <a:spcPts val="600"/>
              </a:spcAft>
              <a:buFont typeface="Arial" panose="020B0604020202020204" pitchFamily="34" charset="0"/>
              <a:buChar char="•"/>
            </a:pPr>
            <a:r>
              <a:rPr lang="en-GB" sz="1600" dirty="0">
                <a:effectLst/>
                <a:latin typeface="Aptos" panose="020B0004020202020204" pitchFamily="34" charset="0"/>
                <a:ea typeface="Aptos" panose="020B0004020202020204" pitchFamily="34" charset="0"/>
                <a:cs typeface="Times New Roman" panose="02020603050405020304" pitchFamily="18" charset="0"/>
              </a:rPr>
              <a:t>NIHR South London ARC,  &amp; other academic organisations</a:t>
            </a:r>
          </a:p>
          <a:p>
            <a:pPr marL="285750" indent="-285750">
              <a:lnSpc>
                <a:spcPct val="100000"/>
              </a:lnSpc>
              <a:spcAft>
                <a:spcPts val="0"/>
              </a:spcAft>
              <a:buFont typeface="Arial" panose="020B0604020202020204" pitchFamily="34" charset="0"/>
              <a:buChar char="•"/>
            </a:pPr>
            <a:r>
              <a:rPr lang="en-US" sz="1600" dirty="0">
                <a:ea typeface="Calibri Light"/>
                <a:cs typeface="Calibri Light"/>
              </a:rPr>
              <a:t>VCSE partners including: </a:t>
            </a:r>
          </a:p>
          <a:p>
            <a:pPr marL="642938" lvl="1" indent="-285750">
              <a:lnSpc>
                <a:spcPct val="100000"/>
              </a:lnSpc>
              <a:spcBef>
                <a:spcPts val="0"/>
              </a:spcBef>
              <a:spcAft>
                <a:spcPts val="0"/>
              </a:spcAft>
              <a:buFont typeface="Arial" panose="020B0604020202020204" pitchFamily="34" charset="0"/>
              <a:buChar char="•"/>
            </a:pPr>
            <a:r>
              <a:rPr lang="en-GB" sz="1600" dirty="0">
                <a:effectLst/>
                <a:latin typeface="Aptos" panose="020B0004020202020204" pitchFamily="34" charset="0"/>
                <a:ea typeface="Aptos" panose="020B0004020202020204" pitchFamily="34" charset="0"/>
                <a:cs typeface="Times New Roman" panose="02020603050405020304" pitchFamily="18" charset="0"/>
              </a:rPr>
              <a:t>Croydon Voluntary Action </a:t>
            </a:r>
          </a:p>
          <a:p>
            <a:pPr marL="642938" lvl="1" indent="-285750">
              <a:lnSpc>
                <a:spcPct val="100000"/>
              </a:lnSpc>
              <a:spcBef>
                <a:spcPts val="0"/>
              </a:spcBef>
              <a:spcAft>
                <a:spcPts val="0"/>
              </a:spcAft>
              <a:buFont typeface="Arial" panose="020B0604020202020204" pitchFamily="34" charset="0"/>
              <a:buChar char="•"/>
            </a:pPr>
            <a:r>
              <a:rPr lang="en-GB" sz="1600" dirty="0">
                <a:effectLst/>
                <a:latin typeface="Calibri" panose="020F0502020204030204" pitchFamily="34" charset="0"/>
                <a:ea typeface="Times New Roman" panose="02020603050405020304" pitchFamily="18" charset="0"/>
                <a:cs typeface="Arial" panose="020B0604020202020204" pitchFamily="34" charset="0"/>
              </a:rPr>
              <a:t>SWL Healthwatch, </a:t>
            </a:r>
          </a:p>
          <a:p>
            <a:pPr marL="642938" lvl="1" indent="-285750">
              <a:lnSpc>
                <a:spcPct val="100000"/>
              </a:lnSpc>
              <a:spcBef>
                <a:spcPts val="0"/>
              </a:spcBef>
              <a:spcAft>
                <a:spcPts val="0"/>
              </a:spcAft>
              <a:buFont typeface="Arial" panose="020B0604020202020204" pitchFamily="34" charset="0"/>
              <a:buChar char="•"/>
            </a:pPr>
            <a:r>
              <a:rPr lang="en-GB" sz="1600" dirty="0">
                <a:effectLst/>
                <a:latin typeface="Calibri" panose="020F0502020204030204" pitchFamily="34" charset="0"/>
                <a:ea typeface="Times New Roman" panose="02020603050405020304" pitchFamily="18" charset="0"/>
                <a:cs typeface="Arial" panose="020B0604020202020204" pitchFamily="34" charset="0"/>
              </a:rPr>
              <a:t>Healthwatch Wandsworth, </a:t>
            </a:r>
          </a:p>
          <a:p>
            <a:pPr marL="642938" lvl="1" indent="-285750">
              <a:lnSpc>
                <a:spcPct val="100000"/>
              </a:lnSpc>
              <a:spcBef>
                <a:spcPts val="0"/>
              </a:spcBef>
              <a:spcAft>
                <a:spcPts val="0"/>
              </a:spcAft>
              <a:buFont typeface="Arial" panose="020B0604020202020204" pitchFamily="34" charset="0"/>
              <a:buChar char="•"/>
            </a:pPr>
            <a:r>
              <a:rPr lang="en-GB" sz="1600" dirty="0">
                <a:effectLst/>
                <a:latin typeface="Calibri" panose="020F0502020204030204" pitchFamily="34" charset="0"/>
                <a:ea typeface="Times New Roman" panose="02020603050405020304" pitchFamily="18" charset="0"/>
                <a:cs typeface="Arial" panose="020B0604020202020204" pitchFamily="34" charset="0"/>
              </a:rPr>
              <a:t>Healthwatch Croydon, </a:t>
            </a:r>
          </a:p>
          <a:p>
            <a:pPr marL="642938" lvl="1" indent="-285750">
              <a:lnSpc>
                <a:spcPct val="100000"/>
              </a:lnSpc>
              <a:spcBef>
                <a:spcPts val="0"/>
              </a:spcBef>
              <a:spcAft>
                <a:spcPts val="0"/>
              </a:spcAft>
              <a:buFont typeface="Arial" panose="020B0604020202020204" pitchFamily="34" charset="0"/>
              <a:buChar char="•"/>
            </a:pPr>
            <a:r>
              <a:rPr lang="en-GB" sz="1600" dirty="0">
                <a:effectLst/>
                <a:latin typeface="Calibri" panose="020F0502020204030204" pitchFamily="34" charset="0"/>
                <a:ea typeface="Times New Roman" panose="02020603050405020304" pitchFamily="18" charset="0"/>
                <a:cs typeface="Arial" panose="020B0604020202020204" pitchFamily="34" charset="0"/>
              </a:rPr>
              <a:t>Healthwatch Richmond, </a:t>
            </a:r>
          </a:p>
          <a:p>
            <a:pPr marL="642938" lvl="1" indent="-285750">
              <a:lnSpc>
                <a:spcPct val="100000"/>
              </a:lnSpc>
              <a:spcBef>
                <a:spcPts val="0"/>
              </a:spcBef>
              <a:spcAft>
                <a:spcPts val="0"/>
              </a:spcAft>
              <a:buFont typeface="Arial" panose="020B0604020202020204" pitchFamily="34" charset="0"/>
              <a:buChar char="•"/>
            </a:pPr>
            <a:r>
              <a:rPr lang="en-GB" sz="1600" dirty="0">
                <a:effectLst/>
                <a:latin typeface="Calibri" panose="020F0502020204030204" pitchFamily="34" charset="0"/>
                <a:ea typeface="Times New Roman" panose="02020603050405020304" pitchFamily="18" charset="0"/>
                <a:cs typeface="Arial" panose="020B0604020202020204" pitchFamily="34" charset="0"/>
              </a:rPr>
              <a:t>Community Action Sutton,</a:t>
            </a:r>
            <a:endParaRPr lang="en-GB" sz="1600" dirty="0"/>
          </a:p>
        </p:txBody>
      </p:sp>
      <p:sp>
        <p:nvSpPr>
          <p:cNvPr id="3" name="Title 2">
            <a:extLst>
              <a:ext uri="{FF2B5EF4-FFF2-40B4-BE49-F238E27FC236}">
                <a16:creationId xmlns:a16="http://schemas.microsoft.com/office/drawing/2014/main" id="{CA5696CF-36B0-6664-6B0F-8CF4D6CA6A3F}"/>
              </a:ext>
            </a:extLst>
          </p:cNvPr>
          <p:cNvSpPr>
            <a:spLocks noGrp="1"/>
          </p:cNvSpPr>
          <p:nvPr>
            <p:ph type="title"/>
          </p:nvPr>
        </p:nvSpPr>
        <p:spPr>
          <a:xfrm>
            <a:off x="3520440" y="432000"/>
            <a:ext cx="7048948" cy="695727"/>
          </a:xfrm>
        </p:spPr>
        <p:txBody>
          <a:bodyPr>
            <a:normAutofit/>
          </a:bodyPr>
          <a:lstStyle/>
          <a:p>
            <a:r>
              <a:rPr lang="en-GB" dirty="0">
                <a:latin typeface="Arial" panose="020B0604020202020204" pitchFamily="34" charset="0"/>
                <a:cs typeface="Arial" panose="020B0604020202020204" pitchFamily="34" charset="0"/>
              </a:rPr>
              <a:t>REN in South West London</a:t>
            </a:r>
            <a:endParaRPr lang="en-GB" dirty="0"/>
          </a:p>
        </p:txBody>
      </p:sp>
      <p:sp>
        <p:nvSpPr>
          <p:cNvPr id="4" name="Text Placeholder 3">
            <a:extLst>
              <a:ext uri="{FF2B5EF4-FFF2-40B4-BE49-F238E27FC236}">
                <a16:creationId xmlns:a16="http://schemas.microsoft.com/office/drawing/2014/main" id="{310B2947-7170-BB81-9741-6A27AE8CE828}"/>
              </a:ext>
            </a:extLst>
          </p:cNvPr>
          <p:cNvSpPr>
            <a:spLocks noGrp="1"/>
          </p:cNvSpPr>
          <p:nvPr>
            <p:ph type="body" sz="quarter" idx="15"/>
          </p:nvPr>
        </p:nvSpPr>
        <p:spPr>
          <a:xfrm>
            <a:off x="6359768" y="2614352"/>
            <a:ext cx="2454032" cy="3665424"/>
          </a:xfrm>
        </p:spPr>
        <p:txBody>
          <a:bodyPr/>
          <a:lstStyle/>
          <a:p>
            <a:pPr>
              <a:lnSpc>
                <a:spcPct val="100000"/>
              </a:lnSpc>
              <a:spcAft>
                <a:spcPts val="0"/>
              </a:spcAft>
            </a:pPr>
            <a:r>
              <a:rPr lang="en-GB" sz="1600" dirty="0">
                <a:effectLst/>
                <a:latin typeface="Calibri" panose="020F0502020204030204" pitchFamily="34" charset="0"/>
                <a:ea typeface="Calibri" panose="020F0502020204030204" pitchFamily="34" charset="0"/>
                <a:cs typeface="Calibri" panose="020F0502020204030204" pitchFamily="34" charset="0"/>
              </a:rPr>
              <a:t>Reaching 500 people, i</a:t>
            </a:r>
            <a:r>
              <a:rPr lang="en-GB" sz="1600" dirty="0">
                <a:latin typeface="Calibri" panose="020F0502020204030204" pitchFamily="34" charset="0"/>
                <a:ea typeface="Calibri" panose="020F0502020204030204" pitchFamily="34" charset="0"/>
                <a:cs typeface="Calibri" panose="020F0502020204030204" pitchFamily="34" charset="0"/>
              </a:rPr>
              <a:t>ncreasing people:</a:t>
            </a:r>
          </a:p>
          <a:p>
            <a:pPr marL="285750" indent="-285750">
              <a:lnSpc>
                <a:spcPct val="100000"/>
              </a:lnSpc>
              <a:spcAft>
                <a:spcPts val="0"/>
              </a:spcAft>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sign up for studies,</a:t>
            </a:r>
          </a:p>
          <a:p>
            <a:pPr marL="285750" indent="-285750">
              <a:lnSpc>
                <a:spcPct val="100000"/>
              </a:lnSpc>
              <a:spcAft>
                <a:spcPts val="0"/>
              </a:spcAft>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contributing into research proposal, </a:t>
            </a:r>
          </a:p>
          <a:p>
            <a:pPr marL="285750" indent="-285750">
              <a:lnSpc>
                <a:spcPct val="100000"/>
              </a:lnSpc>
              <a:spcAft>
                <a:spcPts val="0"/>
              </a:spcAft>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conducting research as public members</a:t>
            </a:r>
          </a:p>
          <a:p>
            <a:pPr marL="285750" indent="-285750">
              <a:lnSpc>
                <a:spcPct val="100000"/>
              </a:lnSpc>
              <a:spcAft>
                <a:spcPts val="0"/>
              </a:spcAft>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expressing interest in being peer researchers.</a:t>
            </a:r>
            <a:endParaRPr kumimoji="0" lang="en-GB" sz="1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endParaRPr lang="en-GB" sz="1600" dirty="0">
              <a:solidFill>
                <a:srgbClr val="0070C0"/>
              </a:solidFill>
            </a:endParaRPr>
          </a:p>
        </p:txBody>
      </p:sp>
      <p:sp>
        <p:nvSpPr>
          <p:cNvPr id="5" name="Text Placeholder 4">
            <a:extLst>
              <a:ext uri="{FF2B5EF4-FFF2-40B4-BE49-F238E27FC236}">
                <a16:creationId xmlns:a16="http://schemas.microsoft.com/office/drawing/2014/main" id="{0B492DD2-BDDC-784C-AF3D-AF63051FFF70}"/>
              </a:ext>
            </a:extLst>
          </p:cNvPr>
          <p:cNvSpPr>
            <a:spLocks noGrp="1"/>
          </p:cNvSpPr>
          <p:nvPr>
            <p:ph type="body" sz="quarter" idx="16"/>
          </p:nvPr>
        </p:nvSpPr>
        <p:spPr>
          <a:xfrm>
            <a:off x="9004645" y="2614352"/>
            <a:ext cx="2439999" cy="3665424"/>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GB" sz="1600" dirty="0">
                <a:effectLst/>
                <a:latin typeface="Calibri" panose="020F0502020204030204" pitchFamily="34" charset="0"/>
                <a:ea typeface="Calibri" panose="020F0502020204030204" pitchFamily="34" charset="0"/>
                <a:cs typeface="Calibri" panose="020F0502020204030204" pitchFamily="34" charset="0"/>
              </a:rPr>
              <a:t>72 accredited pharmacy sites reached over 5,400 people:</a:t>
            </a: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latin typeface="Calibri" panose="020F0502020204030204" pitchFamily="34" charset="0"/>
                <a:ea typeface="Calibri" panose="020F0502020204030204" pitchFamily="34" charset="0"/>
                <a:cs typeface="Calibri" panose="020F0502020204030204" pitchFamily="34" charset="0"/>
              </a:rPr>
              <a:t>47% over 75yrs old</a:t>
            </a: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effectLst/>
                <a:latin typeface="Calibri" panose="020F0502020204030204" pitchFamily="34" charset="0"/>
                <a:ea typeface="Calibri" panose="020F0502020204030204" pitchFamily="34" charset="0"/>
                <a:cs typeface="Calibri" panose="020F0502020204030204" pitchFamily="34" charset="0"/>
              </a:rPr>
              <a:t>27% White British</a:t>
            </a: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latin typeface="Calibri" panose="020F0502020204030204" pitchFamily="34" charset="0"/>
                <a:ea typeface="Calibri" panose="020F0502020204030204" pitchFamily="34" charset="0"/>
                <a:cs typeface="Calibri" panose="020F0502020204030204" pitchFamily="34" charset="0"/>
              </a:rPr>
              <a:t>97.4% did not use the NHS App</a:t>
            </a: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latin typeface="Calibri" panose="020F0502020204030204" pitchFamily="34" charset="0"/>
                <a:ea typeface="Calibri" panose="020F0502020204030204" pitchFamily="34" charset="0"/>
                <a:cs typeface="Calibri" panose="020F0502020204030204" pitchFamily="34" charset="0"/>
              </a:rPr>
              <a:t>38.3% new how to order medication online</a:t>
            </a: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effectLst/>
                <a:latin typeface="Calibri" panose="020F0502020204030204" pitchFamily="34" charset="0"/>
                <a:ea typeface="Calibri" panose="020F0502020204030204" pitchFamily="34" charset="0"/>
                <a:cs typeface="Calibri" panose="020F0502020204030204" pitchFamily="34" charset="0"/>
              </a:rPr>
              <a:t>86.2 did not want to sign up to BPoR</a:t>
            </a:r>
          </a:p>
        </p:txBody>
      </p:sp>
      <p:sp>
        <p:nvSpPr>
          <p:cNvPr id="6" name="TextBox 5">
            <a:extLst>
              <a:ext uri="{FF2B5EF4-FFF2-40B4-BE49-F238E27FC236}">
                <a16:creationId xmlns:a16="http://schemas.microsoft.com/office/drawing/2014/main" id="{05A1C3E8-9531-567B-D1E6-CC12A7B30E24}"/>
              </a:ext>
            </a:extLst>
          </p:cNvPr>
          <p:cNvSpPr txBox="1"/>
          <p:nvPr/>
        </p:nvSpPr>
        <p:spPr>
          <a:xfrm>
            <a:off x="467010" y="1691022"/>
            <a:ext cx="5664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a typeface="Calibri Light"/>
                <a:cs typeface="Calibri Light"/>
              </a:rPr>
              <a:t>South West London ICB REN Team led by Dr Catherine Heffernan</a:t>
            </a:r>
            <a:endParaRPr kumimoji="0" lang="en-GB" sz="1800" b="1" i="0" u="none" strike="noStrike" kern="1200" cap="none" spc="0" normalizeH="0" baseline="0" noProof="0" dirty="0">
              <a:ln>
                <a:noFill/>
              </a:ln>
              <a:solidFill>
                <a:srgbClr val="003087"/>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FC225D70-2249-2D11-28AB-B5EB70FB4F7D}"/>
              </a:ext>
            </a:extLst>
          </p:cNvPr>
          <p:cNvSpPr txBox="1"/>
          <p:nvPr/>
        </p:nvSpPr>
        <p:spPr>
          <a:xfrm>
            <a:off x="6503305" y="1737983"/>
            <a:ext cx="2166957"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chemeClr val="tx2"/>
                </a:solidFill>
                <a:ea typeface="Calibri Light"/>
                <a:cs typeface="Calibri Light"/>
              </a:rPr>
              <a:t>Research Café Project</a:t>
            </a:r>
            <a:endParaRPr kumimoji="0" lang="en-GB" sz="18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4ECF28C-EAFD-3B51-AD20-E13812C02C7C}"/>
              </a:ext>
            </a:extLst>
          </p:cNvPr>
          <p:cNvSpPr txBox="1"/>
          <p:nvPr/>
        </p:nvSpPr>
        <p:spPr>
          <a:xfrm>
            <a:off x="9141165" y="1737982"/>
            <a:ext cx="2166957"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087"/>
                </a:solidFill>
                <a:effectLst/>
                <a:uLnTx/>
                <a:uFillTx/>
                <a:latin typeface="Arial" panose="020B0604020202020204" pitchFamily="34" charset="0"/>
                <a:ea typeface="+mn-ea"/>
                <a:cs typeface="Arial" panose="020B0604020202020204" pitchFamily="34" charset="0"/>
              </a:rPr>
              <a:t>Pharmacy &amp; Digital Exclusion</a:t>
            </a:r>
          </a:p>
        </p:txBody>
      </p:sp>
      <p:sp>
        <p:nvSpPr>
          <p:cNvPr id="9" name="TextBox 6">
            <a:extLst>
              <a:ext uri="{FF2B5EF4-FFF2-40B4-BE49-F238E27FC236}">
                <a16:creationId xmlns:a16="http://schemas.microsoft.com/office/drawing/2014/main" id="{6123D71B-2C1A-4FCB-9FB9-31BB27E891DF}"/>
              </a:ext>
            </a:extLst>
          </p:cNvPr>
          <p:cNvSpPr txBox="1">
            <a:spLocks noChangeArrowheads="1"/>
          </p:cNvSpPr>
          <p:nvPr/>
        </p:nvSpPr>
        <p:spPr bwMode="auto">
          <a:xfrm>
            <a:off x="320040" y="611367"/>
            <a:ext cx="25479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0070C0"/>
                </a:solidFill>
                <a:effectLst/>
                <a:uLnTx/>
                <a:uFillTx/>
                <a:latin typeface="Arial"/>
                <a:ea typeface="+mn-ea"/>
                <a:cs typeface="Arial"/>
              </a:rPr>
              <a:t>Increasing</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0070C0"/>
                </a:solidFill>
                <a:effectLst/>
                <a:uLnTx/>
                <a:uFillTx/>
                <a:latin typeface="Arial"/>
                <a:ea typeface="+mn-ea"/>
                <a:cs typeface="Arial"/>
              </a:rPr>
              <a:t>Diversity</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GB" altLang="en-US" sz="20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pic>
        <p:nvPicPr>
          <p:cNvPr id="10" name="Picture 18" descr="A picture containing metalware, vector graphics&#10;&#10;Description automatically generated">
            <a:extLst>
              <a:ext uri="{FF2B5EF4-FFF2-40B4-BE49-F238E27FC236}">
                <a16:creationId xmlns:a16="http://schemas.microsoft.com/office/drawing/2014/main" id="{673C210C-323E-486C-76B2-6DAB56FE1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31" y="469236"/>
            <a:ext cx="847725" cy="828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6E37E2F-A6EE-75D0-4814-A9272E30C0D0}"/>
              </a:ext>
            </a:extLst>
          </p:cNvPr>
          <p:cNvSpPr/>
          <p:nvPr/>
        </p:nvSpPr>
        <p:spPr>
          <a:xfrm>
            <a:off x="258128" y="296680"/>
            <a:ext cx="2671762" cy="121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noFill/>
              <a:effectLst/>
              <a:uLnTx/>
              <a:uFillTx/>
              <a:latin typeface="Arial" panose="020B0604020202020204"/>
              <a:ea typeface="+mn-ea"/>
              <a:cs typeface="+mn-cs"/>
            </a:endParaRPr>
          </a:p>
        </p:txBody>
      </p:sp>
    </p:spTree>
    <p:extLst>
      <p:ext uri="{BB962C8B-B14F-4D97-AF65-F5344CB8AC3E}">
        <p14:creationId xmlns:p14="http://schemas.microsoft.com/office/powerpoint/2010/main" val="73105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79" descr="&quot;&quot;">
            <a:extLst>
              <a:ext uri="{FF2B5EF4-FFF2-40B4-BE49-F238E27FC236}">
                <a16:creationId xmlns:a16="http://schemas.microsoft.com/office/drawing/2014/main" id="{2B68CC23-BE35-D405-62AE-3246C9D4D662}"/>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solidFill>
                  <a:prstClr val="white"/>
                </a:solidFill>
              </a:rPr>
              <a:t>                                                                        </a:t>
            </a:r>
          </a:p>
        </p:txBody>
      </p:sp>
      <p:sp>
        <p:nvSpPr>
          <p:cNvPr id="116739" name="Title 2">
            <a:extLst>
              <a:ext uri="{FF2B5EF4-FFF2-40B4-BE49-F238E27FC236}">
                <a16:creationId xmlns:a16="http://schemas.microsoft.com/office/drawing/2014/main" id="{4B60B6CD-A67C-A45D-1B7E-3C58A59BB571}"/>
              </a:ext>
            </a:extLst>
          </p:cNvPr>
          <p:cNvSpPr>
            <a:spLocks noGrp="1" noChangeArrowheads="1"/>
          </p:cNvSpPr>
          <p:nvPr>
            <p:ph type="title"/>
          </p:nvPr>
        </p:nvSpPr>
        <p:spPr>
          <a:xfrm>
            <a:off x="749300" y="3448050"/>
            <a:ext cx="6692900" cy="777875"/>
          </a:xfrm>
        </p:spPr>
        <p:txBody>
          <a:bodyPr anchor="b"/>
          <a:lstStyle/>
          <a:p>
            <a:pPr eaLnBrk="1" hangingPunct="1"/>
            <a:r>
              <a:rPr lang="en-US" altLang="en-US" sz="4800" b="1">
                <a:solidFill>
                  <a:schemeClr val="accent1"/>
                </a:solidFill>
              </a:rPr>
              <a:t>Any Questions?</a:t>
            </a:r>
          </a:p>
        </p:txBody>
      </p:sp>
      <p:sp>
        <p:nvSpPr>
          <p:cNvPr id="2062" name="sketch line" descr="&quot;&quot;">
            <a:extLst>
              <a:ext uri="{FF2B5EF4-FFF2-40B4-BE49-F238E27FC236}">
                <a16:creationId xmlns:a16="http://schemas.microsoft.com/office/drawing/2014/main" id="{16AFA872-A005-EFD8-C46C-3849DEB3BCB4}"/>
              </a:ext>
            </a:extLst>
          </p:cNvPr>
          <p:cNvSpPr>
            <a:spLocks noGrp="1" noRot="1" noChangeAspect="1" noMove="1" noResize="1" noEditPoints="1" noAdjustHandles="1" noChangeArrowheads="1" noChangeShapeType="1" noTextEdit="1"/>
          </p:cNvSpPr>
          <p:nvPr/>
        </p:nvSpPr>
        <p:spPr>
          <a:xfrm>
            <a:off x="714375" y="4408488"/>
            <a:ext cx="4243388" cy="19050"/>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16741" name="Picture 2" descr="Person silhouette with question mark Royalty Free Vector">
            <a:extLst>
              <a:ext uri="{FF2B5EF4-FFF2-40B4-BE49-F238E27FC236}">
                <a16:creationId xmlns:a16="http://schemas.microsoft.com/office/drawing/2014/main" id="{18C50791-9D57-B26E-1B75-0D31090A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 b="22795"/>
          <a:stretch>
            <a:fillRect/>
          </a:stretch>
        </p:blipFill>
        <p:spPr bwMode="auto">
          <a:xfrm>
            <a:off x="6862763" y="1195388"/>
            <a:ext cx="4087812"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NHS Improvement">
      <a:dk1>
        <a:srgbClr val="000000"/>
      </a:dk1>
      <a:lt1>
        <a:srgbClr val="FFFFFF"/>
      </a:lt1>
      <a:dk2>
        <a:srgbClr val="003087"/>
      </a:dk2>
      <a:lt2>
        <a:srgbClr val="005EB8"/>
      </a:lt2>
      <a:accent1>
        <a:srgbClr val="005EB8"/>
      </a:accent1>
      <a:accent2>
        <a:srgbClr val="41B6E6"/>
      </a:accent2>
      <a:accent3>
        <a:srgbClr val="768692"/>
      </a:accent3>
      <a:accent4>
        <a:srgbClr val="00A499"/>
      </a:accent4>
      <a:accent5>
        <a:srgbClr val="006747"/>
      </a:accent5>
      <a:accent6>
        <a:srgbClr val="00A9CE"/>
      </a:accent6>
      <a:hlink>
        <a:srgbClr val="0072CE"/>
      </a:hlink>
      <a:folHlink>
        <a:srgbClr val="41B6E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Working With Buisness UoN">
      <a:dk1>
        <a:srgbClr val="000000"/>
      </a:dk1>
      <a:lt1>
        <a:srgbClr val="FFFFFF"/>
      </a:lt1>
      <a:dk2>
        <a:srgbClr val="4A4A49"/>
      </a:dk2>
      <a:lt2>
        <a:srgbClr val="92928E"/>
      </a:lt2>
      <a:accent1>
        <a:srgbClr val="009BBD"/>
      </a:accent1>
      <a:accent2>
        <a:srgbClr val="007DA8"/>
      </a:accent2>
      <a:accent3>
        <a:srgbClr val="005697"/>
      </a:accent3>
      <a:accent4>
        <a:srgbClr val="1B2A6B"/>
      </a:accent4>
      <a:accent5>
        <a:srgbClr val="191A4F"/>
      </a:accent5>
      <a:accent6>
        <a:srgbClr val="DEDED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7712</TotalTime>
  <Words>700</Words>
  <Application>Microsoft Macintosh PowerPoint</Application>
  <PresentationFormat>Widescreen</PresentationFormat>
  <Paragraphs>141</Paragraphs>
  <Slides>9</Slides>
  <Notes>9</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9</vt:i4>
      </vt:variant>
    </vt:vector>
  </HeadingPairs>
  <TitlesOfParts>
    <vt:vector size="25" baseType="lpstr">
      <vt:lpstr>Aptos</vt:lpstr>
      <vt:lpstr>Arial</vt:lpstr>
      <vt:lpstr>Calibri</vt:lpstr>
      <vt:lpstr>Calibri Light</vt:lpstr>
      <vt:lpstr>Times New Roman</vt:lpstr>
      <vt:lpstr>Wingdings</vt:lpstr>
      <vt:lpstr>Theme1</vt:lpstr>
      <vt:lpstr>1_Theme1</vt:lpstr>
      <vt:lpstr>2_Theme1</vt:lpstr>
      <vt:lpstr>3_Theme1</vt:lpstr>
      <vt:lpstr>4_Theme1</vt:lpstr>
      <vt:lpstr>6_Office Theme</vt:lpstr>
      <vt:lpstr>1_Custom Design</vt:lpstr>
      <vt:lpstr>Custom Design</vt:lpstr>
      <vt:lpstr>2_Custom Design</vt:lpstr>
      <vt:lpstr>1_Office Theme</vt:lpstr>
      <vt:lpstr>South West London’s Health Research Summit</vt:lpstr>
      <vt:lpstr>Not all who wander are lost</vt:lpstr>
      <vt:lpstr>The pandemic has brought the importance of clinical research and the benefits to patients, the NHS and wider society into a sharper focus than ever before. </vt:lpstr>
      <vt:lpstr>The reason we do research is to generate the evidence patients and the health system needs to provide high quality care and improve outcomes.  </vt:lpstr>
      <vt:lpstr>NHS England: Embedding Research in the NHS</vt:lpstr>
      <vt:lpstr>Where does research take place?</vt:lpstr>
      <vt:lpstr>ICS Research Engagement Network (REN) development programme</vt:lpstr>
      <vt:lpstr>REN in South West London</vt:lpstr>
      <vt:lpstr>Any Questions?</vt:lpstr>
    </vt:vector>
  </TitlesOfParts>
  <Company>The University of Nottingham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search of the Medical School Dean</dc:title>
  <dc:creator>Information Services</dc:creator>
  <cp:lastModifiedBy>Georgia Hunt</cp:lastModifiedBy>
  <cp:revision>277</cp:revision>
  <cp:lastPrinted>2018-08-23T08:02:52Z</cp:lastPrinted>
  <dcterms:created xsi:type="dcterms:W3CDTF">2009-09-15T15:50:45Z</dcterms:created>
  <dcterms:modified xsi:type="dcterms:W3CDTF">2025-05-19T08:44:01Z</dcterms:modified>
</cp:coreProperties>
</file>