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1" r:id="rId4"/>
    <p:sldMasterId id="2147483746" r:id="rId5"/>
    <p:sldMasterId id="2147483764" r:id="rId6"/>
    <p:sldMasterId id="2147483774" r:id="rId7"/>
  </p:sldMasterIdLst>
  <p:notesMasterIdLst>
    <p:notesMasterId r:id="rId26"/>
  </p:notesMasterIdLst>
  <p:handoutMasterIdLst>
    <p:handoutMasterId r:id="rId27"/>
  </p:handoutMasterIdLst>
  <p:sldIdLst>
    <p:sldId id="2147482337" r:id="rId8"/>
    <p:sldId id="2147482338" r:id="rId9"/>
    <p:sldId id="2147482339" r:id="rId10"/>
    <p:sldId id="2147482340" r:id="rId11"/>
    <p:sldId id="2147482341" r:id="rId12"/>
    <p:sldId id="2147482342" r:id="rId13"/>
    <p:sldId id="2147482343" r:id="rId14"/>
    <p:sldId id="2147482344" r:id="rId15"/>
    <p:sldId id="2147482345" r:id="rId16"/>
    <p:sldId id="2147482346" r:id="rId17"/>
    <p:sldId id="2147482348" r:id="rId18"/>
    <p:sldId id="2147482349" r:id="rId19"/>
    <p:sldId id="2147482350" r:id="rId20"/>
    <p:sldId id="2147482351" r:id="rId21"/>
    <p:sldId id="2147482352" r:id="rId22"/>
    <p:sldId id="2147482353" r:id="rId23"/>
    <p:sldId id="2147482354" r:id="rId24"/>
    <p:sldId id="2147482355" r:id="rId2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5pPr>
    <a:lvl6pPr marL="2286000" algn="l" defTabSz="914400" rtl="0" eaLnBrk="1" latinLnBrk="0" hangingPunct="1">
      <a:defRPr kern="1200">
        <a:solidFill>
          <a:schemeClr val="tx1"/>
        </a:solidFill>
        <a:latin typeface="Aptos" panose="020B0004020202020204" pitchFamily="34" charset="0"/>
        <a:ea typeface="+mn-ea"/>
        <a:cs typeface="+mn-cs"/>
      </a:defRPr>
    </a:lvl6pPr>
    <a:lvl7pPr marL="2743200" algn="l" defTabSz="914400" rtl="0" eaLnBrk="1" latinLnBrk="0" hangingPunct="1">
      <a:defRPr kern="1200">
        <a:solidFill>
          <a:schemeClr val="tx1"/>
        </a:solidFill>
        <a:latin typeface="Aptos" panose="020B0004020202020204" pitchFamily="34" charset="0"/>
        <a:ea typeface="+mn-ea"/>
        <a:cs typeface="+mn-cs"/>
      </a:defRPr>
    </a:lvl7pPr>
    <a:lvl8pPr marL="3200400" algn="l" defTabSz="914400" rtl="0" eaLnBrk="1" latinLnBrk="0" hangingPunct="1">
      <a:defRPr kern="1200">
        <a:solidFill>
          <a:schemeClr val="tx1"/>
        </a:solidFill>
        <a:latin typeface="Aptos" panose="020B0004020202020204" pitchFamily="34" charset="0"/>
        <a:ea typeface="+mn-ea"/>
        <a:cs typeface="+mn-cs"/>
      </a:defRPr>
    </a:lvl8pPr>
    <a:lvl9pPr marL="3657600" algn="l" defTabSz="914400" rtl="0" eaLnBrk="1" latinLnBrk="0" hangingPunct="1">
      <a:defRPr kern="1200">
        <a:solidFill>
          <a:schemeClr val="tx1"/>
        </a:solidFill>
        <a:latin typeface="Aptos" panose="020B00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248"/>
    <a:srgbClr val="002488"/>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DF5A82-BBC1-4DE0-A5EE-7752AF4499D3}" v="79" dt="2026-07-02T10:43:49.4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45" autoAdjust="0"/>
    <p:restoredTop sz="66096" autoAdjust="0"/>
  </p:normalViewPr>
  <p:slideViewPr>
    <p:cSldViewPr snapToGrid="0" snapToObjects="1">
      <p:cViewPr varScale="1">
        <p:scale>
          <a:sx n="81" d="100"/>
          <a:sy n="81" d="100"/>
        </p:scale>
        <p:origin x="1720" y="192"/>
      </p:cViewPr>
      <p:guideLst/>
    </p:cSldViewPr>
  </p:slideViewPr>
  <p:outlineViewPr>
    <p:cViewPr>
      <p:scale>
        <a:sx n="33" d="100"/>
        <a:sy n="33" d="100"/>
      </p:scale>
      <p:origin x="0" y="0"/>
    </p:cViewPr>
  </p:outlineViewPr>
  <p:notesTextViewPr>
    <p:cViewPr>
      <p:scale>
        <a:sx n="75" d="100"/>
        <a:sy n="75" d="100"/>
      </p:scale>
      <p:origin x="0" y="0"/>
    </p:cViewPr>
  </p:notesTextViewPr>
  <p:sorterViewPr>
    <p:cViewPr varScale="1">
      <p:scale>
        <a:sx n="1" d="1"/>
        <a:sy n="1" d="1"/>
      </p:scale>
      <p:origin x="0" y="0"/>
    </p:cViewPr>
  </p:sorter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D2E454-8060-433C-B3E5-39D010504770}"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7A2C05CF-E1C4-48E0-8A71-27AF7B96D722}">
      <dgm:prSet phldrT="[Text]" phldr="0"/>
      <dgm:spPr/>
      <dgm:t>
        <a:bodyPr/>
        <a:lstStyle/>
        <a:p>
          <a:r>
            <a:rPr lang="en-GB"/>
            <a:t>Consult</a:t>
          </a:r>
        </a:p>
      </dgm:t>
    </dgm:pt>
    <dgm:pt modelId="{0368EE59-AF80-4AF2-8005-62A7A72C3D60}" type="parTrans" cxnId="{5635870F-0C83-4C49-8B2D-9B3B7E343293}">
      <dgm:prSet/>
      <dgm:spPr/>
      <dgm:t>
        <a:bodyPr/>
        <a:lstStyle/>
        <a:p>
          <a:endParaRPr lang="en-GB"/>
        </a:p>
      </dgm:t>
    </dgm:pt>
    <dgm:pt modelId="{462B4C47-763C-4936-A491-08B3DFA2B082}" type="sibTrans" cxnId="{5635870F-0C83-4C49-8B2D-9B3B7E343293}">
      <dgm:prSet/>
      <dgm:spPr/>
      <dgm:t>
        <a:bodyPr/>
        <a:lstStyle/>
        <a:p>
          <a:endParaRPr lang="en-GB"/>
        </a:p>
      </dgm:t>
    </dgm:pt>
    <dgm:pt modelId="{E69FE5DF-F7AE-4FA5-895B-F04055D47ACC}">
      <dgm:prSet phldrT="[Text]"/>
      <dgm:spPr/>
      <dgm:t>
        <a:bodyPr/>
        <a:lstStyle/>
        <a:p>
          <a:pPr>
            <a:buFont typeface="Arial" panose="020B0604020202020204" pitchFamily="34" charset="0"/>
            <a:buChar char="•"/>
          </a:pPr>
          <a:r>
            <a:rPr lang="en-GB" dirty="0"/>
            <a:t>Consultation with VCS and 2 councils</a:t>
          </a:r>
        </a:p>
      </dgm:t>
    </dgm:pt>
    <dgm:pt modelId="{96F09D7E-BDEB-45B9-8B70-50484BB0FA19}" type="parTrans" cxnId="{47D7B459-434A-483C-8747-6CEA7DA044A0}">
      <dgm:prSet/>
      <dgm:spPr/>
      <dgm:t>
        <a:bodyPr/>
        <a:lstStyle/>
        <a:p>
          <a:endParaRPr lang="en-GB"/>
        </a:p>
      </dgm:t>
    </dgm:pt>
    <dgm:pt modelId="{132B671E-3657-46BF-A1CF-0122060D51A9}" type="sibTrans" cxnId="{47D7B459-434A-483C-8747-6CEA7DA044A0}">
      <dgm:prSet/>
      <dgm:spPr/>
      <dgm:t>
        <a:bodyPr/>
        <a:lstStyle/>
        <a:p>
          <a:endParaRPr lang="en-GB"/>
        </a:p>
      </dgm:t>
    </dgm:pt>
    <dgm:pt modelId="{47D4D442-6F05-482E-A4A2-87F0EDC72051}">
      <dgm:prSet phldrT="[Text]" phldr="0"/>
      <dgm:spPr/>
      <dgm:t>
        <a:bodyPr/>
        <a:lstStyle/>
        <a:p>
          <a:r>
            <a:rPr lang="en-GB" b="1" dirty="0"/>
            <a:t>How do you identify overcrowding &amp; what can you do?</a:t>
          </a:r>
          <a:endParaRPr lang="en-GB" dirty="0"/>
        </a:p>
      </dgm:t>
    </dgm:pt>
    <dgm:pt modelId="{A1EB66A1-3305-4EEF-9749-3ACAF6914194}" type="parTrans" cxnId="{1AFF052B-2CEA-4FF1-AB68-96DA0B6BACE6}">
      <dgm:prSet/>
      <dgm:spPr/>
      <dgm:t>
        <a:bodyPr/>
        <a:lstStyle/>
        <a:p>
          <a:endParaRPr lang="en-GB"/>
        </a:p>
      </dgm:t>
    </dgm:pt>
    <dgm:pt modelId="{F121C0DB-63DA-4FB4-BD9A-3DF75D5ECCD4}" type="sibTrans" cxnId="{1AFF052B-2CEA-4FF1-AB68-96DA0B6BACE6}">
      <dgm:prSet/>
      <dgm:spPr/>
      <dgm:t>
        <a:bodyPr/>
        <a:lstStyle/>
        <a:p>
          <a:endParaRPr lang="en-GB"/>
        </a:p>
      </dgm:t>
    </dgm:pt>
    <dgm:pt modelId="{DE13D211-37D1-4281-87EE-7B111B1D5D9A}">
      <dgm:prSet phldrT="[Text]" phldr="0"/>
      <dgm:spPr/>
      <dgm:t>
        <a:bodyPr/>
        <a:lstStyle/>
        <a:p>
          <a:r>
            <a:rPr lang="en-GB"/>
            <a:t>Research</a:t>
          </a:r>
        </a:p>
      </dgm:t>
    </dgm:pt>
    <dgm:pt modelId="{B7510E8C-EFA2-4029-B351-C23D7570E0EC}" type="parTrans" cxnId="{7A1263F9-0182-4087-9428-378098938022}">
      <dgm:prSet/>
      <dgm:spPr/>
      <dgm:t>
        <a:bodyPr/>
        <a:lstStyle/>
        <a:p>
          <a:endParaRPr lang="en-GB"/>
        </a:p>
      </dgm:t>
    </dgm:pt>
    <dgm:pt modelId="{A0D12F82-1A03-44C1-9EE9-7B61D24EC4BF}" type="sibTrans" cxnId="{7A1263F9-0182-4087-9428-378098938022}">
      <dgm:prSet/>
      <dgm:spPr/>
      <dgm:t>
        <a:bodyPr/>
        <a:lstStyle/>
        <a:p>
          <a:endParaRPr lang="en-GB"/>
        </a:p>
      </dgm:t>
    </dgm:pt>
    <dgm:pt modelId="{D2401FC1-364F-4923-B025-C978C044DAB8}">
      <dgm:prSet phldrT="[Text]"/>
      <dgm:spPr/>
      <dgm:t>
        <a:bodyPr/>
        <a:lstStyle/>
        <a:p>
          <a:pPr>
            <a:buFont typeface="Arial" panose="020B0604020202020204" pitchFamily="34" charset="0"/>
            <a:buChar char="•"/>
          </a:pPr>
          <a:r>
            <a:rPr lang="en-GB" dirty="0"/>
            <a:t>Research with Evidence Islington &amp; </a:t>
          </a:r>
          <a:r>
            <a:rPr lang="en-GB" dirty="0" err="1"/>
            <a:t>HealthWatch</a:t>
          </a:r>
          <a:r>
            <a:rPr lang="en-GB" dirty="0"/>
            <a:t> Islington: qualitative research + data science &amp; “what works” review</a:t>
          </a:r>
        </a:p>
      </dgm:t>
    </dgm:pt>
    <dgm:pt modelId="{F66C8436-33A1-439D-B2B4-4570466442EF}" type="parTrans" cxnId="{5A4F4446-FCCD-4F54-A2E9-16E8F50D49CE}">
      <dgm:prSet/>
      <dgm:spPr/>
      <dgm:t>
        <a:bodyPr/>
        <a:lstStyle/>
        <a:p>
          <a:endParaRPr lang="en-GB"/>
        </a:p>
      </dgm:t>
    </dgm:pt>
    <dgm:pt modelId="{6BAC5140-456C-4541-847F-574751BDEB9D}" type="sibTrans" cxnId="{5A4F4446-FCCD-4F54-A2E9-16E8F50D49CE}">
      <dgm:prSet/>
      <dgm:spPr/>
      <dgm:t>
        <a:bodyPr/>
        <a:lstStyle/>
        <a:p>
          <a:endParaRPr lang="en-GB"/>
        </a:p>
      </dgm:t>
    </dgm:pt>
    <dgm:pt modelId="{DEFF439C-3F9C-4B40-9F29-3B94FD57EA3B}">
      <dgm:prSet phldrT="[Text]" phldr="0"/>
      <dgm:spPr/>
      <dgm:t>
        <a:bodyPr/>
        <a:lstStyle/>
        <a:p>
          <a:r>
            <a:rPr lang="en-GB"/>
            <a:t>Engage</a:t>
          </a:r>
        </a:p>
      </dgm:t>
    </dgm:pt>
    <dgm:pt modelId="{F8AA769F-5FF5-4D60-9151-3E5C144CD21B}" type="parTrans" cxnId="{0C2BD63D-C7A1-4ECD-8277-FC5CB6CB261E}">
      <dgm:prSet/>
      <dgm:spPr/>
      <dgm:t>
        <a:bodyPr/>
        <a:lstStyle/>
        <a:p>
          <a:endParaRPr lang="en-GB"/>
        </a:p>
      </dgm:t>
    </dgm:pt>
    <dgm:pt modelId="{461476CC-9E7B-4266-9426-06E172F7B4FE}" type="sibTrans" cxnId="{0C2BD63D-C7A1-4ECD-8277-FC5CB6CB261E}">
      <dgm:prSet/>
      <dgm:spPr/>
      <dgm:t>
        <a:bodyPr/>
        <a:lstStyle/>
        <a:p>
          <a:endParaRPr lang="en-GB"/>
        </a:p>
      </dgm:t>
    </dgm:pt>
    <dgm:pt modelId="{983A73D0-FDBC-4CAC-BED5-7F12D8CADDDA}">
      <dgm:prSet phldrT="[Text]"/>
      <dgm:spPr/>
      <dgm:t>
        <a:bodyPr/>
        <a:lstStyle/>
        <a:p>
          <a:pPr>
            <a:buFont typeface="Arial" panose="020B0604020202020204" pitchFamily="34" charset="0"/>
            <a:buChar char="•"/>
          </a:pPr>
          <a:r>
            <a:rPr lang="en-GB" b="1" dirty="0"/>
            <a:t>Space Hacks</a:t>
          </a:r>
          <a:r>
            <a:rPr lang="en-GB" dirty="0"/>
            <a:t>: Workshop with VCS, </a:t>
          </a:r>
          <a:r>
            <a:rPr lang="en-GB" dirty="0" err="1"/>
            <a:t>HealthWatch</a:t>
          </a:r>
          <a:r>
            <a:rPr lang="en-GB" dirty="0"/>
            <a:t> Islington, Islington Council, Community Researchers</a:t>
          </a:r>
        </a:p>
      </dgm:t>
    </dgm:pt>
    <dgm:pt modelId="{05A0C8C5-F12C-444B-9AEA-4E20663068C1}" type="parTrans" cxnId="{90F66398-1D97-4863-AF09-E86980A2DD46}">
      <dgm:prSet/>
      <dgm:spPr/>
      <dgm:t>
        <a:bodyPr/>
        <a:lstStyle/>
        <a:p>
          <a:endParaRPr lang="en-GB"/>
        </a:p>
      </dgm:t>
    </dgm:pt>
    <dgm:pt modelId="{79EB97F0-54CE-4483-B752-919E13E4AE4C}" type="sibTrans" cxnId="{90F66398-1D97-4863-AF09-E86980A2DD46}">
      <dgm:prSet/>
      <dgm:spPr/>
      <dgm:t>
        <a:bodyPr/>
        <a:lstStyle/>
        <a:p>
          <a:endParaRPr lang="en-GB"/>
        </a:p>
      </dgm:t>
    </dgm:pt>
    <dgm:pt modelId="{F0F02C02-0B3A-4DE8-8A5C-46F90AC454AE}">
      <dgm:prSet/>
      <dgm:spPr/>
      <dgm:t>
        <a:bodyPr/>
        <a:lstStyle/>
        <a:p>
          <a:r>
            <a:rPr lang="en-GB"/>
            <a:t>Local &amp; national policy engagement </a:t>
          </a:r>
        </a:p>
      </dgm:t>
    </dgm:pt>
    <dgm:pt modelId="{135721E0-71DC-466A-A350-BF00D6B78A74}" type="parTrans" cxnId="{682059F6-61A2-4607-9DE0-18823B229C9A}">
      <dgm:prSet/>
      <dgm:spPr/>
      <dgm:t>
        <a:bodyPr/>
        <a:lstStyle/>
        <a:p>
          <a:endParaRPr lang="en-GB"/>
        </a:p>
      </dgm:t>
    </dgm:pt>
    <dgm:pt modelId="{0E7EA619-09AB-49BD-9E03-E248CA1445A2}" type="sibTrans" cxnId="{682059F6-61A2-4607-9DE0-18823B229C9A}">
      <dgm:prSet/>
      <dgm:spPr/>
      <dgm:t>
        <a:bodyPr/>
        <a:lstStyle/>
        <a:p>
          <a:endParaRPr lang="en-GB"/>
        </a:p>
      </dgm:t>
    </dgm:pt>
    <dgm:pt modelId="{F8DF4C6F-F0A1-4FB1-9D43-529FEF8CB031}" type="pres">
      <dgm:prSet presAssocID="{96D2E454-8060-433C-B3E5-39D010504770}" presName="linearFlow" presStyleCnt="0">
        <dgm:presLayoutVars>
          <dgm:dir/>
          <dgm:animLvl val="lvl"/>
          <dgm:resizeHandles val="exact"/>
        </dgm:presLayoutVars>
      </dgm:prSet>
      <dgm:spPr/>
    </dgm:pt>
    <dgm:pt modelId="{D99A96AA-1EAD-47D0-9534-BBCDAD0DDD3A}" type="pres">
      <dgm:prSet presAssocID="{7A2C05CF-E1C4-48E0-8A71-27AF7B96D722}" presName="composite" presStyleCnt="0"/>
      <dgm:spPr/>
    </dgm:pt>
    <dgm:pt modelId="{97D7AEA6-7FA9-4791-A4A4-D713F0E40FDF}" type="pres">
      <dgm:prSet presAssocID="{7A2C05CF-E1C4-48E0-8A71-27AF7B96D722}" presName="parentText" presStyleLbl="alignNode1" presStyleIdx="0" presStyleCnt="3">
        <dgm:presLayoutVars>
          <dgm:chMax val="1"/>
          <dgm:bulletEnabled val="1"/>
        </dgm:presLayoutVars>
      </dgm:prSet>
      <dgm:spPr/>
    </dgm:pt>
    <dgm:pt modelId="{7A423A2D-C8ED-4802-B8AE-3259787FBBF8}" type="pres">
      <dgm:prSet presAssocID="{7A2C05CF-E1C4-48E0-8A71-27AF7B96D722}" presName="descendantText" presStyleLbl="alignAcc1" presStyleIdx="0" presStyleCnt="3" custLinFactNeighborX="2720" custLinFactNeighborY="1490">
        <dgm:presLayoutVars>
          <dgm:bulletEnabled val="1"/>
        </dgm:presLayoutVars>
      </dgm:prSet>
      <dgm:spPr/>
    </dgm:pt>
    <dgm:pt modelId="{AE3661E5-E279-4427-91C8-44127AA9285B}" type="pres">
      <dgm:prSet presAssocID="{462B4C47-763C-4936-A491-08B3DFA2B082}" presName="sp" presStyleCnt="0"/>
      <dgm:spPr/>
    </dgm:pt>
    <dgm:pt modelId="{5158258E-4E93-4C82-869F-7A7FCACBEC12}" type="pres">
      <dgm:prSet presAssocID="{DE13D211-37D1-4281-87EE-7B111B1D5D9A}" presName="composite" presStyleCnt="0"/>
      <dgm:spPr/>
    </dgm:pt>
    <dgm:pt modelId="{F94633D9-177B-4910-8DE3-2E46DEFA4BE4}" type="pres">
      <dgm:prSet presAssocID="{DE13D211-37D1-4281-87EE-7B111B1D5D9A}" presName="parentText" presStyleLbl="alignNode1" presStyleIdx="1" presStyleCnt="3">
        <dgm:presLayoutVars>
          <dgm:chMax val="1"/>
          <dgm:bulletEnabled val="1"/>
        </dgm:presLayoutVars>
      </dgm:prSet>
      <dgm:spPr/>
    </dgm:pt>
    <dgm:pt modelId="{4B63BB32-3FC4-4268-AA91-A74F55AF29E3}" type="pres">
      <dgm:prSet presAssocID="{DE13D211-37D1-4281-87EE-7B111B1D5D9A}" presName="descendantText" presStyleLbl="alignAcc1" presStyleIdx="1" presStyleCnt="3">
        <dgm:presLayoutVars>
          <dgm:bulletEnabled val="1"/>
        </dgm:presLayoutVars>
      </dgm:prSet>
      <dgm:spPr/>
    </dgm:pt>
    <dgm:pt modelId="{14EA6D5B-F6DF-4FDD-A9FC-17F749EA0A34}" type="pres">
      <dgm:prSet presAssocID="{A0D12F82-1A03-44C1-9EE9-7B61D24EC4BF}" presName="sp" presStyleCnt="0"/>
      <dgm:spPr/>
    </dgm:pt>
    <dgm:pt modelId="{A9D066F1-3615-4725-A0A9-0D42F2A38BE6}" type="pres">
      <dgm:prSet presAssocID="{DEFF439C-3F9C-4B40-9F29-3B94FD57EA3B}" presName="composite" presStyleCnt="0"/>
      <dgm:spPr/>
    </dgm:pt>
    <dgm:pt modelId="{B43161F6-8AAC-4987-8A11-4042E2B0D8F3}" type="pres">
      <dgm:prSet presAssocID="{DEFF439C-3F9C-4B40-9F29-3B94FD57EA3B}" presName="parentText" presStyleLbl="alignNode1" presStyleIdx="2" presStyleCnt="3">
        <dgm:presLayoutVars>
          <dgm:chMax val="1"/>
          <dgm:bulletEnabled val="1"/>
        </dgm:presLayoutVars>
      </dgm:prSet>
      <dgm:spPr/>
    </dgm:pt>
    <dgm:pt modelId="{C37DC04A-09E8-41C9-AB40-A5D3148CE11E}" type="pres">
      <dgm:prSet presAssocID="{DEFF439C-3F9C-4B40-9F29-3B94FD57EA3B}" presName="descendantText" presStyleLbl="alignAcc1" presStyleIdx="2" presStyleCnt="3">
        <dgm:presLayoutVars>
          <dgm:bulletEnabled val="1"/>
        </dgm:presLayoutVars>
      </dgm:prSet>
      <dgm:spPr/>
    </dgm:pt>
  </dgm:ptLst>
  <dgm:cxnLst>
    <dgm:cxn modelId="{5AE3020D-9397-482B-B172-98B992818980}" type="presOf" srcId="{DEFF439C-3F9C-4B40-9F29-3B94FD57EA3B}" destId="{B43161F6-8AAC-4987-8A11-4042E2B0D8F3}" srcOrd="0" destOrd="0" presId="urn:microsoft.com/office/officeart/2005/8/layout/chevron2"/>
    <dgm:cxn modelId="{5635870F-0C83-4C49-8B2D-9B3B7E343293}" srcId="{96D2E454-8060-433C-B3E5-39D010504770}" destId="{7A2C05CF-E1C4-48E0-8A71-27AF7B96D722}" srcOrd="0" destOrd="0" parTransId="{0368EE59-AF80-4AF2-8005-62A7A72C3D60}" sibTransId="{462B4C47-763C-4936-A491-08B3DFA2B082}"/>
    <dgm:cxn modelId="{1AFF052B-2CEA-4FF1-AB68-96DA0B6BACE6}" srcId="{7A2C05CF-E1C4-48E0-8A71-27AF7B96D722}" destId="{47D4D442-6F05-482E-A4A2-87F0EDC72051}" srcOrd="1" destOrd="0" parTransId="{A1EB66A1-3305-4EEF-9749-3ACAF6914194}" sibTransId="{F121C0DB-63DA-4FB4-BD9A-3DF75D5ECCD4}"/>
    <dgm:cxn modelId="{FF542B2F-6C90-464B-8608-39A1DD8F05C0}" type="presOf" srcId="{DE13D211-37D1-4281-87EE-7B111B1D5D9A}" destId="{F94633D9-177B-4910-8DE3-2E46DEFA4BE4}" srcOrd="0" destOrd="0" presId="urn:microsoft.com/office/officeart/2005/8/layout/chevron2"/>
    <dgm:cxn modelId="{1B2AAB39-023D-4E5B-8E3D-6401A46621B4}" type="presOf" srcId="{E69FE5DF-F7AE-4FA5-895B-F04055D47ACC}" destId="{7A423A2D-C8ED-4802-B8AE-3259787FBBF8}" srcOrd="0" destOrd="0" presId="urn:microsoft.com/office/officeart/2005/8/layout/chevron2"/>
    <dgm:cxn modelId="{0C2BD63D-C7A1-4ECD-8277-FC5CB6CB261E}" srcId="{96D2E454-8060-433C-B3E5-39D010504770}" destId="{DEFF439C-3F9C-4B40-9F29-3B94FD57EA3B}" srcOrd="2" destOrd="0" parTransId="{F8AA769F-5FF5-4D60-9151-3E5C144CD21B}" sibTransId="{461476CC-9E7B-4266-9426-06E172F7B4FE}"/>
    <dgm:cxn modelId="{41431E44-F465-4F7F-8B79-FE6FAB2CB986}" type="presOf" srcId="{D2401FC1-364F-4923-B025-C978C044DAB8}" destId="{4B63BB32-3FC4-4268-AA91-A74F55AF29E3}" srcOrd="0" destOrd="0" presId="urn:microsoft.com/office/officeart/2005/8/layout/chevron2"/>
    <dgm:cxn modelId="{5A4F4446-FCCD-4F54-A2E9-16E8F50D49CE}" srcId="{DE13D211-37D1-4281-87EE-7B111B1D5D9A}" destId="{D2401FC1-364F-4923-B025-C978C044DAB8}" srcOrd="0" destOrd="0" parTransId="{F66C8436-33A1-439D-B2B4-4570466442EF}" sibTransId="{6BAC5140-456C-4541-847F-574751BDEB9D}"/>
    <dgm:cxn modelId="{47D7B459-434A-483C-8747-6CEA7DA044A0}" srcId="{7A2C05CF-E1C4-48E0-8A71-27AF7B96D722}" destId="{E69FE5DF-F7AE-4FA5-895B-F04055D47ACC}" srcOrd="0" destOrd="0" parTransId="{96F09D7E-BDEB-45B9-8B70-50484BB0FA19}" sibTransId="{132B671E-3657-46BF-A1CF-0122060D51A9}"/>
    <dgm:cxn modelId="{FC063777-141F-4E66-8DBF-A635603EB028}" type="presOf" srcId="{983A73D0-FDBC-4CAC-BED5-7F12D8CADDDA}" destId="{C37DC04A-09E8-41C9-AB40-A5D3148CE11E}" srcOrd="0" destOrd="0" presId="urn:microsoft.com/office/officeart/2005/8/layout/chevron2"/>
    <dgm:cxn modelId="{A3019B97-C6EA-4DE3-A635-0E834F7D914E}" type="presOf" srcId="{7A2C05CF-E1C4-48E0-8A71-27AF7B96D722}" destId="{97D7AEA6-7FA9-4791-A4A4-D713F0E40FDF}" srcOrd="0" destOrd="0" presId="urn:microsoft.com/office/officeart/2005/8/layout/chevron2"/>
    <dgm:cxn modelId="{90F66398-1D97-4863-AF09-E86980A2DD46}" srcId="{DEFF439C-3F9C-4B40-9F29-3B94FD57EA3B}" destId="{983A73D0-FDBC-4CAC-BED5-7F12D8CADDDA}" srcOrd="0" destOrd="0" parTransId="{05A0C8C5-F12C-444B-9AEA-4E20663068C1}" sibTransId="{79EB97F0-54CE-4483-B752-919E13E4AE4C}"/>
    <dgm:cxn modelId="{6E2A6AE2-2786-48A9-85DF-7857F98B2B12}" type="presOf" srcId="{47D4D442-6F05-482E-A4A2-87F0EDC72051}" destId="{7A423A2D-C8ED-4802-B8AE-3259787FBBF8}" srcOrd="0" destOrd="1" presId="urn:microsoft.com/office/officeart/2005/8/layout/chevron2"/>
    <dgm:cxn modelId="{3AF0E7E7-B97C-4D25-8425-6F5E2171D3A6}" type="presOf" srcId="{96D2E454-8060-433C-B3E5-39D010504770}" destId="{F8DF4C6F-F0A1-4FB1-9D43-529FEF8CB031}" srcOrd="0" destOrd="0" presId="urn:microsoft.com/office/officeart/2005/8/layout/chevron2"/>
    <dgm:cxn modelId="{B9F337EF-5748-46E1-A5CB-0B8A592C1EB8}" type="presOf" srcId="{F0F02C02-0B3A-4DE8-8A5C-46F90AC454AE}" destId="{C37DC04A-09E8-41C9-AB40-A5D3148CE11E}" srcOrd="0" destOrd="1" presId="urn:microsoft.com/office/officeart/2005/8/layout/chevron2"/>
    <dgm:cxn modelId="{682059F6-61A2-4607-9DE0-18823B229C9A}" srcId="{DEFF439C-3F9C-4B40-9F29-3B94FD57EA3B}" destId="{F0F02C02-0B3A-4DE8-8A5C-46F90AC454AE}" srcOrd="1" destOrd="0" parTransId="{135721E0-71DC-466A-A350-BF00D6B78A74}" sibTransId="{0E7EA619-09AB-49BD-9E03-E248CA1445A2}"/>
    <dgm:cxn modelId="{7A1263F9-0182-4087-9428-378098938022}" srcId="{96D2E454-8060-433C-B3E5-39D010504770}" destId="{DE13D211-37D1-4281-87EE-7B111B1D5D9A}" srcOrd="1" destOrd="0" parTransId="{B7510E8C-EFA2-4029-B351-C23D7570E0EC}" sibTransId="{A0D12F82-1A03-44C1-9EE9-7B61D24EC4BF}"/>
    <dgm:cxn modelId="{82FF984D-7329-4FE6-A630-F55562512DE2}" type="presParOf" srcId="{F8DF4C6F-F0A1-4FB1-9D43-529FEF8CB031}" destId="{D99A96AA-1EAD-47D0-9534-BBCDAD0DDD3A}" srcOrd="0" destOrd="0" presId="urn:microsoft.com/office/officeart/2005/8/layout/chevron2"/>
    <dgm:cxn modelId="{8A753222-B40E-4921-B9B4-377FD93782DB}" type="presParOf" srcId="{D99A96AA-1EAD-47D0-9534-BBCDAD0DDD3A}" destId="{97D7AEA6-7FA9-4791-A4A4-D713F0E40FDF}" srcOrd="0" destOrd="0" presId="urn:microsoft.com/office/officeart/2005/8/layout/chevron2"/>
    <dgm:cxn modelId="{FEC00334-2128-4B19-A070-106FF7C6B3C2}" type="presParOf" srcId="{D99A96AA-1EAD-47D0-9534-BBCDAD0DDD3A}" destId="{7A423A2D-C8ED-4802-B8AE-3259787FBBF8}" srcOrd="1" destOrd="0" presId="urn:microsoft.com/office/officeart/2005/8/layout/chevron2"/>
    <dgm:cxn modelId="{A38AB14B-71F9-40AB-847E-228C53F8CEC3}" type="presParOf" srcId="{F8DF4C6F-F0A1-4FB1-9D43-529FEF8CB031}" destId="{AE3661E5-E279-4427-91C8-44127AA9285B}" srcOrd="1" destOrd="0" presId="urn:microsoft.com/office/officeart/2005/8/layout/chevron2"/>
    <dgm:cxn modelId="{D9EF2BA9-C1FA-4EA9-9357-D9EC9B5BD4EF}" type="presParOf" srcId="{F8DF4C6F-F0A1-4FB1-9D43-529FEF8CB031}" destId="{5158258E-4E93-4C82-869F-7A7FCACBEC12}" srcOrd="2" destOrd="0" presId="urn:microsoft.com/office/officeart/2005/8/layout/chevron2"/>
    <dgm:cxn modelId="{97A20D77-239C-4A24-B28C-EA8A2112CEC5}" type="presParOf" srcId="{5158258E-4E93-4C82-869F-7A7FCACBEC12}" destId="{F94633D9-177B-4910-8DE3-2E46DEFA4BE4}" srcOrd="0" destOrd="0" presId="urn:microsoft.com/office/officeart/2005/8/layout/chevron2"/>
    <dgm:cxn modelId="{41C44D00-0868-4771-BB8D-1050B861CEB6}" type="presParOf" srcId="{5158258E-4E93-4C82-869F-7A7FCACBEC12}" destId="{4B63BB32-3FC4-4268-AA91-A74F55AF29E3}" srcOrd="1" destOrd="0" presId="urn:microsoft.com/office/officeart/2005/8/layout/chevron2"/>
    <dgm:cxn modelId="{D95D56EA-2CF1-47B6-A5AE-80445783A959}" type="presParOf" srcId="{F8DF4C6F-F0A1-4FB1-9D43-529FEF8CB031}" destId="{14EA6D5B-F6DF-4FDD-A9FC-17F749EA0A34}" srcOrd="3" destOrd="0" presId="urn:microsoft.com/office/officeart/2005/8/layout/chevron2"/>
    <dgm:cxn modelId="{B934BB88-84D4-4C97-B8EE-11CF3E0918A4}" type="presParOf" srcId="{F8DF4C6F-F0A1-4FB1-9D43-529FEF8CB031}" destId="{A9D066F1-3615-4725-A0A9-0D42F2A38BE6}" srcOrd="4" destOrd="0" presId="urn:microsoft.com/office/officeart/2005/8/layout/chevron2"/>
    <dgm:cxn modelId="{F70AE67D-9B6E-44B9-A021-0B133CF96EB7}" type="presParOf" srcId="{A9D066F1-3615-4725-A0A9-0D42F2A38BE6}" destId="{B43161F6-8AAC-4987-8A11-4042E2B0D8F3}" srcOrd="0" destOrd="0" presId="urn:microsoft.com/office/officeart/2005/8/layout/chevron2"/>
    <dgm:cxn modelId="{B3F23D0F-DF06-4BD6-8A1A-438A24CBD91F}" type="presParOf" srcId="{A9D066F1-3615-4725-A0A9-0D42F2A38BE6}" destId="{C37DC04A-09E8-41C9-AB40-A5D3148CE11E}" srcOrd="1" destOrd="0" presId="urn:microsoft.com/office/officeart/2005/8/layout/chevron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7AEA6-7FA9-4791-A4A4-D713F0E40FDF}">
      <dsp:nvSpPr>
        <dsp:cNvPr id="0" name=""/>
        <dsp:cNvSpPr/>
      </dsp:nvSpPr>
      <dsp:spPr>
        <a:xfrm rot="5400000">
          <a:off x="-289718" y="292805"/>
          <a:ext cx="1931458" cy="1352020"/>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Consult</a:t>
          </a:r>
        </a:p>
      </dsp:txBody>
      <dsp:txXfrm rot="-5400000">
        <a:off x="1" y="679096"/>
        <a:ext cx="1352020" cy="579438"/>
      </dsp:txXfrm>
    </dsp:sp>
    <dsp:sp modelId="{7A423A2D-C8ED-4802-B8AE-3259787FBBF8}">
      <dsp:nvSpPr>
        <dsp:cNvPr id="0" name=""/>
        <dsp:cNvSpPr/>
      </dsp:nvSpPr>
      <dsp:spPr>
        <a:xfrm rot="5400000">
          <a:off x="4112286" y="-2738472"/>
          <a:ext cx="1255447" cy="6775979"/>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Font typeface="Arial" panose="020B0604020202020204" pitchFamily="34" charset="0"/>
            <a:buChar char="•"/>
          </a:pPr>
          <a:r>
            <a:rPr lang="en-GB" sz="2100" kern="1200" dirty="0"/>
            <a:t>Consultation with VCS and 2 councils</a:t>
          </a:r>
        </a:p>
        <a:p>
          <a:pPr marL="228600" lvl="1" indent="-228600" algn="l" defTabSz="933450">
            <a:lnSpc>
              <a:spcPct val="90000"/>
            </a:lnSpc>
            <a:spcBef>
              <a:spcPct val="0"/>
            </a:spcBef>
            <a:spcAft>
              <a:spcPct val="15000"/>
            </a:spcAft>
            <a:buChar char="•"/>
          </a:pPr>
          <a:r>
            <a:rPr lang="en-GB" sz="2100" b="1" kern="1200" dirty="0"/>
            <a:t>How do you identify overcrowding &amp; what can you do?</a:t>
          </a:r>
          <a:endParaRPr lang="en-GB" sz="2100" kern="1200" dirty="0"/>
        </a:p>
      </dsp:txBody>
      <dsp:txXfrm rot="-5400000">
        <a:off x="1352020" y="83080"/>
        <a:ext cx="6714693" cy="1132875"/>
      </dsp:txXfrm>
    </dsp:sp>
    <dsp:sp modelId="{F94633D9-177B-4910-8DE3-2E46DEFA4BE4}">
      <dsp:nvSpPr>
        <dsp:cNvPr id="0" name=""/>
        <dsp:cNvSpPr/>
      </dsp:nvSpPr>
      <dsp:spPr>
        <a:xfrm rot="5400000">
          <a:off x="-289718" y="2033323"/>
          <a:ext cx="1931458" cy="1352020"/>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Research</a:t>
          </a:r>
        </a:p>
      </dsp:txBody>
      <dsp:txXfrm rot="-5400000">
        <a:off x="1" y="2419614"/>
        <a:ext cx="1352020" cy="579438"/>
      </dsp:txXfrm>
    </dsp:sp>
    <dsp:sp modelId="{4B63BB32-3FC4-4268-AA91-A74F55AF29E3}">
      <dsp:nvSpPr>
        <dsp:cNvPr id="0" name=""/>
        <dsp:cNvSpPr/>
      </dsp:nvSpPr>
      <dsp:spPr>
        <a:xfrm rot="5400000">
          <a:off x="4112286" y="-1016661"/>
          <a:ext cx="1255447" cy="6775979"/>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Font typeface="Arial" panose="020B0604020202020204" pitchFamily="34" charset="0"/>
            <a:buChar char="•"/>
          </a:pPr>
          <a:r>
            <a:rPr lang="en-GB" sz="2100" kern="1200" dirty="0"/>
            <a:t>Research with Evidence Islington &amp; </a:t>
          </a:r>
          <a:r>
            <a:rPr lang="en-GB" sz="2100" kern="1200" dirty="0" err="1"/>
            <a:t>HealthWatch</a:t>
          </a:r>
          <a:r>
            <a:rPr lang="en-GB" sz="2100" kern="1200" dirty="0"/>
            <a:t> Islington: qualitative research + data science &amp; “what works” review</a:t>
          </a:r>
        </a:p>
      </dsp:txBody>
      <dsp:txXfrm rot="-5400000">
        <a:off x="1352020" y="1804891"/>
        <a:ext cx="6714693" cy="1132875"/>
      </dsp:txXfrm>
    </dsp:sp>
    <dsp:sp modelId="{B43161F6-8AAC-4987-8A11-4042E2B0D8F3}">
      <dsp:nvSpPr>
        <dsp:cNvPr id="0" name=""/>
        <dsp:cNvSpPr/>
      </dsp:nvSpPr>
      <dsp:spPr>
        <a:xfrm rot="5400000">
          <a:off x="-289718" y="3773840"/>
          <a:ext cx="1931458" cy="1352020"/>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Engage</a:t>
          </a:r>
        </a:p>
      </dsp:txBody>
      <dsp:txXfrm rot="-5400000">
        <a:off x="1" y="4160131"/>
        <a:ext cx="1352020" cy="579438"/>
      </dsp:txXfrm>
    </dsp:sp>
    <dsp:sp modelId="{C37DC04A-09E8-41C9-AB40-A5D3148CE11E}">
      <dsp:nvSpPr>
        <dsp:cNvPr id="0" name=""/>
        <dsp:cNvSpPr/>
      </dsp:nvSpPr>
      <dsp:spPr>
        <a:xfrm rot="5400000">
          <a:off x="4112286" y="723856"/>
          <a:ext cx="1255447" cy="6775979"/>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Font typeface="Arial" panose="020B0604020202020204" pitchFamily="34" charset="0"/>
            <a:buChar char="•"/>
          </a:pPr>
          <a:r>
            <a:rPr lang="en-GB" sz="2100" b="1" kern="1200" dirty="0"/>
            <a:t>Space Hacks</a:t>
          </a:r>
          <a:r>
            <a:rPr lang="en-GB" sz="2100" kern="1200" dirty="0"/>
            <a:t>: Workshop with VCS, </a:t>
          </a:r>
          <a:r>
            <a:rPr lang="en-GB" sz="2100" kern="1200" dirty="0" err="1"/>
            <a:t>HealthWatch</a:t>
          </a:r>
          <a:r>
            <a:rPr lang="en-GB" sz="2100" kern="1200" dirty="0"/>
            <a:t> Islington, Islington Council, Community Researchers</a:t>
          </a:r>
        </a:p>
        <a:p>
          <a:pPr marL="228600" lvl="1" indent="-228600" algn="l" defTabSz="933450">
            <a:lnSpc>
              <a:spcPct val="90000"/>
            </a:lnSpc>
            <a:spcBef>
              <a:spcPct val="0"/>
            </a:spcBef>
            <a:spcAft>
              <a:spcPct val="15000"/>
            </a:spcAft>
            <a:buChar char="•"/>
          </a:pPr>
          <a:r>
            <a:rPr lang="en-GB" sz="2100" kern="1200"/>
            <a:t>Local &amp; national policy engagement </a:t>
          </a:r>
        </a:p>
      </dsp:txBody>
      <dsp:txXfrm rot="-5400000">
        <a:off x="1352020" y="3545408"/>
        <a:ext cx="6714693" cy="113287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9B173D-BDE1-334A-A54B-AB7416F0886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FA8520C-8460-0D42-86C9-D0794A4B3E8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4B85B03-F712-974C-A1D8-1F9A468F5B60}" type="datetimeFigureOut">
              <a:rPr lang="en-US" smtClean="0"/>
              <a:t>7/22/26</a:t>
            </a:fld>
            <a:endParaRPr lang="en-US"/>
          </a:p>
        </p:txBody>
      </p:sp>
      <p:sp>
        <p:nvSpPr>
          <p:cNvPr id="4" name="Footer Placeholder 3">
            <a:extLst>
              <a:ext uri="{FF2B5EF4-FFF2-40B4-BE49-F238E27FC236}">
                <a16:creationId xmlns:a16="http://schemas.microsoft.com/office/drawing/2014/main" id="{CE5F3C87-CBF7-CC4C-8F0D-1EB8B063577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B9DA787-5DE4-CD4A-B75E-AC89ED789CE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074958-CA5E-0C46-B182-67DF590DF54A}" type="slidenum">
              <a:rPr lang="en-US" smtClean="0"/>
              <a:t>‹#›</a:t>
            </a:fld>
            <a:endParaRPr lang="en-US"/>
          </a:p>
        </p:txBody>
      </p:sp>
    </p:spTree>
    <p:extLst>
      <p:ext uri="{BB962C8B-B14F-4D97-AF65-F5344CB8AC3E}">
        <p14:creationId xmlns:p14="http://schemas.microsoft.com/office/powerpoint/2010/main" val="3750469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33EF3F-35E2-3B43-BF81-CFC248C52316}" type="datetimeFigureOut">
              <a:rPr lang="en-US" smtClean="0"/>
              <a:t>7/22/26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C03F89-1949-E64B-AC42-D3BE5974B6DB}" type="slidenum">
              <a:rPr lang="en-US" smtClean="0"/>
              <a:t>‹#›</a:t>
            </a:fld>
            <a:endParaRPr lang="en-US"/>
          </a:p>
        </p:txBody>
      </p:sp>
    </p:spTree>
    <p:extLst>
      <p:ext uri="{BB962C8B-B14F-4D97-AF65-F5344CB8AC3E}">
        <p14:creationId xmlns:p14="http://schemas.microsoft.com/office/powerpoint/2010/main" val="2227265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C03F89-1949-E64B-AC42-D3BE5974B6DB}"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611371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Projects?</a:t>
            </a:r>
          </a:p>
          <a:p>
            <a:r>
              <a:rPr lang="en-GB" dirty="0"/>
              <a:t>Baseline evaluation?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C03F89-1949-E64B-AC42-D3BE5974B6DB}"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597914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EI team: built into strong HR policies – where we advertise, mitigations at interview, guaranteed interview scheme</a:t>
            </a:r>
          </a:p>
          <a:p>
            <a:r>
              <a:rPr lang="en-GB" dirty="0"/>
              <a:t>Cultural competence: neurodiversity session run by the team, workplace passports – your document that you can share with your </a:t>
            </a:r>
            <a:r>
              <a:rPr lang="en-GB" dirty="0" err="1"/>
              <a:t>mgr</a:t>
            </a:r>
            <a:r>
              <a:rPr lang="en-GB" dirty="0"/>
              <a:t> to agree adaptations with your </a:t>
            </a:r>
            <a:r>
              <a:rPr lang="en-GB" dirty="0" err="1"/>
              <a:t>mgr</a:t>
            </a:r>
            <a:r>
              <a:rPr lang="en-GB" dirty="0"/>
              <a:t> and it follow you throughout the org, e.g. shorter days, big screen </a:t>
            </a:r>
          </a:p>
          <a:p>
            <a:r>
              <a:rPr lang="en-GB" dirty="0"/>
              <a:t>How diverse perspectives influence HDRC </a:t>
            </a:r>
          </a:p>
          <a:p>
            <a:r>
              <a:rPr lang="en-GB" dirty="0"/>
              <a:t>– EI implementation sessions in person – run by range of staff, evidence of staff at all levels shaping delivery, </a:t>
            </a:r>
          </a:p>
          <a:p>
            <a:r>
              <a:rPr lang="en-GB" dirty="0"/>
              <a:t>- SDB – see also earlier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C03F89-1949-E64B-AC42-D3BE5974B6DB}"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64591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Inclusive research TEAM</a:t>
            </a:r>
          </a:p>
          <a:p>
            <a:r>
              <a:rPr lang="en-GB" dirty="0"/>
              <a:t>Inclusion community researchers</a:t>
            </a:r>
          </a:p>
          <a:p>
            <a:r>
              <a:rPr lang="en-GB" dirty="0"/>
              <a:t>Inclusivity of projects in EI</a:t>
            </a:r>
          </a:p>
          <a:p>
            <a:endParaRPr lang="en-GB" dirty="0"/>
          </a:p>
          <a:p>
            <a:r>
              <a:rPr lang="en-GB" dirty="0"/>
              <a:t>Factored in costs of resident engagement, LWW, paying for carers: lessons learned: LBI policies state should produce evidence for need for carers</a:t>
            </a:r>
          </a:p>
          <a:p>
            <a:endParaRPr lang="en-GB" dirty="0"/>
          </a:p>
          <a:p>
            <a:r>
              <a:rPr lang="en-GB" dirty="0"/>
              <a:t>Budgeted for translation of materials</a:t>
            </a:r>
          </a:p>
          <a:p>
            <a:r>
              <a:rPr lang="en-GB" dirty="0"/>
              <a:t>Developing booklet – an output from community researchers – directly for residents to use </a:t>
            </a:r>
          </a:p>
          <a:p>
            <a:r>
              <a:rPr lang="en-GB" dirty="0"/>
              <a:t>Makes easier for all </a:t>
            </a:r>
            <a:r>
              <a:rPr lang="en-GB" dirty="0" err="1"/>
              <a:t>pptto</a:t>
            </a:r>
            <a:r>
              <a:rPr lang="en-GB" dirty="0"/>
              <a:t> get </a:t>
            </a:r>
            <a:r>
              <a:rPr lang="en-GB" dirty="0" err="1"/>
              <a:t>ijvolved</a:t>
            </a:r>
            <a:r>
              <a:rPr lang="en-GB" dirty="0"/>
              <a:t> in research </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C03F89-1949-E64B-AC42-D3BE5974B6DB}"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444039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 the booklet </a:t>
            </a:r>
          </a:p>
          <a:p>
            <a:r>
              <a:rPr lang="en-GB" dirty="0"/>
              <a:t>Website – different format of meeting notes for residents (1 page summaries </a:t>
            </a:r>
          </a:p>
          <a:p>
            <a:r>
              <a:rPr lang="en-GB" dirty="0"/>
              <a:t>Going to communities (</a:t>
            </a:r>
            <a:r>
              <a:rPr lang="en-GB" dirty="0" err="1"/>
              <a:t>eg</a:t>
            </a:r>
            <a:r>
              <a:rPr lang="en-GB" dirty="0"/>
              <a:t> VAI conference) rather than expecting them to do it for us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C03F89-1949-E64B-AC42-D3BE5974B6DB}"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820907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71500">
              <a:buFont typeface="Arial" panose="020B0604020202020204" pitchFamily="34" charset="0"/>
              <a:buChar char="•"/>
            </a:pPr>
            <a:r>
              <a:rPr lang="en-GB" sz="1200" dirty="0"/>
              <a:t>Housing</a:t>
            </a:r>
          </a:p>
          <a:p>
            <a:pPr marL="571500" indent="-571500">
              <a:buFont typeface="Arial" panose="020B0604020202020204" pitchFamily="34" charset="0"/>
              <a:buChar char="•"/>
            </a:pPr>
            <a:r>
              <a:rPr lang="en-GB" sz="1200" dirty="0"/>
              <a:t>Education</a:t>
            </a:r>
          </a:p>
          <a:p>
            <a:pPr marL="571500" indent="-571500">
              <a:buFont typeface="Arial" panose="020B0604020202020204" pitchFamily="34" charset="0"/>
              <a:buChar char="•"/>
            </a:pPr>
            <a:r>
              <a:rPr lang="en-GB" sz="1200" dirty="0"/>
              <a:t>Employment</a:t>
            </a:r>
          </a:p>
          <a:p>
            <a:pPr marL="571500" indent="-571500">
              <a:buFont typeface="Arial" panose="020B0604020202020204" pitchFamily="34" charset="0"/>
              <a:buChar char="•"/>
            </a:pPr>
            <a:r>
              <a:rPr lang="en-GB" sz="1200" dirty="0"/>
              <a:t>Environment </a:t>
            </a:r>
          </a:p>
          <a:p>
            <a:pPr marL="571500" indent="-571500">
              <a:buFont typeface="Arial" panose="020B0604020202020204" pitchFamily="34" charset="0"/>
              <a:buChar char="•"/>
            </a:pPr>
            <a:r>
              <a:rPr lang="en-GB" sz="1200" dirty="0"/>
              <a:t>Safety</a:t>
            </a:r>
          </a:p>
          <a:p>
            <a:pPr marL="571500" indent="-571500">
              <a:buFont typeface="Arial" panose="020B0604020202020204" pitchFamily="34" charset="0"/>
              <a:buChar char="•"/>
            </a:pPr>
            <a:r>
              <a:rPr lang="en-GB" sz="1200" dirty="0"/>
              <a:t>Social Care</a:t>
            </a:r>
          </a:p>
          <a:p>
            <a:pPr marL="0" indent="0">
              <a:buFont typeface="Arial" panose="020B0604020202020204" pitchFamily="34" charset="0"/>
              <a:buNone/>
            </a:pPr>
            <a:endParaRPr lang="en-GB" sz="1200" dirty="0"/>
          </a:p>
          <a:p>
            <a:pPr marL="0" indent="0">
              <a:buFont typeface="Arial" panose="020B0604020202020204" pitchFamily="34" charset="0"/>
              <a:buNone/>
            </a:pPr>
            <a:r>
              <a:rPr lang="en-GB" sz="1200" dirty="0"/>
              <a:t>public health mandated responsibilities +++ </a:t>
            </a:r>
            <a:endParaRPr lang="en-GB" dirty="0"/>
          </a:p>
          <a:p>
            <a:endParaRPr lang="en-GB" dirty="0"/>
          </a:p>
          <a:p>
            <a:pPr algn="l">
              <a:spcAft>
                <a:spcPts val="1500"/>
              </a:spcAft>
              <a:buFont typeface="Arial" panose="020B0604020202020204" pitchFamily="34" charset="0"/>
              <a:buChar char="•"/>
            </a:pPr>
            <a:r>
              <a:rPr lang="en-GB" b="1" i="0" dirty="0">
                <a:solidFill>
                  <a:srgbClr val="464B51"/>
                </a:solidFill>
                <a:effectLst/>
                <a:latin typeface="Arial" panose="020B0604020202020204" pitchFamily="34" charset="0"/>
              </a:rPr>
              <a:t>NHS Health Checks</a:t>
            </a:r>
            <a:r>
              <a:rPr lang="en-GB" b="0" i="0" dirty="0">
                <a:solidFill>
                  <a:srgbClr val="464B51"/>
                </a:solidFill>
                <a:effectLst/>
                <a:latin typeface="Arial" panose="020B0604020202020204" pitchFamily="34" charset="0"/>
              </a:rPr>
              <a:t> — councils must offer a health check to all eligible adults aged 40 to 74 every five </a:t>
            </a:r>
            <a:r>
              <a:rPr lang="en-GB" b="0" i="0" dirty="0" err="1">
                <a:solidFill>
                  <a:srgbClr val="464B51"/>
                </a:solidFill>
                <a:effectLst/>
                <a:latin typeface="Arial" panose="020B0604020202020204" pitchFamily="34" charset="0"/>
              </a:rPr>
              <a:t>yearsNational</a:t>
            </a:r>
            <a:r>
              <a:rPr lang="en-GB" b="0" i="0" dirty="0">
                <a:solidFill>
                  <a:srgbClr val="464B51"/>
                </a:solidFill>
                <a:effectLst/>
                <a:latin typeface="Arial" panose="020B0604020202020204" pitchFamily="34" charset="0"/>
              </a:rPr>
              <a:t> child measurement programme — annual weighing and measuring of children in reception and Year 6</a:t>
            </a:r>
          </a:p>
          <a:p>
            <a:pPr algn="l">
              <a:spcAft>
                <a:spcPts val="1500"/>
              </a:spcAft>
              <a:buFont typeface="Arial" panose="020B0604020202020204" pitchFamily="34" charset="0"/>
              <a:buChar char="•"/>
            </a:pPr>
            <a:r>
              <a:rPr lang="en-GB" b="1" i="0" dirty="0">
                <a:solidFill>
                  <a:srgbClr val="464B51"/>
                </a:solidFill>
                <a:effectLst/>
                <a:latin typeface="Arial" panose="020B0604020202020204" pitchFamily="34" charset="0"/>
              </a:rPr>
              <a:t>Health visiting services</a:t>
            </a:r>
            <a:r>
              <a:rPr lang="en-GB" b="0" i="0" dirty="0">
                <a:solidFill>
                  <a:srgbClr val="464B51"/>
                </a:solidFill>
                <a:effectLst/>
                <a:latin typeface="Arial" panose="020B0604020202020204" pitchFamily="34" charset="0"/>
              </a:rPr>
              <a:t> — the healthy child programme for children aged 0 to 5, including five mandated universal health reviews</a:t>
            </a:r>
          </a:p>
          <a:p>
            <a:pPr algn="l">
              <a:spcAft>
                <a:spcPts val="1500"/>
              </a:spcAft>
              <a:buFont typeface="Arial" panose="020B0604020202020204" pitchFamily="34" charset="0"/>
              <a:buChar char="•"/>
            </a:pPr>
            <a:r>
              <a:rPr lang="en-GB" b="1" i="0" dirty="0">
                <a:solidFill>
                  <a:srgbClr val="464B51"/>
                </a:solidFill>
                <a:effectLst/>
                <a:latin typeface="Arial" panose="020B0604020202020204" pitchFamily="34" charset="0"/>
              </a:rPr>
              <a:t>School nursing services</a:t>
            </a:r>
            <a:r>
              <a:rPr lang="en-GB" b="0" i="0" dirty="0">
                <a:solidFill>
                  <a:srgbClr val="464B51"/>
                </a:solidFill>
                <a:effectLst/>
                <a:latin typeface="Arial" panose="020B0604020202020204" pitchFamily="34" charset="0"/>
              </a:rPr>
              <a:t> — the healthy child programme for children aged 5 to 19</a:t>
            </a:r>
          </a:p>
          <a:p>
            <a:pPr algn="l">
              <a:spcAft>
                <a:spcPts val="1500"/>
              </a:spcAft>
              <a:buFont typeface="Arial" panose="020B0604020202020204" pitchFamily="34" charset="0"/>
              <a:buChar char="•"/>
            </a:pPr>
            <a:r>
              <a:rPr lang="en-GB" b="1" i="0" dirty="0">
                <a:solidFill>
                  <a:srgbClr val="464B51"/>
                </a:solidFill>
                <a:effectLst/>
                <a:latin typeface="Arial" panose="020B0604020202020204" pitchFamily="34" charset="0"/>
              </a:rPr>
              <a:t>Sexual health services</a:t>
            </a:r>
            <a:r>
              <a:rPr lang="en-GB" b="0" i="0" dirty="0">
                <a:solidFill>
                  <a:srgbClr val="464B51"/>
                </a:solidFill>
                <a:effectLst/>
                <a:latin typeface="Arial" panose="020B0604020202020204" pitchFamily="34" charset="0"/>
              </a:rPr>
              <a:t> — including open-access sexually transmitted infection (STI) testing and treatment, and contraception provision</a:t>
            </a:r>
          </a:p>
          <a:p>
            <a:pPr algn="l">
              <a:spcAft>
                <a:spcPts val="1500"/>
              </a:spcAft>
              <a:buFont typeface="Arial" panose="020B0604020202020204" pitchFamily="34" charset="0"/>
              <a:buChar char="•"/>
            </a:pPr>
            <a:r>
              <a:rPr lang="en-GB" b="1" i="0" dirty="0">
                <a:solidFill>
                  <a:srgbClr val="464B51"/>
                </a:solidFill>
                <a:effectLst/>
                <a:latin typeface="Arial" panose="020B0604020202020204" pitchFamily="34" charset="0"/>
              </a:rPr>
              <a:t>Drug and alcohol treatment and recovery services</a:t>
            </a:r>
            <a:r>
              <a:rPr lang="en-GB" b="0" i="0" dirty="0">
                <a:solidFill>
                  <a:srgbClr val="464B51"/>
                </a:solidFill>
                <a:effectLst/>
                <a:latin typeface="Arial" panose="020B0604020202020204" pitchFamily="34" charset="0"/>
              </a:rPr>
              <a:t> — an accessible system providing a full range of NICE-compliant interventions</a:t>
            </a:r>
          </a:p>
          <a:p>
            <a:pPr algn="l">
              <a:spcAft>
                <a:spcPts val="1500"/>
              </a:spcAft>
              <a:buFont typeface="Arial" panose="020B0604020202020204" pitchFamily="34" charset="0"/>
              <a:buChar char="•"/>
            </a:pPr>
            <a:r>
              <a:rPr lang="en-GB" b="1" i="0" dirty="0">
                <a:solidFill>
                  <a:srgbClr val="464B51"/>
                </a:solidFill>
                <a:effectLst/>
                <a:latin typeface="Arial" panose="020B0604020202020204" pitchFamily="34" charset="0"/>
              </a:rPr>
              <a:t>Smoking cessation services</a:t>
            </a:r>
            <a:r>
              <a:rPr lang="en-GB" b="0" i="0" dirty="0">
                <a:solidFill>
                  <a:srgbClr val="464B51"/>
                </a:solidFill>
                <a:effectLst/>
                <a:latin typeface="Arial" panose="020B0604020202020204" pitchFamily="34" charset="0"/>
              </a:rPr>
              <a:t> — stop smoking support and treatment</a:t>
            </a:r>
          </a:p>
          <a:p>
            <a:pPr algn="l">
              <a:spcAft>
                <a:spcPts val="1500"/>
              </a:spcAft>
              <a:buFont typeface="Arial" panose="020B0604020202020204" pitchFamily="34" charset="0"/>
              <a:buChar char="•"/>
            </a:pPr>
            <a:r>
              <a:rPr lang="en-GB" b="1" i="0" dirty="0">
                <a:solidFill>
                  <a:srgbClr val="464B51"/>
                </a:solidFill>
                <a:effectLst/>
                <a:latin typeface="Arial" panose="020B0604020202020204" pitchFamily="34" charset="0"/>
              </a:rPr>
              <a:t>Oral health improvement programmes</a:t>
            </a:r>
            <a:r>
              <a:rPr lang="en-GB" b="0" i="0" dirty="0">
                <a:solidFill>
                  <a:srgbClr val="464B51"/>
                </a:solidFill>
                <a:effectLst/>
                <a:latin typeface="Arial" panose="020B0604020202020204" pitchFamily="34" charset="0"/>
              </a:rPr>
              <a:t> — including supervised toothbrushing in high-deprivation areas where appropriate</a:t>
            </a:r>
          </a:p>
          <a:p>
            <a:pPr algn="l">
              <a:spcAft>
                <a:spcPts val="1500"/>
              </a:spcAft>
              <a:buFont typeface="Arial" panose="020B0604020202020204" pitchFamily="34" charset="0"/>
              <a:buChar char="•"/>
            </a:pPr>
            <a:r>
              <a:rPr lang="en-GB" b="1" i="0" dirty="0">
                <a:solidFill>
                  <a:srgbClr val="464B51"/>
                </a:solidFill>
                <a:effectLst/>
                <a:latin typeface="Arial" panose="020B0604020202020204" pitchFamily="34" charset="0"/>
              </a:rPr>
              <a:t>Local health protection</a:t>
            </a:r>
            <a:r>
              <a:rPr lang="en-GB" b="0" i="0" dirty="0">
                <a:solidFill>
                  <a:srgbClr val="464B51"/>
                </a:solidFill>
                <a:effectLst/>
                <a:latin typeface="Arial" panose="020B0604020202020204" pitchFamily="34" charset="0"/>
              </a:rPr>
              <a:t> — councils have a duty to ensure arrangements are in place to respond to health protection incidents and emergencies in their area, working with UKHSA.</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C03F89-1949-E64B-AC42-D3BE5974B6DB}"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4041239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Jess</a:t>
            </a:r>
          </a:p>
          <a:p>
            <a:endParaRPr lang="en-GB"/>
          </a:p>
          <a:p>
            <a:r>
              <a:rPr lang="en-GB"/>
              <a:t>3% overall, </a:t>
            </a:r>
          </a:p>
          <a:p>
            <a:endParaRPr lang="en-GB"/>
          </a:p>
          <a:p>
            <a:r>
              <a:rPr lang="en-GB"/>
              <a:t>https://www.ethnicity-facts-figures.service.gov.uk/housing/housing-conditions/overcrowded-households/latest/#by-ethnicity-and-area</a:t>
            </a:r>
          </a:p>
          <a:p>
            <a:endParaRPr lang="en-GB"/>
          </a:p>
          <a:p>
            <a:r>
              <a:rPr lang="en-GB"/>
              <a:t>Drivers – shrinking SH sector, higher rents, smaller properties </a:t>
            </a:r>
          </a:p>
          <a:p>
            <a:r>
              <a:rPr lang="en-GB" sz="1200" b="1" i="0" kern="1200">
                <a:solidFill>
                  <a:schemeClr val="tx1"/>
                </a:solidFill>
                <a:effectLst/>
                <a:latin typeface="+mn-lt"/>
                <a:ea typeface="+mn-ea"/>
                <a:cs typeface="+mn-cs"/>
              </a:rPr>
              <a:t>City-wide, households can expect to wait 844 days (2 years and 3 months) for a one-bed property, while the wait for a family-sized home of four or more bedrooms stands at 2,304 days (6 years and 3 months). https://centreforlondon.org/publication/londons-social-housing-waiting-times/</a:t>
            </a:r>
            <a:endParaRPr lang="en-GB" b="1"/>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2B17782-4777-4C0D-AC59-3A85CB00CFE4}" type="slidenum">
              <a:rPr kumimoji="0" lang="en-GB"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850073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Mayor Civic Award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DCFEB-2155-46C3-9015-F7B70DFD521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4000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https://www.rssleicesterresources.org.uk/edi-toolkit</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C03F89-1949-E64B-AC42-D3BE5974B6DB}"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660803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We haven’t done this</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C03F89-1949-E64B-AC42-D3BE5974B6DB}"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425079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Sabrina</a:t>
            </a:r>
            <a:r>
              <a:rPr lang="en-GB" dirty="0"/>
              <a:t> – do you have a doc for: </a:t>
            </a:r>
            <a:r>
              <a:rPr kumimoji="0" lang="en-US" altLang="en-US" sz="1200" b="0" i="0" u="none" strike="noStrike" cap="none" normalizeH="0" baseline="0" dirty="0">
                <a:ln>
                  <a:noFill/>
                </a:ln>
                <a:solidFill>
                  <a:schemeClr val="tx1"/>
                </a:solidFill>
                <a:effectLst/>
                <a:latin typeface="+mn-lt"/>
                <a:cs typeface="Segoe UI" panose="020B0502040204020203" pitchFamily="34" charset="0"/>
              </a:rPr>
              <a:t>strategies to </a:t>
            </a:r>
            <a:r>
              <a:rPr kumimoji="0" lang="en-US" altLang="en-US" sz="1200" b="1" i="0" u="none" strike="noStrike" cap="none" normalizeH="0" baseline="0" dirty="0">
                <a:ln>
                  <a:noFill/>
                </a:ln>
                <a:solidFill>
                  <a:schemeClr val="tx1"/>
                </a:solidFill>
                <a:effectLst/>
                <a:latin typeface="+mn-lt"/>
                <a:cs typeface="Segoe UI" panose="020B0502040204020203" pitchFamily="34" charset="0"/>
              </a:rPr>
              <a:t>recruit and retain diverse contributors</a:t>
            </a:r>
          </a:p>
          <a:p>
            <a:r>
              <a:rPr kumimoji="0" lang="en-US" sz="1200" b="1" i="0" u="none" strike="noStrike" cap="none" normalizeH="0" baseline="0" dirty="0">
                <a:ln>
                  <a:noFill/>
                </a:ln>
                <a:solidFill>
                  <a:schemeClr val="tx1"/>
                </a:solidFill>
                <a:effectLst/>
                <a:latin typeface="+mn-lt"/>
                <a:cs typeface="Segoe UI" panose="020B0502040204020203" pitchFamily="34" charset="0"/>
              </a:rPr>
              <a:t>See annual report from 24/25 on recruitment approach</a:t>
            </a:r>
          </a:p>
          <a:p>
            <a:endParaRPr kumimoji="0" lang="en-US" sz="1200" b="1" i="0" u="none" strike="noStrike" cap="none" normalizeH="0" baseline="0" dirty="0">
              <a:ln>
                <a:noFill/>
              </a:ln>
              <a:solidFill>
                <a:schemeClr val="tx1"/>
              </a:solidFill>
              <a:effectLst/>
              <a:latin typeface="+mn-lt"/>
              <a:cs typeface="Segoe UI" panose="020B0502040204020203" pitchFamily="34" charset="0"/>
            </a:endParaRPr>
          </a:p>
          <a:p>
            <a:r>
              <a:rPr kumimoji="0" lang="en-US" sz="1200" b="1" i="0" u="none" strike="noStrike" cap="none" normalizeH="0" baseline="0" dirty="0">
                <a:ln>
                  <a:noFill/>
                </a:ln>
                <a:solidFill>
                  <a:schemeClr val="tx1"/>
                </a:solidFill>
                <a:effectLst/>
                <a:latin typeface="+mn-lt"/>
                <a:cs typeface="Segoe UI" panose="020B0502040204020203" pitchFamily="34" charset="0"/>
              </a:rPr>
              <a:t>Training for CRs; how do we </a:t>
            </a:r>
          </a:p>
          <a:p>
            <a:endParaRPr kumimoji="0" lang="en-US" sz="1200" b="1" i="0" u="none" strike="noStrike" cap="none" normalizeH="0" baseline="0" dirty="0">
              <a:ln>
                <a:noFill/>
              </a:ln>
              <a:solidFill>
                <a:schemeClr val="tx1"/>
              </a:solidFill>
              <a:effectLst/>
              <a:latin typeface="+mn-lt"/>
              <a:cs typeface="Segoe UI" panose="020B0502040204020203" pitchFamily="34" charset="0"/>
            </a:endParaRPr>
          </a:p>
          <a:p>
            <a:r>
              <a:rPr kumimoji="0" lang="en-US" sz="1200" b="1" i="0" u="none" strike="noStrike" cap="none" normalizeH="0" baseline="0" dirty="0">
                <a:ln>
                  <a:noFill/>
                </a:ln>
                <a:solidFill>
                  <a:schemeClr val="tx1"/>
                </a:solidFill>
                <a:effectLst/>
                <a:latin typeface="+mn-lt"/>
                <a:cs typeface="Segoe UI" panose="020B0502040204020203" pitchFamily="34" charset="0"/>
              </a:rPr>
              <a:t>SDB: 2 rather than 1, pre meet, post meet, </a:t>
            </a:r>
          </a:p>
          <a:p>
            <a:r>
              <a:rPr kumimoji="0" lang="en-US" sz="1200" b="1" i="0" u="none" strike="noStrike" cap="none" normalizeH="0" baseline="0" dirty="0">
                <a:ln>
                  <a:noFill/>
                </a:ln>
                <a:solidFill>
                  <a:schemeClr val="tx1"/>
                </a:solidFill>
                <a:effectLst/>
                <a:latin typeface="+mn-lt"/>
                <a:cs typeface="Segoe UI" panose="020B0502040204020203" pitchFamily="34" charset="0"/>
              </a:rPr>
              <a:t>Adaptation in response: Structure to do in FG rather than all as less threatening</a:t>
            </a:r>
          </a:p>
          <a:p>
            <a:r>
              <a:rPr kumimoji="0" lang="en-US" sz="1200" b="1" i="0" u="none" strike="noStrike" cap="none" normalizeH="0" baseline="0" dirty="0">
                <a:ln>
                  <a:noFill/>
                </a:ln>
                <a:solidFill>
                  <a:schemeClr val="tx1"/>
                </a:solidFill>
                <a:effectLst/>
                <a:latin typeface="+mn-lt"/>
                <a:cs typeface="Segoe UI" panose="020B0502040204020203" pitchFamily="34" charset="0"/>
              </a:rPr>
              <a:t>Summary publicly available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C03F89-1949-E64B-AC42-D3BE5974B6DB}"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453830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VAI – how do we target VCS for projects?</a:t>
            </a:r>
          </a:p>
          <a:p>
            <a:r>
              <a:rPr lang="en-GB" b="1" dirty="0"/>
              <a:t>Data from the evaluation  - noting we can change this</a:t>
            </a:r>
            <a:r>
              <a:rPr lang="en-GB" dirty="0"/>
              <a:t>– who did we reach? In what ways is diversity sought? Seniority, directorate, demographics, VCS – level of contact but how might we do this?</a:t>
            </a:r>
          </a:p>
          <a:p>
            <a:endParaRPr lang="en-GB" dirty="0"/>
          </a:p>
          <a:p>
            <a:r>
              <a:rPr lang="en-GB" dirty="0"/>
              <a:t>Fran – can we audit VAWG for EDI?</a:t>
            </a:r>
          </a:p>
          <a:p>
            <a:r>
              <a:rPr lang="en-GB" dirty="0"/>
              <a:t>Jack – can we audit focus groups for adult learning – going to under served groups? Would this have happened at all in another form without you/EI?</a:t>
            </a:r>
          </a:p>
          <a:p>
            <a:r>
              <a:rPr lang="en-GB" dirty="0"/>
              <a:t>Claire – audit baseline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C03F89-1949-E64B-AC42-D3BE5974B6DB}"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457341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slide 6</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C03F89-1949-E64B-AC42-D3BE5974B6DB}"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6490026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UCL Instructions - Using the PowerPoint Templat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C0947C-FF15-2071-E3B9-318B175C58C7}"/>
              </a:ext>
              <a:ext uri="{C183D7F6-B498-43B3-948B-1728B52AA6E4}">
                <adec:decorative xmlns:adec="http://schemas.microsoft.com/office/drawing/2017/decorative" val="0"/>
              </a:ext>
            </a:extLst>
          </p:cNvPr>
          <p:cNvSpPr txBox="1"/>
          <p:nvPr/>
        </p:nvSpPr>
        <p:spPr>
          <a:xfrm>
            <a:off x="0" y="0"/>
            <a:ext cx="12192000" cy="461665"/>
          </a:xfrm>
          <a:prstGeom prst="rect">
            <a:avLst/>
          </a:prstGeom>
          <a:solidFill>
            <a:srgbClr val="EEDEFF"/>
          </a:solidFill>
        </p:spPr>
        <p:txBody>
          <a:bodyPr wrap="square" rtlCol="0">
            <a:spAutoFit/>
          </a:bodyPr>
          <a:lstStyle/>
          <a:p>
            <a:pPr lvl="1"/>
            <a:r>
              <a:rPr lang="en-GB" sz="2400" b="1" i="0" kern="1200" dirty="0">
                <a:solidFill>
                  <a:schemeClr val="tx1"/>
                </a:solidFill>
                <a:effectLst/>
                <a:latin typeface="Aptos" panose="020B0004020202020204" pitchFamily="34" charset="0"/>
                <a:ea typeface="+mn-ea"/>
                <a:cs typeface="+mn-cs"/>
              </a:rPr>
              <a:t>Using the PowerPoint Template</a:t>
            </a:r>
          </a:p>
        </p:txBody>
      </p:sp>
      <p:pic>
        <p:nvPicPr>
          <p:cNvPr id="2" name="Picture 1">
            <a:extLst>
              <a:ext uri="{FF2B5EF4-FFF2-40B4-BE49-F238E27FC236}">
                <a16:creationId xmlns:a16="http://schemas.microsoft.com/office/drawing/2014/main" id="{43C2163B-CB7B-1F39-3497-AE8407BE19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8142200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CL 4 column colour panels">
    <p:spTree>
      <p:nvGrpSpPr>
        <p:cNvPr id="1" name=""/>
        <p:cNvGrpSpPr/>
        <p:nvPr/>
      </p:nvGrpSpPr>
      <p:grpSpPr>
        <a:xfrm>
          <a:off x="0" y="0"/>
          <a:ext cx="0" cy="0"/>
          <a:chOff x="0" y="0"/>
          <a:chExt cx="0" cy="0"/>
        </a:xfrm>
      </p:grpSpPr>
      <p:sp>
        <p:nvSpPr>
          <p:cNvPr id="7" name="Main Headline" descr="Headline">
            <a:extLst>
              <a:ext uri="{FF2B5EF4-FFF2-40B4-BE49-F238E27FC236}">
                <a16:creationId xmlns:a16="http://schemas.microsoft.com/office/drawing/2014/main" id="{5CB62203-BCF9-3241-9684-0F4402446FAF}"/>
              </a:ext>
            </a:extLst>
          </p:cNvPr>
          <p:cNvSpPr>
            <a:spLocks noGrp="1"/>
          </p:cNvSpPr>
          <p:nvPr>
            <p:ph type="body" sz="quarter" idx="13"/>
          </p:nvPr>
        </p:nvSpPr>
        <p:spPr>
          <a:xfrm>
            <a:off x="360000" y="922302"/>
            <a:ext cx="2610000" cy="5220000"/>
          </a:xfrm>
          <a:solidFill>
            <a:srgbClr val="002248"/>
          </a:solidFill>
        </p:spPr>
        <p:txBody>
          <a:bodyPr lIns="180000" tIns="180000" rIns="180000" bIns="180000"/>
          <a:lstStyle>
            <a:lvl1pPr marL="11112" indent="0">
              <a:buNone/>
              <a:defRPr>
                <a:solidFill>
                  <a:schemeClr val="bg1"/>
                </a:solidFill>
              </a:defRPr>
            </a:lvl1pPr>
            <a:lvl2pPr>
              <a:buFontTx/>
              <a:buNone/>
              <a:defRPr/>
            </a:lvl2pPr>
          </a:lstStyle>
          <a:p>
            <a:pPr lvl="0"/>
            <a:r>
              <a:rPr lang="en-US" sz="3600">
                <a:latin typeface="Arial" panose="020B0604020202020204" pitchFamily="34" charset="0"/>
                <a:cs typeface="Arial" panose="020B0604020202020204" pitchFamily="34" charset="0"/>
              </a:rPr>
              <a:t>Click to edit Master text styles</a:t>
            </a:r>
          </a:p>
        </p:txBody>
      </p:sp>
      <p:sp>
        <p:nvSpPr>
          <p:cNvPr id="8" name="background">
            <a:extLst>
              <a:ext uri="{FF2B5EF4-FFF2-40B4-BE49-F238E27FC236}">
                <a16:creationId xmlns:a16="http://schemas.microsoft.com/office/drawing/2014/main" id="{E0051C4D-5840-9846-A6CC-052B1F915DE4}"/>
              </a:ext>
            </a:extLst>
          </p:cNvPr>
          <p:cNvSpPr>
            <a:spLocks noGrp="1"/>
          </p:cNvSpPr>
          <p:nvPr>
            <p:ph type="body" sz="quarter" idx="14" hasCustomPrompt="1"/>
          </p:nvPr>
        </p:nvSpPr>
        <p:spPr>
          <a:xfrm>
            <a:off x="3286800" y="900000"/>
            <a:ext cx="2610000" cy="5220000"/>
          </a:xfrm>
          <a:solidFill>
            <a:srgbClr val="002248"/>
          </a:solidFill>
        </p:spPr>
        <p:txBody>
          <a:bodyPr lIns="180000" tIns="180000" rIns="180000" bIns="180000"/>
          <a:lstStyle>
            <a:lvl1pPr marL="11112" indent="0">
              <a:buNone/>
              <a:defRPr>
                <a:solidFill>
                  <a:schemeClr val="bg1"/>
                </a:solidFill>
              </a:defRPr>
            </a:lvl1pPr>
            <a:lvl2pPr>
              <a:buFontTx/>
              <a:buNone/>
              <a:defRPr/>
            </a:lvl2pPr>
          </a:lstStyle>
          <a:p>
            <a:r>
              <a:rPr lang="en-US" sz="3600" dirty="0">
                <a:latin typeface="Arial" panose="020B0604020202020204" pitchFamily="34" charset="0"/>
                <a:cs typeface="Arial" panose="020B0604020202020204" pitchFamily="34" charset="0"/>
              </a:rPr>
              <a:t>1</a:t>
            </a:r>
          </a:p>
        </p:txBody>
      </p:sp>
      <p:pic>
        <p:nvPicPr>
          <p:cNvPr id="19" name="Picture" descr="Image">
            <a:extLst>
              <a:ext uri="{FF2B5EF4-FFF2-40B4-BE49-F238E27FC236}">
                <a16:creationId xmlns:a16="http://schemas.microsoft.com/office/drawing/2014/main" id="{7D295661-D9DD-8D43-9041-6814DE8FF69D}"/>
              </a:ext>
            </a:extLst>
          </p:cNvPr>
          <p:cNvPicPr>
            <a:picLocks noChangeAspect="1"/>
          </p:cNvPicPr>
          <p:nvPr userDrawn="1"/>
        </p:nvPicPr>
        <p:blipFill>
          <a:blip r:embed="rId2"/>
          <a:stretch>
            <a:fillRect/>
          </a:stretch>
        </p:blipFill>
        <p:spPr>
          <a:xfrm>
            <a:off x="3905624" y="1290917"/>
            <a:ext cx="1328200" cy="1557617"/>
          </a:xfrm>
          <a:prstGeom prst="rect">
            <a:avLst/>
          </a:prstGeom>
        </p:spPr>
      </p:pic>
      <p:sp>
        <p:nvSpPr>
          <p:cNvPr id="13" name="Text" descr="Text">
            <a:extLst>
              <a:ext uri="{FF2B5EF4-FFF2-40B4-BE49-F238E27FC236}">
                <a16:creationId xmlns:a16="http://schemas.microsoft.com/office/drawing/2014/main" id="{73CED3B5-33C7-894B-9D58-FC396998F4D3}"/>
              </a:ext>
            </a:extLst>
          </p:cNvPr>
          <p:cNvSpPr>
            <a:spLocks noGrp="1"/>
          </p:cNvSpPr>
          <p:nvPr>
            <p:ph type="body" sz="quarter" idx="18"/>
          </p:nvPr>
        </p:nvSpPr>
        <p:spPr>
          <a:xfrm>
            <a:off x="3503712" y="3073400"/>
            <a:ext cx="2222500" cy="3022600"/>
          </a:xfrm>
        </p:spPr>
        <p:txBody>
          <a:bodyPr/>
          <a:lstStyle>
            <a:lvl1pPr>
              <a:defRPr sz="1800">
                <a:solidFill>
                  <a:schemeClr val="bg1"/>
                </a:solidFill>
              </a:defRPr>
            </a:lvl1pPr>
            <a:lvl2pPr algn="l">
              <a:defRPr sz="1800"/>
            </a:lvl2pPr>
            <a:lvl3pPr marL="180975" indent="-169863">
              <a:tabLst/>
              <a:defRPr/>
            </a:lvl3pPr>
          </a:lstStyle>
          <a:p>
            <a:pPr lvl="0"/>
            <a:r>
              <a:rPr lang="en-US"/>
              <a:t>Click to edit Master text styles</a:t>
            </a:r>
          </a:p>
        </p:txBody>
      </p:sp>
      <p:sp>
        <p:nvSpPr>
          <p:cNvPr id="9" name="background">
            <a:extLst>
              <a:ext uri="{FF2B5EF4-FFF2-40B4-BE49-F238E27FC236}">
                <a16:creationId xmlns:a16="http://schemas.microsoft.com/office/drawing/2014/main" id="{E69AB749-3152-6149-94E2-048594181730}"/>
              </a:ext>
            </a:extLst>
          </p:cNvPr>
          <p:cNvSpPr>
            <a:spLocks noGrp="1"/>
          </p:cNvSpPr>
          <p:nvPr>
            <p:ph type="body" sz="quarter" idx="15" hasCustomPrompt="1"/>
          </p:nvPr>
        </p:nvSpPr>
        <p:spPr>
          <a:xfrm>
            <a:off x="6238800" y="900000"/>
            <a:ext cx="2610000" cy="5220000"/>
          </a:xfrm>
          <a:solidFill>
            <a:srgbClr val="002248"/>
          </a:solidFill>
        </p:spPr>
        <p:txBody>
          <a:bodyPr lIns="180000" tIns="180000" rIns="180000" bIns="180000"/>
          <a:lstStyle>
            <a:lvl1pPr marL="11112" indent="0">
              <a:buNone/>
              <a:defRPr>
                <a:solidFill>
                  <a:schemeClr val="bg1"/>
                </a:solidFill>
              </a:defRPr>
            </a:lvl1pPr>
            <a:lvl2pPr>
              <a:buFontTx/>
              <a:buNone/>
              <a:defRPr/>
            </a:lvl2pPr>
          </a:lstStyle>
          <a:p>
            <a:r>
              <a:rPr lang="en-US" sz="3600" dirty="0">
                <a:latin typeface="Arial" panose="020B0604020202020204" pitchFamily="34" charset="0"/>
                <a:cs typeface="Arial" panose="020B0604020202020204" pitchFamily="34" charset="0"/>
              </a:rPr>
              <a:t>2</a:t>
            </a:r>
          </a:p>
        </p:txBody>
      </p:sp>
      <p:pic>
        <p:nvPicPr>
          <p:cNvPr id="21" name="Picture" descr="Image">
            <a:extLst>
              <a:ext uri="{FF2B5EF4-FFF2-40B4-BE49-F238E27FC236}">
                <a16:creationId xmlns:a16="http://schemas.microsoft.com/office/drawing/2014/main" id="{34669171-BF23-B54C-8D3F-B1C89E122C36}"/>
              </a:ext>
            </a:extLst>
          </p:cNvPr>
          <p:cNvPicPr>
            <a:picLocks noChangeAspect="1"/>
          </p:cNvPicPr>
          <p:nvPr userDrawn="1"/>
        </p:nvPicPr>
        <p:blipFill>
          <a:blip r:embed="rId2"/>
          <a:stretch>
            <a:fillRect/>
          </a:stretch>
        </p:blipFill>
        <p:spPr>
          <a:xfrm>
            <a:off x="6960096" y="1292400"/>
            <a:ext cx="1328200" cy="1557617"/>
          </a:xfrm>
          <a:prstGeom prst="rect">
            <a:avLst/>
          </a:prstGeom>
        </p:spPr>
      </p:pic>
      <p:sp>
        <p:nvSpPr>
          <p:cNvPr id="14" name="Text" descr="Text">
            <a:extLst>
              <a:ext uri="{FF2B5EF4-FFF2-40B4-BE49-F238E27FC236}">
                <a16:creationId xmlns:a16="http://schemas.microsoft.com/office/drawing/2014/main" id="{87F3A240-3369-0145-B540-5A60FA0848EA}"/>
              </a:ext>
            </a:extLst>
          </p:cNvPr>
          <p:cNvSpPr>
            <a:spLocks noGrp="1"/>
          </p:cNvSpPr>
          <p:nvPr>
            <p:ph type="body" sz="quarter" idx="19"/>
          </p:nvPr>
        </p:nvSpPr>
        <p:spPr>
          <a:xfrm>
            <a:off x="6456040" y="3073400"/>
            <a:ext cx="2222500" cy="3022600"/>
          </a:xfrm>
        </p:spPr>
        <p:txBody>
          <a:bodyPr/>
          <a:lstStyle>
            <a:lvl1pPr>
              <a:defRPr sz="1800">
                <a:solidFill>
                  <a:schemeClr val="bg1"/>
                </a:solidFill>
              </a:defRPr>
            </a:lvl1pPr>
            <a:lvl2pPr algn="l">
              <a:defRPr sz="1800"/>
            </a:lvl2pPr>
            <a:lvl3pPr marL="180975" indent="-169863">
              <a:tabLst/>
              <a:defRPr/>
            </a:lvl3pPr>
          </a:lstStyle>
          <a:p>
            <a:pPr lvl="0"/>
            <a:r>
              <a:rPr lang="en-US"/>
              <a:t>Click to edit Master text styles</a:t>
            </a:r>
          </a:p>
        </p:txBody>
      </p:sp>
      <p:sp>
        <p:nvSpPr>
          <p:cNvPr id="10" name="background">
            <a:extLst>
              <a:ext uri="{FF2B5EF4-FFF2-40B4-BE49-F238E27FC236}">
                <a16:creationId xmlns:a16="http://schemas.microsoft.com/office/drawing/2014/main" id="{F708712F-D0E9-B94A-A9B7-F258F0F10A73}"/>
              </a:ext>
            </a:extLst>
          </p:cNvPr>
          <p:cNvSpPr>
            <a:spLocks noGrp="1"/>
          </p:cNvSpPr>
          <p:nvPr>
            <p:ph type="body" sz="quarter" idx="16" hasCustomPrompt="1"/>
          </p:nvPr>
        </p:nvSpPr>
        <p:spPr>
          <a:xfrm>
            <a:off x="9190800" y="900000"/>
            <a:ext cx="2610000" cy="5220000"/>
          </a:xfrm>
          <a:solidFill>
            <a:srgbClr val="002248"/>
          </a:solidFill>
        </p:spPr>
        <p:txBody>
          <a:bodyPr lIns="180000" tIns="180000" rIns="180000" bIns="180000"/>
          <a:lstStyle>
            <a:lvl1pPr marL="11112" indent="0">
              <a:buNone/>
              <a:defRPr>
                <a:solidFill>
                  <a:schemeClr val="bg1"/>
                </a:solidFill>
              </a:defRPr>
            </a:lvl1pPr>
            <a:lvl2pPr>
              <a:buFontTx/>
              <a:buNone/>
              <a:defRPr/>
            </a:lvl2pPr>
          </a:lstStyle>
          <a:p>
            <a:r>
              <a:rPr lang="en-US" sz="3600" dirty="0">
                <a:latin typeface="Arial" panose="020B0604020202020204" pitchFamily="34" charset="0"/>
                <a:cs typeface="Arial" panose="020B0604020202020204" pitchFamily="34" charset="0"/>
              </a:rPr>
              <a:t>3</a:t>
            </a:r>
          </a:p>
        </p:txBody>
      </p:sp>
      <p:pic>
        <p:nvPicPr>
          <p:cNvPr id="22" name="Picture" descr="Image">
            <a:extLst>
              <a:ext uri="{FF2B5EF4-FFF2-40B4-BE49-F238E27FC236}">
                <a16:creationId xmlns:a16="http://schemas.microsoft.com/office/drawing/2014/main" id="{8073F21E-F4EF-B246-B7E8-4FA799EC37BA}"/>
              </a:ext>
            </a:extLst>
          </p:cNvPr>
          <p:cNvPicPr>
            <a:picLocks noChangeAspect="1"/>
          </p:cNvPicPr>
          <p:nvPr userDrawn="1"/>
        </p:nvPicPr>
        <p:blipFill>
          <a:blip r:embed="rId2"/>
          <a:stretch>
            <a:fillRect/>
          </a:stretch>
        </p:blipFill>
        <p:spPr>
          <a:xfrm>
            <a:off x="9840416" y="1290917"/>
            <a:ext cx="1328200" cy="1557617"/>
          </a:xfrm>
          <a:prstGeom prst="rect">
            <a:avLst/>
          </a:prstGeom>
        </p:spPr>
      </p:pic>
      <p:sp>
        <p:nvSpPr>
          <p:cNvPr id="16" name="Text" descr="Text">
            <a:extLst>
              <a:ext uri="{FF2B5EF4-FFF2-40B4-BE49-F238E27FC236}">
                <a16:creationId xmlns:a16="http://schemas.microsoft.com/office/drawing/2014/main" id="{5387EEB0-9F43-E241-9EDB-010FB36582B4}"/>
              </a:ext>
            </a:extLst>
          </p:cNvPr>
          <p:cNvSpPr>
            <a:spLocks noGrp="1"/>
          </p:cNvSpPr>
          <p:nvPr>
            <p:ph type="body" sz="quarter" idx="21"/>
          </p:nvPr>
        </p:nvSpPr>
        <p:spPr>
          <a:xfrm>
            <a:off x="9408368" y="3068960"/>
            <a:ext cx="2222500" cy="3022600"/>
          </a:xfrm>
        </p:spPr>
        <p:txBody>
          <a:bodyPr/>
          <a:lstStyle>
            <a:lvl1pPr>
              <a:defRPr sz="1800">
                <a:solidFill>
                  <a:schemeClr val="bg1"/>
                </a:solidFill>
              </a:defRPr>
            </a:lvl1pPr>
            <a:lvl2pPr algn="l">
              <a:defRPr sz="1800"/>
            </a:lvl2pPr>
            <a:lvl3pPr marL="180975" indent="-169863">
              <a:tabLst/>
              <a:defRPr/>
            </a:lvl3pPr>
          </a:lstStyle>
          <a:p>
            <a:pPr lvl="0"/>
            <a:r>
              <a:rPr lang="en-US"/>
              <a:t>Click to edit Master text styles</a:t>
            </a:r>
          </a:p>
        </p:txBody>
      </p:sp>
      <p:sp>
        <p:nvSpPr>
          <p:cNvPr id="3" name="Date Placeholder 2">
            <a:extLst>
              <a:ext uri="{FF2B5EF4-FFF2-40B4-BE49-F238E27FC236}">
                <a16:creationId xmlns:a16="http://schemas.microsoft.com/office/drawing/2014/main" id="{26373E51-46F8-B446-A241-A5395388A9EB}"/>
              </a:ext>
            </a:extLst>
          </p:cNvPr>
          <p:cNvSpPr>
            <a:spLocks noGrp="1"/>
          </p:cNvSpPr>
          <p:nvPr>
            <p:ph type="dt" sz="half" idx="10"/>
          </p:nvPr>
        </p:nvSpPr>
        <p:spPr/>
        <p:txBody>
          <a:bodyPr/>
          <a:lstStyle/>
          <a:p>
            <a:pPr>
              <a:defRPr/>
            </a:pPr>
            <a:fld id="{C6478F44-CA4B-8F47-8400-2C19AC9A20AB}" type="datetimeFigureOut">
              <a:rPr lang="en-US" smtClean="0"/>
              <a:pPr>
                <a:defRPr/>
              </a:pPr>
              <a:t>7/22/26</a:t>
            </a:fld>
            <a:endParaRPr lang="en-US" dirty="0"/>
          </a:p>
        </p:txBody>
      </p:sp>
      <p:sp>
        <p:nvSpPr>
          <p:cNvPr id="4" name="Footer Placeholder 3">
            <a:extLst>
              <a:ext uri="{FF2B5EF4-FFF2-40B4-BE49-F238E27FC236}">
                <a16:creationId xmlns:a16="http://schemas.microsoft.com/office/drawing/2014/main" id="{B8BCFD4B-BF38-E841-868E-C9F3BBC7265C}"/>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DB688DCC-68B7-D349-B50E-BEE3CC1D87CA}"/>
              </a:ext>
            </a:extLst>
          </p:cNvPr>
          <p:cNvSpPr>
            <a:spLocks noGrp="1"/>
          </p:cNvSpPr>
          <p:nvPr>
            <p:ph type="sldNum" sz="quarter" idx="12"/>
          </p:nvPr>
        </p:nvSpPr>
        <p:spPr/>
        <p:txBody>
          <a:bodyPr/>
          <a:lstStyle/>
          <a:p>
            <a:pPr>
              <a:defRPr/>
            </a:pPr>
            <a:fld id="{A68DF897-BF7D-364E-94C4-DBD7D61CD3A9}" type="slidenum">
              <a:rPr lang="en-US" smtClean="0"/>
              <a:pPr>
                <a:defRPr/>
              </a:pPr>
              <a:t>‹#›</a:t>
            </a:fld>
            <a:endParaRPr lang="en-US" dirty="0"/>
          </a:p>
        </p:txBody>
      </p:sp>
    </p:spTree>
    <p:extLst>
      <p:ext uri="{BB962C8B-B14F-4D97-AF65-F5344CB8AC3E}">
        <p14:creationId xmlns:p14="http://schemas.microsoft.com/office/powerpoint/2010/main" val="2996836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CL two column Image">
    <p:spTree>
      <p:nvGrpSpPr>
        <p:cNvPr id="1" name=""/>
        <p:cNvGrpSpPr/>
        <p:nvPr/>
      </p:nvGrpSpPr>
      <p:grpSpPr>
        <a:xfrm>
          <a:off x="0" y="0"/>
          <a:ext cx="0" cy="0"/>
          <a:chOff x="0" y="0"/>
          <a:chExt cx="0" cy="0"/>
        </a:xfrm>
      </p:grpSpPr>
      <p:sp>
        <p:nvSpPr>
          <p:cNvPr id="2" name="Main Headline" descr="Headline">
            <a:extLst>
              <a:ext uri="{FF2B5EF4-FFF2-40B4-BE49-F238E27FC236}">
                <a16:creationId xmlns:a16="http://schemas.microsoft.com/office/drawing/2014/main" id="{D136E2B9-C028-5142-BBB3-807BD19349DB}"/>
              </a:ext>
            </a:extLst>
          </p:cNvPr>
          <p:cNvSpPr>
            <a:spLocks noGrp="1"/>
          </p:cNvSpPr>
          <p:nvPr>
            <p:ph type="title" hasCustomPrompt="1"/>
          </p:nvPr>
        </p:nvSpPr>
        <p:spPr>
          <a:xfrm>
            <a:off x="360000" y="899999"/>
            <a:ext cx="5400000" cy="2325802"/>
          </a:xfrm>
        </p:spPr>
        <p:txBody>
          <a:bodyPr/>
          <a:lstStyle>
            <a:lvl1pPr>
              <a:defRPr sz="3600" b="0"/>
            </a:lvl1pPr>
          </a:lstStyle>
          <a:p>
            <a:pPr lvl="0"/>
            <a:r>
              <a:rPr lang="en-GB" dirty="0"/>
              <a:t>Heading</a:t>
            </a:r>
          </a:p>
        </p:txBody>
      </p:sp>
      <p:sp>
        <p:nvSpPr>
          <p:cNvPr id="11" name="Text" descr="Text">
            <a:extLst>
              <a:ext uri="{FF2B5EF4-FFF2-40B4-BE49-F238E27FC236}">
                <a16:creationId xmlns:a16="http://schemas.microsoft.com/office/drawing/2014/main" id="{96CC15FA-5D3D-604E-8882-80A2838906CB}"/>
              </a:ext>
            </a:extLst>
          </p:cNvPr>
          <p:cNvSpPr>
            <a:spLocks noGrp="1"/>
          </p:cNvSpPr>
          <p:nvPr>
            <p:ph type="body" sz="quarter" idx="13"/>
          </p:nvPr>
        </p:nvSpPr>
        <p:spPr>
          <a:xfrm>
            <a:off x="360000" y="3618500"/>
            <a:ext cx="5399088" cy="2617200"/>
          </a:xfrm>
        </p:spPr>
        <p:txBody>
          <a:bodyPr/>
          <a:lstStyle>
            <a:lvl1pPr marL="180975" marR="0" indent="-180975"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sz="1800"/>
            </a:lvl1pPr>
          </a:lstStyle>
          <a:p>
            <a:pPr lvl="0"/>
            <a:r>
              <a:rPr lang="en-US"/>
              <a:t>Click to edit Master text styles</a:t>
            </a:r>
          </a:p>
        </p:txBody>
      </p:sp>
      <p:sp>
        <p:nvSpPr>
          <p:cNvPr id="7" name="Picture" descr="Image">
            <a:extLst>
              <a:ext uri="{FF2B5EF4-FFF2-40B4-BE49-F238E27FC236}">
                <a16:creationId xmlns:a16="http://schemas.microsoft.com/office/drawing/2014/main" id="{C443FA27-F0DB-1840-998D-206100BED38F}"/>
              </a:ext>
            </a:extLst>
          </p:cNvPr>
          <p:cNvSpPr>
            <a:spLocks noGrp="1"/>
          </p:cNvSpPr>
          <p:nvPr>
            <p:ph type="pic" sz="quarter" idx="18" hasCustomPrompt="1"/>
          </p:nvPr>
        </p:nvSpPr>
        <p:spPr>
          <a:xfrm>
            <a:off x="5940000" y="900000"/>
            <a:ext cx="5400000" cy="5344683"/>
          </a:xfrm>
          <a:solidFill>
            <a:srgbClr val="FFFFFF"/>
          </a:solidFill>
          <a:ln>
            <a:noFill/>
          </a:ln>
        </p:spPr>
        <p:txBody>
          <a:bodyPr anchor="b" anchorCtr="0"/>
          <a:lstStyle>
            <a:lvl1pPr marL="11112" indent="0" algn="ctr">
              <a:buNone/>
              <a:defRPr sz="2400"/>
            </a:lvl1pPr>
          </a:lstStyle>
          <a:p>
            <a:r>
              <a:rPr lang="en-GB" dirty="0"/>
              <a:t>Click to add picture</a:t>
            </a:r>
            <a:br>
              <a:rPr lang="en-GB" dirty="0"/>
            </a:br>
            <a:endParaRPr lang="en-GB" dirty="0"/>
          </a:p>
        </p:txBody>
      </p:sp>
      <p:sp>
        <p:nvSpPr>
          <p:cNvPr id="3" name="Date Placeholder 2">
            <a:extLst>
              <a:ext uri="{FF2B5EF4-FFF2-40B4-BE49-F238E27FC236}">
                <a16:creationId xmlns:a16="http://schemas.microsoft.com/office/drawing/2014/main" id="{06E4EAF8-165C-2D4A-9B32-495E40A0715F}"/>
              </a:ext>
            </a:extLst>
          </p:cNvPr>
          <p:cNvSpPr>
            <a:spLocks noGrp="1"/>
          </p:cNvSpPr>
          <p:nvPr>
            <p:ph type="dt" sz="half" idx="10"/>
          </p:nvPr>
        </p:nvSpPr>
        <p:spPr/>
        <p:txBody>
          <a:bodyPr/>
          <a:lstStyle/>
          <a:p>
            <a:pPr>
              <a:defRPr/>
            </a:pPr>
            <a:fld id="{C6478F44-CA4B-8F47-8400-2C19AC9A20AB}" type="datetimeFigureOut">
              <a:rPr lang="en-US" smtClean="0"/>
              <a:pPr>
                <a:defRPr/>
              </a:pPr>
              <a:t>7/22/26</a:t>
            </a:fld>
            <a:endParaRPr lang="en-US" dirty="0"/>
          </a:p>
        </p:txBody>
      </p:sp>
      <p:sp>
        <p:nvSpPr>
          <p:cNvPr id="4" name="Footer Placeholder 3">
            <a:extLst>
              <a:ext uri="{FF2B5EF4-FFF2-40B4-BE49-F238E27FC236}">
                <a16:creationId xmlns:a16="http://schemas.microsoft.com/office/drawing/2014/main" id="{5EBBB3CA-848C-EF44-BEE5-EB67145F2B76}"/>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BADB6E47-510B-8542-8D2A-81F475B8DED3}"/>
              </a:ext>
            </a:extLst>
          </p:cNvPr>
          <p:cNvSpPr>
            <a:spLocks noGrp="1"/>
          </p:cNvSpPr>
          <p:nvPr>
            <p:ph type="sldNum" sz="quarter" idx="12"/>
          </p:nvPr>
        </p:nvSpPr>
        <p:spPr/>
        <p:txBody>
          <a:bodyPr/>
          <a:lstStyle/>
          <a:p>
            <a:pPr>
              <a:defRPr/>
            </a:pPr>
            <a:fld id="{A68DF897-BF7D-364E-94C4-DBD7D61CD3A9}" type="slidenum">
              <a:rPr lang="en-US" smtClean="0"/>
              <a:pPr>
                <a:defRPr/>
              </a:pPr>
              <a:t>‹#›</a:t>
            </a:fld>
            <a:endParaRPr lang="en-US" dirty="0"/>
          </a:p>
        </p:txBody>
      </p:sp>
    </p:spTree>
    <p:extLst>
      <p:ext uri="{BB962C8B-B14F-4D97-AF65-F5344CB8AC3E}">
        <p14:creationId xmlns:p14="http://schemas.microsoft.com/office/powerpoint/2010/main" val="2742215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CL three column image">
    <p:spTree>
      <p:nvGrpSpPr>
        <p:cNvPr id="1" name=""/>
        <p:cNvGrpSpPr/>
        <p:nvPr/>
      </p:nvGrpSpPr>
      <p:grpSpPr>
        <a:xfrm>
          <a:off x="0" y="0"/>
          <a:ext cx="0" cy="0"/>
          <a:chOff x="0" y="0"/>
          <a:chExt cx="0" cy="0"/>
        </a:xfrm>
      </p:grpSpPr>
      <p:sp>
        <p:nvSpPr>
          <p:cNvPr id="12" name="Picture" descr="Image">
            <a:extLst>
              <a:ext uri="{FF2B5EF4-FFF2-40B4-BE49-F238E27FC236}">
                <a16:creationId xmlns:a16="http://schemas.microsoft.com/office/drawing/2014/main" id="{935F83AB-29A1-EF49-B6EC-5214A87545D5}"/>
              </a:ext>
            </a:extLst>
          </p:cNvPr>
          <p:cNvSpPr>
            <a:spLocks noGrp="1"/>
          </p:cNvSpPr>
          <p:nvPr>
            <p:ph type="pic" sz="quarter" idx="16" hasCustomPrompt="1"/>
          </p:nvPr>
        </p:nvSpPr>
        <p:spPr>
          <a:xfrm>
            <a:off x="360000" y="900000"/>
            <a:ext cx="3420000" cy="2880000"/>
          </a:xfrm>
          <a:solidFill>
            <a:srgbClr val="FFFFFF"/>
          </a:solidFill>
          <a:ln>
            <a:noFill/>
          </a:ln>
        </p:spPr>
        <p:txBody>
          <a:bodyPr anchor="b" anchorCtr="0"/>
          <a:lstStyle>
            <a:lvl1pPr marL="11112" indent="0" algn="ctr">
              <a:buNone/>
              <a:defRPr sz="2400"/>
            </a:lvl1pPr>
          </a:lstStyle>
          <a:p>
            <a:r>
              <a:rPr lang="en-GB" dirty="0"/>
              <a:t>Click to add picture</a:t>
            </a:r>
            <a:br>
              <a:rPr lang="en-GB" dirty="0"/>
            </a:br>
            <a:endParaRPr lang="en-GB" dirty="0"/>
          </a:p>
        </p:txBody>
      </p:sp>
      <p:sp>
        <p:nvSpPr>
          <p:cNvPr id="8" name="Text" descr="Text">
            <a:extLst>
              <a:ext uri="{FF2B5EF4-FFF2-40B4-BE49-F238E27FC236}">
                <a16:creationId xmlns:a16="http://schemas.microsoft.com/office/drawing/2014/main" id="{83D66963-CB2B-4B4F-BCF3-CFD7FD192F0F}"/>
              </a:ext>
            </a:extLst>
          </p:cNvPr>
          <p:cNvSpPr>
            <a:spLocks noGrp="1"/>
          </p:cNvSpPr>
          <p:nvPr>
            <p:ph type="body" sz="quarter" idx="13"/>
          </p:nvPr>
        </p:nvSpPr>
        <p:spPr>
          <a:xfrm>
            <a:off x="360000" y="4017600"/>
            <a:ext cx="3420000" cy="2304000"/>
          </a:xfrm>
        </p:spPr>
        <p:txBody>
          <a:bodyPr/>
          <a:lstStyle>
            <a:lvl1pPr marL="180975" indent="-169863">
              <a:tabLst/>
              <a:defRPr sz="1800"/>
            </a:lvl1pPr>
          </a:lstStyle>
          <a:p>
            <a:pPr lvl="0"/>
            <a:r>
              <a:rPr lang="en-US"/>
              <a:t>Click to edit Master text styles</a:t>
            </a:r>
          </a:p>
        </p:txBody>
      </p:sp>
      <p:sp>
        <p:nvSpPr>
          <p:cNvPr id="13" name="Picture" descr="Image">
            <a:extLst>
              <a:ext uri="{FF2B5EF4-FFF2-40B4-BE49-F238E27FC236}">
                <a16:creationId xmlns:a16="http://schemas.microsoft.com/office/drawing/2014/main" id="{E95E3DE4-2C02-DF4D-871A-130A912A3EB7}"/>
              </a:ext>
            </a:extLst>
          </p:cNvPr>
          <p:cNvSpPr>
            <a:spLocks noGrp="1"/>
          </p:cNvSpPr>
          <p:nvPr>
            <p:ph type="pic" sz="quarter" idx="17" hasCustomPrompt="1"/>
          </p:nvPr>
        </p:nvSpPr>
        <p:spPr>
          <a:xfrm>
            <a:off x="4295800" y="900000"/>
            <a:ext cx="3420000" cy="2880000"/>
          </a:xfrm>
          <a:solidFill>
            <a:srgbClr val="FFFFFF"/>
          </a:solidFill>
          <a:ln>
            <a:noFill/>
          </a:ln>
        </p:spPr>
        <p:txBody>
          <a:bodyPr anchor="b" anchorCtr="0"/>
          <a:lstStyle>
            <a:lvl1pPr marL="11112" indent="0" algn="ctr">
              <a:buNone/>
              <a:defRPr sz="2400"/>
            </a:lvl1pPr>
          </a:lstStyle>
          <a:p>
            <a:r>
              <a:rPr lang="en-GB" dirty="0"/>
              <a:t>Click to add picture</a:t>
            </a:r>
            <a:br>
              <a:rPr lang="en-GB" dirty="0"/>
            </a:br>
            <a:endParaRPr lang="en-GB" dirty="0"/>
          </a:p>
        </p:txBody>
      </p:sp>
      <p:sp>
        <p:nvSpPr>
          <p:cNvPr id="10" name="Text" descr="Text">
            <a:extLst>
              <a:ext uri="{FF2B5EF4-FFF2-40B4-BE49-F238E27FC236}">
                <a16:creationId xmlns:a16="http://schemas.microsoft.com/office/drawing/2014/main" id="{F7085F07-56B0-4443-841E-8375628232BD}"/>
              </a:ext>
            </a:extLst>
          </p:cNvPr>
          <p:cNvSpPr>
            <a:spLocks noGrp="1"/>
          </p:cNvSpPr>
          <p:nvPr>
            <p:ph type="body" sz="quarter" idx="14"/>
          </p:nvPr>
        </p:nvSpPr>
        <p:spPr>
          <a:xfrm>
            <a:off x="4320000" y="4017600"/>
            <a:ext cx="3420000" cy="2304000"/>
          </a:xfrm>
        </p:spPr>
        <p:txBody>
          <a:bodyPr/>
          <a:lstStyle>
            <a:lvl1pPr marL="180975" indent="-169863">
              <a:tabLst/>
              <a:defRPr sz="1800"/>
            </a:lvl1pPr>
          </a:lstStyle>
          <a:p>
            <a:pPr lvl="0"/>
            <a:r>
              <a:rPr lang="en-US"/>
              <a:t>Click to edit Master text styles</a:t>
            </a:r>
          </a:p>
        </p:txBody>
      </p:sp>
      <p:sp>
        <p:nvSpPr>
          <p:cNvPr id="15" name="Picture" descr="Image">
            <a:extLst>
              <a:ext uri="{FF2B5EF4-FFF2-40B4-BE49-F238E27FC236}">
                <a16:creationId xmlns:a16="http://schemas.microsoft.com/office/drawing/2014/main" id="{08A0AD7D-724B-E44B-89BE-D93B46E6BC83}"/>
              </a:ext>
            </a:extLst>
          </p:cNvPr>
          <p:cNvSpPr>
            <a:spLocks noGrp="1"/>
          </p:cNvSpPr>
          <p:nvPr>
            <p:ph type="pic" sz="quarter" idx="18" hasCustomPrompt="1"/>
          </p:nvPr>
        </p:nvSpPr>
        <p:spPr>
          <a:xfrm>
            <a:off x="8256240" y="900000"/>
            <a:ext cx="3420000" cy="2880000"/>
          </a:xfrm>
          <a:solidFill>
            <a:srgbClr val="FFFFFF"/>
          </a:solidFill>
          <a:ln>
            <a:noFill/>
          </a:ln>
        </p:spPr>
        <p:txBody>
          <a:bodyPr anchor="b" anchorCtr="0"/>
          <a:lstStyle>
            <a:lvl1pPr marL="11112" indent="0" algn="ctr">
              <a:buNone/>
              <a:defRPr sz="2400"/>
            </a:lvl1pPr>
          </a:lstStyle>
          <a:p>
            <a:r>
              <a:rPr lang="en-GB" dirty="0"/>
              <a:t>Click to add picture</a:t>
            </a:r>
            <a:br>
              <a:rPr lang="en-GB" dirty="0"/>
            </a:br>
            <a:endParaRPr lang="en-GB" dirty="0"/>
          </a:p>
        </p:txBody>
      </p:sp>
      <p:sp>
        <p:nvSpPr>
          <p:cNvPr id="11" name="Text" descr="Text">
            <a:extLst>
              <a:ext uri="{FF2B5EF4-FFF2-40B4-BE49-F238E27FC236}">
                <a16:creationId xmlns:a16="http://schemas.microsoft.com/office/drawing/2014/main" id="{BB07EA65-C349-F04B-BF09-CC2483489C50}"/>
              </a:ext>
            </a:extLst>
          </p:cNvPr>
          <p:cNvSpPr>
            <a:spLocks noGrp="1"/>
          </p:cNvSpPr>
          <p:nvPr>
            <p:ph type="body" sz="quarter" idx="15"/>
          </p:nvPr>
        </p:nvSpPr>
        <p:spPr>
          <a:xfrm>
            <a:off x="8280218" y="4017600"/>
            <a:ext cx="3420000" cy="2304000"/>
          </a:xfrm>
        </p:spPr>
        <p:txBody>
          <a:bodyPr/>
          <a:lstStyle>
            <a:lvl1pPr marL="180975" indent="-169863">
              <a:tabLst/>
              <a:defRPr sz="1800"/>
            </a:lvl1pPr>
          </a:lstStyle>
          <a:p>
            <a:pPr lvl="0"/>
            <a:r>
              <a:rPr lang="en-US"/>
              <a:t>Click to edit Master text styles</a:t>
            </a:r>
          </a:p>
        </p:txBody>
      </p:sp>
      <p:sp>
        <p:nvSpPr>
          <p:cNvPr id="3" name="Date Placeholder 2">
            <a:extLst>
              <a:ext uri="{FF2B5EF4-FFF2-40B4-BE49-F238E27FC236}">
                <a16:creationId xmlns:a16="http://schemas.microsoft.com/office/drawing/2014/main" id="{06E4EAF8-165C-2D4A-9B32-495E40A0715F}"/>
              </a:ext>
            </a:extLst>
          </p:cNvPr>
          <p:cNvSpPr>
            <a:spLocks noGrp="1"/>
          </p:cNvSpPr>
          <p:nvPr>
            <p:ph type="dt" sz="half" idx="10"/>
          </p:nvPr>
        </p:nvSpPr>
        <p:spPr/>
        <p:txBody>
          <a:bodyPr/>
          <a:lstStyle/>
          <a:p>
            <a:pPr>
              <a:defRPr/>
            </a:pPr>
            <a:fld id="{C6478F44-CA4B-8F47-8400-2C19AC9A20AB}" type="datetimeFigureOut">
              <a:rPr lang="en-US" smtClean="0"/>
              <a:pPr>
                <a:defRPr/>
              </a:pPr>
              <a:t>7/22/26</a:t>
            </a:fld>
            <a:endParaRPr lang="en-US" dirty="0"/>
          </a:p>
        </p:txBody>
      </p:sp>
      <p:sp>
        <p:nvSpPr>
          <p:cNvPr id="4" name="Footer Placeholder 3">
            <a:extLst>
              <a:ext uri="{FF2B5EF4-FFF2-40B4-BE49-F238E27FC236}">
                <a16:creationId xmlns:a16="http://schemas.microsoft.com/office/drawing/2014/main" id="{5EBBB3CA-848C-EF44-BEE5-EB67145F2B76}"/>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BADB6E47-510B-8542-8D2A-81F475B8DED3}"/>
              </a:ext>
            </a:extLst>
          </p:cNvPr>
          <p:cNvSpPr>
            <a:spLocks noGrp="1"/>
          </p:cNvSpPr>
          <p:nvPr>
            <p:ph type="sldNum" sz="quarter" idx="12"/>
          </p:nvPr>
        </p:nvSpPr>
        <p:spPr/>
        <p:txBody>
          <a:bodyPr/>
          <a:lstStyle/>
          <a:p>
            <a:pPr>
              <a:defRPr/>
            </a:pPr>
            <a:fld id="{A68DF897-BF7D-364E-94C4-DBD7D61CD3A9}" type="slidenum">
              <a:rPr lang="en-US" smtClean="0"/>
              <a:pPr>
                <a:defRPr/>
              </a:pPr>
              <a:t>‹#›</a:t>
            </a:fld>
            <a:endParaRPr lang="en-US" dirty="0"/>
          </a:p>
        </p:txBody>
      </p:sp>
    </p:spTree>
    <p:extLst>
      <p:ext uri="{BB962C8B-B14F-4D97-AF65-F5344CB8AC3E}">
        <p14:creationId xmlns:p14="http://schemas.microsoft.com/office/powerpoint/2010/main" val="14908585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CL Table">
    <p:spTree>
      <p:nvGrpSpPr>
        <p:cNvPr id="1" name=""/>
        <p:cNvGrpSpPr/>
        <p:nvPr/>
      </p:nvGrpSpPr>
      <p:grpSpPr>
        <a:xfrm>
          <a:off x="0" y="0"/>
          <a:ext cx="0" cy="0"/>
          <a:chOff x="0" y="0"/>
          <a:chExt cx="0" cy="0"/>
        </a:xfrm>
      </p:grpSpPr>
      <p:sp>
        <p:nvSpPr>
          <p:cNvPr id="2" name="Main Headline" descr="Headline">
            <a:extLst>
              <a:ext uri="{FF2B5EF4-FFF2-40B4-BE49-F238E27FC236}">
                <a16:creationId xmlns:a16="http://schemas.microsoft.com/office/drawing/2014/main" id="{D136E2B9-C028-5142-BBB3-807BD19349DB}"/>
              </a:ext>
            </a:extLst>
          </p:cNvPr>
          <p:cNvSpPr>
            <a:spLocks noGrp="1"/>
          </p:cNvSpPr>
          <p:nvPr>
            <p:ph type="title" hasCustomPrompt="1"/>
          </p:nvPr>
        </p:nvSpPr>
        <p:spPr>
          <a:xfrm>
            <a:off x="360000" y="899999"/>
            <a:ext cx="8999900" cy="1368000"/>
          </a:xfrm>
        </p:spPr>
        <p:txBody>
          <a:bodyPr/>
          <a:lstStyle/>
          <a:p>
            <a:r>
              <a:rPr lang="en-US" dirty="0"/>
              <a:t>Main headline, Arial 44pt bold</a:t>
            </a:r>
          </a:p>
        </p:txBody>
      </p:sp>
      <p:sp>
        <p:nvSpPr>
          <p:cNvPr id="11" name="Table" descr="Text / Table">
            <a:extLst>
              <a:ext uri="{FF2B5EF4-FFF2-40B4-BE49-F238E27FC236}">
                <a16:creationId xmlns:a16="http://schemas.microsoft.com/office/drawing/2014/main" id="{4DEFD8C9-6C2B-9C49-9F6F-5A35A2B747AF}"/>
              </a:ext>
            </a:extLst>
          </p:cNvPr>
          <p:cNvSpPr>
            <a:spLocks noGrp="1"/>
          </p:cNvSpPr>
          <p:nvPr>
            <p:ph type="tbl" sz="quarter" idx="14" hasCustomPrompt="1"/>
          </p:nvPr>
        </p:nvSpPr>
        <p:spPr>
          <a:xfrm>
            <a:off x="360363" y="2286001"/>
            <a:ext cx="11553825" cy="4073524"/>
          </a:xfrm>
        </p:spPr>
        <p:txBody>
          <a:bodyPr/>
          <a:lstStyle/>
          <a:p>
            <a:r>
              <a:rPr lang="en-GB" dirty="0"/>
              <a:t>Click to add table</a:t>
            </a:r>
            <a:endParaRPr lang="en-US" dirty="0"/>
          </a:p>
        </p:txBody>
      </p:sp>
      <p:sp>
        <p:nvSpPr>
          <p:cNvPr id="8" name="Text">
            <a:extLst>
              <a:ext uri="{FF2B5EF4-FFF2-40B4-BE49-F238E27FC236}">
                <a16:creationId xmlns:a16="http://schemas.microsoft.com/office/drawing/2014/main" id="{D31E44D0-02C4-914B-B5F4-F5B0F5862CBB}"/>
              </a:ext>
            </a:extLst>
          </p:cNvPr>
          <p:cNvSpPr>
            <a:spLocks noGrp="1"/>
          </p:cNvSpPr>
          <p:nvPr>
            <p:ph type="body" sz="quarter" idx="15"/>
          </p:nvPr>
        </p:nvSpPr>
        <p:spPr>
          <a:xfrm>
            <a:off x="9366454" y="2414430"/>
            <a:ext cx="2557322" cy="2623913"/>
          </a:xfrm>
        </p:spPr>
        <p:txBody>
          <a:bodyPr/>
          <a:lstStyle>
            <a:lvl1pPr marL="180975" indent="-169863">
              <a:tabLst/>
              <a:defRPr sz="1800"/>
            </a:lvl1pPr>
          </a:lstStyle>
          <a:p>
            <a:pPr lvl="0"/>
            <a:r>
              <a:rPr lang="en-US"/>
              <a:t>Click to edit Master text styles</a:t>
            </a:r>
          </a:p>
        </p:txBody>
      </p:sp>
      <p:sp>
        <p:nvSpPr>
          <p:cNvPr id="3" name="Date Placeholder 2">
            <a:extLst>
              <a:ext uri="{FF2B5EF4-FFF2-40B4-BE49-F238E27FC236}">
                <a16:creationId xmlns:a16="http://schemas.microsoft.com/office/drawing/2014/main" id="{06E4EAF8-165C-2D4A-9B32-495E40A0715F}"/>
              </a:ext>
            </a:extLst>
          </p:cNvPr>
          <p:cNvSpPr>
            <a:spLocks noGrp="1"/>
          </p:cNvSpPr>
          <p:nvPr>
            <p:ph type="dt" sz="half" idx="10"/>
          </p:nvPr>
        </p:nvSpPr>
        <p:spPr/>
        <p:txBody>
          <a:bodyPr/>
          <a:lstStyle/>
          <a:p>
            <a:pPr>
              <a:defRPr/>
            </a:pPr>
            <a:fld id="{C6478F44-CA4B-8F47-8400-2C19AC9A20AB}" type="datetimeFigureOut">
              <a:rPr lang="en-US" smtClean="0"/>
              <a:pPr>
                <a:defRPr/>
              </a:pPr>
              <a:t>7/22/26</a:t>
            </a:fld>
            <a:endParaRPr lang="en-US" dirty="0"/>
          </a:p>
        </p:txBody>
      </p:sp>
      <p:sp>
        <p:nvSpPr>
          <p:cNvPr id="4" name="Footer Placeholder 3">
            <a:extLst>
              <a:ext uri="{FF2B5EF4-FFF2-40B4-BE49-F238E27FC236}">
                <a16:creationId xmlns:a16="http://schemas.microsoft.com/office/drawing/2014/main" id="{5EBBB3CA-848C-EF44-BEE5-EB67145F2B76}"/>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BADB6E47-510B-8542-8D2A-81F475B8DED3}"/>
              </a:ext>
            </a:extLst>
          </p:cNvPr>
          <p:cNvSpPr>
            <a:spLocks noGrp="1"/>
          </p:cNvSpPr>
          <p:nvPr>
            <p:ph type="sldNum" sz="quarter" idx="12"/>
          </p:nvPr>
        </p:nvSpPr>
        <p:spPr/>
        <p:txBody>
          <a:bodyPr/>
          <a:lstStyle/>
          <a:p>
            <a:pPr>
              <a:defRPr/>
            </a:pPr>
            <a:fld id="{A68DF897-BF7D-364E-94C4-DBD7D61CD3A9}" type="slidenum">
              <a:rPr lang="en-US" smtClean="0"/>
              <a:pPr>
                <a:defRPr/>
              </a:pPr>
              <a:t>‹#›</a:t>
            </a:fld>
            <a:endParaRPr lang="en-US" dirty="0"/>
          </a:p>
        </p:txBody>
      </p:sp>
    </p:spTree>
    <p:extLst>
      <p:ext uri="{BB962C8B-B14F-4D97-AF65-F5344CB8AC3E}">
        <p14:creationId xmlns:p14="http://schemas.microsoft.com/office/powerpoint/2010/main" val="3869063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mple_Title  - 2/3 line heading and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2303463" y="409575"/>
            <a:ext cx="7084422" cy="1974670"/>
          </a:xfrm>
          <a:prstGeom prst="rect">
            <a:avLst/>
          </a:prstGeom>
        </p:spPr>
        <p:txBody>
          <a:bodyPr anchor="t"/>
          <a:lstStyle>
            <a:lvl1pPr algn="l">
              <a:lnSpc>
                <a:spcPct val="100000"/>
              </a:lnSpc>
              <a:defRPr sz="4200">
                <a:solidFill>
                  <a:srgbClr val="FAFAFA"/>
                </a:solidFill>
              </a:defRPr>
            </a:lvl1pPr>
          </a:lstStyle>
          <a:p>
            <a:r>
              <a:rPr lang="en-GB" dirty="0"/>
              <a:t>Main Headline style slide Aptos Bold 42pt </a:t>
            </a:r>
            <a:br>
              <a:rPr lang="en-GB" dirty="0"/>
            </a:br>
            <a:r>
              <a:rPr lang="en-GB" dirty="0"/>
              <a:t>2-3 lines max</a:t>
            </a:r>
            <a:endParaRPr lang="en-US" dirty="0"/>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2303463" y="4473756"/>
            <a:ext cx="6485967" cy="361324"/>
          </a:xfrm>
          <a:prstGeom prst="rect">
            <a:avLst/>
          </a:prstGeom>
        </p:spPr>
        <p:txBody>
          <a:bodyPr lIns="0" tIns="0" rIns="0" bIns="0"/>
          <a:lstStyle>
            <a:lvl1pPr marL="0" indent="0">
              <a:lnSpc>
                <a:spcPct val="100000"/>
              </a:lnSpc>
              <a:spcBef>
                <a:spcPts val="0"/>
              </a:spcBef>
              <a:buNone/>
              <a:defRPr sz="2400" b="0" i="0">
                <a:solidFill>
                  <a:schemeClr val="bg1"/>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Names of Presenters, Aptos Regular 24pt</a:t>
            </a:r>
          </a:p>
        </p:txBody>
      </p:sp>
      <p:sp>
        <p:nvSpPr>
          <p:cNvPr id="4" name="Rectangle 3">
            <a:extLst>
              <a:ext uri="{FF2B5EF4-FFF2-40B4-BE49-F238E27FC236}">
                <a16:creationId xmlns:a16="http://schemas.microsoft.com/office/drawing/2014/main" id="{7903D562-9BC1-5B2A-B39F-74DAD6DF10C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135413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a16="http://schemas.microsoft.com/office/drawing/2014/main" id="{91B036D7-E2F6-A505-BD78-D58A7EE2AF66}"/>
              </a:ext>
            </a:extLst>
          </p:cNvPr>
          <p:cNvSpPr>
            <a:spLocks noGrp="1"/>
          </p:cNvSpPr>
          <p:nvPr>
            <p:ph type="body" idx="10" hasCustomPrompt="1"/>
          </p:nvPr>
        </p:nvSpPr>
        <p:spPr>
          <a:xfrm>
            <a:off x="2303463" y="4981780"/>
            <a:ext cx="6485967" cy="361324"/>
          </a:xfrm>
          <a:prstGeom prst="rect">
            <a:avLst/>
          </a:prstGeom>
        </p:spPr>
        <p:txBody>
          <a:bodyPr lIns="0" tIns="0" rIns="0" bIns="0"/>
          <a:lstStyle>
            <a:lvl1pPr marL="0" indent="0">
              <a:lnSpc>
                <a:spcPct val="100000"/>
              </a:lnSpc>
              <a:spcBef>
                <a:spcPts val="0"/>
              </a:spcBef>
              <a:buNone/>
              <a:defRPr sz="1800" b="0" i="0">
                <a:solidFill>
                  <a:schemeClr val="bg1"/>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Date, Aptos Regular 18pt </a:t>
            </a:r>
          </a:p>
        </p:txBody>
      </p:sp>
      <p:pic>
        <p:nvPicPr>
          <p:cNvPr id="9" name="Picture 8" descr="UCL logo, University College London">
            <a:extLst>
              <a:ext uri="{FF2B5EF4-FFF2-40B4-BE49-F238E27FC236}">
                <a16:creationId xmlns:a16="http://schemas.microsoft.com/office/drawing/2014/main" id="{D13C0C81-E6EF-C626-E359-2DC4637817EE}"/>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a:stretch>
            <a:fillRect/>
          </a:stretch>
        </p:blipFill>
        <p:spPr>
          <a:xfrm>
            <a:off x="8941455" y="5661248"/>
            <a:ext cx="2844805" cy="798505"/>
          </a:xfrm>
          <a:prstGeom prst="rect">
            <a:avLst/>
          </a:prstGeom>
        </p:spPr>
      </p:pic>
    </p:spTree>
    <p:extLst>
      <p:ext uri="{BB962C8B-B14F-4D97-AF65-F5344CB8AC3E}">
        <p14:creationId xmlns:p14="http://schemas.microsoft.com/office/powerpoint/2010/main" val="1437402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mple_Title full name logo - 2/3 line heading and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2303463" y="409575"/>
            <a:ext cx="7084422" cy="1974670"/>
          </a:xfrm>
          <a:prstGeom prst="rect">
            <a:avLst/>
          </a:prstGeom>
        </p:spPr>
        <p:txBody>
          <a:bodyPr anchor="t"/>
          <a:lstStyle>
            <a:lvl1pPr algn="l">
              <a:lnSpc>
                <a:spcPct val="100000"/>
              </a:lnSpc>
              <a:defRPr sz="4200">
                <a:solidFill>
                  <a:srgbClr val="FAFAFA"/>
                </a:solidFill>
              </a:defRPr>
            </a:lvl1pPr>
          </a:lstStyle>
          <a:p>
            <a:r>
              <a:rPr lang="en-GB" dirty="0"/>
              <a:t>Main Headline style slide Aptos Bold 42pt </a:t>
            </a:r>
            <a:br>
              <a:rPr lang="en-GB" dirty="0"/>
            </a:br>
            <a:r>
              <a:rPr lang="en-GB" dirty="0"/>
              <a:t>2-3 lines max</a:t>
            </a:r>
            <a:endParaRPr lang="en-US" dirty="0"/>
          </a:p>
        </p:txBody>
      </p:sp>
      <p:sp>
        <p:nvSpPr>
          <p:cNvPr id="5" name="Text Placeholder 2">
            <a:extLst>
              <a:ext uri="{FF2B5EF4-FFF2-40B4-BE49-F238E27FC236}">
                <a16:creationId xmlns:a16="http://schemas.microsoft.com/office/drawing/2014/main" id="{964ED5BF-C3CF-4D38-BE90-EA0A915CFA6D}"/>
              </a:ext>
            </a:extLst>
          </p:cNvPr>
          <p:cNvSpPr>
            <a:spLocks noGrp="1"/>
          </p:cNvSpPr>
          <p:nvPr>
            <p:ph type="body" idx="1" hasCustomPrompt="1"/>
          </p:nvPr>
        </p:nvSpPr>
        <p:spPr>
          <a:xfrm>
            <a:off x="2303463" y="4473756"/>
            <a:ext cx="6485967" cy="361324"/>
          </a:xfrm>
          <a:prstGeom prst="rect">
            <a:avLst/>
          </a:prstGeom>
        </p:spPr>
        <p:txBody>
          <a:bodyPr lIns="0" tIns="0" rIns="0" bIns="0"/>
          <a:lstStyle>
            <a:lvl1pPr marL="0" indent="0">
              <a:lnSpc>
                <a:spcPct val="100000"/>
              </a:lnSpc>
              <a:spcBef>
                <a:spcPts val="0"/>
              </a:spcBef>
              <a:buNone/>
              <a:defRPr sz="2400" b="0" i="0">
                <a:solidFill>
                  <a:schemeClr val="bg1"/>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Names of Presenters, Aptos Regular 24pt</a:t>
            </a:r>
          </a:p>
        </p:txBody>
      </p:sp>
      <p:sp>
        <p:nvSpPr>
          <p:cNvPr id="4" name="Rectangle 3">
            <a:extLst>
              <a:ext uri="{FF2B5EF4-FFF2-40B4-BE49-F238E27FC236}">
                <a16:creationId xmlns:a16="http://schemas.microsoft.com/office/drawing/2014/main" id="{7903D562-9BC1-5B2A-B39F-74DAD6DF10C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135413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136BEE82-A57F-C035-F03D-A9DCB796DC7D}"/>
              </a:ext>
            </a:extLst>
          </p:cNvPr>
          <p:cNvSpPr>
            <a:spLocks noGrp="1"/>
          </p:cNvSpPr>
          <p:nvPr>
            <p:ph type="body" idx="10" hasCustomPrompt="1"/>
          </p:nvPr>
        </p:nvSpPr>
        <p:spPr>
          <a:xfrm>
            <a:off x="2303463" y="4981780"/>
            <a:ext cx="6485967" cy="361324"/>
          </a:xfrm>
          <a:prstGeom prst="rect">
            <a:avLst/>
          </a:prstGeom>
        </p:spPr>
        <p:txBody>
          <a:bodyPr lIns="0" tIns="0" rIns="0" bIns="0"/>
          <a:lstStyle>
            <a:lvl1pPr marL="0" indent="0">
              <a:lnSpc>
                <a:spcPct val="100000"/>
              </a:lnSpc>
              <a:spcBef>
                <a:spcPts val="0"/>
              </a:spcBef>
              <a:buNone/>
              <a:defRPr sz="1800" b="0" i="0">
                <a:solidFill>
                  <a:schemeClr val="bg1"/>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Date, Aptos Regular 18pt</a:t>
            </a:r>
          </a:p>
        </p:txBody>
      </p:sp>
      <p:pic>
        <p:nvPicPr>
          <p:cNvPr id="9" name="Picture 8" descr="UCL logo, University College London">
            <a:extLst>
              <a:ext uri="{FF2B5EF4-FFF2-40B4-BE49-F238E27FC236}">
                <a16:creationId xmlns:a16="http://schemas.microsoft.com/office/drawing/2014/main" id="{806284FE-9AAB-111F-B7E9-0694AF943D76}"/>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a:stretch>
            <a:fillRect/>
          </a:stretch>
        </p:blipFill>
        <p:spPr>
          <a:xfrm>
            <a:off x="8941455" y="5661248"/>
            <a:ext cx="2844805" cy="798505"/>
          </a:xfrm>
          <a:prstGeom prst="rect">
            <a:avLst/>
          </a:prstGeom>
        </p:spPr>
      </p:pic>
    </p:spTree>
    <p:extLst>
      <p:ext uri="{BB962C8B-B14F-4D97-AF65-F5344CB8AC3E}">
        <p14:creationId xmlns:p14="http://schemas.microsoft.com/office/powerpoint/2010/main" val="2650045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mple_Title  - Faculty, School Department 2/3 line heading and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2303463" y="409575"/>
            <a:ext cx="7084422" cy="1974670"/>
          </a:xfrm>
          <a:prstGeom prst="rect">
            <a:avLst/>
          </a:prstGeom>
        </p:spPr>
        <p:txBody>
          <a:bodyPr anchor="t"/>
          <a:lstStyle>
            <a:lvl1pPr algn="l">
              <a:lnSpc>
                <a:spcPct val="100000"/>
              </a:lnSpc>
              <a:defRPr sz="4200">
                <a:solidFill>
                  <a:srgbClr val="FAFAFA"/>
                </a:solidFill>
              </a:defRPr>
            </a:lvl1pPr>
          </a:lstStyle>
          <a:p>
            <a:r>
              <a:rPr lang="en-GB" dirty="0"/>
              <a:t>Main Headline style slide Aptos Bold 42pt </a:t>
            </a:r>
            <a:br>
              <a:rPr lang="en-GB" dirty="0"/>
            </a:br>
            <a:r>
              <a:rPr lang="en-GB" dirty="0"/>
              <a:t>2-3 lines max</a:t>
            </a:r>
            <a:endParaRPr lang="en-US" dirty="0"/>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2303463" y="3627624"/>
            <a:ext cx="6485967" cy="361324"/>
          </a:xfrm>
          <a:prstGeom prst="rect">
            <a:avLst/>
          </a:prstGeom>
        </p:spPr>
        <p:txBody>
          <a:bodyPr lIns="0" tIns="0" rIns="0" bIns="0"/>
          <a:lstStyle>
            <a:lvl1pPr marL="0" indent="0">
              <a:lnSpc>
                <a:spcPct val="100000"/>
              </a:lnSpc>
              <a:spcBef>
                <a:spcPts val="0"/>
              </a:spcBef>
              <a:buNone/>
              <a:defRPr sz="2400" b="0" i="0">
                <a:solidFill>
                  <a:schemeClr val="bg1"/>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Names of Presenters, Aptos Regular 24pt</a:t>
            </a:r>
          </a:p>
        </p:txBody>
      </p:sp>
      <p:sp>
        <p:nvSpPr>
          <p:cNvPr id="5" name="Text Placeholder 2">
            <a:extLst>
              <a:ext uri="{FF2B5EF4-FFF2-40B4-BE49-F238E27FC236}">
                <a16:creationId xmlns:a16="http://schemas.microsoft.com/office/drawing/2014/main" id="{91B036D7-E2F6-A505-BD78-D58A7EE2AF66}"/>
              </a:ext>
            </a:extLst>
          </p:cNvPr>
          <p:cNvSpPr>
            <a:spLocks noGrp="1"/>
          </p:cNvSpPr>
          <p:nvPr>
            <p:ph type="body" idx="10" hasCustomPrompt="1"/>
          </p:nvPr>
        </p:nvSpPr>
        <p:spPr>
          <a:xfrm>
            <a:off x="2303463" y="4135648"/>
            <a:ext cx="6485967" cy="361324"/>
          </a:xfrm>
          <a:prstGeom prst="rect">
            <a:avLst/>
          </a:prstGeom>
        </p:spPr>
        <p:txBody>
          <a:bodyPr lIns="0" tIns="0" rIns="0" bIns="0"/>
          <a:lstStyle>
            <a:lvl1pPr marL="0" indent="0">
              <a:lnSpc>
                <a:spcPct val="100000"/>
              </a:lnSpc>
              <a:spcBef>
                <a:spcPts val="0"/>
              </a:spcBef>
              <a:buNone/>
              <a:defRPr sz="1800" b="0" i="0">
                <a:solidFill>
                  <a:schemeClr val="bg1"/>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Date, Aptos Regular 18pt</a:t>
            </a:r>
          </a:p>
        </p:txBody>
      </p:sp>
      <p:sp>
        <p:nvSpPr>
          <p:cNvPr id="6" name="Text Placeholder 2">
            <a:extLst>
              <a:ext uri="{FF2B5EF4-FFF2-40B4-BE49-F238E27FC236}">
                <a16:creationId xmlns:a16="http://schemas.microsoft.com/office/drawing/2014/main" id="{9B210098-618B-3211-A070-0B31B3AB0AFB}"/>
              </a:ext>
            </a:extLst>
          </p:cNvPr>
          <p:cNvSpPr>
            <a:spLocks noGrp="1"/>
          </p:cNvSpPr>
          <p:nvPr>
            <p:ph type="body" idx="11" hasCustomPrompt="1"/>
          </p:nvPr>
        </p:nvSpPr>
        <p:spPr>
          <a:xfrm>
            <a:off x="2273719" y="5854933"/>
            <a:ext cx="6240809" cy="582780"/>
          </a:xfrm>
          <a:prstGeom prst="rect">
            <a:avLst/>
          </a:prstGeom>
        </p:spPr>
        <p:txBody>
          <a:bodyPr lIns="0" tIns="0" rIns="0" bIns="0"/>
          <a:lstStyle>
            <a:lvl1pPr marL="0" indent="0">
              <a:lnSpc>
                <a:spcPct val="100000"/>
              </a:lnSpc>
              <a:spcBef>
                <a:spcPts val="0"/>
              </a:spcBef>
              <a:buNone/>
              <a:defRPr sz="1800" b="0" i="0">
                <a:solidFill>
                  <a:schemeClr val="bg1"/>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Type in your faculty/department/unit name here </a:t>
            </a:r>
          </a:p>
          <a:p>
            <a:pPr lvl="0"/>
            <a:r>
              <a:rPr lang="en-GB" dirty="0"/>
              <a:t>Aptos Regular 18pt</a:t>
            </a:r>
          </a:p>
        </p:txBody>
      </p:sp>
      <p:sp>
        <p:nvSpPr>
          <p:cNvPr id="4" name="Rectangle 3">
            <a:extLst>
              <a:ext uri="{FF2B5EF4-FFF2-40B4-BE49-F238E27FC236}">
                <a16:creationId xmlns:a16="http://schemas.microsoft.com/office/drawing/2014/main" id="{7903D562-9BC1-5B2A-B39F-74DAD6DF10C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135413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L logo, University College London">
            <a:extLst>
              <a:ext uri="{FF2B5EF4-FFF2-40B4-BE49-F238E27FC236}">
                <a16:creationId xmlns:a16="http://schemas.microsoft.com/office/drawing/2014/main" id="{015A3936-D42C-5AA9-C95F-13B329034A6F}"/>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a:stretch>
            <a:fillRect/>
          </a:stretch>
        </p:blipFill>
        <p:spPr>
          <a:xfrm>
            <a:off x="8941455" y="5661248"/>
            <a:ext cx="2844805" cy="798505"/>
          </a:xfrm>
          <a:prstGeom prst="rect">
            <a:avLst/>
          </a:prstGeom>
        </p:spPr>
      </p:pic>
    </p:spTree>
    <p:extLst>
      <p:ext uri="{BB962C8B-B14F-4D97-AF65-F5344CB8AC3E}">
        <p14:creationId xmlns:p14="http://schemas.microsoft.com/office/powerpoint/2010/main" val="412491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imple_Title -2-3 line heading and image">
    <p:bg>
      <p:bgPr>
        <a:solidFill>
          <a:schemeClr val="accent1"/>
        </a:soli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8531EDC-6E9D-171F-68E1-2D8DBFCDB40E}"/>
              </a:ext>
            </a:extLst>
          </p:cNvPr>
          <p:cNvSpPr>
            <a:spLocks noGrp="1"/>
          </p:cNvSpPr>
          <p:nvPr>
            <p:ph type="pic" idx="13"/>
          </p:nvPr>
        </p:nvSpPr>
        <p:spPr>
          <a:xfrm>
            <a:off x="1354138" y="2852936"/>
            <a:ext cx="10837862" cy="4005064"/>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2303463" y="409575"/>
            <a:ext cx="7084422" cy="1974670"/>
          </a:xfrm>
          <a:prstGeom prst="rect">
            <a:avLst/>
          </a:prstGeom>
        </p:spPr>
        <p:txBody>
          <a:bodyPr anchor="t"/>
          <a:lstStyle>
            <a:lvl1pPr algn="l">
              <a:lnSpc>
                <a:spcPct val="100000"/>
              </a:lnSpc>
              <a:defRPr sz="4200">
                <a:solidFill>
                  <a:srgbClr val="FAFAFA"/>
                </a:solidFill>
              </a:defRPr>
            </a:lvl1pPr>
          </a:lstStyle>
          <a:p>
            <a:r>
              <a:rPr lang="en-GB" dirty="0"/>
              <a:t>Main Headline style slide Aptos Bold 42pt </a:t>
            </a:r>
            <a:br>
              <a:rPr lang="en-GB" dirty="0"/>
            </a:br>
            <a:r>
              <a:rPr lang="en-GB" dirty="0"/>
              <a:t>2-3 lines max</a:t>
            </a:r>
            <a:endParaRPr lang="en-US" dirty="0"/>
          </a:p>
        </p:txBody>
      </p:sp>
      <p:sp>
        <p:nvSpPr>
          <p:cNvPr id="4" name="Rectangle 3">
            <a:extLst>
              <a:ext uri="{FF2B5EF4-FFF2-40B4-BE49-F238E27FC236}">
                <a16:creationId xmlns:a16="http://schemas.microsoft.com/office/drawing/2014/main" id="{7903D562-9BC1-5B2A-B39F-74DAD6DF10C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135413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L logo, University College London">
            <a:extLst>
              <a:ext uri="{FF2B5EF4-FFF2-40B4-BE49-F238E27FC236}">
                <a16:creationId xmlns:a16="http://schemas.microsoft.com/office/drawing/2014/main" id="{D18708AF-A3A2-2F68-E544-B6827803E2D8}"/>
              </a:ext>
            </a:extLst>
          </p:cNvPr>
          <p:cNvPicPr>
            <a:picLocks noGrp="1" noRot="1" noMove="1" noResize="1" noEditPoints="1" noAdjustHandles="1" noChangeArrowheads="1" noChangeShapeType="1" noCrop="1"/>
          </p:cNvPicPr>
          <p:nvPr userDrawn="1"/>
        </p:nvPicPr>
        <p:blipFill>
          <a:blip r:embed="rId2"/>
          <a:stretch>
            <a:fillRect/>
          </a:stretch>
        </p:blipFill>
        <p:spPr>
          <a:xfrm>
            <a:off x="8937625" y="5653541"/>
            <a:ext cx="2843213" cy="798059"/>
          </a:xfrm>
          <a:prstGeom prst="rect">
            <a:avLst/>
          </a:prstGeom>
        </p:spPr>
      </p:pic>
    </p:spTree>
    <p:extLst>
      <p:ext uri="{BB962C8B-B14F-4D97-AF65-F5344CB8AC3E}">
        <p14:creationId xmlns:p14="http://schemas.microsoft.com/office/powerpoint/2010/main" val="1208211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mple_Divider1 – 1 column title, subheading,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 uri="{C183D7F6-B498-43B3-948B-1728B52AA6E4}">
                <adec:decorative xmlns:adec="http://schemas.microsoft.com/office/drawing/2017/decorative" val="0"/>
              </a:ext>
            </a:extLst>
          </p:cNvPr>
          <p:cNvSpPr>
            <a:spLocks noGrp="1"/>
          </p:cNvSpPr>
          <p:nvPr>
            <p:ph type="ctrTitle" hasCustomPrompt="1"/>
          </p:nvPr>
        </p:nvSpPr>
        <p:spPr>
          <a:xfrm>
            <a:off x="409575" y="409575"/>
            <a:ext cx="3757703" cy="1830294"/>
          </a:xfrm>
          <a:prstGeom prst="rect">
            <a:avLst/>
          </a:prstGeom>
        </p:spPr>
        <p:txBody>
          <a:bodyPr anchor="t"/>
          <a:lstStyle>
            <a:lvl1pPr algn="l">
              <a:lnSpc>
                <a:spcPct val="100000"/>
              </a:lnSpc>
              <a:defRPr sz="3600">
                <a:solidFill>
                  <a:srgbClr val="FAFAFA"/>
                </a:solidFill>
              </a:defRPr>
            </a:lvl1pPr>
          </a:lstStyle>
          <a:p>
            <a:r>
              <a:rPr lang="en-GB" dirty="0"/>
              <a:t>Divider section Title Aptos Bold 36pt</a:t>
            </a:r>
            <a:endParaRPr lang="en-US" dirty="0"/>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409575" y="2422525"/>
            <a:ext cx="3757703" cy="1006475"/>
          </a:xfrm>
          <a:prstGeom prst="rect">
            <a:avLst/>
          </a:prstGeom>
        </p:spPr>
        <p:txBody>
          <a:bodyPr lIns="0" tIns="0" rIns="0" bIns="0"/>
          <a:lstStyle>
            <a:lvl1pPr marL="0" indent="0">
              <a:lnSpc>
                <a:spcPct val="100000"/>
              </a:lnSpc>
              <a:spcBef>
                <a:spcPts val="0"/>
              </a:spcBef>
              <a:buNone/>
              <a:defRPr sz="2400" b="0" i="0">
                <a:solidFill>
                  <a:schemeClr val="accent3"/>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Subheading, Aptos Regular 24pt</a:t>
            </a:r>
          </a:p>
        </p:txBody>
      </p:sp>
      <p:sp>
        <p:nvSpPr>
          <p:cNvPr id="8" name="Text Placeholder 2">
            <a:extLst>
              <a:ext uri="{FF2B5EF4-FFF2-40B4-BE49-F238E27FC236}">
                <a16:creationId xmlns:a16="http://schemas.microsoft.com/office/drawing/2014/main" id="{E595666D-8684-C6D9-B7E0-40470F82CBD5}"/>
              </a:ext>
            </a:extLst>
          </p:cNvPr>
          <p:cNvSpPr>
            <a:spLocks noGrp="1"/>
          </p:cNvSpPr>
          <p:nvPr>
            <p:ph type="body" idx="11" hasCustomPrompt="1"/>
          </p:nvPr>
        </p:nvSpPr>
        <p:spPr>
          <a:xfrm>
            <a:off x="409575" y="4510352"/>
            <a:ext cx="3757703" cy="934774"/>
          </a:xfrm>
          <a:prstGeom prst="rect">
            <a:avLst/>
          </a:prstGeom>
        </p:spPr>
        <p:txBody>
          <a:bodyPr lIns="0" tIns="0" rIns="0" bIns="0"/>
          <a:lstStyle>
            <a:lvl1pPr marL="0" indent="0">
              <a:lnSpc>
                <a:spcPct val="100000"/>
              </a:lnSpc>
              <a:spcBef>
                <a:spcPts val="0"/>
              </a:spcBef>
              <a:buNone/>
              <a:defRPr sz="1800" b="0" i="0">
                <a:solidFill>
                  <a:schemeClr val="bg1"/>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Body text, Aptos Regular 18pt</a:t>
            </a:r>
          </a:p>
        </p:txBody>
      </p:sp>
      <p:sp>
        <p:nvSpPr>
          <p:cNvPr id="6" name="Picture Placeholder 2" descr="Add a clear, concise statement describing the main purpose of the image">
            <a:extLst>
              <a:ext uri="{FF2B5EF4-FFF2-40B4-BE49-F238E27FC236}">
                <a16:creationId xmlns:a16="http://schemas.microsoft.com/office/drawing/2014/main" id="{82876633-1ADE-997E-991B-B6FA6635A20E}"/>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pic" idx="10"/>
          </p:nvPr>
        </p:nvSpPr>
        <p:spPr>
          <a:xfrm>
            <a:off x="5145088" y="20073"/>
            <a:ext cx="4738687" cy="6858000"/>
          </a:xfrm>
          <a:prstGeom prst="rect">
            <a:avLst/>
          </a:prstGeo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3" name="Picture 2">
            <a:extLst>
              <a:ext uri="{FF2B5EF4-FFF2-40B4-BE49-F238E27FC236}">
                <a16:creationId xmlns:a16="http://schemas.microsoft.com/office/drawing/2014/main" id="{C3458C44-E5EC-6C0F-07EE-14F8EFD8519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2991846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imple_Divider2 – 1 column title, subheading,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 uri="{C183D7F6-B498-43B3-948B-1728B52AA6E4}">
                <adec:decorative xmlns:adec="http://schemas.microsoft.com/office/drawing/2017/decorative" val="0"/>
              </a:ext>
            </a:extLst>
          </p:cNvPr>
          <p:cNvSpPr>
            <a:spLocks noGrp="1"/>
          </p:cNvSpPr>
          <p:nvPr>
            <p:ph type="ctrTitle" hasCustomPrompt="1"/>
          </p:nvPr>
        </p:nvSpPr>
        <p:spPr>
          <a:xfrm>
            <a:off x="5735960" y="409575"/>
            <a:ext cx="3757703" cy="1830294"/>
          </a:xfrm>
          <a:prstGeom prst="rect">
            <a:avLst/>
          </a:prstGeom>
        </p:spPr>
        <p:txBody>
          <a:bodyPr anchor="t"/>
          <a:lstStyle>
            <a:lvl1pPr algn="l">
              <a:lnSpc>
                <a:spcPct val="100000"/>
              </a:lnSpc>
              <a:defRPr sz="3600">
                <a:solidFill>
                  <a:srgbClr val="FAFAFA"/>
                </a:solidFill>
              </a:defRPr>
            </a:lvl1pPr>
          </a:lstStyle>
          <a:p>
            <a:r>
              <a:rPr lang="en-GB" dirty="0"/>
              <a:t>Divider section Title Aptos Bold 36pt</a:t>
            </a:r>
            <a:endParaRPr lang="en-US" dirty="0"/>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5735960" y="2422525"/>
            <a:ext cx="3757703" cy="1006475"/>
          </a:xfrm>
          <a:prstGeom prst="rect">
            <a:avLst/>
          </a:prstGeom>
        </p:spPr>
        <p:txBody>
          <a:bodyPr lIns="0" tIns="0" rIns="0" bIns="0"/>
          <a:lstStyle>
            <a:lvl1pPr marL="0" indent="0">
              <a:lnSpc>
                <a:spcPct val="100000"/>
              </a:lnSpc>
              <a:spcBef>
                <a:spcPts val="0"/>
              </a:spcBef>
              <a:buNone/>
              <a:defRPr sz="2400" b="0" i="0">
                <a:solidFill>
                  <a:schemeClr val="accent3"/>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Subheading, Aptos Regular 24pt</a:t>
            </a:r>
          </a:p>
        </p:txBody>
      </p:sp>
      <p:sp>
        <p:nvSpPr>
          <p:cNvPr id="8" name="Text Placeholder 2">
            <a:extLst>
              <a:ext uri="{FF2B5EF4-FFF2-40B4-BE49-F238E27FC236}">
                <a16:creationId xmlns:a16="http://schemas.microsoft.com/office/drawing/2014/main" id="{E595666D-8684-C6D9-B7E0-40470F82CBD5}"/>
              </a:ext>
            </a:extLst>
          </p:cNvPr>
          <p:cNvSpPr>
            <a:spLocks noGrp="1"/>
          </p:cNvSpPr>
          <p:nvPr>
            <p:ph type="body" idx="11" hasCustomPrompt="1"/>
          </p:nvPr>
        </p:nvSpPr>
        <p:spPr>
          <a:xfrm>
            <a:off x="5735960" y="4510352"/>
            <a:ext cx="3757703" cy="934774"/>
          </a:xfrm>
          <a:prstGeom prst="rect">
            <a:avLst/>
          </a:prstGeom>
        </p:spPr>
        <p:txBody>
          <a:bodyPr lIns="0" tIns="0" rIns="0" bIns="0"/>
          <a:lstStyle>
            <a:lvl1pPr marL="0" indent="0">
              <a:lnSpc>
                <a:spcPct val="100000"/>
              </a:lnSpc>
              <a:spcBef>
                <a:spcPts val="0"/>
              </a:spcBef>
              <a:buNone/>
              <a:defRPr sz="1800" b="0" i="0">
                <a:solidFill>
                  <a:schemeClr val="bg1"/>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Body text, Aptos Regular 18pt</a:t>
            </a:r>
          </a:p>
        </p:txBody>
      </p:sp>
      <p:sp>
        <p:nvSpPr>
          <p:cNvPr id="6" name="Picture Placeholder 2" descr="Add a clear, concise statement describing the main purpose of the image">
            <a:extLst>
              <a:ext uri="{FF2B5EF4-FFF2-40B4-BE49-F238E27FC236}">
                <a16:creationId xmlns:a16="http://schemas.microsoft.com/office/drawing/2014/main" id="{82876633-1ADE-997E-991B-B6FA6635A20E}"/>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pic" idx="10"/>
          </p:nvPr>
        </p:nvSpPr>
        <p:spPr>
          <a:xfrm>
            <a:off x="0" y="20073"/>
            <a:ext cx="4738687" cy="6858000"/>
          </a:xfrm>
          <a:prstGeom prst="rect">
            <a:avLst/>
          </a:prstGeo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3" name="Picture 2">
            <a:extLst>
              <a:ext uri="{FF2B5EF4-FFF2-40B4-BE49-F238E27FC236}">
                <a16:creationId xmlns:a16="http://schemas.microsoft.com/office/drawing/2014/main" id="{1E18122F-70D4-67D5-8E4D-F01945D7B59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4234962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UCL Title slide 1">
    <p:spTree>
      <p:nvGrpSpPr>
        <p:cNvPr id="1" name=""/>
        <p:cNvGrpSpPr/>
        <p:nvPr/>
      </p:nvGrpSpPr>
      <p:grpSpPr>
        <a:xfrm>
          <a:off x="0" y="0"/>
          <a:ext cx="0" cy="0"/>
          <a:chOff x="0" y="0"/>
          <a:chExt cx="0" cy="0"/>
        </a:xfrm>
      </p:grpSpPr>
      <p:sp>
        <p:nvSpPr>
          <p:cNvPr id="2" name="UCL Branding background">
            <a:extLst>
              <a:ext uri="{FF2B5EF4-FFF2-40B4-BE49-F238E27FC236}">
                <a16:creationId xmlns:a16="http://schemas.microsoft.com/office/drawing/2014/main" id="{EA4C8DDC-D29E-5E43-9BC2-FD84B2117884}"/>
              </a:ext>
            </a:extLst>
          </p:cNvPr>
          <p:cNvSpPr/>
          <p:nvPr userDrawn="1"/>
        </p:nvSpPr>
        <p:spPr>
          <a:xfrm>
            <a:off x="0" y="0"/>
            <a:ext cx="12192000" cy="142503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UCL Branding"/>
          <p:cNvPicPr>
            <a:picLocks noChangeAspect="1"/>
          </p:cNvPicPr>
          <p:nvPr userDrawn="1"/>
        </p:nvPicPr>
        <p:blipFill>
          <a:blip r:embed="rId2"/>
          <a:srcRect/>
          <a:stretch/>
        </p:blipFill>
        <p:spPr>
          <a:xfrm>
            <a:off x="0" y="0"/>
            <a:ext cx="12192000" cy="1342239"/>
          </a:xfrm>
          <a:prstGeom prst="rect">
            <a:avLst/>
          </a:prstGeom>
        </p:spPr>
      </p:pic>
      <p:sp>
        <p:nvSpPr>
          <p:cNvPr id="13" name="Faculty, Department title">
            <a:extLst>
              <a:ext uri="{FF2B5EF4-FFF2-40B4-BE49-F238E27FC236}">
                <a16:creationId xmlns:a16="http://schemas.microsoft.com/office/drawing/2014/main" id="{7B844C1D-C9E2-A040-B3FD-0E3861E051D8}"/>
              </a:ext>
            </a:extLst>
          </p:cNvPr>
          <p:cNvSpPr>
            <a:spLocks noGrp="1"/>
          </p:cNvSpPr>
          <p:nvPr>
            <p:ph type="body" sz="quarter" idx="10" hasCustomPrompt="1"/>
          </p:nvPr>
        </p:nvSpPr>
        <p:spPr>
          <a:xfrm>
            <a:off x="360000" y="360000"/>
            <a:ext cx="5760000" cy="720000"/>
          </a:xfrm>
        </p:spPr>
        <p:txBody>
          <a:bodyPr/>
          <a:lstStyle>
            <a:lvl1pPr marL="11112" indent="0">
              <a:buNone/>
              <a:defRPr sz="1400" b="1" i="0" cap="none" baseline="0">
                <a:solidFill>
                  <a:srgbClr val="FFFFFF"/>
                </a:solidFill>
                <a:latin typeface="+mj-lt"/>
              </a:defRPr>
            </a:lvl1pPr>
          </a:lstStyle>
          <a:p>
            <a:pPr lvl="0"/>
            <a:r>
              <a:rPr lang="en-GB" dirty="0"/>
              <a:t>Faculty, Department</a:t>
            </a:r>
          </a:p>
          <a:p>
            <a:pPr lvl="0"/>
            <a:endParaRPr lang="en-GB" dirty="0"/>
          </a:p>
          <a:p>
            <a:pPr lvl="0"/>
            <a:endParaRPr lang="en-GB" dirty="0"/>
          </a:p>
        </p:txBody>
      </p:sp>
      <p:sp>
        <p:nvSpPr>
          <p:cNvPr id="9" name="Main image" descr="Image">
            <a:extLst>
              <a:ext uri="{FF2B5EF4-FFF2-40B4-BE49-F238E27FC236}">
                <a16:creationId xmlns:a16="http://schemas.microsoft.com/office/drawing/2014/main" id="{FD55159A-63D1-334F-B344-448B05BC84B5}"/>
              </a:ext>
            </a:extLst>
          </p:cNvPr>
          <p:cNvSpPr>
            <a:spLocks noGrp="1"/>
          </p:cNvSpPr>
          <p:nvPr>
            <p:ph type="pic" sz="quarter" idx="11" hasCustomPrompt="1"/>
          </p:nvPr>
        </p:nvSpPr>
        <p:spPr>
          <a:xfrm>
            <a:off x="0" y="1440000"/>
            <a:ext cx="12192000" cy="5421086"/>
          </a:xfrm>
          <a:ln>
            <a:noFill/>
          </a:ln>
        </p:spPr>
        <p:txBody>
          <a:bodyPr anchor="b" anchorCtr="0"/>
          <a:lstStyle>
            <a:lvl1pPr marL="11112" indent="0" algn="ctr">
              <a:buNone/>
              <a:defRPr sz="2400"/>
            </a:lvl1pPr>
          </a:lstStyle>
          <a:p>
            <a:r>
              <a:rPr lang="en-GB" dirty="0"/>
              <a:t>Click to add picture</a:t>
            </a:r>
            <a:br>
              <a:rPr lang="en-GB" dirty="0"/>
            </a:br>
            <a:endParaRPr lang="en-GB" dirty="0"/>
          </a:p>
          <a:p>
            <a:endParaRPr lang="en-US" dirty="0"/>
          </a:p>
          <a:p>
            <a:endParaRPr lang="en-US" dirty="0"/>
          </a:p>
          <a:p>
            <a:endParaRPr lang="en-US" dirty="0"/>
          </a:p>
        </p:txBody>
      </p:sp>
      <p:sp>
        <p:nvSpPr>
          <p:cNvPr id="11" name="Main Headline" descr="Headline">
            <a:extLst>
              <a:ext uri="{FF2B5EF4-FFF2-40B4-BE49-F238E27FC236}">
                <a16:creationId xmlns:a16="http://schemas.microsoft.com/office/drawing/2014/main" id="{6D1BEB54-27B8-4348-8671-D93B41DC5E26}"/>
              </a:ext>
            </a:extLst>
          </p:cNvPr>
          <p:cNvSpPr>
            <a:spLocks noGrp="1"/>
          </p:cNvSpPr>
          <p:nvPr>
            <p:ph type="title" hasCustomPrompt="1"/>
          </p:nvPr>
        </p:nvSpPr>
        <p:spPr>
          <a:xfrm>
            <a:off x="0" y="1549105"/>
            <a:ext cx="7560000" cy="2340000"/>
          </a:xfrm>
          <a:solidFill>
            <a:srgbClr val="FFFFFF"/>
          </a:solidFill>
        </p:spPr>
        <p:txBody>
          <a:bodyPr lIns="360000" tIns="180000"/>
          <a:lstStyle>
            <a:lvl1pPr>
              <a:defRPr baseline="0">
                <a:solidFill>
                  <a:srgbClr val="000000"/>
                </a:solidFill>
              </a:defRPr>
            </a:lvl1pPr>
          </a:lstStyle>
          <a:p>
            <a:r>
              <a:rPr lang="en-US" dirty="0"/>
              <a:t>Main headline,</a:t>
            </a:r>
            <a:br>
              <a:rPr lang="en-US" dirty="0"/>
            </a:br>
            <a:r>
              <a:rPr lang="en-US" dirty="0"/>
              <a:t>Arial 44pt bold</a:t>
            </a:r>
          </a:p>
        </p:txBody>
      </p:sp>
    </p:spTree>
    <p:extLst>
      <p:ext uri="{BB962C8B-B14F-4D97-AF65-F5344CB8AC3E}">
        <p14:creationId xmlns:p14="http://schemas.microsoft.com/office/powerpoint/2010/main" val="4207106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mple_Content – 1 column title subheading, charts, images, graph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09576" y="409575"/>
            <a:ext cx="7583834" cy="1009650"/>
          </a:xfrm>
          <a:prstGeom prst="rect">
            <a:avLst/>
          </a:prstGeom>
        </p:spPr>
        <p:txBody>
          <a:bodyPr anchor="t"/>
          <a:lstStyle>
            <a:lvl1pPr algn="l">
              <a:lnSpc>
                <a:spcPct val="100000"/>
              </a:lnSpc>
              <a:defRPr sz="3600">
                <a:solidFill>
                  <a:schemeClr val="accent1"/>
                </a:solidFill>
              </a:defRPr>
            </a:lvl1pPr>
          </a:lstStyle>
          <a:p>
            <a:pPr lvl="0"/>
            <a:r>
              <a:rPr lang="en-GB" dirty="0"/>
              <a:t>Headline </a:t>
            </a:r>
            <a:br>
              <a:rPr lang="en-GB" dirty="0"/>
            </a:br>
            <a:r>
              <a:rPr lang="en-GB" dirty="0"/>
              <a:t>Aptos Bold 36pt</a:t>
            </a:r>
          </a:p>
        </p:txBody>
      </p:sp>
      <p:sp>
        <p:nvSpPr>
          <p:cNvPr id="9" name="Content Placeholder">
            <a:extLst>
              <a:ext uri="{FF2B5EF4-FFF2-40B4-BE49-F238E27FC236}">
                <a16:creationId xmlns:a16="http://schemas.microsoft.com/office/drawing/2014/main" id="{56CD648F-431D-5F73-408C-9A9A725008CE}"/>
              </a:ext>
            </a:extLst>
          </p:cNvPr>
          <p:cNvSpPr>
            <a:spLocks noGrp="1"/>
          </p:cNvSpPr>
          <p:nvPr>
            <p:ph idx="1" hasCustomPrompt="1"/>
          </p:nvPr>
        </p:nvSpPr>
        <p:spPr>
          <a:xfrm>
            <a:off x="418539" y="1916826"/>
            <a:ext cx="7572936" cy="3758834"/>
          </a:xfrm>
          <a:prstGeom prst="rect">
            <a:avLst/>
          </a:prstGeom>
        </p:spPr>
        <p:txBody>
          <a:bodyPr/>
          <a:lstStyle>
            <a:lvl1pPr>
              <a:buNone/>
              <a:defRPr sz="1800"/>
            </a:lvl1pPr>
          </a:lstStyle>
          <a:p>
            <a:pPr lvl="0"/>
            <a:r>
              <a:rPr lang="en-GB" dirty="0"/>
              <a:t>Space for graphs, images, charts, videos</a:t>
            </a:r>
          </a:p>
        </p:txBody>
      </p:sp>
      <p:pic>
        <p:nvPicPr>
          <p:cNvPr id="7" name="Picture 6">
            <a:extLst>
              <a:ext uri="{FF2B5EF4-FFF2-40B4-BE49-F238E27FC236}">
                <a16:creationId xmlns:a16="http://schemas.microsoft.com/office/drawing/2014/main" id="{86D0927E-B17D-5AAB-7B62-A7F6E96D74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17530135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mple_Content – 2 column title subheading charts, images, graphs">
    <p:bg>
      <p:bgPr>
        <a:solidFill>
          <a:schemeClr val="bg1"/>
        </a:solidFill>
        <a:effectLst/>
      </p:bgPr>
    </p:bg>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D734C2A9-9A5D-B1B8-4932-DFDAC1AE7955}"/>
              </a:ext>
            </a:extLst>
          </p:cNvPr>
          <p:cNvSpPr>
            <a:spLocks noGrp="1"/>
          </p:cNvSpPr>
          <p:nvPr>
            <p:ph type="body" sz="half" idx="2" hasCustomPrompt="1"/>
          </p:nvPr>
        </p:nvSpPr>
        <p:spPr>
          <a:xfrm>
            <a:off x="409575" y="421180"/>
            <a:ext cx="4735513" cy="1560910"/>
          </a:xfrm>
          <a:prstGeom prst="rect">
            <a:avLst/>
          </a:prstGeom>
        </p:spPr>
        <p:txBody>
          <a:bodyPr/>
          <a:lstStyle>
            <a:lvl1pPr marL="0" indent="0">
              <a:lnSpc>
                <a:spcPct val="100000"/>
              </a:lnSpc>
              <a:spcBef>
                <a:spcPts val="0"/>
              </a:spcBef>
              <a:buNone/>
              <a:defRPr sz="3600" b="1" i="0">
                <a:solidFill>
                  <a:schemeClr val="accent1"/>
                </a:solidFill>
                <a:latin typeface="Aptos"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Headline </a:t>
            </a:r>
          </a:p>
          <a:p>
            <a:pPr lvl="0"/>
            <a:r>
              <a:rPr lang="en-GB" dirty="0"/>
              <a:t>Aptos Bold 36pt</a:t>
            </a:r>
          </a:p>
        </p:txBody>
      </p:sp>
      <p:sp>
        <p:nvSpPr>
          <p:cNvPr id="16" name="Text Placeholder 3">
            <a:extLst>
              <a:ext uri="{FF2B5EF4-FFF2-40B4-BE49-F238E27FC236}">
                <a16:creationId xmlns:a16="http://schemas.microsoft.com/office/drawing/2014/main" id="{779E96EC-744C-3144-B51D-E5100BEE942C}"/>
              </a:ext>
            </a:extLst>
          </p:cNvPr>
          <p:cNvSpPr>
            <a:spLocks noGrp="1"/>
          </p:cNvSpPr>
          <p:nvPr>
            <p:ph type="body" sz="half" idx="13" hasCustomPrompt="1"/>
          </p:nvPr>
        </p:nvSpPr>
        <p:spPr>
          <a:xfrm>
            <a:off x="6096001" y="419192"/>
            <a:ext cx="5684838" cy="1128506"/>
          </a:xfrm>
          <a:prstGeom prst="rect">
            <a:avLst/>
          </a:prstGeom>
        </p:spPr>
        <p:txBody>
          <a:bodyPr/>
          <a:lstStyle>
            <a:lvl1pPr marL="0" indent="0">
              <a:lnSpc>
                <a:spcPct val="100000"/>
              </a:lnSpc>
              <a:spcBef>
                <a:spcPts val="0"/>
              </a:spcBef>
              <a:buNone/>
              <a:defRPr sz="2400" b="0" i="0">
                <a:solidFill>
                  <a:schemeClr val="tx1"/>
                </a:solidFill>
                <a:latin typeface="Aptos"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Subheading text style, </a:t>
            </a:r>
          </a:p>
          <a:p>
            <a:pPr lvl="0"/>
            <a:r>
              <a:rPr lang="en-GB" dirty="0"/>
              <a:t>Aptos Regular 24pt</a:t>
            </a:r>
          </a:p>
        </p:txBody>
      </p:sp>
      <p:sp>
        <p:nvSpPr>
          <p:cNvPr id="12" name="Content Placeholder 3">
            <a:extLst>
              <a:ext uri="{FF2B5EF4-FFF2-40B4-BE49-F238E27FC236}">
                <a16:creationId xmlns:a16="http://schemas.microsoft.com/office/drawing/2014/main" id="{A0CEB380-FACF-CB25-2505-20906C2E85C2}"/>
              </a:ext>
              <a:ext uri="{C183D7F6-B498-43B3-948B-1728B52AA6E4}">
                <adec:decorative xmlns:adec="http://schemas.microsoft.com/office/drawing/2017/decorative" val="0"/>
              </a:ext>
            </a:extLst>
          </p:cNvPr>
          <p:cNvSpPr>
            <a:spLocks noGrp="1"/>
          </p:cNvSpPr>
          <p:nvPr>
            <p:ph sz="half" idx="1" hasCustomPrompt="1"/>
          </p:nvPr>
        </p:nvSpPr>
        <p:spPr>
          <a:xfrm>
            <a:off x="446080" y="2422525"/>
            <a:ext cx="4686360" cy="302260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Space for graphs, images, charts</a:t>
            </a:r>
            <a:endParaRPr lang="en-US" dirty="0"/>
          </a:p>
        </p:txBody>
      </p:sp>
      <p:sp>
        <p:nvSpPr>
          <p:cNvPr id="13" name="Content Placeholder 5">
            <a:extLst>
              <a:ext uri="{FF2B5EF4-FFF2-40B4-BE49-F238E27FC236}">
                <a16:creationId xmlns:a16="http://schemas.microsoft.com/office/drawing/2014/main" id="{EFB165C1-BA6C-CC63-70EA-E4881C9B3782}"/>
              </a:ext>
            </a:extLst>
          </p:cNvPr>
          <p:cNvSpPr>
            <a:spLocks noGrp="1"/>
          </p:cNvSpPr>
          <p:nvPr>
            <p:ph sz="half" idx="12" hasCustomPrompt="1"/>
          </p:nvPr>
        </p:nvSpPr>
        <p:spPr>
          <a:xfrm>
            <a:off x="6096000" y="2422525"/>
            <a:ext cx="5649921" cy="302260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Space for graphs, images, charts</a:t>
            </a:r>
            <a:endParaRPr lang="en-US" dirty="0"/>
          </a:p>
          <a:p>
            <a:endParaRPr lang="en-US" dirty="0"/>
          </a:p>
        </p:txBody>
      </p:sp>
      <p:pic>
        <p:nvPicPr>
          <p:cNvPr id="4" name="Picture 3">
            <a:extLst>
              <a:ext uri="{FF2B5EF4-FFF2-40B4-BE49-F238E27FC236}">
                <a16:creationId xmlns:a16="http://schemas.microsoft.com/office/drawing/2014/main" id="{ECA53278-43EB-727A-BB6A-5159390105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7431879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mple_Content – 1 column title an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31819" y="409575"/>
            <a:ext cx="7550693" cy="1009650"/>
          </a:xfrm>
          <a:prstGeom prst="rect">
            <a:avLst/>
          </a:prstGeom>
        </p:spPr>
        <p:txBody>
          <a:bodyPr anchor="t"/>
          <a:lstStyle>
            <a:lvl1pPr algn="l">
              <a:lnSpc>
                <a:spcPct val="100000"/>
              </a:lnSpc>
              <a:defRPr sz="3600">
                <a:solidFill>
                  <a:schemeClr val="accent1"/>
                </a:solidFill>
              </a:defRPr>
            </a:lvl1pPr>
          </a:lstStyle>
          <a:p>
            <a:pPr lvl="0"/>
            <a:r>
              <a:rPr lang="en-GB" dirty="0"/>
              <a:t>Headline </a:t>
            </a:r>
            <a:br>
              <a:rPr lang="en-GB" dirty="0"/>
            </a:br>
            <a:r>
              <a:rPr lang="en-GB" dirty="0"/>
              <a:t>Aptos Bold 36pt</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440783" y="1916825"/>
            <a:ext cx="7550692" cy="3528300"/>
          </a:xfrm>
          <a:prstGeom prst="rect">
            <a:avLst/>
          </a:prstGeom>
        </p:spPr>
        <p:txBody>
          <a:bodyPr/>
          <a:lstStyle>
            <a:lvl1pPr marL="0">
              <a:lnSpc>
                <a:spcPct val="100000"/>
              </a:lnSpc>
              <a:buFont typeface="Wingdings" pitchFamily="2" charset="2"/>
              <a:buNone/>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Body text, Aptos Regular 18pt</a:t>
            </a:r>
            <a:endParaRPr lang="en-US" dirty="0"/>
          </a:p>
        </p:txBody>
      </p:sp>
      <p:pic>
        <p:nvPicPr>
          <p:cNvPr id="7" name="Picture 6">
            <a:extLst>
              <a:ext uri="{FF2B5EF4-FFF2-40B4-BE49-F238E27FC236}">
                <a16:creationId xmlns:a16="http://schemas.microsoft.com/office/drawing/2014/main" id="{0D96BD17-ACBE-B136-C0C2-347FD6061AF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31844993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mple_Content – 2 column title and subheading an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18745" y="409575"/>
            <a:ext cx="7572730" cy="1009650"/>
          </a:xfrm>
          <a:prstGeom prst="rect">
            <a:avLst/>
          </a:prstGeom>
        </p:spPr>
        <p:txBody>
          <a:bodyPr anchor="t"/>
          <a:lstStyle>
            <a:lvl1pPr algn="l">
              <a:lnSpc>
                <a:spcPct val="100000"/>
              </a:lnSpc>
              <a:defRPr sz="3600">
                <a:solidFill>
                  <a:schemeClr val="accent1"/>
                </a:solidFill>
              </a:defRPr>
            </a:lvl1pPr>
          </a:lstStyle>
          <a:p>
            <a:pPr lvl="0"/>
            <a:r>
              <a:rPr lang="en-GB" dirty="0"/>
              <a:t>Headline Aptos Bold 36pt</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427709" y="1916825"/>
            <a:ext cx="3321240" cy="3528300"/>
          </a:xfrm>
          <a:prstGeom prst="rect">
            <a:avLst/>
          </a:prstGeom>
        </p:spPr>
        <p:txBody>
          <a:bodyPr/>
          <a:lstStyle>
            <a:lvl1pPr marL="0" indent="0">
              <a:lnSpc>
                <a:spcPct val="100000"/>
              </a:lnSpc>
              <a:spcBef>
                <a:spcPts val="0"/>
              </a:spcBef>
              <a:buFont typeface="Wingdings" pitchFamily="2" charset="2"/>
              <a:buNone/>
              <a:defRPr sz="2400">
                <a:solidFill>
                  <a:schemeClr val="accent1"/>
                </a:solidFill>
              </a:defRPr>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Subheading text style, Aptos Regular 24pt</a:t>
            </a:r>
          </a:p>
        </p:txBody>
      </p:sp>
      <p:sp>
        <p:nvSpPr>
          <p:cNvPr id="7" name="Text Placeholder 7">
            <a:extLst>
              <a:ext uri="{FF2B5EF4-FFF2-40B4-BE49-F238E27FC236}">
                <a16:creationId xmlns:a16="http://schemas.microsoft.com/office/drawing/2014/main" id="{55335586-933A-6F8D-CF5B-B9D033AD83A3}"/>
              </a:ext>
            </a:extLst>
          </p:cNvPr>
          <p:cNvSpPr>
            <a:spLocks noGrp="1"/>
          </p:cNvSpPr>
          <p:nvPr>
            <p:ph type="body" sz="quarter" idx="12" hasCustomPrompt="1"/>
          </p:nvPr>
        </p:nvSpPr>
        <p:spPr>
          <a:xfrm>
            <a:off x="4670235" y="1916825"/>
            <a:ext cx="3321240" cy="3528300"/>
          </a:xfrm>
          <a:prstGeom prst="rect">
            <a:avLst/>
          </a:prstGeom>
        </p:spPr>
        <p:txBody>
          <a:bodyPr/>
          <a:lstStyle>
            <a:lvl1pPr marL="0" indent="0">
              <a:lnSpc>
                <a:spcPct val="100000"/>
              </a:lnSpc>
              <a:spcBef>
                <a:spcPts val="0"/>
              </a:spcBef>
              <a:buFont typeface="Wingdings" pitchFamily="2" charset="2"/>
              <a:buNone/>
              <a:defRPr sz="1800">
                <a:solidFill>
                  <a:schemeClr val="tx1"/>
                </a:solidFill>
              </a:defRPr>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Body text, </a:t>
            </a:r>
          </a:p>
          <a:p>
            <a:pPr lvl="0"/>
            <a:r>
              <a:rPr lang="en-GB" dirty="0"/>
              <a:t>Aptos Regular 18pt</a:t>
            </a:r>
            <a:endParaRPr lang="en-US" dirty="0"/>
          </a:p>
        </p:txBody>
      </p:sp>
      <p:pic>
        <p:nvPicPr>
          <p:cNvPr id="8" name="Picture 7">
            <a:extLst>
              <a:ext uri="{FF2B5EF4-FFF2-40B4-BE49-F238E27FC236}">
                <a16:creationId xmlns:a16="http://schemas.microsoft.com/office/drawing/2014/main" id="{8E0A8775-7F4C-B3DF-556A-43E4628D9E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2781908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mple_Content – 2 column title and  bullet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09576" y="409575"/>
            <a:ext cx="3786188" cy="1830294"/>
          </a:xfrm>
          <a:prstGeom prst="rect">
            <a:avLst/>
          </a:prstGeom>
        </p:spPr>
        <p:txBody>
          <a:bodyPr anchor="t"/>
          <a:lstStyle>
            <a:lvl1pPr algn="l">
              <a:lnSpc>
                <a:spcPct val="100000"/>
              </a:lnSpc>
              <a:defRPr sz="3600">
                <a:solidFill>
                  <a:schemeClr val="accent1"/>
                </a:solidFill>
              </a:defRPr>
            </a:lvl1pPr>
          </a:lstStyle>
          <a:p>
            <a:pPr lvl="0"/>
            <a:r>
              <a:rPr lang="en-GB" dirty="0"/>
              <a:t>Headline </a:t>
            </a:r>
            <a:br>
              <a:rPr lang="en-GB" dirty="0"/>
            </a:br>
            <a:r>
              <a:rPr lang="en-GB" dirty="0"/>
              <a:t>Aptos Bold 36pt</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5153818" y="409575"/>
            <a:ext cx="6627019" cy="1006475"/>
          </a:xfrm>
          <a:prstGeom prst="rect">
            <a:avLst/>
          </a:prstGeom>
        </p:spPr>
        <p:txBody>
          <a:bodyPr/>
          <a:lstStyle>
            <a:lvl1pPr>
              <a:buFont typeface="Wingdings" pitchFamily="2" charset="2"/>
              <a:buChar char="§"/>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Bullet text, Aptos Regular 18pt</a:t>
            </a:r>
            <a:endParaRPr lang="en-US" dirty="0"/>
          </a:p>
        </p:txBody>
      </p:sp>
      <p:pic>
        <p:nvPicPr>
          <p:cNvPr id="7" name="Picture 6">
            <a:extLst>
              <a:ext uri="{FF2B5EF4-FFF2-40B4-BE49-F238E27FC236}">
                <a16:creationId xmlns:a16="http://schemas.microsoft.com/office/drawing/2014/main" id="{0C7F7948-C0B4-4DA0-F295-8EA3ED1E9A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30304178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mple_Content – 3 column title and bullet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398531" y="409575"/>
            <a:ext cx="3797231" cy="1830294"/>
          </a:xfrm>
          <a:prstGeom prst="rect">
            <a:avLst/>
          </a:prstGeom>
        </p:spPr>
        <p:txBody>
          <a:bodyPr anchor="t"/>
          <a:lstStyle>
            <a:lvl1pPr algn="l">
              <a:lnSpc>
                <a:spcPct val="100000"/>
              </a:lnSpc>
              <a:defRPr sz="3600">
                <a:solidFill>
                  <a:schemeClr val="accent1"/>
                </a:solidFill>
              </a:defRPr>
            </a:lvl1pPr>
          </a:lstStyle>
          <a:p>
            <a:pPr lvl="0"/>
            <a:r>
              <a:rPr lang="en-GB" dirty="0"/>
              <a:t>Headline </a:t>
            </a:r>
            <a:br>
              <a:rPr lang="en-GB" dirty="0"/>
            </a:br>
            <a:r>
              <a:rPr lang="en-GB" dirty="0"/>
              <a:t>Aptos Bold 36pt</a:t>
            </a:r>
          </a:p>
        </p:txBody>
      </p:sp>
      <p:sp>
        <p:nvSpPr>
          <p:cNvPr id="8" name="Text Placeholder 7">
            <a:extLst>
              <a:ext uri="{FF2B5EF4-FFF2-40B4-BE49-F238E27FC236}">
                <a16:creationId xmlns:a16="http://schemas.microsoft.com/office/drawing/2014/main" id="{CDC1F16C-DBBC-93A6-C7EF-DE12462C35FD}"/>
              </a:ext>
            </a:extLst>
          </p:cNvPr>
          <p:cNvSpPr>
            <a:spLocks noGrp="1"/>
          </p:cNvSpPr>
          <p:nvPr>
            <p:ph type="body" sz="quarter" idx="11" hasCustomPrompt="1"/>
          </p:nvPr>
        </p:nvSpPr>
        <p:spPr>
          <a:xfrm>
            <a:off x="5156981" y="409575"/>
            <a:ext cx="2840039" cy="1291233"/>
          </a:xfrm>
          <a:prstGeom prst="rect">
            <a:avLst/>
          </a:prstGeom>
        </p:spPr>
        <p:txBody>
          <a:bodyPr/>
          <a:lstStyle>
            <a:lvl1pPr>
              <a:buFont typeface="Wingdings" pitchFamily="2" charset="2"/>
              <a:buChar char="§"/>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Bullet text, </a:t>
            </a:r>
          </a:p>
          <a:p>
            <a:pPr lvl="0"/>
            <a:r>
              <a:rPr lang="en-GB" dirty="0"/>
              <a:t>Aptos Regular 18pt</a:t>
            </a:r>
            <a:endParaRPr lang="en-US" dirty="0"/>
          </a:p>
        </p:txBody>
      </p:sp>
      <p:sp>
        <p:nvSpPr>
          <p:cNvPr id="9" name="Text Placeholder 7">
            <a:extLst>
              <a:ext uri="{FF2B5EF4-FFF2-40B4-BE49-F238E27FC236}">
                <a16:creationId xmlns:a16="http://schemas.microsoft.com/office/drawing/2014/main" id="{9A92D522-EA5D-B98E-DDA4-80FEB73128FF}"/>
              </a:ext>
            </a:extLst>
          </p:cNvPr>
          <p:cNvSpPr>
            <a:spLocks noGrp="1"/>
          </p:cNvSpPr>
          <p:nvPr>
            <p:ph type="body" sz="quarter" idx="12" hasCustomPrompt="1"/>
          </p:nvPr>
        </p:nvSpPr>
        <p:spPr>
          <a:xfrm>
            <a:off x="8937625" y="409575"/>
            <a:ext cx="2840039" cy="1291233"/>
          </a:xfrm>
          <a:prstGeom prst="rect">
            <a:avLst/>
          </a:prstGeom>
        </p:spPr>
        <p:txBody>
          <a:bodyPr/>
          <a:lstStyle>
            <a:lvl1pPr>
              <a:buFont typeface="Wingdings" pitchFamily="2" charset="2"/>
              <a:buChar char="§"/>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Bullet text, </a:t>
            </a:r>
          </a:p>
          <a:p>
            <a:pPr lvl="0"/>
            <a:r>
              <a:rPr lang="en-GB" dirty="0"/>
              <a:t>Aptos Regular 18pt</a:t>
            </a:r>
            <a:endParaRPr lang="en-US" dirty="0"/>
          </a:p>
        </p:txBody>
      </p:sp>
      <p:pic>
        <p:nvPicPr>
          <p:cNvPr id="6" name="Picture 5">
            <a:extLst>
              <a:ext uri="{FF2B5EF4-FFF2-40B4-BE49-F238E27FC236}">
                <a16:creationId xmlns:a16="http://schemas.microsoft.com/office/drawing/2014/main" id="{ECBB61E5-C9D8-A05D-C8A2-706AEF9A96C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1082862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mple_Divider – 2 column title, subheading, text, table, pictu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392940" y="409575"/>
            <a:ext cx="3757703" cy="1830294"/>
          </a:xfrm>
          <a:prstGeom prst="rect">
            <a:avLst/>
          </a:prstGeom>
        </p:spPr>
        <p:txBody>
          <a:bodyPr anchor="t"/>
          <a:lstStyle>
            <a:lvl1pPr algn="l">
              <a:lnSpc>
                <a:spcPct val="100000"/>
              </a:lnSpc>
              <a:defRPr sz="3600">
                <a:solidFill>
                  <a:srgbClr val="FAFAFA"/>
                </a:solidFill>
              </a:defRPr>
            </a:lvl1pPr>
          </a:lstStyle>
          <a:p>
            <a:r>
              <a:rPr lang="en-GB" dirty="0"/>
              <a:t>Headline UCL Aptos Bold 36pt</a:t>
            </a:r>
            <a:endParaRPr lang="en-US" dirty="0"/>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392940" y="2422525"/>
            <a:ext cx="3729218" cy="1006475"/>
          </a:xfrm>
          <a:prstGeom prst="rect">
            <a:avLst/>
          </a:prstGeom>
        </p:spPr>
        <p:txBody>
          <a:bodyPr lIns="0" tIns="0" rIns="0" bIns="0"/>
          <a:lstStyle>
            <a:lvl1pPr marL="0" indent="0">
              <a:lnSpc>
                <a:spcPct val="100000"/>
              </a:lnSpc>
              <a:spcBef>
                <a:spcPts val="0"/>
              </a:spcBef>
              <a:buNone/>
              <a:defRPr sz="2400" b="0" i="0">
                <a:solidFill>
                  <a:schemeClr val="accent3"/>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Subtitle, Aptos Regular 24pt</a:t>
            </a:r>
          </a:p>
        </p:txBody>
      </p:sp>
      <p:sp>
        <p:nvSpPr>
          <p:cNvPr id="4" name="Table Placeholder 3" descr="Add a clear, concise statement describing the figures presented in the table">
            <a:extLst>
              <a:ext uri="{FF2B5EF4-FFF2-40B4-BE49-F238E27FC236}">
                <a16:creationId xmlns:a16="http://schemas.microsoft.com/office/drawing/2014/main" id="{A4C55113-F63B-C02B-63A2-F9C817D9BF39}"/>
              </a:ext>
            </a:extLst>
          </p:cNvPr>
          <p:cNvSpPr>
            <a:spLocks noGrp="1" noRot="1" noMove="1" noResize="1" noEditPoints="1" noAdjustHandles="1" noChangeArrowheads="1" noChangeShapeType="1"/>
          </p:cNvSpPr>
          <p:nvPr>
            <p:ph type="tbl" sz="quarter" idx="12"/>
          </p:nvPr>
        </p:nvSpPr>
        <p:spPr>
          <a:xfrm>
            <a:off x="392940" y="3619500"/>
            <a:ext cx="2841625" cy="2828925"/>
          </a:xfrm>
          <a:prstGeom prst="rect">
            <a:avLst/>
          </a:prstGeom>
        </p:spPr>
        <p:txBody>
          <a:bodyPr/>
          <a:lstStyle>
            <a:lvl1pPr>
              <a:defRPr>
                <a:solidFill>
                  <a:schemeClr val="bg1"/>
                </a:solidFill>
              </a:defRPr>
            </a:lvl1pPr>
          </a:lstStyle>
          <a:p>
            <a:r>
              <a:rPr lang="en-US"/>
              <a:t>Click icon to add table</a:t>
            </a:r>
            <a:endParaRPr lang="en-US" dirty="0"/>
          </a:p>
        </p:txBody>
      </p:sp>
      <p:sp>
        <p:nvSpPr>
          <p:cNvPr id="11" name="Text Placeholder 2">
            <a:extLst>
              <a:ext uri="{FF2B5EF4-FFF2-40B4-BE49-F238E27FC236}">
                <a16:creationId xmlns:a16="http://schemas.microsoft.com/office/drawing/2014/main" id="{F75F6D65-6CB4-1A07-17CB-355AFECF9D4B}"/>
              </a:ext>
            </a:extLst>
          </p:cNvPr>
          <p:cNvSpPr>
            <a:spLocks noGrp="1"/>
          </p:cNvSpPr>
          <p:nvPr>
            <p:ph type="body" idx="15" hasCustomPrompt="1"/>
          </p:nvPr>
        </p:nvSpPr>
        <p:spPr>
          <a:xfrm>
            <a:off x="4411004" y="826261"/>
            <a:ext cx="7369833" cy="412249"/>
          </a:xfrm>
          <a:prstGeom prst="rect">
            <a:avLst/>
          </a:prstGeom>
        </p:spPr>
        <p:txBody>
          <a:bodyPr lIns="0" tIns="0" rIns="0" bIns="0"/>
          <a:lstStyle>
            <a:lvl1pPr marL="0" indent="0">
              <a:lnSpc>
                <a:spcPct val="100000"/>
              </a:lnSpc>
              <a:spcBef>
                <a:spcPts val="0"/>
              </a:spcBef>
              <a:buNone/>
              <a:defRPr sz="1800" b="0" i="0">
                <a:solidFill>
                  <a:schemeClr val="accent3"/>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Body text, Aptos Regular 18pt</a:t>
            </a:r>
          </a:p>
        </p:txBody>
      </p:sp>
      <p:sp>
        <p:nvSpPr>
          <p:cNvPr id="6" name="Picture Placeholder 2" descr="Add a clear, concise statement describing the main purpose of the image">
            <a:extLst>
              <a:ext uri="{FF2B5EF4-FFF2-40B4-BE49-F238E27FC236}">
                <a16:creationId xmlns:a16="http://schemas.microsoft.com/office/drawing/2014/main" id="{82876633-1ADE-997E-991B-B6FA6635A20E}"/>
              </a:ext>
              <a:ext uri="{C183D7F6-B498-43B3-948B-1728B52AA6E4}">
                <adec:decorative xmlns:adec="http://schemas.microsoft.com/office/drawing/2017/decorative" val="0"/>
              </a:ext>
            </a:extLst>
          </p:cNvPr>
          <p:cNvSpPr>
            <a:spLocks noGrp="1"/>
          </p:cNvSpPr>
          <p:nvPr>
            <p:ph type="pic" idx="10"/>
          </p:nvPr>
        </p:nvSpPr>
        <p:spPr>
          <a:xfrm>
            <a:off x="4411005" y="1419226"/>
            <a:ext cx="7371420" cy="4406388"/>
          </a:xfrm>
          <a:prstGeom prst="rect">
            <a:avLst/>
          </a:prstGeo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3" name="Picture 2">
            <a:extLst>
              <a:ext uri="{FF2B5EF4-FFF2-40B4-BE49-F238E27FC236}">
                <a16:creationId xmlns:a16="http://schemas.microsoft.com/office/drawing/2014/main" id="{EAAC2962-03E0-EA22-DBC0-9E4736A7D3C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402111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mple_Content – 2 column title, image,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56564" y="409575"/>
            <a:ext cx="5965287" cy="1242244"/>
          </a:xfrm>
          <a:prstGeom prst="rect">
            <a:avLst/>
          </a:prstGeom>
        </p:spPr>
        <p:txBody>
          <a:bodyPr anchor="t"/>
          <a:lstStyle>
            <a:lvl1pPr algn="l">
              <a:lnSpc>
                <a:spcPct val="100000"/>
              </a:lnSpc>
              <a:defRPr sz="3600">
                <a:solidFill>
                  <a:schemeClr val="accent1"/>
                </a:solidFill>
              </a:defRPr>
            </a:lvl1pPr>
          </a:lstStyle>
          <a:p>
            <a:pPr lvl="0"/>
            <a:r>
              <a:rPr lang="en-GB" dirty="0"/>
              <a:t>Headline </a:t>
            </a:r>
            <a:br>
              <a:rPr lang="en-GB" dirty="0"/>
            </a:br>
            <a:r>
              <a:rPr lang="en-GB" dirty="0"/>
              <a:t>Aptos Bold 36pt</a:t>
            </a:r>
          </a:p>
        </p:txBody>
      </p:sp>
      <p:sp>
        <p:nvSpPr>
          <p:cNvPr id="7" name="Picture Placeholder 6" descr="Add a clear, concise statement describing the main purpose of the image">
            <a:extLst>
              <a:ext uri="{FF2B5EF4-FFF2-40B4-BE49-F238E27FC236}">
                <a16:creationId xmlns:a16="http://schemas.microsoft.com/office/drawing/2014/main" id="{0799EAC2-36C5-0886-6CEB-AA012D2BF087}"/>
              </a:ext>
            </a:extLst>
          </p:cNvPr>
          <p:cNvSpPr>
            <a:spLocks noGrp="1"/>
          </p:cNvSpPr>
          <p:nvPr>
            <p:ph type="pic" sz="quarter" idx="13"/>
          </p:nvPr>
        </p:nvSpPr>
        <p:spPr>
          <a:xfrm>
            <a:off x="456564" y="2046440"/>
            <a:ext cx="5516672" cy="2160435"/>
          </a:xfrm>
          <a:prstGeom prst="rect">
            <a:avLst/>
          </a:prstGeom>
        </p:spPr>
        <p:txBody>
          <a:bodyPr/>
          <a:lstStyle/>
          <a:p>
            <a:r>
              <a:rPr lang="en-US"/>
              <a:t>Click icon to add picture</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456600" y="4438650"/>
            <a:ext cx="5516637" cy="1006475"/>
          </a:xfrm>
          <a:prstGeom prst="rect">
            <a:avLst/>
          </a:prstGeom>
        </p:spPr>
        <p:txBody>
          <a:bodyPr/>
          <a:lstStyle>
            <a:lvl1pPr marL="0" indent="0">
              <a:lnSpc>
                <a:spcPct val="100000"/>
              </a:lnSpc>
              <a:spcBef>
                <a:spcPts val="0"/>
              </a:spcBef>
              <a:buFont typeface="Wingdings" pitchFamily="2" charset="2"/>
              <a:buNone/>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Body text, </a:t>
            </a:r>
          </a:p>
          <a:p>
            <a:pPr lvl="0"/>
            <a:r>
              <a:rPr lang="en-GB" dirty="0"/>
              <a:t>Aptos Regular 18pt</a:t>
            </a:r>
            <a:endParaRPr lang="en-US" dirty="0"/>
          </a:p>
        </p:txBody>
      </p:sp>
      <p:sp>
        <p:nvSpPr>
          <p:cNvPr id="8" name="Picture Placeholder 6" descr="Add a clear, concise statement describing the main purpose of the image">
            <a:extLst>
              <a:ext uri="{FF2B5EF4-FFF2-40B4-BE49-F238E27FC236}">
                <a16:creationId xmlns:a16="http://schemas.microsoft.com/office/drawing/2014/main" id="{AC751661-2014-7CB4-B61A-24EB30E04B80}"/>
              </a:ext>
            </a:extLst>
          </p:cNvPr>
          <p:cNvSpPr>
            <a:spLocks noGrp="1"/>
          </p:cNvSpPr>
          <p:nvPr>
            <p:ph type="pic" sz="quarter" idx="14"/>
          </p:nvPr>
        </p:nvSpPr>
        <p:spPr>
          <a:xfrm>
            <a:off x="6282387" y="2046440"/>
            <a:ext cx="5516673" cy="2160435"/>
          </a:xfrm>
          <a:prstGeom prst="rect">
            <a:avLst/>
          </a:prstGeom>
        </p:spPr>
        <p:txBody>
          <a:bodyPr/>
          <a:lstStyle/>
          <a:p>
            <a:r>
              <a:rPr lang="en-US"/>
              <a:t>Click icon to add picture</a:t>
            </a:r>
          </a:p>
        </p:txBody>
      </p:sp>
      <p:sp>
        <p:nvSpPr>
          <p:cNvPr id="5" name="Text Placeholder 7">
            <a:extLst>
              <a:ext uri="{FF2B5EF4-FFF2-40B4-BE49-F238E27FC236}">
                <a16:creationId xmlns:a16="http://schemas.microsoft.com/office/drawing/2014/main" id="{5584243F-83D4-EC28-5C47-CF5ACA19B5DC}"/>
              </a:ext>
            </a:extLst>
          </p:cNvPr>
          <p:cNvSpPr>
            <a:spLocks noGrp="1"/>
          </p:cNvSpPr>
          <p:nvPr>
            <p:ph type="body" sz="quarter" idx="12" hasCustomPrompt="1"/>
          </p:nvPr>
        </p:nvSpPr>
        <p:spPr>
          <a:xfrm>
            <a:off x="6282388" y="4438650"/>
            <a:ext cx="5494895" cy="1006475"/>
          </a:xfrm>
          <a:prstGeom prst="rect">
            <a:avLst/>
          </a:prstGeom>
        </p:spPr>
        <p:txBody>
          <a:bodyPr/>
          <a:lstStyle>
            <a:lvl1pPr marL="0" indent="0">
              <a:lnSpc>
                <a:spcPct val="100000"/>
              </a:lnSpc>
              <a:spcBef>
                <a:spcPts val="0"/>
              </a:spcBef>
              <a:buFont typeface="Wingdings" pitchFamily="2" charset="2"/>
              <a:buNone/>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Body text, </a:t>
            </a:r>
          </a:p>
          <a:p>
            <a:pPr lvl="0"/>
            <a:r>
              <a:rPr lang="en-GB" dirty="0"/>
              <a:t>Aptos Regular 18pt</a:t>
            </a:r>
            <a:endParaRPr lang="en-US" dirty="0"/>
          </a:p>
        </p:txBody>
      </p:sp>
      <p:pic>
        <p:nvPicPr>
          <p:cNvPr id="6" name="Picture 5">
            <a:extLst>
              <a:ext uri="{FF2B5EF4-FFF2-40B4-BE49-F238E27FC236}">
                <a16:creationId xmlns:a16="http://schemas.microsoft.com/office/drawing/2014/main" id="{87E78866-9053-C0FF-479E-006604389F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17891485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imple_Content – Title - 2 column 1 image 1 text ">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56564" y="409575"/>
            <a:ext cx="5965287" cy="1242244"/>
          </a:xfrm>
          <a:prstGeom prst="rect">
            <a:avLst/>
          </a:prstGeom>
        </p:spPr>
        <p:txBody>
          <a:bodyPr anchor="t"/>
          <a:lstStyle>
            <a:lvl1pPr algn="l">
              <a:lnSpc>
                <a:spcPct val="100000"/>
              </a:lnSpc>
              <a:defRPr sz="3600">
                <a:solidFill>
                  <a:schemeClr val="accent1"/>
                </a:solidFill>
              </a:defRPr>
            </a:lvl1pPr>
          </a:lstStyle>
          <a:p>
            <a:pPr lvl="0"/>
            <a:r>
              <a:rPr lang="en-GB" dirty="0"/>
              <a:t>Headline </a:t>
            </a:r>
            <a:br>
              <a:rPr lang="en-GB" dirty="0"/>
            </a:br>
            <a:r>
              <a:rPr lang="en-GB" dirty="0"/>
              <a:t>Aptos Bold 36pt</a:t>
            </a:r>
          </a:p>
        </p:txBody>
      </p:sp>
      <p:sp>
        <p:nvSpPr>
          <p:cNvPr id="7" name="Picture Placeholder 6" descr="Add a clear, concise statement describing the main purpose of the image">
            <a:extLst>
              <a:ext uri="{FF2B5EF4-FFF2-40B4-BE49-F238E27FC236}">
                <a16:creationId xmlns:a16="http://schemas.microsoft.com/office/drawing/2014/main" id="{0799EAC2-36C5-0886-6CEB-AA012D2BF087}"/>
              </a:ext>
            </a:extLst>
          </p:cNvPr>
          <p:cNvSpPr>
            <a:spLocks noGrp="1"/>
          </p:cNvSpPr>
          <p:nvPr>
            <p:ph type="pic" sz="quarter" idx="13"/>
          </p:nvPr>
        </p:nvSpPr>
        <p:spPr>
          <a:xfrm>
            <a:off x="456564" y="2046440"/>
            <a:ext cx="4429696" cy="3398685"/>
          </a:xfrm>
          <a:prstGeom prst="rect">
            <a:avLst/>
          </a:prstGeom>
        </p:spPr>
        <p:txBody>
          <a:bodyPr/>
          <a:lstStyle/>
          <a:p>
            <a:r>
              <a:rPr lang="en-US"/>
              <a:t>Click icon to add picture</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5153818" y="2046440"/>
            <a:ext cx="6627019" cy="3398685"/>
          </a:xfrm>
          <a:prstGeom prst="rect">
            <a:avLst/>
          </a:prstGeom>
        </p:spPr>
        <p:txBody>
          <a:bodyPr/>
          <a:lstStyle>
            <a:lvl1pPr marL="0" indent="0">
              <a:lnSpc>
                <a:spcPct val="100000"/>
              </a:lnSpc>
              <a:spcBef>
                <a:spcPts val="0"/>
              </a:spcBef>
              <a:buFont typeface="Wingdings" pitchFamily="2" charset="2"/>
              <a:buNone/>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Body text, </a:t>
            </a:r>
          </a:p>
          <a:p>
            <a:pPr lvl="0"/>
            <a:r>
              <a:rPr lang="en-GB" dirty="0"/>
              <a:t>Aptos Regular 18pt</a:t>
            </a:r>
            <a:endParaRPr lang="en-US" dirty="0"/>
          </a:p>
        </p:txBody>
      </p:sp>
      <p:pic>
        <p:nvPicPr>
          <p:cNvPr id="5" name="Picture 4">
            <a:extLst>
              <a:ext uri="{FF2B5EF4-FFF2-40B4-BE49-F238E27FC236}">
                <a16:creationId xmlns:a16="http://schemas.microsoft.com/office/drawing/2014/main" id="{0683C0A7-72DE-AAF6-9C2F-83EEF344D9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38978636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 full page image full colour logo">
    <p:spTree>
      <p:nvGrpSpPr>
        <p:cNvPr id="1" name=""/>
        <p:cNvGrpSpPr/>
        <p:nvPr/>
      </p:nvGrpSpPr>
      <p:grpSpPr>
        <a:xfrm>
          <a:off x="0" y="0"/>
          <a:ext cx="0" cy="0"/>
          <a:chOff x="0" y="0"/>
          <a:chExt cx="0" cy="0"/>
        </a:xfrm>
      </p:grpSpPr>
      <p:sp>
        <p:nvSpPr>
          <p:cNvPr id="2" name="Picture Placeholder 6" descr="Add a clear, concise statement describing the main purpose of the image">
            <a:extLst>
              <a:ext uri="{FF2B5EF4-FFF2-40B4-BE49-F238E27FC236}">
                <a16:creationId xmlns:a16="http://schemas.microsoft.com/office/drawing/2014/main" id="{ECFBA17C-2B5D-255B-BB8F-D30D74D054C3}"/>
              </a:ext>
            </a:extLst>
          </p:cNvPr>
          <p:cNvSpPr>
            <a:spLocks noGrp="1" noRot="1" noMove="1" noResize="1" noEditPoints="1" noAdjustHandles="1" noChangeArrowheads="1" noChangeShapeType="1"/>
          </p:cNvSpPr>
          <p:nvPr>
            <p:ph type="pic" sz="quarter" idx="13"/>
          </p:nvPr>
        </p:nvSpPr>
        <p:spPr>
          <a:xfrm>
            <a:off x="0" y="0"/>
            <a:ext cx="12192000" cy="6858000"/>
          </a:xfrm>
          <a:prstGeom prst="rect">
            <a:avLst/>
          </a:prstGeom>
        </p:spPr>
        <p:txBody>
          <a:bodyPr/>
          <a:lstStyle/>
          <a:p>
            <a:r>
              <a:rPr lang="en-US"/>
              <a:t>Click icon to add picture</a:t>
            </a:r>
          </a:p>
        </p:txBody>
      </p:sp>
      <p:pic>
        <p:nvPicPr>
          <p:cNvPr id="5" name="Picture 4">
            <a:extLst>
              <a:ext uri="{FF2B5EF4-FFF2-40B4-BE49-F238E27FC236}">
                <a16:creationId xmlns:a16="http://schemas.microsoft.com/office/drawing/2014/main" id="{644561CB-C28E-2B9A-0BF9-49CA398334E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3385667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CL Title slide 3">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7E0FC6D2-4499-5C4C-8C93-C7590708B796}"/>
              </a:ext>
            </a:extLst>
          </p:cNvPr>
          <p:cNvSpPr/>
          <p:nvPr userDrawn="1"/>
        </p:nvSpPr>
        <p:spPr>
          <a:xfrm>
            <a:off x="0" y="0"/>
            <a:ext cx="12192000" cy="142503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descr="Image">
            <a:extLst>
              <a:ext uri="{FF2B5EF4-FFF2-40B4-BE49-F238E27FC236}">
                <a16:creationId xmlns:a16="http://schemas.microsoft.com/office/drawing/2014/main" id="{D7C34FC0-F8B1-D041-9578-733D7F3C687D}"/>
              </a:ext>
            </a:extLst>
          </p:cNvPr>
          <p:cNvSpPr>
            <a:spLocks noGrp="1"/>
          </p:cNvSpPr>
          <p:nvPr>
            <p:ph type="pic" sz="quarter" idx="12" hasCustomPrompt="1"/>
          </p:nvPr>
        </p:nvSpPr>
        <p:spPr>
          <a:xfrm>
            <a:off x="0" y="1440000"/>
            <a:ext cx="12192000" cy="5421086"/>
          </a:xfrm>
          <a:ln>
            <a:noFill/>
          </a:ln>
        </p:spPr>
        <p:txBody>
          <a:bodyPr anchor="b" anchorCtr="0"/>
          <a:lstStyle>
            <a:lvl1pPr marL="11112" indent="0" algn="ctr">
              <a:buNone/>
              <a:defRPr sz="2400"/>
            </a:lvl1pPr>
          </a:lstStyle>
          <a:p>
            <a:r>
              <a:rPr lang="en-GB" dirty="0"/>
              <a:t>Click to add picture</a:t>
            </a:r>
            <a:br>
              <a:rPr lang="en-GB" dirty="0"/>
            </a:br>
            <a:endParaRPr lang="en-GB" dirty="0"/>
          </a:p>
          <a:p>
            <a:endParaRPr lang="en-US" dirty="0"/>
          </a:p>
          <a:p>
            <a:endParaRPr lang="en-US" dirty="0"/>
          </a:p>
          <a:p>
            <a:endParaRPr lang="en-US" dirty="0"/>
          </a:p>
        </p:txBody>
      </p:sp>
      <p:sp>
        <p:nvSpPr>
          <p:cNvPr id="10" name="Main Headline" descr="Headline">
            <a:extLst>
              <a:ext uri="{FF2B5EF4-FFF2-40B4-BE49-F238E27FC236}">
                <a16:creationId xmlns:a16="http://schemas.microsoft.com/office/drawing/2014/main" id="{5F848594-69CD-DA4E-BB25-23F671A7C1BC}"/>
              </a:ext>
            </a:extLst>
          </p:cNvPr>
          <p:cNvSpPr>
            <a:spLocks noGrp="1"/>
          </p:cNvSpPr>
          <p:nvPr>
            <p:ph type="title" hasCustomPrompt="1"/>
          </p:nvPr>
        </p:nvSpPr>
        <p:spPr>
          <a:xfrm>
            <a:off x="0" y="1549105"/>
            <a:ext cx="7560000" cy="2340000"/>
          </a:xfrm>
          <a:solidFill>
            <a:srgbClr val="FFFFFF"/>
          </a:solidFill>
        </p:spPr>
        <p:txBody>
          <a:bodyPr lIns="360000" tIns="180000"/>
          <a:lstStyle>
            <a:lvl1pPr>
              <a:defRPr baseline="0">
                <a:solidFill>
                  <a:srgbClr val="000000"/>
                </a:solidFill>
              </a:defRPr>
            </a:lvl1pPr>
          </a:lstStyle>
          <a:p>
            <a:r>
              <a:rPr lang="en-US" dirty="0"/>
              <a:t>Main headline,</a:t>
            </a:r>
            <a:br>
              <a:rPr lang="en-US" dirty="0"/>
            </a:br>
            <a:r>
              <a:rPr lang="en-US" dirty="0"/>
              <a:t>Arial 44pt bold</a:t>
            </a:r>
          </a:p>
        </p:txBody>
      </p:sp>
      <p:sp>
        <p:nvSpPr>
          <p:cNvPr id="5" name="Sub Heading" descr="Sub heading">
            <a:extLst>
              <a:ext uri="{FF2B5EF4-FFF2-40B4-BE49-F238E27FC236}">
                <a16:creationId xmlns:a16="http://schemas.microsoft.com/office/drawing/2014/main" id="{D5AB2EC5-97D3-8D44-BB0B-9125E87D1F9D}"/>
              </a:ext>
            </a:extLst>
          </p:cNvPr>
          <p:cNvSpPr>
            <a:spLocks noGrp="1"/>
          </p:cNvSpPr>
          <p:nvPr>
            <p:ph type="body" sz="quarter" idx="11"/>
          </p:nvPr>
        </p:nvSpPr>
        <p:spPr>
          <a:xfrm>
            <a:off x="359999" y="3239999"/>
            <a:ext cx="6840000" cy="651777"/>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3600" baseline="0">
                <a:solidFill>
                  <a:schemeClr val="tx1"/>
                </a:solidFill>
                <a:latin typeface="Arial" panose="020B0604020202020204" pitchFamily="34" charset="0"/>
                <a:cs typeface="Arial" panose="020B0604020202020204" pitchFamily="34" charset="0"/>
              </a:rPr>
              <a:t>Click to edit Master text styles</a:t>
            </a:r>
          </a:p>
        </p:txBody>
      </p:sp>
      <p:pic>
        <p:nvPicPr>
          <p:cNvPr id="3" name="UCL Branding">
            <a:extLst>
              <a:ext uri="{FF2B5EF4-FFF2-40B4-BE49-F238E27FC236}">
                <a16:creationId xmlns:a16="http://schemas.microsoft.com/office/drawing/2014/main" id="{D331EFEF-5306-9919-6E35-67D73A9422E5}"/>
              </a:ext>
            </a:extLst>
          </p:cNvPr>
          <p:cNvPicPr>
            <a:picLocks noChangeAspect="1"/>
          </p:cNvPicPr>
          <p:nvPr userDrawn="1"/>
        </p:nvPicPr>
        <p:blipFill>
          <a:blip r:embed="rId2"/>
          <a:srcRect/>
          <a:stretch/>
        </p:blipFill>
        <p:spPr>
          <a:xfrm>
            <a:off x="0" y="0"/>
            <a:ext cx="12192000" cy="1342239"/>
          </a:xfrm>
          <a:prstGeom prst="rect">
            <a:avLst/>
          </a:prstGeom>
        </p:spPr>
      </p:pic>
      <p:sp>
        <p:nvSpPr>
          <p:cNvPr id="4" name="Faculty, Department title">
            <a:extLst>
              <a:ext uri="{FF2B5EF4-FFF2-40B4-BE49-F238E27FC236}">
                <a16:creationId xmlns:a16="http://schemas.microsoft.com/office/drawing/2014/main" id="{0B0FDC54-FBC7-0010-53EC-C3D224945DDA}"/>
              </a:ext>
            </a:extLst>
          </p:cNvPr>
          <p:cNvSpPr>
            <a:spLocks noGrp="1"/>
          </p:cNvSpPr>
          <p:nvPr>
            <p:ph type="body" sz="quarter" idx="10" hasCustomPrompt="1"/>
          </p:nvPr>
        </p:nvSpPr>
        <p:spPr>
          <a:xfrm>
            <a:off x="360000" y="360000"/>
            <a:ext cx="5760000" cy="720000"/>
          </a:xfrm>
        </p:spPr>
        <p:txBody>
          <a:bodyPr/>
          <a:lstStyle>
            <a:lvl1pPr marL="11112" indent="0">
              <a:buNone/>
              <a:defRPr sz="1400" b="1" i="0" cap="none" baseline="0">
                <a:solidFill>
                  <a:srgbClr val="FFFFFF"/>
                </a:solidFill>
                <a:latin typeface="+mj-lt"/>
              </a:defRPr>
            </a:lvl1pPr>
          </a:lstStyle>
          <a:p>
            <a:pPr lvl="0"/>
            <a:r>
              <a:rPr lang="en-GB" dirty="0"/>
              <a:t>Faculty, Department</a:t>
            </a:r>
          </a:p>
          <a:p>
            <a:pPr lvl="0"/>
            <a:endParaRPr lang="en-GB" dirty="0"/>
          </a:p>
          <a:p>
            <a:pPr lvl="0"/>
            <a:endParaRPr lang="en-GB" dirty="0"/>
          </a:p>
        </p:txBody>
      </p:sp>
    </p:spTree>
    <p:extLst>
      <p:ext uri="{BB962C8B-B14F-4D97-AF65-F5344CB8AC3E}">
        <p14:creationId xmlns:p14="http://schemas.microsoft.com/office/powerpoint/2010/main" val="25236955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mple_Content – 4 column title, image, text">
    <p:bg>
      <p:bgPr>
        <a:solidFill>
          <a:schemeClr val="bg1"/>
        </a:solidFill>
        <a:effectLst/>
      </p:bgPr>
    </p:bg>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C745EF00-09E6-10CA-B1BF-5A7B7EC8063C}"/>
              </a:ext>
            </a:extLst>
          </p:cNvPr>
          <p:cNvSpPr>
            <a:spLocks noGrp="1" noRot="1" noMove="1" noResize="1" noEditPoints="1" noAdjustHandles="1" noChangeArrowheads="1" noChangeShapeType="1"/>
          </p:cNvSpPr>
          <p:nvPr>
            <p:ph type="body" sz="quarter" idx="15" hasCustomPrompt="1"/>
          </p:nvPr>
        </p:nvSpPr>
        <p:spPr>
          <a:xfrm>
            <a:off x="434508" y="409575"/>
            <a:ext cx="8569680" cy="1377950"/>
          </a:xfrm>
          <a:prstGeom prst="rect">
            <a:avLst/>
          </a:prstGeom>
        </p:spPr>
        <p:txBody>
          <a:bodyPr/>
          <a:lstStyle>
            <a:lvl1pPr marL="0" indent="0">
              <a:lnSpc>
                <a:spcPct val="100000"/>
              </a:lnSpc>
              <a:spcBef>
                <a:spcPts val="0"/>
              </a:spcBef>
              <a:buNone/>
              <a:defRPr sz="3600" b="1" i="0">
                <a:solidFill>
                  <a:schemeClr val="accent1"/>
                </a:solidFill>
                <a:latin typeface="Aptos" panose="020B0004020202020204" pitchFamily="34" charset="0"/>
              </a:defRPr>
            </a:lvl1pPr>
            <a:lvl2pPr>
              <a:buNone/>
              <a:defRPr/>
            </a:lvl2pPr>
            <a:lvl3pPr>
              <a:buNone/>
              <a:defRPr/>
            </a:lvl3pPr>
            <a:lvl4pPr>
              <a:buNone/>
              <a:defRPr/>
            </a:lvl4pPr>
            <a:lvl5pPr>
              <a:buNone/>
              <a:defRPr/>
            </a:lvl5pPr>
          </a:lstStyle>
          <a:p>
            <a:pPr lvl="0"/>
            <a:r>
              <a:rPr lang="en-GB" dirty="0"/>
              <a:t>Headline </a:t>
            </a:r>
          </a:p>
          <a:p>
            <a:pPr lvl="0"/>
            <a:r>
              <a:rPr lang="en-GB" dirty="0"/>
              <a:t>Aptos Bold 36pt</a:t>
            </a:r>
          </a:p>
        </p:txBody>
      </p:sp>
      <p:sp>
        <p:nvSpPr>
          <p:cNvPr id="7" name="Picture Placeholder 6" descr="Add a clear, concise statement describing the main purpose of the image">
            <a:extLst>
              <a:ext uri="{FF2B5EF4-FFF2-40B4-BE49-F238E27FC236}">
                <a16:creationId xmlns:a16="http://schemas.microsoft.com/office/drawing/2014/main" id="{0799EAC2-36C5-0886-6CEB-AA012D2BF087}"/>
              </a:ext>
            </a:extLst>
          </p:cNvPr>
          <p:cNvSpPr>
            <a:spLocks noGrp="1"/>
          </p:cNvSpPr>
          <p:nvPr>
            <p:ph type="pic" sz="quarter" idx="13"/>
          </p:nvPr>
        </p:nvSpPr>
        <p:spPr>
          <a:xfrm>
            <a:off x="434507" y="2145327"/>
            <a:ext cx="2717527" cy="1748196"/>
          </a:xfrm>
          <a:prstGeom prst="rect">
            <a:avLst/>
          </a:prstGeom>
        </p:spPr>
        <p:txBody>
          <a:bodyPr/>
          <a:lstStyle/>
          <a:p>
            <a:r>
              <a:rPr lang="en-US"/>
              <a:t>Click icon to add picture</a:t>
            </a:r>
            <a:endParaRPr lang="en-US" dirty="0"/>
          </a:p>
        </p:txBody>
      </p:sp>
      <p:sp>
        <p:nvSpPr>
          <p:cNvPr id="2" name="Text Placeholder 3">
            <a:extLst>
              <a:ext uri="{FF2B5EF4-FFF2-40B4-BE49-F238E27FC236}">
                <a16:creationId xmlns:a16="http://schemas.microsoft.com/office/drawing/2014/main" id="{D8E98CA0-EAB4-835F-548A-B6C634C3B1F4}"/>
              </a:ext>
            </a:extLst>
          </p:cNvPr>
          <p:cNvSpPr>
            <a:spLocks noGrp="1"/>
          </p:cNvSpPr>
          <p:nvPr>
            <p:ph type="body" sz="half" idx="25" hasCustomPrompt="1"/>
          </p:nvPr>
        </p:nvSpPr>
        <p:spPr>
          <a:xfrm>
            <a:off x="434508" y="4087765"/>
            <a:ext cx="2717526" cy="1377950"/>
          </a:xfrm>
          <a:prstGeom prst="rect">
            <a:avLst/>
          </a:prstGeom>
        </p:spPr>
        <p:txBody>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Body text, </a:t>
            </a:r>
          </a:p>
          <a:p>
            <a:pPr lvl="0"/>
            <a:r>
              <a:rPr lang="en-GB" dirty="0"/>
              <a:t>Aptos Regular 18pt</a:t>
            </a:r>
          </a:p>
        </p:txBody>
      </p:sp>
      <p:sp>
        <p:nvSpPr>
          <p:cNvPr id="28" name="Picture Placeholder 6" descr="Add a clear, concise statement describing the main purpose of the image">
            <a:extLst>
              <a:ext uri="{FF2B5EF4-FFF2-40B4-BE49-F238E27FC236}">
                <a16:creationId xmlns:a16="http://schemas.microsoft.com/office/drawing/2014/main" id="{7A9B95BC-4D66-3908-97EF-FB4460F52B22}"/>
              </a:ext>
            </a:extLst>
          </p:cNvPr>
          <p:cNvSpPr>
            <a:spLocks noGrp="1"/>
          </p:cNvSpPr>
          <p:nvPr>
            <p:ph type="pic" sz="quarter" idx="16"/>
          </p:nvPr>
        </p:nvSpPr>
        <p:spPr>
          <a:xfrm>
            <a:off x="3481193" y="2145327"/>
            <a:ext cx="2539327" cy="1748196"/>
          </a:xfrm>
          <a:prstGeom prst="rect">
            <a:avLst/>
          </a:prstGeom>
        </p:spPr>
        <p:txBody>
          <a:bodyPr/>
          <a:lstStyle/>
          <a:p>
            <a:r>
              <a:rPr lang="en-US"/>
              <a:t>Click icon to add picture</a:t>
            </a:r>
          </a:p>
        </p:txBody>
      </p:sp>
      <p:sp>
        <p:nvSpPr>
          <p:cNvPr id="4" name="Text Placeholder 3">
            <a:extLst>
              <a:ext uri="{FF2B5EF4-FFF2-40B4-BE49-F238E27FC236}">
                <a16:creationId xmlns:a16="http://schemas.microsoft.com/office/drawing/2014/main" id="{991755B3-2EC0-736A-45CE-D2F11359FCF2}"/>
              </a:ext>
            </a:extLst>
          </p:cNvPr>
          <p:cNvSpPr>
            <a:spLocks noGrp="1"/>
          </p:cNvSpPr>
          <p:nvPr>
            <p:ph type="body" sz="half" idx="26" hasCustomPrompt="1"/>
          </p:nvPr>
        </p:nvSpPr>
        <p:spPr>
          <a:xfrm>
            <a:off x="3454053" y="4087765"/>
            <a:ext cx="2580038" cy="1377950"/>
          </a:xfrm>
          <a:prstGeom prst="rect">
            <a:avLst/>
          </a:prstGeom>
        </p:spPr>
        <p:txBody>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Body text, </a:t>
            </a:r>
          </a:p>
          <a:p>
            <a:pPr lvl="0"/>
            <a:r>
              <a:rPr lang="en-GB" dirty="0"/>
              <a:t>Aptos Regular 18pt</a:t>
            </a:r>
          </a:p>
        </p:txBody>
      </p:sp>
      <p:sp>
        <p:nvSpPr>
          <p:cNvPr id="35" name="Picture Placeholder 6" descr="Add a clear, concise statement describing the main purpose of the image">
            <a:extLst>
              <a:ext uri="{FF2B5EF4-FFF2-40B4-BE49-F238E27FC236}">
                <a16:creationId xmlns:a16="http://schemas.microsoft.com/office/drawing/2014/main" id="{C85375D3-F603-A1F9-0769-6A655B6E6692}"/>
              </a:ext>
            </a:extLst>
          </p:cNvPr>
          <p:cNvSpPr>
            <a:spLocks noGrp="1"/>
          </p:cNvSpPr>
          <p:nvPr>
            <p:ph type="pic" sz="quarter" idx="20"/>
          </p:nvPr>
        </p:nvSpPr>
        <p:spPr>
          <a:xfrm>
            <a:off x="6349679" y="2145327"/>
            <a:ext cx="2539327" cy="1748196"/>
          </a:xfrm>
          <a:prstGeom prst="rect">
            <a:avLst/>
          </a:prstGeom>
        </p:spPr>
        <p:txBody>
          <a:bodyPr/>
          <a:lstStyle/>
          <a:p>
            <a:r>
              <a:rPr lang="en-US"/>
              <a:t>Click icon to add picture</a:t>
            </a:r>
          </a:p>
        </p:txBody>
      </p:sp>
      <p:sp>
        <p:nvSpPr>
          <p:cNvPr id="5" name="Text Placeholder 3">
            <a:extLst>
              <a:ext uri="{FF2B5EF4-FFF2-40B4-BE49-F238E27FC236}">
                <a16:creationId xmlns:a16="http://schemas.microsoft.com/office/drawing/2014/main" id="{193885E6-59BA-3D4B-A49F-F83F0A580D69}"/>
              </a:ext>
            </a:extLst>
          </p:cNvPr>
          <p:cNvSpPr>
            <a:spLocks noGrp="1"/>
          </p:cNvSpPr>
          <p:nvPr>
            <p:ph type="body" sz="half" idx="27" hasCustomPrompt="1"/>
          </p:nvPr>
        </p:nvSpPr>
        <p:spPr>
          <a:xfrm>
            <a:off x="6336110" y="4087765"/>
            <a:ext cx="2580038" cy="1377950"/>
          </a:xfrm>
          <a:prstGeom prst="rect">
            <a:avLst/>
          </a:prstGeom>
        </p:spPr>
        <p:txBody>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Body text, </a:t>
            </a:r>
          </a:p>
          <a:p>
            <a:pPr lvl="0"/>
            <a:r>
              <a:rPr lang="en-GB" dirty="0"/>
              <a:t>Aptos Regular 18pt</a:t>
            </a:r>
          </a:p>
        </p:txBody>
      </p:sp>
      <p:sp>
        <p:nvSpPr>
          <p:cNvPr id="36" name="Picture Placeholder 6" descr="Add a clear, concise statement describing the main purpose of the image">
            <a:extLst>
              <a:ext uri="{FF2B5EF4-FFF2-40B4-BE49-F238E27FC236}">
                <a16:creationId xmlns:a16="http://schemas.microsoft.com/office/drawing/2014/main" id="{5B98E73B-EC26-695B-64A0-FE5244D0C7D7}"/>
              </a:ext>
            </a:extLst>
          </p:cNvPr>
          <p:cNvSpPr>
            <a:spLocks noGrp="1"/>
          </p:cNvSpPr>
          <p:nvPr>
            <p:ph type="pic" sz="quarter" idx="21"/>
          </p:nvPr>
        </p:nvSpPr>
        <p:spPr>
          <a:xfrm>
            <a:off x="9218166" y="2145327"/>
            <a:ext cx="2539327" cy="1748196"/>
          </a:xfrm>
          <a:prstGeom prst="rect">
            <a:avLst/>
          </a:prstGeom>
        </p:spPr>
        <p:txBody>
          <a:bodyPr/>
          <a:lstStyle/>
          <a:p>
            <a:r>
              <a:rPr lang="en-US"/>
              <a:t>Click icon to add picture</a:t>
            </a:r>
          </a:p>
        </p:txBody>
      </p:sp>
      <p:sp>
        <p:nvSpPr>
          <p:cNvPr id="6" name="Text Placeholder 3">
            <a:extLst>
              <a:ext uri="{FF2B5EF4-FFF2-40B4-BE49-F238E27FC236}">
                <a16:creationId xmlns:a16="http://schemas.microsoft.com/office/drawing/2014/main" id="{308DBC67-B009-AACF-4F14-CEE565C4E072}"/>
              </a:ext>
            </a:extLst>
          </p:cNvPr>
          <p:cNvSpPr>
            <a:spLocks noGrp="1"/>
          </p:cNvSpPr>
          <p:nvPr>
            <p:ph type="body" sz="half" idx="28" hasCustomPrompt="1"/>
          </p:nvPr>
        </p:nvSpPr>
        <p:spPr>
          <a:xfrm>
            <a:off x="9218166" y="4087765"/>
            <a:ext cx="2539326" cy="1377950"/>
          </a:xfrm>
          <a:prstGeom prst="rect">
            <a:avLst/>
          </a:prstGeom>
        </p:spPr>
        <p:txBody>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Body text, </a:t>
            </a:r>
          </a:p>
          <a:p>
            <a:pPr lvl="0"/>
            <a:r>
              <a:rPr lang="en-GB" dirty="0"/>
              <a:t>Aptos Regular 18pt</a:t>
            </a:r>
          </a:p>
        </p:txBody>
      </p:sp>
      <p:pic>
        <p:nvPicPr>
          <p:cNvPr id="3" name="Picture 2">
            <a:extLst>
              <a:ext uri="{FF2B5EF4-FFF2-40B4-BE49-F238E27FC236}">
                <a16:creationId xmlns:a16="http://schemas.microsoft.com/office/drawing/2014/main" id="{D5C298C2-508C-1619-2F51-CD8DCF5CE8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1040577669"/>
      </p:ext>
    </p:extLst>
  </p:cSld>
  <p:clrMapOvr>
    <a:masterClrMapping/>
  </p:clrMapOvr>
</p:sldLayout>
</file>

<file path=ppt/slideLayouts/slideLayout31.xml><?xml version="1.0" encoding="utf-8"?>
<p:sldLayout xmlns:p="http://schemas.openxmlformats.org/presentationml/2006/main" xmlns:a="http://schemas.openxmlformats.org/drawingml/2006/main" xmlns:r="http://schemas.openxmlformats.org/officeDocument/2006/relationships"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000">
                <a:latin charset="0" panose="020B0604020202020204" pitchFamily="34" typeface="Arial"/>
                <a:cs charset="0" panose="020B0604020202020204" pitchFamily="34" typeface="Arial"/>
              </a:defRPr>
            </a:lvl1pPr>
          </a:lstStyle>
          <a:p>
            <a:r>
              <a:rPr lang="en-US"/>
              <a:t>Click to edit Master title style</a:t>
            </a:r>
            <a:endParaRPr lang="en-GB"/>
          </a:p>
        </p:txBody>
      </p:sp>
      <p:sp>
        <p:nvSpPr>
          <p:cNvPr id="3" name="Content Placeholder 2"/>
          <p:cNvSpPr>
            <a:spLocks noGrp="1"/>
          </p:cNvSpPr>
          <p:nvPr>
            <p:ph idx="1"/>
          </p:nvPr>
        </p:nvSpPr>
        <p:spPr/>
        <p:txBody>
          <a:bodyPr/>
          <a:lstStyle>
            <a:lvl1pPr>
              <a:defRPr sz="2400">
                <a:latin charset="0" panose="020B0604020202020204" pitchFamily="34" typeface="Arial"/>
                <a:cs charset="0" panose="020B0604020202020204" pitchFamily="34" typeface="Arial"/>
              </a:defRPr>
            </a:lvl1pPr>
            <a:lvl2pPr>
              <a:defRPr sz="2400">
                <a:latin charset="0" panose="020B0604020202020204" pitchFamily="34" typeface="Arial"/>
                <a:cs charset="0" panose="020B0604020202020204" pitchFamily="34" typeface="Arial"/>
              </a:defRPr>
            </a:lvl2pPr>
            <a:lvl3pPr>
              <a:defRPr sz="2000">
                <a:latin charset="0" panose="020B0604020202020204" pitchFamily="34" typeface="Arial"/>
                <a:cs charset="0" panose="020B0604020202020204" pitchFamily="34" typeface="Arial"/>
              </a:defRPr>
            </a:lvl3pPr>
            <a:lvl4pPr>
              <a:defRPr sz="2000">
                <a:latin charset="0" panose="020B0604020202020204" pitchFamily="34" typeface="Arial"/>
                <a:cs charset="0" panose="020B0604020202020204" pitchFamily="34" typeface="Arial"/>
              </a:defRPr>
            </a:lvl4pPr>
            <a:lvl5pPr>
              <a:defRPr sz="2000">
                <a:latin charset="0" panose="020B0604020202020204" pitchFamily="34" typeface="Arial"/>
                <a:cs charset="0" panose="020B0604020202020204" pitchFamily="34"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ChangeArrowheads="1" noGrp="1"/>
          </p:cNvSpPr>
          <p:nvPr>
            <p:ph idx="10" sz="quarter" type="sldNum"/>
          </p:nvPr>
        </p:nvSpPr>
        <p:spPr>
          <a:ln/>
        </p:spPr>
        <p:txBody>
          <a:bodyPr/>
          <a:lstStyle>
            <a:lvl1pPr>
              <a:defRPr/>
            </a:lvl1pPr>
          </a:lstStyle>
          <a:p>
            <a:pPr>
              <a:defRPr/>
            </a:pPr>
            <a:fld id="{33838DB3-DDE3-47D3-9E11-FF3898F881CA}" type="slidenum">
              <a:rPr lang="en-GB"/>
              <a:pPr>
                <a:defRPr/>
              </a:pPr>
              <a:t>‹#›</a:t>
            </a:fld>
            <a:endParaRPr lang="en-GB"/>
          </a:p>
        </p:txBody>
      </p:sp>
      <p:pic>
        <p:nvPicPr>
          <p:cNvPr descr="A black background with red and blue text&#10;&#10;Description automatically generated" id="5" name="Picture 4">
            <a:extLst>
              <a:ext uri="{FF2B5EF4-FFF2-40B4-BE49-F238E27FC236}">
                <a16:creationId xmlns:a16="http://schemas.microsoft.com/office/drawing/2014/main" id="{D29B79BE-3F2F-C9BC-ADA4-2266C9150D56}"/>
              </a:ext>
            </a:extLst>
          </p:cNvPr>
          <p:cNvPicPr>
            <a:picLocks noChangeAspect="1"/>
          </p:cNvPicPr>
          <p:nvPr userDrawn="1"/>
        </p:nvPicPr>
        <p:blipFill rotWithShape="1">
          <a:blip r:embed="rId2"/>
          <a:srcRect b="44295" r="31598"/>
          <a:stretch/>
        </p:blipFill>
        <p:spPr>
          <a:xfrm>
            <a:off x="117153" y="6310776"/>
            <a:ext cx="692040" cy="453303"/>
          </a:xfrm>
          <a:prstGeom prst="rect">
            <a:avLst/>
          </a:prstGeom>
        </p:spPr>
      </p:pic>
      <p:pic>
        <p:nvPicPr>
          <p:cNvPr descr="A black background with red and blue text&#10;&#10;Description automatically generated" id="6" name="Picture 5">
            <a:extLst>
              <a:ext uri="{FF2B5EF4-FFF2-40B4-BE49-F238E27FC236}">
                <a16:creationId xmlns:a16="http://schemas.microsoft.com/office/drawing/2014/main" id="{BE500184-BCA0-2F9E-DF7C-776CD22F7959}"/>
              </a:ext>
            </a:extLst>
          </p:cNvPr>
          <p:cNvPicPr>
            <a:picLocks noChangeAspect="1"/>
          </p:cNvPicPr>
          <p:nvPr userDrawn="1"/>
        </p:nvPicPr>
        <p:blipFill rotWithShape="1">
          <a:blip r:embed="rId2"/>
          <a:srcRect b="1" l="-5481" r="574" t="52651"/>
          <a:stretch/>
        </p:blipFill>
        <p:spPr>
          <a:xfrm>
            <a:off x="809193" y="6353379"/>
            <a:ext cx="1013956" cy="368096"/>
          </a:xfrm>
          <a:prstGeom prst="rect">
            <a:avLst/>
          </a:prstGeom>
        </p:spPr>
      </p:pic>
    </p:spTree>
    <p:extLst>
      <p:ext uri="{BB962C8B-B14F-4D97-AF65-F5344CB8AC3E}">
        <p14:creationId xmlns:p14="http://schemas.microsoft.com/office/powerpoint/2010/main" val="34708372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lex_Title  - 2/3 line heading, image and text">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FF246E73-D036-D034-B53B-3390FBBB5D0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idx="10" hasCustomPrompt="1"/>
          </p:nvPr>
        </p:nvSpPr>
        <p:spPr>
          <a:xfrm>
            <a:off x="-7474" y="0"/>
            <a:ext cx="12192000" cy="6858000"/>
          </a:xfrm>
          <a:prstGeom prst="rect">
            <a:avLst/>
          </a:prstGeom>
        </p:spPr>
        <p:txBody>
          <a:bodyPr/>
          <a:lstStyle>
            <a:lvl1pPr marL="0" indent="0" algn="r">
              <a:buNone/>
              <a:defRPr sz="1100"/>
            </a:lvl1pPr>
            <a:lvl2pPr marL="457200" indent="0">
              <a:buNone/>
              <a:defRPr sz="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dirty="0"/>
              <a:t>Insert and image</a:t>
            </a:r>
          </a:p>
        </p:txBody>
      </p:sp>
      <p:pic>
        <p:nvPicPr>
          <p:cNvPr id="2" name="Picture 1" descr="UCL logo, University College London">
            <a:extLst>
              <a:ext uri="{FF2B5EF4-FFF2-40B4-BE49-F238E27FC236}">
                <a16:creationId xmlns:a16="http://schemas.microsoft.com/office/drawing/2014/main" id="{3EE928D3-B605-30AB-BA7D-FB2B1FC48EF2}"/>
              </a:ext>
            </a:extLst>
          </p:cNvPr>
          <p:cNvPicPr>
            <a:picLocks noChangeAspect="1"/>
          </p:cNvPicPr>
          <p:nvPr userDrawn="1"/>
        </p:nvPicPr>
        <p:blipFill>
          <a:blip r:embed="rId2"/>
          <a:stretch>
            <a:fillRect/>
          </a:stretch>
        </p:blipFill>
        <p:spPr>
          <a:xfrm>
            <a:off x="8937625" y="5653541"/>
            <a:ext cx="2843213" cy="798059"/>
          </a:xfrm>
          <a:prstGeom prst="rect">
            <a:avLst/>
          </a:prstGeom>
        </p:spPr>
      </p:pic>
      <p:sp>
        <p:nvSpPr>
          <p:cNvPr id="3" name="Text Placeholder 2">
            <a:extLst>
              <a:ext uri="{FF2B5EF4-FFF2-40B4-BE49-F238E27FC236}">
                <a16:creationId xmlns:a16="http://schemas.microsoft.com/office/drawing/2014/main" id="{78B86FC5-1258-6FBF-23A7-19183EBBA39E}"/>
              </a:ext>
            </a:extLst>
          </p:cNvPr>
          <p:cNvSpPr>
            <a:spLocks noGrp="1" noRot="1" noMove="1" noResize="1" noEditPoints="1" noAdjustHandles="1" noChangeArrowheads="1" noChangeShapeType="1"/>
          </p:cNvSpPr>
          <p:nvPr>
            <p:ph type="body" sz="quarter" idx="11" hasCustomPrompt="1"/>
          </p:nvPr>
        </p:nvSpPr>
        <p:spPr>
          <a:xfrm>
            <a:off x="1401472" y="1"/>
            <a:ext cx="5633204" cy="6858000"/>
          </a:xfrm>
          <a:prstGeom prst="rect">
            <a:avLst/>
          </a:prstGeom>
          <a:solidFill>
            <a:schemeClr val="accent1"/>
          </a:solidFill>
        </p:spPr>
        <p:txBody>
          <a:bodyPr lIns="360000" tIns="360000" rIns="360000" bIns="360000"/>
          <a:lstStyle>
            <a:lvl1pPr marL="0" indent="0">
              <a:lnSpc>
                <a:spcPct val="100000"/>
              </a:lnSpc>
              <a:spcBef>
                <a:spcPts val="0"/>
              </a:spcBef>
              <a:buNone/>
              <a:defRPr sz="4200" b="1" i="0">
                <a:solidFill>
                  <a:schemeClr val="accent3"/>
                </a:solidFill>
                <a:latin typeface="Aptos" panose="020B0004020202020204" pitchFamily="34" charset="0"/>
              </a:defRPr>
            </a:lvl1pPr>
          </a:lstStyle>
          <a:p>
            <a:pPr fontAlgn="auto">
              <a:spcAft>
                <a:spcPts val="0"/>
              </a:spcAft>
            </a:pPr>
            <a:r>
              <a:rPr lang="en-GB" sz="4200" dirty="0">
                <a:solidFill>
                  <a:schemeClr val="accent3"/>
                </a:solidFill>
              </a:rPr>
              <a:t>Main Headline style slide </a:t>
            </a:r>
            <a:r>
              <a:rPr lang="en-GB" dirty="0"/>
              <a:t>Aptos </a:t>
            </a:r>
            <a:r>
              <a:rPr lang="en-GB" sz="4200" dirty="0">
                <a:solidFill>
                  <a:schemeClr val="accent3"/>
                </a:solidFill>
              </a:rPr>
              <a:t>Bold 42pt 2-3 lines max</a:t>
            </a:r>
            <a:endParaRPr lang="en-US" sz="4200" dirty="0">
              <a:solidFill>
                <a:schemeClr val="accent3"/>
              </a:solidFill>
            </a:endParaRPr>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1791890" y="3455778"/>
            <a:ext cx="4807745" cy="707707"/>
          </a:xfrm>
          <a:prstGeom prst="rect">
            <a:avLst/>
          </a:prstGeom>
        </p:spPr>
        <p:txBody>
          <a:bodyPr lIns="0" tIns="0" rIns="0" bIns="0"/>
          <a:lstStyle>
            <a:lvl1pPr marL="0" indent="0">
              <a:lnSpc>
                <a:spcPct val="100000"/>
              </a:lnSpc>
              <a:spcBef>
                <a:spcPts val="0"/>
              </a:spcBef>
              <a:buNone/>
              <a:defRPr sz="2400" b="0" i="0">
                <a:solidFill>
                  <a:schemeClr val="accent3"/>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Names of Presenters, </a:t>
            </a:r>
          </a:p>
          <a:p>
            <a:pPr lvl="0"/>
            <a:r>
              <a:rPr lang="en-GB" dirty="0"/>
              <a:t>Aptos Regular 24pt</a:t>
            </a:r>
          </a:p>
        </p:txBody>
      </p:sp>
      <p:sp>
        <p:nvSpPr>
          <p:cNvPr id="5" name="Text Placeholder 2">
            <a:extLst>
              <a:ext uri="{FF2B5EF4-FFF2-40B4-BE49-F238E27FC236}">
                <a16:creationId xmlns:a16="http://schemas.microsoft.com/office/drawing/2014/main" id="{31780D4D-96BC-3F19-6FFC-D0D6B82AF61A}"/>
              </a:ext>
            </a:extLst>
          </p:cNvPr>
          <p:cNvSpPr>
            <a:spLocks noGrp="1"/>
          </p:cNvSpPr>
          <p:nvPr>
            <p:ph type="body" idx="12" hasCustomPrompt="1"/>
          </p:nvPr>
        </p:nvSpPr>
        <p:spPr>
          <a:xfrm>
            <a:off x="1791889" y="4503309"/>
            <a:ext cx="4807745" cy="265046"/>
          </a:xfrm>
          <a:prstGeom prst="rect">
            <a:avLst/>
          </a:prstGeom>
        </p:spPr>
        <p:txBody>
          <a:bodyPr lIns="0" tIns="0" rIns="0" bIns="0"/>
          <a:lstStyle>
            <a:lvl1pPr marL="0" indent="0">
              <a:lnSpc>
                <a:spcPct val="100000"/>
              </a:lnSpc>
              <a:spcBef>
                <a:spcPts val="0"/>
              </a:spcBef>
              <a:buNone/>
              <a:defRPr sz="1800" b="0" i="0">
                <a:solidFill>
                  <a:schemeClr val="bg1"/>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Date, Aptos Regular 18px</a:t>
            </a:r>
          </a:p>
        </p:txBody>
      </p:sp>
      <p:sp>
        <p:nvSpPr>
          <p:cNvPr id="4" name="Rectangle 3">
            <a:extLst>
              <a:ext uri="{FF2B5EF4-FFF2-40B4-BE49-F238E27FC236}">
                <a16:creationId xmlns:a16="http://schemas.microsoft.com/office/drawing/2014/main" id="{7903D562-9BC1-5B2A-B39F-74DAD6DF10C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5887" y="0"/>
            <a:ext cx="409575"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3D0518E-CF11-EBA3-9663-A8A79A187D4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7034676" y="4532"/>
            <a:ext cx="470692" cy="68534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05004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lex _Content – 1 column title and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5136124" y="409575"/>
            <a:ext cx="6604548" cy="1009650"/>
          </a:xfrm>
          <a:prstGeom prst="rect">
            <a:avLst/>
          </a:prstGeom>
        </p:spPr>
        <p:txBody>
          <a:bodyPr anchor="t"/>
          <a:lstStyle>
            <a:lvl1pPr algn="l">
              <a:lnSpc>
                <a:spcPct val="100000"/>
              </a:lnSpc>
              <a:defRPr sz="3600">
                <a:solidFill>
                  <a:schemeClr val="bg1"/>
                </a:solidFill>
              </a:defRPr>
            </a:lvl1pPr>
          </a:lstStyle>
          <a:p>
            <a:pPr lvl="0"/>
            <a:r>
              <a:rPr lang="en-GB" dirty="0"/>
              <a:t>Divider section Title </a:t>
            </a:r>
            <a:br>
              <a:rPr lang="en-GB" dirty="0"/>
            </a:br>
            <a:r>
              <a:rPr lang="en-GB" dirty="0"/>
              <a:t>Aptos Bold 36pt</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5136124" y="1916825"/>
            <a:ext cx="6604547" cy="3528300"/>
          </a:xfrm>
          <a:prstGeom prst="rect">
            <a:avLst/>
          </a:prstGeom>
        </p:spPr>
        <p:txBody>
          <a:bodyPr/>
          <a:lstStyle>
            <a:lvl1pPr marL="0" indent="0">
              <a:lnSpc>
                <a:spcPct val="100000"/>
              </a:lnSpc>
              <a:spcBef>
                <a:spcPts val="0"/>
              </a:spcBef>
              <a:buFont typeface="Wingdings" pitchFamily="2" charset="2"/>
              <a:buNone/>
              <a:defRPr sz="1800">
                <a:solidFill>
                  <a:schemeClr val="bg1"/>
                </a:solidFill>
              </a:defRPr>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Body text, </a:t>
            </a:r>
          </a:p>
          <a:p>
            <a:pPr lvl="0"/>
            <a:r>
              <a:rPr lang="en-GB" dirty="0"/>
              <a:t>Aptos Regular 18pt</a:t>
            </a:r>
            <a:endParaRPr lang="en-US" dirty="0"/>
          </a:p>
        </p:txBody>
      </p:sp>
      <p:sp>
        <p:nvSpPr>
          <p:cNvPr id="5" name="Rectangle 4">
            <a:extLst>
              <a:ext uri="{FF2B5EF4-FFF2-40B4-BE49-F238E27FC236}">
                <a16:creationId xmlns:a16="http://schemas.microsoft.com/office/drawing/2014/main" id="{7DFDE716-F6EE-9CD2-4183-C3966BF52E8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354138" y="0"/>
            <a:ext cx="18923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C99A0D4-0838-5973-6802-0E9A93433AF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4535" y="2448"/>
            <a:ext cx="409575"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64D565B-2E0B-B3BA-562F-3D6EFC90B27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33003605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lex _ Divider – 2 column title, text, table, ima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1354138" y="409575"/>
            <a:ext cx="3757703" cy="1830294"/>
          </a:xfrm>
          <a:prstGeom prst="rect">
            <a:avLst/>
          </a:prstGeom>
        </p:spPr>
        <p:txBody>
          <a:bodyPr anchor="t"/>
          <a:lstStyle>
            <a:lvl1pPr algn="l">
              <a:lnSpc>
                <a:spcPct val="100000"/>
              </a:lnSpc>
              <a:defRPr sz="3600">
                <a:solidFill>
                  <a:srgbClr val="FAFAFA"/>
                </a:solidFill>
              </a:defRPr>
            </a:lvl1pPr>
          </a:lstStyle>
          <a:p>
            <a:r>
              <a:rPr lang="en-GB" dirty="0"/>
              <a:t>Headline </a:t>
            </a:r>
            <a:br>
              <a:rPr lang="en-GB" dirty="0"/>
            </a:br>
            <a:r>
              <a:rPr lang="en-GB" dirty="0"/>
              <a:t>Aptos Bold 36pt</a:t>
            </a:r>
            <a:endParaRPr lang="en-US" dirty="0"/>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1382624" y="2422525"/>
            <a:ext cx="3729218" cy="1006475"/>
          </a:xfrm>
          <a:prstGeom prst="rect">
            <a:avLst/>
          </a:prstGeom>
        </p:spPr>
        <p:txBody>
          <a:bodyPr lIns="0" tIns="0" rIns="0" bIns="0"/>
          <a:lstStyle>
            <a:lvl1pPr marL="0" indent="0">
              <a:lnSpc>
                <a:spcPct val="100000"/>
              </a:lnSpc>
              <a:spcBef>
                <a:spcPts val="0"/>
              </a:spcBef>
              <a:buNone/>
              <a:defRPr sz="2400" b="0" i="0">
                <a:solidFill>
                  <a:schemeClr val="accent3"/>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Subtitle, Aptos Regular 24pt</a:t>
            </a:r>
          </a:p>
        </p:txBody>
      </p:sp>
      <p:sp>
        <p:nvSpPr>
          <p:cNvPr id="4" name="Table Placeholder 3">
            <a:extLst>
              <a:ext uri="{FF2B5EF4-FFF2-40B4-BE49-F238E27FC236}">
                <a16:creationId xmlns:a16="http://schemas.microsoft.com/office/drawing/2014/main" id="{A4C55113-F63B-C02B-63A2-F9C817D9BF39}"/>
              </a:ext>
            </a:extLst>
          </p:cNvPr>
          <p:cNvSpPr>
            <a:spLocks noGrp="1"/>
          </p:cNvSpPr>
          <p:nvPr>
            <p:ph type="tbl" sz="quarter" idx="12"/>
          </p:nvPr>
        </p:nvSpPr>
        <p:spPr>
          <a:xfrm>
            <a:off x="1354139" y="3558615"/>
            <a:ext cx="2668022" cy="2828925"/>
          </a:xfrm>
          <a:prstGeom prst="rect">
            <a:avLst/>
          </a:prstGeom>
        </p:spPr>
        <p:txBody>
          <a:bodyPr/>
          <a:lstStyle/>
          <a:p>
            <a:r>
              <a:rPr lang="en-US"/>
              <a:t>Click icon to add table</a:t>
            </a:r>
            <a:endParaRPr lang="en-US" dirty="0"/>
          </a:p>
        </p:txBody>
      </p:sp>
      <p:sp>
        <p:nvSpPr>
          <p:cNvPr id="11" name="Text Placeholder 2">
            <a:extLst>
              <a:ext uri="{FF2B5EF4-FFF2-40B4-BE49-F238E27FC236}">
                <a16:creationId xmlns:a16="http://schemas.microsoft.com/office/drawing/2014/main" id="{F75F6D65-6CB4-1A07-17CB-355AFECF9D4B}"/>
              </a:ext>
            </a:extLst>
          </p:cNvPr>
          <p:cNvSpPr>
            <a:spLocks noGrp="1"/>
          </p:cNvSpPr>
          <p:nvPr>
            <p:ph type="body" idx="15" hasCustomPrompt="1"/>
          </p:nvPr>
        </p:nvSpPr>
        <p:spPr>
          <a:xfrm>
            <a:off x="5272740" y="882638"/>
            <a:ext cx="6508098" cy="412249"/>
          </a:xfrm>
          <a:prstGeom prst="rect">
            <a:avLst/>
          </a:prstGeom>
        </p:spPr>
        <p:txBody>
          <a:bodyPr lIns="0" tIns="0" rIns="0" bIns="0"/>
          <a:lstStyle>
            <a:lvl1pPr marL="0" indent="0">
              <a:lnSpc>
                <a:spcPct val="100000"/>
              </a:lnSpc>
              <a:spcBef>
                <a:spcPts val="0"/>
              </a:spcBef>
              <a:buNone/>
              <a:defRPr sz="1800" b="0" i="0">
                <a:solidFill>
                  <a:schemeClr val="accent3"/>
                </a:solidFill>
                <a:latin typeface="Aptos"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Text, Aptos Regular 18pt</a:t>
            </a:r>
          </a:p>
        </p:txBody>
      </p:sp>
      <p:sp>
        <p:nvSpPr>
          <p:cNvPr id="6" name="Picture Placeholder 2" descr="Add a clear, concise statement describing the main purpose of the image">
            <a:extLst>
              <a:ext uri="{FF2B5EF4-FFF2-40B4-BE49-F238E27FC236}">
                <a16:creationId xmlns:a16="http://schemas.microsoft.com/office/drawing/2014/main" id="{82876633-1ADE-997E-991B-B6FA6635A20E}"/>
              </a:ext>
              <a:ext uri="{C183D7F6-B498-43B3-948B-1728B52AA6E4}">
                <adec:decorative xmlns:adec="http://schemas.microsoft.com/office/drawing/2017/decorative" val="0"/>
              </a:ext>
            </a:extLst>
          </p:cNvPr>
          <p:cNvSpPr>
            <a:spLocks noGrp="1"/>
          </p:cNvSpPr>
          <p:nvPr>
            <p:ph type="pic" idx="10"/>
          </p:nvPr>
        </p:nvSpPr>
        <p:spPr>
          <a:xfrm>
            <a:off x="5275105" y="1419226"/>
            <a:ext cx="6507320" cy="440638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Rectangle 2">
            <a:extLst>
              <a:ext uri="{FF2B5EF4-FFF2-40B4-BE49-F238E27FC236}">
                <a16:creationId xmlns:a16="http://schemas.microsoft.com/office/drawing/2014/main" id="{EC235949-2C3C-533B-6BE3-4C117E17EEF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409575"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1255F678-9F19-2B31-68D4-F374061E815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38317599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mplex _Content – 2 column 1 title, 2 images, 2 text ">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1354138" y="409575"/>
            <a:ext cx="5965287" cy="1242244"/>
          </a:xfrm>
          <a:prstGeom prst="rect">
            <a:avLst/>
          </a:prstGeom>
        </p:spPr>
        <p:txBody>
          <a:bodyPr anchor="t"/>
          <a:lstStyle>
            <a:lvl1pPr algn="l">
              <a:lnSpc>
                <a:spcPct val="100000"/>
              </a:lnSpc>
              <a:defRPr sz="3600">
                <a:solidFill>
                  <a:schemeClr val="accent1"/>
                </a:solidFill>
              </a:defRPr>
            </a:lvl1pPr>
          </a:lstStyle>
          <a:p>
            <a:pPr lvl="0"/>
            <a:r>
              <a:rPr lang="en-GB" dirty="0"/>
              <a:t>Headline </a:t>
            </a:r>
            <a:br>
              <a:rPr lang="en-GB" dirty="0"/>
            </a:br>
            <a:r>
              <a:rPr lang="en-GB" dirty="0"/>
              <a:t>Aptos Bold 36pt</a:t>
            </a:r>
          </a:p>
        </p:txBody>
      </p:sp>
      <p:sp>
        <p:nvSpPr>
          <p:cNvPr id="7" name="Picture Placeholder 6" descr="Add a clear, concise statement describing the main purpose of the image">
            <a:extLst>
              <a:ext uri="{FF2B5EF4-FFF2-40B4-BE49-F238E27FC236}">
                <a16:creationId xmlns:a16="http://schemas.microsoft.com/office/drawing/2014/main" id="{0799EAC2-36C5-0886-6CEB-AA012D2BF087}"/>
              </a:ext>
            </a:extLst>
          </p:cNvPr>
          <p:cNvSpPr>
            <a:spLocks noGrp="1"/>
          </p:cNvSpPr>
          <p:nvPr>
            <p:ph type="pic" sz="quarter" idx="13"/>
          </p:nvPr>
        </p:nvSpPr>
        <p:spPr>
          <a:xfrm>
            <a:off x="1354138" y="2046440"/>
            <a:ext cx="5070914" cy="2160435"/>
          </a:xfrm>
          <a:prstGeom prst="rect">
            <a:avLst/>
          </a:prstGeom>
        </p:spPr>
        <p:txBody>
          <a:bodyPr/>
          <a:lstStyle/>
          <a:p>
            <a:r>
              <a:rPr lang="en-US"/>
              <a:t>Click icon to add picture</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1353402" y="4438650"/>
            <a:ext cx="5070914" cy="1006475"/>
          </a:xfrm>
          <a:prstGeom prst="rect">
            <a:avLst/>
          </a:prstGeom>
        </p:spPr>
        <p:txBody>
          <a:bodyPr/>
          <a:lstStyle>
            <a:lvl1pPr marL="0">
              <a:lnSpc>
                <a:spcPct val="100000"/>
              </a:lnSpc>
              <a:spcBef>
                <a:spcPts val="0"/>
              </a:spcBef>
              <a:buFont typeface="Wingdings" pitchFamily="2" charset="2"/>
              <a:buNone/>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Body text, Aptos Regular 18pt</a:t>
            </a:r>
            <a:endParaRPr lang="en-US" dirty="0"/>
          </a:p>
        </p:txBody>
      </p:sp>
      <p:sp>
        <p:nvSpPr>
          <p:cNvPr id="8" name="Picture Placeholder 6" descr="Add a clear, concise statement describing the main purpose of the image">
            <a:extLst>
              <a:ext uri="{FF2B5EF4-FFF2-40B4-BE49-F238E27FC236}">
                <a16:creationId xmlns:a16="http://schemas.microsoft.com/office/drawing/2014/main" id="{AC751661-2014-7CB4-B61A-24EB30E04B80}"/>
              </a:ext>
            </a:extLst>
          </p:cNvPr>
          <p:cNvSpPr>
            <a:spLocks noGrp="1"/>
          </p:cNvSpPr>
          <p:nvPr>
            <p:ph type="pic" sz="quarter" idx="14"/>
          </p:nvPr>
        </p:nvSpPr>
        <p:spPr>
          <a:xfrm>
            <a:off x="6686368" y="2046440"/>
            <a:ext cx="5070914" cy="2160435"/>
          </a:xfrm>
          <a:prstGeom prst="rect">
            <a:avLst/>
          </a:prstGeom>
        </p:spPr>
        <p:txBody>
          <a:bodyPr/>
          <a:lstStyle/>
          <a:p>
            <a:r>
              <a:rPr lang="en-US"/>
              <a:t>Click icon to add picture</a:t>
            </a:r>
          </a:p>
        </p:txBody>
      </p:sp>
      <p:sp>
        <p:nvSpPr>
          <p:cNvPr id="5" name="Text Placeholder 7">
            <a:extLst>
              <a:ext uri="{FF2B5EF4-FFF2-40B4-BE49-F238E27FC236}">
                <a16:creationId xmlns:a16="http://schemas.microsoft.com/office/drawing/2014/main" id="{5584243F-83D4-EC28-5C47-CF5ACA19B5DC}"/>
              </a:ext>
            </a:extLst>
          </p:cNvPr>
          <p:cNvSpPr>
            <a:spLocks noGrp="1"/>
          </p:cNvSpPr>
          <p:nvPr>
            <p:ph type="body" sz="quarter" idx="12" hasCustomPrompt="1"/>
          </p:nvPr>
        </p:nvSpPr>
        <p:spPr>
          <a:xfrm>
            <a:off x="6686367" y="4438650"/>
            <a:ext cx="5049033" cy="1006475"/>
          </a:xfrm>
          <a:prstGeom prst="rect">
            <a:avLst/>
          </a:prstGeom>
        </p:spPr>
        <p:txBody>
          <a:bodyPr/>
          <a:lstStyle>
            <a:lvl1pPr marL="0">
              <a:lnSpc>
                <a:spcPct val="100000"/>
              </a:lnSpc>
              <a:spcBef>
                <a:spcPts val="0"/>
              </a:spcBef>
              <a:buFont typeface="Wingdings" pitchFamily="2" charset="2"/>
              <a:buNone/>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Body text, Aptos Regular 18pt</a:t>
            </a:r>
            <a:endParaRPr lang="en-US" dirty="0"/>
          </a:p>
        </p:txBody>
      </p:sp>
      <p:sp>
        <p:nvSpPr>
          <p:cNvPr id="6" name="Rectangle 5">
            <a:extLst>
              <a:ext uri="{FF2B5EF4-FFF2-40B4-BE49-F238E27FC236}">
                <a16:creationId xmlns:a16="http://schemas.microsoft.com/office/drawing/2014/main" id="{2D31EA68-8F97-2C93-1DF1-0C50A907ABE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409575"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A935693-F1F7-EFB7-3F70-BBCEEF923D9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24946215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mplex _Content – 2 column 1 title, 2 images, 2 text ">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8CF606E-A120-FD80-1208-6800F7AB3C83}"/>
              </a:ext>
            </a:extLst>
          </p:cNvPr>
          <p:cNvSpPr>
            <a:spLocks noGrp="1"/>
          </p:cNvSpPr>
          <p:nvPr>
            <p:ph type="ctrTitle" hasCustomPrompt="1"/>
          </p:nvPr>
        </p:nvSpPr>
        <p:spPr>
          <a:xfrm>
            <a:off x="1343450" y="409575"/>
            <a:ext cx="5965287" cy="1242244"/>
          </a:xfrm>
          <a:prstGeom prst="rect">
            <a:avLst/>
          </a:prstGeom>
        </p:spPr>
        <p:txBody>
          <a:bodyPr anchor="t"/>
          <a:lstStyle>
            <a:lvl1pPr algn="l">
              <a:lnSpc>
                <a:spcPct val="100000"/>
              </a:lnSpc>
              <a:defRPr sz="3600">
                <a:solidFill>
                  <a:schemeClr val="accent1"/>
                </a:solidFill>
              </a:defRPr>
            </a:lvl1pPr>
          </a:lstStyle>
          <a:p>
            <a:pPr lvl="0"/>
            <a:r>
              <a:rPr lang="en-GB" dirty="0"/>
              <a:t>Headline </a:t>
            </a:r>
            <a:br>
              <a:rPr lang="en-GB" dirty="0"/>
            </a:br>
            <a:r>
              <a:rPr lang="en-GB" dirty="0"/>
              <a:t>Aptos Bold 36pt</a:t>
            </a:r>
          </a:p>
        </p:txBody>
      </p:sp>
      <p:sp>
        <p:nvSpPr>
          <p:cNvPr id="10" name="Picture Placeholder 6" descr="Add a clear, concise statement describing the main purpose of the image">
            <a:extLst>
              <a:ext uri="{FF2B5EF4-FFF2-40B4-BE49-F238E27FC236}">
                <a16:creationId xmlns:a16="http://schemas.microsoft.com/office/drawing/2014/main" id="{2F201AA6-C7B0-FA4A-12EF-F05A6A27B847}"/>
              </a:ext>
            </a:extLst>
          </p:cNvPr>
          <p:cNvSpPr>
            <a:spLocks noGrp="1"/>
          </p:cNvSpPr>
          <p:nvPr>
            <p:ph type="pic" sz="quarter" idx="13"/>
          </p:nvPr>
        </p:nvSpPr>
        <p:spPr>
          <a:xfrm>
            <a:off x="1343449" y="2046440"/>
            <a:ext cx="4502211" cy="3398685"/>
          </a:xfrm>
          <a:prstGeom prst="rect">
            <a:avLst/>
          </a:prstGeom>
        </p:spPr>
        <p:txBody>
          <a:bodyPr/>
          <a:lstStyle/>
          <a:p>
            <a:r>
              <a:rPr lang="en-US"/>
              <a:t>Click icon to add picture</a:t>
            </a:r>
          </a:p>
        </p:txBody>
      </p:sp>
      <p:sp>
        <p:nvSpPr>
          <p:cNvPr id="11" name="Text Placeholder 7">
            <a:extLst>
              <a:ext uri="{FF2B5EF4-FFF2-40B4-BE49-F238E27FC236}">
                <a16:creationId xmlns:a16="http://schemas.microsoft.com/office/drawing/2014/main" id="{3DB5FBAF-BF92-0B32-16AD-1D4746507FE2}"/>
              </a:ext>
            </a:extLst>
          </p:cNvPr>
          <p:cNvSpPr>
            <a:spLocks noGrp="1"/>
          </p:cNvSpPr>
          <p:nvPr>
            <p:ph type="body" sz="quarter" idx="11" hasCustomPrompt="1"/>
          </p:nvPr>
        </p:nvSpPr>
        <p:spPr>
          <a:xfrm>
            <a:off x="6096000" y="2046440"/>
            <a:ext cx="5684838" cy="3398685"/>
          </a:xfrm>
          <a:prstGeom prst="rect">
            <a:avLst/>
          </a:prstGeom>
        </p:spPr>
        <p:txBody>
          <a:bodyPr/>
          <a:lstStyle>
            <a:lvl1pPr marL="0" indent="0">
              <a:lnSpc>
                <a:spcPct val="100000"/>
              </a:lnSpc>
              <a:spcBef>
                <a:spcPts val="0"/>
              </a:spcBef>
              <a:buFont typeface="Wingdings" pitchFamily="2" charset="2"/>
              <a:buNone/>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dirty="0"/>
              <a:t>Body text, </a:t>
            </a:r>
          </a:p>
          <a:p>
            <a:pPr lvl="0"/>
            <a:r>
              <a:rPr lang="en-GB" dirty="0"/>
              <a:t>Aptos Regular 18pt</a:t>
            </a:r>
            <a:endParaRPr lang="en-US" dirty="0"/>
          </a:p>
        </p:txBody>
      </p:sp>
      <p:sp>
        <p:nvSpPr>
          <p:cNvPr id="6" name="Rectangle 5">
            <a:extLst>
              <a:ext uri="{FF2B5EF4-FFF2-40B4-BE49-F238E27FC236}">
                <a16:creationId xmlns:a16="http://schemas.microsoft.com/office/drawing/2014/main" id="{2D31EA68-8F97-2C93-1DF1-0C50A907ABE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409575"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8E64966-6EA4-2AE9-2F73-A1E95B461EB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546633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lex _Content – 4 column title, 4 images, 4 text">
    <p:bg>
      <p:bgPr>
        <a:solidFill>
          <a:schemeClr val="bg1"/>
        </a:solidFill>
        <a:effectLst/>
      </p:bgPr>
    </p:bg>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C745EF00-09E6-10CA-B1BF-5A7B7EC8063C}"/>
              </a:ext>
            </a:extLst>
          </p:cNvPr>
          <p:cNvSpPr>
            <a:spLocks noGrp="1"/>
          </p:cNvSpPr>
          <p:nvPr>
            <p:ph type="body" sz="quarter" idx="15" hasCustomPrompt="1"/>
          </p:nvPr>
        </p:nvSpPr>
        <p:spPr>
          <a:xfrm>
            <a:off x="1354138" y="409575"/>
            <a:ext cx="8569680" cy="1377950"/>
          </a:xfrm>
          <a:prstGeom prst="rect">
            <a:avLst/>
          </a:prstGeom>
        </p:spPr>
        <p:txBody>
          <a:bodyPr/>
          <a:lstStyle>
            <a:lvl1pPr>
              <a:lnSpc>
                <a:spcPct val="100000"/>
              </a:lnSpc>
              <a:spcBef>
                <a:spcPts val="0"/>
              </a:spcBef>
              <a:buNone/>
              <a:defRPr sz="3600" b="1" i="0">
                <a:solidFill>
                  <a:schemeClr val="accent1"/>
                </a:solidFill>
                <a:latin typeface="Aptos" panose="020B0004020202020204" pitchFamily="34" charset="0"/>
              </a:defRPr>
            </a:lvl1pPr>
            <a:lvl2pPr>
              <a:buNone/>
              <a:defRPr/>
            </a:lvl2pPr>
            <a:lvl3pPr>
              <a:buNone/>
              <a:defRPr/>
            </a:lvl3pPr>
            <a:lvl4pPr>
              <a:buNone/>
              <a:defRPr/>
            </a:lvl4pPr>
            <a:lvl5pPr>
              <a:buNone/>
              <a:defRPr/>
            </a:lvl5pPr>
          </a:lstStyle>
          <a:p>
            <a:pPr lvl="0"/>
            <a:r>
              <a:rPr lang="en-GB" dirty="0"/>
              <a:t>Headline </a:t>
            </a:r>
          </a:p>
          <a:p>
            <a:pPr lvl="0"/>
            <a:r>
              <a:rPr lang="en-GB" dirty="0"/>
              <a:t>Aptos Bold 36pt</a:t>
            </a:r>
          </a:p>
        </p:txBody>
      </p:sp>
      <p:sp>
        <p:nvSpPr>
          <p:cNvPr id="7" name="Picture Placeholder 6" descr="Add a clear, concise statement describing the main purpose of the image">
            <a:extLst>
              <a:ext uri="{FF2B5EF4-FFF2-40B4-BE49-F238E27FC236}">
                <a16:creationId xmlns:a16="http://schemas.microsoft.com/office/drawing/2014/main" id="{0799EAC2-36C5-0886-6CEB-AA012D2BF087}"/>
              </a:ext>
            </a:extLst>
          </p:cNvPr>
          <p:cNvSpPr>
            <a:spLocks noGrp="1"/>
          </p:cNvSpPr>
          <p:nvPr>
            <p:ph type="pic" sz="quarter" idx="13"/>
          </p:nvPr>
        </p:nvSpPr>
        <p:spPr>
          <a:xfrm>
            <a:off x="1354136" y="2185495"/>
            <a:ext cx="2445318" cy="1748196"/>
          </a:xfrm>
          <a:prstGeom prst="rect">
            <a:avLst/>
          </a:prstGeom>
        </p:spPr>
        <p:txBody>
          <a:bodyPr/>
          <a:lstStyle/>
          <a:p>
            <a:r>
              <a:rPr lang="en-US"/>
              <a:t>Click icon to add picture</a:t>
            </a:r>
          </a:p>
        </p:txBody>
      </p:sp>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1354135" y="4204795"/>
            <a:ext cx="2438375" cy="1242244"/>
          </a:xfrm>
          <a:prstGeom prst="rect">
            <a:avLst/>
          </a:prstGeom>
        </p:spPr>
        <p:txBody>
          <a:bodyPr anchor="t"/>
          <a:lstStyle>
            <a:lvl1pPr marL="0" marR="0" indent="0" algn="l" defTabSz="914400" rtl="0" eaLnBrk="1" fontAlgn="auto" latinLnBrk="0" hangingPunct="1">
              <a:lnSpc>
                <a:spcPct val="100000"/>
              </a:lnSpc>
              <a:spcBef>
                <a:spcPct val="0"/>
              </a:spcBef>
              <a:spcAft>
                <a:spcPts val="0"/>
              </a:spcAft>
              <a:buClrTx/>
              <a:buSzTx/>
              <a:buFontTx/>
              <a:buNone/>
              <a:tabLst/>
              <a:defRPr sz="1800" b="0" i="0">
                <a:solidFill>
                  <a:schemeClr val="tx2"/>
                </a:solidFill>
                <a:latin typeface="Aptos" panose="020B00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dirty="0"/>
              <a:t>Body text, </a:t>
            </a:r>
            <a:br>
              <a:rPr lang="en-GB" dirty="0"/>
            </a:br>
            <a:r>
              <a:rPr lang="en-GB" dirty="0"/>
              <a:t>Aptos Regular 18pt</a:t>
            </a:r>
          </a:p>
        </p:txBody>
      </p:sp>
      <p:sp>
        <p:nvSpPr>
          <p:cNvPr id="28" name="Picture Placeholder 6" descr="Add a clear, concise statement describing the main purpose of the image">
            <a:extLst>
              <a:ext uri="{FF2B5EF4-FFF2-40B4-BE49-F238E27FC236}">
                <a16:creationId xmlns:a16="http://schemas.microsoft.com/office/drawing/2014/main" id="{7A9B95BC-4D66-3908-97EF-FB4460F52B22}"/>
              </a:ext>
            </a:extLst>
          </p:cNvPr>
          <p:cNvSpPr>
            <a:spLocks noGrp="1"/>
          </p:cNvSpPr>
          <p:nvPr>
            <p:ph type="pic" sz="quarter" idx="16"/>
          </p:nvPr>
        </p:nvSpPr>
        <p:spPr>
          <a:xfrm>
            <a:off x="4014597" y="2185495"/>
            <a:ext cx="2445318" cy="1748196"/>
          </a:xfrm>
          <a:prstGeom prst="rect">
            <a:avLst/>
          </a:prstGeom>
        </p:spPr>
        <p:txBody>
          <a:bodyPr/>
          <a:lstStyle/>
          <a:p>
            <a:r>
              <a:rPr lang="en-US"/>
              <a:t>Click icon to add picture</a:t>
            </a:r>
          </a:p>
        </p:txBody>
      </p:sp>
      <p:sp>
        <p:nvSpPr>
          <p:cNvPr id="30" name="Text Placeholder 29">
            <a:extLst>
              <a:ext uri="{FF2B5EF4-FFF2-40B4-BE49-F238E27FC236}">
                <a16:creationId xmlns:a16="http://schemas.microsoft.com/office/drawing/2014/main" id="{FBDDB7BF-E334-9161-E3A7-3D392EA86CA2}"/>
              </a:ext>
            </a:extLst>
          </p:cNvPr>
          <p:cNvSpPr>
            <a:spLocks noGrp="1"/>
          </p:cNvSpPr>
          <p:nvPr>
            <p:ph type="body" sz="quarter" idx="17" hasCustomPrompt="1"/>
          </p:nvPr>
        </p:nvSpPr>
        <p:spPr>
          <a:xfrm>
            <a:off x="4014597" y="4204795"/>
            <a:ext cx="2445318" cy="1268976"/>
          </a:xfrm>
          <a:prstGeom prst="rect">
            <a:avLst/>
          </a:prstGeom>
        </p:spPr>
        <p:txBody>
          <a:bodyPr/>
          <a:lstStyle>
            <a:lvl1pPr marL="0" indent="0">
              <a:lnSpc>
                <a:spcPct val="100000"/>
              </a:lnSpc>
              <a:spcBef>
                <a:spcPts val="0"/>
              </a:spcBef>
              <a:buNone/>
              <a:defRPr sz="1800" b="0" i="0">
                <a:latin typeface="Aptos" panose="020B0004020202020204" pitchFamily="34" charset="0"/>
              </a:defRPr>
            </a:lvl1pPr>
            <a:lvl2pPr>
              <a:buNone/>
              <a:defRPr sz="1200" b="0" i="0">
                <a:latin typeface="UCL Sans" pitchFamily="2" charset="77"/>
              </a:defRPr>
            </a:lvl2pPr>
            <a:lvl3pPr>
              <a:buNone/>
              <a:defRPr sz="1200" b="0" i="0">
                <a:latin typeface="UCL Sans" pitchFamily="2" charset="77"/>
              </a:defRPr>
            </a:lvl3pPr>
            <a:lvl4pPr>
              <a:buNone/>
              <a:defRPr sz="1200" b="0" i="0">
                <a:latin typeface="UCL Sans" pitchFamily="2" charset="77"/>
              </a:defRPr>
            </a:lvl4pPr>
            <a:lvl5pPr>
              <a:buNone/>
              <a:defRPr sz="1200" b="0" i="0">
                <a:latin typeface="UCL Sans" pitchFamily="2" charset="77"/>
              </a:defRPr>
            </a:lvl5pPr>
          </a:lstStyle>
          <a:p>
            <a:pPr lvl="0"/>
            <a:r>
              <a:rPr lang="en-GB" dirty="0"/>
              <a:t>Body text, </a:t>
            </a:r>
            <a:br>
              <a:rPr lang="en-GB" dirty="0"/>
            </a:br>
            <a:r>
              <a:rPr lang="en-GB" dirty="0"/>
              <a:t>Aptos Regular 18pt</a:t>
            </a:r>
            <a:endParaRPr lang="en-US" dirty="0"/>
          </a:p>
        </p:txBody>
      </p:sp>
      <p:sp>
        <p:nvSpPr>
          <p:cNvPr id="35" name="Picture Placeholder 6" descr="Add a clear, concise statement describing the main purpose of the image">
            <a:extLst>
              <a:ext uri="{FF2B5EF4-FFF2-40B4-BE49-F238E27FC236}">
                <a16:creationId xmlns:a16="http://schemas.microsoft.com/office/drawing/2014/main" id="{C85375D3-F603-A1F9-0769-6A655B6E6692}"/>
              </a:ext>
            </a:extLst>
          </p:cNvPr>
          <p:cNvSpPr>
            <a:spLocks noGrp="1"/>
          </p:cNvSpPr>
          <p:nvPr>
            <p:ph type="pic" sz="quarter" idx="20"/>
          </p:nvPr>
        </p:nvSpPr>
        <p:spPr>
          <a:xfrm>
            <a:off x="6675058" y="2185495"/>
            <a:ext cx="2445318" cy="1748196"/>
          </a:xfrm>
          <a:prstGeom prst="rect">
            <a:avLst/>
          </a:prstGeom>
        </p:spPr>
        <p:txBody>
          <a:bodyPr/>
          <a:lstStyle/>
          <a:p>
            <a:r>
              <a:rPr lang="en-US"/>
              <a:t>Click icon to add picture</a:t>
            </a:r>
          </a:p>
        </p:txBody>
      </p:sp>
      <p:sp>
        <p:nvSpPr>
          <p:cNvPr id="32" name="Text Placeholder 31">
            <a:extLst>
              <a:ext uri="{FF2B5EF4-FFF2-40B4-BE49-F238E27FC236}">
                <a16:creationId xmlns:a16="http://schemas.microsoft.com/office/drawing/2014/main" id="{C1102347-D73B-9C6D-7E2C-F4283EC520FF}"/>
              </a:ext>
            </a:extLst>
          </p:cNvPr>
          <p:cNvSpPr>
            <a:spLocks noGrp="1"/>
          </p:cNvSpPr>
          <p:nvPr>
            <p:ph type="body" sz="quarter" idx="18" hasCustomPrompt="1"/>
          </p:nvPr>
        </p:nvSpPr>
        <p:spPr>
          <a:xfrm>
            <a:off x="6675058" y="4204795"/>
            <a:ext cx="2426413" cy="1242244"/>
          </a:xfrm>
          <a:prstGeom prst="rect">
            <a:avLst/>
          </a:prstGeom>
        </p:spPr>
        <p:txBody>
          <a:bodyPr/>
          <a:lstStyle>
            <a:lvl1pPr marL="0" indent="0">
              <a:lnSpc>
                <a:spcPct val="100000"/>
              </a:lnSpc>
              <a:spcBef>
                <a:spcPts val="0"/>
              </a:spcBef>
              <a:buNone/>
              <a:defRPr sz="1800" b="0" i="0">
                <a:latin typeface="Aptos" panose="020B0004020202020204" pitchFamily="34" charset="0"/>
              </a:defRPr>
            </a:lvl1pPr>
            <a:lvl2pPr>
              <a:buNone/>
              <a:defRPr sz="1200" b="0" i="0">
                <a:latin typeface="UCL Sans" pitchFamily="2" charset="77"/>
              </a:defRPr>
            </a:lvl2pPr>
            <a:lvl3pPr>
              <a:buNone/>
              <a:defRPr sz="1200" b="0" i="0">
                <a:latin typeface="UCL Sans" pitchFamily="2" charset="77"/>
              </a:defRPr>
            </a:lvl3pPr>
            <a:lvl4pPr>
              <a:buNone/>
              <a:defRPr sz="1200" b="0" i="0">
                <a:latin typeface="UCL Sans" pitchFamily="2" charset="77"/>
              </a:defRPr>
            </a:lvl4pPr>
            <a:lvl5pPr>
              <a:buNone/>
              <a:defRPr sz="1200" b="0" i="0">
                <a:latin typeface="UCL Sans" pitchFamily="2" charset="77"/>
              </a:defRPr>
            </a:lvl5pPr>
          </a:lstStyle>
          <a:p>
            <a:pPr lvl="0"/>
            <a:r>
              <a:rPr lang="en-GB" dirty="0"/>
              <a:t>Body text, </a:t>
            </a:r>
            <a:br>
              <a:rPr lang="en-GB" dirty="0"/>
            </a:br>
            <a:r>
              <a:rPr lang="en-GB" dirty="0"/>
              <a:t>Aptos Regular 18pt</a:t>
            </a:r>
            <a:endParaRPr lang="en-US" dirty="0"/>
          </a:p>
        </p:txBody>
      </p:sp>
      <p:sp>
        <p:nvSpPr>
          <p:cNvPr id="36" name="Picture Placeholder 6" descr="Add a clear, concise statement describing the main purpose of the image">
            <a:extLst>
              <a:ext uri="{FF2B5EF4-FFF2-40B4-BE49-F238E27FC236}">
                <a16:creationId xmlns:a16="http://schemas.microsoft.com/office/drawing/2014/main" id="{5B98E73B-EC26-695B-64A0-FE5244D0C7D7}"/>
              </a:ext>
            </a:extLst>
          </p:cNvPr>
          <p:cNvSpPr>
            <a:spLocks noGrp="1"/>
          </p:cNvSpPr>
          <p:nvPr>
            <p:ph type="pic" sz="quarter" idx="21"/>
          </p:nvPr>
        </p:nvSpPr>
        <p:spPr>
          <a:xfrm>
            <a:off x="9335520" y="2185495"/>
            <a:ext cx="2445318" cy="1748196"/>
          </a:xfrm>
          <a:prstGeom prst="rect">
            <a:avLst/>
          </a:prstGeom>
        </p:spPr>
        <p:txBody>
          <a:bodyPr/>
          <a:lstStyle/>
          <a:p>
            <a:r>
              <a:rPr lang="en-US"/>
              <a:t>Click icon to add picture</a:t>
            </a:r>
          </a:p>
        </p:txBody>
      </p:sp>
      <p:sp>
        <p:nvSpPr>
          <p:cNvPr id="34" name="Text Placeholder 33">
            <a:extLst>
              <a:ext uri="{FF2B5EF4-FFF2-40B4-BE49-F238E27FC236}">
                <a16:creationId xmlns:a16="http://schemas.microsoft.com/office/drawing/2014/main" id="{B62033B8-9ECF-6181-24C6-8380692FF4A0}"/>
              </a:ext>
            </a:extLst>
          </p:cNvPr>
          <p:cNvSpPr>
            <a:spLocks noGrp="1"/>
          </p:cNvSpPr>
          <p:nvPr>
            <p:ph type="body" sz="quarter" idx="19" hasCustomPrompt="1"/>
          </p:nvPr>
        </p:nvSpPr>
        <p:spPr>
          <a:xfrm>
            <a:off x="9320932" y="4204795"/>
            <a:ext cx="2459905" cy="1266825"/>
          </a:xfrm>
          <a:prstGeom prst="rect">
            <a:avLst/>
          </a:prstGeom>
        </p:spPr>
        <p:txBody>
          <a:bodyPr/>
          <a:lstStyle>
            <a:lvl1pPr marL="0" indent="0">
              <a:lnSpc>
                <a:spcPct val="100000"/>
              </a:lnSpc>
              <a:spcBef>
                <a:spcPts val="0"/>
              </a:spcBef>
              <a:buNone/>
              <a:defRPr sz="1800" b="0" i="0">
                <a:latin typeface="Aptos" panose="020B0004020202020204" pitchFamily="34" charset="0"/>
              </a:defRPr>
            </a:lvl1pPr>
            <a:lvl2pPr>
              <a:buNone/>
              <a:defRPr sz="1200" b="0" i="0">
                <a:latin typeface="UCL Sans" pitchFamily="2" charset="77"/>
              </a:defRPr>
            </a:lvl2pPr>
            <a:lvl3pPr>
              <a:buNone/>
              <a:defRPr sz="1200" b="0" i="0">
                <a:latin typeface="UCL Sans" pitchFamily="2" charset="77"/>
              </a:defRPr>
            </a:lvl3pPr>
            <a:lvl4pPr>
              <a:buNone/>
              <a:defRPr sz="1200" b="0" i="0">
                <a:latin typeface="UCL Sans" pitchFamily="2" charset="77"/>
              </a:defRPr>
            </a:lvl4pPr>
            <a:lvl5pPr>
              <a:buNone/>
              <a:defRPr sz="1200" b="0" i="0">
                <a:latin typeface="UCL Sans" pitchFamily="2" charset="77"/>
              </a:defRPr>
            </a:lvl5pPr>
          </a:lstStyle>
          <a:p>
            <a:pPr lvl="0"/>
            <a:r>
              <a:rPr lang="en-GB" dirty="0"/>
              <a:t>Body text, </a:t>
            </a:r>
            <a:br>
              <a:rPr lang="en-GB" dirty="0"/>
            </a:br>
            <a:r>
              <a:rPr lang="en-GB" dirty="0"/>
              <a:t>Aptos Regular 18pt</a:t>
            </a:r>
            <a:endParaRPr lang="en-US" dirty="0"/>
          </a:p>
        </p:txBody>
      </p:sp>
      <p:sp>
        <p:nvSpPr>
          <p:cNvPr id="4" name="Rectangle 3">
            <a:extLst>
              <a:ext uri="{FF2B5EF4-FFF2-40B4-BE49-F238E27FC236}">
                <a16:creationId xmlns:a16="http://schemas.microsoft.com/office/drawing/2014/main" id="{ABD764E0-C2A5-851D-9E15-7970376FAD1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11993"/>
            <a:ext cx="409575"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EE115A2-315F-2C75-AD3F-871CC5AAC4D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3186410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lex _Content – 2 column title, 1 subheading, 2 image/graphs/charts">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E879B5DC-7300-88F8-C308-CBC1B2803C67}"/>
              </a:ext>
            </a:extLst>
          </p:cNvPr>
          <p:cNvSpPr>
            <a:spLocks noGrp="1"/>
          </p:cNvSpPr>
          <p:nvPr>
            <p:ph type="body" sz="half" idx="2" hasCustomPrompt="1"/>
          </p:nvPr>
        </p:nvSpPr>
        <p:spPr>
          <a:xfrm>
            <a:off x="1354139" y="421180"/>
            <a:ext cx="4303112" cy="1560910"/>
          </a:xfrm>
          <a:prstGeom prst="rect">
            <a:avLst/>
          </a:prstGeom>
        </p:spPr>
        <p:txBody>
          <a:bodyPr/>
          <a:lstStyle>
            <a:lvl1pPr marL="0" indent="0">
              <a:lnSpc>
                <a:spcPct val="100000"/>
              </a:lnSpc>
              <a:spcBef>
                <a:spcPts val="0"/>
              </a:spcBef>
              <a:buNone/>
              <a:defRPr sz="3600" b="1" i="0">
                <a:solidFill>
                  <a:schemeClr val="accent1"/>
                </a:solidFill>
                <a:latin typeface="Aptos"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Headline </a:t>
            </a:r>
          </a:p>
          <a:p>
            <a:pPr lvl="0"/>
            <a:r>
              <a:rPr lang="en-GB" dirty="0"/>
              <a:t>Aptos Bold 36pt</a:t>
            </a:r>
          </a:p>
        </p:txBody>
      </p:sp>
      <p:sp>
        <p:nvSpPr>
          <p:cNvPr id="9" name="Text Placeholder 3">
            <a:extLst>
              <a:ext uri="{FF2B5EF4-FFF2-40B4-BE49-F238E27FC236}">
                <a16:creationId xmlns:a16="http://schemas.microsoft.com/office/drawing/2014/main" id="{BD51B5E5-6C5C-CBFB-B0B8-D64DB5640EBC}"/>
              </a:ext>
            </a:extLst>
          </p:cNvPr>
          <p:cNvSpPr>
            <a:spLocks noGrp="1"/>
          </p:cNvSpPr>
          <p:nvPr>
            <p:ph type="body" sz="half" idx="13" hasCustomPrompt="1"/>
          </p:nvPr>
        </p:nvSpPr>
        <p:spPr>
          <a:xfrm>
            <a:off x="6096001" y="419192"/>
            <a:ext cx="5684838" cy="1128506"/>
          </a:xfrm>
          <a:prstGeom prst="rect">
            <a:avLst/>
          </a:prstGeom>
        </p:spPr>
        <p:txBody>
          <a:bodyPr/>
          <a:lstStyle>
            <a:lvl1pPr marL="0" indent="0">
              <a:lnSpc>
                <a:spcPct val="100000"/>
              </a:lnSpc>
              <a:spcBef>
                <a:spcPts val="0"/>
              </a:spcBef>
              <a:buNone/>
              <a:defRPr sz="2400" b="0" i="0">
                <a:solidFill>
                  <a:schemeClr val="accent1"/>
                </a:solidFill>
                <a:latin typeface="Aptos"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Subheading text style, </a:t>
            </a:r>
          </a:p>
          <a:p>
            <a:pPr lvl="0"/>
            <a:r>
              <a:rPr lang="en-GB" dirty="0"/>
              <a:t>Aptos Regular 24pt</a:t>
            </a:r>
          </a:p>
        </p:txBody>
      </p:sp>
      <p:sp>
        <p:nvSpPr>
          <p:cNvPr id="6" name="Content Placeholder 3">
            <a:extLst>
              <a:ext uri="{FF2B5EF4-FFF2-40B4-BE49-F238E27FC236}">
                <a16:creationId xmlns:a16="http://schemas.microsoft.com/office/drawing/2014/main" id="{129D6C95-4A5B-9C67-29AF-2DE954D6E43F}"/>
              </a:ext>
            </a:extLst>
          </p:cNvPr>
          <p:cNvSpPr>
            <a:spLocks noGrp="1"/>
          </p:cNvSpPr>
          <p:nvPr>
            <p:ph sz="half" idx="1" hasCustomPrompt="1"/>
          </p:nvPr>
        </p:nvSpPr>
        <p:spPr>
          <a:xfrm>
            <a:off x="1354138" y="2422525"/>
            <a:ext cx="4303112" cy="302260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Space for graphs, images, charts</a:t>
            </a:r>
            <a:endParaRPr lang="en-US" dirty="0"/>
          </a:p>
        </p:txBody>
      </p:sp>
      <p:sp>
        <p:nvSpPr>
          <p:cNvPr id="7" name="Content Placeholder 5">
            <a:extLst>
              <a:ext uri="{FF2B5EF4-FFF2-40B4-BE49-F238E27FC236}">
                <a16:creationId xmlns:a16="http://schemas.microsoft.com/office/drawing/2014/main" id="{80A7D660-C734-F70C-8436-BC3EFE9A5B2D}"/>
              </a:ext>
            </a:extLst>
          </p:cNvPr>
          <p:cNvSpPr>
            <a:spLocks noGrp="1"/>
          </p:cNvSpPr>
          <p:nvPr>
            <p:ph sz="half" idx="12" hasCustomPrompt="1"/>
          </p:nvPr>
        </p:nvSpPr>
        <p:spPr>
          <a:xfrm>
            <a:off x="6096000" y="2422525"/>
            <a:ext cx="5649921" cy="302260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Space for graphs, images, charts</a:t>
            </a:r>
            <a:endParaRPr lang="en-US" dirty="0"/>
          </a:p>
          <a:p>
            <a:endParaRPr lang="en-US" dirty="0"/>
          </a:p>
        </p:txBody>
      </p:sp>
      <p:sp>
        <p:nvSpPr>
          <p:cNvPr id="11" name="Rectangle 10">
            <a:extLst>
              <a:ext uri="{FF2B5EF4-FFF2-40B4-BE49-F238E27FC236}">
                <a16:creationId xmlns:a16="http://schemas.microsoft.com/office/drawing/2014/main" id="{82194073-EA37-1F6C-8979-A5566C6B651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8137" y="0"/>
            <a:ext cx="409575"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EC4CDE7-BB95-C8A0-730E-D626B97500E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10536151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ontent – full page image white logo">
    <p:spTree>
      <p:nvGrpSpPr>
        <p:cNvPr id="1" name=""/>
        <p:cNvGrpSpPr/>
        <p:nvPr/>
      </p:nvGrpSpPr>
      <p:grpSpPr>
        <a:xfrm>
          <a:off x="0" y="0"/>
          <a:ext cx="0" cy="0"/>
          <a:chOff x="0" y="0"/>
          <a:chExt cx="0" cy="0"/>
        </a:xfrm>
      </p:grpSpPr>
      <p:sp>
        <p:nvSpPr>
          <p:cNvPr id="2" name="Picture Placeholder 6" descr="Add a clear, concise statement describing the main purpose of the image">
            <a:extLst>
              <a:ext uri="{FF2B5EF4-FFF2-40B4-BE49-F238E27FC236}">
                <a16:creationId xmlns:a16="http://schemas.microsoft.com/office/drawing/2014/main" id="{ECFBA17C-2B5D-255B-BB8F-D30D74D054C3}"/>
              </a:ext>
            </a:extLst>
          </p:cNvPr>
          <p:cNvSpPr>
            <a:spLocks noGrp="1" noRot="1" noMove="1" noResize="1" noEditPoints="1" noAdjustHandles="1" noChangeArrowheads="1" noChangeShapeType="1"/>
          </p:cNvSpPr>
          <p:nvPr>
            <p:ph type="pic" sz="quarter" idx="13"/>
          </p:nvPr>
        </p:nvSpPr>
        <p:spPr>
          <a:xfrm>
            <a:off x="391438" y="0"/>
            <a:ext cx="11800562" cy="6858000"/>
          </a:xfrm>
          <a:prstGeom prst="rect">
            <a:avLst/>
          </a:prstGeom>
        </p:spPr>
        <p:txBody>
          <a:bodyPr/>
          <a:lstStyle/>
          <a:p>
            <a:r>
              <a:rPr lang="en-US"/>
              <a:t>Click icon to add picture</a:t>
            </a:r>
          </a:p>
        </p:txBody>
      </p:sp>
      <p:sp>
        <p:nvSpPr>
          <p:cNvPr id="11" name="Rectangle 10">
            <a:extLst>
              <a:ext uri="{FF2B5EF4-FFF2-40B4-BE49-F238E27FC236}">
                <a16:creationId xmlns:a16="http://schemas.microsoft.com/office/drawing/2014/main" id="{82194073-EA37-1F6C-8979-A5566C6B651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8137" y="0"/>
            <a:ext cx="409575"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392A8DC-7EF8-37EE-2959-687D81C066F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0890" y="6067187"/>
            <a:ext cx="1432605" cy="402117"/>
          </a:xfrm>
          <a:prstGeom prst="rect">
            <a:avLst/>
          </a:prstGeom>
        </p:spPr>
      </p:pic>
    </p:spTree>
    <p:extLst>
      <p:ext uri="{BB962C8B-B14F-4D97-AF65-F5344CB8AC3E}">
        <p14:creationId xmlns:p14="http://schemas.microsoft.com/office/powerpoint/2010/main" val="123394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CL Title slide 2 - single line headline">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8FD8CE85-9178-344E-BC9E-19B545ECA60C}"/>
              </a:ext>
            </a:extLst>
          </p:cNvPr>
          <p:cNvSpPr/>
          <p:nvPr userDrawn="1"/>
        </p:nvSpPr>
        <p:spPr>
          <a:xfrm>
            <a:off x="0" y="-1"/>
            <a:ext cx="12192000" cy="2520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Main Headline" descr="Headline">
            <a:extLst>
              <a:ext uri="{FF2B5EF4-FFF2-40B4-BE49-F238E27FC236}">
                <a16:creationId xmlns:a16="http://schemas.microsoft.com/office/drawing/2014/main" id="{14916FEE-2CA1-274A-AB9A-27AE550ED61F}"/>
              </a:ext>
            </a:extLst>
          </p:cNvPr>
          <p:cNvSpPr>
            <a:spLocks noGrp="1" noChangeArrowheads="1"/>
          </p:cNvSpPr>
          <p:nvPr>
            <p:ph type="title" hasCustomPrompt="1"/>
          </p:nvPr>
        </p:nvSpPr>
        <p:spPr bwMode="auto">
          <a:xfrm>
            <a:off x="360000" y="1620000"/>
            <a:ext cx="10800690" cy="81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90000"/>
              </a:lnSpc>
              <a:spcBef>
                <a:spcPct val="0"/>
              </a:spcBef>
              <a:spcAft>
                <a:spcPct val="0"/>
              </a:spcAft>
              <a:buClrTx/>
              <a:buSzTx/>
              <a:buFontTx/>
              <a:buNone/>
              <a:tabLst/>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lang="en-US" dirty="0"/>
              <a:t>Main headline, Arial 44pt bold</a:t>
            </a:r>
            <a:br>
              <a:rPr lang="en-US" dirty="0"/>
            </a:br>
            <a:endParaRPr lang="en-US" altLang="en-US" dirty="0"/>
          </a:p>
        </p:txBody>
      </p:sp>
      <p:sp>
        <p:nvSpPr>
          <p:cNvPr id="11" name="Picture " descr="Image">
            <a:extLst>
              <a:ext uri="{FF2B5EF4-FFF2-40B4-BE49-F238E27FC236}">
                <a16:creationId xmlns:a16="http://schemas.microsoft.com/office/drawing/2014/main" id="{7AAB61C2-2ECC-1549-9211-9297F9B818DB}"/>
              </a:ext>
            </a:extLst>
          </p:cNvPr>
          <p:cNvSpPr>
            <a:spLocks noGrp="1"/>
          </p:cNvSpPr>
          <p:nvPr>
            <p:ph type="pic" sz="quarter" idx="12" hasCustomPrompt="1"/>
          </p:nvPr>
        </p:nvSpPr>
        <p:spPr>
          <a:xfrm>
            <a:off x="0" y="2505456"/>
            <a:ext cx="12192000" cy="4352544"/>
          </a:xfrm>
          <a:ln>
            <a:noFill/>
          </a:ln>
        </p:spPr>
        <p:txBody>
          <a:bodyPr anchor="b" anchorCtr="0"/>
          <a:lstStyle>
            <a:lvl1pPr marL="11112" indent="0" algn="ctr">
              <a:buNone/>
              <a:defRPr sz="2400"/>
            </a:lvl1pPr>
          </a:lstStyle>
          <a:p>
            <a:r>
              <a:rPr lang="en-GB" dirty="0"/>
              <a:t>Click to add picture</a:t>
            </a:r>
            <a:br>
              <a:rPr lang="en-GB" dirty="0"/>
            </a:br>
            <a:endParaRPr lang="en-GB" dirty="0"/>
          </a:p>
          <a:p>
            <a:endParaRPr lang="en-US" dirty="0"/>
          </a:p>
          <a:p>
            <a:endParaRPr lang="en-US" dirty="0"/>
          </a:p>
          <a:p>
            <a:endParaRPr lang="en-US" dirty="0"/>
          </a:p>
        </p:txBody>
      </p:sp>
      <p:pic>
        <p:nvPicPr>
          <p:cNvPr id="4" name="UCL Branding">
            <a:extLst>
              <a:ext uri="{FF2B5EF4-FFF2-40B4-BE49-F238E27FC236}">
                <a16:creationId xmlns:a16="http://schemas.microsoft.com/office/drawing/2014/main" id="{90C77D3C-C771-DA14-AC1E-8A9AFE2E315B}"/>
              </a:ext>
            </a:extLst>
          </p:cNvPr>
          <p:cNvPicPr>
            <a:picLocks noChangeAspect="1"/>
          </p:cNvPicPr>
          <p:nvPr userDrawn="1"/>
        </p:nvPicPr>
        <p:blipFill>
          <a:blip r:embed="rId2"/>
          <a:srcRect/>
          <a:stretch/>
        </p:blipFill>
        <p:spPr>
          <a:xfrm>
            <a:off x="0" y="0"/>
            <a:ext cx="12192000" cy="1342239"/>
          </a:xfrm>
          <a:prstGeom prst="rect">
            <a:avLst/>
          </a:prstGeom>
        </p:spPr>
      </p:pic>
      <p:sp>
        <p:nvSpPr>
          <p:cNvPr id="5" name="Faculty, Department title">
            <a:extLst>
              <a:ext uri="{FF2B5EF4-FFF2-40B4-BE49-F238E27FC236}">
                <a16:creationId xmlns:a16="http://schemas.microsoft.com/office/drawing/2014/main" id="{090BB0CB-BBA9-F32A-0E98-88B4D006FC8A}"/>
              </a:ext>
            </a:extLst>
          </p:cNvPr>
          <p:cNvSpPr>
            <a:spLocks noGrp="1"/>
          </p:cNvSpPr>
          <p:nvPr>
            <p:ph type="body" sz="quarter" idx="10" hasCustomPrompt="1"/>
          </p:nvPr>
        </p:nvSpPr>
        <p:spPr>
          <a:xfrm>
            <a:off x="360000" y="360000"/>
            <a:ext cx="5760000" cy="720000"/>
          </a:xfrm>
        </p:spPr>
        <p:txBody>
          <a:bodyPr/>
          <a:lstStyle>
            <a:lvl1pPr marL="11112" indent="0">
              <a:buNone/>
              <a:defRPr sz="1400" b="1" i="0" cap="none" baseline="0">
                <a:solidFill>
                  <a:srgbClr val="FFFFFF"/>
                </a:solidFill>
                <a:latin typeface="+mj-lt"/>
              </a:defRPr>
            </a:lvl1pPr>
          </a:lstStyle>
          <a:p>
            <a:pPr lvl="0"/>
            <a:r>
              <a:rPr lang="en-GB" dirty="0"/>
              <a:t>Faculty, Department</a:t>
            </a:r>
          </a:p>
          <a:p>
            <a:pPr lvl="0"/>
            <a:endParaRPr lang="en-GB" dirty="0"/>
          </a:p>
          <a:p>
            <a:pPr lvl="0"/>
            <a:endParaRPr lang="en-GB" dirty="0"/>
          </a:p>
        </p:txBody>
      </p:sp>
    </p:spTree>
    <p:extLst>
      <p:ext uri="{BB962C8B-B14F-4D97-AF65-F5344CB8AC3E}">
        <p14:creationId xmlns:p14="http://schemas.microsoft.com/office/powerpoint/2010/main" val="32326977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mple_Title  - 2/3 line heading and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2303463" y="409575"/>
            <a:ext cx="7084422" cy="1974670"/>
          </a:xfrm>
          <a:prstGeom prst="rect">
            <a:avLst/>
          </a:prstGeom>
        </p:spPr>
        <p:txBody>
          <a:bodyPr anchor="t"/>
          <a:lstStyle>
            <a:lvl1pPr algn="l">
              <a:lnSpc>
                <a:spcPct val="100000"/>
              </a:lnSpc>
              <a:defRPr sz="4200">
                <a:solidFill>
                  <a:srgbClr val="FAFAFA"/>
                </a:solidFill>
              </a:defRPr>
            </a:lvl1pPr>
          </a:lstStyle>
          <a:p>
            <a:r>
              <a:rPr lang="en-GB"/>
              <a:t>Main Headline style slide UCL Sans </a:t>
            </a:r>
            <a:r>
              <a:rPr lang="en-GB" err="1"/>
              <a:t>SemiBold</a:t>
            </a:r>
            <a:r>
              <a:rPr lang="en-GB"/>
              <a:t> 42pt </a:t>
            </a:r>
            <a:br>
              <a:rPr lang="en-GB"/>
            </a:br>
            <a:r>
              <a:rPr lang="en-GB"/>
              <a:t>2-3 lines max</a:t>
            </a:r>
            <a:endParaRPr lang="en-US"/>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2303463" y="4473756"/>
            <a:ext cx="6485967" cy="361324"/>
          </a:xfrm>
          <a:prstGeom prst="rect">
            <a:avLst/>
          </a:prstGeom>
        </p:spPr>
        <p:txBody>
          <a:bodyPr lIns="0" tIns="0" rIns="0" bIns="0"/>
          <a:lstStyle>
            <a:lvl1pPr marL="0" indent="0">
              <a:lnSpc>
                <a:spcPct val="100000"/>
              </a:lnSpc>
              <a:spcBef>
                <a:spcPts val="0"/>
              </a:spcBef>
              <a:buNone/>
              <a:defRPr sz="2400" b="0" i="0">
                <a:solidFill>
                  <a:schemeClr val="bg1"/>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Names of Presenters, UCL Sans Regular 24pt</a:t>
            </a:r>
          </a:p>
        </p:txBody>
      </p:sp>
      <p:sp>
        <p:nvSpPr>
          <p:cNvPr id="4" name="Rectangle 3">
            <a:extLst>
              <a:ext uri="{FF2B5EF4-FFF2-40B4-BE49-F238E27FC236}">
                <a16:creationId xmlns:a16="http://schemas.microsoft.com/office/drawing/2014/main" id="{7903D562-9BC1-5B2A-B39F-74DAD6DF10C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135413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a16="http://schemas.microsoft.com/office/drawing/2014/main" id="{91B036D7-E2F6-A505-BD78-D58A7EE2AF66}"/>
              </a:ext>
            </a:extLst>
          </p:cNvPr>
          <p:cNvSpPr>
            <a:spLocks noGrp="1"/>
          </p:cNvSpPr>
          <p:nvPr>
            <p:ph type="body" idx="10" hasCustomPrompt="1"/>
          </p:nvPr>
        </p:nvSpPr>
        <p:spPr>
          <a:xfrm>
            <a:off x="2303463" y="4981780"/>
            <a:ext cx="6485967" cy="361324"/>
          </a:xfrm>
          <a:prstGeom prst="rect">
            <a:avLst/>
          </a:prstGeom>
        </p:spPr>
        <p:txBody>
          <a:bodyPr lIns="0" tIns="0" rIns="0" bIns="0"/>
          <a:lstStyle>
            <a:lvl1pPr marL="0" indent="0">
              <a:lnSpc>
                <a:spcPct val="100000"/>
              </a:lnSpc>
              <a:spcBef>
                <a:spcPts val="0"/>
              </a:spcBef>
              <a:buNone/>
              <a:defRPr sz="1800" b="0" i="0">
                <a:solidFill>
                  <a:schemeClr val="bg1"/>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Date, UCL Sans Regular 18pt </a:t>
            </a:r>
          </a:p>
        </p:txBody>
      </p:sp>
      <p:pic>
        <p:nvPicPr>
          <p:cNvPr id="9" name="Picture 8" descr="UCL logo, University College London">
            <a:extLst>
              <a:ext uri="{FF2B5EF4-FFF2-40B4-BE49-F238E27FC236}">
                <a16:creationId xmlns:a16="http://schemas.microsoft.com/office/drawing/2014/main" id="{D13C0C81-E6EF-C626-E359-2DC4637817EE}"/>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a:stretch>
            <a:fillRect/>
          </a:stretch>
        </p:blipFill>
        <p:spPr>
          <a:xfrm>
            <a:off x="8941455" y="5661248"/>
            <a:ext cx="2844805" cy="798505"/>
          </a:xfrm>
          <a:prstGeom prst="rect">
            <a:avLst/>
          </a:prstGeom>
        </p:spPr>
      </p:pic>
    </p:spTree>
    <p:extLst>
      <p:ext uri="{BB962C8B-B14F-4D97-AF65-F5344CB8AC3E}">
        <p14:creationId xmlns:p14="http://schemas.microsoft.com/office/powerpoint/2010/main" val="29050799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imple_Title full name logo - 2/3 line heading and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2303463" y="409575"/>
            <a:ext cx="7084422" cy="1974670"/>
          </a:xfrm>
          <a:prstGeom prst="rect">
            <a:avLst/>
          </a:prstGeom>
        </p:spPr>
        <p:txBody>
          <a:bodyPr anchor="t"/>
          <a:lstStyle>
            <a:lvl1pPr algn="l">
              <a:lnSpc>
                <a:spcPct val="100000"/>
              </a:lnSpc>
              <a:defRPr sz="4200">
                <a:solidFill>
                  <a:srgbClr val="FAFAFA"/>
                </a:solidFill>
              </a:defRPr>
            </a:lvl1pPr>
          </a:lstStyle>
          <a:p>
            <a:r>
              <a:rPr lang="en-GB"/>
              <a:t>Main Headline style slide UCL Sans </a:t>
            </a:r>
            <a:r>
              <a:rPr lang="en-GB" err="1"/>
              <a:t>SemiBold</a:t>
            </a:r>
            <a:r>
              <a:rPr lang="en-GB"/>
              <a:t> 42pt </a:t>
            </a:r>
            <a:br>
              <a:rPr lang="en-GB"/>
            </a:br>
            <a:r>
              <a:rPr lang="en-GB"/>
              <a:t>2-3 lines max</a:t>
            </a:r>
            <a:endParaRPr lang="en-US"/>
          </a:p>
        </p:txBody>
      </p:sp>
      <p:sp>
        <p:nvSpPr>
          <p:cNvPr id="5" name="Text Placeholder 2">
            <a:extLst>
              <a:ext uri="{FF2B5EF4-FFF2-40B4-BE49-F238E27FC236}">
                <a16:creationId xmlns:a16="http://schemas.microsoft.com/office/drawing/2014/main" id="{964ED5BF-C3CF-4D38-BE90-EA0A915CFA6D}"/>
              </a:ext>
            </a:extLst>
          </p:cNvPr>
          <p:cNvSpPr>
            <a:spLocks noGrp="1"/>
          </p:cNvSpPr>
          <p:nvPr>
            <p:ph type="body" idx="1" hasCustomPrompt="1"/>
          </p:nvPr>
        </p:nvSpPr>
        <p:spPr>
          <a:xfrm>
            <a:off x="2303463" y="4473756"/>
            <a:ext cx="6485967" cy="361324"/>
          </a:xfrm>
          <a:prstGeom prst="rect">
            <a:avLst/>
          </a:prstGeom>
        </p:spPr>
        <p:txBody>
          <a:bodyPr lIns="0" tIns="0" rIns="0" bIns="0"/>
          <a:lstStyle>
            <a:lvl1pPr marL="0" indent="0">
              <a:lnSpc>
                <a:spcPct val="100000"/>
              </a:lnSpc>
              <a:spcBef>
                <a:spcPts val="0"/>
              </a:spcBef>
              <a:buNone/>
              <a:defRPr sz="2400" b="0" i="0">
                <a:solidFill>
                  <a:schemeClr val="bg1"/>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Names of Presenters, UCL Sans Regular 24pt</a:t>
            </a:r>
          </a:p>
        </p:txBody>
      </p:sp>
      <p:sp>
        <p:nvSpPr>
          <p:cNvPr id="4" name="Rectangle 3">
            <a:extLst>
              <a:ext uri="{FF2B5EF4-FFF2-40B4-BE49-F238E27FC236}">
                <a16:creationId xmlns:a16="http://schemas.microsoft.com/office/drawing/2014/main" id="{7903D562-9BC1-5B2A-B39F-74DAD6DF10C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135413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136BEE82-A57F-C035-F03D-A9DCB796DC7D}"/>
              </a:ext>
            </a:extLst>
          </p:cNvPr>
          <p:cNvSpPr>
            <a:spLocks noGrp="1"/>
          </p:cNvSpPr>
          <p:nvPr>
            <p:ph type="body" idx="10" hasCustomPrompt="1"/>
          </p:nvPr>
        </p:nvSpPr>
        <p:spPr>
          <a:xfrm>
            <a:off x="2303463" y="4981780"/>
            <a:ext cx="6485967" cy="361324"/>
          </a:xfrm>
          <a:prstGeom prst="rect">
            <a:avLst/>
          </a:prstGeom>
        </p:spPr>
        <p:txBody>
          <a:bodyPr lIns="0" tIns="0" rIns="0" bIns="0"/>
          <a:lstStyle>
            <a:lvl1pPr marL="0" indent="0">
              <a:lnSpc>
                <a:spcPct val="100000"/>
              </a:lnSpc>
              <a:spcBef>
                <a:spcPts val="0"/>
              </a:spcBef>
              <a:buNone/>
              <a:defRPr sz="1800" b="0" i="0">
                <a:solidFill>
                  <a:schemeClr val="bg1"/>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Date, UCL Sans Regular 18pt</a:t>
            </a:r>
          </a:p>
        </p:txBody>
      </p:sp>
      <p:pic>
        <p:nvPicPr>
          <p:cNvPr id="9" name="Picture 8" descr="UCL logo, University College London">
            <a:extLst>
              <a:ext uri="{FF2B5EF4-FFF2-40B4-BE49-F238E27FC236}">
                <a16:creationId xmlns:a16="http://schemas.microsoft.com/office/drawing/2014/main" id="{806284FE-9AAB-111F-B7E9-0694AF943D76}"/>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a:stretch>
            <a:fillRect/>
          </a:stretch>
        </p:blipFill>
        <p:spPr>
          <a:xfrm>
            <a:off x="8941455" y="5661248"/>
            <a:ext cx="2844805" cy="798505"/>
          </a:xfrm>
          <a:prstGeom prst="rect">
            <a:avLst/>
          </a:prstGeom>
        </p:spPr>
      </p:pic>
    </p:spTree>
    <p:extLst>
      <p:ext uri="{BB962C8B-B14F-4D97-AF65-F5344CB8AC3E}">
        <p14:creationId xmlns:p14="http://schemas.microsoft.com/office/powerpoint/2010/main" val="22147540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imple_Title  - Faculty, School Department 2/3 line heading and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2303463" y="409575"/>
            <a:ext cx="7084422" cy="1974670"/>
          </a:xfrm>
          <a:prstGeom prst="rect">
            <a:avLst/>
          </a:prstGeom>
        </p:spPr>
        <p:txBody>
          <a:bodyPr anchor="t"/>
          <a:lstStyle>
            <a:lvl1pPr algn="l">
              <a:lnSpc>
                <a:spcPct val="100000"/>
              </a:lnSpc>
              <a:defRPr sz="4200">
                <a:solidFill>
                  <a:srgbClr val="FAFAFA"/>
                </a:solidFill>
              </a:defRPr>
            </a:lvl1pPr>
          </a:lstStyle>
          <a:p>
            <a:r>
              <a:rPr lang="en-GB"/>
              <a:t>Main Headline style slide UCL Sans </a:t>
            </a:r>
            <a:r>
              <a:rPr lang="en-GB" err="1"/>
              <a:t>SemiBold</a:t>
            </a:r>
            <a:r>
              <a:rPr lang="en-GB"/>
              <a:t> 42pt </a:t>
            </a:r>
            <a:br>
              <a:rPr lang="en-GB"/>
            </a:br>
            <a:r>
              <a:rPr lang="en-GB"/>
              <a:t>2-3 lines max</a:t>
            </a:r>
            <a:endParaRPr lang="en-US"/>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2303463" y="3627624"/>
            <a:ext cx="6485967" cy="361324"/>
          </a:xfrm>
          <a:prstGeom prst="rect">
            <a:avLst/>
          </a:prstGeom>
        </p:spPr>
        <p:txBody>
          <a:bodyPr lIns="0" tIns="0" rIns="0" bIns="0"/>
          <a:lstStyle>
            <a:lvl1pPr marL="0" indent="0">
              <a:lnSpc>
                <a:spcPct val="100000"/>
              </a:lnSpc>
              <a:spcBef>
                <a:spcPts val="0"/>
              </a:spcBef>
              <a:buNone/>
              <a:defRPr sz="2400" b="0" i="0">
                <a:solidFill>
                  <a:schemeClr val="bg1"/>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Names of Presenters, UCL Sans Regular 24pt</a:t>
            </a:r>
          </a:p>
        </p:txBody>
      </p:sp>
      <p:sp>
        <p:nvSpPr>
          <p:cNvPr id="5" name="Text Placeholder 2">
            <a:extLst>
              <a:ext uri="{FF2B5EF4-FFF2-40B4-BE49-F238E27FC236}">
                <a16:creationId xmlns:a16="http://schemas.microsoft.com/office/drawing/2014/main" id="{91B036D7-E2F6-A505-BD78-D58A7EE2AF66}"/>
              </a:ext>
            </a:extLst>
          </p:cNvPr>
          <p:cNvSpPr>
            <a:spLocks noGrp="1"/>
          </p:cNvSpPr>
          <p:nvPr>
            <p:ph type="body" idx="10" hasCustomPrompt="1"/>
          </p:nvPr>
        </p:nvSpPr>
        <p:spPr>
          <a:xfrm>
            <a:off x="2303463" y="4135648"/>
            <a:ext cx="6485967" cy="361324"/>
          </a:xfrm>
          <a:prstGeom prst="rect">
            <a:avLst/>
          </a:prstGeom>
        </p:spPr>
        <p:txBody>
          <a:bodyPr lIns="0" tIns="0" rIns="0" bIns="0"/>
          <a:lstStyle>
            <a:lvl1pPr marL="0" indent="0">
              <a:lnSpc>
                <a:spcPct val="100000"/>
              </a:lnSpc>
              <a:spcBef>
                <a:spcPts val="0"/>
              </a:spcBef>
              <a:buNone/>
              <a:defRPr sz="1800" b="0" i="0">
                <a:solidFill>
                  <a:schemeClr val="bg1"/>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Date, UCL Sans Regular 18pt</a:t>
            </a:r>
          </a:p>
        </p:txBody>
      </p:sp>
      <p:sp>
        <p:nvSpPr>
          <p:cNvPr id="6" name="Text Placeholder 2">
            <a:extLst>
              <a:ext uri="{FF2B5EF4-FFF2-40B4-BE49-F238E27FC236}">
                <a16:creationId xmlns:a16="http://schemas.microsoft.com/office/drawing/2014/main" id="{9B210098-618B-3211-A070-0B31B3AB0AFB}"/>
              </a:ext>
            </a:extLst>
          </p:cNvPr>
          <p:cNvSpPr>
            <a:spLocks noGrp="1"/>
          </p:cNvSpPr>
          <p:nvPr>
            <p:ph type="body" idx="11" hasCustomPrompt="1"/>
          </p:nvPr>
        </p:nvSpPr>
        <p:spPr>
          <a:xfrm>
            <a:off x="2273719" y="5854933"/>
            <a:ext cx="6240809" cy="582780"/>
          </a:xfrm>
          <a:prstGeom prst="rect">
            <a:avLst/>
          </a:prstGeom>
        </p:spPr>
        <p:txBody>
          <a:bodyPr lIns="0" tIns="0" rIns="0" bIns="0"/>
          <a:lstStyle>
            <a:lvl1pPr marL="0" indent="0">
              <a:lnSpc>
                <a:spcPct val="100000"/>
              </a:lnSpc>
              <a:spcBef>
                <a:spcPts val="0"/>
              </a:spcBef>
              <a:buNone/>
              <a:defRPr sz="1800" b="0" i="0">
                <a:solidFill>
                  <a:schemeClr val="bg1"/>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Type in your faculty/department/unit name here </a:t>
            </a:r>
          </a:p>
          <a:p>
            <a:pPr lvl="0"/>
            <a:r>
              <a:rPr lang="en-GB"/>
              <a:t>UCL Sans Regular 18pt</a:t>
            </a:r>
          </a:p>
        </p:txBody>
      </p:sp>
      <p:sp>
        <p:nvSpPr>
          <p:cNvPr id="4" name="Rectangle 3">
            <a:extLst>
              <a:ext uri="{FF2B5EF4-FFF2-40B4-BE49-F238E27FC236}">
                <a16:creationId xmlns:a16="http://schemas.microsoft.com/office/drawing/2014/main" id="{7903D562-9BC1-5B2A-B39F-74DAD6DF10C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135413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L logo, University College London">
            <a:extLst>
              <a:ext uri="{FF2B5EF4-FFF2-40B4-BE49-F238E27FC236}">
                <a16:creationId xmlns:a16="http://schemas.microsoft.com/office/drawing/2014/main" id="{015A3936-D42C-5AA9-C95F-13B329034A6F}"/>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a:stretch>
            <a:fillRect/>
          </a:stretch>
        </p:blipFill>
        <p:spPr>
          <a:xfrm>
            <a:off x="8941455" y="5661248"/>
            <a:ext cx="2844805" cy="798505"/>
          </a:xfrm>
          <a:prstGeom prst="rect">
            <a:avLst/>
          </a:prstGeom>
        </p:spPr>
      </p:pic>
    </p:spTree>
    <p:extLst>
      <p:ext uri="{BB962C8B-B14F-4D97-AF65-F5344CB8AC3E}">
        <p14:creationId xmlns:p14="http://schemas.microsoft.com/office/powerpoint/2010/main" val="1827319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Simple_Title -2-3 line heading and image">
    <p:bg>
      <p:bgPr>
        <a:solidFill>
          <a:schemeClr val="accent1"/>
        </a:soli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8531EDC-6E9D-171F-68E1-2D8DBFCDB40E}"/>
              </a:ext>
            </a:extLst>
          </p:cNvPr>
          <p:cNvSpPr>
            <a:spLocks noGrp="1"/>
          </p:cNvSpPr>
          <p:nvPr>
            <p:ph type="pic" idx="13"/>
          </p:nvPr>
        </p:nvSpPr>
        <p:spPr>
          <a:xfrm>
            <a:off x="1354138" y="2852936"/>
            <a:ext cx="10837862" cy="4005064"/>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2303463" y="409575"/>
            <a:ext cx="7084422" cy="1974670"/>
          </a:xfrm>
          <a:prstGeom prst="rect">
            <a:avLst/>
          </a:prstGeom>
        </p:spPr>
        <p:txBody>
          <a:bodyPr anchor="t"/>
          <a:lstStyle>
            <a:lvl1pPr algn="l">
              <a:lnSpc>
                <a:spcPct val="100000"/>
              </a:lnSpc>
              <a:defRPr sz="4200">
                <a:solidFill>
                  <a:srgbClr val="FAFAFA"/>
                </a:solidFill>
              </a:defRPr>
            </a:lvl1pPr>
          </a:lstStyle>
          <a:p>
            <a:r>
              <a:rPr lang="en-GB"/>
              <a:t>Main Headline style slide UCL Sans </a:t>
            </a:r>
            <a:r>
              <a:rPr lang="en-GB" err="1"/>
              <a:t>SemiBold</a:t>
            </a:r>
            <a:r>
              <a:rPr lang="en-GB"/>
              <a:t> 42pt </a:t>
            </a:r>
            <a:br>
              <a:rPr lang="en-GB"/>
            </a:br>
            <a:r>
              <a:rPr lang="en-GB"/>
              <a:t>2-3 lines max</a:t>
            </a:r>
            <a:endParaRPr lang="en-US"/>
          </a:p>
        </p:txBody>
      </p:sp>
      <p:sp>
        <p:nvSpPr>
          <p:cNvPr id="4" name="Rectangle 3">
            <a:extLst>
              <a:ext uri="{FF2B5EF4-FFF2-40B4-BE49-F238E27FC236}">
                <a16:creationId xmlns:a16="http://schemas.microsoft.com/office/drawing/2014/main" id="{7903D562-9BC1-5B2A-B39F-74DAD6DF10C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0"/>
            <a:ext cx="135413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L logo, University College London">
            <a:extLst>
              <a:ext uri="{FF2B5EF4-FFF2-40B4-BE49-F238E27FC236}">
                <a16:creationId xmlns:a16="http://schemas.microsoft.com/office/drawing/2014/main" id="{D18708AF-A3A2-2F68-E544-B6827803E2D8}"/>
              </a:ext>
            </a:extLst>
          </p:cNvPr>
          <p:cNvPicPr>
            <a:picLocks noGrp="1" noRot="1" noMove="1" noResize="1" noEditPoints="1" noAdjustHandles="1" noChangeArrowheads="1" noChangeShapeType="1" noCrop="1"/>
          </p:cNvPicPr>
          <p:nvPr userDrawn="1"/>
        </p:nvPicPr>
        <p:blipFill>
          <a:blip r:embed="rId2"/>
          <a:stretch>
            <a:fillRect/>
          </a:stretch>
        </p:blipFill>
        <p:spPr>
          <a:xfrm>
            <a:off x="8937625" y="5653541"/>
            <a:ext cx="2843213" cy="798059"/>
          </a:xfrm>
          <a:prstGeom prst="rect">
            <a:avLst/>
          </a:prstGeom>
        </p:spPr>
      </p:pic>
    </p:spTree>
    <p:extLst>
      <p:ext uri="{BB962C8B-B14F-4D97-AF65-F5344CB8AC3E}">
        <p14:creationId xmlns:p14="http://schemas.microsoft.com/office/powerpoint/2010/main" val="11254095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imple_Divider1 – 1 column title, subheading,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 uri="{C183D7F6-B498-43B3-948B-1728B52AA6E4}">
                <adec:decorative xmlns:adec="http://schemas.microsoft.com/office/drawing/2017/decorative" val="0"/>
              </a:ext>
            </a:extLst>
          </p:cNvPr>
          <p:cNvSpPr>
            <a:spLocks noGrp="1"/>
          </p:cNvSpPr>
          <p:nvPr>
            <p:ph type="ctrTitle" hasCustomPrompt="1"/>
          </p:nvPr>
        </p:nvSpPr>
        <p:spPr>
          <a:xfrm>
            <a:off x="409575" y="409575"/>
            <a:ext cx="3757703" cy="1830294"/>
          </a:xfrm>
          <a:prstGeom prst="rect">
            <a:avLst/>
          </a:prstGeom>
        </p:spPr>
        <p:txBody>
          <a:bodyPr anchor="t"/>
          <a:lstStyle>
            <a:lvl1pPr algn="l">
              <a:lnSpc>
                <a:spcPct val="100000"/>
              </a:lnSpc>
              <a:defRPr sz="3600">
                <a:solidFill>
                  <a:srgbClr val="FAFAFA"/>
                </a:solidFill>
              </a:defRPr>
            </a:lvl1pPr>
          </a:lstStyle>
          <a:p>
            <a:r>
              <a:rPr lang="en-GB"/>
              <a:t>Divider section Title UCL Sans </a:t>
            </a:r>
            <a:r>
              <a:rPr lang="en-GB" err="1"/>
              <a:t>SemiBold</a:t>
            </a:r>
            <a:r>
              <a:rPr lang="en-GB"/>
              <a:t> 36pt</a:t>
            </a:r>
            <a:endParaRPr lang="en-US"/>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409575" y="2422525"/>
            <a:ext cx="3757703" cy="1006475"/>
          </a:xfrm>
          <a:prstGeom prst="rect">
            <a:avLst/>
          </a:prstGeom>
        </p:spPr>
        <p:txBody>
          <a:bodyPr lIns="0" tIns="0" rIns="0" bIns="0"/>
          <a:lstStyle>
            <a:lvl1pPr marL="0" indent="0">
              <a:lnSpc>
                <a:spcPct val="100000"/>
              </a:lnSpc>
              <a:spcBef>
                <a:spcPts val="0"/>
              </a:spcBef>
              <a:buNone/>
              <a:defRPr sz="2400" b="0" i="0">
                <a:solidFill>
                  <a:schemeClr val="accent3"/>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Subheading, UCL Sans Regular 24pt</a:t>
            </a:r>
          </a:p>
        </p:txBody>
      </p:sp>
      <p:sp>
        <p:nvSpPr>
          <p:cNvPr id="8" name="Text Placeholder 2">
            <a:extLst>
              <a:ext uri="{FF2B5EF4-FFF2-40B4-BE49-F238E27FC236}">
                <a16:creationId xmlns:a16="http://schemas.microsoft.com/office/drawing/2014/main" id="{E595666D-8684-C6D9-B7E0-40470F82CBD5}"/>
              </a:ext>
            </a:extLst>
          </p:cNvPr>
          <p:cNvSpPr>
            <a:spLocks noGrp="1"/>
          </p:cNvSpPr>
          <p:nvPr>
            <p:ph type="body" idx="11" hasCustomPrompt="1"/>
          </p:nvPr>
        </p:nvSpPr>
        <p:spPr>
          <a:xfrm>
            <a:off x="409575" y="4510352"/>
            <a:ext cx="3757703" cy="934774"/>
          </a:xfrm>
          <a:prstGeom prst="rect">
            <a:avLst/>
          </a:prstGeom>
        </p:spPr>
        <p:txBody>
          <a:bodyPr lIns="0" tIns="0" rIns="0" bIns="0"/>
          <a:lstStyle>
            <a:lvl1pPr marL="0" indent="0">
              <a:lnSpc>
                <a:spcPct val="100000"/>
              </a:lnSpc>
              <a:spcBef>
                <a:spcPts val="0"/>
              </a:spcBef>
              <a:buNone/>
              <a:defRPr sz="1800" b="0" i="0">
                <a:solidFill>
                  <a:schemeClr val="bg1"/>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Body text, UCL Sans Regular 18pt</a:t>
            </a:r>
          </a:p>
        </p:txBody>
      </p:sp>
      <p:sp>
        <p:nvSpPr>
          <p:cNvPr id="6" name="Picture Placeholder 2" descr="Add a clear, concise statement describing the main purpose of the image">
            <a:extLst>
              <a:ext uri="{FF2B5EF4-FFF2-40B4-BE49-F238E27FC236}">
                <a16:creationId xmlns:a16="http://schemas.microsoft.com/office/drawing/2014/main" id="{82876633-1ADE-997E-991B-B6FA6635A20E}"/>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pic" idx="10"/>
          </p:nvPr>
        </p:nvSpPr>
        <p:spPr>
          <a:xfrm>
            <a:off x="5145088" y="20073"/>
            <a:ext cx="4738687" cy="6858000"/>
          </a:xfrm>
          <a:prstGeom prst="rect">
            <a:avLst/>
          </a:prstGeo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3" name="Picture 2">
            <a:extLst>
              <a:ext uri="{FF2B5EF4-FFF2-40B4-BE49-F238E27FC236}">
                <a16:creationId xmlns:a16="http://schemas.microsoft.com/office/drawing/2014/main" id="{C3458C44-E5EC-6C0F-07EE-14F8EFD8519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28368216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Simple_Divider2 – 1 column title, subheading,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 uri="{C183D7F6-B498-43B3-948B-1728B52AA6E4}">
                <adec:decorative xmlns:adec="http://schemas.microsoft.com/office/drawing/2017/decorative" val="0"/>
              </a:ext>
            </a:extLst>
          </p:cNvPr>
          <p:cNvSpPr>
            <a:spLocks noGrp="1"/>
          </p:cNvSpPr>
          <p:nvPr>
            <p:ph type="ctrTitle" hasCustomPrompt="1"/>
          </p:nvPr>
        </p:nvSpPr>
        <p:spPr>
          <a:xfrm>
            <a:off x="5735960" y="409575"/>
            <a:ext cx="3757703" cy="1830294"/>
          </a:xfrm>
          <a:prstGeom prst="rect">
            <a:avLst/>
          </a:prstGeom>
        </p:spPr>
        <p:txBody>
          <a:bodyPr anchor="t"/>
          <a:lstStyle>
            <a:lvl1pPr algn="l">
              <a:lnSpc>
                <a:spcPct val="100000"/>
              </a:lnSpc>
              <a:defRPr sz="3600">
                <a:solidFill>
                  <a:srgbClr val="FAFAFA"/>
                </a:solidFill>
              </a:defRPr>
            </a:lvl1pPr>
          </a:lstStyle>
          <a:p>
            <a:r>
              <a:rPr lang="en-GB"/>
              <a:t>Divider section Title UCL Sans </a:t>
            </a:r>
            <a:r>
              <a:rPr lang="en-GB" err="1"/>
              <a:t>SemiBold</a:t>
            </a:r>
            <a:r>
              <a:rPr lang="en-GB"/>
              <a:t> 36pt</a:t>
            </a:r>
            <a:endParaRPr lang="en-US"/>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5735960" y="2422525"/>
            <a:ext cx="3757703" cy="1006475"/>
          </a:xfrm>
          <a:prstGeom prst="rect">
            <a:avLst/>
          </a:prstGeom>
        </p:spPr>
        <p:txBody>
          <a:bodyPr lIns="0" tIns="0" rIns="0" bIns="0"/>
          <a:lstStyle>
            <a:lvl1pPr marL="0" indent="0">
              <a:lnSpc>
                <a:spcPct val="100000"/>
              </a:lnSpc>
              <a:spcBef>
                <a:spcPts val="0"/>
              </a:spcBef>
              <a:buNone/>
              <a:defRPr sz="2400" b="0" i="0">
                <a:solidFill>
                  <a:schemeClr val="accent3"/>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Subheading, UCL Sans Regular 24pt</a:t>
            </a:r>
          </a:p>
        </p:txBody>
      </p:sp>
      <p:sp>
        <p:nvSpPr>
          <p:cNvPr id="8" name="Text Placeholder 2">
            <a:extLst>
              <a:ext uri="{FF2B5EF4-FFF2-40B4-BE49-F238E27FC236}">
                <a16:creationId xmlns:a16="http://schemas.microsoft.com/office/drawing/2014/main" id="{E595666D-8684-C6D9-B7E0-40470F82CBD5}"/>
              </a:ext>
            </a:extLst>
          </p:cNvPr>
          <p:cNvSpPr>
            <a:spLocks noGrp="1"/>
          </p:cNvSpPr>
          <p:nvPr>
            <p:ph type="body" idx="11" hasCustomPrompt="1"/>
          </p:nvPr>
        </p:nvSpPr>
        <p:spPr>
          <a:xfrm>
            <a:off x="5735960" y="4510352"/>
            <a:ext cx="3757703" cy="934774"/>
          </a:xfrm>
          <a:prstGeom prst="rect">
            <a:avLst/>
          </a:prstGeom>
        </p:spPr>
        <p:txBody>
          <a:bodyPr lIns="0" tIns="0" rIns="0" bIns="0"/>
          <a:lstStyle>
            <a:lvl1pPr marL="0" indent="0">
              <a:lnSpc>
                <a:spcPct val="100000"/>
              </a:lnSpc>
              <a:spcBef>
                <a:spcPts val="0"/>
              </a:spcBef>
              <a:buNone/>
              <a:defRPr sz="1800" b="0" i="0">
                <a:solidFill>
                  <a:schemeClr val="bg1"/>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Body text, UCL Sans Regular 18pt</a:t>
            </a:r>
          </a:p>
        </p:txBody>
      </p:sp>
      <p:sp>
        <p:nvSpPr>
          <p:cNvPr id="6" name="Picture Placeholder 2" descr="Add a clear, concise statement describing the main purpose of the image">
            <a:extLst>
              <a:ext uri="{FF2B5EF4-FFF2-40B4-BE49-F238E27FC236}">
                <a16:creationId xmlns:a16="http://schemas.microsoft.com/office/drawing/2014/main" id="{82876633-1ADE-997E-991B-B6FA6635A20E}"/>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pic" idx="10"/>
          </p:nvPr>
        </p:nvSpPr>
        <p:spPr>
          <a:xfrm>
            <a:off x="0" y="20073"/>
            <a:ext cx="4738687" cy="6858000"/>
          </a:xfrm>
          <a:prstGeom prst="rect">
            <a:avLst/>
          </a:prstGeo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3" name="Picture 2">
            <a:extLst>
              <a:ext uri="{FF2B5EF4-FFF2-40B4-BE49-F238E27FC236}">
                <a16:creationId xmlns:a16="http://schemas.microsoft.com/office/drawing/2014/main" id="{1E18122F-70D4-67D5-8E4D-F01945D7B59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5374563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imple_Content – 1 column title subheading, charts, images, graph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09576" y="409575"/>
            <a:ext cx="7583834" cy="1009650"/>
          </a:xfrm>
          <a:prstGeom prst="rect">
            <a:avLst/>
          </a:prstGeom>
        </p:spPr>
        <p:txBody>
          <a:bodyPr anchor="t"/>
          <a:lstStyle>
            <a:lvl1pPr algn="l">
              <a:lnSpc>
                <a:spcPct val="100000"/>
              </a:lnSpc>
              <a:defRPr sz="3600">
                <a:solidFill>
                  <a:schemeClr val="accent1"/>
                </a:solidFill>
              </a:defRPr>
            </a:lvl1pPr>
          </a:lstStyle>
          <a:p>
            <a:pPr lvl="0"/>
            <a:r>
              <a:rPr lang="en-GB"/>
              <a:t>Headline </a:t>
            </a:r>
            <a:br>
              <a:rPr lang="en-GB"/>
            </a:br>
            <a:r>
              <a:rPr lang="en-GB"/>
              <a:t>UCL Sans </a:t>
            </a:r>
            <a:r>
              <a:rPr lang="en-GB" err="1"/>
              <a:t>SemiBold</a:t>
            </a:r>
            <a:r>
              <a:rPr lang="en-GB"/>
              <a:t> 36pt</a:t>
            </a:r>
          </a:p>
        </p:txBody>
      </p:sp>
      <p:sp>
        <p:nvSpPr>
          <p:cNvPr id="9" name="Content Placeholder">
            <a:extLst>
              <a:ext uri="{FF2B5EF4-FFF2-40B4-BE49-F238E27FC236}">
                <a16:creationId xmlns:a16="http://schemas.microsoft.com/office/drawing/2014/main" id="{56CD648F-431D-5F73-408C-9A9A725008CE}"/>
              </a:ext>
            </a:extLst>
          </p:cNvPr>
          <p:cNvSpPr>
            <a:spLocks noGrp="1"/>
          </p:cNvSpPr>
          <p:nvPr>
            <p:ph idx="1" hasCustomPrompt="1"/>
          </p:nvPr>
        </p:nvSpPr>
        <p:spPr>
          <a:xfrm>
            <a:off x="418539" y="1916826"/>
            <a:ext cx="7572936" cy="3758834"/>
          </a:xfrm>
          <a:prstGeom prst="rect">
            <a:avLst/>
          </a:prstGeom>
        </p:spPr>
        <p:txBody>
          <a:bodyPr/>
          <a:lstStyle>
            <a:lvl1pPr>
              <a:buNone/>
              <a:defRPr sz="1800"/>
            </a:lvl1pPr>
          </a:lstStyle>
          <a:p>
            <a:pPr lvl="0"/>
            <a:r>
              <a:rPr lang="en-GB"/>
              <a:t>Space for graphs, images, charts, videos</a:t>
            </a:r>
          </a:p>
        </p:txBody>
      </p:sp>
      <p:pic>
        <p:nvPicPr>
          <p:cNvPr id="7" name="Picture 6">
            <a:extLst>
              <a:ext uri="{FF2B5EF4-FFF2-40B4-BE49-F238E27FC236}">
                <a16:creationId xmlns:a16="http://schemas.microsoft.com/office/drawing/2014/main" id="{86D0927E-B17D-5AAB-7B62-A7F6E96D74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18476337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mple_Content – 2 column title subheading charts, images, graphs">
    <p:bg>
      <p:bgPr>
        <a:solidFill>
          <a:schemeClr val="bg1"/>
        </a:solidFill>
        <a:effectLst/>
      </p:bgPr>
    </p:bg>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D734C2A9-9A5D-B1B8-4932-DFDAC1AE7955}"/>
              </a:ext>
            </a:extLst>
          </p:cNvPr>
          <p:cNvSpPr>
            <a:spLocks noGrp="1"/>
          </p:cNvSpPr>
          <p:nvPr>
            <p:ph type="body" sz="half" idx="2" hasCustomPrompt="1"/>
          </p:nvPr>
        </p:nvSpPr>
        <p:spPr>
          <a:xfrm>
            <a:off x="409575" y="421180"/>
            <a:ext cx="4735513" cy="1560910"/>
          </a:xfrm>
          <a:prstGeom prst="rect">
            <a:avLst/>
          </a:prstGeom>
        </p:spPr>
        <p:txBody>
          <a:bodyPr/>
          <a:lstStyle>
            <a:lvl1pPr marL="0" indent="0">
              <a:lnSpc>
                <a:spcPct val="100000"/>
              </a:lnSpc>
              <a:spcBef>
                <a:spcPts val="0"/>
              </a:spcBef>
              <a:buNone/>
              <a:defRPr sz="3600" b="1" i="0">
                <a:solidFill>
                  <a:schemeClr val="accent1"/>
                </a:solidFill>
                <a:latin typeface="UCL Sans SemiBold"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Headline </a:t>
            </a:r>
          </a:p>
          <a:p>
            <a:pPr lvl="0"/>
            <a:r>
              <a:rPr lang="en-GB"/>
              <a:t>UCL Sans </a:t>
            </a:r>
          </a:p>
          <a:p>
            <a:pPr lvl="0"/>
            <a:r>
              <a:rPr lang="en-GB" err="1"/>
              <a:t>SemiBold</a:t>
            </a:r>
            <a:r>
              <a:rPr lang="en-GB"/>
              <a:t> 36pt</a:t>
            </a:r>
          </a:p>
        </p:txBody>
      </p:sp>
      <p:sp>
        <p:nvSpPr>
          <p:cNvPr id="16" name="Text Placeholder 3">
            <a:extLst>
              <a:ext uri="{FF2B5EF4-FFF2-40B4-BE49-F238E27FC236}">
                <a16:creationId xmlns:a16="http://schemas.microsoft.com/office/drawing/2014/main" id="{779E96EC-744C-3144-B51D-E5100BEE942C}"/>
              </a:ext>
            </a:extLst>
          </p:cNvPr>
          <p:cNvSpPr>
            <a:spLocks noGrp="1"/>
          </p:cNvSpPr>
          <p:nvPr>
            <p:ph type="body" sz="half" idx="13" hasCustomPrompt="1"/>
          </p:nvPr>
        </p:nvSpPr>
        <p:spPr>
          <a:xfrm>
            <a:off x="6096001" y="419192"/>
            <a:ext cx="5684838" cy="1128506"/>
          </a:xfrm>
          <a:prstGeom prst="rect">
            <a:avLst/>
          </a:prstGeom>
        </p:spPr>
        <p:txBody>
          <a:bodyPr/>
          <a:lstStyle>
            <a:lvl1pPr marL="0" indent="0">
              <a:lnSpc>
                <a:spcPct val="100000"/>
              </a:lnSpc>
              <a:spcBef>
                <a:spcPts val="0"/>
              </a:spcBef>
              <a:buNone/>
              <a:defRPr sz="2400" b="0" i="0">
                <a:solidFill>
                  <a:schemeClr val="tx1"/>
                </a:solidFill>
                <a:latin typeface="UCL Sa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Subheading text style, </a:t>
            </a:r>
          </a:p>
          <a:p>
            <a:pPr lvl="0"/>
            <a:r>
              <a:rPr lang="en-GB"/>
              <a:t>UCL Sans regular 24pt</a:t>
            </a:r>
          </a:p>
        </p:txBody>
      </p:sp>
      <p:sp>
        <p:nvSpPr>
          <p:cNvPr id="12" name="Content Placeholder 3">
            <a:extLst>
              <a:ext uri="{FF2B5EF4-FFF2-40B4-BE49-F238E27FC236}">
                <a16:creationId xmlns:a16="http://schemas.microsoft.com/office/drawing/2014/main" id="{A0CEB380-FACF-CB25-2505-20906C2E85C2}"/>
              </a:ext>
              <a:ext uri="{C183D7F6-B498-43B3-948B-1728B52AA6E4}">
                <adec:decorative xmlns:adec="http://schemas.microsoft.com/office/drawing/2017/decorative" val="0"/>
              </a:ext>
            </a:extLst>
          </p:cNvPr>
          <p:cNvSpPr>
            <a:spLocks noGrp="1"/>
          </p:cNvSpPr>
          <p:nvPr>
            <p:ph sz="half" idx="1" hasCustomPrompt="1"/>
          </p:nvPr>
        </p:nvSpPr>
        <p:spPr>
          <a:xfrm>
            <a:off x="446080" y="2422525"/>
            <a:ext cx="4686360" cy="302260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Space for graphs, images, charts</a:t>
            </a:r>
            <a:endParaRPr lang="en-US"/>
          </a:p>
        </p:txBody>
      </p:sp>
      <p:sp>
        <p:nvSpPr>
          <p:cNvPr id="13" name="Content Placeholder 5">
            <a:extLst>
              <a:ext uri="{FF2B5EF4-FFF2-40B4-BE49-F238E27FC236}">
                <a16:creationId xmlns:a16="http://schemas.microsoft.com/office/drawing/2014/main" id="{EFB165C1-BA6C-CC63-70EA-E4881C9B3782}"/>
              </a:ext>
            </a:extLst>
          </p:cNvPr>
          <p:cNvSpPr>
            <a:spLocks noGrp="1"/>
          </p:cNvSpPr>
          <p:nvPr>
            <p:ph sz="half" idx="12" hasCustomPrompt="1"/>
          </p:nvPr>
        </p:nvSpPr>
        <p:spPr>
          <a:xfrm>
            <a:off x="6096000" y="2422525"/>
            <a:ext cx="5649921" cy="302260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Space for graphs, images, charts</a:t>
            </a:r>
            <a:endParaRPr lang="en-US"/>
          </a:p>
          <a:p>
            <a:endParaRPr lang="en-US"/>
          </a:p>
        </p:txBody>
      </p:sp>
      <p:pic>
        <p:nvPicPr>
          <p:cNvPr id="4" name="Picture 3">
            <a:extLst>
              <a:ext uri="{FF2B5EF4-FFF2-40B4-BE49-F238E27FC236}">
                <a16:creationId xmlns:a16="http://schemas.microsoft.com/office/drawing/2014/main" id="{ECA53278-43EB-727A-BB6A-5159390105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34510725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imple_Content – 1 column title an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31819" y="409575"/>
            <a:ext cx="7550693" cy="1009650"/>
          </a:xfrm>
          <a:prstGeom prst="rect">
            <a:avLst/>
          </a:prstGeom>
        </p:spPr>
        <p:txBody>
          <a:bodyPr anchor="t"/>
          <a:lstStyle>
            <a:lvl1pPr algn="l">
              <a:lnSpc>
                <a:spcPct val="100000"/>
              </a:lnSpc>
              <a:defRPr sz="3600">
                <a:solidFill>
                  <a:schemeClr val="accent1"/>
                </a:solidFill>
              </a:defRPr>
            </a:lvl1pPr>
          </a:lstStyle>
          <a:p>
            <a:pPr lvl="0"/>
            <a:r>
              <a:rPr lang="en-GB"/>
              <a:t>Headline </a:t>
            </a:r>
            <a:br>
              <a:rPr lang="en-GB"/>
            </a:br>
            <a:r>
              <a:rPr lang="en-GB"/>
              <a:t>UCL Sans </a:t>
            </a:r>
            <a:r>
              <a:rPr lang="en-GB" err="1"/>
              <a:t>SemiBold</a:t>
            </a:r>
            <a:r>
              <a:rPr lang="en-GB"/>
              <a:t> 36pt</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440783" y="1916825"/>
            <a:ext cx="7550692" cy="3528300"/>
          </a:xfrm>
          <a:prstGeom prst="rect">
            <a:avLst/>
          </a:prstGeom>
        </p:spPr>
        <p:txBody>
          <a:bodyPr/>
          <a:lstStyle>
            <a:lvl1pPr marL="0">
              <a:lnSpc>
                <a:spcPct val="100000"/>
              </a:lnSpc>
              <a:buFont typeface="Wingdings" pitchFamily="2" charset="2"/>
              <a:buNone/>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a:t>Body text, UCL Sans Regular 18pt</a:t>
            </a:r>
            <a:endParaRPr lang="en-US"/>
          </a:p>
        </p:txBody>
      </p:sp>
      <p:pic>
        <p:nvPicPr>
          <p:cNvPr id="7" name="Picture 6">
            <a:extLst>
              <a:ext uri="{FF2B5EF4-FFF2-40B4-BE49-F238E27FC236}">
                <a16:creationId xmlns:a16="http://schemas.microsoft.com/office/drawing/2014/main" id="{0D96BD17-ACBE-B136-C0C2-347FD6061AF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12294192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imple_Content – 2 column title and subheading an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18745" y="409575"/>
            <a:ext cx="7572730" cy="1009650"/>
          </a:xfrm>
          <a:prstGeom prst="rect">
            <a:avLst/>
          </a:prstGeom>
        </p:spPr>
        <p:txBody>
          <a:bodyPr anchor="t"/>
          <a:lstStyle>
            <a:lvl1pPr algn="l">
              <a:lnSpc>
                <a:spcPct val="100000"/>
              </a:lnSpc>
              <a:defRPr sz="3600">
                <a:solidFill>
                  <a:schemeClr val="accent1"/>
                </a:solidFill>
              </a:defRPr>
            </a:lvl1pPr>
          </a:lstStyle>
          <a:p>
            <a:pPr lvl="0"/>
            <a:r>
              <a:rPr lang="en-GB"/>
              <a:t>Headline UCL Sans </a:t>
            </a:r>
            <a:r>
              <a:rPr lang="en-GB" err="1"/>
              <a:t>SemiBold</a:t>
            </a:r>
            <a:r>
              <a:rPr lang="en-GB"/>
              <a:t> 36pt</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427709" y="1916825"/>
            <a:ext cx="3321240" cy="3528300"/>
          </a:xfrm>
          <a:prstGeom prst="rect">
            <a:avLst/>
          </a:prstGeom>
        </p:spPr>
        <p:txBody>
          <a:bodyPr/>
          <a:lstStyle>
            <a:lvl1pPr marL="0" indent="0">
              <a:lnSpc>
                <a:spcPct val="100000"/>
              </a:lnSpc>
              <a:spcBef>
                <a:spcPts val="0"/>
              </a:spcBef>
              <a:buFont typeface="Wingdings" pitchFamily="2" charset="2"/>
              <a:buNone/>
              <a:defRPr sz="2400">
                <a:solidFill>
                  <a:schemeClr val="accent1"/>
                </a:solidFill>
              </a:defRPr>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a:t>Subheading text style, UCL Sans regular 24pt</a:t>
            </a:r>
          </a:p>
        </p:txBody>
      </p:sp>
      <p:sp>
        <p:nvSpPr>
          <p:cNvPr id="7" name="Text Placeholder 7">
            <a:extLst>
              <a:ext uri="{FF2B5EF4-FFF2-40B4-BE49-F238E27FC236}">
                <a16:creationId xmlns:a16="http://schemas.microsoft.com/office/drawing/2014/main" id="{55335586-933A-6F8D-CF5B-B9D033AD83A3}"/>
              </a:ext>
            </a:extLst>
          </p:cNvPr>
          <p:cNvSpPr>
            <a:spLocks noGrp="1"/>
          </p:cNvSpPr>
          <p:nvPr>
            <p:ph type="body" sz="quarter" idx="12" hasCustomPrompt="1"/>
          </p:nvPr>
        </p:nvSpPr>
        <p:spPr>
          <a:xfrm>
            <a:off x="4670235" y="1916825"/>
            <a:ext cx="3321240" cy="3528300"/>
          </a:xfrm>
          <a:prstGeom prst="rect">
            <a:avLst/>
          </a:prstGeom>
        </p:spPr>
        <p:txBody>
          <a:bodyPr/>
          <a:lstStyle>
            <a:lvl1pPr marL="0" indent="0">
              <a:lnSpc>
                <a:spcPct val="100000"/>
              </a:lnSpc>
              <a:spcBef>
                <a:spcPts val="0"/>
              </a:spcBef>
              <a:buFont typeface="Wingdings" pitchFamily="2" charset="2"/>
              <a:buNone/>
              <a:defRPr sz="1800">
                <a:solidFill>
                  <a:schemeClr val="tx1"/>
                </a:solidFill>
              </a:defRPr>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a:t>Body text, </a:t>
            </a:r>
          </a:p>
          <a:p>
            <a:pPr lvl="0"/>
            <a:r>
              <a:rPr lang="en-GB"/>
              <a:t>UCL Sans Regular 18pt</a:t>
            </a:r>
            <a:endParaRPr lang="en-US"/>
          </a:p>
        </p:txBody>
      </p:sp>
      <p:pic>
        <p:nvPicPr>
          <p:cNvPr id="8" name="Picture 7">
            <a:extLst>
              <a:ext uri="{FF2B5EF4-FFF2-40B4-BE49-F238E27FC236}">
                <a16:creationId xmlns:a16="http://schemas.microsoft.com/office/drawing/2014/main" id="{8E0A8775-7F4C-B3DF-556A-43E4628D9E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78127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UCL Title - Double line - no image">
    <p:spTree>
      <p:nvGrpSpPr>
        <p:cNvPr id="1" name=""/>
        <p:cNvGrpSpPr/>
        <p:nvPr/>
      </p:nvGrpSpPr>
      <p:grpSpPr>
        <a:xfrm>
          <a:off x="0" y="0"/>
          <a:ext cx="0" cy="0"/>
          <a:chOff x="0" y="0"/>
          <a:chExt cx="0" cy="0"/>
        </a:xfrm>
      </p:grpSpPr>
      <p:sp>
        <p:nvSpPr>
          <p:cNvPr id="12" name="Background">
            <a:extLst>
              <a:ext uri="{FF2B5EF4-FFF2-40B4-BE49-F238E27FC236}">
                <a16:creationId xmlns:a16="http://schemas.microsoft.com/office/drawing/2014/main" id="{271759B8-0ABB-3643-884B-0A918443C549}"/>
              </a:ext>
            </a:extLst>
          </p:cNvPr>
          <p:cNvSpPr/>
          <p:nvPr userDrawn="1"/>
        </p:nvSpPr>
        <p:spPr>
          <a:xfrm>
            <a:off x="0" y="0"/>
            <a:ext cx="12192000" cy="142503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ckground">
            <a:extLst>
              <a:ext uri="{FF2B5EF4-FFF2-40B4-BE49-F238E27FC236}">
                <a16:creationId xmlns:a16="http://schemas.microsoft.com/office/drawing/2014/main" id="{8FD8CE85-9178-344E-BC9E-19B545ECA60C}"/>
              </a:ext>
              <a:ext uri="{C183D7F6-B498-43B3-948B-1728B52AA6E4}">
                <adec:decorative xmlns:adec="http://schemas.microsoft.com/office/drawing/2017/decorative" val="1"/>
              </a:ext>
            </a:extLst>
          </p:cNvPr>
          <p:cNvSpPr/>
          <p:nvPr/>
        </p:nvSpPr>
        <p:spPr>
          <a:xfrm>
            <a:off x="0" y="1440000"/>
            <a:ext cx="12192000" cy="1679261"/>
          </a:xfrm>
          <a:prstGeom prst="rect">
            <a:avLst/>
          </a:prstGeom>
          <a:solidFill>
            <a:srgbClr val="002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ain Headline" descr="Headline">
            <a:extLst>
              <a:ext uri="{FF2B5EF4-FFF2-40B4-BE49-F238E27FC236}">
                <a16:creationId xmlns:a16="http://schemas.microsoft.com/office/drawing/2014/main" id="{0AFC6B55-24BD-7545-82A9-DD37164DF15B}"/>
              </a:ext>
            </a:extLst>
          </p:cNvPr>
          <p:cNvSpPr>
            <a:spLocks noGrp="1" noChangeArrowheads="1"/>
          </p:cNvSpPr>
          <p:nvPr>
            <p:ph type="title" hasCustomPrompt="1"/>
          </p:nvPr>
        </p:nvSpPr>
        <p:spPr bwMode="auto">
          <a:xfrm>
            <a:off x="360000" y="1620000"/>
            <a:ext cx="10800690" cy="13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90000"/>
              </a:lnSpc>
              <a:spcBef>
                <a:spcPct val="0"/>
              </a:spcBef>
              <a:spcAft>
                <a:spcPct val="0"/>
              </a:spcAft>
              <a:buClrTx/>
              <a:buSzTx/>
              <a:buFontTx/>
              <a:buNone/>
              <a:tabLst/>
              <a:defRPr>
                <a:solidFill>
                  <a:schemeClr val="bg1"/>
                </a:solidFill>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lang="en-US" dirty="0"/>
              <a:t>Main headline, Arial 44pt bold</a:t>
            </a:r>
            <a:br>
              <a:rPr lang="en-US" dirty="0"/>
            </a:br>
            <a:endParaRPr lang="en-US" altLang="en-US" dirty="0"/>
          </a:p>
        </p:txBody>
      </p:sp>
      <p:sp>
        <p:nvSpPr>
          <p:cNvPr id="10" name="Sub Heading" descr="Sub heading">
            <a:extLst>
              <a:ext uri="{FF2B5EF4-FFF2-40B4-BE49-F238E27FC236}">
                <a16:creationId xmlns:a16="http://schemas.microsoft.com/office/drawing/2014/main" id="{790EF792-5BFA-7942-944E-20B5F5BA61DD}"/>
              </a:ext>
            </a:extLst>
          </p:cNvPr>
          <p:cNvSpPr>
            <a:spLocks noGrp="1"/>
          </p:cNvSpPr>
          <p:nvPr>
            <p:ph type="body" sz="quarter" idx="11"/>
          </p:nvPr>
        </p:nvSpPr>
        <p:spPr>
          <a:xfrm>
            <a:off x="359999" y="3420000"/>
            <a:ext cx="9000000" cy="1908000"/>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pPr lvl="0"/>
            <a:r>
              <a:rPr lang="en-US"/>
              <a:t>Click to edit Master text styles</a:t>
            </a:r>
          </a:p>
        </p:txBody>
      </p:sp>
      <p:pic>
        <p:nvPicPr>
          <p:cNvPr id="4" name="UCL Branding">
            <a:extLst>
              <a:ext uri="{FF2B5EF4-FFF2-40B4-BE49-F238E27FC236}">
                <a16:creationId xmlns:a16="http://schemas.microsoft.com/office/drawing/2014/main" id="{4D09D4FB-2564-C1A7-DFC1-BE5A941691FF}"/>
              </a:ext>
            </a:extLst>
          </p:cNvPr>
          <p:cNvPicPr>
            <a:picLocks noChangeAspect="1"/>
          </p:cNvPicPr>
          <p:nvPr userDrawn="1"/>
        </p:nvPicPr>
        <p:blipFill>
          <a:blip r:embed="rId2"/>
          <a:srcRect/>
          <a:stretch/>
        </p:blipFill>
        <p:spPr>
          <a:xfrm>
            <a:off x="0" y="0"/>
            <a:ext cx="12192000" cy="1342239"/>
          </a:xfrm>
          <a:prstGeom prst="rect">
            <a:avLst/>
          </a:prstGeom>
        </p:spPr>
      </p:pic>
      <p:sp>
        <p:nvSpPr>
          <p:cNvPr id="5" name="Faculty, Department title">
            <a:extLst>
              <a:ext uri="{FF2B5EF4-FFF2-40B4-BE49-F238E27FC236}">
                <a16:creationId xmlns:a16="http://schemas.microsoft.com/office/drawing/2014/main" id="{823D982D-C777-33D6-9598-1B04FBC07F37}"/>
              </a:ext>
            </a:extLst>
          </p:cNvPr>
          <p:cNvSpPr>
            <a:spLocks noGrp="1"/>
          </p:cNvSpPr>
          <p:nvPr>
            <p:ph type="body" sz="quarter" idx="10" hasCustomPrompt="1"/>
          </p:nvPr>
        </p:nvSpPr>
        <p:spPr>
          <a:xfrm>
            <a:off x="360000" y="360000"/>
            <a:ext cx="5760000" cy="720000"/>
          </a:xfrm>
        </p:spPr>
        <p:txBody>
          <a:bodyPr/>
          <a:lstStyle>
            <a:lvl1pPr marL="11112" indent="0">
              <a:buNone/>
              <a:defRPr sz="1400" b="1" i="0" cap="none" baseline="0">
                <a:solidFill>
                  <a:srgbClr val="FFFFFF"/>
                </a:solidFill>
                <a:latin typeface="+mj-lt"/>
              </a:defRPr>
            </a:lvl1pPr>
          </a:lstStyle>
          <a:p>
            <a:pPr lvl="0"/>
            <a:r>
              <a:rPr lang="en-GB" dirty="0"/>
              <a:t>Faculty, Department</a:t>
            </a:r>
          </a:p>
          <a:p>
            <a:pPr lvl="0"/>
            <a:endParaRPr lang="en-GB" dirty="0"/>
          </a:p>
          <a:p>
            <a:pPr lvl="0"/>
            <a:endParaRPr lang="en-GB" dirty="0"/>
          </a:p>
        </p:txBody>
      </p:sp>
    </p:spTree>
    <p:extLst>
      <p:ext uri="{BB962C8B-B14F-4D97-AF65-F5344CB8AC3E}">
        <p14:creationId xmlns:p14="http://schemas.microsoft.com/office/powerpoint/2010/main" val="13262552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imple_Content – 2 column title and  bullet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09576" y="409575"/>
            <a:ext cx="3786188" cy="1830294"/>
          </a:xfrm>
          <a:prstGeom prst="rect">
            <a:avLst/>
          </a:prstGeom>
        </p:spPr>
        <p:txBody>
          <a:bodyPr anchor="t"/>
          <a:lstStyle>
            <a:lvl1pPr algn="l">
              <a:lnSpc>
                <a:spcPct val="100000"/>
              </a:lnSpc>
              <a:defRPr sz="3600">
                <a:solidFill>
                  <a:schemeClr val="accent1"/>
                </a:solidFill>
              </a:defRPr>
            </a:lvl1pPr>
          </a:lstStyle>
          <a:p>
            <a:pPr lvl="0"/>
            <a:r>
              <a:rPr lang="en-GB"/>
              <a:t>Headline </a:t>
            </a:r>
            <a:br>
              <a:rPr lang="en-GB"/>
            </a:br>
            <a:r>
              <a:rPr lang="en-GB"/>
              <a:t>UCL Sans </a:t>
            </a:r>
            <a:br>
              <a:rPr lang="en-GB"/>
            </a:br>
            <a:r>
              <a:rPr lang="en-GB" err="1"/>
              <a:t>SemiBold</a:t>
            </a:r>
            <a:r>
              <a:rPr lang="en-GB"/>
              <a:t> 36pt</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5153818" y="409575"/>
            <a:ext cx="6627019" cy="1006475"/>
          </a:xfrm>
          <a:prstGeom prst="rect">
            <a:avLst/>
          </a:prstGeom>
        </p:spPr>
        <p:txBody>
          <a:bodyPr/>
          <a:lstStyle>
            <a:lvl1pPr>
              <a:buFont typeface="Wingdings" pitchFamily="2" charset="2"/>
              <a:buChar char="§"/>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a:t>Bullet text, UCL Sans Regular 18pt</a:t>
            </a:r>
            <a:endParaRPr lang="en-US"/>
          </a:p>
        </p:txBody>
      </p:sp>
      <p:pic>
        <p:nvPicPr>
          <p:cNvPr id="7" name="Picture 6">
            <a:extLst>
              <a:ext uri="{FF2B5EF4-FFF2-40B4-BE49-F238E27FC236}">
                <a16:creationId xmlns:a16="http://schemas.microsoft.com/office/drawing/2014/main" id="{0C7F7948-C0B4-4DA0-F295-8EA3ED1E9A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40042157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imple_Content – 3 column title and bullet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398531" y="409575"/>
            <a:ext cx="3797231" cy="1830294"/>
          </a:xfrm>
          <a:prstGeom prst="rect">
            <a:avLst/>
          </a:prstGeom>
        </p:spPr>
        <p:txBody>
          <a:bodyPr anchor="t"/>
          <a:lstStyle>
            <a:lvl1pPr algn="l">
              <a:lnSpc>
                <a:spcPct val="100000"/>
              </a:lnSpc>
              <a:defRPr sz="3600">
                <a:solidFill>
                  <a:schemeClr val="accent1"/>
                </a:solidFill>
              </a:defRPr>
            </a:lvl1pPr>
          </a:lstStyle>
          <a:p>
            <a:pPr lvl="0"/>
            <a:r>
              <a:rPr lang="en-GB"/>
              <a:t>Headline </a:t>
            </a:r>
            <a:br>
              <a:rPr lang="en-GB"/>
            </a:br>
            <a:r>
              <a:rPr lang="en-GB"/>
              <a:t>UCL Sans </a:t>
            </a:r>
            <a:r>
              <a:rPr lang="en-GB" err="1"/>
              <a:t>SemiBold</a:t>
            </a:r>
            <a:r>
              <a:rPr lang="en-GB"/>
              <a:t> 36pt</a:t>
            </a:r>
          </a:p>
        </p:txBody>
      </p:sp>
      <p:sp>
        <p:nvSpPr>
          <p:cNvPr id="8" name="Text Placeholder 7">
            <a:extLst>
              <a:ext uri="{FF2B5EF4-FFF2-40B4-BE49-F238E27FC236}">
                <a16:creationId xmlns:a16="http://schemas.microsoft.com/office/drawing/2014/main" id="{CDC1F16C-DBBC-93A6-C7EF-DE12462C35FD}"/>
              </a:ext>
            </a:extLst>
          </p:cNvPr>
          <p:cNvSpPr>
            <a:spLocks noGrp="1"/>
          </p:cNvSpPr>
          <p:nvPr>
            <p:ph type="body" sz="quarter" idx="11" hasCustomPrompt="1"/>
          </p:nvPr>
        </p:nvSpPr>
        <p:spPr>
          <a:xfrm>
            <a:off x="5156981" y="409575"/>
            <a:ext cx="2840039" cy="1291233"/>
          </a:xfrm>
          <a:prstGeom prst="rect">
            <a:avLst/>
          </a:prstGeom>
        </p:spPr>
        <p:txBody>
          <a:bodyPr/>
          <a:lstStyle>
            <a:lvl1pPr>
              <a:buFont typeface="Wingdings" pitchFamily="2" charset="2"/>
              <a:buChar char="§"/>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a:t>Bullet text, </a:t>
            </a:r>
          </a:p>
          <a:p>
            <a:pPr lvl="0"/>
            <a:r>
              <a:rPr lang="en-GB"/>
              <a:t>UCL Sans Regular 18pt</a:t>
            </a:r>
            <a:endParaRPr lang="en-US"/>
          </a:p>
        </p:txBody>
      </p:sp>
      <p:sp>
        <p:nvSpPr>
          <p:cNvPr id="9" name="Text Placeholder 7">
            <a:extLst>
              <a:ext uri="{FF2B5EF4-FFF2-40B4-BE49-F238E27FC236}">
                <a16:creationId xmlns:a16="http://schemas.microsoft.com/office/drawing/2014/main" id="{9A92D522-EA5D-B98E-DDA4-80FEB73128FF}"/>
              </a:ext>
            </a:extLst>
          </p:cNvPr>
          <p:cNvSpPr>
            <a:spLocks noGrp="1"/>
          </p:cNvSpPr>
          <p:nvPr>
            <p:ph type="body" sz="quarter" idx="12" hasCustomPrompt="1"/>
          </p:nvPr>
        </p:nvSpPr>
        <p:spPr>
          <a:xfrm>
            <a:off x="8937625" y="409575"/>
            <a:ext cx="2840039" cy="1291233"/>
          </a:xfrm>
          <a:prstGeom prst="rect">
            <a:avLst/>
          </a:prstGeom>
        </p:spPr>
        <p:txBody>
          <a:bodyPr/>
          <a:lstStyle>
            <a:lvl1pPr>
              <a:buFont typeface="Wingdings" pitchFamily="2" charset="2"/>
              <a:buChar char="§"/>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a:t>Bullet text, </a:t>
            </a:r>
          </a:p>
          <a:p>
            <a:pPr lvl="0"/>
            <a:r>
              <a:rPr lang="en-GB"/>
              <a:t>UCL Sans Regular 18pt</a:t>
            </a:r>
            <a:endParaRPr lang="en-US"/>
          </a:p>
        </p:txBody>
      </p:sp>
      <p:pic>
        <p:nvPicPr>
          <p:cNvPr id="6" name="Picture 5">
            <a:extLst>
              <a:ext uri="{FF2B5EF4-FFF2-40B4-BE49-F238E27FC236}">
                <a16:creationId xmlns:a16="http://schemas.microsoft.com/office/drawing/2014/main" id="{ECBB61E5-C9D8-A05D-C8A2-706AEF9A96C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38910620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mple_Divider – 2 column title, subheading, text, table, pictu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392940" y="409575"/>
            <a:ext cx="3757703" cy="1830294"/>
          </a:xfrm>
          <a:prstGeom prst="rect">
            <a:avLst/>
          </a:prstGeom>
        </p:spPr>
        <p:txBody>
          <a:bodyPr anchor="t"/>
          <a:lstStyle>
            <a:lvl1pPr algn="l">
              <a:lnSpc>
                <a:spcPct val="100000"/>
              </a:lnSpc>
              <a:defRPr sz="3600">
                <a:solidFill>
                  <a:srgbClr val="FAFAFA"/>
                </a:solidFill>
              </a:defRPr>
            </a:lvl1pPr>
          </a:lstStyle>
          <a:p>
            <a:r>
              <a:rPr lang="en-GB"/>
              <a:t>Headline UCL Sans </a:t>
            </a:r>
            <a:r>
              <a:rPr lang="en-GB" err="1"/>
              <a:t>SemiBold</a:t>
            </a:r>
            <a:r>
              <a:rPr lang="en-GB"/>
              <a:t> 36pt</a:t>
            </a:r>
            <a:endParaRPr lang="en-US"/>
          </a:p>
        </p:txBody>
      </p:sp>
      <p:sp>
        <p:nvSpPr>
          <p:cNvPr id="7" name="Text Placeholder 2">
            <a:extLst>
              <a:ext uri="{FF2B5EF4-FFF2-40B4-BE49-F238E27FC236}">
                <a16:creationId xmlns:a16="http://schemas.microsoft.com/office/drawing/2014/main" id="{75E8DED6-3359-C8D7-EDF1-14AE135495B0}"/>
              </a:ext>
            </a:extLst>
          </p:cNvPr>
          <p:cNvSpPr>
            <a:spLocks noGrp="1"/>
          </p:cNvSpPr>
          <p:nvPr>
            <p:ph type="body" idx="1" hasCustomPrompt="1"/>
          </p:nvPr>
        </p:nvSpPr>
        <p:spPr>
          <a:xfrm>
            <a:off x="392940" y="2422525"/>
            <a:ext cx="3729218" cy="1006475"/>
          </a:xfrm>
          <a:prstGeom prst="rect">
            <a:avLst/>
          </a:prstGeom>
        </p:spPr>
        <p:txBody>
          <a:bodyPr lIns="0" tIns="0" rIns="0" bIns="0"/>
          <a:lstStyle>
            <a:lvl1pPr marL="0" indent="0">
              <a:lnSpc>
                <a:spcPct val="100000"/>
              </a:lnSpc>
              <a:spcBef>
                <a:spcPts val="0"/>
              </a:spcBef>
              <a:buNone/>
              <a:defRPr sz="2400" b="0" i="0">
                <a:solidFill>
                  <a:schemeClr val="accent3"/>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Subtitle, UCL Sans Regular 24pt</a:t>
            </a:r>
          </a:p>
        </p:txBody>
      </p:sp>
      <p:sp>
        <p:nvSpPr>
          <p:cNvPr id="4" name="Table Placeholder 3" descr="Add a clear, concise statement describing the figures presented in the table">
            <a:extLst>
              <a:ext uri="{FF2B5EF4-FFF2-40B4-BE49-F238E27FC236}">
                <a16:creationId xmlns:a16="http://schemas.microsoft.com/office/drawing/2014/main" id="{A4C55113-F63B-C02B-63A2-F9C817D9BF39}"/>
              </a:ext>
            </a:extLst>
          </p:cNvPr>
          <p:cNvSpPr>
            <a:spLocks noGrp="1" noRot="1" noMove="1" noResize="1" noEditPoints="1" noAdjustHandles="1" noChangeArrowheads="1" noChangeShapeType="1"/>
          </p:cNvSpPr>
          <p:nvPr>
            <p:ph type="tbl" sz="quarter" idx="12"/>
          </p:nvPr>
        </p:nvSpPr>
        <p:spPr>
          <a:xfrm>
            <a:off x="392940" y="3619500"/>
            <a:ext cx="2841625" cy="2828925"/>
          </a:xfrm>
          <a:prstGeom prst="rect">
            <a:avLst/>
          </a:prstGeom>
        </p:spPr>
        <p:txBody>
          <a:bodyPr/>
          <a:lstStyle>
            <a:lvl1pPr>
              <a:defRPr>
                <a:solidFill>
                  <a:schemeClr val="bg1"/>
                </a:solidFill>
              </a:defRPr>
            </a:lvl1pPr>
          </a:lstStyle>
          <a:p>
            <a:r>
              <a:rPr lang="en-US"/>
              <a:t>Click icon to add table</a:t>
            </a:r>
          </a:p>
        </p:txBody>
      </p:sp>
      <p:sp>
        <p:nvSpPr>
          <p:cNvPr id="11" name="Text Placeholder 2">
            <a:extLst>
              <a:ext uri="{FF2B5EF4-FFF2-40B4-BE49-F238E27FC236}">
                <a16:creationId xmlns:a16="http://schemas.microsoft.com/office/drawing/2014/main" id="{F75F6D65-6CB4-1A07-17CB-355AFECF9D4B}"/>
              </a:ext>
            </a:extLst>
          </p:cNvPr>
          <p:cNvSpPr>
            <a:spLocks noGrp="1"/>
          </p:cNvSpPr>
          <p:nvPr>
            <p:ph type="body" idx="15" hasCustomPrompt="1"/>
          </p:nvPr>
        </p:nvSpPr>
        <p:spPr>
          <a:xfrm>
            <a:off x="4411004" y="826261"/>
            <a:ext cx="7369833" cy="412249"/>
          </a:xfrm>
          <a:prstGeom prst="rect">
            <a:avLst/>
          </a:prstGeom>
        </p:spPr>
        <p:txBody>
          <a:bodyPr lIns="0" tIns="0" rIns="0" bIns="0"/>
          <a:lstStyle>
            <a:lvl1pPr marL="0" indent="0">
              <a:lnSpc>
                <a:spcPct val="100000"/>
              </a:lnSpc>
              <a:spcBef>
                <a:spcPts val="0"/>
              </a:spcBef>
              <a:buNone/>
              <a:defRPr sz="1800" b="0" i="0">
                <a:solidFill>
                  <a:schemeClr val="accent3"/>
                </a:solidFill>
                <a:latin typeface="UCL Sa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Body text, UCL Sans Regular 18pt</a:t>
            </a:r>
          </a:p>
        </p:txBody>
      </p:sp>
      <p:sp>
        <p:nvSpPr>
          <p:cNvPr id="6" name="Picture Placeholder 2" descr="Add a clear, concise statement describing the main purpose of the image">
            <a:extLst>
              <a:ext uri="{FF2B5EF4-FFF2-40B4-BE49-F238E27FC236}">
                <a16:creationId xmlns:a16="http://schemas.microsoft.com/office/drawing/2014/main" id="{82876633-1ADE-997E-991B-B6FA6635A20E}"/>
              </a:ext>
              <a:ext uri="{C183D7F6-B498-43B3-948B-1728B52AA6E4}">
                <adec:decorative xmlns:adec="http://schemas.microsoft.com/office/drawing/2017/decorative" val="0"/>
              </a:ext>
            </a:extLst>
          </p:cNvPr>
          <p:cNvSpPr>
            <a:spLocks noGrp="1"/>
          </p:cNvSpPr>
          <p:nvPr>
            <p:ph type="pic" idx="10"/>
          </p:nvPr>
        </p:nvSpPr>
        <p:spPr>
          <a:xfrm>
            <a:off x="4411005" y="1419226"/>
            <a:ext cx="7371420" cy="4406388"/>
          </a:xfrm>
          <a:prstGeom prst="rect">
            <a:avLst/>
          </a:prstGeo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3" name="Picture 2">
            <a:extLst>
              <a:ext uri="{FF2B5EF4-FFF2-40B4-BE49-F238E27FC236}">
                <a16:creationId xmlns:a16="http://schemas.microsoft.com/office/drawing/2014/main" id="{EAAC2962-03E0-EA22-DBC0-9E4736A7D3C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33474374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mple_Content – 2 column title, image,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56564" y="409575"/>
            <a:ext cx="5965287" cy="1242244"/>
          </a:xfrm>
          <a:prstGeom prst="rect">
            <a:avLst/>
          </a:prstGeom>
        </p:spPr>
        <p:txBody>
          <a:bodyPr anchor="t"/>
          <a:lstStyle>
            <a:lvl1pPr algn="l">
              <a:lnSpc>
                <a:spcPct val="100000"/>
              </a:lnSpc>
              <a:defRPr sz="3600">
                <a:solidFill>
                  <a:schemeClr val="accent1"/>
                </a:solidFill>
              </a:defRPr>
            </a:lvl1pPr>
          </a:lstStyle>
          <a:p>
            <a:pPr lvl="0"/>
            <a:r>
              <a:rPr lang="en-GB"/>
              <a:t>Headline </a:t>
            </a:r>
            <a:br>
              <a:rPr lang="en-GB"/>
            </a:br>
            <a:r>
              <a:rPr lang="en-GB"/>
              <a:t>UCL Sans </a:t>
            </a:r>
            <a:r>
              <a:rPr lang="en-GB" err="1"/>
              <a:t>SemiBold</a:t>
            </a:r>
            <a:r>
              <a:rPr lang="en-GB"/>
              <a:t> 36pt</a:t>
            </a:r>
          </a:p>
        </p:txBody>
      </p:sp>
      <p:sp>
        <p:nvSpPr>
          <p:cNvPr id="7" name="Picture Placeholder 6" descr="Add a clear, concise statement describing the main purpose of the image">
            <a:extLst>
              <a:ext uri="{FF2B5EF4-FFF2-40B4-BE49-F238E27FC236}">
                <a16:creationId xmlns:a16="http://schemas.microsoft.com/office/drawing/2014/main" id="{0799EAC2-36C5-0886-6CEB-AA012D2BF087}"/>
              </a:ext>
            </a:extLst>
          </p:cNvPr>
          <p:cNvSpPr>
            <a:spLocks noGrp="1"/>
          </p:cNvSpPr>
          <p:nvPr>
            <p:ph type="pic" sz="quarter" idx="13"/>
          </p:nvPr>
        </p:nvSpPr>
        <p:spPr>
          <a:xfrm>
            <a:off x="456564" y="2046440"/>
            <a:ext cx="5516672" cy="2160435"/>
          </a:xfrm>
          <a:prstGeom prst="rect">
            <a:avLst/>
          </a:prstGeom>
        </p:spPr>
        <p:txBody>
          <a:bodyPr/>
          <a:lstStyle/>
          <a:p>
            <a:r>
              <a:rPr lang="en-US"/>
              <a:t>Click icon to add picture</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456600" y="4438650"/>
            <a:ext cx="5516637" cy="1006475"/>
          </a:xfrm>
          <a:prstGeom prst="rect">
            <a:avLst/>
          </a:prstGeom>
        </p:spPr>
        <p:txBody>
          <a:bodyPr/>
          <a:lstStyle>
            <a:lvl1pPr marL="0" indent="0">
              <a:lnSpc>
                <a:spcPct val="100000"/>
              </a:lnSpc>
              <a:spcBef>
                <a:spcPts val="0"/>
              </a:spcBef>
              <a:buFont typeface="Wingdings" pitchFamily="2" charset="2"/>
              <a:buNone/>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a:t>Body text, </a:t>
            </a:r>
          </a:p>
          <a:p>
            <a:pPr lvl="0"/>
            <a:r>
              <a:rPr lang="en-GB"/>
              <a:t>UCL Sans Regular 18pt</a:t>
            </a:r>
            <a:endParaRPr lang="en-US"/>
          </a:p>
        </p:txBody>
      </p:sp>
      <p:sp>
        <p:nvSpPr>
          <p:cNvPr id="8" name="Picture Placeholder 6" descr="Add a clear, concise statement describing the main purpose of the image">
            <a:extLst>
              <a:ext uri="{FF2B5EF4-FFF2-40B4-BE49-F238E27FC236}">
                <a16:creationId xmlns:a16="http://schemas.microsoft.com/office/drawing/2014/main" id="{AC751661-2014-7CB4-B61A-24EB30E04B80}"/>
              </a:ext>
            </a:extLst>
          </p:cNvPr>
          <p:cNvSpPr>
            <a:spLocks noGrp="1"/>
          </p:cNvSpPr>
          <p:nvPr>
            <p:ph type="pic" sz="quarter" idx="14"/>
          </p:nvPr>
        </p:nvSpPr>
        <p:spPr>
          <a:xfrm>
            <a:off x="6282387" y="2046440"/>
            <a:ext cx="5516673" cy="2160435"/>
          </a:xfrm>
          <a:prstGeom prst="rect">
            <a:avLst/>
          </a:prstGeom>
        </p:spPr>
        <p:txBody>
          <a:bodyPr/>
          <a:lstStyle/>
          <a:p>
            <a:r>
              <a:rPr lang="en-US"/>
              <a:t>Click icon to add picture</a:t>
            </a:r>
          </a:p>
        </p:txBody>
      </p:sp>
      <p:sp>
        <p:nvSpPr>
          <p:cNvPr id="5" name="Text Placeholder 7">
            <a:extLst>
              <a:ext uri="{FF2B5EF4-FFF2-40B4-BE49-F238E27FC236}">
                <a16:creationId xmlns:a16="http://schemas.microsoft.com/office/drawing/2014/main" id="{5584243F-83D4-EC28-5C47-CF5ACA19B5DC}"/>
              </a:ext>
            </a:extLst>
          </p:cNvPr>
          <p:cNvSpPr>
            <a:spLocks noGrp="1"/>
          </p:cNvSpPr>
          <p:nvPr>
            <p:ph type="body" sz="quarter" idx="12" hasCustomPrompt="1"/>
          </p:nvPr>
        </p:nvSpPr>
        <p:spPr>
          <a:xfrm>
            <a:off x="6282388" y="4438650"/>
            <a:ext cx="5494895" cy="1006475"/>
          </a:xfrm>
          <a:prstGeom prst="rect">
            <a:avLst/>
          </a:prstGeom>
        </p:spPr>
        <p:txBody>
          <a:bodyPr/>
          <a:lstStyle>
            <a:lvl1pPr marL="0" indent="0">
              <a:lnSpc>
                <a:spcPct val="100000"/>
              </a:lnSpc>
              <a:spcBef>
                <a:spcPts val="0"/>
              </a:spcBef>
              <a:buFont typeface="Wingdings" pitchFamily="2" charset="2"/>
              <a:buNone/>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a:t>Body text, </a:t>
            </a:r>
          </a:p>
          <a:p>
            <a:pPr lvl="0"/>
            <a:r>
              <a:rPr lang="en-GB"/>
              <a:t>UCL Sans Regular 18pt</a:t>
            </a:r>
            <a:endParaRPr lang="en-US"/>
          </a:p>
        </p:txBody>
      </p:sp>
      <p:pic>
        <p:nvPicPr>
          <p:cNvPr id="6" name="Picture 5">
            <a:extLst>
              <a:ext uri="{FF2B5EF4-FFF2-40B4-BE49-F238E27FC236}">
                <a16:creationId xmlns:a16="http://schemas.microsoft.com/office/drawing/2014/main" id="{87E78866-9053-C0FF-479E-006604389F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37131431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Simple_Content – Title - 2 column 1 image 1 text ">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5F1D-3A29-463C-D7AF-7132F92B56CD}"/>
              </a:ext>
            </a:extLst>
          </p:cNvPr>
          <p:cNvSpPr>
            <a:spLocks noGrp="1"/>
          </p:cNvSpPr>
          <p:nvPr>
            <p:ph type="ctrTitle" hasCustomPrompt="1"/>
          </p:nvPr>
        </p:nvSpPr>
        <p:spPr>
          <a:xfrm>
            <a:off x="456564" y="409575"/>
            <a:ext cx="5965287" cy="1242244"/>
          </a:xfrm>
          <a:prstGeom prst="rect">
            <a:avLst/>
          </a:prstGeom>
        </p:spPr>
        <p:txBody>
          <a:bodyPr anchor="t"/>
          <a:lstStyle>
            <a:lvl1pPr algn="l">
              <a:lnSpc>
                <a:spcPct val="100000"/>
              </a:lnSpc>
              <a:defRPr sz="3600">
                <a:solidFill>
                  <a:schemeClr val="accent1"/>
                </a:solidFill>
              </a:defRPr>
            </a:lvl1pPr>
          </a:lstStyle>
          <a:p>
            <a:pPr lvl="0"/>
            <a:r>
              <a:rPr lang="en-GB"/>
              <a:t>Headline </a:t>
            </a:r>
            <a:br>
              <a:rPr lang="en-GB"/>
            </a:br>
            <a:r>
              <a:rPr lang="en-GB"/>
              <a:t>UCL Sans </a:t>
            </a:r>
            <a:r>
              <a:rPr lang="en-GB" err="1"/>
              <a:t>SemiBold</a:t>
            </a:r>
            <a:r>
              <a:rPr lang="en-GB"/>
              <a:t> 36pt</a:t>
            </a:r>
          </a:p>
        </p:txBody>
      </p:sp>
      <p:sp>
        <p:nvSpPr>
          <p:cNvPr id="7" name="Picture Placeholder 6" descr="Add a clear, concise statement describing the main purpose of the image">
            <a:extLst>
              <a:ext uri="{FF2B5EF4-FFF2-40B4-BE49-F238E27FC236}">
                <a16:creationId xmlns:a16="http://schemas.microsoft.com/office/drawing/2014/main" id="{0799EAC2-36C5-0886-6CEB-AA012D2BF087}"/>
              </a:ext>
            </a:extLst>
          </p:cNvPr>
          <p:cNvSpPr>
            <a:spLocks noGrp="1"/>
          </p:cNvSpPr>
          <p:nvPr>
            <p:ph type="pic" sz="quarter" idx="13"/>
          </p:nvPr>
        </p:nvSpPr>
        <p:spPr>
          <a:xfrm>
            <a:off x="456564" y="2046440"/>
            <a:ext cx="4429696" cy="3398685"/>
          </a:xfrm>
          <a:prstGeom prst="rect">
            <a:avLst/>
          </a:prstGeom>
        </p:spPr>
        <p:txBody>
          <a:bodyPr/>
          <a:lstStyle/>
          <a:p>
            <a:r>
              <a:rPr lang="en-US"/>
              <a:t>Click icon to add picture</a:t>
            </a:r>
          </a:p>
        </p:txBody>
      </p:sp>
      <p:sp>
        <p:nvSpPr>
          <p:cNvPr id="4" name="Text Placeholder 7">
            <a:extLst>
              <a:ext uri="{FF2B5EF4-FFF2-40B4-BE49-F238E27FC236}">
                <a16:creationId xmlns:a16="http://schemas.microsoft.com/office/drawing/2014/main" id="{C5D11EE6-C4E2-EE93-39A9-79D248FDD196}"/>
              </a:ext>
            </a:extLst>
          </p:cNvPr>
          <p:cNvSpPr>
            <a:spLocks noGrp="1"/>
          </p:cNvSpPr>
          <p:nvPr>
            <p:ph type="body" sz="quarter" idx="11" hasCustomPrompt="1"/>
          </p:nvPr>
        </p:nvSpPr>
        <p:spPr>
          <a:xfrm>
            <a:off x="5153818" y="2046440"/>
            <a:ext cx="6627019" cy="3398685"/>
          </a:xfrm>
          <a:prstGeom prst="rect">
            <a:avLst/>
          </a:prstGeom>
        </p:spPr>
        <p:txBody>
          <a:bodyPr/>
          <a:lstStyle>
            <a:lvl1pPr marL="0" indent="0">
              <a:lnSpc>
                <a:spcPct val="100000"/>
              </a:lnSpc>
              <a:spcBef>
                <a:spcPts val="0"/>
              </a:spcBef>
              <a:buFont typeface="Wingdings" pitchFamily="2" charset="2"/>
              <a:buNone/>
              <a:defRPr sz="1800"/>
            </a:lvl1pPr>
            <a:lvl2pPr>
              <a:buFont typeface="Wingdings" pitchFamily="2" charset="2"/>
              <a:buChar char="§"/>
              <a:defRPr sz="1800"/>
            </a:lvl2pPr>
            <a:lvl3pPr>
              <a:buFont typeface="Wingdings" pitchFamily="2" charset="2"/>
              <a:buChar char="§"/>
              <a:defRPr sz="1800"/>
            </a:lvl3pPr>
            <a:lvl4pPr>
              <a:buFont typeface="Wingdings" pitchFamily="2" charset="2"/>
              <a:buChar char="§"/>
              <a:defRPr sz="1800"/>
            </a:lvl4pPr>
            <a:lvl5pPr>
              <a:buFont typeface="Wingdings" pitchFamily="2" charset="2"/>
              <a:buChar char="§"/>
              <a:defRPr sz="1800"/>
            </a:lvl5pPr>
          </a:lstStyle>
          <a:p>
            <a:pPr lvl="0"/>
            <a:r>
              <a:rPr lang="en-GB"/>
              <a:t>Body text, </a:t>
            </a:r>
          </a:p>
          <a:p>
            <a:pPr lvl="0"/>
            <a:r>
              <a:rPr lang="en-GB"/>
              <a:t>UCL Sans Regular 18pt</a:t>
            </a:r>
            <a:endParaRPr lang="en-US"/>
          </a:p>
        </p:txBody>
      </p:sp>
      <p:pic>
        <p:nvPicPr>
          <p:cNvPr id="5" name="Picture 4">
            <a:extLst>
              <a:ext uri="{FF2B5EF4-FFF2-40B4-BE49-F238E27FC236}">
                <a16:creationId xmlns:a16="http://schemas.microsoft.com/office/drawing/2014/main" id="{0683C0A7-72DE-AAF6-9C2F-83EEF344D9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42137171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 full page image full colour logo">
    <p:spTree>
      <p:nvGrpSpPr>
        <p:cNvPr id="1" name=""/>
        <p:cNvGrpSpPr/>
        <p:nvPr/>
      </p:nvGrpSpPr>
      <p:grpSpPr>
        <a:xfrm>
          <a:off x="0" y="0"/>
          <a:ext cx="0" cy="0"/>
          <a:chOff x="0" y="0"/>
          <a:chExt cx="0" cy="0"/>
        </a:xfrm>
      </p:grpSpPr>
      <p:sp>
        <p:nvSpPr>
          <p:cNvPr id="2" name="Picture Placeholder 6" descr="Add a clear, concise statement describing the main purpose of the image">
            <a:extLst>
              <a:ext uri="{FF2B5EF4-FFF2-40B4-BE49-F238E27FC236}">
                <a16:creationId xmlns:a16="http://schemas.microsoft.com/office/drawing/2014/main" id="{ECFBA17C-2B5D-255B-BB8F-D30D74D054C3}"/>
              </a:ext>
            </a:extLst>
          </p:cNvPr>
          <p:cNvSpPr>
            <a:spLocks noGrp="1" noRot="1" noMove="1" noResize="1" noEditPoints="1" noAdjustHandles="1" noChangeArrowheads="1" noChangeShapeType="1"/>
          </p:cNvSpPr>
          <p:nvPr>
            <p:ph type="pic" sz="quarter" idx="13"/>
          </p:nvPr>
        </p:nvSpPr>
        <p:spPr>
          <a:xfrm>
            <a:off x="0" y="0"/>
            <a:ext cx="12192000" cy="6858000"/>
          </a:xfrm>
          <a:prstGeom prst="rect">
            <a:avLst/>
          </a:prstGeom>
        </p:spPr>
        <p:txBody>
          <a:bodyPr/>
          <a:lstStyle/>
          <a:p>
            <a:r>
              <a:rPr lang="en-US"/>
              <a:t>Click icon to add picture</a:t>
            </a:r>
          </a:p>
        </p:txBody>
      </p:sp>
      <p:pic>
        <p:nvPicPr>
          <p:cNvPr id="5" name="Picture 4">
            <a:extLst>
              <a:ext uri="{FF2B5EF4-FFF2-40B4-BE49-F238E27FC236}">
                <a16:creationId xmlns:a16="http://schemas.microsoft.com/office/drawing/2014/main" id="{644561CB-C28E-2B9A-0BF9-49CA398334E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10849507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imple_Content – 4 column title, image, text">
    <p:bg>
      <p:bgPr>
        <a:solidFill>
          <a:schemeClr val="bg1"/>
        </a:solidFill>
        <a:effectLst/>
      </p:bgPr>
    </p:bg>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C745EF00-09E6-10CA-B1BF-5A7B7EC8063C}"/>
              </a:ext>
            </a:extLst>
          </p:cNvPr>
          <p:cNvSpPr>
            <a:spLocks noGrp="1" noRot="1" noMove="1" noResize="1" noEditPoints="1" noAdjustHandles="1" noChangeArrowheads="1" noChangeShapeType="1"/>
          </p:cNvSpPr>
          <p:nvPr>
            <p:ph type="body" sz="quarter" idx="15" hasCustomPrompt="1"/>
          </p:nvPr>
        </p:nvSpPr>
        <p:spPr>
          <a:xfrm>
            <a:off x="434508" y="409575"/>
            <a:ext cx="8569680" cy="1377950"/>
          </a:xfrm>
          <a:prstGeom prst="rect">
            <a:avLst/>
          </a:prstGeom>
        </p:spPr>
        <p:txBody>
          <a:bodyPr/>
          <a:lstStyle>
            <a:lvl1pPr marL="0" indent="0">
              <a:lnSpc>
                <a:spcPct val="100000"/>
              </a:lnSpc>
              <a:spcBef>
                <a:spcPts val="0"/>
              </a:spcBef>
              <a:buNone/>
              <a:defRPr sz="3600" b="1" i="0">
                <a:solidFill>
                  <a:schemeClr val="accent1"/>
                </a:solidFill>
                <a:latin typeface="UCL Sans SemiBold" pitchFamily="2" charset="77"/>
              </a:defRPr>
            </a:lvl1pPr>
            <a:lvl2pPr>
              <a:buNone/>
              <a:defRPr/>
            </a:lvl2pPr>
            <a:lvl3pPr>
              <a:buNone/>
              <a:defRPr/>
            </a:lvl3pPr>
            <a:lvl4pPr>
              <a:buNone/>
              <a:defRPr/>
            </a:lvl4pPr>
            <a:lvl5pPr>
              <a:buNone/>
              <a:defRPr/>
            </a:lvl5pPr>
          </a:lstStyle>
          <a:p>
            <a:pPr lvl="0"/>
            <a:r>
              <a:rPr lang="en-GB"/>
              <a:t>Headline </a:t>
            </a:r>
          </a:p>
          <a:p>
            <a:pPr lvl="0"/>
            <a:r>
              <a:rPr lang="en-GB"/>
              <a:t>UCL Sans </a:t>
            </a:r>
            <a:r>
              <a:rPr lang="en-GB" err="1"/>
              <a:t>SemiBold</a:t>
            </a:r>
            <a:r>
              <a:rPr lang="en-GB"/>
              <a:t> 36pt</a:t>
            </a:r>
          </a:p>
        </p:txBody>
      </p:sp>
      <p:sp>
        <p:nvSpPr>
          <p:cNvPr id="7" name="Picture Placeholder 6" descr="Add a clear, concise statement describing the main purpose of the image">
            <a:extLst>
              <a:ext uri="{FF2B5EF4-FFF2-40B4-BE49-F238E27FC236}">
                <a16:creationId xmlns:a16="http://schemas.microsoft.com/office/drawing/2014/main" id="{0799EAC2-36C5-0886-6CEB-AA012D2BF087}"/>
              </a:ext>
            </a:extLst>
          </p:cNvPr>
          <p:cNvSpPr>
            <a:spLocks noGrp="1"/>
          </p:cNvSpPr>
          <p:nvPr>
            <p:ph type="pic" sz="quarter" idx="13"/>
          </p:nvPr>
        </p:nvSpPr>
        <p:spPr>
          <a:xfrm>
            <a:off x="434507" y="2145327"/>
            <a:ext cx="2717527" cy="1748196"/>
          </a:xfrm>
          <a:prstGeom prst="rect">
            <a:avLst/>
          </a:prstGeom>
        </p:spPr>
        <p:txBody>
          <a:bodyPr/>
          <a:lstStyle/>
          <a:p>
            <a:r>
              <a:rPr lang="en-US"/>
              <a:t>Click icon to add picture</a:t>
            </a:r>
          </a:p>
        </p:txBody>
      </p:sp>
      <p:sp>
        <p:nvSpPr>
          <p:cNvPr id="2" name="Text Placeholder 3">
            <a:extLst>
              <a:ext uri="{FF2B5EF4-FFF2-40B4-BE49-F238E27FC236}">
                <a16:creationId xmlns:a16="http://schemas.microsoft.com/office/drawing/2014/main" id="{D8E98CA0-EAB4-835F-548A-B6C634C3B1F4}"/>
              </a:ext>
            </a:extLst>
          </p:cNvPr>
          <p:cNvSpPr>
            <a:spLocks noGrp="1"/>
          </p:cNvSpPr>
          <p:nvPr>
            <p:ph type="body" sz="half" idx="25" hasCustomPrompt="1"/>
          </p:nvPr>
        </p:nvSpPr>
        <p:spPr>
          <a:xfrm>
            <a:off x="434508" y="4087765"/>
            <a:ext cx="2717526" cy="1377950"/>
          </a:xfrm>
          <a:prstGeom prst="rect">
            <a:avLst/>
          </a:prstGeom>
        </p:spPr>
        <p:txBody>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text, </a:t>
            </a:r>
          </a:p>
          <a:p>
            <a:pPr lvl="0"/>
            <a:r>
              <a:rPr lang="en-GB"/>
              <a:t>UCL Sans 18pt</a:t>
            </a:r>
          </a:p>
        </p:txBody>
      </p:sp>
      <p:sp>
        <p:nvSpPr>
          <p:cNvPr id="28" name="Picture Placeholder 6" descr="Add a clear, concise statement describing the main purpose of the image">
            <a:extLst>
              <a:ext uri="{FF2B5EF4-FFF2-40B4-BE49-F238E27FC236}">
                <a16:creationId xmlns:a16="http://schemas.microsoft.com/office/drawing/2014/main" id="{7A9B95BC-4D66-3908-97EF-FB4460F52B22}"/>
              </a:ext>
            </a:extLst>
          </p:cNvPr>
          <p:cNvSpPr>
            <a:spLocks noGrp="1"/>
          </p:cNvSpPr>
          <p:nvPr>
            <p:ph type="pic" sz="quarter" idx="16"/>
          </p:nvPr>
        </p:nvSpPr>
        <p:spPr>
          <a:xfrm>
            <a:off x="3481193" y="2145327"/>
            <a:ext cx="2539327" cy="1748196"/>
          </a:xfrm>
          <a:prstGeom prst="rect">
            <a:avLst/>
          </a:prstGeom>
        </p:spPr>
        <p:txBody>
          <a:bodyPr/>
          <a:lstStyle/>
          <a:p>
            <a:r>
              <a:rPr lang="en-US"/>
              <a:t>Click icon to add picture</a:t>
            </a:r>
          </a:p>
        </p:txBody>
      </p:sp>
      <p:sp>
        <p:nvSpPr>
          <p:cNvPr id="4" name="Text Placeholder 3">
            <a:extLst>
              <a:ext uri="{FF2B5EF4-FFF2-40B4-BE49-F238E27FC236}">
                <a16:creationId xmlns:a16="http://schemas.microsoft.com/office/drawing/2014/main" id="{991755B3-2EC0-736A-45CE-D2F11359FCF2}"/>
              </a:ext>
            </a:extLst>
          </p:cNvPr>
          <p:cNvSpPr>
            <a:spLocks noGrp="1"/>
          </p:cNvSpPr>
          <p:nvPr>
            <p:ph type="body" sz="half" idx="26" hasCustomPrompt="1"/>
          </p:nvPr>
        </p:nvSpPr>
        <p:spPr>
          <a:xfrm>
            <a:off x="3454053" y="4087765"/>
            <a:ext cx="2580038" cy="1377950"/>
          </a:xfrm>
          <a:prstGeom prst="rect">
            <a:avLst/>
          </a:prstGeom>
        </p:spPr>
        <p:txBody>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text, </a:t>
            </a:r>
          </a:p>
          <a:p>
            <a:pPr lvl="0"/>
            <a:r>
              <a:rPr lang="en-GB"/>
              <a:t>UCL Sans 18pt</a:t>
            </a:r>
          </a:p>
        </p:txBody>
      </p:sp>
      <p:sp>
        <p:nvSpPr>
          <p:cNvPr id="35" name="Picture Placeholder 6" descr="Add a clear, concise statement describing the main purpose of the image">
            <a:extLst>
              <a:ext uri="{FF2B5EF4-FFF2-40B4-BE49-F238E27FC236}">
                <a16:creationId xmlns:a16="http://schemas.microsoft.com/office/drawing/2014/main" id="{C85375D3-F603-A1F9-0769-6A655B6E6692}"/>
              </a:ext>
            </a:extLst>
          </p:cNvPr>
          <p:cNvSpPr>
            <a:spLocks noGrp="1"/>
          </p:cNvSpPr>
          <p:nvPr>
            <p:ph type="pic" sz="quarter" idx="20"/>
          </p:nvPr>
        </p:nvSpPr>
        <p:spPr>
          <a:xfrm>
            <a:off x="6349679" y="2145327"/>
            <a:ext cx="2539327" cy="1748196"/>
          </a:xfrm>
          <a:prstGeom prst="rect">
            <a:avLst/>
          </a:prstGeom>
        </p:spPr>
        <p:txBody>
          <a:bodyPr/>
          <a:lstStyle/>
          <a:p>
            <a:r>
              <a:rPr lang="en-US"/>
              <a:t>Click icon to add picture</a:t>
            </a:r>
          </a:p>
        </p:txBody>
      </p:sp>
      <p:sp>
        <p:nvSpPr>
          <p:cNvPr id="5" name="Text Placeholder 3">
            <a:extLst>
              <a:ext uri="{FF2B5EF4-FFF2-40B4-BE49-F238E27FC236}">
                <a16:creationId xmlns:a16="http://schemas.microsoft.com/office/drawing/2014/main" id="{193885E6-59BA-3D4B-A49F-F83F0A580D69}"/>
              </a:ext>
            </a:extLst>
          </p:cNvPr>
          <p:cNvSpPr>
            <a:spLocks noGrp="1"/>
          </p:cNvSpPr>
          <p:nvPr>
            <p:ph type="body" sz="half" idx="27" hasCustomPrompt="1"/>
          </p:nvPr>
        </p:nvSpPr>
        <p:spPr>
          <a:xfrm>
            <a:off x="6336110" y="4087765"/>
            <a:ext cx="2580038" cy="1377950"/>
          </a:xfrm>
          <a:prstGeom prst="rect">
            <a:avLst/>
          </a:prstGeom>
        </p:spPr>
        <p:txBody>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text, </a:t>
            </a:r>
          </a:p>
          <a:p>
            <a:pPr lvl="0"/>
            <a:r>
              <a:rPr lang="en-GB"/>
              <a:t>UCL Sans 18pt</a:t>
            </a:r>
          </a:p>
        </p:txBody>
      </p:sp>
      <p:sp>
        <p:nvSpPr>
          <p:cNvPr id="36" name="Picture Placeholder 6" descr="Add a clear, concise statement describing the main purpose of the image">
            <a:extLst>
              <a:ext uri="{FF2B5EF4-FFF2-40B4-BE49-F238E27FC236}">
                <a16:creationId xmlns:a16="http://schemas.microsoft.com/office/drawing/2014/main" id="{5B98E73B-EC26-695B-64A0-FE5244D0C7D7}"/>
              </a:ext>
            </a:extLst>
          </p:cNvPr>
          <p:cNvSpPr>
            <a:spLocks noGrp="1"/>
          </p:cNvSpPr>
          <p:nvPr>
            <p:ph type="pic" sz="quarter" idx="21"/>
          </p:nvPr>
        </p:nvSpPr>
        <p:spPr>
          <a:xfrm>
            <a:off x="9218166" y="2145327"/>
            <a:ext cx="2539327" cy="1748196"/>
          </a:xfrm>
          <a:prstGeom prst="rect">
            <a:avLst/>
          </a:prstGeom>
        </p:spPr>
        <p:txBody>
          <a:bodyPr/>
          <a:lstStyle/>
          <a:p>
            <a:r>
              <a:rPr lang="en-US"/>
              <a:t>Click icon to add picture</a:t>
            </a:r>
          </a:p>
        </p:txBody>
      </p:sp>
      <p:sp>
        <p:nvSpPr>
          <p:cNvPr id="6" name="Text Placeholder 3">
            <a:extLst>
              <a:ext uri="{FF2B5EF4-FFF2-40B4-BE49-F238E27FC236}">
                <a16:creationId xmlns:a16="http://schemas.microsoft.com/office/drawing/2014/main" id="{308DBC67-B009-AACF-4F14-CEE565C4E072}"/>
              </a:ext>
            </a:extLst>
          </p:cNvPr>
          <p:cNvSpPr>
            <a:spLocks noGrp="1"/>
          </p:cNvSpPr>
          <p:nvPr>
            <p:ph type="body" sz="half" idx="28" hasCustomPrompt="1"/>
          </p:nvPr>
        </p:nvSpPr>
        <p:spPr>
          <a:xfrm>
            <a:off x="9218166" y="4087765"/>
            <a:ext cx="2539326" cy="1377950"/>
          </a:xfrm>
          <a:prstGeom prst="rect">
            <a:avLst/>
          </a:prstGeom>
        </p:spPr>
        <p:txBody>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text, </a:t>
            </a:r>
          </a:p>
          <a:p>
            <a:pPr lvl="0"/>
            <a:r>
              <a:rPr lang="en-GB"/>
              <a:t>UCL Sans 18pt</a:t>
            </a:r>
          </a:p>
        </p:txBody>
      </p:sp>
      <p:pic>
        <p:nvPicPr>
          <p:cNvPr id="3" name="Picture 2">
            <a:extLst>
              <a:ext uri="{FF2B5EF4-FFF2-40B4-BE49-F238E27FC236}">
                <a16:creationId xmlns:a16="http://schemas.microsoft.com/office/drawing/2014/main" id="{D5C298C2-508C-1619-2F51-CD8DCF5CE8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364572" y="6060701"/>
            <a:ext cx="1421688" cy="399052"/>
          </a:xfrm>
          <a:prstGeom prst="rect">
            <a:avLst/>
          </a:prstGeom>
        </p:spPr>
      </p:pic>
    </p:spTree>
    <p:extLst>
      <p:ext uri="{BB962C8B-B14F-4D97-AF65-F5344CB8AC3E}">
        <p14:creationId xmlns:p14="http://schemas.microsoft.com/office/powerpoint/2010/main" val="1199380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G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lstStyle>
            <a:lvl1pPr>
              <a:buClr>
                <a:schemeClr val="accent1"/>
              </a:buClr>
              <a:defRPr/>
            </a:lvl1pPr>
            <a:lvl2pPr>
              <a:spcBef>
                <a:spcPts val="800"/>
              </a:spcBef>
              <a:buClr>
                <a:schemeClr val="accent1"/>
              </a:buClr>
              <a:defRPr/>
            </a:lvl2pPr>
            <a:lvl3pPr>
              <a:spcBef>
                <a:spcPts val="800"/>
              </a:spcBef>
              <a:buClr>
                <a:schemeClr val="accent1"/>
              </a:buClr>
              <a:defRPr/>
            </a:lvl3pPr>
            <a:lvl4pPr>
              <a:spcBef>
                <a:spcPts val="800"/>
              </a:spcBef>
              <a:buClr>
                <a:schemeClr val="accent1"/>
              </a:buClr>
              <a:defRPr/>
            </a:lvl4pPr>
            <a:lvl5pPr>
              <a:spcBef>
                <a:spcPts val="800"/>
              </a:spcBef>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C2EDC557-02F4-AC43-BAE0-28864BDF4C70}"/>
              </a:ext>
            </a:extLst>
          </p:cNvPr>
          <p:cNvSpPr/>
          <p:nvPr userDrawn="1"/>
        </p:nvSpPr>
        <p:spPr>
          <a:xfrm>
            <a:off x="0" y="5835408"/>
            <a:ext cx="12192000" cy="584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Graphic 11">
            <a:extLst>
              <a:ext uri="{FF2B5EF4-FFF2-40B4-BE49-F238E27FC236}">
                <a16:creationId xmlns:a16="http://schemas.microsoft.com/office/drawing/2014/main" id="{552278EA-7ECB-9F35-6629-415F8D6437A8}"/>
              </a:ext>
            </a:extLst>
          </p:cNvPr>
          <p:cNvPicPr>
            <a:picLocks noChangeAspect="1"/>
          </p:cNvPicPr>
          <p:nvPr userDrawn="1"/>
        </p:nvPicPr>
        <p:blipFill>
          <a:blip r:embed="rId2"/>
          <a:srcRect/>
          <a:stretch/>
        </p:blipFill>
        <p:spPr>
          <a:xfrm>
            <a:off x="9998664" y="6030382"/>
            <a:ext cx="1794708" cy="554424"/>
          </a:xfrm>
          <a:prstGeom prst="rect">
            <a:avLst/>
          </a:prstGeom>
        </p:spPr>
      </p:pic>
      <p:pic>
        <p:nvPicPr>
          <p:cNvPr id="17" name="Picture 2" descr="LSHTM logo">
            <a:extLst>
              <a:ext uri="{FF2B5EF4-FFF2-40B4-BE49-F238E27FC236}">
                <a16:creationId xmlns:a16="http://schemas.microsoft.com/office/drawing/2014/main" id="{F0A06029-80B5-057E-139F-31318683BAF1}"/>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791538" y="5947354"/>
            <a:ext cx="1663958" cy="7987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A blue text on a white background&#10;&#10;Description automatically generated">
            <a:extLst>
              <a:ext uri="{FF2B5EF4-FFF2-40B4-BE49-F238E27FC236}">
                <a16:creationId xmlns:a16="http://schemas.microsoft.com/office/drawing/2014/main" id="{35CF4C42-B71C-9EAE-52AB-704E85CAE1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35920" y="6164204"/>
            <a:ext cx="1986208" cy="478053"/>
          </a:xfrm>
          <a:prstGeom prst="rect">
            <a:avLst/>
          </a:prstGeom>
        </p:spPr>
      </p:pic>
      <p:pic>
        <p:nvPicPr>
          <p:cNvPr id="19" name="Picture 18" descr="A black and white logo&#10;&#10;Description automatically generated">
            <a:extLst>
              <a:ext uri="{FF2B5EF4-FFF2-40B4-BE49-F238E27FC236}">
                <a16:creationId xmlns:a16="http://schemas.microsoft.com/office/drawing/2014/main" id="{AFD408E0-BEC2-9204-AA95-EE0AE3E3B58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684685" y="6091185"/>
            <a:ext cx="1809336" cy="535029"/>
          </a:xfrm>
          <a:prstGeom prst="rect">
            <a:avLst/>
          </a:prstGeom>
        </p:spPr>
      </p:pic>
      <p:pic>
        <p:nvPicPr>
          <p:cNvPr id="4" name="Picture 3">
            <a:extLst>
              <a:ext uri="{FF2B5EF4-FFF2-40B4-BE49-F238E27FC236}">
                <a16:creationId xmlns:a16="http://schemas.microsoft.com/office/drawing/2014/main" id="{AF7D4447-B286-118E-45C2-0D3F554164A2}"/>
              </a:ext>
            </a:extLst>
          </p:cNvPr>
          <p:cNvPicPr>
            <a:picLocks noChangeAspect="1"/>
          </p:cNvPicPr>
          <p:nvPr userDrawn="1"/>
        </p:nvPicPr>
        <p:blipFill>
          <a:blip r:embed="rId6"/>
          <a:stretch>
            <a:fillRect/>
          </a:stretch>
        </p:blipFill>
        <p:spPr>
          <a:xfrm>
            <a:off x="54527" y="5897430"/>
            <a:ext cx="3543730" cy="856976"/>
          </a:xfrm>
          <a:prstGeom prst="rect">
            <a:avLst/>
          </a:prstGeom>
        </p:spPr>
      </p:pic>
    </p:spTree>
    <p:extLst>
      <p:ext uri="{BB962C8B-B14F-4D97-AF65-F5344CB8AC3E}">
        <p14:creationId xmlns:p14="http://schemas.microsoft.com/office/powerpoint/2010/main" val="21506644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sldNum" sz="quarter" idx="10"/>
          </p:nvPr>
        </p:nvSpPr>
        <p:spPr>
          <a:ln/>
        </p:spPr>
        <p:txBody>
          <a:bodyPr/>
          <a:lstStyle>
            <a:lvl1pPr>
              <a:defRPr/>
            </a:lvl1pPr>
          </a:lstStyle>
          <a:p>
            <a:pPr>
              <a:defRPr/>
            </a:pPr>
            <a:fld id="{F36E1B62-EE8C-4404-BBF6-5DFC59B86785}" type="slidenum">
              <a:rPr lang="en-GB"/>
              <a:pPr>
                <a:defRPr/>
              </a:pPr>
              <a:t>‹#›</a:t>
            </a:fld>
            <a:endParaRPr lang="en-GB"/>
          </a:p>
        </p:txBody>
      </p:sp>
    </p:spTree>
    <p:extLst>
      <p:ext uri="{BB962C8B-B14F-4D97-AF65-F5344CB8AC3E}">
        <p14:creationId xmlns:p14="http://schemas.microsoft.com/office/powerpoint/2010/main" val="1090834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UCL Title  - Double line - half image">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59606069-DCB2-E341-97E0-98600856E2E5}"/>
              </a:ext>
            </a:extLst>
          </p:cNvPr>
          <p:cNvSpPr/>
          <p:nvPr userDrawn="1"/>
        </p:nvSpPr>
        <p:spPr>
          <a:xfrm>
            <a:off x="0" y="0"/>
            <a:ext cx="12192000" cy="142503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descr="Image">
            <a:extLst>
              <a:ext uri="{FF2B5EF4-FFF2-40B4-BE49-F238E27FC236}">
                <a16:creationId xmlns:a16="http://schemas.microsoft.com/office/drawing/2014/main" id="{A724F846-9E16-0743-9A5C-ED2946248F5A}"/>
              </a:ext>
            </a:extLst>
          </p:cNvPr>
          <p:cNvSpPr>
            <a:spLocks noGrp="1"/>
          </p:cNvSpPr>
          <p:nvPr>
            <p:ph type="pic" sz="quarter" idx="12" hasCustomPrompt="1"/>
          </p:nvPr>
        </p:nvSpPr>
        <p:spPr>
          <a:xfrm>
            <a:off x="0" y="1436914"/>
            <a:ext cx="12192000" cy="1682804"/>
          </a:xfrm>
          <a:ln>
            <a:noFill/>
          </a:ln>
        </p:spPr>
        <p:txBody>
          <a:bodyPr anchor="b" anchorCtr="0"/>
          <a:lstStyle>
            <a:lvl1pPr marL="11112" indent="0" algn="ctr">
              <a:buNone/>
              <a:defRPr sz="2400"/>
            </a:lvl1pPr>
          </a:lstStyle>
          <a:p>
            <a:r>
              <a:rPr lang="en-GB" dirty="0"/>
              <a:t>Click to add picture</a:t>
            </a:r>
            <a:br>
              <a:rPr lang="en-GB" dirty="0"/>
            </a:br>
            <a:endParaRPr lang="en-GB" dirty="0"/>
          </a:p>
        </p:txBody>
      </p:sp>
      <p:sp>
        <p:nvSpPr>
          <p:cNvPr id="2" name="Background">
            <a:extLst>
              <a:ext uri="{FF2B5EF4-FFF2-40B4-BE49-F238E27FC236}">
                <a16:creationId xmlns:a16="http://schemas.microsoft.com/office/drawing/2014/main" id="{8FD8CE85-9178-344E-BC9E-19B545ECA60C}"/>
              </a:ext>
              <a:ext uri="{C183D7F6-B498-43B3-948B-1728B52AA6E4}">
                <adec:decorative xmlns:adec="http://schemas.microsoft.com/office/drawing/2017/decorative" val="1"/>
              </a:ext>
            </a:extLst>
          </p:cNvPr>
          <p:cNvSpPr/>
          <p:nvPr/>
        </p:nvSpPr>
        <p:spPr>
          <a:xfrm flipV="1">
            <a:off x="0" y="3122579"/>
            <a:ext cx="12192000" cy="3735421"/>
          </a:xfrm>
          <a:prstGeom prst="rect">
            <a:avLst/>
          </a:prstGeom>
          <a:solidFill>
            <a:srgbClr val="002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ain Headline" descr="Headline">
            <a:extLst>
              <a:ext uri="{FF2B5EF4-FFF2-40B4-BE49-F238E27FC236}">
                <a16:creationId xmlns:a16="http://schemas.microsoft.com/office/drawing/2014/main" id="{F393605F-7BBC-284E-8DAE-0B5B84113824}"/>
              </a:ext>
            </a:extLst>
          </p:cNvPr>
          <p:cNvSpPr>
            <a:spLocks noGrp="1" noChangeArrowheads="1"/>
          </p:cNvSpPr>
          <p:nvPr>
            <p:ph type="title" hasCustomPrompt="1"/>
          </p:nvPr>
        </p:nvSpPr>
        <p:spPr bwMode="auto">
          <a:xfrm>
            <a:off x="360000" y="3470479"/>
            <a:ext cx="10800690" cy="13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90000"/>
              </a:lnSpc>
              <a:spcBef>
                <a:spcPct val="0"/>
              </a:spcBef>
              <a:spcAft>
                <a:spcPct val="0"/>
              </a:spcAft>
              <a:buClrTx/>
              <a:buSzTx/>
              <a:buFontTx/>
              <a:buNone/>
              <a:tabLst/>
              <a:defRPr>
                <a:solidFill>
                  <a:schemeClr val="bg1"/>
                </a:solidFill>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lang="en-US" dirty="0"/>
              <a:t>Main headline, Arial 44pt bold</a:t>
            </a:r>
            <a:br>
              <a:rPr lang="en-US" dirty="0"/>
            </a:br>
            <a:endParaRPr lang="en-US" altLang="en-US" dirty="0"/>
          </a:p>
        </p:txBody>
      </p:sp>
      <p:sp>
        <p:nvSpPr>
          <p:cNvPr id="10" name="Sub Heading" descr="Sub heading">
            <a:extLst>
              <a:ext uri="{FF2B5EF4-FFF2-40B4-BE49-F238E27FC236}">
                <a16:creationId xmlns:a16="http://schemas.microsoft.com/office/drawing/2014/main" id="{790EF792-5BFA-7942-944E-20B5F5BA61DD}"/>
              </a:ext>
            </a:extLst>
          </p:cNvPr>
          <p:cNvSpPr>
            <a:spLocks noGrp="1"/>
          </p:cNvSpPr>
          <p:nvPr>
            <p:ph type="body" sz="quarter" idx="11"/>
          </p:nvPr>
        </p:nvSpPr>
        <p:spPr>
          <a:xfrm>
            <a:off x="359999" y="4950000"/>
            <a:ext cx="9000000" cy="1908000"/>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solidFill>
                  <a:schemeClr val="bg1"/>
                </a:solidFill>
              </a:defRPr>
            </a:lvl1pPr>
          </a:lstStyle>
          <a:p>
            <a:pPr lvl="0"/>
            <a:r>
              <a:rPr lang="en-US"/>
              <a:t>Click to edit Master text styles</a:t>
            </a:r>
          </a:p>
        </p:txBody>
      </p:sp>
      <p:pic>
        <p:nvPicPr>
          <p:cNvPr id="4" name="UCL Branding">
            <a:extLst>
              <a:ext uri="{FF2B5EF4-FFF2-40B4-BE49-F238E27FC236}">
                <a16:creationId xmlns:a16="http://schemas.microsoft.com/office/drawing/2014/main" id="{343D598F-2F72-090E-DE6D-6CD71762F137}"/>
              </a:ext>
            </a:extLst>
          </p:cNvPr>
          <p:cNvPicPr>
            <a:picLocks noChangeAspect="1"/>
          </p:cNvPicPr>
          <p:nvPr userDrawn="1"/>
        </p:nvPicPr>
        <p:blipFill>
          <a:blip r:embed="rId2"/>
          <a:srcRect/>
          <a:stretch/>
        </p:blipFill>
        <p:spPr>
          <a:xfrm>
            <a:off x="0" y="0"/>
            <a:ext cx="12192000" cy="1342239"/>
          </a:xfrm>
          <a:prstGeom prst="rect">
            <a:avLst/>
          </a:prstGeom>
        </p:spPr>
      </p:pic>
      <p:sp>
        <p:nvSpPr>
          <p:cNvPr id="5" name="Faculty, Department title">
            <a:extLst>
              <a:ext uri="{FF2B5EF4-FFF2-40B4-BE49-F238E27FC236}">
                <a16:creationId xmlns:a16="http://schemas.microsoft.com/office/drawing/2014/main" id="{7B59F99D-EEFF-A119-2CD4-28FA30027587}"/>
              </a:ext>
            </a:extLst>
          </p:cNvPr>
          <p:cNvSpPr>
            <a:spLocks noGrp="1"/>
          </p:cNvSpPr>
          <p:nvPr>
            <p:ph type="body" sz="quarter" idx="10" hasCustomPrompt="1"/>
          </p:nvPr>
        </p:nvSpPr>
        <p:spPr>
          <a:xfrm>
            <a:off x="360000" y="360000"/>
            <a:ext cx="5760000" cy="720000"/>
          </a:xfrm>
        </p:spPr>
        <p:txBody>
          <a:bodyPr/>
          <a:lstStyle>
            <a:lvl1pPr marL="11112" indent="0">
              <a:buNone/>
              <a:defRPr sz="1400" b="1" i="0" cap="none" baseline="0">
                <a:solidFill>
                  <a:srgbClr val="FFFFFF"/>
                </a:solidFill>
                <a:latin typeface="+mj-lt"/>
              </a:defRPr>
            </a:lvl1pPr>
          </a:lstStyle>
          <a:p>
            <a:pPr lvl="0"/>
            <a:r>
              <a:rPr lang="en-GB" dirty="0"/>
              <a:t>Faculty, Department</a:t>
            </a:r>
          </a:p>
          <a:p>
            <a:pPr lvl="0"/>
            <a:endParaRPr lang="en-GB" dirty="0"/>
          </a:p>
          <a:p>
            <a:pPr lvl="0"/>
            <a:endParaRPr lang="en-GB" dirty="0"/>
          </a:p>
        </p:txBody>
      </p:sp>
    </p:spTree>
    <p:extLst>
      <p:ext uri="{BB962C8B-B14F-4D97-AF65-F5344CB8AC3E}">
        <p14:creationId xmlns:p14="http://schemas.microsoft.com/office/powerpoint/2010/main" val="3842271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 section start 2">
    <p:spTree>
      <p:nvGrpSpPr>
        <p:cNvPr id="1" name=""/>
        <p:cNvGrpSpPr/>
        <p:nvPr/>
      </p:nvGrpSpPr>
      <p:grpSpPr>
        <a:xfrm>
          <a:off x="0" y="0"/>
          <a:ext cx="0" cy="0"/>
          <a:chOff x="0" y="0"/>
          <a:chExt cx="0" cy="0"/>
        </a:xfrm>
      </p:grpSpPr>
      <p:sp>
        <p:nvSpPr>
          <p:cNvPr id="7" name="Picture">
            <a:extLst>
              <a:ext uri="{FF2B5EF4-FFF2-40B4-BE49-F238E27FC236}">
                <a16:creationId xmlns:a16="http://schemas.microsoft.com/office/drawing/2014/main" id="{F9ECF375-EFC6-8846-9FEE-E3BEC7506D85}"/>
              </a:ext>
            </a:extLst>
          </p:cNvPr>
          <p:cNvSpPr>
            <a:spLocks noGrp="1"/>
          </p:cNvSpPr>
          <p:nvPr>
            <p:ph type="pic" sz="quarter" idx="12" hasCustomPrompt="1"/>
          </p:nvPr>
        </p:nvSpPr>
        <p:spPr>
          <a:xfrm>
            <a:off x="356616" y="900000"/>
            <a:ext cx="7534656" cy="5448518"/>
          </a:xfrm>
          <a:solidFill>
            <a:srgbClr val="FFFFFF"/>
          </a:solidFill>
          <a:ln>
            <a:noFill/>
          </a:ln>
        </p:spPr>
        <p:txBody>
          <a:bodyPr anchor="b" anchorCtr="0"/>
          <a:lstStyle>
            <a:lvl1pPr marL="11112" indent="0" algn="ctr">
              <a:buNone/>
              <a:defRPr sz="2400"/>
            </a:lvl1pPr>
          </a:lstStyle>
          <a:p>
            <a:r>
              <a:rPr lang="en-GB" dirty="0"/>
              <a:t>Click to add picture</a:t>
            </a:r>
            <a:br>
              <a:rPr lang="en-GB" dirty="0"/>
            </a:br>
            <a:endParaRPr lang="en-GB" dirty="0"/>
          </a:p>
        </p:txBody>
      </p:sp>
      <p:sp>
        <p:nvSpPr>
          <p:cNvPr id="6" name="Main Headline" descr="Headline">
            <a:extLst>
              <a:ext uri="{FF2B5EF4-FFF2-40B4-BE49-F238E27FC236}">
                <a16:creationId xmlns:a16="http://schemas.microsoft.com/office/drawing/2014/main" id="{F833FB40-EB53-5843-98C6-9C72F5A14103}"/>
              </a:ext>
            </a:extLst>
          </p:cNvPr>
          <p:cNvSpPr>
            <a:spLocks noGrp="1"/>
          </p:cNvSpPr>
          <p:nvPr>
            <p:ph type="title" hasCustomPrompt="1"/>
          </p:nvPr>
        </p:nvSpPr>
        <p:spPr>
          <a:xfrm>
            <a:off x="-2" y="1440000"/>
            <a:ext cx="6480000" cy="2880000"/>
          </a:xfrm>
          <a:solidFill>
            <a:schemeClr val="bg1"/>
          </a:solidFill>
        </p:spPr>
        <p:txBody>
          <a:bodyPr lIns="360000" tIns="180000"/>
          <a:lstStyle>
            <a:lvl1pPr>
              <a:defRPr baseline="0">
                <a:solidFill>
                  <a:srgbClr val="000000"/>
                </a:solidFill>
              </a:defRPr>
            </a:lvl1pPr>
          </a:lstStyle>
          <a:p>
            <a:r>
              <a:rPr lang="en-US" dirty="0"/>
              <a:t>Main headline, </a:t>
            </a:r>
            <a:br>
              <a:rPr lang="en-US" dirty="0"/>
            </a:br>
            <a:r>
              <a:rPr lang="en-US" dirty="0"/>
              <a:t>Arial 44pt bold</a:t>
            </a:r>
          </a:p>
        </p:txBody>
      </p:sp>
      <p:sp>
        <p:nvSpPr>
          <p:cNvPr id="8" name="Picture " descr="Image">
            <a:extLst>
              <a:ext uri="{FF2B5EF4-FFF2-40B4-BE49-F238E27FC236}">
                <a16:creationId xmlns:a16="http://schemas.microsoft.com/office/drawing/2014/main" id="{9390C092-D95C-EF41-9B4C-B77F203C0B07}"/>
              </a:ext>
            </a:extLst>
          </p:cNvPr>
          <p:cNvSpPr>
            <a:spLocks noGrp="1"/>
          </p:cNvSpPr>
          <p:nvPr>
            <p:ph type="pic" sz="quarter" idx="16" hasCustomPrompt="1"/>
          </p:nvPr>
        </p:nvSpPr>
        <p:spPr>
          <a:xfrm>
            <a:off x="8266715" y="900000"/>
            <a:ext cx="3536848" cy="2906486"/>
          </a:xfrm>
          <a:solidFill>
            <a:srgbClr val="FFFFFF"/>
          </a:solidFill>
          <a:ln>
            <a:noFill/>
          </a:ln>
        </p:spPr>
        <p:txBody>
          <a:bodyPr anchor="b" anchorCtr="0"/>
          <a:lstStyle>
            <a:lvl1pPr marL="11112" indent="0" algn="ctr">
              <a:buNone/>
              <a:defRPr sz="2400"/>
            </a:lvl1pPr>
          </a:lstStyle>
          <a:p>
            <a:r>
              <a:rPr lang="en-GB" dirty="0"/>
              <a:t>Click to add picture</a:t>
            </a:r>
            <a:br>
              <a:rPr lang="en-GB" dirty="0"/>
            </a:br>
            <a:endParaRPr lang="en-GB" dirty="0"/>
          </a:p>
        </p:txBody>
      </p:sp>
      <p:sp>
        <p:nvSpPr>
          <p:cNvPr id="9" name="Text" descr="Text">
            <a:extLst>
              <a:ext uri="{FF2B5EF4-FFF2-40B4-BE49-F238E27FC236}">
                <a16:creationId xmlns:a16="http://schemas.microsoft.com/office/drawing/2014/main" id="{B97104E0-DC3E-EB49-A0B8-75D9C6ED8EDC}"/>
              </a:ext>
            </a:extLst>
          </p:cNvPr>
          <p:cNvSpPr>
            <a:spLocks noGrp="1"/>
          </p:cNvSpPr>
          <p:nvPr>
            <p:ph type="body" sz="quarter" idx="15"/>
          </p:nvPr>
        </p:nvSpPr>
        <p:spPr>
          <a:xfrm>
            <a:off x="8262900" y="4164600"/>
            <a:ext cx="3542400" cy="2287000"/>
          </a:xfrm>
        </p:spPr>
        <p:txBody>
          <a:bodyPr/>
          <a:lstStyle>
            <a:lvl1pPr marL="0" marR="0" indent="0" algn="l" defTabSz="914400" rtl="0" eaLnBrk="1" fontAlgn="base" latinLnBrk="0" hangingPunct="1">
              <a:lnSpc>
                <a:spcPct val="90000"/>
              </a:lnSpc>
              <a:spcBef>
                <a:spcPts val="1000"/>
              </a:spcBef>
              <a:spcAft>
                <a:spcPct val="0"/>
              </a:spcAft>
              <a:buClrTx/>
              <a:buSzTx/>
              <a:buFontTx/>
              <a:buNone/>
              <a:tabLst/>
              <a:defRPr sz="1800"/>
            </a:lvl1pPr>
          </a:lstStyle>
          <a:p>
            <a:pPr marL="0" marR="0" lvl="0" indent="0" algn="l" defTabSz="914400" rtl="0" eaLnBrk="1" fontAlgn="base" latinLnBrk="0" hangingPunct="1">
              <a:lnSpc>
                <a:spcPct val="90000"/>
              </a:lnSpc>
              <a:spcBef>
                <a:spcPts val="1000"/>
              </a:spcBef>
              <a:spcAft>
                <a:spcPct val="0"/>
              </a:spcAft>
              <a:buClrTx/>
              <a:buSzTx/>
              <a:buFontTx/>
              <a:buNone/>
              <a:tabLst/>
              <a:defRPr/>
            </a:pPr>
            <a:r>
              <a:rPr lang="en-US">
                <a:latin typeface="Arial" panose="020B0604020202020204" pitchFamily="34" charset="0"/>
                <a:cs typeface="Arial" panose="020B0604020202020204" pitchFamily="34" charset="0"/>
              </a:rPr>
              <a:t>Click to edit Master text styles</a:t>
            </a:r>
          </a:p>
        </p:txBody>
      </p:sp>
    </p:spTree>
    <p:extLst>
      <p:ext uri="{BB962C8B-B14F-4D97-AF65-F5344CB8AC3E}">
        <p14:creationId xmlns:p14="http://schemas.microsoft.com/office/powerpoint/2010/main" val="2427144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CL 2 column text">
    <p:spTree>
      <p:nvGrpSpPr>
        <p:cNvPr id="1" name=""/>
        <p:cNvGrpSpPr/>
        <p:nvPr/>
      </p:nvGrpSpPr>
      <p:grpSpPr>
        <a:xfrm>
          <a:off x="0" y="0"/>
          <a:ext cx="0" cy="0"/>
          <a:chOff x="0" y="0"/>
          <a:chExt cx="0" cy="0"/>
        </a:xfrm>
      </p:grpSpPr>
      <p:sp>
        <p:nvSpPr>
          <p:cNvPr id="2" name="Main Headline" descr="Headline">
            <a:extLst>
              <a:ext uri="{FF2B5EF4-FFF2-40B4-BE49-F238E27FC236}">
                <a16:creationId xmlns:a16="http://schemas.microsoft.com/office/drawing/2014/main" id="{D136E2B9-C028-5142-BBB3-807BD19349DB}"/>
              </a:ext>
            </a:extLst>
          </p:cNvPr>
          <p:cNvSpPr>
            <a:spLocks noGrp="1"/>
          </p:cNvSpPr>
          <p:nvPr>
            <p:ph type="title" hasCustomPrompt="1"/>
          </p:nvPr>
        </p:nvSpPr>
        <p:spPr>
          <a:xfrm>
            <a:off x="360000" y="899999"/>
            <a:ext cx="8999900" cy="1368000"/>
          </a:xfrm>
        </p:spPr>
        <p:txBody>
          <a:bodyPr/>
          <a:lstStyle/>
          <a:p>
            <a:r>
              <a:rPr lang="en-US" dirty="0"/>
              <a:t>Main headline, Arial 44pt bold</a:t>
            </a:r>
          </a:p>
        </p:txBody>
      </p:sp>
      <p:sp>
        <p:nvSpPr>
          <p:cNvPr id="7" name="Text" descr="Text">
            <a:extLst>
              <a:ext uri="{FF2B5EF4-FFF2-40B4-BE49-F238E27FC236}">
                <a16:creationId xmlns:a16="http://schemas.microsoft.com/office/drawing/2014/main" id="{2D2A157B-B06B-5E44-8987-B8F38A7435D7}"/>
              </a:ext>
            </a:extLst>
          </p:cNvPr>
          <p:cNvSpPr>
            <a:spLocks noGrp="1"/>
          </p:cNvSpPr>
          <p:nvPr>
            <p:ph type="body" sz="quarter" idx="13"/>
          </p:nvPr>
        </p:nvSpPr>
        <p:spPr>
          <a:xfrm>
            <a:off x="360000" y="2412000"/>
            <a:ext cx="5399088" cy="3600000"/>
          </a:xfrm>
        </p:spPr>
        <p:txBody>
          <a:bodyPr/>
          <a:lstStyle>
            <a:lvl1pPr marL="225425" marR="0" indent="-225425"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sz="2400"/>
            </a:lvl1pPr>
            <a:lvl2pPr marL="222250" indent="-222250">
              <a:buFont typeface="Arial" panose="020B0604020202020204" pitchFamily="34" charset="0"/>
              <a:buChar char="•"/>
              <a:tabLst/>
              <a:defRPr/>
            </a:lvl2pPr>
          </a:lstStyle>
          <a:p>
            <a:pPr lvl="0"/>
            <a:r>
              <a:rPr lang="en-US"/>
              <a:t>Click to edit Master text styles</a:t>
            </a:r>
          </a:p>
        </p:txBody>
      </p:sp>
      <p:sp>
        <p:nvSpPr>
          <p:cNvPr id="10" name="Text" descr="Text">
            <a:extLst>
              <a:ext uri="{FF2B5EF4-FFF2-40B4-BE49-F238E27FC236}">
                <a16:creationId xmlns:a16="http://schemas.microsoft.com/office/drawing/2014/main" id="{35F69D9D-B78C-6D4D-8B1E-AB31E336A54A}"/>
              </a:ext>
            </a:extLst>
          </p:cNvPr>
          <p:cNvSpPr>
            <a:spLocks noGrp="1"/>
          </p:cNvSpPr>
          <p:nvPr>
            <p:ph type="body" sz="quarter" idx="15"/>
          </p:nvPr>
        </p:nvSpPr>
        <p:spPr>
          <a:xfrm>
            <a:off x="5940000" y="2412000"/>
            <a:ext cx="5399088" cy="3600000"/>
          </a:xfrm>
        </p:spPr>
        <p:txBody>
          <a:bodyPr/>
          <a:lstStyle>
            <a:lvl1pPr marL="225425" marR="0" indent="-225425"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sz="2400"/>
            </a:lvl1pPr>
            <a:lvl2pPr marL="222250" indent="-222250">
              <a:buFont typeface="Arial" panose="020B0604020202020204" pitchFamily="34" charset="0"/>
              <a:buChar char="•"/>
              <a:tabLst/>
              <a:defRPr/>
            </a:lvl2pPr>
          </a:lstStyle>
          <a:p>
            <a:pPr lvl="0"/>
            <a:r>
              <a:rPr lang="en-US"/>
              <a:t>Click to edit Master text styles</a:t>
            </a:r>
          </a:p>
        </p:txBody>
      </p:sp>
      <p:sp>
        <p:nvSpPr>
          <p:cNvPr id="3" name="Date Placeholder 2">
            <a:extLst>
              <a:ext uri="{FF2B5EF4-FFF2-40B4-BE49-F238E27FC236}">
                <a16:creationId xmlns:a16="http://schemas.microsoft.com/office/drawing/2014/main" id="{06E4EAF8-165C-2D4A-9B32-495E40A0715F}"/>
              </a:ext>
            </a:extLst>
          </p:cNvPr>
          <p:cNvSpPr>
            <a:spLocks noGrp="1"/>
          </p:cNvSpPr>
          <p:nvPr>
            <p:ph type="dt" sz="half" idx="10"/>
          </p:nvPr>
        </p:nvSpPr>
        <p:spPr/>
        <p:txBody>
          <a:bodyPr/>
          <a:lstStyle/>
          <a:p>
            <a:pPr>
              <a:defRPr/>
            </a:pPr>
            <a:fld id="{C6478F44-CA4B-8F47-8400-2C19AC9A20AB}" type="datetimeFigureOut">
              <a:rPr lang="en-US" smtClean="0"/>
              <a:pPr>
                <a:defRPr/>
              </a:pPr>
              <a:t>7/22/26</a:t>
            </a:fld>
            <a:endParaRPr lang="en-US" dirty="0"/>
          </a:p>
        </p:txBody>
      </p:sp>
      <p:sp>
        <p:nvSpPr>
          <p:cNvPr id="4" name="Footer Placeholder 3">
            <a:extLst>
              <a:ext uri="{FF2B5EF4-FFF2-40B4-BE49-F238E27FC236}">
                <a16:creationId xmlns:a16="http://schemas.microsoft.com/office/drawing/2014/main" id="{5EBBB3CA-848C-EF44-BEE5-EB67145F2B76}"/>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BADB6E47-510B-8542-8D2A-81F475B8DED3}"/>
              </a:ext>
            </a:extLst>
          </p:cNvPr>
          <p:cNvSpPr>
            <a:spLocks noGrp="1"/>
          </p:cNvSpPr>
          <p:nvPr>
            <p:ph type="sldNum" sz="quarter" idx="12"/>
          </p:nvPr>
        </p:nvSpPr>
        <p:spPr/>
        <p:txBody>
          <a:bodyPr/>
          <a:lstStyle/>
          <a:p>
            <a:pPr>
              <a:defRPr/>
            </a:pPr>
            <a:fld id="{A68DF897-BF7D-364E-94C4-DBD7D61CD3A9}" type="slidenum">
              <a:rPr lang="en-US" smtClean="0"/>
              <a:pPr>
                <a:defRPr/>
              </a:pPr>
              <a:t>‹#›</a:t>
            </a:fld>
            <a:endParaRPr lang="en-US" dirty="0"/>
          </a:p>
        </p:txBody>
      </p:sp>
    </p:spTree>
    <p:extLst>
      <p:ext uri="{BB962C8B-B14F-4D97-AF65-F5344CB8AC3E}">
        <p14:creationId xmlns:p14="http://schemas.microsoft.com/office/powerpoint/2010/main" val="1997627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CL 4 column text">
    <p:spTree>
      <p:nvGrpSpPr>
        <p:cNvPr id="1" name=""/>
        <p:cNvGrpSpPr/>
        <p:nvPr/>
      </p:nvGrpSpPr>
      <p:grpSpPr>
        <a:xfrm>
          <a:off x="0" y="0"/>
          <a:ext cx="0" cy="0"/>
          <a:chOff x="0" y="0"/>
          <a:chExt cx="0" cy="0"/>
        </a:xfrm>
      </p:grpSpPr>
      <p:sp>
        <p:nvSpPr>
          <p:cNvPr id="2" name="Main Headline" descr="Headline">
            <a:extLst>
              <a:ext uri="{FF2B5EF4-FFF2-40B4-BE49-F238E27FC236}">
                <a16:creationId xmlns:a16="http://schemas.microsoft.com/office/drawing/2014/main" id="{D136E2B9-C028-5142-BBB3-807BD19349DB}"/>
              </a:ext>
            </a:extLst>
          </p:cNvPr>
          <p:cNvSpPr>
            <a:spLocks noGrp="1"/>
          </p:cNvSpPr>
          <p:nvPr>
            <p:ph type="title" hasCustomPrompt="1"/>
          </p:nvPr>
        </p:nvSpPr>
        <p:spPr>
          <a:xfrm>
            <a:off x="360000" y="899999"/>
            <a:ext cx="8999900" cy="1368000"/>
          </a:xfrm>
        </p:spPr>
        <p:txBody>
          <a:bodyPr/>
          <a:lstStyle/>
          <a:p>
            <a:r>
              <a:rPr lang="en-US" dirty="0"/>
              <a:t>Main headline, Arial 44pt bold</a:t>
            </a:r>
          </a:p>
        </p:txBody>
      </p:sp>
      <p:sp>
        <p:nvSpPr>
          <p:cNvPr id="15" name="Text" descr="Text">
            <a:extLst>
              <a:ext uri="{FF2B5EF4-FFF2-40B4-BE49-F238E27FC236}">
                <a16:creationId xmlns:a16="http://schemas.microsoft.com/office/drawing/2014/main" id="{23293D9A-92DE-2745-A551-12503D5B3859}"/>
              </a:ext>
            </a:extLst>
          </p:cNvPr>
          <p:cNvSpPr>
            <a:spLocks noGrp="1"/>
          </p:cNvSpPr>
          <p:nvPr>
            <p:ph type="body" sz="quarter" idx="13"/>
          </p:nvPr>
        </p:nvSpPr>
        <p:spPr>
          <a:xfrm>
            <a:off x="360000" y="2412000"/>
            <a:ext cx="2610000" cy="3764200"/>
          </a:xfrm>
          <a:noFill/>
        </p:spPr>
        <p:txBody>
          <a:bodyPr lIns="0" tIns="0" rIns="0" bIns="0"/>
          <a:lstStyle>
            <a:lvl1pPr>
              <a:defRPr sz="1800"/>
            </a:lvl1pPr>
            <a:lvl2pPr>
              <a:buFontTx/>
              <a:buNone/>
              <a:defRPr/>
            </a:lvl2pPr>
            <a:lvl3pPr marL="180975" indent="-169863">
              <a:tabLst/>
              <a:defRPr/>
            </a:lvl3pPr>
          </a:lstStyle>
          <a:p>
            <a:pPr lvl="0"/>
            <a:r>
              <a:rPr lang="en-US"/>
              <a:t>Click to edit Master text styles</a:t>
            </a:r>
          </a:p>
        </p:txBody>
      </p:sp>
      <p:sp>
        <p:nvSpPr>
          <p:cNvPr id="10" name="Text" descr="Text">
            <a:extLst>
              <a:ext uri="{FF2B5EF4-FFF2-40B4-BE49-F238E27FC236}">
                <a16:creationId xmlns:a16="http://schemas.microsoft.com/office/drawing/2014/main" id="{F11753E1-8533-844D-B406-655C6C933046}"/>
              </a:ext>
            </a:extLst>
          </p:cNvPr>
          <p:cNvSpPr>
            <a:spLocks noGrp="1"/>
          </p:cNvSpPr>
          <p:nvPr>
            <p:ph type="body" sz="quarter" idx="14"/>
          </p:nvPr>
        </p:nvSpPr>
        <p:spPr>
          <a:xfrm>
            <a:off x="3287688" y="2412000"/>
            <a:ext cx="2610000" cy="3764200"/>
          </a:xfrm>
          <a:noFill/>
        </p:spPr>
        <p:txBody>
          <a:bodyPr lIns="0" tIns="0" rIns="0" bIns="0"/>
          <a:lstStyle>
            <a:lvl1pPr>
              <a:defRPr sz="1800"/>
            </a:lvl1pPr>
            <a:lvl2pPr>
              <a:buFontTx/>
              <a:buNone/>
              <a:defRPr/>
            </a:lvl2pPr>
            <a:lvl3pPr marL="180975" indent="-169863">
              <a:tabLst/>
              <a:defRPr/>
            </a:lvl3pPr>
          </a:lstStyle>
          <a:p>
            <a:pPr lvl="0"/>
            <a:r>
              <a:rPr lang="en-US"/>
              <a:t>Click to edit Master text styles</a:t>
            </a:r>
          </a:p>
        </p:txBody>
      </p:sp>
      <p:sp>
        <p:nvSpPr>
          <p:cNvPr id="11" name="Text" descr="Text">
            <a:extLst>
              <a:ext uri="{FF2B5EF4-FFF2-40B4-BE49-F238E27FC236}">
                <a16:creationId xmlns:a16="http://schemas.microsoft.com/office/drawing/2014/main" id="{562D057E-84DA-844C-8F30-A88C629E1DFE}"/>
              </a:ext>
            </a:extLst>
          </p:cNvPr>
          <p:cNvSpPr>
            <a:spLocks noGrp="1"/>
          </p:cNvSpPr>
          <p:nvPr>
            <p:ph type="body" sz="quarter" idx="15"/>
          </p:nvPr>
        </p:nvSpPr>
        <p:spPr>
          <a:xfrm>
            <a:off x="6168008" y="2412000"/>
            <a:ext cx="2610000" cy="3764200"/>
          </a:xfrm>
          <a:noFill/>
        </p:spPr>
        <p:txBody>
          <a:bodyPr lIns="0" tIns="0" rIns="0" bIns="0"/>
          <a:lstStyle>
            <a:lvl1pPr>
              <a:defRPr sz="1800"/>
            </a:lvl1pPr>
            <a:lvl2pPr>
              <a:buFontTx/>
              <a:buNone/>
              <a:defRPr/>
            </a:lvl2pPr>
            <a:lvl3pPr marL="180975" indent="-169863">
              <a:tabLst/>
              <a:defRPr/>
            </a:lvl3pPr>
          </a:lstStyle>
          <a:p>
            <a:pPr lvl="0"/>
            <a:r>
              <a:rPr lang="en-US"/>
              <a:t>Click to edit Master text styles</a:t>
            </a:r>
          </a:p>
        </p:txBody>
      </p:sp>
      <p:sp>
        <p:nvSpPr>
          <p:cNvPr id="12" name="Text" descr="Text">
            <a:extLst>
              <a:ext uri="{FF2B5EF4-FFF2-40B4-BE49-F238E27FC236}">
                <a16:creationId xmlns:a16="http://schemas.microsoft.com/office/drawing/2014/main" id="{3FA6CE8B-790A-C44A-B1D0-DA5AC754A4F7}"/>
              </a:ext>
            </a:extLst>
          </p:cNvPr>
          <p:cNvSpPr>
            <a:spLocks noGrp="1"/>
          </p:cNvSpPr>
          <p:nvPr>
            <p:ph type="body" sz="quarter" idx="16"/>
          </p:nvPr>
        </p:nvSpPr>
        <p:spPr>
          <a:xfrm>
            <a:off x="9048328" y="2412000"/>
            <a:ext cx="2610000" cy="3764200"/>
          </a:xfrm>
          <a:noFill/>
        </p:spPr>
        <p:txBody>
          <a:bodyPr lIns="0" tIns="0" rIns="0" bIns="0"/>
          <a:lstStyle>
            <a:lvl1pPr>
              <a:defRPr sz="1800"/>
            </a:lvl1pPr>
            <a:lvl2pPr>
              <a:buFontTx/>
              <a:buNone/>
              <a:defRPr/>
            </a:lvl2pPr>
            <a:lvl3pPr marL="180975" indent="-169863">
              <a:tabLst/>
              <a:defRPr/>
            </a:lvl3pPr>
          </a:lstStyle>
          <a:p>
            <a:pPr lvl="0"/>
            <a:r>
              <a:rPr lang="en-US"/>
              <a:t>Click to edit Master text styles</a:t>
            </a:r>
          </a:p>
        </p:txBody>
      </p:sp>
      <p:sp>
        <p:nvSpPr>
          <p:cNvPr id="3" name="Date Placeholder 2">
            <a:extLst>
              <a:ext uri="{FF2B5EF4-FFF2-40B4-BE49-F238E27FC236}">
                <a16:creationId xmlns:a16="http://schemas.microsoft.com/office/drawing/2014/main" id="{06E4EAF8-165C-2D4A-9B32-495E40A0715F}"/>
              </a:ext>
            </a:extLst>
          </p:cNvPr>
          <p:cNvSpPr>
            <a:spLocks noGrp="1"/>
          </p:cNvSpPr>
          <p:nvPr>
            <p:ph type="dt" sz="half" idx="10"/>
          </p:nvPr>
        </p:nvSpPr>
        <p:spPr/>
        <p:txBody>
          <a:bodyPr/>
          <a:lstStyle/>
          <a:p>
            <a:pPr>
              <a:defRPr/>
            </a:pPr>
            <a:fld id="{C6478F44-CA4B-8F47-8400-2C19AC9A20AB}" type="datetimeFigureOut">
              <a:rPr lang="en-US" smtClean="0"/>
              <a:pPr>
                <a:defRPr/>
              </a:pPr>
              <a:t>7/22/26</a:t>
            </a:fld>
            <a:endParaRPr lang="en-US" dirty="0"/>
          </a:p>
        </p:txBody>
      </p:sp>
      <p:sp>
        <p:nvSpPr>
          <p:cNvPr id="4" name="Footer Placeholder 3">
            <a:extLst>
              <a:ext uri="{FF2B5EF4-FFF2-40B4-BE49-F238E27FC236}">
                <a16:creationId xmlns:a16="http://schemas.microsoft.com/office/drawing/2014/main" id="{5EBBB3CA-848C-EF44-BEE5-EB67145F2B76}"/>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BADB6E47-510B-8542-8D2A-81F475B8DED3}"/>
              </a:ext>
            </a:extLst>
          </p:cNvPr>
          <p:cNvSpPr>
            <a:spLocks noGrp="1"/>
          </p:cNvSpPr>
          <p:nvPr>
            <p:ph type="sldNum" sz="quarter" idx="12"/>
          </p:nvPr>
        </p:nvSpPr>
        <p:spPr/>
        <p:txBody>
          <a:bodyPr/>
          <a:lstStyle/>
          <a:p>
            <a:pPr>
              <a:defRPr/>
            </a:pPr>
            <a:fld id="{A68DF897-BF7D-364E-94C4-DBD7D61CD3A9}" type="slidenum">
              <a:rPr lang="en-US" smtClean="0"/>
              <a:pPr>
                <a:defRPr/>
              </a:pPr>
              <a:t>‹#›</a:t>
            </a:fld>
            <a:endParaRPr lang="en-US" dirty="0"/>
          </a:p>
        </p:txBody>
      </p:sp>
    </p:spTree>
    <p:extLst>
      <p:ext uri="{BB962C8B-B14F-4D97-AF65-F5344CB8AC3E}">
        <p14:creationId xmlns:p14="http://schemas.microsoft.com/office/powerpoint/2010/main" val="3026334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theme" Target="../theme/theme4.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AFAFA"/>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8EFB932-72F6-4CBA-6FEB-A1C87C3E2B6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Text Placeholder 2">
            <a:extLst>
              <a:ext uri="{FF2B5EF4-FFF2-40B4-BE49-F238E27FC236}">
                <a16:creationId xmlns:a16="http://schemas.microsoft.com/office/drawing/2014/main" id="{4B7535A7-95E3-9ECC-2AB7-38A7CCB70C3A}"/>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Date Placeholder 3">
            <a:extLst>
              <a:ext uri="{FF2B5EF4-FFF2-40B4-BE49-F238E27FC236}">
                <a16:creationId xmlns:a16="http://schemas.microsoft.com/office/drawing/2014/main" id="{967EC898-C04D-6DC9-6B6C-687E14A44B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82000"/>
                  </a:schemeClr>
                </a:solidFill>
                <a:latin typeface="+mn-lt"/>
              </a:defRPr>
            </a:lvl1pPr>
          </a:lstStyle>
          <a:p>
            <a:pPr>
              <a:defRPr/>
            </a:pPr>
            <a:fld id="{C6478F44-CA4B-8F47-8400-2C19AC9A20AB}" type="datetimeFigureOut">
              <a:rPr lang="en-US" smtClean="0"/>
              <a:pPr>
                <a:defRPr/>
              </a:pPr>
              <a:t>7/22/26</a:t>
            </a:fld>
            <a:endParaRPr lang="en-US" dirty="0"/>
          </a:p>
        </p:txBody>
      </p:sp>
      <p:sp>
        <p:nvSpPr>
          <p:cNvPr id="5" name="Footer Placeholder 4">
            <a:extLst>
              <a:ext uri="{FF2B5EF4-FFF2-40B4-BE49-F238E27FC236}">
                <a16:creationId xmlns:a16="http://schemas.microsoft.com/office/drawing/2014/main" id="{002E0168-97EC-80DE-F95B-43B3D58D1A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82000"/>
                  </a:schemeClr>
                </a:solidFill>
                <a:latin typeface="+mn-lt"/>
              </a:defRPr>
            </a:lvl1pPr>
          </a:lstStyle>
          <a:p>
            <a:pPr>
              <a:defRPr/>
            </a:pPr>
            <a:endParaRPr lang="en-US" dirty="0"/>
          </a:p>
        </p:txBody>
      </p:sp>
      <p:sp>
        <p:nvSpPr>
          <p:cNvPr id="6" name="Slide Number Placeholder 5">
            <a:extLst>
              <a:ext uri="{FF2B5EF4-FFF2-40B4-BE49-F238E27FC236}">
                <a16:creationId xmlns:a16="http://schemas.microsoft.com/office/drawing/2014/main" id="{CB7FC3CD-3B08-08DC-095A-B2AC9F42A0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82000"/>
                  </a:schemeClr>
                </a:solidFill>
                <a:latin typeface="+mn-lt"/>
              </a:defRPr>
            </a:lvl1pPr>
          </a:lstStyle>
          <a:p>
            <a:pPr>
              <a:defRPr/>
            </a:pPr>
            <a:fld id="{A68DF897-BF7D-364E-94C4-DBD7D61CD3A9}" type="slidenum">
              <a:rPr lang="en-US" smtClean="0"/>
              <a:pPr>
                <a:defRPr/>
              </a:pPr>
              <a:t>‹#›</a:t>
            </a:fld>
            <a:endParaRPr lang="en-US" dirty="0"/>
          </a:p>
        </p:txBody>
      </p:sp>
      <p:sp>
        <p:nvSpPr>
          <p:cNvPr id="3" name="TextBox 2">
            <a:extLst>
              <a:ext uri="{FF2B5EF4-FFF2-40B4-BE49-F238E27FC236}">
                <a16:creationId xmlns:a16="http://schemas.microsoft.com/office/drawing/2014/main" id="{9F0EF4D4-77EF-ED33-63A6-B0298B63DA5D}"/>
              </a:ext>
              <a:ext uri="{C183D7F6-B498-43B3-948B-1728B52AA6E4}">
                <adec:decorative xmlns:adec="http://schemas.microsoft.com/office/drawing/2017/decorative" val="0"/>
              </a:ext>
            </a:extLst>
          </p:cNvPr>
          <p:cNvSpPr txBox="1"/>
          <p:nvPr/>
        </p:nvSpPr>
        <p:spPr>
          <a:xfrm>
            <a:off x="1" y="6382921"/>
            <a:ext cx="8610600" cy="338554"/>
          </a:xfrm>
          <a:prstGeom prst="rect">
            <a:avLst/>
          </a:prstGeom>
          <a:solidFill>
            <a:schemeClr val="accent6"/>
          </a:solidFill>
        </p:spPr>
        <p:txBody>
          <a:bodyPr wrap="square" rtlCol="0">
            <a:spAutoFit/>
          </a:bodyPr>
          <a:lstStyle/>
          <a:p>
            <a:pPr lvl="1"/>
            <a:r>
              <a:rPr lang="en-GB" sz="1600" kern="1200" dirty="0">
                <a:solidFill>
                  <a:schemeClr val="tx2"/>
                </a:solidFill>
                <a:effectLst/>
                <a:latin typeface="Aptos" panose="020B0004020202020204" pitchFamily="34" charset="0"/>
                <a:ea typeface="+mn-ea"/>
                <a:cs typeface="+mn-cs"/>
              </a:rPr>
              <a:t>Remove these guidance slides once you have finished your presentation.</a:t>
            </a:r>
          </a:p>
        </p:txBody>
      </p:sp>
      <p:pic>
        <p:nvPicPr>
          <p:cNvPr id="2" name="UCL Branding">
            <a:extLst>
              <a:ext uri="{FF2B5EF4-FFF2-40B4-BE49-F238E27FC236}">
                <a16:creationId xmlns:a16="http://schemas.microsoft.com/office/drawing/2014/main" id="{68A66803-5FF4-6486-27AE-B7D6680B668C}"/>
              </a:ext>
            </a:extLst>
          </p:cNvPr>
          <p:cNvPicPr>
            <a:picLocks noChangeAspect="1"/>
          </p:cNvPicPr>
          <p:nvPr userDrawn="1"/>
        </p:nvPicPr>
        <p:blipFill>
          <a:blip r:embed="rId15"/>
          <a:srcRect/>
          <a:stretch/>
        </p:blipFill>
        <p:spPr>
          <a:xfrm>
            <a:off x="0" y="0"/>
            <a:ext cx="12192000" cy="550662"/>
          </a:xfrm>
          <a:prstGeom prst="rect">
            <a:avLst/>
          </a:prstGeom>
        </p:spPr>
      </p:pic>
    </p:spTree>
    <p:extLst>
      <p:ext uri="{BB962C8B-B14F-4D97-AF65-F5344CB8AC3E}">
        <p14:creationId xmlns:p14="http://schemas.microsoft.com/office/powerpoint/2010/main" val="19146978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22" r:id="rId3"/>
    <p:sldLayoutId id="2147483723" r:id="rId4"/>
    <p:sldLayoutId id="2147483726" r:id="rId5"/>
    <p:sldLayoutId id="2147483727" r:id="rId6"/>
    <p:sldLayoutId id="2147483730" r:id="rId7"/>
    <p:sldLayoutId id="2147483732" r:id="rId8"/>
    <p:sldLayoutId id="2147483734" r:id="rId9"/>
    <p:sldLayoutId id="2147483735" r:id="rId10"/>
    <p:sldLayoutId id="2147483736" r:id="rId11"/>
    <p:sldLayoutId id="2147483737" r:id="rId12"/>
    <p:sldLayoutId id="2147483738" r:id="rId13"/>
  </p:sldLayoutIdLst>
  <p:txStyles>
    <p:titleStyle>
      <a:lvl1pPr algn="l" rtl="0" eaLnBrk="1" fontAlgn="base" hangingPunct="1">
        <a:lnSpc>
          <a:spcPct val="90000"/>
        </a:lnSpc>
        <a:spcBef>
          <a:spcPct val="0"/>
        </a:spcBef>
        <a:spcAft>
          <a:spcPct val="0"/>
        </a:spcAft>
        <a:defRPr sz="4400" b="1" i="0" kern="1200">
          <a:solidFill>
            <a:schemeClr val="tx1"/>
          </a:solidFill>
          <a:latin typeface="Aptos" panose="020B0004020202020204" pitchFamily="34" charset="0"/>
          <a:ea typeface="+mj-ea"/>
          <a:cs typeface="+mj-cs"/>
        </a:defRPr>
      </a:lvl1pPr>
      <a:lvl2pPr algn="l" rtl="0" eaLnBrk="1" fontAlgn="base" hangingPunct="1">
        <a:lnSpc>
          <a:spcPct val="90000"/>
        </a:lnSpc>
        <a:spcBef>
          <a:spcPct val="0"/>
        </a:spcBef>
        <a:spcAft>
          <a:spcPct val="0"/>
        </a:spcAft>
        <a:defRPr sz="4400">
          <a:solidFill>
            <a:schemeClr val="tx1"/>
          </a:solidFill>
          <a:latin typeface="Aptos Display" panose="020B0004020202020204" pitchFamily="34" charset="0"/>
        </a:defRPr>
      </a:lvl2pPr>
      <a:lvl3pPr algn="l" rtl="0" eaLnBrk="1" fontAlgn="base" hangingPunct="1">
        <a:lnSpc>
          <a:spcPct val="90000"/>
        </a:lnSpc>
        <a:spcBef>
          <a:spcPct val="0"/>
        </a:spcBef>
        <a:spcAft>
          <a:spcPct val="0"/>
        </a:spcAft>
        <a:defRPr sz="4400">
          <a:solidFill>
            <a:schemeClr val="tx1"/>
          </a:solidFill>
          <a:latin typeface="Aptos Display" panose="020B0004020202020204" pitchFamily="34" charset="0"/>
        </a:defRPr>
      </a:lvl3pPr>
      <a:lvl4pPr algn="l" rtl="0" eaLnBrk="1" fontAlgn="base" hangingPunct="1">
        <a:lnSpc>
          <a:spcPct val="90000"/>
        </a:lnSpc>
        <a:spcBef>
          <a:spcPct val="0"/>
        </a:spcBef>
        <a:spcAft>
          <a:spcPct val="0"/>
        </a:spcAft>
        <a:defRPr sz="4400">
          <a:solidFill>
            <a:schemeClr val="tx1"/>
          </a:solidFill>
          <a:latin typeface="Aptos Display" panose="020B0004020202020204" pitchFamily="34" charset="0"/>
        </a:defRPr>
      </a:lvl4pPr>
      <a:lvl5pPr algn="l" rtl="0" eaLnBrk="1" fontAlgn="base" hangingPunct="1">
        <a:lnSpc>
          <a:spcPct val="90000"/>
        </a:lnSpc>
        <a:spcBef>
          <a:spcPct val="0"/>
        </a:spcBef>
        <a:spcAft>
          <a:spcPct val="0"/>
        </a:spcAft>
        <a:defRPr sz="4400">
          <a:solidFill>
            <a:schemeClr val="tx1"/>
          </a:solidFill>
          <a:latin typeface="Aptos Display" panose="020B0004020202020204" pitchFamily="34" charset="0"/>
        </a:defRPr>
      </a:lvl5pPr>
      <a:lvl6pPr marL="457200" algn="l" rtl="0" eaLnBrk="1" fontAlgn="base" hangingPunct="1">
        <a:lnSpc>
          <a:spcPct val="90000"/>
        </a:lnSpc>
        <a:spcBef>
          <a:spcPct val="0"/>
        </a:spcBef>
        <a:spcAft>
          <a:spcPct val="0"/>
        </a:spcAft>
        <a:defRPr sz="4400">
          <a:solidFill>
            <a:schemeClr val="tx1"/>
          </a:solidFill>
          <a:latin typeface="Aptos Display" panose="020B0004020202020204" pitchFamily="34" charset="0"/>
        </a:defRPr>
      </a:lvl6pPr>
      <a:lvl7pPr marL="914400" algn="l" rtl="0" eaLnBrk="1" fontAlgn="base" hangingPunct="1">
        <a:lnSpc>
          <a:spcPct val="90000"/>
        </a:lnSpc>
        <a:spcBef>
          <a:spcPct val="0"/>
        </a:spcBef>
        <a:spcAft>
          <a:spcPct val="0"/>
        </a:spcAft>
        <a:defRPr sz="4400">
          <a:solidFill>
            <a:schemeClr val="tx1"/>
          </a:solidFill>
          <a:latin typeface="Aptos Display" panose="020B0004020202020204" pitchFamily="34" charset="0"/>
        </a:defRPr>
      </a:lvl7pPr>
      <a:lvl8pPr marL="1371600" algn="l" rtl="0" eaLnBrk="1" fontAlgn="base" hangingPunct="1">
        <a:lnSpc>
          <a:spcPct val="90000"/>
        </a:lnSpc>
        <a:spcBef>
          <a:spcPct val="0"/>
        </a:spcBef>
        <a:spcAft>
          <a:spcPct val="0"/>
        </a:spcAft>
        <a:defRPr sz="4400">
          <a:solidFill>
            <a:schemeClr val="tx1"/>
          </a:solidFill>
          <a:latin typeface="Aptos Display" panose="020B0004020202020204" pitchFamily="34" charset="0"/>
        </a:defRPr>
      </a:lvl8pPr>
      <a:lvl9pPr marL="1828800" algn="l" rtl="0" eaLnBrk="1" fontAlgn="base" hangingPunct="1">
        <a:lnSpc>
          <a:spcPct val="90000"/>
        </a:lnSpc>
        <a:spcBef>
          <a:spcPct val="0"/>
        </a:spcBef>
        <a:spcAft>
          <a:spcPct val="0"/>
        </a:spcAft>
        <a:defRPr sz="4400">
          <a:solidFill>
            <a:schemeClr val="tx1"/>
          </a:solidFill>
          <a:latin typeface="Aptos Display" panose="020B0004020202020204" pitchFamily="34" charset="0"/>
        </a:defRPr>
      </a:lvl9pPr>
    </p:titleStyle>
    <p:bodyStyle>
      <a:lvl1pPr marL="228600" indent="-228600" algn="l" rtl="0" eaLnBrk="1" fontAlgn="base" hangingPunct="1">
        <a:lnSpc>
          <a:spcPct val="90000"/>
        </a:lnSpc>
        <a:spcBef>
          <a:spcPts val="1000"/>
        </a:spcBef>
        <a:spcAft>
          <a:spcPct val="0"/>
        </a:spcAft>
        <a:buFont typeface="Wingdings" pitchFamily="2" charset="2"/>
        <a:buChar char="§"/>
        <a:defRPr sz="2800" b="0" i="0" kern="1200">
          <a:solidFill>
            <a:schemeClr val="tx1"/>
          </a:solidFill>
          <a:latin typeface="Aptos" panose="020B0004020202020204" pitchFamily="34" charset="0"/>
          <a:ea typeface="+mn-ea"/>
          <a:cs typeface="+mn-cs"/>
        </a:defRPr>
      </a:lvl1pPr>
      <a:lvl2pPr marL="685800" indent="-228600" algn="l" rtl="0" eaLnBrk="1" fontAlgn="base" hangingPunct="1">
        <a:lnSpc>
          <a:spcPct val="90000"/>
        </a:lnSpc>
        <a:spcBef>
          <a:spcPts val="500"/>
        </a:spcBef>
        <a:spcAft>
          <a:spcPct val="0"/>
        </a:spcAft>
        <a:buFont typeface="Wingdings" pitchFamily="2" charset="2"/>
        <a:buChar char="§"/>
        <a:defRPr sz="2400" b="0" i="0" kern="1200">
          <a:solidFill>
            <a:schemeClr val="tx1"/>
          </a:solidFill>
          <a:latin typeface="Aptos" panose="020B0004020202020204" pitchFamily="34" charset="0"/>
          <a:ea typeface="+mn-ea"/>
          <a:cs typeface="+mn-cs"/>
        </a:defRPr>
      </a:lvl2pPr>
      <a:lvl3pPr marL="1143000" indent="-228600" algn="l" rtl="0" eaLnBrk="1" fontAlgn="base" hangingPunct="1">
        <a:lnSpc>
          <a:spcPct val="90000"/>
        </a:lnSpc>
        <a:spcBef>
          <a:spcPts val="500"/>
        </a:spcBef>
        <a:spcAft>
          <a:spcPct val="0"/>
        </a:spcAft>
        <a:buFont typeface="Wingdings" pitchFamily="2" charset="2"/>
        <a:buChar char="§"/>
        <a:defRPr sz="2000" b="0" i="0" kern="1200">
          <a:solidFill>
            <a:schemeClr val="tx1"/>
          </a:solidFill>
          <a:latin typeface="Aptos" panose="020B0004020202020204" pitchFamily="34" charset="0"/>
          <a:ea typeface="+mn-ea"/>
          <a:cs typeface="+mn-cs"/>
        </a:defRPr>
      </a:lvl3pPr>
      <a:lvl4pPr marL="1600200" indent="-228600" algn="l" rtl="0" eaLnBrk="1" fontAlgn="base" hangingPunct="1">
        <a:lnSpc>
          <a:spcPct val="90000"/>
        </a:lnSpc>
        <a:spcBef>
          <a:spcPts val="500"/>
        </a:spcBef>
        <a:spcAft>
          <a:spcPct val="0"/>
        </a:spcAft>
        <a:buFont typeface="Wingdings" pitchFamily="2" charset="2"/>
        <a:buChar char="§"/>
        <a:defRPr b="0" i="0" kern="1200">
          <a:solidFill>
            <a:schemeClr val="tx1"/>
          </a:solidFill>
          <a:latin typeface="Aptos" panose="020B0004020202020204" pitchFamily="34" charset="0"/>
          <a:ea typeface="+mn-ea"/>
          <a:cs typeface="+mn-cs"/>
        </a:defRPr>
      </a:lvl4pPr>
      <a:lvl5pPr marL="2057400" indent="-228600" algn="l" rtl="0" eaLnBrk="1" fontAlgn="base" hangingPunct="1">
        <a:lnSpc>
          <a:spcPct val="90000"/>
        </a:lnSpc>
        <a:spcBef>
          <a:spcPts val="500"/>
        </a:spcBef>
        <a:spcAft>
          <a:spcPct val="0"/>
        </a:spcAft>
        <a:buFont typeface="Wingdings" pitchFamily="2" charset="2"/>
        <a:buChar char="§"/>
        <a:defRPr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BDE158-E1C9-B1AC-ECDC-73BA00A9F65D}"/>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3" name="Text Placeholder 2">
            <a:extLst>
              <a:ext uri="{FF2B5EF4-FFF2-40B4-BE49-F238E27FC236}">
                <a16:creationId xmlns:a16="http://schemas.microsoft.com/office/drawing/2014/main" id="{BD52742C-E3D3-975E-E4B8-7BDB2954BB9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extLst>
      <p:ext uri="{BB962C8B-B14F-4D97-AF65-F5344CB8AC3E}">
        <p14:creationId xmlns:p14="http://schemas.microsoft.com/office/powerpoint/2010/main" val="3141991624"/>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73" r:id="rId18"/>
  </p:sldLayoutIdLst>
  <p:txStyles>
    <p:titleStyle>
      <a:lvl1pPr algn="l" defTabSz="914400" rtl="0" eaLnBrk="1" latinLnBrk="0" hangingPunct="1">
        <a:lnSpc>
          <a:spcPct val="90000"/>
        </a:lnSpc>
        <a:spcBef>
          <a:spcPct val="0"/>
        </a:spcBef>
        <a:buNone/>
        <a:defRPr sz="4000" b="1" i="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8">
          <p15:clr>
            <a:srgbClr val="F26B43"/>
          </p15:clr>
        </p15:guide>
        <p15:guide id="2" pos="258">
          <p15:clr>
            <a:srgbClr val="F26B43"/>
          </p15:clr>
        </p15:guide>
        <p15:guide id="3" orient="horz" pos="4064">
          <p15:clr>
            <a:srgbClr val="F26B43"/>
          </p15:clr>
        </p15:guide>
        <p15:guide id="4" pos="853">
          <p15:clr>
            <a:srgbClr val="F26B43"/>
          </p15:clr>
        </p15:guide>
        <p15:guide id="5" pos="1451">
          <p15:clr>
            <a:srgbClr val="F26B43"/>
          </p15:clr>
        </p15:guide>
        <p15:guide id="6" pos="2048">
          <p15:clr>
            <a:srgbClr val="F26B43"/>
          </p15:clr>
        </p15:guide>
        <p15:guide id="7" pos="2643">
          <p15:clr>
            <a:srgbClr val="F26B43"/>
          </p15:clr>
        </p15:guide>
        <p15:guide id="8" pos="3840">
          <p15:clr>
            <a:srgbClr val="F26B43"/>
          </p15:clr>
        </p15:guide>
        <p15:guide id="9" pos="3241">
          <p15:clr>
            <a:srgbClr val="F26B43"/>
          </p15:clr>
        </p15:guide>
        <p15:guide id="10" pos="4436">
          <p15:clr>
            <a:srgbClr val="F26B43"/>
          </p15:clr>
        </p15:guide>
        <p15:guide id="11" pos="5034">
          <p15:clr>
            <a:srgbClr val="F26B43"/>
          </p15:clr>
        </p15:guide>
        <p15:guide id="12" pos="5630">
          <p15:clr>
            <a:srgbClr val="F26B43"/>
          </p15:clr>
        </p15:guide>
        <p15:guide id="13" pos="6226">
          <p15:clr>
            <a:srgbClr val="F26B43"/>
          </p15:clr>
        </p15:guide>
        <p15:guide id="14" pos="6824">
          <p15:clr>
            <a:srgbClr val="F26B43"/>
          </p15:clr>
        </p15:guide>
        <p15:guide id="15" pos="7421">
          <p15:clr>
            <a:srgbClr val="F26B43"/>
          </p15:clr>
        </p15:guide>
        <p15:guide id="16" orient="horz" pos="3430">
          <p15:clr>
            <a:srgbClr val="F26B43"/>
          </p15:clr>
        </p15:guide>
        <p15:guide id="17" orient="horz" pos="2796">
          <p15:clr>
            <a:srgbClr val="F26B43"/>
          </p15:clr>
        </p15:guide>
        <p15:guide id="18" orient="horz" pos="894">
          <p15:clr>
            <a:srgbClr val="F26B43"/>
          </p15:clr>
        </p15:guide>
        <p15:guide id="19" orient="horz" pos="1526">
          <p15:clr>
            <a:srgbClr val="F26B43"/>
          </p15:clr>
        </p15:guide>
        <p15:guide id="2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4B97B0-6D67-3762-FAC1-F9C15B608960}"/>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3" name="Text Placeholder 2">
            <a:extLst>
              <a:ext uri="{FF2B5EF4-FFF2-40B4-BE49-F238E27FC236}">
                <a16:creationId xmlns:a16="http://schemas.microsoft.com/office/drawing/2014/main" id="{5E18E98D-5DC5-F844-0B8F-29580141F4D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extLst>
      <p:ext uri="{BB962C8B-B14F-4D97-AF65-F5344CB8AC3E}">
        <p14:creationId xmlns:p14="http://schemas.microsoft.com/office/powerpoint/2010/main" val="384635871"/>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Lst>
  <p:txStyles>
    <p:titleStyle>
      <a:lvl1pPr algn="l" defTabSz="914400" rtl="0" eaLnBrk="1" latinLnBrk="0" hangingPunct="1">
        <a:lnSpc>
          <a:spcPct val="90000"/>
        </a:lnSpc>
        <a:spcBef>
          <a:spcPct val="0"/>
        </a:spcBef>
        <a:buNone/>
        <a:defRPr sz="4000" b="1" i="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8">
          <p15:clr>
            <a:srgbClr val="F26B43"/>
          </p15:clr>
        </p15:guide>
        <p15:guide id="2" pos="258">
          <p15:clr>
            <a:srgbClr val="F26B43"/>
          </p15:clr>
        </p15:guide>
        <p15:guide id="3" orient="horz" pos="4064">
          <p15:clr>
            <a:srgbClr val="F26B43"/>
          </p15:clr>
        </p15:guide>
        <p15:guide id="4" pos="853">
          <p15:clr>
            <a:srgbClr val="F26B43"/>
          </p15:clr>
        </p15:guide>
        <p15:guide id="5" pos="1451">
          <p15:clr>
            <a:srgbClr val="F26B43"/>
          </p15:clr>
        </p15:guide>
        <p15:guide id="6" pos="2048">
          <p15:clr>
            <a:srgbClr val="F26B43"/>
          </p15:clr>
        </p15:guide>
        <p15:guide id="7" pos="2643">
          <p15:clr>
            <a:srgbClr val="F26B43"/>
          </p15:clr>
        </p15:guide>
        <p15:guide id="8" pos="3840">
          <p15:clr>
            <a:srgbClr val="F26B43"/>
          </p15:clr>
        </p15:guide>
        <p15:guide id="9" pos="3241">
          <p15:clr>
            <a:srgbClr val="F26B43"/>
          </p15:clr>
        </p15:guide>
        <p15:guide id="10" pos="4436">
          <p15:clr>
            <a:srgbClr val="F26B43"/>
          </p15:clr>
        </p15:guide>
        <p15:guide id="11" pos="5034">
          <p15:clr>
            <a:srgbClr val="F26B43"/>
          </p15:clr>
        </p15:guide>
        <p15:guide id="12" pos="5630">
          <p15:clr>
            <a:srgbClr val="F26B43"/>
          </p15:clr>
        </p15:guide>
        <p15:guide id="13" pos="6226">
          <p15:clr>
            <a:srgbClr val="F26B43"/>
          </p15:clr>
        </p15:guide>
        <p15:guide id="14" pos="6824">
          <p15:clr>
            <a:srgbClr val="F26B43"/>
          </p15:clr>
        </p15:guide>
        <p15:guide id="15" pos="7421">
          <p15:clr>
            <a:srgbClr val="F26B43"/>
          </p15:clr>
        </p15:guide>
        <p15:guide id="16" orient="horz" pos="3430">
          <p15:clr>
            <a:srgbClr val="F26B43"/>
          </p15:clr>
        </p15:guide>
        <p15:guide id="17" orient="horz" pos="2796">
          <p15:clr>
            <a:srgbClr val="F26B43"/>
          </p15:clr>
        </p15:guide>
        <p15:guide id="18" orient="horz" pos="894">
          <p15:clr>
            <a:srgbClr val="F26B43"/>
          </p15:clr>
        </p15:guide>
        <p15:guide id="19" orient="horz" pos="1526">
          <p15:clr>
            <a:srgbClr val="F26B43"/>
          </p15:clr>
        </p15:guide>
        <p15:guide id="2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BDE158-E1C9-B1AC-ECDC-73BA00A9F65D}"/>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 name="Text Placeholder 2">
            <a:extLst>
              <a:ext uri="{FF2B5EF4-FFF2-40B4-BE49-F238E27FC236}">
                <a16:creationId xmlns:a16="http://schemas.microsoft.com/office/drawing/2014/main" id="{BD52742C-E3D3-975E-E4B8-7BDB2954BB9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735701663"/>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Lst>
  <p:txStyles>
    <p:titleStyle>
      <a:lvl1pPr algn="l" defTabSz="914400" rtl="0" eaLnBrk="1" latinLnBrk="0" hangingPunct="1">
        <a:lnSpc>
          <a:spcPct val="90000"/>
        </a:lnSpc>
        <a:spcBef>
          <a:spcPct val="0"/>
        </a:spcBef>
        <a:buNone/>
        <a:defRPr sz="4000" b="0" i="0" kern="1200">
          <a:solidFill>
            <a:schemeClr val="tx1"/>
          </a:solidFill>
          <a:latin typeface="UCL Sans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UCL Sans" pitchFamily="2" charset="77"/>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UCL Sans" pitchFamily="2" charset="77"/>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UCL Sans" pitchFamily="2" charset="77"/>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UCL Sans" pitchFamily="2" charset="77"/>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UCL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8">
          <p15:clr>
            <a:srgbClr val="F26B43"/>
          </p15:clr>
        </p15:guide>
        <p15:guide id="2" pos="258">
          <p15:clr>
            <a:srgbClr val="F26B43"/>
          </p15:clr>
        </p15:guide>
        <p15:guide id="3" orient="horz" pos="4064">
          <p15:clr>
            <a:srgbClr val="F26B43"/>
          </p15:clr>
        </p15:guide>
        <p15:guide id="4" pos="853">
          <p15:clr>
            <a:srgbClr val="F26B43"/>
          </p15:clr>
        </p15:guide>
        <p15:guide id="5" pos="1451">
          <p15:clr>
            <a:srgbClr val="F26B43"/>
          </p15:clr>
        </p15:guide>
        <p15:guide id="6" pos="2048">
          <p15:clr>
            <a:srgbClr val="F26B43"/>
          </p15:clr>
        </p15:guide>
        <p15:guide id="7" pos="2643">
          <p15:clr>
            <a:srgbClr val="F26B43"/>
          </p15:clr>
        </p15:guide>
        <p15:guide id="8" pos="3840">
          <p15:clr>
            <a:srgbClr val="F26B43"/>
          </p15:clr>
        </p15:guide>
        <p15:guide id="9" pos="3241">
          <p15:clr>
            <a:srgbClr val="F26B43"/>
          </p15:clr>
        </p15:guide>
        <p15:guide id="10" pos="4436">
          <p15:clr>
            <a:srgbClr val="F26B43"/>
          </p15:clr>
        </p15:guide>
        <p15:guide id="11" pos="5034">
          <p15:clr>
            <a:srgbClr val="F26B43"/>
          </p15:clr>
        </p15:guide>
        <p15:guide id="12" pos="5630">
          <p15:clr>
            <a:srgbClr val="F26B43"/>
          </p15:clr>
        </p15:guide>
        <p15:guide id="13" pos="6226">
          <p15:clr>
            <a:srgbClr val="F26B43"/>
          </p15:clr>
        </p15:guide>
        <p15:guide id="14" pos="6824">
          <p15:clr>
            <a:srgbClr val="F26B43"/>
          </p15:clr>
        </p15:guide>
        <p15:guide id="15" pos="7421">
          <p15:clr>
            <a:srgbClr val="F26B43"/>
          </p15:clr>
        </p15:guide>
        <p15:guide id="16" orient="horz" pos="3430">
          <p15:clr>
            <a:srgbClr val="F26B43"/>
          </p15:clr>
        </p15:guide>
        <p15:guide id="17" orient="horz" pos="2796">
          <p15:clr>
            <a:srgbClr val="F26B43"/>
          </p15:clr>
        </p15:guide>
        <p15:guide id="18" orient="horz" pos="894">
          <p15:clr>
            <a:srgbClr val="F26B43"/>
          </p15:clr>
        </p15:guide>
        <p15:guide id="19" orient="horz" pos="1526">
          <p15:clr>
            <a:srgbClr val="F26B43"/>
          </p15:clr>
        </p15:guide>
        <p15:guide id="20"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arget="../media/image14.png" Type="http://schemas.openxmlformats.org/officeDocument/2006/relationships/image"/><Relationship Id="rId2" Target="../media/image13.jpeg" Type="http://schemas.openxmlformats.org/officeDocument/2006/relationships/image"/><Relationship Id="rId1" Target="../slideLayouts/slideLayout23.xml" Type="http://schemas.openxmlformats.org/officeDocument/2006/relationships/slideLayout"/><Relationship Id="rId5" Target="../media/image16.png" Type="http://schemas.openxmlformats.org/officeDocument/2006/relationships/image"/><Relationship Id="rId4" Target="../media/image15.jpeg" Type="http://schemas.openxmlformats.org/officeDocument/2006/relationships/image"/></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arget="../media/image22.png" Type="http://schemas.openxmlformats.org/officeDocument/2006/relationships/image"/><Relationship Id="rId2" Target="../media/image21.jpeg" Type="http://schemas.openxmlformats.org/officeDocument/2006/relationships/image"/><Relationship Id="rId1" Target="../slideLayouts/slideLayout21.xml" Type="http://schemas.openxmlformats.org/officeDocument/2006/relationships/slideLayout"/></Relationships>
</file>

<file path=ppt/slides/_rels/slide5.xml.rels><?xml version="1.0" encoding="UTF-8" standalone="yes" ?><Relationships xmlns="http://schemas.openxmlformats.org/package/2006/relationships"><Relationship Id="rId3" Target="../media/image24.jpeg" Type="http://schemas.openxmlformats.org/officeDocument/2006/relationships/image"/><Relationship Id="rId2" Target="../media/image23.jpeg" Type="http://schemas.openxmlformats.org/officeDocument/2006/relationships/image"/><Relationship Id="rId1" Target="../slideLayouts/slideLayout21.xml" Type="http://schemas.openxmlformats.org/officeDocument/2006/relationships/slideLayout"/><Relationship Id="rId5" Target="../media/image26.jpeg" Type="http://schemas.openxmlformats.org/officeDocument/2006/relationships/image"/><Relationship Id="rId4" Target="../media/image25.jpeg" Type="http://schemas.openxmlformats.org/officeDocument/2006/relationships/image"/></Relationships>
</file>

<file path=ppt/slides/_rels/slide6.xml.rels><?xml version="1.0" encoding="UTF-8" standalone="yes" ?><Relationships xmlns="http://schemas.openxmlformats.org/package/2006/relationships"><Relationship Id="rId3" Target="../media/image27.jpeg" Type="http://schemas.openxmlformats.org/officeDocument/2006/relationships/image"/><Relationship Id="rId2" Target="../notesSlides/notesSlide3.xml" Type="http://schemas.openxmlformats.org/officeDocument/2006/relationships/notesSlide"/><Relationship Id="rId1" Target="../slideLayouts/slideLayout31.xml" Type="http://schemas.openxmlformats.org/officeDocument/2006/relationships/slideLayout"/></Relationships>
</file>

<file path=ppt/slides/_rels/slide7.xml.rels><?xml version="1.0" encoding="UTF-8" standalone="yes" ?><Relationships xmlns="http://schemas.openxmlformats.org/package/2006/relationships"><Relationship Id="rId8" Target="../media/image33.jpeg" Type="http://schemas.openxmlformats.org/officeDocument/2006/relationships/image"/><Relationship Id="rId13" Target="../diagrams/quickStyle1.xml" Type="http://schemas.openxmlformats.org/officeDocument/2006/relationships/diagramQuickStyle"/><Relationship Id="rId3" Target="../media/image28.jpeg" Type="http://schemas.openxmlformats.org/officeDocument/2006/relationships/image"/><Relationship Id="rId7" Target="../media/image32.jpeg" Type="http://schemas.openxmlformats.org/officeDocument/2006/relationships/image"/><Relationship Id="rId12" Target="../diagrams/layout1.xml" Type="http://schemas.openxmlformats.org/officeDocument/2006/relationships/diagramLayout"/><Relationship Id="rId17" Target="../media/image37.png" Type="http://schemas.openxmlformats.org/officeDocument/2006/relationships/image"/><Relationship Id="rId2" Target="../notesSlides/notesSlide4.xml" Type="http://schemas.openxmlformats.org/officeDocument/2006/relationships/notesSlide"/><Relationship Id="rId16" Target="../media/image36.jpeg" Type="http://schemas.openxmlformats.org/officeDocument/2006/relationships/image"/><Relationship Id="rId1" Target="../slideLayouts/slideLayout49.xml" Type="http://schemas.openxmlformats.org/officeDocument/2006/relationships/slideLayout"/><Relationship Id="rId6" Target="../media/image31.png" Type="http://schemas.openxmlformats.org/officeDocument/2006/relationships/image"/><Relationship Id="rId11" Target="../diagrams/data1.xml" Type="http://schemas.openxmlformats.org/officeDocument/2006/relationships/diagramData"/><Relationship Id="rId5" Target="../media/image30.jpeg" Type="http://schemas.openxmlformats.org/officeDocument/2006/relationships/image"/><Relationship Id="rId15" Target="../diagrams/drawing1.xml" Type="http://schemas.microsoft.com/office/2007/relationships/diagramDrawing"/><Relationship Id="rId10" Target="../media/image35.jpeg" Type="http://schemas.openxmlformats.org/officeDocument/2006/relationships/image"/><Relationship Id="rId4" Target="../media/image29.png" Type="http://schemas.openxmlformats.org/officeDocument/2006/relationships/image"/><Relationship Id="rId9" Target="../media/image34.jpeg" Type="http://schemas.openxmlformats.org/officeDocument/2006/relationships/image"/><Relationship Id="rId14" Target="../diagrams/colors1.xml" Type="http://schemas.openxmlformats.org/officeDocument/2006/relationships/diagramColors"/></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hyperlink" Target="https://www.rssleicesterresources.org.uk/edi-toolkit" TargetMode="External"/><Relationship Id="rId2" Type="http://schemas.openxmlformats.org/officeDocument/2006/relationships/notesSlide" Target="../notesSlides/notesSlide5.xml"/><Relationship Id="rId1" Type="http://schemas.openxmlformats.org/officeDocument/2006/relationships/slideLayout" Target="../slideLayouts/slideLayout28.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descr="Heading"/>
          <p:cNvSpPr>
            <a:spLocks noGrp="1"/>
          </p:cNvSpPr>
          <p:nvPr>
            <p:ph type="ctrTitle"/>
          </p:nvPr>
        </p:nvSpPr>
        <p:spPr>
          <a:xfrm>
            <a:off x="2303462" y="409575"/>
            <a:ext cx="9329737" cy="1974670"/>
          </a:xfrm>
        </p:spPr>
        <p:txBody>
          <a:bodyPr/>
          <a:lstStyle/>
          <a:p>
            <a:r>
              <a:rPr lang="en-GB" dirty="0"/>
              <a:t>Delivering inclusive public health research in and with local authorities: how do we work together?</a:t>
            </a:r>
            <a:br>
              <a:rPr lang="en-GB" dirty="0"/>
            </a:br>
            <a:br>
              <a:rPr lang="en-GB" dirty="0"/>
            </a:br>
            <a:br>
              <a:rPr lang="en-GB" dirty="0"/>
            </a:br>
            <a:endParaRPr lang="en-GB" dirty="0"/>
          </a:p>
        </p:txBody>
      </p:sp>
      <p:sp>
        <p:nvSpPr>
          <p:cNvPr id="2" name="Text Placeholder 1">
            <a:extLst>
              <a:ext uri="{FF2B5EF4-FFF2-40B4-BE49-F238E27FC236}">
                <a16:creationId xmlns:a16="http://schemas.microsoft.com/office/drawing/2014/main" id="{FF13B187-2651-2C03-24AF-1F5D2736E40A}"/>
              </a:ext>
            </a:extLst>
          </p:cNvPr>
          <p:cNvSpPr>
            <a:spLocks noGrp="1"/>
          </p:cNvSpPr>
          <p:nvPr>
            <p:ph type="body" idx="1"/>
          </p:nvPr>
        </p:nvSpPr>
        <p:spPr>
          <a:xfrm>
            <a:off x="2303462" y="3539573"/>
            <a:ext cx="6485967" cy="361324"/>
          </a:xfrm>
        </p:spPr>
        <p:txBody>
          <a:bodyPr/>
          <a:lstStyle/>
          <a:p>
            <a:r>
              <a:rPr lang="en-GB" dirty="0"/>
              <a:t>Jessica Sheringham</a:t>
            </a:r>
          </a:p>
          <a:p>
            <a:r>
              <a:rPr lang="en-GB" dirty="0"/>
              <a:t>Principal Research Fellow, NIHR Population Health Career Scientist, UCL</a:t>
            </a:r>
          </a:p>
        </p:txBody>
      </p:sp>
      <p:sp>
        <p:nvSpPr>
          <p:cNvPr id="3" name="Text Placeholder 2">
            <a:extLst>
              <a:ext uri="{FF2B5EF4-FFF2-40B4-BE49-F238E27FC236}">
                <a16:creationId xmlns:a16="http://schemas.microsoft.com/office/drawing/2014/main" id="{0E858BF4-C4E8-76AC-78F0-C84990FF89AE}"/>
              </a:ext>
            </a:extLst>
          </p:cNvPr>
          <p:cNvSpPr>
            <a:spLocks noGrp="1"/>
          </p:cNvSpPr>
          <p:nvPr>
            <p:ph type="body" idx="10"/>
          </p:nvPr>
        </p:nvSpPr>
        <p:spPr/>
        <p:txBody>
          <a:bodyPr/>
          <a:lstStyle/>
          <a:p>
            <a:r>
              <a:rPr lang="en-GB" sz="2400" b="1" dirty="0"/>
              <a:t>London-wide REN celebration</a:t>
            </a:r>
          </a:p>
          <a:p>
            <a:endParaRPr lang="en-GB" b="1" dirty="0"/>
          </a:p>
          <a:p>
            <a:r>
              <a:rPr lang="en-GB" dirty="0"/>
              <a:t>9 July 2026</a:t>
            </a:r>
          </a:p>
        </p:txBody>
      </p:sp>
    </p:spTree>
    <p:extLst>
      <p:ext uri="{BB962C8B-B14F-4D97-AF65-F5344CB8AC3E}">
        <p14:creationId xmlns:p14="http://schemas.microsoft.com/office/powerpoint/2010/main" val="2681580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12E93-D30C-CDE3-7158-D0AC41D2D93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A0D3B29-FA90-FF62-A27A-5723B9CB9555}"/>
              </a:ext>
            </a:extLst>
          </p:cNvPr>
          <p:cNvSpPr>
            <a:spLocks noGrp="1"/>
          </p:cNvSpPr>
          <p:nvPr>
            <p:ph type="ctrTitle"/>
          </p:nvPr>
        </p:nvSpPr>
        <p:spPr>
          <a:xfrm>
            <a:off x="431819" y="409575"/>
            <a:ext cx="11590848" cy="1009650"/>
          </a:xfrm>
        </p:spPr>
        <p:txBody>
          <a:bodyPr/>
          <a:lstStyle/>
          <a:p>
            <a:r>
              <a:rPr lang="en-GB" dirty="0"/>
              <a:t>Discussion questions – by table, focused on pillars</a:t>
            </a:r>
          </a:p>
        </p:txBody>
      </p:sp>
      <p:sp>
        <p:nvSpPr>
          <p:cNvPr id="6" name="Text Placeholder 5">
            <a:extLst>
              <a:ext uri="{FF2B5EF4-FFF2-40B4-BE49-F238E27FC236}">
                <a16:creationId xmlns:a16="http://schemas.microsoft.com/office/drawing/2014/main" id="{758BD7F7-EE40-C61C-5EA9-7652081FD528}"/>
              </a:ext>
            </a:extLst>
          </p:cNvPr>
          <p:cNvSpPr>
            <a:spLocks noGrp="1"/>
          </p:cNvSpPr>
          <p:nvPr>
            <p:ph type="body" sz="quarter" idx="11"/>
          </p:nvPr>
        </p:nvSpPr>
        <p:spPr>
          <a:xfrm>
            <a:off x="440783" y="1185333"/>
            <a:ext cx="9803884" cy="4259792"/>
          </a:xfrm>
        </p:spPr>
        <p:txBody>
          <a:bodyPr/>
          <a:lstStyle/>
          <a:p>
            <a:r>
              <a:rPr lang="en-GB" b="1" dirty="0"/>
              <a:t>What does inclusion in research mean to you? </a:t>
            </a:r>
          </a:p>
          <a:p>
            <a:pPr indent="0"/>
            <a:endParaRPr lang="en-GB" b="1" dirty="0"/>
          </a:p>
          <a:p>
            <a:pPr marL="114300" lvl="0" indent="-342900">
              <a:buFont typeface="+mj-lt"/>
              <a:buAutoNum type="arabicPeriod"/>
            </a:pPr>
            <a:r>
              <a:rPr lang="en-GB" i="1" dirty="0"/>
              <a:t>“</a:t>
            </a:r>
            <a:r>
              <a:rPr lang="en-GB" b="1" i="1" dirty="0"/>
              <a:t>Data</a:t>
            </a:r>
            <a:r>
              <a:rPr lang="en-GB" i="1" dirty="0"/>
              <a:t>”</a:t>
            </a:r>
          </a:p>
          <a:p>
            <a:pPr marL="114300" lvl="0" indent="-342900">
              <a:buFont typeface="Arial" panose="020B0604020202020204" pitchFamily="34" charset="0"/>
              <a:buChar char="•"/>
            </a:pPr>
            <a:r>
              <a:rPr lang="en-GB" i="1" dirty="0"/>
              <a:t>Where/who will you seek to include in your desired participants?</a:t>
            </a:r>
          </a:p>
          <a:p>
            <a:pPr marL="114300" lvl="0" indent="-342900">
              <a:buFont typeface="Arial" panose="020B0604020202020204" pitchFamily="34" charset="0"/>
              <a:buChar char="•"/>
            </a:pPr>
            <a:r>
              <a:rPr lang="en-GB" i="1" dirty="0"/>
              <a:t>How can you best reach them?</a:t>
            </a:r>
          </a:p>
          <a:p>
            <a:pPr marL="114300" lvl="0" indent="-342900">
              <a:buFont typeface="+mj-lt"/>
              <a:buAutoNum type="arabicPeriod"/>
            </a:pPr>
            <a:endParaRPr lang="en-GB" dirty="0"/>
          </a:p>
          <a:p>
            <a:pPr lvl="0" indent="0"/>
            <a:r>
              <a:rPr lang="en-GB" b="1" i="1" dirty="0"/>
              <a:t>2. DISSEMINATION/IMPACT: </a:t>
            </a:r>
          </a:p>
          <a:p>
            <a:pPr marL="114300" indent="-342900">
              <a:buFont typeface="Arial" panose="020B0604020202020204" pitchFamily="34" charset="0"/>
              <a:buChar char="•"/>
            </a:pPr>
            <a:r>
              <a:rPr lang="en-GB" i="1" dirty="0"/>
              <a:t>How can diversity be included in the ways you disseminate</a:t>
            </a:r>
          </a:p>
          <a:p>
            <a:pPr marL="114300" indent="-342900">
              <a:buFont typeface="Arial" panose="020B0604020202020204" pitchFamily="34" charset="0"/>
              <a:buChar char="•"/>
            </a:pPr>
            <a:r>
              <a:rPr lang="en-GB" i="1" dirty="0"/>
              <a:t>How can you ensure diversity in who disseminates? </a:t>
            </a:r>
          </a:p>
          <a:p>
            <a:pPr marL="457200" lvl="1" indent="0">
              <a:buNone/>
            </a:pPr>
            <a:endParaRPr lang="en-GB" dirty="0"/>
          </a:p>
          <a:p>
            <a:pPr lvl="0" indent="0"/>
            <a:r>
              <a:rPr lang="en-GB" b="1" i="1" dirty="0"/>
              <a:t>3. BUDGETS AND TEAM BUILDING: </a:t>
            </a:r>
          </a:p>
          <a:p>
            <a:pPr marL="285750" indent="-285750">
              <a:buFont typeface="Arial" panose="020B0604020202020204" pitchFamily="34" charset="0"/>
              <a:buChar char="•"/>
            </a:pPr>
            <a:r>
              <a:rPr lang="en-GB" i="1" dirty="0"/>
              <a:t>What </a:t>
            </a:r>
            <a:r>
              <a:rPr lang="en-GB" b="1" i="1" dirty="0"/>
              <a:t>additional costs </a:t>
            </a:r>
            <a:r>
              <a:rPr lang="en-GB" i="1" dirty="0"/>
              <a:t>need to be factored in when designing inclusive research?</a:t>
            </a:r>
          </a:p>
          <a:p>
            <a:pPr marL="285750" indent="-285750">
              <a:buFont typeface="Arial" panose="020B0604020202020204" pitchFamily="34" charset="0"/>
              <a:buChar char="•"/>
            </a:pPr>
            <a:r>
              <a:rPr lang="en-GB" i="1" dirty="0"/>
              <a:t>How might embedding equality, diversity and inclusion </a:t>
            </a:r>
            <a:r>
              <a:rPr lang="en-GB" b="1" i="1" dirty="0"/>
              <a:t>extend the timelines</a:t>
            </a:r>
            <a:r>
              <a:rPr lang="en-GB" i="1" dirty="0"/>
              <a:t> of your research?</a:t>
            </a:r>
          </a:p>
          <a:p>
            <a:pPr marL="285750" indent="-285750">
              <a:buFont typeface="Arial" panose="020B0604020202020204" pitchFamily="34" charset="0"/>
              <a:buChar char="•"/>
            </a:pPr>
            <a:r>
              <a:rPr lang="en-GB" i="1" dirty="0"/>
              <a:t>How to </a:t>
            </a:r>
            <a:r>
              <a:rPr lang="en-GB" b="1" i="1" dirty="0"/>
              <a:t>build and sustain</a:t>
            </a:r>
            <a:r>
              <a:rPr lang="en-GB" i="1" dirty="0"/>
              <a:t> inclusive teams with equity of experience and opportunity? </a:t>
            </a:r>
          </a:p>
          <a:p>
            <a:pPr marL="800100" lvl="1" indent="-342900">
              <a:buFont typeface="+mj-lt"/>
              <a:buAutoNum type="arabicPeriod"/>
            </a:pPr>
            <a:endParaRPr lang="en-GB" dirty="0"/>
          </a:p>
        </p:txBody>
      </p:sp>
    </p:spTree>
    <p:extLst>
      <p:ext uri="{BB962C8B-B14F-4D97-AF65-F5344CB8AC3E}">
        <p14:creationId xmlns:p14="http://schemas.microsoft.com/office/powerpoint/2010/main" val="796430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E12A5-7EE1-38F8-4C01-8BEF5663B80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F1B6AFC-1FDE-AC86-97F6-E06CF554705C}"/>
              </a:ext>
            </a:extLst>
          </p:cNvPr>
          <p:cNvSpPr>
            <a:spLocks noGrp="1"/>
          </p:cNvSpPr>
          <p:nvPr>
            <p:ph type="ctrTitle"/>
          </p:nvPr>
        </p:nvSpPr>
        <p:spPr>
          <a:xfrm>
            <a:off x="1354138" y="409575"/>
            <a:ext cx="9405720" cy="1242244"/>
          </a:xfrm>
        </p:spPr>
        <p:txBody>
          <a:bodyPr/>
          <a:lstStyle/>
          <a:p>
            <a:r>
              <a:rPr lang="en-US" altLang="en-US" dirty="0">
                <a:solidFill>
                  <a:schemeClr val="tx1"/>
                </a:solidFill>
                <a:latin typeface="Segoe UI" panose="020B0502040204020203" pitchFamily="34" charset="0"/>
                <a:cs typeface="Segoe UI" panose="020B0502040204020203" pitchFamily="34" charset="0"/>
              </a:rPr>
              <a:t>Historical and structural inequalities</a:t>
            </a:r>
            <a:endParaRPr lang="en-GB" dirty="0"/>
          </a:p>
        </p:txBody>
      </p:sp>
      <p:sp>
        <p:nvSpPr>
          <p:cNvPr id="16" name="Text Placeholder 15">
            <a:extLst>
              <a:ext uri="{FF2B5EF4-FFF2-40B4-BE49-F238E27FC236}">
                <a16:creationId xmlns:a16="http://schemas.microsoft.com/office/drawing/2014/main" id="{D68C7755-E8CC-1B7D-FE3A-2782FE9E0B45}"/>
              </a:ext>
            </a:extLst>
          </p:cNvPr>
          <p:cNvSpPr>
            <a:spLocks noGrp="1"/>
          </p:cNvSpPr>
          <p:nvPr>
            <p:ph type="body" sz="quarter" idx="11"/>
          </p:nvPr>
        </p:nvSpPr>
        <p:spPr>
          <a:xfrm>
            <a:off x="1025086" y="2176403"/>
            <a:ext cx="5070914" cy="1006475"/>
          </a:xfrm>
        </p:spPr>
        <p:txBody>
          <a:bodyPr/>
          <a:lstStyle/>
          <a:p>
            <a:pPr lvl="0" indent="0" eaLnBrk="0" fontAlgn="base" hangingPunct="0">
              <a:spcBef>
                <a:spcPct val="0"/>
              </a:spcBef>
              <a:spcAft>
                <a:spcPct val="0"/>
              </a:spcAft>
            </a:pPr>
            <a:r>
              <a:rPr lang="en-US" altLang="en-US" sz="2400" b="1" dirty="0">
                <a:latin typeface="Segoe UI" panose="020B0502040204020203" pitchFamily="34" charset="0"/>
                <a:cs typeface="Segoe UI" panose="020B0502040204020203" pitchFamily="34" charset="0"/>
              </a:rPr>
              <a:t>Guidance</a:t>
            </a:r>
          </a:p>
          <a:p>
            <a:pPr lvl="0" indent="0" eaLnBrk="0" fontAlgn="base" hangingPunct="0">
              <a:spcBef>
                <a:spcPct val="0"/>
              </a:spcBef>
              <a:spcAft>
                <a:spcPct val="0"/>
              </a:spcAft>
            </a:pPr>
            <a:endParaRPr lang="en-US" altLang="en-US" sz="2400" dirty="0">
              <a:latin typeface="Segoe UI" panose="020B0502040204020203" pitchFamily="34" charset="0"/>
              <a:cs typeface="Segoe UI" panose="020B0502040204020203" pitchFamily="34" charset="0"/>
            </a:endParaRPr>
          </a:p>
          <a:p>
            <a:pPr marL="285750" lvl="0" indent="-285750" eaLnBrk="0" fontAlgn="base" hangingPunct="0">
              <a:spcBef>
                <a:spcPct val="0"/>
              </a:spcBef>
              <a:spcAft>
                <a:spcPct val="0"/>
              </a:spcAft>
              <a:buFont typeface="Arial" panose="020B0604020202020204" pitchFamily="34" charset="0"/>
              <a:buChar char="•"/>
            </a:pPr>
            <a:r>
              <a:rPr lang="en-US" altLang="en-US" sz="2000" dirty="0">
                <a:latin typeface="Segoe UI" panose="020B0502040204020203" pitchFamily="34" charset="0"/>
                <a:cs typeface="Segoe UI" panose="020B0502040204020203" pitchFamily="34" charset="0"/>
              </a:rPr>
              <a:t>Identify whether previous research has </a:t>
            </a:r>
            <a:r>
              <a:rPr lang="en-US" altLang="en-US" sz="2000" b="1" dirty="0">
                <a:latin typeface="Segoe UI" panose="020B0502040204020203" pitchFamily="34" charset="0"/>
                <a:cs typeface="Segoe UI" panose="020B0502040204020203" pitchFamily="34" charset="0"/>
              </a:rPr>
              <a:t>excluded certain populations</a:t>
            </a:r>
            <a:r>
              <a:rPr lang="en-US" altLang="en-US" sz="2000" dirty="0">
                <a:solidFill>
                  <a:schemeClr val="accent2"/>
                </a:solidFill>
                <a:latin typeface="Segoe UI" panose="020B0502040204020203" pitchFamily="34" charset="0"/>
                <a:cs typeface="Segoe UI" panose="020B0502040204020203" pitchFamily="34" charset="0"/>
              </a:rPr>
              <a:t>. </a:t>
            </a:r>
          </a:p>
          <a:p>
            <a:pPr marL="285750" lvl="0" indent="-285750" eaLnBrk="0" fontAlgn="base" hangingPunct="0">
              <a:spcBef>
                <a:spcPct val="0"/>
              </a:spcBef>
              <a:spcAft>
                <a:spcPct val="0"/>
              </a:spcAft>
              <a:buFont typeface="Arial" panose="020B0604020202020204" pitchFamily="34" charset="0"/>
              <a:buChar char="•"/>
            </a:pPr>
            <a:r>
              <a:rPr lang="en-US" altLang="en-US" sz="2000" dirty="0">
                <a:latin typeface="Segoe UI" panose="020B0502040204020203" pitchFamily="34" charset="0"/>
                <a:cs typeface="Segoe UI" panose="020B0502040204020203" pitchFamily="34" charset="0"/>
              </a:rPr>
              <a:t>Consider </a:t>
            </a:r>
            <a:r>
              <a:rPr lang="en-US" altLang="en-US" sz="2000" b="1" dirty="0">
                <a:latin typeface="Segoe UI" panose="020B0502040204020203" pitchFamily="34" charset="0"/>
                <a:cs typeface="Segoe UI" panose="020B0502040204020203" pitchFamily="34" charset="0"/>
              </a:rPr>
              <a:t>historical and structural issues</a:t>
            </a:r>
            <a:r>
              <a:rPr lang="en-US" altLang="en-US" sz="2000" dirty="0">
                <a:latin typeface="Segoe UI" panose="020B0502040204020203" pitchFamily="34" charset="0"/>
                <a:cs typeface="Segoe UI" panose="020B0502040204020203" pitchFamily="34" charset="0"/>
              </a:rPr>
              <a:t> that influence how under‑represented groups perceive research participation. </a:t>
            </a:r>
          </a:p>
          <a:p>
            <a:pPr marL="285750" lvl="0" indent="-285750" eaLnBrk="0" fontAlgn="base" hangingPunct="0">
              <a:spcBef>
                <a:spcPct val="0"/>
              </a:spcBef>
              <a:spcAft>
                <a:spcPct val="0"/>
              </a:spcAft>
              <a:buFont typeface="Arial" panose="020B0604020202020204" pitchFamily="34" charset="0"/>
              <a:buChar char="•"/>
            </a:pPr>
            <a:r>
              <a:rPr lang="en-US" altLang="en-US" sz="2000" dirty="0">
                <a:latin typeface="Segoe UI" panose="020B0502040204020203" pitchFamily="34" charset="0"/>
                <a:cs typeface="Segoe UI" panose="020B0502040204020203" pitchFamily="34" charset="0"/>
              </a:rPr>
              <a:t>Plan how to </a:t>
            </a:r>
            <a:r>
              <a:rPr lang="en-US" altLang="en-US" sz="2000" b="1" dirty="0">
                <a:latin typeface="Segoe UI" panose="020B0502040204020203" pitchFamily="34" charset="0"/>
                <a:cs typeface="Segoe UI" panose="020B0502040204020203" pitchFamily="34" charset="0"/>
              </a:rPr>
              <a:t>navigate these issues</a:t>
            </a:r>
            <a:r>
              <a:rPr lang="en-US" altLang="en-US" sz="2000" dirty="0">
                <a:latin typeface="Segoe UI" panose="020B0502040204020203" pitchFamily="34" charset="0"/>
                <a:cs typeface="Segoe UI" panose="020B0502040204020203" pitchFamily="34" charset="0"/>
              </a:rPr>
              <a:t> to avoid perpetuating inequalities </a:t>
            </a:r>
          </a:p>
          <a:p>
            <a:pPr marL="285750" lvl="0" indent="-285750" eaLnBrk="0" fontAlgn="base" hangingPunct="0">
              <a:spcBef>
                <a:spcPct val="0"/>
              </a:spcBef>
              <a:spcAft>
                <a:spcPct val="0"/>
              </a:spcAft>
              <a:buFont typeface="Arial" panose="020B0604020202020204" pitchFamily="34" charset="0"/>
              <a:buChar char="•"/>
            </a:pPr>
            <a:endParaRPr lang="en-US" altLang="en-US" sz="2000" dirty="0">
              <a:latin typeface="Segoe UI" panose="020B0502040204020203" pitchFamily="34" charset="0"/>
              <a:cs typeface="Segoe UI" panose="020B0502040204020203" pitchFamily="34" charset="0"/>
            </a:endParaRPr>
          </a:p>
          <a:p>
            <a:pPr lvl="0" indent="0" eaLnBrk="0" fontAlgn="base" hangingPunct="0">
              <a:spcBef>
                <a:spcPct val="0"/>
              </a:spcBef>
              <a:spcAft>
                <a:spcPct val="0"/>
              </a:spcAft>
            </a:pPr>
            <a:r>
              <a:rPr lang="en-US" sz="2000" b="1" dirty="0">
                <a:latin typeface="Segoe UI" panose="020B0502040204020203" pitchFamily="34" charset="0"/>
                <a:cs typeface="Segoe UI" panose="020B0502040204020203" pitchFamily="34" charset="0"/>
              </a:rPr>
              <a:t>Links</a:t>
            </a:r>
            <a:r>
              <a:rPr lang="en-US" sz="2000" dirty="0">
                <a:latin typeface="Segoe UI" panose="020B0502040204020203" pitchFamily="34" charset="0"/>
                <a:cs typeface="Segoe UI" panose="020B0502040204020203" pitchFamily="34" charset="0"/>
              </a:rPr>
              <a:t>: data collection, public involvement </a:t>
            </a:r>
            <a:endParaRPr lang="en-GB" sz="2000" dirty="0"/>
          </a:p>
        </p:txBody>
      </p:sp>
      <p:sp>
        <p:nvSpPr>
          <p:cNvPr id="17" name="Text Placeholder 16">
            <a:extLst>
              <a:ext uri="{FF2B5EF4-FFF2-40B4-BE49-F238E27FC236}">
                <a16:creationId xmlns:a16="http://schemas.microsoft.com/office/drawing/2014/main" id="{743CEC75-6B28-D640-1269-3C1688384ACA}"/>
              </a:ext>
            </a:extLst>
          </p:cNvPr>
          <p:cNvSpPr>
            <a:spLocks noGrp="1"/>
          </p:cNvSpPr>
          <p:nvPr>
            <p:ph type="body" sz="quarter" idx="12"/>
          </p:nvPr>
        </p:nvSpPr>
        <p:spPr>
          <a:xfrm>
            <a:off x="6686367" y="1340285"/>
            <a:ext cx="5049033" cy="4104841"/>
          </a:xfrm>
        </p:spPr>
        <p:txBody>
          <a:bodyPr/>
          <a:lstStyle/>
          <a:p>
            <a:r>
              <a:rPr lang="en-GB" b="1" dirty="0"/>
              <a:t>Evidence from overcrowding example</a:t>
            </a:r>
          </a:p>
          <a:p>
            <a:r>
              <a:rPr lang="en-GB" i="1" dirty="0"/>
              <a:t>As evidenced in the literature, overcrowding is more commonly experienced in urban areas, such as London, and amongst Black and South Asian communities than white British communities. </a:t>
            </a:r>
          </a:p>
          <a:p>
            <a:endParaRPr lang="en-GB" i="1" dirty="0"/>
          </a:p>
          <a:p>
            <a:r>
              <a:rPr lang="en-GB" i="1" dirty="0"/>
              <a:t>Some of the research into the health effects of overcrowding in the UK, however, has been conducted on primarily White populations.</a:t>
            </a:r>
            <a:r>
              <a:rPr lang="en-GB" i="1" baseline="30000" dirty="0"/>
              <a:t>34</a:t>
            </a:r>
            <a:r>
              <a:rPr lang="en-GB" i="1" dirty="0"/>
              <a:t> </a:t>
            </a:r>
          </a:p>
          <a:p>
            <a:endParaRPr lang="en-GB" i="1" dirty="0"/>
          </a:p>
          <a:p>
            <a:r>
              <a:rPr lang="en-GB" i="1" dirty="0"/>
              <a:t>Our stakeholders for this project in London councils were also particularly concerned about the distinct and severe effects of children growing up in overcrowding and their parents. </a:t>
            </a:r>
          </a:p>
        </p:txBody>
      </p:sp>
    </p:spTree>
    <p:extLst>
      <p:ext uri="{BB962C8B-B14F-4D97-AF65-F5344CB8AC3E}">
        <p14:creationId xmlns:p14="http://schemas.microsoft.com/office/powerpoint/2010/main" val="314734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2B7DB-CCED-6473-39AF-2B63F996B5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BDB3C2-2ECB-A572-6E4C-BD9E2C07D60B}"/>
              </a:ext>
            </a:extLst>
          </p:cNvPr>
          <p:cNvSpPr>
            <a:spLocks noGrp="1"/>
          </p:cNvSpPr>
          <p:nvPr>
            <p:ph type="ctrTitle"/>
          </p:nvPr>
        </p:nvSpPr>
        <p:spPr/>
        <p:txBody>
          <a:bodyPr/>
          <a:lstStyle/>
          <a:p>
            <a:r>
              <a:rPr lang="en-US" altLang="en-US" dirty="0">
                <a:latin typeface="Segoe UI" panose="020B0502040204020203" pitchFamily="34" charset="0"/>
                <a:cs typeface="Segoe UI" panose="020B0502040204020203" pitchFamily="34" charset="0"/>
              </a:rPr>
              <a:t>Public Involvement</a:t>
            </a:r>
            <a:endParaRPr lang="en-GB" dirty="0"/>
          </a:p>
        </p:txBody>
      </p:sp>
      <p:sp>
        <p:nvSpPr>
          <p:cNvPr id="4" name="Rectangle 1">
            <a:extLst>
              <a:ext uri="{FF2B5EF4-FFF2-40B4-BE49-F238E27FC236}">
                <a16:creationId xmlns:a16="http://schemas.microsoft.com/office/drawing/2014/main" id="{7435C19E-BC89-66F4-5973-FA280940D20D}"/>
              </a:ext>
            </a:extLst>
          </p:cNvPr>
          <p:cNvSpPr>
            <a:spLocks noGrp="1" noChangeArrowheads="1"/>
          </p:cNvSpPr>
          <p:nvPr>
            <p:ph idx="1"/>
          </p:nvPr>
        </p:nvSpPr>
        <p:spPr bwMode="auto">
          <a:xfrm>
            <a:off x="418539" y="1626422"/>
            <a:ext cx="5129561"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cs typeface="Segoe UI" panose="020B0502040204020203" pitchFamily="34" charset="0"/>
              </a:rPr>
              <a:t>Ensure public involvement practices are sensitive to </a:t>
            </a:r>
            <a:r>
              <a:rPr kumimoji="0" lang="en-US" altLang="en-US" sz="2000" b="1" i="0" u="none" strike="noStrike" cap="none" normalizeH="0" baseline="0" dirty="0">
                <a:ln>
                  <a:noFill/>
                </a:ln>
                <a:solidFill>
                  <a:schemeClr val="tx1"/>
                </a:solidFill>
                <a:effectLst/>
                <a:latin typeface="+mn-lt"/>
                <a:cs typeface="Segoe UI" panose="020B0502040204020203" pitchFamily="34" charset="0"/>
              </a:rPr>
              <a:t>EDI issues</a:t>
            </a:r>
            <a:r>
              <a:rPr kumimoji="0" lang="en-US" altLang="en-US" sz="2000" b="0" i="0" u="none" strike="noStrike" cap="none" normalizeH="0" baseline="0" dirty="0">
                <a:ln>
                  <a:noFill/>
                </a:ln>
                <a:solidFill>
                  <a:schemeClr val="tx1"/>
                </a:solidFill>
                <a:effectLst/>
                <a:latin typeface="+mn-lt"/>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mn-lt"/>
                <a:cs typeface="Segoe UI" panose="020B0502040204020203" pitchFamily="34" charset="0"/>
              </a:rPr>
              <a:t>Develop strategies to </a:t>
            </a:r>
            <a:r>
              <a:rPr kumimoji="0" lang="en-US" altLang="en-US" sz="2000" b="1" i="0" u="none" strike="noStrike" cap="none" normalizeH="0" baseline="0" dirty="0">
                <a:ln>
                  <a:noFill/>
                </a:ln>
                <a:solidFill>
                  <a:schemeClr val="tx1"/>
                </a:solidFill>
                <a:effectLst/>
                <a:latin typeface="+mn-lt"/>
                <a:cs typeface="Segoe UI" panose="020B0502040204020203" pitchFamily="34" charset="0"/>
              </a:rPr>
              <a:t>recruit and retain diverse contributors</a:t>
            </a:r>
            <a:r>
              <a:rPr kumimoji="0" lang="en-US" altLang="en-US" sz="2000" b="0" i="0" u="none" strike="noStrike" cap="none" normalizeH="0" baseline="0" dirty="0">
                <a:ln>
                  <a:noFill/>
                </a:ln>
                <a:solidFill>
                  <a:schemeClr val="tx1"/>
                </a:solidFill>
                <a:effectLst/>
                <a:latin typeface="+mn-lt"/>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mn-lt"/>
                <a:cs typeface="Segoe UI" panose="020B0502040204020203" pitchFamily="34" charset="0"/>
              </a:rPr>
              <a:t>Provide support to empower contributors from diverse backgrounds.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mn-lt"/>
                <a:cs typeface="Segoe UI" panose="020B0502040204020203" pitchFamily="34" charset="0"/>
              </a:rPr>
              <a:t>NB Evidence I would now seek to collect: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000" dirty="0">
                <a:latin typeface="+mn-lt"/>
                <a:cs typeface="Segoe UI" panose="020B0502040204020203" pitchFamily="34" charset="0"/>
              </a:rPr>
              <a:t>Data on </a:t>
            </a:r>
            <a:r>
              <a:rPr lang="en-US" altLang="en-US" sz="2000" b="1" dirty="0">
                <a:latin typeface="+mn-lt"/>
                <a:cs typeface="Segoe UI" panose="020B0502040204020203" pitchFamily="34" charset="0"/>
              </a:rPr>
              <a:t>protected chars of contributors </a:t>
            </a:r>
            <a:r>
              <a:rPr lang="en-US" altLang="en-US" sz="2000" dirty="0">
                <a:latin typeface="+mn-lt"/>
                <a:cs typeface="Segoe UI" panose="020B0502040204020203" pitchFamily="34" charset="0"/>
              </a:rPr>
              <a:t>– recruitment &amp; retention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000" b="1" dirty="0">
                <a:latin typeface="+mn-lt"/>
                <a:cs typeface="Segoe UI" panose="020B0502040204020203" pitchFamily="34" charset="0"/>
              </a:rPr>
              <a:t>Mechanisms</a:t>
            </a:r>
            <a:r>
              <a:rPr lang="en-US" altLang="en-US" sz="2000" dirty="0">
                <a:latin typeface="+mn-lt"/>
                <a:cs typeface="Segoe UI" panose="020B0502040204020203" pitchFamily="34" charset="0"/>
              </a:rPr>
              <a:t> for involvement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000" dirty="0">
                <a:latin typeface="+mn-lt"/>
                <a:cs typeface="Segoe UI" panose="020B0502040204020203" pitchFamily="34" charset="0"/>
              </a:rPr>
              <a:t> </a:t>
            </a:r>
            <a:r>
              <a:rPr lang="en-US" altLang="en-US" sz="2000" b="1" dirty="0">
                <a:latin typeface="+mn-lt"/>
                <a:cs typeface="Segoe UI" panose="020B0502040204020203" pitchFamily="34" charset="0"/>
              </a:rPr>
              <a:t>Adaptations during project </a:t>
            </a:r>
            <a:r>
              <a:rPr lang="en-US" altLang="en-US" sz="2000" dirty="0">
                <a:latin typeface="+mn-lt"/>
                <a:cs typeface="Segoe UI" panose="020B0502040204020203" pitchFamily="34" charset="0"/>
              </a:rPr>
              <a:t>in response to contributors </a:t>
            </a:r>
          </a:p>
        </p:txBody>
      </p:sp>
      <p:sp>
        <p:nvSpPr>
          <p:cNvPr id="3" name="Rectangle 1">
            <a:extLst>
              <a:ext uri="{FF2B5EF4-FFF2-40B4-BE49-F238E27FC236}">
                <a16:creationId xmlns:a16="http://schemas.microsoft.com/office/drawing/2014/main" id="{072A68C0-19A3-0FAE-C31E-27EB3D7F2BC7}"/>
              </a:ext>
            </a:extLst>
          </p:cNvPr>
          <p:cNvSpPr txBox="1">
            <a:spLocks noChangeArrowheads="1"/>
          </p:cNvSpPr>
          <p:nvPr/>
        </p:nvSpPr>
        <p:spPr bwMode="auto">
          <a:xfrm>
            <a:off x="6096000" y="1019586"/>
            <a:ext cx="5129561" cy="5553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Wingdings" pitchFamily="2" charset="2"/>
              <a:buNone/>
              <a:defRPr sz="1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defRPr/>
            </a:pPr>
            <a:r>
              <a:rPr kumimoji="0" lang="en-US" altLang="en-US" sz="1600" b="1"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Idea came from consultation </a:t>
            </a:r>
            <a:r>
              <a:rPr kumimoji="0" lang="en-US" alt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with </a:t>
            </a:r>
            <a:r>
              <a:rPr kumimoji="0" lang="en-GB" sz="1600" b="0"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5 community sector organisations, which included residents with experience of living in overcrowding. </a:t>
            </a:r>
          </a:p>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defRPr/>
            </a:pPr>
            <a:endParaRPr kumimoji="0" lang="en-GB" alt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defRPr/>
            </a:pPr>
            <a:r>
              <a:rPr kumimoji="0" lang="en-GB" altLang="en-US" sz="1600" b="1"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Involvement throughout the lifecycle of the project</a:t>
            </a:r>
            <a:r>
              <a:rPr kumimoji="0" lang="en-GB" alt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en-GB" sz="1600" b="0"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Eg resident joined the project team, attended monthly project team meetings. She contributed at all stages of the project from design to delivery, including dissemination. </a:t>
            </a:r>
          </a:p>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defRPr/>
            </a:pPr>
            <a:endParaRPr kumimoji="0" lang="en-GB" alt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28600" marR="0" lvl="0" indent="-228600" algn="l" defTabSz="914400" rtl="0" eaLnBrk="1" fontAlgn="base" latinLnBrk="0" hangingPunct="1">
              <a:lnSpc>
                <a:spcPct val="90000"/>
              </a:lnSpc>
              <a:spcBef>
                <a:spcPts val="1000"/>
              </a:spcBef>
              <a:spcAft>
                <a:spcPct val="0"/>
              </a:spcAft>
              <a:buClrTx/>
              <a:buSzTx/>
              <a:buFont typeface="Wingdings" pitchFamily="2" charset="2"/>
              <a:buNone/>
              <a:tabLst/>
              <a:defRPr/>
            </a:pPr>
            <a:r>
              <a:rPr kumimoji="0" lang="en-GB" sz="1600" b="0"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Community sector organisations were involved throughout the project and made a significant difference to how the project was designed and delivered (e.g. discussing our findings with members of Disability Action Islington led directly to us conducting a </a:t>
            </a:r>
            <a:r>
              <a:rPr kumimoji="0" lang="en-GB" sz="1600" b="1"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focus group amongst people with disabilities). </a:t>
            </a:r>
          </a:p>
          <a:p>
            <a:pPr marL="228600" marR="0" lvl="0" indent="-228600" algn="l" defTabSz="914400" rtl="0" eaLnBrk="1" fontAlgn="base" latinLnBrk="0" hangingPunct="1">
              <a:lnSpc>
                <a:spcPct val="90000"/>
              </a:lnSpc>
              <a:spcBef>
                <a:spcPts val="1000"/>
              </a:spcBef>
              <a:spcAft>
                <a:spcPct val="0"/>
              </a:spcAft>
              <a:buClrTx/>
              <a:buSzTx/>
              <a:buFont typeface="Wingdings" pitchFamily="2" charset="2"/>
              <a:buNone/>
              <a:tabLst/>
              <a:defRPr/>
            </a:pPr>
            <a:r>
              <a:rPr kumimoji="0" lang="en-GB" sz="1600" b="1"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Engagement, support and reward for those involved</a:t>
            </a:r>
            <a:r>
              <a:rPr kumimoji="0" lang="en-GB" sz="1600" b="0"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 All of people involved in providing advice and contributing to the project were reimbursed for their input, in line with NIHR guidance</a:t>
            </a: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a:t>
            </a:r>
            <a:endParaRPr kumimoji="0" lang="en-US" altLang="en-US" sz="1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49253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ECE17-44B8-3FF4-618A-039EBC18EFEF}"/>
              </a:ext>
            </a:extLst>
          </p:cNvPr>
          <p:cNvSpPr>
            <a:spLocks noGrp="1"/>
          </p:cNvSpPr>
          <p:nvPr>
            <p:ph type="ctrTitle"/>
          </p:nvPr>
        </p:nvSpPr>
        <p:spPr/>
        <p:txBody>
          <a:bodyPr/>
          <a:lstStyle/>
          <a:p>
            <a:r>
              <a:rPr lang="en-GB" dirty="0"/>
              <a:t>Selection of participants, sites and samples</a:t>
            </a:r>
          </a:p>
        </p:txBody>
      </p:sp>
      <p:sp>
        <p:nvSpPr>
          <p:cNvPr id="4" name="Text Placeholder 3">
            <a:extLst>
              <a:ext uri="{FF2B5EF4-FFF2-40B4-BE49-F238E27FC236}">
                <a16:creationId xmlns:a16="http://schemas.microsoft.com/office/drawing/2014/main" id="{4E8A6461-02DA-D8A7-55D8-6D4D9689806A}"/>
              </a:ext>
            </a:extLst>
          </p:cNvPr>
          <p:cNvSpPr>
            <a:spLocks noGrp="1"/>
          </p:cNvSpPr>
          <p:nvPr>
            <p:ph type="body" sz="quarter" idx="11"/>
          </p:nvPr>
        </p:nvSpPr>
        <p:spPr>
          <a:xfrm>
            <a:off x="456600" y="2046440"/>
            <a:ext cx="5516637" cy="3398685"/>
          </a:xfrm>
        </p:spPr>
        <p:txBody>
          <a:bodyPr/>
          <a:lstStyle/>
          <a:p>
            <a:pPr marL="285750" indent="-285750">
              <a:buFont typeface="Arial" panose="020B0604020202020204" pitchFamily="34" charset="0"/>
              <a:buChar char="•"/>
            </a:pPr>
            <a:r>
              <a:rPr lang="en-GB" dirty="0">
                <a:solidFill>
                  <a:srgbClr val="34343C"/>
                </a:solidFill>
                <a:latin typeface="Lato" panose="020F0502020204030203" pitchFamily="34" charset="0"/>
              </a:rPr>
              <a:t>How generalisable is your sample?</a:t>
            </a:r>
          </a:p>
          <a:p>
            <a:pPr marL="285750" indent="-285750">
              <a:buFont typeface="Arial" panose="020B0604020202020204" pitchFamily="34" charset="0"/>
              <a:buChar char="•"/>
            </a:pPr>
            <a:r>
              <a:rPr lang="en-GB" dirty="0">
                <a:solidFill>
                  <a:srgbClr val="34343C"/>
                </a:solidFill>
                <a:latin typeface="Lato" panose="020F0502020204030203" pitchFamily="34" charset="0"/>
              </a:rPr>
              <a:t>Has geographical need informed your choice of site(s)?</a:t>
            </a:r>
          </a:p>
          <a:p>
            <a:pPr marL="285750" indent="-285750">
              <a:buFont typeface="Arial" panose="020B0604020202020204" pitchFamily="34" charset="0"/>
              <a:buChar char="•"/>
            </a:pPr>
            <a:r>
              <a:rPr lang="en-GB" dirty="0">
                <a:solidFill>
                  <a:srgbClr val="34343C"/>
                </a:solidFill>
                <a:latin typeface="Lato" panose="020F0502020204030203" pitchFamily="34" charset="0"/>
              </a:rPr>
              <a:t>Are you excluding anyone, if so is this justified?</a:t>
            </a:r>
          </a:p>
          <a:p>
            <a:pPr marL="285750" indent="-285750">
              <a:buFont typeface="Arial" panose="020B0604020202020204" pitchFamily="34" charset="0"/>
              <a:buChar char="•"/>
            </a:pPr>
            <a:r>
              <a:rPr lang="en-GB" dirty="0">
                <a:solidFill>
                  <a:srgbClr val="34343C"/>
                </a:solidFill>
                <a:latin typeface="Lato" panose="020F0502020204030203" pitchFamily="34" charset="0"/>
              </a:rPr>
              <a:t>How is data on equality, diversity and inclusion collected?</a:t>
            </a:r>
          </a:p>
          <a:p>
            <a:pPr marL="285750" indent="-285750">
              <a:buFont typeface="Arial" panose="020B0604020202020204" pitchFamily="34" charset="0"/>
              <a:buChar char="•"/>
            </a:pPr>
            <a:endParaRPr lang="en-GB" dirty="0">
              <a:solidFill>
                <a:srgbClr val="34343C"/>
              </a:solidFill>
              <a:latin typeface="Lato" panose="020F0502020204030203" pitchFamily="34" charset="0"/>
            </a:endParaRPr>
          </a:p>
          <a:p>
            <a:pPr marL="285750" indent="-285750">
              <a:buFont typeface="Arial" panose="020B0604020202020204" pitchFamily="34" charset="0"/>
              <a:buChar char="•"/>
            </a:pPr>
            <a:endParaRPr lang="en-GB" dirty="0">
              <a:solidFill>
                <a:srgbClr val="34343C"/>
              </a:solidFill>
              <a:latin typeface="Lato" panose="020F0502020204030203" pitchFamily="34" charset="0"/>
            </a:endParaRPr>
          </a:p>
          <a:p>
            <a:r>
              <a:rPr lang="en-GB" b="1" dirty="0">
                <a:solidFill>
                  <a:srgbClr val="34343C"/>
                </a:solidFill>
                <a:latin typeface="Lato" panose="020F0502020204030203" pitchFamily="34" charset="0"/>
              </a:rPr>
              <a:t>Links: </a:t>
            </a:r>
            <a:r>
              <a:rPr lang="en-GB" dirty="0">
                <a:solidFill>
                  <a:srgbClr val="34343C"/>
                </a:solidFill>
                <a:latin typeface="Lato" panose="020F0502020204030203" pitchFamily="34" charset="0"/>
              </a:rPr>
              <a:t>data collection; budgeting; analysis</a:t>
            </a:r>
          </a:p>
          <a:p>
            <a:endParaRPr lang="en-GB" dirty="0"/>
          </a:p>
        </p:txBody>
      </p:sp>
      <p:sp>
        <p:nvSpPr>
          <p:cNvPr id="5" name="Text Placeholder 4">
            <a:extLst>
              <a:ext uri="{FF2B5EF4-FFF2-40B4-BE49-F238E27FC236}">
                <a16:creationId xmlns:a16="http://schemas.microsoft.com/office/drawing/2014/main" id="{70764CD9-02E3-B4E0-CC8D-2E6A8066628F}"/>
              </a:ext>
            </a:extLst>
          </p:cNvPr>
          <p:cNvSpPr>
            <a:spLocks noGrp="1"/>
          </p:cNvSpPr>
          <p:nvPr>
            <p:ph type="body" sz="quarter" idx="12"/>
          </p:nvPr>
        </p:nvSpPr>
        <p:spPr>
          <a:xfrm>
            <a:off x="6282388" y="1884556"/>
            <a:ext cx="5494895" cy="3560569"/>
          </a:xfrm>
        </p:spPr>
        <p:txBody>
          <a:bodyPr/>
          <a:lstStyle/>
          <a:p>
            <a:r>
              <a:rPr lang="en-GB" i="1" dirty="0"/>
              <a:t>In our selection of participants, our </a:t>
            </a:r>
            <a:r>
              <a:rPr lang="en-GB" b="1" i="1" dirty="0"/>
              <a:t>choice of site was congruent with evidence of need</a:t>
            </a:r>
            <a:r>
              <a:rPr lang="en-GB" i="1" dirty="0"/>
              <a:t> – it was in a densely populated area of London, with a diverse population. Since we submitted our application, ONS Statistics on overcrowding indicated that although pockets of overcrowding were high in Islington, other areas of London such as Tower Hamlets experienced greater overall overcrowding prevalence. We expanded our study to Tower Hamlets. </a:t>
            </a:r>
          </a:p>
          <a:p>
            <a:endParaRPr lang="en-GB" dirty="0"/>
          </a:p>
        </p:txBody>
      </p:sp>
    </p:spTree>
    <p:extLst>
      <p:ext uri="{BB962C8B-B14F-4D97-AF65-F5344CB8AC3E}">
        <p14:creationId xmlns:p14="http://schemas.microsoft.com/office/powerpoint/2010/main" val="3132764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2CFF6-3C28-2A10-1477-B6CF664806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C790DD-D45E-19E0-AF2F-507A98BA7E0E}"/>
              </a:ext>
            </a:extLst>
          </p:cNvPr>
          <p:cNvSpPr>
            <a:spLocks noGrp="1"/>
          </p:cNvSpPr>
          <p:nvPr>
            <p:ph type="ctrTitle"/>
          </p:nvPr>
        </p:nvSpPr>
        <p:spPr/>
        <p:txBody>
          <a:bodyPr/>
          <a:lstStyle/>
          <a:p>
            <a:r>
              <a:rPr lang="en-US" altLang="en-US" dirty="0">
                <a:latin typeface="Segoe UI" panose="020B0502040204020203" pitchFamily="34" charset="0"/>
                <a:cs typeface="Segoe UI" panose="020B0502040204020203" pitchFamily="34" charset="0"/>
              </a:rPr>
              <a:t>Inclusive Data Collection</a:t>
            </a:r>
            <a:endParaRPr lang="en-GB" dirty="0"/>
          </a:p>
        </p:txBody>
      </p:sp>
      <p:sp>
        <p:nvSpPr>
          <p:cNvPr id="4" name="Rectangle 1">
            <a:extLst>
              <a:ext uri="{FF2B5EF4-FFF2-40B4-BE49-F238E27FC236}">
                <a16:creationId xmlns:a16="http://schemas.microsoft.com/office/drawing/2014/main" id="{121B8BB4-1A0D-6518-22ED-6D374899A722}"/>
              </a:ext>
            </a:extLst>
          </p:cNvPr>
          <p:cNvSpPr>
            <a:spLocks noGrp="1" noChangeArrowheads="1"/>
          </p:cNvSpPr>
          <p:nvPr>
            <p:ph type="body" sz="quarter" idx="11"/>
          </p:nvPr>
        </p:nvSpPr>
        <p:spPr bwMode="auto">
          <a:xfrm>
            <a:off x="392976" y="2297616"/>
            <a:ext cx="55166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rPr>
              <a:t>- </a:t>
            </a:r>
            <a:r>
              <a:rPr lang="en-US" altLang="en-US" dirty="0">
                <a:latin typeface="Segoe UI" panose="020B0502040204020203" pitchFamily="34" charset="0"/>
                <a:cs typeface="Segoe UI" panose="020B0502040204020203" pitchFamily="34" charset="0"/>
              </a:rPr>
              <a:t>Assess how </a:t>
            </a:r>
            <a:r>
              <a:rPr lang="en-US" altLang="en-US" b="1" dirty="0">
                <a:latin typeface="Segoe UI" panose="020B0502040204020203" pitchFamily="34" charset="0"/>
                <a:cs typeface="Segoe UI" panose="020B0502040204020203" pitchFamily="34" charset="0"/>
              </a:rPr>
              <a:t>equitable</a:t>
            </a:r>
            <a:r>
              <a:rPr lang="en-US" altLang="en-US" dirty="0">
                <a:latin typeface="Segoe UI" panose="020B0502040204020203" pitchFamily="34" charset="0"/>
                <a:cs typeface="Segoe UI" panose="020B0502040204020203" pitchFamily="34" charset="0"/>
              </a:rPr>
              <a:t> your data collection strategy is across groups. </a:t>
            </a:r>
          </a:p>
          <a:p>
            <a:pPr marL="0" lvl="0" indent="0" eaLnBrk="0" fontAlgn="base" hangingPunct="0">
              <a:lnSpc>
                <a:spcPct val="100000"/>
              </a:lnSpc>
              <a:spcBef>
                <a:spcPct val="0"/>
              </a:spcBef>
              <a:spcAft>
                <a:spcPct val="0"/>
              </a:spcAft>
              <a:buFontTx/>
              <a:buChar char="•"/>
            </a:pPr>
            <a:r>
              <a:rPr lang="en-US" altLang="en-US" dirty="0">
                <a:latin typeface="Segoe UI" panose="020B0502040204020203" pitchFamily="34" charset="0"/>
                <a:cs typeface="Segoe UI" panose="020B0502040204020203" pitchFamily="34" charset="0"/>
              </a:rPr>
              <a:t>Ensure recruitment and data‑collection approaches methods address participants’ </a:t>
            </a:r>
            <a:r>
              <a:rPr lang="en-US" altLang="en-US" b="1" dirty="0">
                <a:latin typeface="Segoe UI" panose="020B0502040204020203" pitchFamily="34" charset="0"/>
                <a:cs typeface="Segoe UI" panose="020B0502040204020203" pitchFamily="34" charset="0"/>
              </a:rPr>
              <a:t>protected characteristics, needs, and circumstances</a:t>
            </a:r>
            <a:r>
              <a:rPr lang="en-US" altLang="en-US" dirty="0">
                <a:latin typeface="Segoe UI" panose="020B0502040204020203" pitchFamily="34" charset="0"/>
                <a:cs typeface="Segoe UI" panose="020B0502040204020203" pitchFamily="34" charset="0"/>
              </a:rPr>
              <a:t>. </a:t>
            </a:r>
          </a:p>
          <a:p>
            <a:pPr marL="0" lvl="0" indent="0" eaLnBrk="0" fontAlgn="base" hangingPunct="0">
              <a:lnSpc>
                <a:spcPct val="100000"/>
              </a:lnSpc>
              <a:spcBef>
                <a:spcPct val="0"/>
              </a:spcBef>
              <a:spcAft>
                <a:spcPct val="0"/>
              </a:spcAft>
              <a:buFontTx/>
              <a:buChar char="•"/>
            </a:pPr>
            <a:r>
              <a:rPr lang="en-US" altLang="en-US" dirty="0">
                <a:latin typeface="Segoe UI" panose="020B0502040204020203" pitchFamily="34" charset="0"/>
                <a:cs typeface="Segoe UI" panose="020B0502040204020203" pitchFamily="34" charset="0"/>
              </a:rPr>
              <a:t>Identify additional steps needed to include </a:t>
            </a:r>
            <a:r>
              <a:rPr lang="en-US" altLang="en-US" b="1" dirty="0">
                <a:latin typeface="Segoe UI" panose="020B0502040204020203" pitchFamily="34" charset="0"/>
                <a:cs typeface="Segoe UI" panose="020B0502040204020203" pitchFamily="34" charset="0"/>
              </a:rPr>
              <a:t>seldom‑heard or </a:t>
            </a:r>
            <a:r>
              <a:rPr lang="en-US" altLang="en-US" b="1" dirty="0" err="1">
                <a:latin typeface="Segoe UI" panose="020B0502040204020203" pitchFamily="34" charset="0"/>
                <a:cs typeface="Segoe UI" panose="020B0502040204020203" pitchFamily="34" charset="0"/>
              </a:rPr>
              <a:t>marginalised</a:t>
            </a:r>
            <a:r>
              <a:rPr lang="en-US" altLang="en-US" b="1" dirty="0">
                <a:latin typeface="Segoe UI" panose="020B0502040204020203" pitchFamily="34" charset="0"/>
                <a:cs typeface="Segoe UI" panose="020B0502040204020203" pitchFamily="34" charset="0"/>
              </a:rPr>
              <a:t> groups</a:t>
            </a:r>
            <a:r>
              <a:rPr lang="en-US" altLang="en-US" dirty="0">
                <a:latin typeface="Segoe UI" panose="020B05020402040202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 Placeholder 2">
            <a:extLst>
              <a:ext uri="{FF2B5EF4-FFF2-40B4-BE49-F238E27FC236}">
                <a16:creationId xmlns:a16="http://schemas.microsoft.com/office/drawing/2014/main" id="{E75ED116-EA52-07E0-61F4-CD61AE4B7FC6}"/>
              </a:ext>
            </a:extLst>
          </p:cNvPr>
          <p:cNvSpPr>
            <a:spLocks noGrp="1"/>
          </p:cNvSpPr>
          <p:nvPr>
            <p:ph type="body" sz="quarter" idx="12"/>
          </p:nvPr>
        </p:nvSpPr>
        <p:spPr>
          <a:xfrm>
            <a:off x="6282388" y="1651820"/>
            <a:ext cx="5494895" cy="3793306"/>
          </a:xfrm>
        </p:spPr>
        <p:txBody>
          <a:bodyPr/>
          <a:lstStyle/>
          <a:p>
            <a:r>
              <a:rPr lang="en-GB" i="1" dirty="0"/>
              <a:t>We instigated multiple </a:t>
            </a:r>
            <a:r>
              <a:rPr lang="en-GB" b="1" i="1" dirty="0"/>
              <a:t>strategies to reduce barriers to participation</a:t>
            </a:r>
            <a:r>
              <a:rPr lang="en-GB" i="1" dirty="0"/>
              <a:t>, e.g. data collection was conducted by researchers of diverse ethnicities, some of which were embedded in the community. We employed interpreters for discussions, funding for carers, and provided play facilities to encourage parents to bring children to focus groups. </a:t>
            </a:r>
          </a:p>
          <a:p>
            <a:endParaRPr lang="en-GB" i="1" dirty="0"/>
          </a:p>
          <a:p>
            <a:r>
              <a:rPr lang="en-GB" i="1" dirty="0"/>
              <a:t>We adapted recruitment and data collection strategies to the setting. For example, in response to sharing interim findings with VCS partners to inform analysis, we set up a specific group with members of Disability Action Islington whose represented noted they had some specific experiences they wanted to share. </a:t>
            </a:r>
          </a:p>
          <a:p>
            <a:endParaRPr lang="en-GB" dirty="0"/>
          </a:p>
        </p:txBody>
      </p:sp>
    </p:spTree>
    <p:extLst>
      <p:ext uri="{BB962C8B-B14F-4D97-AF65-F5344CB8AC3E}">
        <p14:creationId xmlns:p14="http://schemas.microsoft.com/office/powerpoint/2010/main" val="2185927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F8966-A126-1406-E682-C1B5E122D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808A1C-D9B4-A8F2-C115-C0C93B3CF769}"/>
              </a:ext>
            </a:extLst>
          </p:cNvPr>
          <p:cNvSpPr>
            <a:spLocks noGrp="1"/>
          </p:cNvSpPr>
          <p:nvPr>
            <p:ph type="ctrTitle"/>
          </p:nvPr>
        </p:nvSpPr>
        <p:spPr/>
        <p:txBody>
          <a:bodyPr/>
          <a:lstStyle/>
          <a:p>
            <a:r>
              <a:rPr lang="en-US" altLang="en-US" dirty="0">
                <a:latin typeface="Segoe UI" panose="020B0502040204020203" pitchFamily="34" charset="0"/>
                <a:cs typeface="Segoe UI" panose="020B0502040204020203" pitchFamily="34" charset="0"/>
              </a:rPr>
              <a:t>Data Analysis &amp; Reporting</a:t>
            </a:r>
            <a:br>
              <a:rPr lang="en-US" altLang="en-US" dirty="0">
                <a:latin typeface="Segoe UI" panose="020B0502040204020203" pitchFamily="34" charset="0"/>
                <a:cs typeface="Segoe UI" panose="020B0502040204020203" pitchFamily="34" charset="0"/>
              </a:rPr>
            </a:br>
            <a:endParaRPr lang="en-GB" dirty="0"/>
          </a:p>
        </p:txBody>
      </p:sp>
      <p:sp>
        <p:nvSpPr>
          <p:cNvPr id="4" name="Rectangle 1">
            <a:extLst>
              <a:ext uri="{FF2B5EF4-FFF2-40B4-BE49-F238E27FC236}">
                <a16:creationId xmlns:a16="http://schemas.microsoft.com/office/drawing/2014/main" id="{A943BE5B-77C7-1616-F3C8-49F92B482BDD}"/>
              </a:ext>
            </a:extLst>
          </p:cNvPr>
          <p:cNvSpPr>
            <a:spLocks noGrp="1" noChangeArrowheads="1"/>
          </p:cNvSpPr>
          <p:nvPr>
            <p:ph type="body" sz="quarter" idx="11"/>
          </p:nvPr>
        </p:nvSpPr>
        <p:spPr bwMode="auto">
          <a:xfrm>
            <a:off x="336658" y="1502509"/>
            <a:ext cx="5227801"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err="1">
                <a:ln>
                  <a:noFill/>
                </a:ln>
                <a:solidFill>
                  <a:schemeClr val="tx1"/>
                </a:solidFill>
                <a:effectLst/>
                <a:latin typeface="Segoe UI" panose="020B0502040204020203" pitchFamily="34" charset="0"/>
                <a:cs typeface="Segoe UI" panose="020B0502040204020203" pitchFamily="34" charset="0"/>
              </a:rPr>
              <a:t>Analyse</a:t>
            </a:r>
            <a:r>
              <a:rPr kumimoji="0" lang="en-US" altLang="en-US" sz="16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rPr>
              <a:t> and present participants’ EDI characteristics transparently.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rPr>
              <a:t>Incorporate </a:t>
            </a:r>
            <a:r>
              <a:rPr kumimoji="0" lang="en-US" altLang="en-US" sz="1600" b="1" i="0" u="none" strike="noStrike" cap="none" normalizeH="0" baseline="0" dirty="0">
                <a:ln>
                  <a:noFill/>
                </a:ln>
                <a:solidFill>
                  <a:schemeClr val="tx1"/>
                </a:solidFill>
                <a:effectLst/>
                <a:latin typeface="Segoe UI" panose="020B0502040204020203" pitchFamily="34" charset="0"/>
                <a:cs typeface="Segoe UI" panose="020B0502040204020203" pitchFamily="34" charset="0"/>
              </a:rPr>
              <a:t>diverse perspectives</a:t>
            </a:r>
            <a:r>
              <a:rPr kumimoji="0" lang="en-US" altLang="en-US" sz="16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rPr>
              <a:t> during interpretation.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rPr>
              <a:t>Clearly describe how EDI characteristics are represented in reporting. </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endParaRPr>
          </a:p>
          <a:p>
            <a:pPr eaLnBrk="0" fontAlgn="base" hangingPunct="0">
              <a:spcBef>
                <a:spcPct val="0"/>
              </a:spcBef>
              <a:spcAft>
                <a:spcPct val="0"/>
              </a:spcAft>
              <a:buFontTx/>
              <a:buChar char="•"/>
            </a:pPr>
            <a:r>
              <a:rPr lang="en-GB" sz="1600" b="1" dirty="0">
                <a:solidFill>
                  <a:srgbClr val="34343C"/>
                </a:solidFill>
                <a:latin typeface="Lato" panose="020F0502020204030203" pitchFamily="34" charset="0"/>
              </a:rPr>
              <a:t>Links: </a:t>
            </a:r>
            <a:r>
              <a:rPr lang="en-GB" sz="1600" dirty="0">
                <a:solidFill>
                  <a:srgbClr val="34343C"/>
                </a:solidFill>
                <a:latin typeface="Lato" panose="020F0502020204030203" pitchFamily="34" charset="0"/>
              </a:rPr>
              <a:t>data collection; sampling</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endParaRPr>
          </a:p>
        </p:txBody>
      </p:sp>
      <p:sp>
        <p:nvSpPr>
          <p:cNvPr id="7" name="Text Placeholder 6">
            <a:extLst>
              <a:ext uri="{FF2B5EF4-FFF2-40B4-BE49-F238E27FC236}">
                <a16:creationId xmlns:a16="http://schemas.microsoft.com/office/drawing/2014/main" id="{168343B9-1E25-0253-5640-2DDDA21B1025}"/>
              </a:ext>
            </a:extLst>
          </p:cNvPr>
          <p:cNvSpPr>
            <a:spLocks noGrp="1"/>
          </p:cNvSpPr>
          <p:nvPr>
            <p:ph type="body" sz="quarter" idx="12"/>
          </p:nvPr>
        </p:nvSpPr>
        <p:spPr>
          <a:xfrm>
            <a:off x="6282388" y="1460810"/>
            <a:ext cx="5494895" cy="3984315"/>
          </a:xfrm>
        </p:spPr>
        <p:txBody>
          <a:bodyPr/>
          <a:lstStyle/>
          <a:p>
            <a:r>
              <a:rPr lang="en-GB" i="1" dirty="0"/>
              <a:t>Although we sought to collect </a:t>
            </a:r>
            <a:r>
              <a:rPr lang="en-GB" b="1" i="1" dirty="0"/>
              <a:t>data on demographic characteristics</a:t>
            </a:r>
            <a:r>
              <a:rPr lang="en-GB" i="1" dirty="0"/>
              <a:t>, we did not have high completion of demographic forms. Our sample of participants was diverse in terms of ethnicity and disability and many were single parents, who may experience particular barriers to research participation. It was also entirely female, which also reflected our study team, which was entirely female.</a:t>
            </a:r>
            <a:r>
              <a:rPr lang="en-GB" i="1" baseline="30000" dirty="0"/>
              <a:t>16</a:t>
            </a:r>
            <a:r>
              <a:rPr lang="en-GB" i="1" dirty="0"/>
              <a:t> We were aware that women had an important contribution but it means there was a perspective missing from the research. </a:t>
            </a:r>
          </a:p>
          <a:p>
            <a:endParaRPr lang="en-GB" dirty="0"/>
          </a:p>
        </p:txBody>
      </p:sp>
    </p:spTree>
    <p:extLst>
      <p:ext uri="{BB962C8B-B14F-4D97-AF65-F5344CB8AC3E}">
        <p14:creationId xmlns:p14="http://schemas.microsoft.com/office/powerpoint/2010/main" val="1592394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41ACF-C597-D8F0-89FD-B5EEA9E13A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8D2DC-662E-324E-3B15-5154C0CF0D69}"/>
              </a:ext>
            </a:extLst>
          </p:cNvPr>
          <p:cNvSpPr>
            <a:spLocks noGrp="1"/>
          </p:cNvSpPr>
          <p:nvPr>
            <p:ph type="ctrTitle"/>
          </p:nvPr>
        </p:nvSpPr>
        <p:spPr/>
        <p:txBody>
          <a:bodyPr/>
          <a:lstStyle/>
          <a:p>
            <a:r>
              <a:rPr lang="en-US" altLang="en-US" dirty="0">
                <a:latin typeface="Segoe UI" panose="020B0502040204020203" pitchFamily="34" charset="0"/>
                <a:cs typeface="Segoe UI" panose="020B0502040204020203" pitchFamily="34" charset="0"/>
              </a:rPr>
              <a:t>Research Team &amp; Culture</a:t>
            </a:r>
            <a:br>
              <a:rPr lang="en-US" altLang="en-US" dirty="0">
                <a:latin typeface="Segoe UI" panose="020B0502040204020203" pitchFamily="34" charset="0"/>
                <a:cs typeface="Segoe UI" panose="020B0502040204020203" pitchFamily="34" charset="0"/>
              </a:rPr>
            </a:br>
            <a:endParaRPr lang="en-GB" dirty="0"/>
          </a:p>
        </p:txBody>
      </p:sp>
      <p:sp>
        <p:nvSpPr>
          <p:cNvPr id="4" name="Rectangle 1">
            <a:extLst>
              <a:ext uri="{FF2B5EF4-FFF2-40B4-BE49-F238E27FC236}">
                <a16:creationId xmlns:a16="http://schemas.microsoft.com/office/drawing/2014/main" id="{8045488F-828A-18BC-3013-6E62D1BB59EF}"/>
              </a:ext>
            </a:extLst>
          </p:cNvPr>
          <p:cNvSpPr>
            <a:spLocks noGrp="1" noChangeArrowheads="1"/>
          </p:cNvSpPr>
          <p:nvPr>
            <p:ph type="body" sz="quarter" idx="11"/>
          </p:nvPr>
        </p:nvSpPr>
        <p:spPr bwMode="auto">
          <a:xfrm>
            <a:off x="456601" y="1675218"/>
            <a:ext cx="5639400" cy="4001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effectLst/>
                <a:latin typeface="+mn-lt"/>
                <a:cs typeface="Segoe UI" panose="020B0502040204020203" pitchFamily="34" charset="0"/>
              </a:rPr>
              <a:t>Consider diversity within the </a:t>
            </a:r>
            <a:r>
              <a:rPr kumimoji="0" lang="en-US" altLang="en-US" b="1" i="0" u="none" strike="noStrike" cap="none" normalizeH="0" baseline="0" dirty="0">
                <a:ln>
                  <a:noFill/>
                </a:ln>
                <a:effectLst/>
                <a:latin typeface="+mn-lt"/>
                <a:cs typeface="Segoe UI" panose="020B0502040204020203" pitchFamily="34" charset="0"/>
              </a:rPr>
              <a:t>research team</a:t>
            </a:r>
            <a:r>
              <a:rPr kumimoji="0" lang="en-US" altLang="en-US" b="0" i="0" u="none" strike="noStrike" cap="none" normalizeH="0" baseline="0" dirty="0">
                <a:ln>
                  <a:noFill/>
                </a:ln>
                <a:effectLst/>
                <a:latin typeface="+mn-lt"/>
                <a:cs typeface="Segoe UI" panose="020B0502040204020203"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effectLst/>
                <a:latin typeface="+mn-lt"/>
                <a:cs typeface="Segoe UI" panose="020B0502040204020203" pitchFamily="34" charset="0"/>
              </a:rPr>
              <a:t>Assess and strengthen the team’s </a:t>
            </a:r>
            <a:r>
              <a:rPr kumimoji="0" lang="en-US" altLang="en-US" b="1" i="0" u="none" strike="noStrike" cap="none" normalizeH="0" baseline="0" dirty="0">
                <a:ln>
                  <a:noFill/>
                </a:ln>
                <a:effectLst/>
                <a:latin typeface="+mn-lt"/>
                <a:cs typeface="Segoe UI" panose="020B0502040204020203" pitchFamily="34" charset="0"/>
              </a:rPr>
              <a:t>cultural competence</a:t>
            </a:r>
            <a:r>
              <a:rPr kumimoji="0" lang="en-US" altLang="en-US" b="0" i="0" u="none" strike="noStrike" cap="none" normalizeH="0" baseline="0" dirty="0">
                <a:ln>
                  <a:noFill/>
                </a:ln>
                <a:effectLst/>
                <a:latin typeface="+mn-lt"/>
                <a:cs typeface="Segoe UI" panose="020B0502040204020203"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effectLst/>
                <a:latin typeface="+mn-lt"/>
                <a:cs typeface="Segoe UI" panose="020B0502040204020203" pitchFamily="34" charset="0"/>
              </a:rPr>
              <a:t>Document how diverse perspectives influenced the </a:t>
            </a:r>
            <a:r>
              <a:rPr kumimoji="0" lang="en-US" altLang="en-US" b="1" i="0" u="none" strike="noStrike" cap="none" normalizeH="0" baseline="0" dirty="0">
                <a:ln>
                  <a:noFill/>
                </a:ln>
                <a:effectLst/>
                <a:latin typeface="+mn-lt"/>
                <a:cs typeface="Segoe UI" panose="020B0502040204020203" pitchFamily="34" charset="0"/>
              </a:rPr>
              <a:t>study design</a:t>
            </a:r>
            <a:r>
              <a:rPr kumimoji="0" lang="en-US" altLang="en-US" b="0" i="0" u="none" strike="noStrike" cap="none" normalizeH="0" baseline="0" dirty="0">
                <a:ln>
                  <a:noFill/>
                </a:ln>
                <a:effectLst/>
                <a:latin typeface="+mn-lt"/>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mn-lt"/>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US" altLang="en-US" dirty="0">
                <a:latin typeface="+mn-lt"/>
                <a:cs typeface="Segoe UI" panose="020B0502040204020203" pitchFamily="34" charset="0"/>
              </a:rPr>
              <a:t>S</a:t>
            </a:r>
            <a:r>
              <a:rPr kumimoji="0" lang="en-US" altLang="en-US" b="0" i="0" u="none" strike="noStrike" cap="none" normalizeH="0" baseline="0" dirty="0">
                <a:ln>
                  <a:noFill/>
                </a:ln>
                <a:effectLst/>
                <a:latin typeface="+mn-lt"/>
                <a:cs typeface="Segoe UI" panose="020B0502040204020203" pitchFamily="34" charset="0"/>
              </a:rPr>
              <a:t>ources of evidence - consider</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effectLst/>
                <a:latin typeface="+mn-lt"/>
                <a:cs typeface="Segoe UI" panose="020B0502040204020203" pitchFamily="34" charset="0"/>
              </a:rPr>
              <a:t>Profile of researchers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dirty="0">
                <a:latin typeface="+mn-lt"/>
                <a:cs typeface="Segoe UI" panose="020B0502040204020203" pitchFamily="34" charset="0"/>
              </a:rPr>
              <a:t>Training sessions (planned, budgeted)</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dirty="0">
                <a:latin typeface="+mn-lt"/>
                <a:cs typeface="Segoe UI" panose="020B0502040204020203" pitchFamily="34" charset="0"/>
              </a:rPr>
              <a:t>Mentoring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dirty="0">
                <a:latin typeface="+mn-lt"/>
              </a:rPr>
              <a:t>Strategies for fair career progression/opportunities, safe spaces, respectful team dynamics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050" dirty="0">
              <a:solidFill>
                <a:srgbClr val="FF0000"/>
              </a:solidFill>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50" b="0" i="0" u="none" strike="noStrike" cap="none" normalizeH="0" baseline="0" dirty="0">
              <a:ln>
                <a:noFill/>
              </a:ln>
              <a:solidFill>
                <a:schemeClr val="tx1"/>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 Placeholder 2">
            <a:extLst>
              <a:ext uri="{FF2B5EF4-FFF2-40B4-BE49-F238E27FC236}">
                <a16:creationId xmlns:a16="http://schemas.microsoft.com/office/drawing/2014/main" id="{39A6DE39-F355-E4F2-FB2B-4E91028A9A20}"/>
              </a:ext>
            </a:extLst>
          </p:cNvPr>
          <p:cNvSpPr>
            <a:spLocks noGrp="1"/>
          </p:cNvSpPr>
          <p:nvPr>
            <p:ph type="body" sz="quarter" idx="12"/>
          </p:nvPr>
        </p:nvSpPr>
        <p:spPr>
          <a:xfrm>
            <a:off x="6282388" y="1572322"/>
            <a:ext cx="5494895" cy="3872803"/>
          </a:xfrm>
        </p:spPr>
        <p:txBody>
          <a:bodyPr/>
          <a:lstStyle/>
          <a:p>
            <a:r>
              <a:rPr lang="en-GB" i="1" dirty="0"/>
              <a:t>The research team’s cultural and EDI competence came</a:t>
            </a:r>
            <a:r>
              <a:rPr lang="en-GB" b="1" i="1" dirty="0"/>
              <a:t> </a:t>
            </a:r>
            <a:r>
              <a:rPr lang="en-GB" i="1" dirty="0"/>
              <a:t>from </a:t>
            </a:r>
            <a:r>
              <a:rPr lang="en-GB" b="1" i="1" dirty="0"/>
              <a:t>recruitment of community researchers alongside university-based researchers</a:t>
            </a:r>
            <a:r>
              <a:rPr lang="en-GB" i="1" dirty="0"/>
              <a:t>, specific training and advice from VCS partners throughout. </a:t>
            </a:r>
          </a:p>
          <a:p>
            <a:endParaRPr lang="en-GB" i="1" dirty="0"/>
          </a:p>
          <a:p>
            <a:r>
              <a:rPr lang="en-GB" i="1" dirty="0"/>
              <a:t>The </a:t>
            </a:r>
            <a:r>
              <a:rPr lang="en-GB" i="1" dirty="0" err="1"/>
              <a:t>ActEarly</a:t>
            </a:r>
            <a:r>
              <a:rPr lang="en-GB" i="1" dirty="0"/>
              <a:t> researchers seconded to the project had </a:t>
            </a:r>
            <a:r>
              <a:rPr lang="en-GB" b="1" i="1" dirty="0"/>
              <a:t>close links with the local community </a:t>
            </a:r>
            <a:r>
              <a:rPr lang="en-GB" i="1" dirty="0"/>
              <a:t>and had been </a:t>
            </a:r>
            <a:r>
              <a:rPr lang="en-GB" b="1" i="1" dirty="0"/>
              <a:t>trained in coproduction</a:t>
            </a:r>
            <a:r>
              <a:rPr lang="en-GB" i="1" dirty="0"/>
              <a:t>. In team meetings, they shared the </a:t>
            </a:r>
            <a:r>
              <a:rPr lang="en-GB" i="1" dirty="0" err="1"/>
              <a:t>ActEarly</a:t>
            </a:r>
            <a:r>
              <a:rPr lang="en-GB" i="1" dirty="0"/>
              <a:t> coproduction principles and advised the wider team on adhering to them in the conduct of the research.</a:t>
            </a:r>
          </a:p>
          <a:p>
            <a:endParaRPr lang="en-GB" i="1" dirty="0"/>
          </a:p>
          <a:p>
            <a:r>
              <a:rPr lang="en-GB" i="1" dirty="0"/>
              <a:t>We </a:t>
            </a:r>
            <a:r>
              <a:rPr lang="en-GB" b="1" i="1" dirty="0"/>
              <a:t>held joint training sessions </a:t>
            </a:r>
            <a:r>
              <a:rPr lang="en-GB" i="1" dirty="0"/>
              <a:t>between university researchers and VCS partners. </a:t>
            </a:r>
          </a:p>
          <a:p>
            <a:endParaRPr lang="en-GB" i="1" dirty="0"/>
          </a:p>
          <a:p>
            <a:r>
              <a:rPr lang="en-GB" i="1" dirty="0"/>
              <a:t>We were also </a:t>
            </a:r>
            <a:r>
              <a:rPr lang="en-GB" b="1" i="1" dirty="0"/>
              <a:t>advised and supported throughout by HWI and Bromley by Bow Centre </a:t>
            </a:r>
            <a:r>
              <a:rPr lang="en-GB" i="1" dirty="0"/>
              <a:t>on recruitment, the interpretation of findings and dissemination of results. </a:t>
            </a:r>
          </a:p>
          <a:p>
            <a:endParaRPr lang="en-GB" dirty="0"/>
          </a:p>
        </p:txBody>
      </p:sp>
    </p:spTree>
    <p:extLst>
      <p:ext uri="{BB962C8B-B14F-4D97-AF65-F5344CB8AC3E}">
        <p14:creationId xmlns:p14="http://schemas.microsoft.com/office/powerpoint/2010/main" val="1941440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4E26E-3106-BA3E-0F4F-F1D0FB8283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43C10E-83A7-15F0-EFED-D787112206C7}"/>
              </a:ext>
            </a:extLst>
          </p:cNvPr>
          <p:cNvSpPr>
            <a:spLocks noGrp="1"/>
          </p:cNvSpPr>
          <p:nvPr>
            <p:ph type="ctrTitle"/>
          </p:nvPr>
        </p:nvSpPr>
        <p:spPr/>
        <p:txBody>
          <a:bodyPr/>
          <a:lstStyle/>
          <a:p>
            <a:r>
              <a:rPr lang="en-GB" dirty="0"/>
              <a:t>Budgeting for inclusion</a:t>
            </a:r>
          </a:p>
        </p:txBody>
      </p:sp>
      <p:sp>
        <p:nvSpPr>
          <p:cNvPr id="4" name="Text Placeholder 3">
            <a:extLst>
              <a:ext uri="{FF2B5EF4-FFF2-40B4-BE49-F238E27FC236}">
                <a16:creationId xmlns:a16="http://schemas.microsoft.com/office/drawing/2014/main" id="{4A25C6D5-F5C2-136A-50C1-F117A978AB8E}"/>
              </a:ext>
            </a:extLst>
          </p:cNvPr>
          <p:cNvSpPr>
            <a:spLocks noGrp="1"/>
          </p:cNvSpPr>
          <p:nvPr>
            <p:ph type="body" sz="quarter" idx="11"/>
          </p:nvPr>
        </p:nvSpPr>
        <p:spPr>
          <a:xfrm>
            <a:off x="456600" y="2046440"/>
            <a:ext cx="5516637" cy="3398685"/>
          </a:xfrm>
        </p:spPr>
        <p:txBody>
          <a:bodyPr/>
          <a:lstStyle/>
          <a:p>
            <a:pPr marL="285750" indent="-285750">
              <a:buFont typeface="Arial" panose="020B0604020202020204" pitchFamily="34" charset="0"/>
              <a:buChar char="•"/>
            </a:pPr>
            <a:r>
              <a:rPr lang="en-GB" sz="2000" dirty="0"/>
              <a:t>What </a:t>
            </a:r>
            <a:r>
              <a:rPr lang="en-GB" sz="2000" b="1" dirty="0"/>
              <a:t>additional costs </a:t>
            </a:r>
            <a:r>
              <a:rPr lang="en-GB" sz="2000" dirty="0"/>
              <a:t>need to be factored in when designing inclusive research?</a:t>
            </a:r>
          </a:p>
          <a:p>
            <a:pPr marL="285750" indent="-285750">
              <a:buFont typeface="Arial" panose="020B0604020202020204" pitchFamily="34" charset="0"/>
              <a:buChar char="•"/>
            </a:pPr>
            <a:r>
              <a:rPr lang="en-GB" sz="2000" dirty="0"/>
              <a:t>How might embedding equality, diversity and inclusion </a:t>
            </a:r>
            <a:r>
              <a:rPr lang="en-GB" sz="2000" b="1" dirty="0"/>
              <a:t>extend the timelines</a:t>
            </a:r>
            <a:r>
              <a:rPr lang="en-GB" sz="2000" dirty="0"/>
              <a:t> of your research?</a:t>
            </a:r>
          </a:p>
          <a:p>
            <a:pPr marL="285750" indent="-285750">
              <a:buFont typeface="Arial" panose="020B0604020202020204" pitchFamily="34" charset="0"/>
              <a:buChar char="•"/>
            </a:pPr>
            <a:r>
              <a:rPr lang="en-GB" sz="2000" dirty="0"/>
              <a:t>Are there steps that researchers can take to reduce costs?</a:t>
            </a:r>
          </a:p>
          <a:p>
            <a:endParaRPr lang="en-GB" sz="2000" dirty="0"/>
          </a:p>
          <a:p>
            <a:r>
              <a:rPr lang="en-GB" sz="2000" dirty="0"/>
              <a:t>To note: NIHR are committed to funding costs associated with inclusive research</a:t>
            </a:r>
          </a:p>
          <a:p>
            <a:endParaRPr lang="en-GB" dirty="0"/>
          </a:p>
          <a:p>
            <a:r>
              <a:rPr lang="en-GB" b="1" dirty="0"/>
              <a:t>Factor into budgeting at all stages </a:t>
            </a:r>
            <a:r>
              <a:rPr lang="en-GB" b="1" dirty="0" err="1"/>
              <a:t>incl</a:t>
            </a:r>
            <a:r>
              <a:rPr lang="en-GB" b="1" dirty="0"/>
              <a:t> dissemination</a:t>
            </a:r>
          </a:p>
          <a:p>
            <a:endParaRPr lang="en-GB" dirty="0"/>
          </a:p>
          <a:p>
            <a:endParaRPr lang="en-GB" dirty="0"/>
          </a:p>
        </p:txBody>
      </p:sp>
      <p:sp>
        <p:nvSpPr>
          <p:cNvPr id="5" name="Text Placeholder 4">
            <a:extLst>
              <a:ext uri="{FF2B5EF4-FFF2-40B4-BE49-F238E27FC236}">
                <a16:creationId xmlns:a16="http://schemas.microsoft.com/office/drawing/2014/main" id="{DE7FC04B-3CFF-961C-57B8-C31929492F38}"/>
              </a:ext>
            </a:extLst>
          </p:cNvPr>
          <p:cNvSpPr>
            <a:spLocks noGrp="1"/>
          </p:cNvSpPr>
          <p:nvPr>
            <p:ph type="body" sz="quarter" idx="12"/>
          </p:nvPr>
        </p:nvSpPr>
        <p:spPr>
          <a:xfrm>
            <a:off x="6282388" y="1884556"/>
            <a:ext cx="5494895" cy="3560569"/>
          </a:xfrm>
        </p:spPr>
        <p:txBody>
          <a:bodyPr/>
          <a:lstStyle/>
          <a:p>
            <a:r>
              <a:rPr lang="en-GB" b="1" dirty="0"/>
              <a:t>Evidence from overcrowding example </a:t>
            </a:r>
          </a:p>
          <a:p>
            <a:endParaRPr lang="en-GB" dirty="0"/>
          </a:p>
          <a:p>
            <a:r>
              <a:rPr lang="en-GB" i="1" dirty="0"/>
              <a:t>Our VCS partner advised on what barriers to participation may arise and how to address them. </a:t>
            </a:r>
          </a:p>
          <a:p>
            <a:endParaRPr lang="en-GB" i="1" dirty="0"/>
          </a:p>
          <a:p>
            <a:r>
              <a:rPr lang="en-GB" i="1" dirty="0"/>
              <a:t>This ensured the study was sufficiently costed from the start to enable translation of materials, and interpreters for groups, funding for people with disabilities and caring commitments to take part in research.</a:t>
            </a:r>
          </a:p>
          <a:p>
            <a:endParaRPr lang="en-GB" i="1" dirty="0"/>
          </a:p>
          <a:p>
            <a:r>
              <a:rPr lang="en-GB" i="1" dirty="0"/>
              <a:t>All of people involved in providing advice and contributing to the project were reimbursed for their input, in line with NIHR guidance.  </a:t>
            </a:r>
          </a:p>
        </p:txBody>
      </p:sp>
    </p:spTree>
    <p:extLst>
      <p:ext uri="{BB962C8B-B14F-4D97-AF65-F5344CB8AC3E}">
        <p14:creationId xmlns:p14="http://schemas.microsoft.com/office/powerpoint/2010/main" val="594012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6138D-EBA7-ADBF-2395-E7ABB0744E85}"/>
              </a:ext>
            </a:extLst>
          </p:cNvPr>
          <p:cNvSpPr>
            <a:spLocks noGrp="1"/>
          </p:cNvSpPr>
          <p:nvPr>
            <p:ph type="ctrTitle"/>
          </p:nvPr>
        </p:nvSpPr>
        <p:spPr/>
        <p:txBody>
          <a:bodyPr/>
          <a:lstStyle/>
          <a:p>
            <a:r>
              <a:rPr lang="en-GB" dirty="0"/>
              <a:t>Dissemination, implementation and impact</a:t>
            </a:r>
          </a:p>
        </p:txBody>
      </p:sp>
      <p:sp>
        <p:nvSpPr>
          <p:cNvPr id="3" name="Text Placeholder 2">
            <a:extLst>
              <a:ext uri="{FF2B5EF4-FFF2-40B4-BE49-F238E27FC236}">
                <a16:creationId xmlns:a16="http://schemas.microsoft.com/office/drawing/2014/main" id="{371CC78F-65C3-6569-E0CB-7A256CADE16E}"/>
              </a:ext>
            </a:extLst>
          </p:cNvPr>
          <p:cNvSpPr>
            <a:spLocks noGrp="1"/>
          </p:cNvSpPr>
          <p:nvPr>
            <p:ph type="body" sz="quarter" idx="11"/>
          </p:nvPr>
        </p:nvSpPr>
        <p:spPr>
          <a:xfrm>
            <a:off x="456600" y="2018372"/>
            <a:ext cx="5516637" cy="3426754"/>
          </a:xfrm>
        </p:spPr>
        <p:txBody>
          <a:bodyPr/>
          <a:lstStyle/>
          <a:p>
            <a:r>
              <a:rPr lang="en-GB" dirty="0"/>
              <a:t>Dissemination needs to be </a:t>
            </a:r>
            <a:r>
              <a:rPr lang="en-GB" b="1" dirty="0"/>
              <a:t>tailored to the different and diverse audiences</a:t>
            </a:r>
            <a:r>
              <a:rPr lang="en-GB" dirty="0"/>
              <a:t> which your findings need to reach.</a:t>
            </a:r>
          </a:p>
          <a:p>
            <a:r>
              <a:rPr lang="en-GB" b="1" dirty="0"/>
              <a:t>Implementation to diverse communities </a:t>
            </a:r>
            <a:r>
              <a:rPr lang="en-GB" dirty="0"/>
              <a:t>needs to be considered at the design process, and not through adaptations further down the line.</a:t>
            </a:r>
          </a:p>
          <a:p>
            <a:r>
              <a:rPr lang="en-GB" dirty="0"/>
              <a:t>Adopting </a:t>
            </a:r>
            <a:r>
              <a:rPr lang="en-GB" b="1" dirty="0"/>
              <a:t>inclusive approaches to dissemination </a:t>
            </a:r>
            <a:r>
              <a:rPr lang="en-GB" dirty="0"/>
              <a:t>and implementation from the outset is more likely to lead to impact which includes reducing health and care inequalities.</a:t>
            </a:r>
          </a:p>
          <a:p>
            <a:endParaRPr lang="en-GB" dirty="0"/>
          </a:p>
        </p:txBody>
      </p:sp>
      <p:sp>
        <p:nvSpPr>
          <p:cNvPr id="4" name="Text Placeholder 3">
            <a:extLst>
              <a:ext uri="{FF2B5EF4-FFF2-40B4-BE49-F238E27FC236}">
                <a16:creationId xmlns:a16="http://schemas.microsoft.com/office/drawing/2014/main" id="{79FB61EE-F6AD-C67B-447F-883886A6D8A6}"/>
              </a:ext>
            </a:extLst>
          </p:cNvPr>
          <p:cNvSpPr>
            <a:spLocks noGrp="1"/>
          </p:cNvSpPr>
          <p:nvPr>
            <p:ph type="body" sz="quarter" idx="12"/>
          </p:nvPr>
        </p:nvSpPr>
        <p:spPr>
          <a:xfrm>
            <a:off x="6282388" y="2018372"/>
            <a:ext cx="5494895" cy="3426754"/>
          </a:xfrm>
        </p:spPr>
        <p:txBody>
          <a:bodyPr/>
          <a:lstStyle/>
          <a:p>
            <a:r>
              <a:rPr lang="en-GB" i="1" dirty="0"/>
              <a:t>We list the range of activities and partners that happened from the programme. We had </a:t>
            </a:r>
            <a:r>
              <a:rPr lang="en-GB" b="1" i="1" dirty="0"/>
              <a:t>planned dissemination events with VCS </a:t>
            </a:r>
            <a:r>
              <a:rPr lang="en-GB" i="1" dirty="0"/>
              <a:t>partners.  </a:t>
            </a:r>
          </a:p>
          <a:p>
            <a:endParaRPr lang="en-GB" i="1" dirty="0"/>
          </a:p>
          <a:p>
            <a:r>
              <a:rPr lang="en-GB" i="1" dirty="0"/>
              <a:t>We were more successful at </a:t>
            </a:r>
            <a:r>
              <a:rPr lang="en-GB" b="1" i="1" dirty="0"/>
              <a:t>sharing findings</a:t>
            </a:r>
            <a:r>
              <a:rPr lang="en-GB" i="1" dirty="0"/>
              <a:t> </a:t>
            </a:r>
            <a:r>
              <a:rPr lang="en-GB" b="1" i="1" dirty="0"/>
              <a:t>opportunistically</a:t>
            </a:r>
            <a:r>
              <a:rPr lang="en-GB" i="1" dirty="0"/>
              <a:t>, by attending existing events with readable summary leaflets of our findings, such as coffee mornings.</a:t>
            </a:r>
          </a:p>
          <a:p>
            <a:endParaRPr lang="en-GB" dirty="0"/>
          </a:p>
          <a:p>
            <a:endParaRPr lang="en-GB" dirty="0"/>
          </a:p>
        </p:txBody>
      </p:sp>
    </p:spTree>
    <p:extLst>
      <p:ext uri="{BB962C8B-B14F-4D97-AF65-F5344CB8AC3E}">
        <p14:creationId xmlns:p14="http://schemas.microsoft.com/office/powerpoint/2010/main" val="1690820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B5947D6-BDAF-62CE-C83D-6E3DA2C3DB36}"/>
              </a:ext>
            </a:extLst>
          </p:cNvPr>
          <p:cNvSpPr>
            <a:spLocks noGrp="1"/>
          </p:cNvSpPr>
          <p:nvPr>
            <p:ph type="ctrTitle"/>
          </p:nvPr>
        </p:nvSpPr>
        <p:spPr/>
        <p:txBody>
          <a:bodyPr/>
          <a:lstStyle/>
          <a:p>
            <a:r>
              <a:rPr lang="en-GB" dirty="0"/>
              <a:t>About me</a:t>
            </a:r>
          </a:p>
        </p:txBody>
      </p:sp>
      <p:sp>
        <p:nvSpPr>
          <p:cNvPr id="10" name="Text Placeholder 9">
            <a:extLst>
              <a:ext uri="{FF2B5EF4-FFF2-40B4-BE49-F238E27FC236}">
                <a16:creationId xmlns:a16="http://schemas.microsoft.com/office/drawing/2014/main" id="{A4412A60-0008-5674-B5ED-3B38E8A83EE7}"/>
              </a:ext>
            </a:extLst>
          </p:cNvPr>
          <p:cNvSpPr>
            <a:spLocks noGrp="1"/>
          </p:cNvSpPr>
          <p:nvPr>
            <p:ph type="body" sz="quarter" idx="11"/>
          </p:nvPr>
        </p:nvSpPr>
        <p:spPr>
          <a:xfrm>
            <a:off x="418745" y="962107"/>
            <a:ext cx="7844722" cy="1750669"/>
          </a:xfrm>
        </p:spPr>
        <p:txBody>
          <a:bodyPr/>
          <a:lstStyle/>
          <a:p>
            <a:pPr marL="342900" indent="-342900">
              <a:buFont typeface="Arial" panose="020B0604020202020204" pitchFamily="34" charset="0"/>
              <a:buChar char="•"/>
            </a:pPr>
            <a:r>
              <a:rPr lang="en-GB" b="1" dirty="0"/>
              <a:t>Researcher</a:t>
            </a:r>
            <a:r>
              <a:rPr lang="en-GB" dirty="0"/>
              <a:t> at UCL, consultant in public health</a:t>
            </a:r>
          </a:p>
          <a:p>
            <a:pPr marL="342900" indent="-342900">
              <a:buFont typeface="Arial" panose="020B0604020202020204" pitchFamily="34" charset="0"/>
              <a:buChar char="•"/>
            </a:pPr>
            <a:r>
              <a:rPr lang="en-GB" dirty="0"/>
              <a:t>10+ years evaluating public health programmes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t>Interest</a:t>
            </a:r>
            <a:r>
              <a:rPr lang="en-GB" dirty="0"/>
              <a:t> in housing/health nexus, child/young people health &amp; wellbeing, breathing problems</a:t>
            </a:r>
          </a:p>
          <a:p>
            <a:r>
              <a:rPr lang="en-GB" dirty="0"/>
              <a:t> </a:t>
            </a:r>
          </a:p>
          <a:p>
            <a:pPr marL="342900" indent="-342900">
              <a:buFont typeface="Arial" panose="020B0604020202020204" pitchFamily="34" charset="0"/>
              <a:buChar char="•"/>
            </a:pPr>
            <a:r>
              <a:rPr lang="en-GB" b="1" dirty="0"/>
              <a:t>Expertise</a:t>
            </a:r>
            <a:r>
              <a:rPr lang="en-GB" dirty="0"/>
              <a:t> in mixed methods, implementation and process evaluation</a:t>
            </a:r>
          </a:p>
          <a:p>
            <a:endParaRPr lang="en-GB" dirty="0"/>
          </a:p>
          <a:p>
            <a:pPr marL="342900" indent="-342900">
              <a:buFont typeface="Arial" panose="020B0604020202020204" pitchFamily="34" charset="0"/>
              <a:buChar char="•"/>
            </a:pPr>
            <a:r>
              <a:rPr lang="en-GB" b="1" i="1" dirty="0"/>
              <a:t>Values</a:t>
            </a:r>
            <a:r>
              <a:rPr lang="en-GB" i="1" dirty="0"/>
              <a:t>: capacity building in public health research, doing research that matters to communities and services</a:t>
            </a:r>
          </a:p>
          <a:p>
            <a:endParaRPr lang="en-GB" dirty="0"/>
          </a:p>
        </p:txBody>
      </p:sp>
      <p:pic>
        <p:nvPicPr>
          <p:cNvPr id="3" name="Picture 2">
            <a:extLst>
              <a:ext uri="{FF2B5EF4-FFF2-40B4-BE49-F238E27FC236}">
                <a16:creationId xmlns:a16="http://schemas.microsoft.com/office/drawing/2014/main" id="{962FB381-C79A-21C0-5423-1711D4F8E4D7}"/>
              </a:ext>
            </a:extLst>
          </p:cNvPr>
          <p:cNvPicPr>
            <a:picLocks noChangeAspect="1"/>
          </p:cNvPicPr>
          <p:nvPr/>
        </p:nvPicPr>
        <p:blipFill>
          <a:blip r:embed="rId2"/>
          <a:srcRect/>
          <a:stretch>
            <a:fillRect/>
          </a:stretch>
        </p:blipFill>
        <p:spPr>
          <a:xfrm>
            <a:off x="9813538" y="2704735"/>
            <a:ext cx="1959717" cy="2723952"/>
          </a:xfrm>
          <a:prstGeom prst="rect">
            <a:avLst/>
          </a:prstGeom>
        </p:spPr>
      </p:pic>
      <p:pic>
        <p:nvPicPr>
          <p:cNvPr id="5" name="Picture 4">
            <a:extLst>
              <a:ext uri="{FF2B5EF4-FFF2-40B4-BE49-F238E27FC236}">
                <a16:creationId xmlns:a16="http://schemas.microsoft.com/office/drawing/2014/main" id="{2E6100CC-9FD9-D9FA-A8B6-AA16EB8A4907}"/>
              </a:ext>
            </a:extLst>
          </p:cNvPr>
          <p:cNvPicPr>
            <a:picLocks noChangeAspect="1"/>
          </p:cNvPicPr>
          <p:nvPr/>
        </p:nvPicPr>
        <p:blipFill>
          <a:blip r:embed="rId3"/>
          <a:stretch>
            <a:fillRect/>
          </a:stretch>
        </p:blipFill>
        <p:spPr>
          <a:xfrm>
            <a:off x="9678761" y="212724"/>
            <a:ext cx="2513239" cy="2413001"/>
          </a:xfrm>
          <a:prstGeom prst="rect">
            <a:avLst/>
          </a:prstGeom>
        </p:spPr>
      </p:pic>
      <p:pic>
        <p:nvPicPr>
          <p:cNvPr id="7" name="Picture 6">
            <a:extLst>
              <a:ext uri="{FF2B5EF4-FFF2-40B4-BE49-F238E27FC236}">
                <a16:creationId xmlns:a16="http://schemas.microsoft.com/office/drawing/2014/main" id="{6B9395AD-A64F-AEF4-8670-54F5BFEA05E2}"/>
              </a:ext>
            </a:extLst>
          </p:cNvPr>
          <p:cNvPicPr>
            <a:picLocks noChangeAspect="1"/>
          </p:cNvPicPr>
          <p:nvPr/>
        </p:nvPicPr>
        <p:blipFill>
          <a:blip r:embed="rId4"/>
          <a:stretch>
            <a:fillRect/>
          </a:stretch>
        </p:blipFill>
        <p:spPr>
          <a:xfrm>
            <a:off x="5187052" y="5756997"/>
            <a:ext cx="4504267" cy="824510"/>
          </a:xfrm>
          <a:prstGeom prst="rect">
            <a:avLst/>
          </a:prstGeom>
        </p:spPr>
      </p:pic>
      <p:pic>
        <p:nvPicPr>
          <p:cNvPr id="13" name="Picture 12">
            <a:extLst>
              <a:ext uri="{FF2B5EF4-FFF2-40B4-BE49-F238E27FC236}">
                <a16:creationId xmlns:a16="http://schemas.microsoft.com/office/drawing/2014/main" id="{E6E50F6B-5511-E481-BC3D-27D7306DE2FB}"/>
              </a:ext>
            </a:extLst>
          </p:cNvPr>
          <p:cNvPicPr>
            <a:picLocks noChangeAspect="1"/>
          </p:cNvPicPr>
          <p:nvPr/>
        </p:nvPicPr>
        <p:blipFill>
          <a:blip r:embed="rId5"/>
          <a:stretch>
            <a:fillRect/>
          </a:stretch>
        </p:blipFill>
        <p:spPr>
          <a:xfrm>
            <a:off x="-78038" y="5428687"/>
            <a:ext cx="5157438" cy="1481130"/>
          </a:xfrm>
          <a:prstGeom prst="rect">
            <a:avLst/>
          </a:prstGeom>
        </p:spPr>
      </p:pic>
    </p:spTree>
    <p:extLst>
      <p:ext uri="{BB962C8B-B14F-4D97-AF65-F5344CB8AC3E}">
        <p14:creationId xmlns:p14="http://schemas.microsoft.com/office/powerpoint/2010/main" val="2514401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E7526-F5F1-591F-58FC-3CC0EE3495B5}"/>
              </a:ext>
            </a:extLst>
          </p:cNvPr>
          <p:cNvSpPr>
            <a:spLocks noGrp="1"/>
          </p:cNvSpPr>
          <p:nvPr>
            <p:ph type="ctrTitle"/>
          </p:nvPr>
        </p:nvSpPr>
        <p:spPr/>
        <p:txBody>
          <a:bodyPr/>
          <a:lstStyle/>
          <a:p>
            <a:r>
              <a:rPr lang="en-GB" dirty="0"/>
              <a:t>Local authority health responsibilities: public health +…</a:t>
            </a:r>
          </a:p>
        </p:txBody>
      </p:sp>
      <p:pic>
        <p:nvPicPr>
          <p:cNvPr id="4" name="Picture 3">
            <a:extLst>
              <a:ext uri="{FF2B5EF4-FFF2-40B4-BE49-F238E27FC236}">
                <a16:creationId xmlns:a16="http://schemas.microsoft.com/office/drawing/2014/main" id="{7446B58E-CE2C-995C-6356-A2E7A50BF702}"/>
              </a:ext>
            </a:extLst>
          </p:cNvPr>
          <p:cNvPicPr>
            <a:picLocks noChangeAspect="1"/>
          </p:cNvPicPr>
          <p:nvPr/>
        </p:nvPicPr>
        <p:blipFill>
          <a:blip r:embed="rId3"/>
          <a:stretch>
            <a:fillRect/>
          </a:stretch>
        </p:blipFill>
        <p:spPr>
          <a:xfrm flipH="1">
            <a:off x="8476074" y="553323"/>
            <a:ext cx="3715926" cy="2477283"/>
          </a:xfrm>
          <a:prstGeom prst="rect">
            <a:avLst/>
          </a:prstGeom>
        </p:spPr>
      </p:pic>
      <p:pic>
        <p:nvPicPr>
          <p:cNvPr id="7" name="Picture 6">
            <a:extLst>
              <a:ext uri="{FF2B5EF4-FFF2-40B4-BE49-F238E27FC236}">
                <a16:creationId xmlns:a16="http://schemas.microsoft.com/office/drawing/2014/main" id="{1F2CC8F6-D338-DE64-64DE-0CF5749D658A}"/>
              </a:ext>
            </a:extLst>
          </p:cNvPr>
          <p:cNvPicPr>
            <a:picLocks noChangeAspect="1"/>
          </p:cNvPicPr>
          <p:nvPr/>
        </p:nvPicPr>
        <p:blipFill>
          <a:blip r:embed="rId4"/>
          <a:stretch>
            <a:fillRect/>
          </a:stretch>
        </p:blipFill>
        <p:spPr>
          <a:xfrm>
            <a:off x="148168" y="4817457"/>
            <a:ext cx="2985558" cy="1993019"/>
          </a:xfrm>
          <a:prstGeom prst="rect">
            <a:avLst/>
          </a:prstGeom>
        </p:spPr>
      </p:pic>
      <p:pic>
        <p:nvPicPr>
          <p:cNvPr id="10" name="Content Placeholder 9">
            <a:extLst>
              <a:ext uri="{FF2B5EF4-FFF2-40B4-BE49-F238E27FC236}">
                <a16:creationId xmlns:a16="http://schemas.microsoft.com/office/drawing/2014/main" id="{63B6CFC3-2AAD-42DA-AF2B-195F847DB588}"/>
              </a:ext>
            </a:extLst>
          </p:cNvPr>
          <p:cNvPicPr>
            <a:picLocks noGrp="1" noChangeAspect="1"/>
          </p:cNvPicPr>
          <p:nvPr>
            <p:ph idx="1"/>
          </p:nvPr>
        </p:nvPicPr>
        <p:blipFill>
          <a:blip r:embed="rId5"/>
          <a:stretch>
            <a:fillRect/>
          </a:stretch>
        </p:blipFill>
        <p:spPr bwMode="auto">
          <a:xfrm>
            <a:off x="148168" y="1613485"/>
            <a:ext cx="2989530" cy="1993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1FCAAD29-AD47-99FA-7DD8-DE20E3577DE4}"/>
              </a:ext>
            </a:extLst>
          </p:cNvPr>
          <p:cNvPicPr>
            <a:picLocks noChangeAspect="1"/>
          </p:cNvPicPr>
          <p:nvPr/>
        </p:nvPicPr>
        <p:blipFill>
          <a:blip r:embed="rId6"/>
          <a:stretch>
            <a:fillRect/>
          </a:stretch>
        </p:blipFill>
        <p:spPr>
          <a:xfrm>
            <a:off x="8418108" y="4876799"/>
            <a:ext cx="3625724" cy="2031999"/>
          </a:xfrm>
          <a:prstGeom prst="rect">
            <a:avLst/>
          </a:prstGeom>
        </p:spPr>
      </p:pic>
      <p:sp>
        <p:nvSpPr>
          <p:cNvPr id="16" name="TextBox 15">
            <a:extLst>
              <a:ext uri="{FF2B5EF4-FFF2-40B4-BE49-F238E27FC236}">
                <a16:creationId xmlns:a16="http://schemas.microsoft.com/office/drawing/2014/main" id="{03DB16FC-6447-F15D-4B21-122A2B519AAB}"/>
              </a:ext>
            </a:extLst>
          </p:cNvPr>
          <p:cNvSpPr txBox="1"/>
          <p:nvPr/>
        </p:nvSpPr>
        <p:spPr>
          <a:xfrm>
            <a:off x="3288613" y="1685831"/>
            <a:ext cx="6096000" cy="45935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ts val="1500"/>
              </a:spcAft>
              <a:buClrTx/>
              <a:buSzTx/>
              <a:buFontTx/>
              <a:buNone/>
              <a:tabLst/>
              <a:defRPr/>
            </a:pPr>
            <a:r>
              <a:rPr kumimoji="0" lang="en-GB" sz="1800" b="1" i="0" u="none" strike="noStrike" kern="1200" cap="none" spc="0" normalizeH="0" baseline="0" noProof="0" dirty="0">
                <a:ln>
                  <a:noFill/>
                </a:ln>
                <a:solidFill>
                  <a:srgbClr val="464B51"/>
                </a:solidFill>
                <a:effectLst/>
                <a:uLnTx/>
                <a:uFillTx/>
                <a:latin typeface="Arial" panose="020B0604020202020204" pitchFamily="34" charset="0"/>
                <a:ea typeface="+mn-ea"/>
                <a:cs typeface="+mn-cs"/>
              </a:rPr>
              <a:t>Public health mandated responsibilities </a:t>
            </a:r>
          </a:p>
          <a:p>
            <a:pPr marL="285750" marR="0" lvl="0" indent="-285750" algn="l" defTabSz="914400" rtl="0" eaLnBrk="0" fontAlgn="base" latinLnBrk="0" hangingPunct="0">
              <a:lnSpc>
                <a:spcPct val="100000"/>
              </a:lnSpc>
              <a:spcBef>
                <a:spcPct val="0"/>
              </a:spcBef>
              <a:spcAft>
                <a:spcPts val="15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464B51"/>
                </a:solidFill>
                <a:effectLst/>
                <a:uLnTx/>
                <a:uFillTx/>
                <a:latin typeface="Arial" panose="020B0604020202020204" pitchFamily="34" charset="0"/>
                <a:ea typeface="+mn-ea"/>
                <a:cs typeface="+mn-cs"/>
              </a:rPr>
              <a:t>NHS Health Checks </a:t>
            </a:r>
          </a:p>
          <a:p>
            <a:pPr marL="285750" marR="0" lvl="0" indent="-285750" algn="l" defTabSz="914400" rtl="0" eaLnBrk="0" fontAlgn="base" latinLnBrk="0" hangingPunct="0">
              <a:lnSpc>
                <a:spcPct val="100000"/>
              </a:lnSpc>
              <a:spcBef>
                <a:spcPct val="0"/>
              </a:spcBef>
              <a:spcAft>
                <a:spcPts val="15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464B51"/>
                </a:solidFill>
                <a:effectLst/>
                <a:uLnTx/>
                <a:uFillTx/>
                <a:latin typeface="Arial" panose="020B0604020202020204" pitchFamily="34" charset="0"/>
                <a:ea typeface="+mn-ea"/>
                <a:cs typeface="+mn-cs"/>
              </a:rPr>
              <a:t>Health visiting  </a:t>
            </a:r>
          </a:p>
          <a:p>
            <a:pPr marL="285750" marR="0" lvl="0" indent="-285750" algn="l" defTabSz="914400" rtl="0" eaLnBrk="0" fontAlgn="base" latinLnBrk="0" hangingPunct="0">
              <a:lnSpc>
                <a:spcPct val="100000"/>
              </a:lnSpc>
              <a:spcBef>
                <a:spcPct val="0"/>
              </a:spcBef>
              <a:spcAft>
                <a:spcPts val="15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464B51"/>
                </a:solidFill>
                <a:effectLst/>
                <a:uLnTx/>
                <a:uFillTx/>
                <a:latin typeface="Arial" panose="020B0604020202020204" pitchFamily="34" charset="0"/>
                <a:ea typeface="+mn-ea"/>
                <a:cs typeface="+mn-cs"/>
              </a:rPr>
              <a:t>School nursing  </a:t>
            </a:r>
          </a:p>
          <a:p>
            <a:pPr marL="285750" marR="0" lvl="0" indent="-285750" algn="l" defTabSz="914400" rtl="0" eaLnBrk="0" fontAlgn="base" latinLnBrk="0" hangingPunct="0">
              <a:lnSpc>
                <a:spcPct val="100000"/>
              </a:lnSpc>
              <a:spcBef>
                <a:spcPct val="0"/>
              </a:spcBef>
              <a:spcAft>
                <a:spcPts val="15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464B51"/>
                </a:solidFill>
                <a:effectLst/>
                <a:uLnTx/>
                <a:uFillTx/>
                <a:latin typeface="Arial" panose="020B0604020202020204" pitchFamily="34" charset="0"/>
                <a:ea typeface="+mn-ea"/>
                <a:cs typeface="+mn-cs"/>
              </a:rPr>
              <a:t>Sexual health  </a:t>
            </a:r>
          </a:p>
          <a:p>
            <a:pPr marL="285750" marR="0" lvl="0" indent="-285750" algn="l" defTabSz="914400" rtl="0" eaLnBrk="0" fontAlgn="base" latinLnBrk="0" hangingPunct="0">
              <a:lnSpc>
                <a:spcPct val="100000"/>
              </a:lnSpc>
              <a:spcBef>
                <a:spcPct val="0"/>
              </a:spcBef>
              <a:spcAft>
                <a:spcPts val="15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464B51"/>
                </a:solidFill>
                <a:effectLst/>
                <a:uLnTx/>
                <a:uFillTx/>
                <a:latin typeface="Arial" panose="020B0604020202020204" pitchFamily="34" charset="0"/>
                <a:ea typeface="+mn-ea"/>
                <a:cs typeface="+mn-cs"/>
              </a:rPr>
              <a:t>Drug and alcohol treatment and recovery  </a:t>
            </a:r>
          </a:p>
          <a:p>
            <a:pPr marL="285750" marR="0" lvl="0" indent="-285750" algn="l" defTabSz="914400" rtl="0" eaLnBrk="0" fontAlgn="base" latinLnBrk="0" hangingPunct="0">
              <a:lnSpc>
                <a:spcPct val="100000"/>
              </a:lnSpc>
              <a:spcBef>
                <a:spcPct val="0"/>
              </a:spcBef>
              <a:spcAft>
                <a:spcPts val="15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464B51"/>
                </a:solidFill>
                <a:effectLst/>
                <a:uLnTx/>
                <a:uFillTx/>
                <a:latin typeface="Arial" panose="020B0604020202020204" pitchFamily="34" charset="0"/>
                <a:ea typeface="+mn-ea"/>
                <a:cs typeface="+mn-cs"/>
              </a:rPr>
              <a:t>Smoking cessation</a:t>
            </a:r>
          </a:p>
          <a:p>
            <a:pPr marL="285750" marR="0" lvl="0" indent="-285750" algn="l" defTabSz="914400" rtl="0" eaLnBrk="0" fontAlgn="base" latinLnBrk="0" hangingPunct="0">
              <a:lnSpc>
                <a:spcPct val="100000"/>
              </a:lnSpc>
              <a:spcBef>
                <a:spcPct val="0"/>
              </a:spcBef>
              <a:spcAft>
                <a:spcPts val="15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464B51"/>
                </a:solidFill>
                <a:effectLst/>
                <a:uLnTx/>
                <a:uFillTx/>
                <a:latin typeface="Arial" panose="020B0604020202020204" pitchFamily="34" charset="0"/>
                <a:ea typeface="+mn-ea"/>
                <a:cs typeface="+mn-cs"/>
              </a:rPr>
              <a:t>Oral health programmes </a:t>
            </a:r>
          </a:p>
          <a:p>
            <a:pPr marL="285750" marR="0" lvl="0" indent="-285750" algn="l" defTabSz="914400" rtl="0" eaLnBrk="0" fontAlgn="base" latinLnBrk="0" hangingPunct="0">
              <a:lnSpc>
                <a:spcPct val="100000"/>
              </a:lnSpc>
              <a:spcBef>
                <a:spcPct val="0"/>
              </a:spcBef>
              <a:spcAft>
                <a:spcPts val="15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464B51"/>
                </a:solidFill>
                <a:effectLst/>
                <a:uLnTx/>
                <a:uFillTx/>
                <a:latin typeface="Arial" panose="020B0604020202020204" pitchFamily="34" charset="0"/>
                <a:ea typeface="+mn-ea"/>
                <a:cs typeface="+mn-cs"/>
              </a:rPr>
              <a:t>Local health protection (with UKHSA)</a:t>
            </a:r>
          </a:p>
          <a:p>
            <a:pPr marL="0" marR="0" lvl="0" indent="0" algn="l" defTabSz="914400" rtl="0" eaLnBrk="0" fontAlgn="base" latinLnBrk="0" hangingPunct="0">
              <a:lnSpc>
                <a:spcPct val="100000"/>
              </a:lnSpc>
              <a:spcBef>
                <a:spcPct val="0"/>
              </a:spcBef>
              <a:spcAft>
                <a:spcPts val="1500"/>
              </a:spcAft>
              <a:buClrTx/>
              <a:buSzTx/>
              <a:buFontTx/>
              <a:buNone/>
              <a:tabLst/>
              <a:defRPr/>
            </a:pPr>
            <a:r>
              <a:rPr kumimoji="0" lang="en-GB" sz="1800" b="0" i="0" u="none" strike="noStrike" kern="1200" cap="none" spc="0" normalizeH="0" baseline="0" noProof="0" dirty="0">
                <a:ln>
                  <a:noFill/>
                </a:ln>
                <a:solidFill>
                  <a:srgbClr val="464B51"/>
                </a:solidFill>
                <a:effectLst/>
                <a:uLnTx/>
                <a:uFillTx/>
                <a:latin typeface="Arial" panose="020B0604020202020204" pitchFamily="34" charset="0"/>
                <a:ea typeface="+mn-ea"/>
                <a:cs typeface="+mn-cs"/>
              </a:rPr>
              <a:t>+ support for NHS commissioning</a:t>
            </a:r>
          </a:p>
        </p:txBody>
      </p:sp>
    </p:spTree>
    <p:extLst>
      <p:ext uri="{BB962C8B-B14F-4D97-AF65-F5344CB8AC3E}">
        <p14:creationId xmlns:p14="http://schemas.microsoft.com/office/powerpoint/2010/main" val="2213414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1DCB6D4-7B65-8A29-0E54-22A82084FAF8}"/>
              </a:ext>
            </a:extLst>
          </p:cNvPr>
          <p:cNvSpPr>
            <a:spLocks noGrp="1"/>
          </p:cNvSpPr>
          <p:nvPr>
            <p:ph type="body" sz="half" idx="13"/>
          </p:nvPr>
        </p:nvSpPr>
        <p:spPr>
          <a:xfrm>
            <a:off x="6096001" y="419192"/>
            <a:ext cx="5977466" cy="1128506"/>
          </a:xfrm>
        </p:spPr>
        <p:txBody>
          <a:bodyPr/>
          <a:lstStyle/>
          <a:p>
            <a:r>
              <a:rPr lang="en-GB" sz="3600" b="1" dirty="0">
                <a:solidFill>
                  <a:schemeClr val="accent1"/>
                </a:solidFill>
              </a:rPr>
              <a:t>HDRCs: centres of NIHR funded research capacity</a:t>
            </a:r>
          </a:p>
        </p:txBody>
      </p:sp>
      <p:pic>
        <p:nvPicPr>
          <p:cNvPr id="6" name="Picture Placeholder 5">
            <a:extLst>
              <a:ext uri="{FF2B5EF4-FFF2-40B4-BE49-F238E27FC236}">
                <a16:creationId xmlns:a16="http://schemas.microsoft.com/office/drawing/2014/main" id="{D7CC36C3-9B3A-727E-3F3C-00952015B3F1}"/>
              </a:ext>
            </a:extLst>
          </p:cNvPr>
          <p:cNvPicPr>
            <a:picLocks noGrp="1" noChangeAspect="1"/>
          </p:cNvPicPr>
          <p:nvPr>
            <p:ph sz="half" idx="1"/>
          </p:nvPr>
        </p:nvPicPr>
        <p:blipFill>
          <a:blip r:embed="rId2"/>
          <a:stretch/>
        </p:blipFill>
        <p:spPr bwMode="auto">
          <a:xfrm>
            <a:off x="609031" y="2422524"/>
            <a:ext cx="5793903" cy="4016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Content Placeholder 10">
            <a:extLst>
              <a:ext uri="{FF2B5EF4-FFF2-40B4-BE49-F238E27FC236}">
                <a16:creationId xmlns:a16="http://schemas.microsoft.com/office/drawing/2014/main" id="{F7ED54BA-9C12-F375-C406-188C00CFB4A1}"/>
              </a:ext>
            </a:extLst>
          </p:cNvPr>
          <p:cNvPicPr>
            <a:picLocks noGrp="1" noChangeAspect="1"/>
          </p:cNvPicPr>
          <p:nvPr>
            <p:ph sz="half" idx="12"/>
          </p:nvPr>
        </p:nvPicPr>
        <p:blipFill>
          <a:blip r:embed="rId3"/>
          <a:stretch>
            <a:fillRect/>
          </a:stretch>
        </p:blipFill>
        <p:spPr bwMode="auto">
          <a:xfrm>
            <a:off x="6587067" y="1712350"/>
            <a:ext cx="3947879" cy="443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1">
            <a:extLst>
              <a:ext uri="{FF2B5EF4-FFF2-40B4-BE49-F238E27FC236}">
                <a16:creationId xmlns:a16="http://schemas.microsoft.com/office/drawing/2014/main" id="{6A831726-0D9E-AADF-3434-15457A72DF1A}"/>
              </a:ext>
            </a:extLst>
          </p:cNvPr>
          <p:cNvSpPr>
            <a:spLocks noGrp="1"/>
          </p:cNvSpPr>
          <p:nvPr>
            <p:ph type="body" sz="half" idx="2"/>
          </p:nvPr>
        </p:nvSpPr>
        <p:spPr>
          <a:xfrm>
            <a:off x="421480" y="592088"/>
            <a:ext cx="4735513" cy="1560910"/>
          </a:xfrm>
        </p:spPr>
        <p:txBody>
          <a:bodyPr/>
          <a:lstStyle/>
          <a:p>
            <a:r>
              <a:rPr lang="en-GB" dirty="0"/>
              <a:t>Growing local authority research capacity nationally</a:t>
            </a:r>
          </a:p>
        </p:txBody>
      </p:sp>
      <p:sp>
        <p:nvSpPr>
          <p:cNvPr id="4" name="TextBox 3">
            <a:extLst>
              <a:ext uri="{FF2B5EF4-FFF2-40B4-BE49-F238E27FC236}">
                <a16:creationId xmlns:a16="http://schemas.microsoft.com/office/drawing/2014/main" id="{7CB2C776-62BD-12C8-BE85-3D06F1C69E36}"/>
              </a:ext>
            </a:extLst>
          </p:cNvPr>
          <p:cNvSpPr txBox="1"/>
          <p:nvPr/>
        </p:nvSpPr>
        <p:spPr>
          <a:xfrm>
            <a:off x="9954667" y="1674674"/>
            <a:ext cx="2302933" cy="175432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Ealing</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Islington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Lambeth</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Tower Hamlets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a:t>
            </a:r>
          </a:p>
        </p:txBody>
      </p:sp>
    </p:spTree>
    <p:extLst>
      <p:ext uri="{BB962C8B-B14F-4D97-AF65-F5344CB8AC3E}">
        <p14:creationId xmlns:p14="http://schemas.microsoft.com/office/powerpoint/2010/main" val="3138856244"/>
      </p:ext>
    </p:extLst>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67CF3DCC-17E2-5B49-AE78-CEDF2A837D2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A3B8AC-E90E-70E3-A5FD-8A830B354D8F}"/>
              </a:ext>
            </a:extLst>
          </p:cNvPr>
          <p:cNvSpPr>
            <a:spLocks noGrp="1"/>
          </p:cNvSpPr>
          <p:nvPr>
            <p:ph idx="2" sz="half" type="body"/>
          </p:nvPr>
        </p:nvSpPr>
        <p:spPr/>
        <p:txBody>
          <a:bodyPr/>
          <a:lstStyle/>
          <a:p>
            <a:r>
              <a:rPr dirty="0" lang="en-GB"/>
              <a:t>Research by local authorities or on local authority services</a:t>
            </a:r>
          </a:p>
        </p:txBody>
      </p:sp>
      <p:pic>
        <p:nvPicPr>
          <p:cNvPr id="15" name="Content Placeholder 14">
            <a:extLst>
              <a:ext uri="{FF2B5EF4-FFF2-40B4-BE49-F238E27FC236}">
                <a16:creationId xmlns:a16="http://schemas.microsoft.com/office/drawing/2014/main" id="{E204011B-2302-3F83-4847-5A01D9B4F9E7}"/>
              </a:ext>
            </a:extLst>
          </p:cNvPr>
          <p:cNvPicPr>
            <a:picLocks noChangeAspect="1" noGrp="1"/>
          </p:cNvPicPr>
          <p:nvPr>
            <p:ph idx="1" sz="half"/>
          </p:nvPr>
        </p:nvPicPr>
        <p:blipFill>
          <a:blip r:embed="rId2"/>
          <a:stretch>
            <a:fillRect/>
          </a:stretch>
        </p:blipFill>
        <p:spPr bwMode="auto">
          <a:xfrm>
            <a:off x="446088" y="2741329"/>
            <a:ext cx="3460894" cy="1761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3">
            <a:extLst>
              <a:ext uri="{FF2B5EF4-FFF2-40B4-BE49-F238E27FC236}">
                <a16:creationId xmlns:a16="http://schemas.microsoft.com/office/drawing/2014/main" id="{4B30DA49-88F9-CEBD-30F6-3C632375C2CE}"/>
              </a:ext>
            </a:extLst>
          </p:cNvPr>
          <p:cNvSpPr>
            <a:spLocks noGrp="1"/>
          </p:cNvSpPr>
          <p:nvPr>
            <p:ph idx="13" sz="half" type="body"/>
          </p:nvPr>
        </p:nvSpPr>
        <p:spPr>
          <a:xfrm>
            <a:off x="6096000" y="419100"/>
            <a:ext cx="5684838" cy="1128713"/>
          </a:xfrm>
        </p:spPr>
        <p:txBody>
          <a:bodyPr/>
          <a:lstStyle/>
          <a:p>
            <a:r>
              <a:rPr b="1" dirty="0" lang="en-GB" sz="3600">
                <a:solidFill>
                  <a:schemeClr val="accent1"/>
                </a:solidFill>
              </a:rPr>
              <a:t>Research with local authorities as partners</a:t>
            </a:r>
          </a:p>
        </p:txBody>
      </p:sp>
      <p:pic>
        <p:nvPicPr>
          <p:cNvPr id="16" name="Picture 15">
            <a:extLst>
              <a:ext uri="{FF2B5EF4-FFF2-40B4-BE49-F238E27FC236}">
                <a16:creationId xmlns:a16="http://schemas.microsoft.com/office/drawing/2014/main" id="{B00BC9DC-9F2E-BEDF-FC3F-26899C36928A}"/>
              </a:ext>
            </a:extLst>
          </p:cNvPr>
          <p:cNvPicPr>
            <a:picLocks noChangeAspect="1"/>
          </p:cNvPicPr>
          <p:nvPr/>
        </p:nvPicPr>
        <p:blipFill>
          <a:blip r:embed="rId3"/>
          <a:stretch>
            <a:fillRect/>
          </a:stretch>
        </p:blipFill>
        <p:spPr>
          <a:xfrm>
            <a:off x="5342727" y="1660120"/>
            <a:ext cx="3595692" cy="5197880"/>
          </a:xfrm>
          <a:prstGeom prst="rect">
            <a:avLst/>
          </a:prstGeom>
        </p:spPr>
      </p:pic>
      <p:pic>
        <p:nvPicPr>
          <p:cNvPr id="17" name="Picture 16">
            <a:extLst>
              <a:ext uri="{FF2B5EF4-FFF2-40B4-BE49-F238E27FC236}">
                <a16:creationId xmlns:a16="http://schemas.microsoft.com/office/drawing/2014/main" id="{D4E1DF4E-460C-B84F-404F-C625302D5085}"/>
              </a:ext>
            </a:extLst>
          </p:cNvPr>
          <p:cNvPicPr>
            <a:picLocks noChangeAspect="1"/>
          </p:cNvPicPr>
          <p:nvPr/>
        </p:nvPicPr>
        <p:blipFill>
          <a:blip r:embed="rId4"/>
          <a:srcRect t="44"/>
          <a:stretch>
            <a:fillRect/>
          </a:stretch>
        </p:blipFill>
        <p:spPr>
          <a:xfrm>
            <a:off x="9218067" y="1660120"/>
            <a:ext cx="2973933" cy="2622511"/>
          </a:xfrm>
          <a:prstGeom prst="rect">
            <a:avLst/>
          </a:prstGeom>
        </p:spPr>
      </p:pic>
      <p:pic>
        <p:nvPicPr>
          <p:cNvPr id="18" name="Picture 17">
            <a:extLst>
              <a:ext uri="{FF2B5EF4-FFF2-40B4-BE49-F238E27FC236}">
                <a16:creationId xmlns:a16="http://schemas.microsoft.com/office/drawing/2014/main" id="{6E409191-4A8B-0086-A5A4-73FB853139C5}"/>
              </a:ext>
            </a:extLst>
          </p:cNvPr>
          <p:cNvPicPr>
            <a:picLocks noChangeAspect="1"/>
          </p:cNvPicPr>
          <p:nvPr/>
        </p:nvPicPr>
        <p:blipFill>
          <a:blip r:embed="rId5"/>
          <a:srcRect t="90"/>
          <a:stretch>
            <a:fillRect/>
          </a:stretch>
        </p:blipFill>
        <p:spPr>
          <a:xfrm>
            <a:off x="9218067" y="4394938"/>
            <a:ext cx="2988147" cy="2354288"/>
          </a:xfrm>
          <a:prstGeom prst="rect">
            <a:avLst/>
          </a:prstGeom>
        </p:spPr>
      </p:pic>
    </p:spTree>
    <p:extLst>
      <p:ext uri="{BB962C8B-B14F-4D97-AF65-F5344CB8AC3E}">
        <p14:creationId xmlns:p14="http://schemas.microsoft.com/office/powerpoint/2010/main" val="3124624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D57FD-B613-362F-3A66-C39C3E9F79E2}"/>
              </a:ext>
            </a:extLst>
          </p:cNvPr>
          <p:cNvSpPr>
            <a:spLocks noGrp="1"/>
          </p:cNvSpPr>
          <p:nvPr>
            <p:ph type="title"/>
          </p:nvPr>
        </p:nvSpPr>
        <p:spPr>
          <a:xfrm>
            <a:off x="0" y="130336"/>
            <a:ext cx="10800690" cy="1368000"/>
          </a:xfrm>
        </p:spPr>
        <p:txBody>
          <a:bodyPr/>
          <a:lstStyle/>
          <a:p>
            <a:r>
              <a:rPr lang="en-GB" dirty="0">
                <a:solidFill>
                  <a:schemeClr val="accent2"/>
                </a:solidFill>
                <a:latin typeface="UCL Sans" pitchFamily="2" charset="0"/>
              </a:rPr>
              <a:t>Household overcrowding, place and poverty</a:t>
            </a:r>
          </a:p>
        </p:txBody>
      </p:sp>
      <p:sp>
        <p:nvSpPr>
          <p:cNvPr id="6" name="TextBox 5">
            <a:extLst>
              <a:ext uri="{FF2B5EF4-FFF2-40B4-BE49-F238E27FC236}">
                <a16:creationId xmlns:a16="http://schemas.microsoft.com/office/drawing/2014/main" id="{F1A0351F-B10E-277D-0147-71BFEDC2925E}"/>
              </a:ext>
            </a:extLst>
          </p:cNvPr>
          <p:cNvSpPr txBox="1"/>
          <p:nvPr/>
        </p:nvSpPr>
        <p:spPr>
          <a:xfrm>
            <a:off x="553517" y="1583999"/>
            <a:ext cx="6108539" cy="526297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UCL Sans Light" pitchFamily="2" charset="0"/>
                <a:ea typeface="+mn-ea"/>
                <a:cs typeface="+mn-cs"/>
              </a:rPr>
              <a:t>Varies by place</a:t>
            </a:r>
            <a:r>
              <a:rPr kumimoji="0" lang="en-GB" sz="2000" b="0" i="0" u="none" strike="noStrike" kern="1200" cap="none" spc="0" normalizeH="0" baseline="0" noProof="0">
                <a:ln>
                  <a:noFill/>
                </a:ln>
                <a:solidFill>
                  <a:srgbClr val="000000"/>
                </a:solidFill>
                <a:effectLst/>
                <a:uLnTx/>
                <a:uFillTx/>
                <a:latin typeface="UCL Sans Light" pitchFamily="2" charset="0"/>
                <a:ea typeface="+mn-ea"/>
                <a:cs typeface="+mn-cs"/>
              </a:rPr>
              <a:t>: Highest in urban areas, particularly London (7%, vs 3% nationally)</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000" b="0" i="0" u="none" strike="noStrike" kern="1200" cap="none" spc="0" normalizeH="0" baseline="0" noProof="0">
              <a:ln>
                <a:noFill/>
              </a:ln>
              <a:solidFill>
                <a:srgbClr val="000000"/>
              </a:solidFill>
              <a:effectLst/>
              <a:uLnTx/>
              <a:uFillTx/>
              <a:latin typeface="UCL Sans Light" pitchFamily="2"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UCL Sans Light" pitchFamily="2" charset="0"/>
                <a:ea typeface="+mn-ea"/>
                <a:cs typeface="+mn-cs"/>
              </a:rPr>
              <a:t>Unevenly distributed: </a:t>
            </a:r>
          </a:p>
          <a:p>
            <a:pPr marL="285750" marR="0" lvl="0" indent="-285750" algn="l" defTabSz="914400" rtl="0" eaLnBrk="0" fontAlgn="base" latinLnBrk="0" hangingPunct="0">
              <a:lnSpc>
                <a:spcPct val="100000"/>
              </a:lnSpc>
              <a:spcBef>
                <a:spcPct val="0"/>
              </a:spcBef>
              <a:spcAft>
                <a:spcPct val="0"/>
              </a:spcAft>
              <a:buClrTx/>
              <a:buSzTx/>
              <a:buFontTx/>
              <a:buChar char="-"/>
              <a:tabLst/>
              <a:defRPr/>
            </a:pPr>
            <a:r>
              <a:rPr kumimoji="0" lang="en-GB" sz="2000" b="0" i="0" u="none" strike="noStrike" kern="1200" cap="none" spc="0" normalizeH="0" baseline="0" noProof="0">
                <a:ln>
                  <a:noFill/>
                </a:ln>
                <a:solidFill>
                  <a:srgbClr val="000000"/>
                </a:solidFill>
                <a:effectLst/>
                <a:uLnTx/>
                <a:uFillTx/>
                <a:latin typeface="UCL Sans Light" pitchFamily="2" charset="0"/>
                <a:ea typeface="+mn-ea"/>
                <a:cs typeface="+mn-cs"/>
              </a:rPr>
              <a:t>common in households with dependent children</a:t>
            </a:r>
          </a:p>
          <a:p>
            <a:pPr marL="285750" marR="0" lvl="0" indent="-285750" algn="l" defTabSz="914400" rtl="0" eaLnBrk="0" fontAlgn="base" latinLnBrk="0" hangingPunct="0">
              <a:lnSpc>
                <a:spcPct val="100000"/>
              </a:lnSpc>
              <a:spcBef>
                <a:spcPct val="0"/>
              </a:spcBef>
              <a:spcAft>
                <a:spcPct val="0"/>
              </a:spcAft>
              <a:buClrTx/>
              <a:buSzTx/>
              <a:buFontTx/>
              <a:buChar char="-"/>
              <a:tabLst/>
              <a:defRPr/>
            </a:pPr>
            <a:r>
              <a:rPr kumimoji="0" lang="en-GB" sz="2000" b="0" i="0" u="none" strike="noStrike" kern="1200" cap="none" spc="0" normalizeH="0" baseline="0" noProof="0">
                <a:ln>
                  <a:noFill/>
                </a:ln>
                <a:solidFill>
                  <a:srgbClr val="000000"/>
                </a:solidFill>
                <a:effectLst/>
                <a:uLnTx/>
                <a:uFillTx/>
                <a:latin typeface="UCL Sans Light" pitchFamily="2" charset="0"/>
                <a:ea typeface="+mn-ea"/>
                <a:cs typeface="+mn-cs"/>
              </a:rPr>
              <a:t>more than 2x as high in families headed by people from ethnic minority backgrounds</a:t>
            </a:r>
          </a:p>
          <a:p>
            <a:pPr marL="285750" marR="0" lvl="0" indent="-285750" algn="l" defTabSz="914400" rtl="0" eaLnBrk="0" fontAlgn="base" latinLnBrk="0" hangingPunct="0">
              <a:lnSpc>
                <a:spcPct val="100000"/>
              </a:lnSpc>
              <a:spcBef>
                <a:spcPct val="0"/>
              </a:spcBef>
              <a:spcAft>
                <a:spcPct val="0"/>
              </a:spcAft>
              <a:buClrTx/>
              <a:buSzTx/>
              <a:buFontTx/>
              <a:buChar char="-"/>
              <a:tabLst/>
              <a:defRPr/>
            </a:pPr>
            <a:r>
              <a:rPr kumimoji="0" lang="en-GB" sz="2000" b="0" i="0" u="none" strike="noStrike" kern="1200" cap="none" spc="0" normalizeH="0" baseline="0" noProof="0">
                <a:ln>
                  <a:noFill/>
                </a:ln>
                <a:solidFill>
                  <a:srgbClr val="000000"/>
                </a:solidFill>
                <a:effectLst/>
                <a:uLnTx/>
                <a:uFillTx/>
                <a:latin typeface="UCL Sans Light" pitchFamily="2" charset="0"/>
                <a:ea typeface="+mn-ea"/>
                <a:cs typeface="+mn-cs"/>
              </a:rPr>
              <a:t>higher in lone parent families (13.5%)</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000" b="0" i="0" u="none" strike="noStrike" kern="1200" cap="none" spc="0" normalizeH="0" baseline="0" noProof="0">
              <a:ln>
                <a:noFill/>
              </a:ln>
              <a:solidFill>
                <a:srgbClr val="000000"/>
              </a:solidFill>
              <a:effectLst/>
              <a:uLnTx/>
              <a:uFillTx/>
              <a:latin typeface="UCL Sans Light" pitchFamily="2"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UCL Sans Light" pitchFamily="2" charset="0"/>
                <a:ea typeface="+mn-ea"/>
                <a:cs typeface="+mn-cs"/>
              </a:rPr>
              <a:t>A </a:t>
            </a:r>
            <a:r>
              <a:rPr kumimoji="0" lang="en-GB" sz="2000" b="1" i="0" u="none" strike="noStrike" kern="1200" cap="none" spc="0" normalizeH="0" baseline="0" noProof="0">
                <a:ln>
                  <a:noFill/>
                </a:ln>
                <a:solidFill>
                  <a:srgbClr val="000000"/>
                </a:solidFill>
                <a:effectLst/>
                <a:uLnTx/>
                <a:uFillTx/>
                <a:latin typeface="UCL Sans Light" pitchFamily="2" charset="0"/>
                <a:ea typeface="+mn-ea"/>
                <a:cs typeface="+mn-cs"/>
              </a:rPr>
              <a:t>consequence of poverty, </a:t>
            </a:r>
            <a:r>
              <a:rPr kumimoji="0" lang="en-GB" sz="2000" b="0" i="0" u="none" strike="noStrike" kern="1200" cap="none" spc="0" normalizeH="0" baseline="0" noProof="0">
                <a:ln>
                  <a:noFill/>
                </a:ln>
                <a:solidFill>
                  <a:srgbClr val="000000"/>
                </a:solidFill>
                <a:effectLst/>
                <a:uLnTx/>
                <a:uFillTx/>
                <a:latin typeface="UCL Sans Light" pitchFamily="2" charset="0"/>
                <a:ea typeface="+mn-ea"/>
                <a:cs typeface="+mn-cs"/>
              </a:rPr>
              <a:t>driving people to live in homes too small for families: e.g. in London over 25% are in poverty after paying for housing costs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000" b="0" i="0" u="none" strike="noStrike" kern="1200" cap="none" spc="0" normalizeH="0" baseline="0" noProof="0">
              <a:ln>
                <a:noFill/>
              </a:ln>
              <a:solidFill>
                <a:srgbClr val="000000"/>
              </a:solidFill>
              <a:effectLst/>
              <a:uLnTx/>
              <a:uFillTx/>
              <a:latin typeface="UCL Sans Light" pitchFamily="2"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UCL Sans Light" pitchFamily="2" charset="0"/>
                <a:ea typeface="+mn-ea"/>
                <a:cs typeface="+mn-cs"/>
              </a:rPr>
              <a:t>Also driven by shrinking social housing sector and </a:t>
            </a:r>
            <a:r>
              <a:rPr kumimoji="0" lang="en-GB" sz="2000" b="1" i="0" u="none" strike="noStrike" kern="1200" cap="none" spc="0" normalizeH="0" baseline="0" noProof="0">
                <a:ln>
                  <a:noFill/>
                </a:ln>
                <a:solidFill>
                  <a:srgbClr val="000000"/>
                </a:solidFill>
                <a:effectLst/>
                <a:uLnTx/>
                <a:uFillTx/>
                <a:latin typeface="UCL Sans Light" pitchFamily="2" charset="0"/>
                <a:ea typeface="+mn-ea"/>
                <a:cs typeface="+mn-cs"/>
              </a:rPr>
              <a:t>fewer larger (3 bed+) properties available </a:t>
            </a:r>
            <a:r>
              <a:rPr kumimoji="0" lang="en-GB" sz="2000" b="0" i="0" u="none" strike="noStrike" kern="1200" cap="none" spc="0" normalizeH="0" baseline="0" noProof="0">
                <a:ln>
                  <a:noFill/>
                </a:ln>
                <a:solidFill>
                  <a:srgbClr val="000000"/>
                </a:solidFill>
                <a:effectLst/>
                <a:uLnTx/>
                <a:uFillTx/>
                <a:latin typeface="UCL Sans Light" pitchFamily="2" charset="0"/>
                <a:ea typeface="+mn-ea"/>
                <a:cs typeface="+mn-cs"/>
              </a:rPr>
              <a:t>overall.</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Tx/>
              <a:buChar char="-"/>
              <a:tabLst/>
              <a:defRPr/>
            </a:pPr>
            <a:endPar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pic>
        <p:nvPicPr>
          <p:cNvPr id="3" name="Picture 2">
            <a:extLst>
              <a:ext uri="{FF2B5EF4-FFF2-40B4-BE49-F238E27FC236}">
                <a16:creationId xmlns:a16="http://schemas.microsoft.com/office/drawing/2014/main" id="{A695F170-508E-699D-7D9D-9CDC3DAE4A7D}"/>
              </a:ext>
            </a:extLst>
          </p:cNvPr>
          <p:cNvPicPr>
            <a:picLocks noChangeAspect="1"/>
          </p:cNvPicPr>
          <p:nvPr/>
        </p:nvPicPr>
        <p:blipFill>
          <a:blip r:embed="rId3"/>
          <a:stretch>
            <a:fillRect/>
          </a:stretch>
        </p:blipFill>
        <p:spPr>
          <a:xfrm>
            <a:off x="7496743" y="1804725"/>
            <a:ext cx="4141740" cy="423893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604178578"/>
      </p:ext>
    </p:extLst>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B2FB1F3-4426-6C2E-D2F4-825DB6561B8E}"/>
              </a:ext>
            </a:extLst>
          </p:cNvPr>
          <p:cNvSpPr>
            <a:spLocks noGrp="1"/>
          </p:cNvSpPr>
          <p:nvPr>
            <p:ph type="ctrTitle"/>
          </p:nvPr>
        </p:nvSpPr>
        <p:spPr>
          <a:xfrm>
            <a:off x="418745" y="409575"/>
            <a:ext cx="10837834" cy="1009650"/>
          </a:xfrm>
        </p:spPr>
        <p:txBody>
          <a:bodyPr/>
          <a:lstStyle/>
          <a:p>
            <a:r>
              <a:rPr lang="en-GB" sz="2800"/>
              <a:t>Overcrowding: from data science to community action</a:t>
            </a:r>
          </a:p>
        </p:txBody>
      </p:sp>
      <p:sp>
        <p:nvSpPr>
          <p:cNvPr id="4" name="Slide Number Placeholder 3">
            <a:extLst>
              <a:ext uri="{FF2B5EF4-FFF2-40B4-BE49-F238E27FC236}">
                <a16:creationId xmlns:a16="http://schemas.microsoft.com/office/drawing/2014/main" id="{EB91E3E9-F54D-2B10-D3B6-05D259725BC7}"/>
              </a:ext>
            </a:extLst>
          </p:cNvPr>
          <p:cNvSpPr>
            <a:spLocks noGrp="1"/>
          </p:cNvSpPr>
          <p:nvPr>
            <p:ph idx="4294967295" sz="quarter" type="sldNum"/>
          </p:nvPr>
        </p:nvSpPr>
        <p:spPr>
          <a:xfrm>
            <a:off x="10847388" y="6337300"/>
            <a:ext cx="1344612" cy="476250"/>
          </a:xfrm>
          <a:prstGeom prst="rect">
            <a:avLst/>
          </a:prstGeom>
        </p:spPr>
        <p:txBody>
          <a:bodyPr/>
          <a:lstStyle/>
          <a:p>
            <a:pPr algn="l" defTabSz="914400" eaLnBrk="1" fontAlgn="auto" hangingPunct="1" indent="0" latinLnBrk="0" lvl="0" marL="0" marR="0" rtl="0">
              <a:lnSpc>
                <a:spcPct val="100000"/>
              </a:lnSpc>
              <a:spcBef>
                <a:spcPts val="0"/>
              </a:spcBef>
              <a:spcAft>
                <a:spcPts val="0"/>
              </a:spcAft>
              <a:buClrTx/>
              <a:buSzTx/>
              <a:buFontTx/>
              <a:buNone/>
              <a:tabLst/>
              <a:defRPr/>
            </a:pPr>
            <a:fld id="{33838DB3-DDE3-47D3-9E11-FF3898F881CA}" type="slidenum">
              <a:rPr b="0" baseline="0" cap="none" i="0" kern="1200" kumimoji="0" lang="en-GB" noProof="0" normalizeH="0" smtClean="0" spc="0" strike="noStrike" sz="1800" u="none">
                <a:ln>
                  <a:noFill/>
                </a:ln>
                <a:solidFill>
                  <a:srgbClr val="000000"/>
                </a:solidFill>
                <a:effectLst/>
                <a:uLnTx/>
                <a:uFillTx/>
                <a:latin panose="02110004020202020204" typeface="Aptos"/>
                <a:ea typeface="+mn-ea"/>
                <a:cs typeface="+mn-cs"/>
              </a:rPr>
              <a:pPr algn="l" defTabSz="914400" eaLnBrk="1" fontAlgn="auto" hangingPunct="1" indent="0" latinLnBrk="0" lvl="0" marL="0" marR="0" rtl="0">
                <a:lnSpc>
                  <a:spcPct val="100000"/>
                </a:lnSpc>
                <a:spcBef>
                  <a:spcPts val="0"/>
                </a:spcBef>
                <a:spcAft>
                  <a:spcPts val="0"/>
                </a:spcAft>
                <a:buClrTx/>
                <a:buSzTx/>
                <a:buFontTx/>
                <a:buNone/>
                <a:tabLst/>
                <a:defRPr/>
              </a:pPr>
              <a:t>7</a:t>
            </a:fld>
            <a:endParaRPr b="0" baseline="0" cap="none" i="0" kern="1200" kumimoji="0" lang="en-GB" noProof="0" normalizeH="0" spc="0" strike="noStrike" sz="1800" u="none">
              <a:ln>
                <a:noFill/>
              </a:ln>
              <a:solidFill>
                <a:srgbClr val="000000"/>
              </a:solidFill>
              <a:effectLst/>
              <a:uLnTx/>
              <a:uFillTx/>
              <a:latin panose="02110004020202020204" typeface="Aptos"/>
              <a:ea typeface="+mn-ea"/>
              <a:cs typeface="+mn-cs"/>
            </a:endParaRPr>
          </a:p>
        </p:txBody>
      </p:sp>
      <p:pic>
        <p:nvPicPr>
          <p:cNvPr id="7" name="Content Placeholder 6">
            <a:extLst>
              <a:ext uri="{FF2B5EF4-FFF2-40B4-BE49-F238E27FC236}">
                <a16:creationId xmlns:a16="http://schemas.microsoft.com/office/drawing/2014/main" id="{369B8940-FCC6-B666-4391-BA5157DCD55F}"/>
              </a:ext>
            </a:extLst>
          </p:cNvPr>
          <p:cNvPicPr preferRelativeResize="0">
            <a:picLocks noGrp="1"/>
          </p:cNvPicPr>
          <p:nvPr>
            <p:ph idx="4294967295"/>
          </p:nvPr>
        </p:nvPicPr>
        <p:blipFill>
          <a:blip r:embed="rId3"/>
          <a:stretch>
            <a:fillRect/>
          </a:stretch>
        </p:blipFill>
        <p:spPr>
          <a:xfrm>
            <a:off x="10549941" y="2953702"/>
            <a:ext cx="1642059" cy="2137244"/>
          </a:xfrm>
          <a:prstGeom prst="rect">
            <a:avLst/>
          </a:prstGeom>
        </p:spPr>
      </p:pic>
      <p:pic>
        <p:nvPicPr>
          <p:cNvPr descr="A close up of blue text&#10;&#10;Description automatically generated" id="8" name="Picture 7">
            <a:extLst>
              <a:ext uri="{FF2B5EF4-FFF2-40B4-BE49-F238E27FC236}">
                <a16:creationId xmlns:a16="http://schemas.microsoft.com/office/drawing/2014/main" id="{37BA2AE0-0A77-D090-69A6-60C0861135C3}"/>
              </a:ext>
            </a:extLst>
          </p:cNvPr>
          <p:cNvPicPr>
            <a:picLocks noChangeAspect="1"/>
          </p:cNvPicPr>
          <p:nvPr/>
        </p:nvPicPr>
        <p:blipFill>
          <a:blip r:embed="rId4"/>
          <a:stretch>
            <a:fillRect/>
          </a:stretch>
        </p:blipFill>
        <p:spPr>
          <a:xfrm>
            <a:off x="136550" y="6371326"/>
            <a:ext cx="2444750" cy="442224"/>
          </a:xfrm>
          <a:prstGeom prst="rect">
            <a:avLst/>
          </a:prstGeom>
        </p:spPr>
      </p:pic>
      <p:pic>
        <p:nvPicPr>
          <p:cNvPr id="9" name="Picture 2">
            <a:extLst>
              <a:ext uri="{FF2B5EF4-FFF2-40B4-BE49-F238E27FC236}">
                <a16:creationId xmlns:a16="http://schemas.microsoft.com/office/drawing/2014/main" id="{B40981B5-716A-0008-F7A7-3ABE8B7A9D74}"/>
              </a:ext>
            </a:extLst>
          </p:cNvPr>
          <p:cNvPicPr>
            <a:picLocks noChangeArrowheads="1" noChangeAspect="1"/>
          </p:cNvPicPr>
          <p:nvPr/>
        </p:nvPicPr>
        <p:blipFill rotWithShape="1">
          <a:blip r:embed="rId5">
            <a:extLst>
              <a:ext uri="{28A0092B-C50C-407E-A947-70E740481C1C}">
                <a14:useLocalDpi xmlns:a14="http://schemas.microsoft.com/office/drawing/2010/main" val="0"/>
              </a:ext>
            </a:extLst>
          </a:blip>
          <a:srcRect t="116"/>
          <a:stretch>
            <a:fillRect/>
          </a:stretch>
        </p:blipFill>
        <p:spPr bwMode="auto">
          <a:xfrm>
            <a:off x="5646732" y="6245880"/>
            <a:ext cx="2957803" cy="6794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F87E1DD-D34D-B426-9568-7F3B5E7ADF98}"/>
              </a:ext>
            </a:extLst>
          </p:cNvPr>
          <p:cNvPicPr>
            <a:picLocks noChangeAspect="1"/>
          </p:cNvPicPr>
          <p:nvPr/>
        </p:nvPicPr>
        <p:blipFill>
          <a:blip r:embed="rId6"/>
          <a:srcRect b="277" t="182"/>
          <a:stretch>
            <a:fillRect/>
          </a:stretch>
        </p:blipFill>
        <p:spPr>
          <a:xfrm>
            <a:off x="6015559" y="3923379"/>
            <a:ext cx="3694108" cy="1060798"/>
          </a:xfrm>
          <a:prstGeom prst="rect">
            <a:avLst/>
          </a:prstGeom>
        </p:spPr>
      </p:pic>
      <p:pic>
        <p:nvPicPr>
          <p:cNvPr id="2050" name="Picture 1252934788">
            <a:extLst>
              <a:ext uri="{FF2B5EF4-FFF2-40B4-BE49-F238E27FC236}">
                <a16:creationId xmlns:a16="http://schemas.microsoft.com/office/drawing/2014/main" id="{195DA517-627D-F0D5-EE35-0F201D85F1EE}"/>
              </a:ext>
            </a:extLst>
          </p:cNvPr>
          <p:cNvPicPr>
            <a:picLocks noChangeArrowheads="1"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558674" y="5286181"/>
            <a:ext cx="1638392" cy="1517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CD4E0872-3604-1854-3B9C-82F2964064A8}"/>
              </a:ext>
            </a:extLst>
          </p:cNvPr>
          <p:cNvPicPr>
            <a:picLocks noChangeAspect="1"/>
          </p:cNvPicPr>
          <p:nvPr/>
        </p:nvPicPr>
        <p:blipFill>
          <a:blip r:embed="rId8"/>
          <a:srcRect b="162" t="45"/>
          <a:stretch>
            <a:fillRect/>
          </a:stretch>
        </p:blipFill>
        <p:spPr>
          <a:xfrm>
            <a:off x="7013826" y="2538507"/>
            <a:ext cx="3330302" cy="1296713"/>
          </a:xfrm>
          <a:prstGeom prst="rect">
            <a:avLst/>
          </a:prstGeom>
        </p:spPr>
      </p:pic>
      <p:pic>
        <p:nvPicPr>
          <p:cNvPr id="16" name="Picture 15">
            <a:extLst>
              <a:ext uri="{FF2B5EF4-FFF2-40B4-BE49-F238E27FC236}">
                <a16:creationId xmlns:a16="http://schemas.microsoft.com/office/drawing/2014/main" id="{EB30CD69-A6BF-ACE6-C10C-D0683D8783AF}"/>
              </a:ext>
            </a:extLst>
          </p:cNvPr>
          <p:cNvPicPr>
            <a:picLocks noChangeAspect="1"/>
          </p:cNvPicPr>
          <p:nvPr/>
        </p:nvPicPr>
        <p:blipFill>
          <a:blip r:embed="rId9"/>
          <a:srcRect b="88" t="186"/>
          <a:stretch>
            <a:fillRect/>
          </a:stretch>
        </p:blipFill>
        <p:spPr>
          <a:xfrm>
            <a:off x="8890620" y="1040941"/>
            <a:ext cx="3301380" cy="1333596"/>
          </a:xfrm>
          <a:prstGeom prst="rect">
            <a:avLst/>
          </a:prstGeom>
        </p:spPr>
      </p:pic>
      <p:pic>
        <p:nvPicPr>
          <p:cNvPr id="18" name="Picture 17">
            <a:extLst>
              <a:ext uri="{FF2B5EF4-FFF2-40B4-BE49-F238E27FC236}">
                <a16:creationId xmlns:a16="http://schemas.microsoft.com/office/drawing/2014/main" id="{52D45E21-B4FF-3837-D51A-9E0AE4C88615}"/>
              </a:ext>
            </a:extLst>
          </p:cNvPr>
          <p:cNvPicPr>
            <a:picLocks noChangeAspect="1"/>
          </p:cNvPicPr>
          <p:nvPr/>
        </p:nvPicPr>
        <p:blipFill>
          <a:blip r:embed="rId10"/>
          <a:stretch>
            <a:fillRect/>
          </a:stretch>
        </p:blipFill>
        <p:spPr>
          <a:xfrm>
            <a:off x="9611724" y="4413592"/>
            <a:ext cx="2471327" cy="1141171"/>
          </a:xfrm>
          <a:prstGeom prst="rect">
            <a:avLst/>
          </a:prstGeom>
        </p:spPr>
      </p:pic>
      <p:graphicFrame>
        <p:nvGraphicFramePr>
          <p:cNvPr id="19" name="Diagram 18">
            <a:extLst>
              <a:ext uri="{FF2B5EF4-FFF2-40B4-BE49-F238E27FC236}">
                <a16:creationId xmlns:a16="http://schemas.microsoft.com/office/drawing/2014/main" id="{37FC0DE6-8821-E669-DAB4-FF0B4B90998D}"/>
              </a:ext>
            </a:extLst>
          </p:cNvPr>
          <p:cNvGraphicFramePr/>
          <p:nvPr/>
        </p:nvGraphicFramePr>
        <p:xfrm>
          <a:off x="283612" y="1029757"/>
          <a:ext cx="8128000" cy="5418667"/>
        </p:xfrm>
        <a:graphic>
          <a:graphicData uri="http://schemas.openxmlformats.org/drawingml/2006/diagram">
            <dgm:relIds xmlns:dgm="http://schemas.openxmlformats.org/drawingml/2006/diagram" xmlns:r="http://schemas.openxmlformats.org/officeDocument/2006/relationships" r:cs="rId14" r:dm="rId11" r:lo="rId12" r:qs="rId13"/>
          </a:graphicData>
        </a:graphic>
      </p:graphicFrame>
      <p:pic>
        <p:nvPicPr>
          <p:cNvPr id="6" name="Picture 5">
            <a:extLst>
              <a:ext uri="{FF2B5EF4-FFF2-40B4-BE49-F238E27FC236}">
                <a16:creationId xmlns:a16="http://schemas.microsoft.com/office/drawing/2014/main" id="{55E73719-B98E-5D07-CEDE-14D4F2369AA4}"/>
              </a:ext>
            </a:extLst>
          </p:cNvPr>
          <p:cNvPicPr>
            <a:picLocks noChangeAspect="1"/>
          </p:cNvPicPr>
          <p:nvPr/>
        </p:nvPicPr>
        <p:blipFill>
          <a:blip r:embed="rId16"/>
          <a:srcRect t="1003"/>
          <a:stretch>
            <a:fillRect/>
          </a:stretch>
        </p:blipFill>
        <p:spPr>
          <a:xfrm>
            <a:off x="2683898" y="6337300"/>
            <a:ext cx="2444750" cy="496610"/>
          </a:xfrm>
          <a:prstGeom prst="rect">
            <a:avLst/>
          </a:prstGeom>
        </p:spPr>
      </p:pic>
      <p:pic>
        <p:nvPicPr>
          <p:cNvPr id="11" name="Picture 10">
            <a:extLst>
              <a:ext uri="{FF2B5EF4-FFF2-40B4-BE49-F238E27FC236}">
                <a16:creationId xmlns:a16="http://schemas.microsoft.com/office/drawing/2014/main" id="{05DE286D-431A-6215-4122-69377BA2450B}"/>
              </a:ext>
            </a:extLst>
          </p:cNvPr>
          <p:cNvPicPr>
            <a:picLocks noChangeAspect="1"/>
          </p:cNvPicPr>
          <p:nvPr/>
        </p:nvPicPr>
        <p:blipFill>
          <a:blip r:embed="rId17"/>
          <a:stretch>
            <a:fillRect/>
          </a:stretch>
        </p:blipFill>
        <p:spPr>
          <a:xfrm>
            <a:off x="5084982" y="6252713"/>
            <a:ext cx="679450" cy="679450"/>
          </a:xfrm>
          <a:prstGeom prst="rect">
            <a:avLst/>
          </a:prstGeom>
        </p:spPr>
      </p:pic>
    </p:spTree>
    <p:extLst>
      <p:ext uri="{BB962C8B-B14F-4D97-AF65-F5344CB8AC3E}">
        <p14:creationId xmlns:p14="http://schemas.microsoft.com/office/powerpoint/2010/main" val="1538632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8FC930-A958-775A-E417-83B075EB8FE1}"/>
              </a:ext>
            </a:extLst>
          </p:cNvPr>
          <p:cNvSpPr>
            <a:spLocks noGrp="1"/>
          </p:cNvSpPr>
          <p:nvPr>
            <p:ph type="ctrTitle"/>
          </p:nvPr>
        </p:nvSpPr>
        <p:spPr/>
        <p:txBody>
          <a:bodyPr/>
          <a:lstStyle/>
          <a:p>
            <a:r>
              <a:rPr lang="en-GB" dirty="0"/>
              <a:t>Discussion questions for all tables</a:t>
            </a:r>
          </a:p>
        </p:txBody>
      </p:sp>
      <p:sp>
        <p:nvSpPr>
          <p:cNvPr id="6" name="Text Placeholder 5">
            <a:extLst>
              <a:ext uri="{FF2B5EF4-FFF2-40B4-BE49-F238E27FC236}">
                <a16:creationId xmlns:a16="http://schemas.microsoft.com/office/drawing/2014/main" id="{8FC35C82-08C6-107A-361A-89931FC36F69}"/>
              </a:ext>
            </a:extLst>
          </p:cNvPr>
          <p:cNvSpPr>
            <a:spLocks noGrp="1"/>
          </p:cNvSpPr>
          <p:nvPr>
            <p:ph type="body" sz="quarter" idx="11"/>
          </p:nvPr>
        </p:nvSpPr>
        <p:spPr>
          <a:xfrm>
            <a:off x="440783" y="1916825"/>
            <a:ext cx="9803884" cy="3528300"/>
          </a:xfrm>
        </p:spPr>
        <p:txBody>
          <a:bodyPr/>
          <a:lstStyle/>
          <a:p>
            <a:r>
              <a:rPr lang="en-GB" b="1" dirty="0"/>
              <a:t>1. What’s your experience, understanding of local authority health research, as relevant your setting? </a:t>
            </a:r>
          </a:p>
          <a:p>
            <a:pPr lvl="1"/>
            <a:r>
              <a:rPr lang="en-GB" dirty="0"/>
              <a:t>focus in your table discussions on some common elements across your group that are most relevant to you </a:t>
            </a:r>
          </a:p>
          <a:p>
            <a:pPr marL="57150" indent="-285750">
              <a:buFont typeface="Arial" panose="020B0604020202020204" pitchFamily="34" charset="0"/>
              <a:buChar char="•"/>
            </a:pPr>
            <a:endParaRPr lang="en-GB" dirty="0"/>
          </a:p>
          <a:p>
            <a:r>
              <a:rPr lang="en-GB" b="1" dirty="0"/>
              <a:t>2. What does inclusion in research mean to you?</a:t>
            </a:r>
          </a:p>
          <a:p>
            <a:pPr lvl="1"/>
            <a:r>
              <a:rPr lang="en-GB" dirty="0">
                <a:solidFill>
                  <a:schemeClr val="accent4">
                    <a:lumMod val="50000"/>
                  </a:schemeClr>
                </a:solidFill>
              </a:rPr>
              <a:t>Focus on different elements by table from the EDI ‘pillars’ (see next slide) </a:t>
            </a:r>
          </a:p>
          <a:p>
            <a:pPr marL="742950" lvl="1" indent="-285750">
              <a:buFontTx/>
              <a:buChar char="-"/>
            </a:pPr>
            <a:endParaRPr lang="en-GB" dirty="0"/>
          </a:p>
          <a:p>
            <a:pPr indent="0"/>
            <a:r>
              <a:rPr lang="en-GB" b="1" dirty="0"/>
              <a:t>3. How can we work together to achieve inclusive research?</a:t>
            </a:r>
          </a:p>
          <a:p>
            <a:pPr lvl="1"/>
            <a:r>
              <a:rPr lang="en-GB" b="1" dirty="0"/>
              <a:t> </a:t>
            </a:r>
            <a:r>
              <a:rPr lang="en-GB" dirty="0"/>
              <a:t>What barriers have you experienced to inclusive research?</a:t>
            </a:r>
          </a:p>
          <a:p>
            <a:pPr lvl="1"/>
            <a:r>
              <a:rPr lang="en-GB" dirty="0"/>
              <a:t>How might working with partners help address those barriers?</a:t>
            </a:r>
          </a:p>
          <a:p>
            <a:pPr marL="57150" indent="-285750">
              <a:buFontTx/>
              <a:buChar char="-"/>
            </a:pPr>
            <a:endParaRPr lang="en-GB" b="1" dirty="0"/>
          </a:p>
        </p:txBody>
      </p:sp>
    </p:spTree>
    <p:extLst>
      <p:ext uri="{BB962C8B-B14F-4D97-AF65-F5344CB8AC3E}">
        <p14:creationId xmlns:p14="http://schemas.microsoft.com/office/powerpoint/2010/main" val="4031709092"/>
      </p:ext>
    </p:extLst>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A86F4-F3D1-D985-E75D-0868D6561410}"/>
              </a:ext>
            </a:extLst>
          </p:cNvPr>
          <p:cNvSpPr>
            <a:spLocks noGrp="1"/>
          </p:cNvSpPr>
          <p:nvPr>
            <p:ph type="ctrTitle"/>
          </p:nvPr>
        </p:nvSpPr>
        <p:spPr>
          <a:xfrm>
            <a:off x="270934" y="409575"/>
            <a:ext cx="11509904" cy="1242244"/>
          </a:xfrm>
        </p:spPr>
        <p:txBody>
          <a:bodyPr anchor="t" wrap="square">
            <a:normAutofit/>
          </a:bodyPr>
          <a:lstStyle/>
          <a:p>
            <a:pPr>
              <a:lnSpc>
                <a:spcPct val="90000"/>
              </a:lnSpc>
            </a:pPr>
            <a:r>
              <a:rPr altLang="en-US" dirty="0" lang="en-US" sz="3100"/>
              <a:t>What to consider in research inclusion: </a:t>
            </a:r>
            <a:r>
              <a:rPr dirty="0" lang="en-GB" sz="3200">
                <a:hlinkClick r:id="rId3"/>
              </a:rPr>
              <a:t>NIHR RSS EDI  toolkit </a:t>
            </a:r>
            <a:endParaRPr dirty="0" lang="en-GB" sz="3100"/>
          </a:p>
        </p:txBody>
      </p:sp>
      <p:pic>
        <p:nvPicPr>
          <p:cNvPr id="6" name="Picture Placeholder 5">
            <a:extLst>
              <a:ext uri="{FF2B5EF4-FFF2-40B4-BE49-F238E27FC236}">
                <a16:creationId xmlns:a16="http://schemas.microsoft.com/office/drawing/2014/main" id="{CDDA8C26-56EF-6B57-F3EE-210FBBF33E30}"/>
              </a:ext>
            </a:extLst>
          </p:cNvPr>
          <p:cNvPicPr>
            <a:picLocks noChangeAspect="1" noGrp="1"/>
          </p:cNvPicPr>
          <p:nvPr>
            <p:ph idx="13" sz="quarter" type="pic"/>
          </p:nvPr>
        </p:nvPicPr>
        <p:blipFill>
          <a:blip r:embed="rId4"/>
          <a:srcRect l="54" r="54"/>
          <a:stretch/>
        </p:blipFill>
        <p:spPr bwMode="auto">
          <a:xfrm>
            <a:off x="2640963" y="900309"/>
            <a:ext cx="7231169" cy="554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8112355"/>
      </p:ext>
    </p:extLst>
  </p:cSld>
  <p:clrMapOvr>
    <a:masterClrMapping/>
  </p:clrMapOvr>
</p:sld>
</file>

<file path=ppt/theme/theme1.xml><?xml version="1.0" encoding="utf-8"?>
<a:theme xmlns:a="http://schemas.openxmlformats.org/drawingml/2006/main" name="UCL Instructions - Core Brand ">
  <a:themeElements>
    <a:clrScheme name="UCL Colours Theme">
      <a:dk1>
        <a:srgbClr val="000000"/>
      </a:dk1>
      <a:lt1>
        <a:srgbClr val="FAFAFA"/>
      </a:lt1>
      <a:dk2>
        <a:srgbClr val="000000"/>
      </a:dk2>
      <a:lt2>
        <a:srgbClr val="E8E8E8"/>
      </a:lt2>
      <a:accent1>
        <a:srgbClr val="3A1857"/>
      </a:accent1>
      <a:accent2>
        <a:srgbClr val="993AFF"/>
      </a:accent2>
      <a:accent3>
        <a:srgbClr val="B982FF"/>
      </a:accent3>
      <a:accent4>
        <a:srgbClr val="DDBDFF"/>
      </a:accent4>
      <a:accent5>
        <a:srgbClr val="EEDEFF"/>
      </a:accent5>
      <a:accent6>
        <a:srgbClr val="30D6FF"/>
      </a:accent6>
      <a:hlink>
        <a:srgbClr val="3A1857"/>
      </a:hlink>
      <a:folHlink>
        <a:srgbClr val="993A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CL-PowerPoint-Template-Aptos" id="{C76559E0-B8CF-F747-91CA-CF73477D549D}" vid="{966218CF-C855-6E49-93AF-8D54468BC0C6}"/>
    </a:ext>
  </a:extLst>
</a:theme>
</file>

<file path=ppt/theme/theme2.xml><?xml version="1.0" encoding="utf-8"?>
<a:theme xmlns:a="http://schemas.openxmlformats.org/drawingml/2006/main" name="UCL Slides templates - Simple theme">
  <a:themeElements>
    <a:clrScheme name="UCL Colours Theme">
      <a:dk1>
        <a:srgbClr val="000000"/>
      </a:dk1>
      <a:lt1>
        <a:srgbClr val="FAFAFA"/>
      </a:lt1>
      <a:dk2>
        <a:srgbClr val="000000"/>
      </a:dk2>
      <a:lt2>
        <a:srgbClr val="E8E8E8"/>
      </a:lt2>
      <a:accent1>
        <a:srgbClr val="3A1857"/>
      </a:accent1>
      <a:accent2>
        <a:srgbClr val="993AFF"/>
      </a:accent2>
      <a:accent3>
        <a:srgbClr val="B982FF"/>
      </a:accent3>
      <a:accent4>
        <a:srgbClr val="DDBDFF"/>
      </a:accent4>
      <a:accent5>
        <a:srgbClr val="EEDEFF"/>
      </a:accent5>
      <a:accent6>
        <a:srgbClr val="30D6FF"/>
      </a:accent6>
      <a:hlink>
        <a:srgbClr val="3A1857"/>
      </a:hlink>
      <a:folHlink>
        <a:srgbClr val="993A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CL-PowerPoint-Template-Aptos" id="{C76559E0-B8CF-F747-91CA-CF73477D549D}" vid="{F8B6A330-01DD-D24D-B938-7C417202B88E}"/>
    </a:ext>
  </a:extLst>
</a:theme>
</file>

<file path=ppt/theme/theme3.xml><?xml version="1.0" encoding="utf-8"?>
<a:theme xmlns:a="http://schemas.openxmlformats.org/drawingml/2006/main" name="UCL Slides templates - Complex design theme">
  <a:themeElements>
    <a:clrScheme name="UCL Colours Theme">
      <a:dk1>
        <a:srgbClr val="000000"/>
      </a:dk1>
      <a:lt1>
        <a:srgbClr val="FAFAFA"/>
      </a:lt1>
      <a:dk2>
        <a:srgbClr val="000000"/>
      </a:dk2>
      <a:lt2>
        <a:srgbClr val="E8E8E8"/>
      </a:lt2>
      <a:accent1>
        <a:srgbClr val="3A1857"/>
      </a:accent1>
      <a:accent2>
        <a:srgbClr val="993AFF"/>
      </a:accent2>
      <a:accent3>
        <a:srgbClr val="B982FF"/>
      </a:accent3>
      <a:accent4>
        <a:srgbClr val="DDBDFF"/>
      </a:accent4>
      <a:accent5>
        <a:srgbClr val="EEDEFF"/>
      </a:accent5>
      <a:accent6>
        <a:srgbClr val="30D6FF"/>
      </a:accent6>
      <a:hlink>
        <a:srgbClr val="3A1857"/>
      </a:hlink>
      <a:folHlink>
        <a:srgbClr val="993A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CL-PowerPoint-Template-Aptos" id="{C76559E0-B8CF-F747-91CA-CF73477D549D}" vid="{F113E386-DDE7-CD43-8C4F-D8A1FB9B8FE6}"/>
    </a:ext>
  </a:extLst>
</a:theme>
</file>

<file path=ppt/theme/theme4.xml><?xml version="1.0" encoding="utf-8"?>
<a:theme xmlns:a="http://schemas.openxmlformats.org/drawingml/2006/main" name="1_UCL Slides templates - Simple theme">
  <a:themeElements>
    <a:clrScheme name="UCL Colours Theme">
      <a:dk1>
        <a:srgbClr val="000000"/>
      </a:dk1>
      <a:lt1>
        <a:srgbClr val="FAFAFA"/>
      </a:lt1>
      <a:dk2>
        <a:srgbClr val="000000"/>
      </a:dk2>
      <a:lt2>
        <a:srgbClr val="E8E8E8"/>
      </a:lt2>
      <a:accent1>
        <a:srgbClr val="3A1857"/>
      </a:accent1>
      <a:accent2>
        <a:srgbClr val="993AFF"/>
      </a:accent2>
      <a:accent3>
        <a:srgbClr val="B982FF"/>
      </a:accent3>
      <a:accent4>
        <a:srgbClr val="DDBDFF"/>
      </a:accent4>
      <a:accent5>
        <a:srgbClr val="EEDEFF"/>
      </a:accent5>
      <a:accent6>
        <a:srgbClr val="30D6FF"/>
      </a:accent6>
      <a:hlink>
        <a:srgbClr val="3A1857"/>
      </a:hlink>
      <a:folHlink>
        <a:srgbClr val="993A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CL-Powerpoint-Template-UCLSans-UserTest" id="{C27536D9-30EE-8F40-884F-9B8503BB78CC}" vid="{2812A23A-B212-8C47-86B3-DEF37C047B0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BFEF7C9BC6474479024DE2FBDE2F64C" ma:contentTypeVersion="123" ma:contentTypeDescription="Create a new document." ma:contentTypeScope="" ma:versionID="f62f4fada689acc17c054f6219244b15">
  <xsd:schema xmlns:xsd="http://www.w3.org/2001/XMLSchema" xmlns:xs="http://www.w3.org/2001/XMLSchema" xmlns:p="http://schemas.microsoft.com/office/2006/metadata/properties" xmlns:ns2="47a082dd-3e62-4f03-8ffd-204dc3800fd1" xmlns:ns3="eff912a0-326b-47de-9c32-28939edcbfdd" targetNamespace="http://schemas.microsoft.com/office/2006/metadata/properties" ma:root="true" ma:fieldsID="580018d6f2365ef57a393d9e88d7a9b7" ns2:_="" ns3:_="">
    <xsd:import namespace="47a082dd-3e62-4f03-8ffd-204dc3800fd1"/>
    <xsd:import namespace="eff912a0-326b-47de-9c32-28939edcbfd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ArchiverLinkFileTyp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a082dd-3e62-4f03-8ffd-204dc3800f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cba98b6-714c-4194-959a-78c2e2b344c0"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ArchiverLinkFileType" ma:index="21" nillable="true" ma:displayName="ArchiverLinkFileType" ma:hidden="true" ma:internalName="ArchiverLinkFileTyp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ff912a0-326b-47de-9c32-28939edcbfd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0921687-90e2-4772-be47-addaafac34d5}" ma:internalName="TaxCatchAll" ma:showField="CatchAllData" ma:web="eff912a0-326b-47de-9c32-28939edcbf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ff912a0-326b-47de-9c32-28939edcbfdd" xsi:nil="true"/>
    <ArchiverLinkFileType xmlns="47a082dd-3e62-4f03-8ffd-204dc3800fd1" xsi:nil="true"/>
    <lcf76f155ced4ddcb4097134ff3c332f xmlns="47a082dd-3e62-4f03-8ffd-204dc3800fd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ABDB37-D84C-4187-9B6C-FB9F876EA1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a082dd-3e62-4f03-8ffd-204dc3800fd1"/>
    <ds:schemaRef ds:uri="eff912a0-326b-47de-9c32-28939edcbf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26AE8CD-7003-4D03-A2CB-83F79884044E}">
  <ds:schemaRefs>
    <ds:schemaRef ds:uri="eff912a0-326b-47de-9c32-28939edcbfdd"/>
    <ds:schemaRef ds:uri="http://purl.org/dc/terms/"/>
    <ds:schemaRef ds:uri="http://www.w3.org/XML/1998/namespace"/>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47a082dd-3e62-4f03-8ffd-204dc3800fd1"/>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87F1FEFC-5939-4E97-8A5C-981E131542C6}">
  <ds:schemaRefs>
    <ds:schemaRef ds:uri="http://schemas.microsoft.com/sharepoint/v3/contenttype/forms"/>
  </ds:schemaRefs>
</ds:datastoreItem>
</file>

<file path=docMetadata/LabelInfo.xml><?xml version="1.0" encoding="utf-8"?>
<clbl:labelList xmlns:clbl="http://schemas.microsoft.com/office/2020/mipLabelMetadata">
  <clbl:label id="{1faf88fe-a998-4c5b-93c9-210a11d9a5c2}" enabled="0" method="" siteId="{1faf88fe-a998-4c5b-93c9-210a11d9a5c2}" removed="1"/>
</clbl:labelList>
</file>

<file path=docProps/app.xml><?xml version="1.0" encoding="utf-8"?>
<Properties xmlns="http://schemas.openxmlformats.org/officeDocument/2006/extended-properties" xmlns:vt="http://schemas.openxmlformats.org/officeDocument/2006/docPropsVTypes">
  <Template>UCL-PowerPoint-Template-Aptos</Template>
  <TotalTime>1124</TotalTime>
  <Words>2410</Words>
  <Application>Microsoft Macintosh PowerPoint</Application>
  <PresentationFormat>Widescreen</PresentationFormat>
  <Paragraphs>254</Paragraphs>
  <Slides>18</Slides>
  <Notes>13</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18</vt:i4>
      </vt:variant>
    </vt:vector>
  </HeadingPairs>
  <TitlesOfParts>
    <vt:vector size="32" baseType="lpstr">
      <vt:lpstr>Aptos</vt:lpstr>
      <vt:lpstr>Aptos Display</vt:lpstr>
      <vt:lpstr>Arial</vt:lpstr>
      <vt:lpstr>Calibri</vt:lpstr>
      <vt:lpstr>Lato</vt:lpstr>
      <vt:lpstr>Segoe UI</vt:lpstr>
      <vt:lpstr>UCL Sans</vt:lpstr>
      <vt:lpstr>UCL Sans Light</vt:lpstr>
      <vt:lpstr>UCL Sans SemiBold</vt:lpstr>
      <vt:lpstr>Wingdings</vt:lpstr>
      <vt:lpstr>UCL Instructions - Core Brand </vt:lpstr>
      <vt:lpstr>UCL Slides templates - Simple theme</vt:lpstr>
      <vt:lpstr>UCL Slides templates - Complex design theme</vt:lpstr>
      <vt:lpstr>1_UCL Slides templates - Simple theme</vt:lpstr>
      <vt:lpstr>Delivering inclusive public health research in and with local authorities: how do we work together?   </vt:lpstr>
      <vt:lpstr>About me</vt:lpstr>
      <vt:lpstr>Local authority health responsibilities: public health +…</vt:lpstr>
      <vt:lpstr>PowerPoint Presentation</vt:lpstr>
      <vt:lpstr>PowerPoint Presentation</vt:lpstr>
      <vt:lpstr>Household overcrowding, place and poverty</vt:lpstr>
      <vt:lpstr>Overcrowding: from data science to community action</vt:lpstr>
      <vt:lpstr>Discussion questions for all tables</vt:lpstr>
      <vt:lpstr>What to consider in research inclusion: NIHR RSS EDI  toolkit </vt:lpstr>
      <vt:lpstr>Discussion questions – by table, focused on pillars</vt:lpstr>
      <vt:lpstr>Historical and structural inequalities</vt:lpstr>
      <vt:lpstr>Public Involvement</vt:lpstr>
      <vt:lpstr>Selection of participants, sites and samples</vt:lpstr>
      <vt:lpstr>Inclusive Data Collection</vt:lpstr>
      <vt:lpstr>Data Analysis &amp; Reporting </vt:lpstr>
      <vt:lpstr>Research Team &amp; Culture </vt:lpstr>
      <vt:lpstr>Budgeting for inclusion</vt:lpstr>
      <vt:lpstr>Dissemination, implementation and impact</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Sheringham, Jessica</dc:creator>
  <cp:lastModifiedBy>Georgia Hunt</cp:lastModifiedBy>
  <cp:revision>5</cp:revision>
  <dcterms:created xsi:type="dcterms:W3CDTF">2026-01-07T11:38:44Z</dcterms:created>
  <dcterms:modified xsi:type="dcterms:W3CDTF">2026-07-22T08:59:20Z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ContentTypeId" pid="2">
    <vt:lpwstr>0x0101006BFEF7C9BC6474479024DE2FBDE2F64C</vt:lpwstr>
  </property>
  <property fmtid="{D5CDD505-2E9C-101B-9397-08002B2CF9AE}" name="NXPowerLiteLastOptimized" pid="3">
    <vt:lpwstr>2456608</vt:lpwstr>
  </property>
  <property fmtid="{D5CDD505-2E9C-101B-9397-08002B2CF9AE}" name="NXPowerLiteSettings" pid="4">
    <vt:lpwstr>F7000400038000</vt:lpwstr>
  </property>
  <property fmtid="{D5CDD505-2E9C-101B-9397-08002B2CF9AE}" name="NXPowerLiteVersion" pid="5">
    <vt:lpwstr>S11.0.1</vt:lpwstr>
  </property>
</Properties>
</file>