
<file path=[Content_Types].xml><?xml version="1.0" encoding="utf-8"?>
<Types xmlns="http://schemas.openxmlformats.org/package/2006/content-types">
  <Default ContentType="image/x-emf" Extension="emf"/>
  <Default ContentType="image/jpeg" Extension="jfif"/>
  <Default ContentType="image/jpeg" Extension="jpeg"/>
  <Default ContentType="image/jpeg" Extension="jp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presentationml.presentation.main+xml" PartName="/ppt/presentation.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Master+xml" PartName="/ppt/slideMasters/slideMaster3.xml"/>
  <Override ContentType="application/vnd.openxmlformats-officedocument.presentationml.slideMaster+xml" PartName="/ppt/slideMasters/slideMaster4.xml"/>
  <Override ContentType="application/vnd.openxmlformats-officedocument.presentationml.slideMaster+xml" PartName="/ppt/slideMasters/slideMaster5.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Override ContentType="application/vnd.openxmlformats-officedocument.theme+xml" PartName="/ppt/theme/theme1.xml"/>
  <Override ContentType="application/vnd.openxmlformats-officedocument.presentationml.tableStyles+xml" PartName="/ppt/tableStyle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22.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25.xml"/>
  <Override ContentType="application/vnd.openxmlformats-officedocument.presentationml.slideLayout+xml" PartName="/ppt/slideLayouts/slideLayout26.xml"/>
  <Override ContentType="application/vnd.openxmlformats-officedocument.theme+xml" PartName="/ppt/theme/theme2.xml"/>
  <Override ContentType="application/vnd.openxmlformats-officedocument.presentationml.slideLayout+xml" PartName="/ppt/slideLayouts/slideLayout27.xml"/>
  <Override ContentType="application/vnd.openxmlformats-officedocument.presentationml.slideLayout+xml" PartName="/ppt/slideLayouts/slideLayout28.xml"/>
  <Override ContentType="application/vnd.openxmlformats-officedocument.presentationml.slideLayout+xml" PartName="/ppt/slideLayouts/slideLayout29.xml"/>
  <Override ContentType="application/vnd.openxmlformats-officedocument.presentationml.slideLayout+xml" PartName="/ppt/slideLayouts/slideLayout30.xml"/>
  <Override ContentType="application/vnd.openxmlformats-officedocument.presentationml.slideLayout+xml" PartName="/ppt/slideLayouts/slideLayout31.xml"/>
  <Override ContentType="application/vnd.openxmlformats-officedocument.presentationml.slideLayout+xml" PartName="/ppt/slideLayouts/slideLayout32.xml"/>
  <Override ContentType="application/vnd.openxmlformats-officedocument.presentationml.slideLayout+xml" PartName="/ppt/slideLayouts/slideLayout33.xml"/>
  <Override ContentType="application/vnd.openxmlformats-officedocument.presentationml.slideLayout+xml" PartName="/ppt/slideLayouts/slideLayout34.xml"/>
  <Override ContentType="application/vnd.openxmlformats-officedocument.presentationml.slideLayout+xml" PartName="/ppt/slideLayouts/slideLayout35.xml"/>
  <Override ContentType="application/vnd.openxmlformats-officedocument.presentationml.slideLayout+xml" PartName="/ppt/slideLayouts/slideLayout36.xml"/>
  <Override ContentType="application/vnd.openxmlformats-officedocument.presentationml.slideLayout+xml" PartName="/ppt/slideLayouts/slideLayout37.xml"/>
  <Override ContentType="application/vnd.openxmlformats-officedocument.presentationml.slideLayout+xml" PartName="/ppt/slideLayouts/slideLayout38.xml"/>
  <Override ContentType="application/vnd.openxmlformats-officedocument.theme+xml" PartName="/ppt/theme/theme3.xml"/>
  <Override ContentType="application/vnd.openxmlformats-officedocument.presentationml.slideLayout+xml" PartName="/ppt/slideLayouts/slideLayout39.xml"/>
  <Override ContentType="application/vnd.openxmlformats-officedocument.presentationml.slideLayout+xml" PartName="/ppt/slideLayouts/slideLayout40.xml"/>
  <Override ContentType="application/vnd.openxmlformats-officedocument.theme+xml" PartName="/ppt/theme/theme4.xml"/>
  <Override ContentType="application/vnd.openxmlformats-officedocument.presentationml.slideLayout+xml" PartName="/ppt/slideLayouts/slideLayout41.xml"/>
  <Override ContentType="application/vnd.openxmlformats-officedocument.presentationml.slideLayout+xml" PartName="/ppt/slideLayouts/slideLayout42.xml"/>
  <Override ContentType="application/vnd.openxmlformats-officedocument.presentationml.slideLayout+xml" PartName="/ppt/slideLayouts/slideLayout43.xml"/>
  <Override ContentType="application/vnd.openxmlformats-officedocument.presentationml.slideLayout+xml" PartName="/ppt/slideLayouts/slideLayout44.xml"/>
  <Override ContentType="application/vnd.openxmlformats-officedocument.presentationml.slideLayout+xml" PartName="/ppt/slideLayouts/slideLayout45.xml"/>
  <Override ContentType="application/vnd.openxmlformats-officedocument.presentationml.slideLayout+xml" PartName="/ppt/slideLayouts/slideLayout46.xml"/>
  <Override ContentType="application/vnd.openxmlformats-officedocument.presentationml.slideLayout+xml" PartName="/ppt/slideLayouts/slideLayout47.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50.xml"/>
  <Override ContentType="application/vnd.openxmlformats-officedocument.presentationml.slideLayout+xml" PartName="/ppt/slideLayouts/slideLayout51.xml"/>
  <Override ContentType="application/vnd.openxmlformats-officedocument.presentationml.slideLayout+xml" PartName="/ppt/slideLayouts/slideLayout52.xml"/>
  <Override ContentType="application/vnd.openxmlformats-officedocument.presentationml.slideLayout+xml" PartName="/ppt/slideLayouts/slideLayout53.xml"/>
  <Override ContentType="application/vnd.openxmlformats-officedocument.presentationml.slideLayout+xml" PartName="/ppt/slideLayouts/slideLayout54.xml"/>
  <Override ContentType="application/vnd.openxmlformats-officedocument.presentationml.slideLayout+xml" PartName="/ppt/slideLayouts/slideLayout55.xml"/>
  <Override ContentType="application/vnd.openxmlformats-officedocument.presentationml.slideLayout+xml" PartName="/ppt/slideLayouts/slideLayout56.xml"/>
  <Override ContentType="application/vnd.openxmlformats-officedocument.presentationml.slideLayout+xml" PartName="/ppt/slideLayouts/slideLayout57.xml"/>
  <Override ContentType="application/vnd.openxmlformats-officedocument.presentationml.slideLayout+xml" PartName="/ppt/slideLayouts/slideLayout58.xml"/>
  <Override ContentType="application/vnd.openxmlformats-officedocument.theme+xml" PartName="/ppt/theme/theme5.xml"/>
  <Override ContentType="application/vnd.openxmlformats-officedocument.theme+xml" PartName="/ppt/theme/theme6.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drawingml.diagramData+xml" PartName="/ppt/diagrams/data1.xml"/>
  <Override ContentType="application/vnd.openxmlformats-officedocument.drawingml.diagramLayout+xml" PartName="/ppt/diagrams/layout1.xml"/>
  <Override ContentType="application/vnd.openxmlformats-officedocument.drawingml.diagramStyle+xml" PartName="/ppt/diagrams/quickStyle1.xml"/>
  <Override ContentType="application/vnd.openxmlformats-officedocument.drawingml.diagramColors+xml" PartName="/ppt/diagrams/colors1.xml"/>
  <Override ContentType="application/vnd.ms-office.drawingml.diagramDrawing+xml" PartName="/ppt/diagrams/drawing1.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package.core-properties+xml" PartName="/docProps/core.xml"/>
  <Override ContentType="application/vnd.openxmlformats-officedocument.extended-properties+xml" PartName="/docProps/app.xml"/>
  <Override ContentType="application/vnd.openxmlformats-officedocument.custom-properties+xml" PartName="/docProps/custom.xml"/>
</Types>
</file>

<file path=_rels/.rels><?xml version="1.0" encoding="UTF-8" standalone="yes" ?><Relationships xmlns="http://schemas.openxmlformats.org/package/2006/relationships"><Relationship Id="rId3" Target="docProps/core.xml" Type="http://schemas.openxmlformats.org/package/2006/relationships/metadata/core-properties"/><Relationship Id="rId2" Target="docProps/thumbnail.jpeg" Type="http://schemas.openxmlformats.org/package/2006/relationships/metadata/thumbnail"/><Relationship Id="rId1" Target="ppt/presentation.xml" Type="http://schemas.openxmlformats.org/officeDocument/2006/relationships/officeDocument"/><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76" r:id="rId3"/>
    <p:sldMasterId id="2147483689" r:id="rId4"/>
    <p:sldMasterId id="2147483692" r:id="rId5"/>
  </p:sldMasterIdLst>
  <p:notesMasterIdLst>
    <p:notesMasterId r:id="rId17"/>
  </p:notesMasterIdLst>
  <p:sldIdLst>
    <p:sldId id="2147482308" r:id="rId6"/>
    <p:sldId id="2147477463" r:id="rId7"/>
    <p:sldId id="2147477460" r:id="rId8"/>
    <p:sldId id="4158" r:id="rId9"/>
    <p:sldId id="2147482311" r:id="rId10"/>
    <p:sldId id="2147482323" r:id="rId11"/>
    <p:sldId id="2147482324" r:id="rId12"/>
    <p:sldId id="2147482325" r:id="rId13"/>
    <p:sldId id="2147482326" r:id="rId14"/>
    <p:sldId id="2147482327" r:id="rId15"/>
    <p:sldId id="2147481678"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58"/>
  </p:normalViewPr>
  <p:slideViewPr>
    <p:cSldViewPr snapToGrid="0">
      <p:cViewPr varScale="1">
        <p:scale>
          <a:sx n="120" d="100"/>
          <a:sy n="120" d="100"/>
        </p:scale>
        <p:origin x="800"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diagrams/_rels/data1.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image" Target="../media/image31.svg"/></Relationships>
</file>

<file path=ppt/diagrams/_rels/drawing1.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image" Target="../media/image31.svg"/></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9B0EE84-D0FB-B848-BD41-9F3BD16203D3}" type="doc">
      <dgm:prSet loTypeId="urn:microsoft.com/office/officeart/2018/5/layout/CenteredIconLabelDescriptionList" loCatId="icon" qsTypeId="urn:microsoft.com/office/officeart/2005/8/quickstyle/simple1" qsCatId="simple" csTypeId="urn:microsoft.com/office/officeart/2005/8/colors/colorful3" csCatId="colorful" phldr="1"/>
      <dgm:spPr/>
      <dgm:t>
        <a:bodyPr/>
        <a:lstStyle/>
        <a:p>
          <a:endParaRPr lang="en-GB"/>
        </a:p>
      </dgm:t>
    </dgm:pt>
    <dgm:pt modelId="{1D5EAA53-E65E-814F-A812-DB3062E1FA09}">
      <dgm:prSet phldrT="[Text]" custT="1"/>
      <dgm:spPr/>
      <dgm:t>
        <a:bodyPr/>
        <a:lstStyle/>
        <a:p>
          <a:pPr algn="l">
            <a:lnSpc>
              <a:spcPct val="150000"/>
            </a:lnSpc>
            <a:defRPr b="1"/>
          </a:pPr>
          <a:r>
            <a:rPr lang="en-GB" sz="1600" dirty="0">
              <a:latin typeface="Aptos" panose="020B0004020202020204" pitchFamily="34" charset="0"/>
            </a:rPr>
            <a:t>Reach</a:t>
          </a:r>
          <a:endParaRPr lang="en-GB" sz="1800" dirty="0">
            <a:latin typeface="Aptos" panose="020B0004020202020204" pitchFamily="34" charset="0"/>
          </a:endParaRPr>
        </a:p>
      </dgm:t>
    </dgm:pt>
    <dgm:pt modelId="{F3105503-612F-7448-BEEA-5303FB44E984}" type="parTrans" cxnId="{99C12AFF-8411-374C-9660-5240473812A9}">
      <dgm:prSet/>
      <dgm:spPr/>
      <dgm:t>
        <a:bodyPr/>
        <a:lstStyle/>
        <a:p>
          <a:pPr algn="l">
            <a:lnSpc>
              <a:spcPct val="150000"/>
            </a:lnSpc>
          </a:pPr>
          <a:endParaRPr lang="en-GB" sz="2000">
            <a:latin typeface="Aptos" panose="020B0004020202020204" pitchFamily="34" charset="0"/>
          </a:endParaRPr>
        </a:p>
      </dgm:t>
    </dgm:pt>
    <dgm:pt modelId="{563DBB1B-8746-9744-B85C-32F5E28D890A}" type="sibTrans" cxnId="{99C12AFF-8411-374C-9660-5240473812A9}">
      <dgm:prSet/>
      <dgm:spPr/>
      <dgm:t>
        <a:bodyPr/>
        <a:lstStyle/>
        <a:p>
          <a:pPr algn="l">
            <a:lnSpc>
              <a:spcPct val="150000"/>
            </a:lnSpc>
          </a:pPr>
          <a:endParaRPr lang="en-GB" sz="2000">
            <a:latin typeface="Aptos" panose="020B0004020202020204" pitchFamily="34" charset="0"/>
          </a:endParaRPr>
        </a:p>
      </dgm:t>
    </dgm:pt>
    <dgm:pt modelId="{25B6501E-9611-B541-A1E1-FE759079FDEB}">
      <dgm:prSet phldrT="[Text]" custT="1"/>
      <dgm:spPr/>
      <dgm:t>
        <a:bodyPr/>
        <a:lstStyle/>
        <a:p>
          <a:pPr algn="l">
            <a:lnSpc>
              <a:spcPct val="150000"/>
            </a:lnSpc>
          </a:pPr>
          <a:r>
            <a:rPr lang="en-GB" sz="1400" dirty="0">
              <a:solidFill>
                <a:schemeClr val="tx1"/>
              </a:solidFill>
              <a:latin typeface="Aptos" panose="020B0004020202020204" pitchFamily="34" charset="0"/>
            </a:rPr>
            <a:t>64 Community Research Champion</a:t>
          </a:r>
        </a:p>
      </dgm:t>
    </dgm:pt>
    <dgm:pt modelId="{069C1BB2-1764-0B42-BEAF-17F7E82EFC1C}" type="parTrans" cxnId="{E698727A-9BF8-5043-95B3-3C92B754049E}">
      <dgm:prSet/>
      <dgm:spPr/>
      <dgm:t>
        <a:bodyPr/>
        <a:lstStyle/>
        <a:p>
          <a:pPr algn="l">
            <a:lnSpc>
              <a:spcPct val="150000"/>
            </a:lnSpc>
          </a:pPr>
          <a:endParaRPr lang="en-GB" sz="2000">
            <a:latin typeface="Aptos" panose="020B0004020202020204" pitchFamily="34" charset="0"/>
          </a:endParaRPr>
        </a:p>
      </dgm:t>
    </dgm:pt>
    <dgm:pt modelId="{9BDDE4A3-7E00-F343-95E3-433C7900A8BB}" type="sibTrans" cxnId="{E698727A-9BF8-5043-95B3-3C92B754049E}">
      <dgm:prSet/>
      <dgm:spPr/>
      <dgm:t>
        <a:bodyPr/>
        <a:lstStyle/>
        <a:p>
          <a:pPr algn="l">
            <a:lnSpc>
              <a:spcPct val="150000"/>
            </a:lnSpc>
          </a:pPr>
          <a:endParaRPr lang="en-GB" sz="2000">
            <a:latin typeface="Aptos" panose="020B0004020202020204" pitchFamily="34" charset="0"/>
          </a:endParaRPr>
        </a:p>
      </dgm:t>
    </dgm:pt>
    <dgm:pt modelId="{4A7BB2E0-AC64-764C-A5E1-F1FAEEACFED8}">
      <dgm:prSet phldrT="[Text]" custT="1"/>
      <dgm:spPr/>
      <dgm:t>
        <a:bodyPr/>
        <a:lstStyle/>
        <a:p>
          <a:pPr algn="l">
            <a:lnSpc>
              <a:spcPct val="150000"/>
            </a:lnSpc>
            <a:defRPr b="1"/>
          </a:pPr>
          <a:r>
            <a:rPr lang="en-GB" sz="1600" dirty="0">
              <a:latin typeface="Aptos" panose="020B0004020202020204" pitchFamily="34" charset="0"/>
            </a:rPr>
            <a:t>Research participation</a:t>
          </a:r>
        </a:p>
      </dgm:t>
    </dgm:pt>
    <dgm:pt modelId="{3537D17C-B39F-9E4A-8F10-4E46905CA084}" type="parTrans" cxnId="{9F16E459-C82C-6A48-963A-65AC688076C2}">
      <dgm:prSet/>
      <dgm:spPr/>
      <dgm:t>
        <a:bodyPr/>
        <a:lstStyle/>
        <a:p>
          <a:pPr algn="l">
            <a:lnSpc>
              <a:spcPct val="150000"/>
            </a:lnSpc>
          </a:pPr>
          <a:endParaRPr lang="en-GB" sz="2000">
            <a:latin typeface="Aptos" panose="020B0004020202020204" pitchFamily="34" charset="0"/>
          </a:endParaRPr>
        </a:p>
      </dgm:t>
    </dgm:pt>
    <dgm:pt modelId="{FC7AA70B-58A4-724A-BD5D-07A965E70B90}" type="sibTrans" cxnId="{9F16E459-C82C-6A48-963A-65AC688076C2}">
      <dgm:prSet/>
      <dgm:spPr/>
      <dgm:t>
        <a:bodyPr/>
        <a:lstStyle/>
        <a:p>
          <a:pPr algn="l">
            <a:lnSpc>
              <a:spcPct val="150000"/>
            </a:lnSpc>
          </a:pPr>
          <a:endParaRPr lang="en-GB" sz="2000">
            <a:latin typeface="Aptos" panose="020B0004020202020204" pitchFamily="34" charset="0"/>
          </a:endParaRPr>
        </a:p>
      </dgm:t>
    </dgm:pt>
    <dgm:pt modelId="{0F38A6A4-695D-C840-9E35-99696C81A8BE}">
      <dgm:prSet phldrT="[Text]" custT="1"/>
      <dgm:spPr/>
      <dgm:t>
        <a:bodyPr/>
        <a:lstStyle/>
        <a:p>
          <a:pPr algn="l">
            <a:lnSpc>
              <a:spcPct val="150000"/>
            </a:lnSpc>
          </a:pPr>
          <a:r>
            <a:rPr lang="en-GB" sz="1400" dirty="0">
              <a:solidFill>
                <a:schemeClr val="tx1"/>
              </a:solidFill>
              <a:latin typeface="Aptos" panose="020B0004020202020204" pitchFamily="34" charset="0"/>
            </a:rPr>
            <a:t>279 people registered in health research studies</a:t>
          </a:r>
          <a:endParaRPr lang="en-GB" sz="1400" dirty="0">
            <a:latin typeface="Aptos" panose="020B0004020202020204" pitchFamily="34" charset="0"/>
          </a:endParaRPr>
        </a:p>
      </dgm:t>
    </dgm:pt>
    <dgm:pt modelId="{C1B71AE3-888A-B244-AB0F-904EDCBDA89F}" type="parTrans" cxnId="{49271E30-AB05-AE45-BD66-D94384FAEE67}">
      <dgm:prSet/>
      <dgm:spPr/>
      <dgm:t>
        <a:bodyPr/>
        <a:lstStyle/>
        <a:p>
          <a:pPr algn="l">
            <a:lnSpc>
              <a:spcPct val="150000"/>
            </a:lnSpc>
          </a:pPr>
          <a:endParaRPr lang="en-GB" sz="2000">
            <a:latin typeface="Aptos" panose="020B0004020202020204" pitchFamily="34" charset="0"/>
          </a:endParaRPr>
        </a:p>
      </dgm:t>
    </dgm:pt>
    <dgm:pt modelId="{E80F53ED-A2DE-2346-B930-037B8C6CADDE}" type="sibTrans" cxnId="{49271E30-AB05-AE45-BD66-D94384FAEE67}">
      <dgm:prSet/>
      <dgm:spPr/>
      <dgm:t>
        <a:bodyPr/>
        <a:lstStyle/>
        <a:p>
          <a:pPr algn="l">
            <a:lnSpc>
              <a:spcPct val="150000"/>
            </a:lnSpc>
          </a:pPr>
          <a:endParaRPr lang="en-GB" sz="2000">
            <a:latin typeface="Aptos" panose="020B0004020202020204" pitchFamily="34" charset="0"/>
          </a:endParaRPr>
        </a:p>
      </dgm:t>
    </dgm:pt>
    <dgm:pt modelId="{16371830-D527-224B-BBF8-4402F9A4AB5D}">
      <dgm:prSet phldrT="[Text]" custT="1"/>
      <dgm:spPr/>
      <dgm:t>
        <a:bodyPr/>
        <a:lstStyle/>
        <a:p>
          <a:pPr algn="l">
            <a:lnSpc>
              <a:spcPct val="150000"/>
            </a:lnSpc>
          </a:pPr>
          <a:r>
            <a:rPr lang="en-GB" sz="1400" dirty="0">
              <a:latin typeface="Aptos" panose="020B0004020202020204" pitchFamily="34" charset="0"/>
            </a:rPr>
            <a:t>Co-developed prostate cancer research bid</a:t>
          </a:r>
        </a:p>
      </dgm:t>
    </dgm:pt>
    <dgm:pt modelId="{E7714938-F9B3-CD45-B349-4C6C8E62E108}" type="parTrans" cxnId="{D22C2A71-6FC0-6D41-8B16-B0F8AB95EADD}">
      <dgm:prSet/>
      <dgm:spPr/>
      <dgm:t>
        <a:bodyPr/>
        <a:lstStyle/>
        <a:p>
          <a:pPr algn="l">
            <a:lnSpc>
              <a:spcPct val="150000"/>
            </a:lnSpc>
          </a:pPr>
          <a:endParaRPr lang="en-GB" sz="2000">
            <a:latin typeface="Aptos" panose="020B0004020202020204" pitchFamily="34" charset="0"/>
          </a:endParaRPr>
        </a:p>
      </dgm:t>
    </dgm:pt>
    <dgm:pt modelId="{60841FAE-535F-0F4B-9D72-E99AF27A9444}" type="sibTrans" cxnId="{D22C2A71-6FC0-6D41-8B16-B0F8AB95EADD}">
      <dgm:prSet/>
      <dgm:spPr/>
      <dgm:t>
        <a:bodyPr/>
        <a:lstStyle/>
        <a:p>
          <a:pPr algn="l">
            <a:lnSpc>
              <a:spcPct val="150000"/>
            </a:lnSpc>
          </a:pPr>
          <a:endParaRPr lang="en-GB" sz="2000">
            <a:latin typeface="Aptos" panose="020B0004020202020204" pitchFamily="34" charset="0"/>
          </a:endParaRPr>
        </a:p>
      </dgm:t>
    </dgm:pt>
    <dgm:pt modelId="{4D85AB49-24B2-0646-80C8-76300D9C97C3}">
      <dgm:prSet phldrT="[Text]" custT="1"/>
      <dgm:spPr/>
      <dgm:t>
        <a:bodyPr/>
        <a:lstStyle/>
        <a:p>
          <a:pPr algn="l">
            <a:lnSpc>
              <a:spcPct val="150000"/>
            </a:lnSpc>
            <a:defRPr b="1"/>
          </a:pPr>
          <a:r>
            <a:rPr lang="en-GB" sz="1600" dirty="0">
              <a:latin typeface="Aptos" panose="020B0004020202020204" pitchFamily="34" charset="0"/>
            </a:rPr>
            <a:t>Health outreach</a:t>
          </a:r>
        </a:p>
      </dgm:t>
    </dgm:pt>
    <dgm:pt modelId="{C7E58E24-2D63-C34C-9E52-BC9D185F8CEB}" type="parTrans" cxnId="{D6D4C414-8AC1-0F49-9C9D-34CB01C4213C}">
      <dgm:prSet/>
      <dgm:spPr/>
      <dgm:t>
        <a:bodyPr/>
        <a:lstStyle/>
        <a:p>
          <a:pPr algn="l">
            <a:lnSpc>
              <a:spcPct val="150000"/>
            </a:lnSpc>
          </a:pPr>
          <a:endParaRPr lang="en-GB" sz="2000">
            <a:latin typeface="Aptos" panose="020B0004020202020204" pitchFamily="34" charset="0"/>
          </a:endParaRPr>
        </a:p>
      </dgm:t>
    </dgm:pt>
    <dgm:pt modelId="{F7EB2DED-F667-5E41-B4E7-602CA8FEBD3C}" type="sibTrans" cxnId="{D6D4C414-8AC1-0F49-9C9D-34CB01C4213C}">
      <dgm:prSet/>
      <dgm:spPr/>
      <dgm:t>
        <a:bodyPr/>
        <a:lstStyle/>
        <a:p>
          <a:pPr algn="l">
            <a:lnSpc>
              <a:spcPct val="150000"/>
            </a:lnSpc>
          </a:pPr>
          <a:endParaRPr lang="en-GB" sz="2000">
            <a:latin typeface="Aptos" panose="020B0004020202020204" pitchFamily="34" charset="0"/>
          </a:endParaRPr>
        </a:p>
      </dgm:t>
    </dgm:pt>
    <dgm:pt modelId="{95ED8A8A-F674-C442-BCBE-1A914ECF9756}">
      <dgm:prSet phldrT="[Text]" custT="1"/>
      <dgm:spPr/>
      <dgm:t>
        <a:bodyPr/>
        <a:lstStyle/>
        <a:p>
          <a:pPr algn="l">
            <a:lnSpc>
              <a:spcPct val="150000"/>
            </a:lnSpc>
          </a:pPr>
          <a:r>
            <a:rPr lang="en-GB" sz="1400">
              <a:latin typeface="Aptos" panose="020B0004020202020204" pitchFamily="34" charset="0"/>
            </a:rPr>
            <a:t>1200 health checks delivered</a:t>
          </a:r>
        </a:p>
      </dgm:t>
    </dgm:pt>
    <dgm:pt modelId="{7AD42182-D89D-1143-88F2-2AF0982203F4}" type="parTrans" cxnId="{C3714A03-73CA-5243-B391-7ED0C83F69BA}">
      <dgm:prSet/>
      <dgm:spPr/>
      <dgm:t>
        <a:bodyPr/>
        <a:lstStyle/>
        <a:p>
          <a:pPr algn="l">
            <a:lnSpc>
              <a:spcPct val="150000"/>
            </a:lnSpc>
          </a:pPr>
          <a:endParaRPr lang="en-GB" sz="2000">
            <a:latin typeface="Aptos" panose="020B0004020202020204" pitchFamily="34" charset="0"/>
          </a:endParaRPr>
        </a:p>
      </dgm:t>
    </dgm:pt>
    <dgm:pt modelId="{CC027D01-E0DE-D540-83DF-C414C3697EDB}" type="sibTrans" cxnId="{C3714A03-73CA-5243-B391-7ED0C83F69BA}">
      <dgm:prSet/>
      <dgm:spPr/>
      <dgm:t>
        <a:bodyPr/>
        <a:lstStyle/>
        <a:p>
          <a:pPr algn="l">
            <a:lnSpc>
              <a:spcPct val="150000"/>
            </a:lnSpc>
          </a:pPr>
          <a:endParaRPr lang="en-GB" sz="2000">
            <a:latin typeface="Aptos" panose="020B0004020202020204" pitchFamily="34" charset="0"/>
          </a:endParaRPr>
        </a:p>
      </dgm:t>
    </dgm:pt>
    <dgm:pt modelId="{A98A2925-BC7A-9F41-B751-21146A60CE1C}">
      <dgm:prSet phldrT="[Text]" custT="1"/>
      <dgm:spPr/>
      <dgm:t>
        <a:bodyPr/>
        <a:lstStyle/>
        <a:p>
          <a:pPr algn="l">
            <a:lnSpc>
              <a:spcPct val="150000"/>
            </a:lnSpc>
          </a:pPr>
          <a:r>
            <a:rPr lang="en-GB" sz="1400" dirty="0">
              <a:latin typeface="Aptos" panose="020B0004020202020204" pitchFamily="34" charset="0"/>
            </a:rPr>
            <a:t>Screening, referrals through NHS partnerships </a:t>
          </a:r>
        </a:p>
      </dgm:t>
    </dgm:pt>
    <dgm:pt modelId="{837CAAB6-147A-2843-B9B9-20F52613C5F9}" type="parTrans" cxnId="{392F949E-CCC8-F847-AE6B-46774191EA50}">
      <dgm:prSet/>
      <dgm:spPr/>
      <dgm:t>
        <a:bodyPr/>
        <a:lstStyle/>
        <a:p>
          <a:pPr algn="l">
            <a:lnSpc>
              <a:spcPct val="150000"/>
            </a:lnSpc>
          </a:pPr>
          <a:endParaRPr lang="en-GB" sz="2000">
            <a:latin typeface="Aptos" panose="020B0004020202020204" pitchFamily="34" charset="0"/>
          </a:endParaRPr>
        </a:p>
      </dgm:t>
    </dgm:pt>
    <dgm:pt modelId="{423C30CA-C1BD-8943-B1A8-C60072356058}" type="sibTrans" cxnId="{392F949E-CCC8-F847-AE6B-46774191EA50}">
      <dgm:prSet/>
      <dgm:spPr/>
      <dgm:t>
        <a:bodyPr/>
        <a:lstStyle/>
        <a:p>
          <a:pPr algn="l">
            <a:lnSpc>
              <a:spcPct val="150000"/>
            </a:lnSpc>
          </a:pPr>
          <a:endParaRPr lang="en-GB" sz="2000">
            <a:latin typeface="Aptos" panose="020B0004020202020204" pitchFamily="34" charset="0"/>
          </a:endParaRPr>
        </a:p>
      </dgm:t>
    </dgm:pt>
    <dgm:pt modelId="{C6704E3E-E876-7846-8F23-C43490195EBE}">
      <dgm:prSet phldrT="[Text]" custT="1"/>
      <dgm:spPr/>
      <dgm:t>
        <a:bodyPr/>
        <a:lstStyle/>
        <a:p>
          <a:pPr algn="l">
            <a:lnSpc>
              <a:spcPct val="150000"/>
            </a:lnSpc>
            <a:defRPr b="1"/>
          </a:pPr>
          <a:r>
            <a:rPr lang="en-GB" sz="1600" dirty="0">
              <a:latin typeface="Aptos" panose="020B0004020202020204" pitchFamily="34" charset="0"/>
            </a:rPr>
            <a:t>Community feedback </a:t>
          </a:r>
        </a:p>
      </dgm:t>
    </dgm:pt>
    <dgm:pt modelId="{6E5EE1E9-4517-1D4C-A40B-4BC7C1AC9102}" type="parTrans" cxnId="{F630AFB9-3552-EA46-BB54-D938A5BAA093}">
      <dgm:prSet/>
      <dgm:spPr/>
      <dgm:t>
        <a:bodyPr/>
        <a:lstStyle/>
        <a:p>
          <a:pPr algn="l">
            <a:lnSpc>
              <a:spcPct val="150000"/>
            </a:lnSpc>
          </a:pPr>
          <a:endParaRPr lang="en-GB" sz="2000">
            <a:latin typeface="Aptos" panose="020B0004020202020204" pitchFamily="34" charset="0"/>
          </a:endParaRPr>
        </a:p>
      </dgm:t>
    </dgm:pt>
    <dgm:pt modelId="{A047D2D0-5BC9-6E48-BC13-C2C83A3DBDBD}" type="sibTrans" cxnId="{F630AFB9-3552-EA46-BB54-D938A5BAA093}">
      <dgm:prSet/>
      <dgm:spPr/>
      <dgm:t>
        <a:bodyPr/>
        <a:lstStyle/>
        <a:p>
          <a:pPr algn="l">
            <a:lnSpc>
              <a:spcPct val="150000"/>
            </a:lnSpc>
          </a:pPr>
          <a:endParaRPr lang="en-GB" sz="2000">
            <a:latin typeface="Aptos" panose="020B0004020202020204" pitchFamily="34" charset="0"/>
          </a:endParaRPr>
        </a:p>
      </dgm:t>
    </dgm:pt>
    <dgm:pt modelId="{72883389-7D44-ED41-8DE8-EC584341BAED}">
      <dgm:prSet phldrT="[Text]" custT="1"/>
      <dgm:spPr/>
      <dgm:t>
        <a:bodyPr/>
        <a:lstStyle/>
        <a:p>
          <a:pPr algn="l">
            <a:lnSpc>
              <a:spcPct val="150000"/>
            </a:lnSpc>
          </a:pPr>
          <a:r>
            <a:rPr lang="en-GB" sz="1400">
              <a:latin typeface="Aptos" panose="020B0004020202020204" pitchFamily="34" charset="0"/>
            </a:rPr>
            <a:t>95% value health research</a:t>
          </a:r>
        </a:p>
      </dgm:t>
    </dgm:pt>
    <dgm:pt modelId="{D1AE32CA-10A4-2543-ADB1-849023D2911A}" type="parTrans" cxnId="{7F13C7FD-F141-A04C-A91D-8C2EB67DE7BD}">
      <dgm:prSet/>
      <dgm:spPr/>
      <dgm:t>
        <a:bodyPr/>
        <a:lstStyle/>
        <a:p>
          <a:pPr algn="l">
            <a:lnSpc>
              <a:spcPct val="150000"/>
            </a:lnSpc>
          </a:pPr>
          <a:endParaRPr lang="en-GB" sz="2000">
            <a:latin typeface="Aptos" panose="020B0004020202020204" pitchFamily="34" charset="0"/>
          </a:endParaRPr>
        </a:p>
      </dgm:t>
    </dgm:pt>
    <dgm:pt modelId="{950FED29-3F07-0D46-8185-5586C3C709CF}" type="sibTrans" cxnId="{7F13C7FD-F141-A04C-A91D-8C2EB67DE7BD}">
      <dgm:prSet/>
      <dgm:spPr/>
      <dgm:t>
        <a:bodyPr/>
        <a:lstStyle/>
        <a:p>
          <a:pPr algn="l">
            <a:lnSpc>
              <a:spcPct val="150000"/>
            </a:lnSpc>
          </a:pPr>
          <a:endParaRPr lang="en-GB" sz="2000">
            <a:latin typeface="Aptos" panose="020B0004020202020204" pitchFamily="34" charset="0"/>
          </a:endParaRPr>
        </a:p>
      </dgm:t>
    </dgm:pt>
    <dgm:pt modelId="{64A05ACA-8974-1D46-B4A6-901D78B251A3}">
      <dgm:prSet phldrT="[Text]" custT="1"/>
      <dgm:spPr/>
      <dgm:t>
        <a:bodyPr/>
        <a:lstStyle/>
        <a:p>
          <a:pPr algn="l">
            <a:lnSpc>
              <a:spcPct val="150000"/>
            </a:lnSpc>
          </a:pPr>
          <a:r>
            <a:rPr lang="en-GB" sz="1400" dirty="0">
              <a:latin typeface="Aptos" panose="020B0004020202020204" pitchFamily="34" charset="0"/>
            </a:rPr>
            <a:t>92% understand health research</a:t>
          </a:r>
        </a:p>
      </dgm:t>
    </dgm:pt>
    <dgm:pt modelId="{74967557-B410-1240-B654-CEEC7A26B151}" type="parTrans" cxnId="{5ED1CEFB-A357-CA47-B01F-759E44E75F5B}">
      <dgm:prSet/>
      <dgm:spPr/>
      <dgm:t>
        <a:bodyPr/>
        <a:lstStyle/>
        <a:p>
          <a:pPr algn="l">
            <a:lnSpc>
              <a:spcPct val="150000"/>
            </a:lnSpc>
          </a:pPr>
          <a:endParaRPr lang="en-GB" sz="2000">
            <a:latin typeface="Aptos" panose="020B0004020202020204" pitchFamily="34" charset="0"/>
          </a:endParaRPr>
        </a:p>
      </dgm:t>
    </dgm:pt>
    <dgm:pt modelId="{BC0C3F6A-8BC1-F44C-B650-6AC4FC011D3F}" type="sibTrans" cxnId="{5ED1CEFB-A357-CA47-B01F-759E44E75F5B}">
      <dgm:prSet/>
      <dgm:spPr/>
      <dgm:t>
        <a:bodyPr/>
        <a:lstStyle/>
        <a:p>
          <a:pPr algn="l">
            <a:lnSpc>
              <a:spcPct val="150000"/>
            </a:lnSpc>
          </a:pPr>
          <a:endParaRPr lang="en-GB" sz="2000">
            <a:latin typeface="Aptos" panose="020B0004020202020204" pitchFamily="34" charset="0"/>
          </a:endParaRPr>
        </a:p>
      </dgm:t>
    </dgm:pt>
    <dgm:pt modelId="{D83778CC-F645-6848-95B5-4B5BA09AB083}">
      <dgm:prSet phldrT="[Text]" custT="1"/>
      <dgm:spPr/>
      <dgm:t>
        <a:bodyPr/>
        <a:lstStyle/>
        <a:p>
          <a:pPr algn="l">
            <a:lnSpc>
              <a:spcPct val="150000"/>
            </a:lnSpc>
          </a:pPr>
          <a:r>
            <a:rPr lang="en-GB" sz="1400" dirty="0">
              <a:latin typeface="Aptos" panose="020B0004020202020204" pitchFamily="34" charset="0"/>
            </a:rPr>
            <a:t>75% willing to participate in research</a:t>
          </a:r>
        </a:p>
      </dgm:t>
    </dgm:pt>
    <dgm:pt modelId="{84BCB7CB-5CA8-F441-A346-B4A4C8438DAE}" type="parTrans" cxnId="{7D3C8C91-81F6-7A45-8BAB-B6BB60C15B71}">
      <dgm:prSet/>
      <dgm:spPr/>
      <dgm:t>
        <a:bodyPr/>
        <a:lstStyle/>
        <a:p>
          <a:pPr algn="l">
            <a:lnSpc>
              <a:spcPct val="150000"/>
            </a:lnSpc>
          </a:pPr>
          <a:endParaRPr lang="en-GB" sz="2000">
            <a:latin typeface="Aptos" panose="020B0004020202020204" pitchFamily="34" charset="0"/>
          </a:endParaRPr>
        </a:p>
      </dgm:t>
    </dgm:pt>
    <dgm:pt modelId="{0F722B50-ABB1-604A-A8B5-37E7396BEE5C}" type="sibTrans" cxnId="{7D3C8C91-81F6-7A45-8BAB-B6BB60C15B71}">
      <dgm:prSet/>
      <dgm:spPr/>
      <dgm:t>
        <a:bodyPr/>
        <a:lstStyle/>
        <a:p>
          <a:pPr algn="l">
            <a:lnSpc>
              <a:spcPct val="150000"/>
            </a:lnSpc>
          </a:pPr>
          <a:endParaRPr lang="en-GB" sz="2000">
            <a:latin typeface="Aptos" panose="020B0004020202020204" pitchFamily="34" charset="0"/>
          </a:endParaRPr>
        </a:p>
      </dgm:t>
    </dgm:pt>
    <dgm:pt modelId="{CD19C743-1F0B-B94A-81B1-77B490BCF0D7}">
      <dgm:prSet phldrT="[Text]" custT="1"/>
      <dgm:spPr/>
      <dgm:t>
        <a:bodyPr/>
        <a:lstStyle/>
        <a:p>
          <a:pPr algn="l">
            <a:lnSpc>
              <a:spcPct val="150000"/>
            </a:lnSpc>
          </a:pPr>
          <a:r>
            <a:rPr lang="en-GB" sz="1400" dirty="0">
              <a:latin typeface="Aptos" panose="020B0004020202020204" pitchFamily="34" charset="0"/>
            </a:rPr>
            <a:t>CRCs reported increased confidence, communication and research skills </a:t>
          </a:r>
        </a:p>
      </dgm:t>
    </dgm:pt>
    <dgm:pt modelId="{438ED15A-DD74-9042-B998-E8760D8E96B6}" type="parTrans" cxnId="{18EAECB2-1EC6-1946-A99C-14C4168F61FD}">
      <dgm:prSet/>
      <dgm:spPr/>
      <dgm:t>
        <a:bodyPr/>
        <a:lstStyle/>
        <a:p>
          <a:pPr algn="l">
            <a:lnSpc>
              <a:spcPct val="150000"/>
            </a:lnSpc>
          </a:pPr>
          <a:endParaRPr lang="en-GB" sz="2000">
            <a:latin typeface="Aptos" panose="020B0004020202020204" pitchFamily="34" charset="0"/>
          </a:endParaRPr>
        </a:p>
      </dgm:t>
    </dgm:pt>
    <dgm:pt modelId="{EC5B13EE-DDF7-3444-9E18-755A2404AE63}" type="sibTrans" cxnId="{18EAECB2-1EC6-1946-A99C-14C4168F61FD}">
      <dgm:prSet/>
      <dgm:spPr/>
      <dgm:t>
        <a:bodyPr/>
        <a:lstStyle/>
        <a:p>
          <a:pPr algn="l">
            <a:lnSpc>
              <a:spcPct val="150000"/>
            </a:lnSpc>
          </a:pPr>
          <a:endParaRPr lang="en-GB" sz="2000">
            <a:latin typeface="Aptos" panose="020B0004020202020204" pitchFamily="34" charset="0"/>
          </a:endParaRPr>
        </a:p>
      </dgm:t>
    </dgm:pt>
    <dgm:pt modelId="{0965E381-4BC9-2540-A451-A648B8101DE9}">
      <dgm:prSet phldrT="[Text]" custT="1"/>
      <dgm:spPr/>
      <dgm:t>
        <a:bodyPr/>
        <a:lstStyle/>
        <a:p>
          <a:pPr algn="l">
            <a:lnSpc>
              <a:spcPct val="150000"/>
            </a:lnSpc>
          </a:pPr>
          <a:r>
            <a:rPr lang="en-GB" sz="1400" dirty="0">
              <a:latin typeface="Aptos" panose="020B0004020202020204" pitchFamily="34" charset="0"/>
            </a:rPr>
            <a:t>Youth CRCs improved accessibility of research participant materials</a:t>
          </a:r>
        </a:p>
      </dgm:t>
    </dgm:pt>
    <dgm:pt modelId="{EC7755CB-5F4D-DB4E-844C-493B6B83B59C}" type="parTrans" cxnId="{0DEAC7AB-74AC-B042-B793-0F8C65CBF4D5}">
      <dgm:prSet/>
      <dgm:spPr/>
      <dgm:t>
        <a:bodyPr/>
        <a:lstStyle/>
        <a:p>
          <a:pPr algn="l">
            <a:lnSpc>
              <a:spcPct val="150000"/>
            </a:lnSpc>
          </a:pPr>
          <a:endParaRPr lang="en-GB" sz="2000">
            <a:latin typeface="Aptos" panose="020B0004020202020204" pitchFamily="34" charset="0"/>
          </a:endParaRPr>
        </a:p>
      </dgm:t>
    </dgm:pt>
    <dgm:pt modelId="{046FAA8E-B9C4-A149-A5E3-334B491CF8DA}" type="sibTrans" cxnId="{0DEAC7AB-74AC-B042-B793-0F8C65CBF4D5}">
      <dgm:prSet/>
      <dgm:spPr/>
      <dgm:t>
        <a:bodyPr/>
        <a:lstStyle/>
        <a:p>
          <a:pPr algn="l">
            <a:lnSpc>
              <a:spcPct val="150000"/>
            </a:lnSpc>
          </a:pPr>
          <a:endParaRPr lang="en-GB" sz="2000">
            <a:latin typeface="Aptos" panose="020B0004020202020204" pitchFamily="34" charset="0"/>
          </a:endParaRPr>
        </a:p>
      </dgm:t>
    </dgm:pt>
    <dgm:pt modelId="{007FEF75-2FC1-F14A-877E-E66B92287110}">
      <dgm:prSet phldrT="[Text]" custT="1"/>
      <dgm:spPr/>
      <dgm:t>
        <a:bodyPr/>
        <a:lstStyle/>
        <a:p>
          <a:pPr algn="l">
            <a:lnSpc>
              <a:spcPct val="150000"/>
            </a:lnSpc>
          </a:pPr>
          <a:r>
            <a:rPr lang="en-GB" sz="1400" dirty="0">
              <a:latin typeface="Aptos" panose="020B0004020202020204" pitchFamily="34" charset="0"/>
            </a:rPr>
            <a:t>53 community engagement events </a:t>
          </a:r>
        </a:p>
      </dgm:t>
    </dgm:pt>
    <dgm:pt modelId="{752073DF-D2F4-5A48-9C23-242A53BDB789}" type="parTrans" cxnId="{5F9A0F50-90D9-3D4B-85D8-E79AE53644F5}">
      <dgm:prSet/>
      <dgm:spPr/>
      <dgm:t>
        <a:bodyPr/>
        <a:lstStyle/>
        <a:p>
          <a:pPr algn="l">
            <a:lnSpc>
              <a:spcPct val="150000"/>
            </a:lnSpc>
          </a:pPr>
          <a:endParaRPr lang="en-GB">
            <a:latin typeface="Aptos" panose="020B0004020202020204" pitchFamily="34" charset="0"/>
          </a:endParaRPr>
        </a:p>
      </dgm:t>
    </dgm:pt>
    <dgm:pt modelId="{08631E0D-22ED-FE47-84E3-1A4285CCF76E}" type="sibTrans" cxnId="{5F9A0F50-90D9-3D4B-85D8-E79AE53644F5}">
      <dgm:prSet/>
      <dgm:spPr/>
      <dgm:t>
        <a:bodyPr/>
        <a:lstStyle/>
        <a:p>
          <a:pPr algn="l">
            <a:lnSpc>
              <a:spcPct val="150000"/>
            </a:lnSpc>
          </a:pPr>
          <a:endParaRPr lang="en-GB">
            <a:latin typeface="Aptos" panose="020B0004020202020204" pitchFamily="34" charset="0"/>
          </a:endParaRPr>
        </a:p>
      </dgm:t>
    </dgm:pt>
    <dgm:pt modelId="{BDAE7451-311C-FA47-8A2E-596B4DFA7E4D}">
      <dgm:prSet phldrT="[Text]" custT="1"/>
      <dgm:spPr/>
      <dgm:t>
        <a:bodyPr/>
        <a:lstStyle/>
        <a:p>
          <a:pPr algn="l">
            <a:lnSpc>
              <a:spcPct val="150000"/>
            </a:lnSpc>
          </a:pPr>
          <a:r>
            <a:rPr lang="en-GB" sz="1400" dirty="0">
              <a:solidFill>
                <a:schemeClr val="tx1"/>
              </a:solidFill>
              <a:latin typeface="Aptos" panose="020B0004020202020204" pitchFamily="34" charset="0"/>
            </a:rPr>
            <a:t>Across 5 boroughs</a:t>
          </a:r>
          <a:endParaRPr lang="en-GB" sz="1400" dirty="0">
            <a:latin typeface="Aptos" panose="020B0004020202020204" pitchFamily="34" charset="0"/>
          </a:endParaRPr>
        </a:p>
      </dgm:t>
    </dgm:pt>
    <dgm:pt modelId="{91ACA9C2-332C-8E47-A684-F692ADFF3558}" type="parTrans" cxnId="{7E12E17A-2643-454D-A883-98C898907EA7}">
      <dgm:prSet/>
      <dgm:spPr/>
      <dgm:t>
        <a:bodyPr/>
        <a:lstStyle/>
        <a:p>
          <a:pPr algn="l">
            <a:lnSpc>
              <a:spcPct val="150000"/>
            </a:lnSpc>
          </a:pPr>
          <a:endParaRPr lang="en-GB">
            <a:latin typeface="Aptos" panose="020B0004020202020204" pitchFamily="34" charset="0"/>
          </a:endParaRPr>
        </a:p>
      </dgm:t>
    </dgm:pt>
    <dgm:pt modelId="{658F5E2C-190A-3848-B68A-8C939A301044}" type="sibTrans" cxnId="{7E12E17A-2643-454D-A883-98C898907EA7}">
      <dgm:prSet/>
      <dgm:spPr/>
      <dgm:t>
        <a:bodyPr/>
        <a:lstStyle/>
        <a:p>
          <a:pPr algn="l">
            <a:lnSpc>
              <a:spcPct val="150000"/>
            </a:lnSpc>
          </a:pPr>
          <a:endParaRPr lang="en-GB">
            <a:latin typeface="Aptos" panose="020B0004020202020204" pitchFamily="34" charset="0"/>
          </a:endParaRPr>
        </a:p>
      </dgm:t>
    </dgm:pt>
    <dgm:pt modelId="{C816CBA7-DBBA-5144-8AD0-CE5894BC2AD2}">
      <dgm:prSet phldrT="[Text]" custT="1"/>
      <dgm:spPr/>
      <dgm:t>
        <a:bodyPr/>
        <a:lstStyle/>
        <a:p>
          <a:pPr algn="l">
            <a:lnSpc>
              <a:spcPct val="150000"/>
            </a:lnSpc>
          </a:pPr>
          <a:r>
            <a:rPr lang="en-GB" sz="1400" dirty="0">
              <a:latin typeface="Aptos" panose="020B0004020202020204" pitchFamily="34" charset="0"/>
            </a:rPr>
            <a:t>3700 people engaged (across 4 years)</a:t>
          </a:r>
        </a:p>
      </dgm:t>
    </dgm:pt>
    <dgm:pt modelId="{50222010-7033-C147-9107-4C182FD3AF55}" type="parTrans" cxnId="{7D7E00E4-2D76-F349-BE6A-9821AB3DA36F}">
      <dgm:prSet/>
      <dgm:spPr/>
      <dgm:t>
        <a:bodyPr/>
        <a:lstStyle/>
        <a:p>
          <a:pPr algn="l">
            <a:lnSpc>
              <a:spcPct val="150000"/>
            </a:lnSpc>
          </a:pPr>
          <a:endParaRPr lang="en-GB">
            <a:latin typeface="Aptos" panose="020B0004020202020204" pitchFamily="34" charset="0"/>
          </a:endParaRPr>
        </a:p>
      </dgm:t>
    </dgm:pt>
    <dgm:pt modelId="{F5E7A266-161B-6C4B-873F-CC35A6A404C3}" type="sibTrans" cxnId="{7D7E00E4-2D76-F349-BE6A-9821AB3DA36F}">
      <dgm:prSet/>
      <dgm:spPr/>
      <dgm:t>
        <a:bodyPr/>
        <a:lstStyle/>
        <a:p>
          <a:pPr algn="l">
            <a:lnSpc>
              <a:spcPct val="150000"/>
            </a:lnSpc>
          </a:pPr>
          <a:endParaRPr lang="en-GB">
            <a:latin typeface="Aptos" panose="020B0004020202020204" pitchFamily="34" charset="0"/>
          </a:endParaRPr>
        </a:p>
      </dgm:t>
    </dgm:pt>
    <dgm:pt modelId="{D0BF4915-8C20-43A3-B641-936E40FB9A31}" type="pres">
      <dgm:prSet presAssocID="{B9B0EE84-D0FB-B848-BD41-9F3BD16203D3}" presName="root" presStyleCnt="0">
        <dgm:presLayoutVars>
          <dgm:dir/>
          <dgm:resizeHandles val="exact"/>
        </dgm:presLayoutVars>
      </dgm:prSet>
      <dgm:spPr/>
    </dgm:pt>
    <dgm:pt modelId="{A91E3ECF-CC44-4EB4-8E35-699AAE29ED8F}" type="pres">
      <dgm:prSet presAssocID="{1D5EAA53-E65E-814F-A812-DB3062E1FA09}" presName="compNode" presStyleCnt="0"/>
      <dgm:spPr/>
    </dgm:pt>
    <dgm:pt modelId="{C5E590A6-07A0-4AC8-BCCD-90721EEE0DC7}" type="pres">
      <dgm:prSet presAssocID="{1D5EAA53-E65E-814F-A812-DB3062E1FA09}" presName="iconRect" presStyleLbl="node1" presStyleIdx="0" presStyleCnt="4"/>
      <dgm:spPr/>
    </dgm:pt>
    <dgm:pt modelId="{FF44E356-8A22-40C8-99FA-FB3702426A8A}" type="pres">
      <dgm:prSet presAssocID="{1D5EAA53-E65E-814F-A812-DB3062E1FA09}" presName="iconSpace" presStyleCnt="0"/>
      <dgm:spPr/>
    </dgm:pt>
    <dgm:pt modelId="{56A6745D-10F1-4E5A-89E0-A4DB51B560D7}" type="pres">
      <dgm:prSet presAssocID="{1D5EAA53-E65E-814F-A812-DB3062E1FA09}" presName="parTx" presStyleLbl="revTx" presStyleIdx="0" presStyleCnt="8">
        <dgm:presLayoutVars>
          <dgm:chMax val="0"/>
          <dgm:chPref val="0"/>
        </dgm:presLayoutVars>
      </dgm:prSet>
      <dgm:spPr/>
    </dgm:pt>
    <dgm:pt modelId="{F629CAEA-2085-4034-A446-7844F4F34180}" type="pres">
      <dgm:prSet presAssocID="{1D5EAA53-E65E-814F-A812-DB3062E1FA09}" presName="txSpace" presStyleCnt="0"/>
      <dgm:spPr/>
    </dgm:pt>
    <dgm:pt modelId="{502711E8-61B9-4A4A-A94D-10DCF222662A}" type="pres">
      <dgm:prSet presAssocID="{1D5EAA53-E65E-814F-A812-DB3062E1FA09}" presName="desTx" presStyleLbl="revTx" presStyleIdx="1" presStyleCnt="8">
        <dgm:presLayoutVars/>
      </dgm:prSet>
      <dgm:spPr/>
    </dgm:pt>
    <dgm:pt modelId="{F7F9FDC1-D333-4773-B74D-879362CB9E4C}" type="pres">
      <dgm:prSet presAssocID="{563DBB1B-8746-9744-B85C-32F5E28D890A}" presName="sibTrans" presStyleCnt="0"/>
      <dgm:spPr/>
    </dgm:pt>
    <dgm:pt modelId="{035AEAD6-4703-4DCF-AA6E-2D9FA0261DC7}" type="pres">
      <dgm:prSet presAssocID="{4A7BB2E0-AC64-764C-A5E1-F1FAEEACFED8}" presName="compNode" presStyleCnt="0"/>
      <dgm:spPr/>
    </dgm:pt>
    <dgm:pt modelId="{9EDCE9FE-4DAD-44DB-ACA1-094B825B37DB}" type="pres">
      <dgm:prSet presAssocID="{4A7BB2E0-AC64-764C-A5E1-F1FAEEACFED8}" presName="iconRect" presStyleLbl="node1" presStyleIdx="1" presStyleCnt="4" custLinFactNeighborX="-2540"/>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Users"/>
        </a:ext>
      </dgm:extLst>
    </dgm:pt>
    <dgm:pt modelId="{7B7AB904-3EF4-43FC-BF9F-49F274EEDF0B}" type="pres">
      <dgm:prSet presAssocID="{4A7BB2E0-AC64-764C-A5E1-F1FAEEACFED8}" presName="iconSpace" presStyleCnt="0"/>
      <dgm:spPr/>
    </dgm:pt>
    <dgm:pt modelId="{D27788C9-C11E-49F6-816B-6EBF9EA32F01}" type="pres">
      <dgm:prSet presAssocID="{4A7BB2E0-AC64-764C-A5E1-F1FAEEACFED8}" presName="parTx" presStyleLbl="revTx" presStyleIdx="2" presStyleCnt="8">
        <dgm:presLayoutVars>
          <dgm:chMax val="0"/>
          <dgm:chPref val="0"/>
        </dgm:presLayoutVars>
      </dgm:prSet>
      <dgm:spPr/>
    </dgm:pt>
    <dgm:pt modelId="{C91330B8-8226-462C-8641-DEAAC51D46BF}" type="pres">
      <dgm:prSet presAssocID="{4A7BB2E0-AC64-764C-A5E1-F1FAEEACFED8}" presName="txSpace" presStyleCnt="0"/>
      <dgm:spPr/>
    </dgm:pt>
    <dgm:pt modelId="{5DF0E018-0C32-4546-960B-A616A6E5DEA2}" type="pres">
      <dgm:prSet presAssocID="{4A7BB2E0-AC64-764C-A5E1-F1FAEEACFED8}" presName="desTx" presStyleLbl="revTx" presStyleIdx="3" presStyleCnt="8">
        <dgm:presLayoutVars/>
      </dgm:prSet>
      <dgm:spPr/>
    </dgm:pt>
    <dgm:pt modelId="{CA00B3F5-7C09-4130-8E41-FCB3B98535D1}" type="pres">
      <dgm:prSet presAssocID="{FC7AA70B-58A4-724A-BD5D-07A965E70B90}" presName="sibTrans" presStyleCnt="0"/>
      <dgm:spPr/>
    </dgm:pt>
    <dgm:pt modelId="{1E186FC2-FEFA-4478-B9F0-B3EDAB68F766}" type="pres">
      <dgm:prSet presAssocID="{4D85AB49-24B2-0646-80C8-76300D9C97C3}" presName="compNode" presStyleCnt="0"/>
      <dgm:spPr/>
    </dgm:pt>
    <dgm:pt modelId="{296A1C6D-45D7-4DE0-A1F7-1F6C4C7AA9D8}" type="pres">
      <dgm:prSet presAssocID="{4D85AB49-24B2-0646-80C8-76300D9C97C3}"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tethoscope"/>
        </a:ext>
      </dgm:extLst>
    </dgm:pt>
    <dgm:pt modelId="{667ACCA3-F78F-466D-A46C-C47A17E213F2}" type="pres">
      <dgm:prSet presAssocID="{4D85AB49-24B2-0646-80C8-76300D9C97C3}" presName="iconSpace" presStyleCnt="0"/>
      <dgm:spPr/>
    </dgm:pt>
    <dgm:pt modelId="{5219E2C2-7AF8-4194-9F7C-395ED5F22A80}" type="pres">
      <dgm:prSet presAssocID="{4D85AB49-24B2-0646-80C8-76300D9C97C3}" presName="parTx" presStyleLbl="revTx" presStyleIdx="4" presStyleCnt="8">
        <dgm:presLayoutVars>
          <dgm:chMax val="0"/>
          <dgm:chPref val="0"/>
        </dgm:presLayoutVars>
      </dgm:prSet>
      <dgm:spPr/>
    </dgm:pt>
    <dgm:pt modelId="{C6CEA51E-EB94-4AD3-8E47-CC85B13B3180}" type="pres">
      <dgm:prSet presAssocID="{4D85AB49-24B2-0646-80C8-76300D9C97C3}" presName="txSpace" presStyleCnt="0"/>
      <dgm:spPr/>
    </dgm:pt>
    <dgm:pt modelId="{8F93DF0E-BD1A-4EE2-ADEB-8F874F5978CE}" type="pres">
      <dgm:prSet presAssocID="{4D85AB49-24B2-0646-80C8-76300D9C97C3}" presName="desTx" presStyleLbl="revTx" presStyleIdx="5" presStyleCnt="8">
        <dgm:presLayoutVars/>
      </dgm:prSet>
      <dgm:spPr/>
    </dgm:pt>
    <dgm:pt modelId="{A21685D6-7BBB-4761-90A7-B67F7984015E}" type="pres">
      <dgm:prSet presAssocID="{F7EB2DED-F667-5E41-B4E7-602CA8FEBD3C}" presName="sibTrans" presStyleCnt="0"/>
      <dgm:spPr/>
    </dgm:pt>
    <dgm:pt modelId="{334C3327-ED5D-4642-8BC3-150A5A1128D7}" type="pres">
      <dgm:prSet presAssocID="{C6704E3E-E876-7846-8F23-C43490195EBE}" presName="compNode" presStyleCnt="0"/>
      <dgm:spPr/>
    </dgm:pt>
    <dgm:pt modelId="{BC2134C6-493A-46ED-96D3-1C013583FC6D}" type="pres">
      <dgm:prSet presAssocID="{C6704E3E-E876-7846-8F23-C43490195EBE}" presName="iconRect" presStyleLbl="node1" presStyleIdx="3" presStyleCnt="4"/>
      <dgm:spPr/>
    </dgm:pt>
    <dgm:pt modelId="{5793B235-56ED-46EB-B7C8-E4427FDAD7B2}" type="pres">
      <dgm:prSet presAssocID="{C6704E3E-E876-7846-8F23-C43490195EBE}" presName="iconSpace" presStyleCnt="0"/>
      <dgm:spPr/>
    </dgm:pt>
    <dgm:pt modelId="{C763AAEE-1F3E-40C5-AF53-C03F9A6994AD}" type="pres">
      <dgm:prSet presAssocID="{C6704E3E-E876-7846-8F23-C43490195EBE}" presName="parTx" presStyleLbl="revTx" presStyleIdx="6" presStyleCnt="8">
        <dgm:presLayoutVars>
          <dgm:chMax val="0"/>
          <dgm:chPref val="0"/>
        </dgm:presLayoutVars>
      </dgm:prSet>
      <dgm:spPr/>
    </dgm:pt>
    <dgm:pt modelId="{E8512397-9070-4357-9ABE-8906D9BE7102}" type="pres">
      <dgm:prSet presAssocID="{C6704E3E-E876-7846-8F23-C43490195EBE}" presName="txSpace" presStyleCnt="0"/>
      <dgm:spPr/>
    </dgm:pt>
    <dgm:pt modelId="{DCA8C9C8-9044-4BF8-BCAB-6E48AEE5A488}" type="pres">
      <dgm:prSet presAssocID="{C6704E3E-E876-7846-8F23-C43490195EBE}" presName="desTx" presStyleLbl="revTx" presStyleIdx="7" presStyleCnt="8">
        <dgm:presLayoutVars/>
      </dgm:prSet>
      <dgm:spPr/>
    </dgm:pt>
  </dgm:ptLst>
  <dgm:cxnLst>
    <dgm:cxn modelId="{C3714A03-73CA-5243-B391-7ED0C83F69BA}" srcId="{4D85AB49-24B2-0646-80C8-76300D9C97C3}" destId="{95ED8A8A-F674-C442-BCBE-1A914ECF9756}" srcOrd="0" destOrd="0" parTransId="{7AD42182-D89D-1143-88F2-2AF0982203F4}" sibTransId="{CC027D01-E0DE-D540-83DF-C414C3697EDB}"/>
    <dgm:cxn modelId="{D6D4C414-8AC1-0F49-9C9D-34CB01C4213C}" srcId="{B9B0EE84-D0FB-B848-BD41-9F3BD16203D3}" destId="{4D85AB49-24B2-0646-80C8-76300D9C97C3}" srcOrd="2" destOrd="0" parTransId="{C7E58E24-2D63-C34C-9E52-BC9D185F8CEB}" sibTransId="{F7EB2DED-F667-5E41-B4E7-602CA8FEBD3C}"/>
    <dgm:cxn modelId="{F9FBB81B-527F-6A43-9F76-12C45891BF4E}" type="presOf" srcId="{007FEF75-2FC1-F14A-877E-E66B92287110}" destId="{502711E8-61B9-4A4A-A94D-10DCF222662A}" srcOrd="0" destOrd="2" presId="urn:microsoft.com/office/officeart/2018/5/layout/CenteredIconLabelDescriptionList"/>
    <dgm:cxn modelId="{EF084F1D-8CE6-C547-B45D-1998D487A117}" type="presOf" srcId="{4D85AB49-24B2-0646-80C8-76300D9C97C3}" destId="{5219E2C2-7AF8-4194-9F7C-395ED5F22A80}" srcOrd="0" destOrd="0" presId="urn:microsoft.com/office/officeart/2018/5/layout/CenteredIconLabelDescriptionList"/>
    <dgm:cxn modelId="{1D53981D-B652-1F40-AC2D-A59E202C7DE3}" type="presOf" srcId="{95ED8A8A-F674-C442-BCBE-1A914ECF9756}" destId="{8F93DF0E-BD1A-4EE2-ADEB-8F874F5978CE}" srcOrd="0" destOrd="0" presId="urn:microsoft.com/office/officeart/2018/5/layout/CenteredIconLabelDescriptionList"/>
    <dgm:cxn modelId="{7B10E11E-15CA-DE4E-AA28-B8D1B1FD801C}" type="presOf" srcId="{0965E381-4BC9-2540-A451-A648B8101DE9}" destId="{5DF0E018-0C32-4546-960B-A616A6E5DEA2}" srcOrd="0" destOrd="2" presId="urn:microsoft.com/office/officeart/2018/5/layout/CenteredIconLabelDescriptionList"/>
    <dgm:cxn modelId="{390A012D-A751-2D45-86C4-4AC1508A2FC0}" type="presOf" srcId="{16371830-D527-224B-BBF8-4402F9A4AB5D}" destId="{5DF0E018-0C32-4546-960B-A616A6E5DEA2}" srcOrd="0" destOrd="1" presId="urn:microsoft.com/office/officeart/2018/5/layout/CenteredIconLabelDescriptionList"/>
    <dgm:cxn modelId="{3F80692E-6559-8F44-BAB7-0A4A3D9FD546}" type="presOf" srcId="{72883389-7D44-ED41-8DE8-EC584341BAED}" destId="{DCA8C9C8-9044-4BF8-BCAB-6E48AEE5A488}" srcOrd="0" destOrd="0" presId="urn:microsoft.com/office/officeart/2018/5/layout/CenteredIconLabelDescriptionList"/>
    <dgm:cxn modelId="{49271E30-AB05-AE45-BD66-D94384FAEE67}" srcId="{4A7BB2E0-AC64-764C-A5E1-F1FAEEACFED8}" destId="{0F38A6A4-695D-C840-9E35-99696C81A8BE}" srcOrd="0" destOrd="0" parTransId="{C1B71AE3-888A-B244-AB0F-904EDCBDA89F}" sibTransId="{E80F53ED-A2DE-2346-B930-037B8C6CADDE}"/>
    <dgm:cxn modelId="{2D7ACB35-085E-CA4A-8C71-E59501EB7069}" type="presOf" srcId="{4A7BB2E0-AC64-764C-A5E1-F1FAEEACFED8}" destId="{D27788C9-C11E-49F6-816B-6EBF9EA32F01}" srcOrd="0" destOrd="0" presId="urn:microsoft.com/office/officeart/2018/5/layout/CenteredIconLabelDescriptionList"/>
    <dgm:cxn modelId="{EEF1354B-AAB7-0949-A07F-9D4786D1BDEC}" type="presOf" srcId="{25B6501E-9611-B541-A1E1-FE759079FDEB}" destId="{502711E8-61B9-4A4A-A94D-10DCF222662A}" srcOrd="0" destOrd="0" presId="urn:microsoft.com/office/officeart/2018/5/layout/CenteredIconLabelDescriptionList"/>
    <dgm:cxn modelId="{5F9A0F50-90D9-3D4B-85D8-E79AE53644F5}" srcId="{1D5EAA53-E65E-814F-A812-DB3062E1FA09}" destId="{007FEF75-2FC1-F14A-877E-E66B92287110}" srcOrd="2" destOrd="0" parTransId="{752073DF-D2F4-5A48-9C23-242A53BDB789}" sibTransId="{08631E0D-22ED-FE47-84E3-1A4285CCF76E}"/>
    <dgm:cxn modelId="{9F16E459-C82C-6A48-963A-65AC688076C2}" srcId="{B9B0EE84-D0FB-B848-BD41-9F3BD16203D3}" destId="{4A7BB2E0-AC64-764C-A5E1-F1FAEEACFED8}" srcOrd="1" destOrd="0" parTransId="{3537D17C-B39F-9E4A-8F10-4E46905CA084}" sibTransId="{FC7AA70B-58A4-724A-BD5D-07A965E70B90}"/>
    <dgm:cxn modelId="{96B20C5D-1C83-A043-BA9D-AEF3639410B7}" type="presOf" srcId="{C816CBA7-DBBA-5144-8AD0-CE5894BC2AD2}" destId="{502711E8-61B9-4A4A-A94D-10DCF222662A}" srcOrd="0" destOrd="1" presId="urn:microsoft.com/office/officeart/2018/5/layout/CenteredIconLabelDescriptionList"/>
    <dgm:cxn modelId="{54B2E65D-8002-124B-AA43-A8599DF2FCBB}" type="presOf" srcId="{BDAE7451-311C-FA47-8A2E-596B4DFA7E4D}" destId="{502711E8-61B9-4A4A-A94D-10DCF222662A}" srcOrd="0" destOrd="3" presId="urn:microsoft.com/office/officeart/2018/5/layout/CenteredIconLabelDescriptionList"/>
    <dgm:cxn modelId="{B8855161-BE67-0649-8006-09D42D2DACAD}" type="presOf" srcId="{A98A2925-BC7A-9F41-B751-21146A60CE1C}" destId="{8F93DF0E-BD1A-4EE2-ADEB-8F874F5978CE}" srcOrd="0" destOrd="1" presId="urn:microsoft.com/office/officeart/2018/5/layout/CenteredIconLabelDescriptionList"/>
    <dgm:cxn modelId="{BD726F6E-1099-D54F-83EA-92500818AE7A}" type="presOf" srcId="{C6704E3E-E876-7846-8F23-C43490195EBE}" destId="{C763AAEE-1F3E-40C5-AF53-C03F9A6994AD}" srcOrd="0" destOrd="0" presId="urn:microsoft.com/office/officeart/2018/5/layout/CenteredIconLabelDescriptionList"/>
    <dgm:cxn modelId="{D22C2A71-6FC0-6D41-8B16-B0F8AB95EADD}" srcId="{4A7BB2E0-AC64-764C-A5E1-F1FAEEACFED8}" destId="{16371830-D527-224B-BBF8-4402F9A4AB5D}" srcOrd="1" destOrd="0" parTransId="{E7714938-F9B3-CD45-B349-4C6C8E62E108}" sibTransId="{60841FAE-535F-0F4B-9D72-E99AF27A9444}"/>
    <dgm:cxn modelId="{E698727A-9BF8-5043-95B3-3C92B754049E}" srcId="{1D5EAA53-E65E-814F-A812-DB3062E1FA09}" destId="{25B6501E-9611-B541-A1E1-FE759079FDEB}" srcOrd="0" destOrd="0" parTransId="{069C1BB2-1764-0B42-BEAF-17F7E82EFC1C}" sibTransId="{9BDDE4A3-7E00-F343-95E3-433C7900A8BB}"/>
    <dgm:cxn modelId="{7E12E17A-2643-454D-A883-98C898907EA7}" srcId="{1D5EAA53-E65E-814F-A812-DB3062E1FA09}" destId="{BDAE7451-311C-FA47-8A2E-596B4DFA7E4D}" srcOrd="3" destOrd="0" parTransId="{91ACA9C2-332C-8E47-A684-F692ADFF3558}" sibTransId="{658F5E2C-190A-3848-B68A-8C939A301044}"/>
    <dgm:cxn modelId="{D4EB427C-7FFB-FC4B-8E1F-0E347BCB1452}" type="presOf" srcId="{0F38A6A4-695D-C840-9E35-99696C81A8BE}" destId="{5DF0E018-0C32-4546-960B-A616A6E5DEA2}" srcOrd="0" destOrd="0" presId="urn:microsoft.com/office/officeart/2018/5/layout/CenteredIconLabelDescriptionList"/>
    <dgm:cxn modelId="{7D3C8C91-81F6-7A45-8BAB-B6BB60C15B71}" srcId="{C6704E3E-E876-7846-8F23-C43490195EBE}" destId="{D83778CC-F645-6848-95B5-4B5BA09AB083}" srcOrd="2" destOrd="0" parTransId="{84BCB7CB-5CA8-F441-A346-B4A4C8438DAE}" sibTransId="{0F722B50-ABB1-604A-A8B5-37E7396BEE5C}"/>
    <dgm:cxn modelId="{D29ED493-115F-D34B-8F9E-8A9E372EA461}" type="presOf" srcId="{1D5EAA53-E65E-814F-A812-DB3062E1FA09}" destId="{56A6745D-10F1-4E5A-89E0-A4DB51B560D7}" srcOrd="0" destOrd="0" presId="urn:microsoft.com/office/officeart/2018/5/layout/CenteredIconLabelDescriptionList"/>
    <dgm:cxn modelId="{BBFD7B99-F8EA-3947-87FE-4D610F1ADCCD}" type="presOf" srcId="{64A05ACA-8974-1D46-B4A6-901D78B251A3}" destId="{DCA8C9C8-9044-4BF8-BCAB-6E48AEE5A488}" srcOrd="0" destOrd="1" presId="urn:microsoft.com/office/officeart/2018/5/layout/CenteredIconLabelDescriptionList"/>
    <dgm:cxn modelId="{392F949E-CCC8-F847-AE6B-46774191EA50}" srcId="{4D85AB49-24B2-0646-80C8-76300D9C97C3}" destId="{A98A2925-BC7A-9F41-B751-21146A60CE1C}" srcOrd="1" destOrd="0" parTransId="{837CAAB6-147A-2843-B9B9-20F52613C5F9}" sibTransId="{423C30CA-C1BD-8943-B1A8-C60072356058}"/>
    <dgm:cxn modelId="{819848AA-2CE3-3249-969C-F414812231AD}" type="presOf" srcId="{D83778CC-F645-6848-95B5-4B5BA09AB083}" destId="{DCA8C9C8-9044-4BF8-BCAB-6E48AEE5A488}" srcOrd="0" destOrd="2" presId="urn:microsoft.com/office/officeart/2018/5/layout/CenteredIconLabelDescriptionList"/>
    <dgm:cxn modelId="{0DEAC7AB-74AC-B042-B793-0F8C65CBF4D5}" srcId="{4A7BB2E0-AC64-764C-A5E1-F1FAEEACFED8}" destId="{0965E381-4BC9-2540-A451-A648B8101DE9}" srcOrd="2" destOrd="0" parTransId="{EC7755CB-5F4D-DB4E-844C-493B6B83B59C}" sibTransId="{046FAA8E-B9C4-A149-A5E3-334B491CF8DA}"/>
    <dgm:cxn modelId="{18EAECB2-1EC6-1946-A99C-14C4168F61FD}" srcId="{C6704E3E-E876-7846-8F23-C43490195EBE}" destId="{CD19C743-1F0B-B94A-81B1-77B490BCF0D7}" srcOrd="3" destOrd="0" parTransId="{438ED15A-DD74-9042-B998-E8760D8E96B6}" sibTransId="{EC5B13EE-DDF7-3444-9E18-755A2404AE63}"/>
    <dgm:cxn modelId="{F630AFB9-3552-EA46-BB54-D938A5BAA093}" srcId="{B9B0EE84-D0FB-B848-BD41-9F3BD16203D3}" destId="{C6704E3E-E876-7846-8F23-C43490195EBE}" srcOrd="3" destOrd="0" parTransId="{6E5EE1E9-4517-1D4C-A40B-4BC7C1AC9102}" sibTransId="{A047D2D0-5BC9-6E48-BC13-C2C83A3DBDBD}"/>
    <dgm:cxn modelId="{865F90D8-944E-1349-A80F-7AB543130A40}" type="presOf" srcId="{CD19C743-1F0B-B94A-81B1-77B490BCF0D7}" destId="{DCA8C9C8-9044-4BF8-BCAB-6E48AEE5A488}" srcOrd="0" destOrd="3" presId="urn:microsoft.com/office/officeart/2018/5/layout/CenteredIconLabelDescriptionList"/>
    <dgm:cxn modelId="{7D7E00E4-2D76-F349-BE6A-9821AB3DA36F}" srcId="{1D5EAA53-E65E-814F-A812-DB3062E1FA09}" destId="{C816CBA7-DBBA-5144-8AD0-CE5894BC2AD2}" srcOrd="1" destOrd="0" parTransId="{50222010-7033-C147-9107-4C182FD3AF55}" sibTransId="{F5E7A266-161B-6C4B-873F-CC35A6A404C3}"/>
    <dgm:cxn modelId="{DF3ED6E8-4E87-9C43-B962-FDEB85F57493}" type="presOf" srcId="{B9B0EE84-D0FB-B848-BD41-9F3BD16203D3}" destId="{D0BF4915-8C20-43A3-B641-936E40FB9A31}" srcOrd="0" destOrd="0" presId="urn:microsoft.com/office/officeart/2018/5/layout/CenteredIconLabelDescriptionList"/>
    <dgm:cxn modelId="{5ED1CEFB-A357-CA47-B01F-759E44E75F5B}" srcId="{C6704E3E-E876-7846-8F23-C43490195EBE}" destId="{64A05ACA-8974-1D46-B4A6-901D78B251A3}" srcOrd="1" destOrd="0" parTransId="{74967557-B410-1240-B654-CEEC7A26B151}" sibTransId="{BC0C3F6A-8BC1-F44C-B650-6AC4FC011D3F}"/>
    <dgm:cxn modelId="{7F13C7FD-F141-A04C-A91D-8C2EB67DE7BD}" srcId="{C6704E3E-E876-7846-8F23-C43490195EBE}" destId="{72883389-7D44-ED41-8DE8-EC584341BAED}" srcOrd="0" destOrd="0" parTransId="{D1AE32CA-10A4-2543-ADB1-849023D2911A}" sibTransId="{950FED29-3F07-0D46-8185-5586C3C709CF}"/>
    <dgm:cxn modelId="{99C12AFF-8411-374C-9660-5240473812A9}" srcId="{B9B0EE84-D0FB-B848-BD41-9F3BD16203D3}" destId="{1D5EAA53-E65E-814F-A812-DB3062E1FA09}" srcOrd="0" destOrd="0" parTransId="{F3105503-612F-7448-BEEA-5303FB44E984}" sibTransId="{563DBB1B-8746-9744-B85C-32F5E28D890A}"/>
    <dgm:cxn modelId="{2AAB2505-AE27-C54E-8BC1-35FCB6A91F5C}" type="presParOf" srcId="{D0BF4915-8C20-43A3-B641-936E40FB9A31}" destId="{A91E3ECF-CC44-4EB4-8E35-699AAE29ED8F}" srcOrd="0" destOrd="0" presId="urn:microsoft.com/office/officeart/2018/5/layout/CenteredIconLabelDescriptionList"/>
    <dgm:cxn modelId="{971AF323-758C-BB43-BE7E-75B937CD0AA7}" type="presParOf" srcId="{A91E3ECF-CC44-4EB4-8E35-699AAE29ED8F}" destId="{C5E590A6-07A0-4AC8-BCCD-90721EEE0DC7}" srcOrd="0" destOrd="0" presId="urn:microsoft.com/office/officeart/2018/5/layout/CenteredIconLabelDescriptionList"/>
    <dgm:cxn modelId="{3D570133-0E79-9D4A-8C09-6E8C7C86FE99}" type="presParOf" srcId="{A91E3ECF-CC44-4EB4-8E35-699AAE29ED8F}" destId="{FF44E356-8A22-40C8-99FA-FB3702426A8A}" srcOrd="1" destOrd="0" presId="urn:microsoft.com/office/officeart/2018/5/layout/CenteredIconLabelDescriptionList"/>
    <dgm:cxn modelId="{3E68F471-0616-3C4E-B9F0-BDC2832C0E06}" type="presParOf" srcId="{A91E3ECF-CC44-4EB4-8E35-699AAE29ED8F}" destId="{56A6745D-10F1-4E5A-89E0-A4DB51B560D7}" srcOrd="2" destOrd="0" presId="urn:microsoft.com/office/officeart/2018/5/layout/CenteredIconLabelDescriptionList"/>
    <dgm:cxn modelId="{843EA7F1-F857-A44B-9424-63C617E08C35}" type="presParOf" srcId="{A91E3ECF-CC44-4EB4-8E35-699AAE29ED8F}" destId="{F629CAEA-2085-4034-A446-7844F4F34180}" srcOrd="3" destOrd="0" presId="urn:microsoft.com/office/officeart/2018/5/layout/CenteredIconLabelDescriptionList"/>
    <dgm:cxn modelId="{D0E8F3D7-E92D-A04B-8877-05580742A43E}" type="presParOf" srcId="{A91E3ECF-CC44-4EB4-8E35-699AAE29ED8F}" destId="{502711E8-61B9-4A4A-A94D-10DCF222662A}" srcOrd="4" destOrd="0" presId="urn:microsoft.com/office/officeart/2018/5/layout/CenteredIconLabelDescriptionList"/>
    <dgm:cxn modelId="{FBEE0C7E-064B-1A44-A30A-933F6B607647}" type="presParOf" srcId="{D0BF4915-8C20-43A3-B641-936E40FB9A31}" destId="{F7F9FDC1-D333-4773-B74D-879362CB9E4C}" srcOrd="1" destOrd="0" presId="urn:microsoft.com/office/officeart/2018/5/layout/CenteredIconLabelDescriptionList"/>
    <dgm:cxn modelId="{549CC74F-D0A3-F944-AAD2-67E45CC506DA}" type="presParOf" srcId="{D0BF4915-8C20-43A3-B641-936E40FB9A31}" destId="{035AEAD6-4703-4DCF-AA6E-2D9FA0261DC7}" srcOrd="2" destOrd="0" presId="urn:microsoft.com/office/officeart/2018/5/layout/CenteredIconLabelDescriptionList"/>
    <dgm:cxn modelId="{095FDA2A-584B-A54B-A147-2D46C62A8CB5}" type="presParOf" srcId="{035AEAD6-4703-4DCF-AA6E-2D9FA0261DC7}" destId="{9EDCE9FE-4DAD-44DB-ACA1-094B825B37DB}" srcOrd="0" destOrd="0" presId="urn:microsoft.com/office/officeart/2018/5/layout/CenteredIconLabelDescriptionList"/>
    <dgm:cxn modelId="{CBD370DB-3DD3-C740-84AE-BA32B050E4F4}" type="presParOf" srcId="{035AEAD6-4703-4DCF-AA6E-2D9FA0261DC7}" destId="{7B7AB904-3EF4-43FC-BF9F-49F274EEDF0B}" srcOrd="1" destOrd="0" presId="urn:microsoft.com/office/officeart/2018/5/layout/CenteredIconLabelDescriptionList"/>
    <dgm:cxn modelId="{7BC68651-7B78-D240-BE99-DA08C5211D34}" type="presParOf" srcId="{035AEAD6-4703-4DCF-AA6E-2D9FA0261DC7}" destId="{D27788C9-C11E-49F6-816B-6EBF9EA32F01}" srcOrd="2" destOrd="0" presId="urn:microsoft.com/office/officeart/2018/5/layout/CenteredIconLabelDescriptionList"/>
    <dgm:cxn modelId="{3845EA4B-478A-2945-A40F-5FCB103B93D5}" type="presParOf" srcId="{035AEAD6-4703-4DCF-AA6E-2D9FA0261DC7}" destId="{C91330B8-8226-462C-8641-DEAAC51D46BF}" srcOrd="3" destOrd="0" presId="urn:microsoft.com/office/officeart/2018/5/layout/CenteredIconLabelDescriptionList"/>
    <dgm:cxn modelId="{7F0B263A-1734-E14A-BBE8-4FC47FA472B5}" type="presParOf" srcId="{035AEAD6-4703-4DCF-AA6E-2D9FA0261DC7}" destId="{5DF0E018-0C32-4546-960B-A616A6E5DEA2}" srcOrd="4" destOrd="0" presId="urn:microsoft.com/office/officeart/2018/5/layout/CenteredIconLabelDescriptionList"/>
    <dgm:cxn modelId="{CD1A215A-8153-D84C-8F79-A82E238E7C8A}" type="presParOf" srcId="{D0BF4915-8C20-43A3-B641-936E40FB9A31}" destId="{CA00B3F5-7C09-4130-8E41-FCB3B98535D1}" srcOrd="3" destOrd="0" presId="urn:microsoft.com/office/officeart/2018/5/layout/CenteredIconLabelDescriptionList"/>
    <dgm:cxn modelId="{16FF8E68-746D-F341-B54B-2D8542B2C1FC}" type="presParOf" srcId="{D0BF4915-8C20-43A3-B641-936E40FB9A31}" destId="{1E186FC2-FEFA-4478-B9F0-B3EDAB68F766}" srcOrd="4" destOrd="0" presId="urn:microsoft.com/office/officeart/2018/5/layout/CenteredIconLabelDescriptionList"/>
    <dgm:cxn modelId="{7DACA029-8D22-7B49-8174-D85447E18364}" type="presParOf" srcId="{1E186FC2-FEFA-4478-B9F0-B3EDAB68F766}" destId="{296A1C6D-45D7-4DE0-A1F7-1F6C4C7AA9D8}" srcOrd="0" destOrd="0" presId="urn:microsoft.com/office/officeart/2018/5/layout/CenteredIconLabelDescriptionList"/>
    <dgm:cxn modelId="{E17648E0-BEB9-1C4B-B096-55241CDD01B5}" type="presParOf" srcId="{1E186FC2-FEFA-4478-B9F0-B3EDAB68F766}" destId="{667ACCA3-F78F-466D-A46C-C47A17E213F2}" srcOrd="1" destOrd="0" presId="urn:microsoft.com/office/officeart/2018/5/layout/CenteredIconLabelDescriptionList"/>
    <dgm:cxn modelId="{51F9EE71-D756-D549-9E83-54E288992FDA}" type="presParOf" srcId="{1E186FC2-FEFA-4478-B9F0-B3EDAB68F766}" destId="{5219E2C2-7AF8-4194-9F7C-395ED5F22A80}" srcOrd="2" destOrd="0" presId="urn:microsoft.com/office/officeart/2018/5/layout/CenteredIconLabelDescriptionList"/>
    <dgm:cxn modelId="{FB7FA2AF-97A7-F345-902C-21AB06C7C336}" type="presParOf" srcId="{1E186FC2-FEFA-4478-B9F0-B3EDAB68F766}" destId="{C6CEA51E-EB94-4AD3-8E47-CC85B13B3180}" srcOrd="3" destOrd="0" presId="urn:microsoft.com/office/officeart/2018/5/layout/CenteredIconLabelDescriptionList"/>
    <dgm:cxn modelId="{06CCED00-9346-484E-BC64-39E53EB2F96C}" type="presParOf" srcId="{1E186FC2-FEFA-4478-B9F0-B3EDAB68F766}" destId="{8F93DF0E-BD1A-4EE2-ADEB-8F874F5978CE}" srcOrd="4" destOrd="0" presId="urn:microsoft.com/office/officeart/2018/5/layout/CenteredIconLabelDescriptionList"/>
    <dgm:cxn modelId="{5BCFEDD6-B2B6-724E-BB18-AEF48475D333}" type="presParOf" srcId="{D0BF4915-8C20-43A3-B641-936E40FB9A31}" destId="{A21685D6-7BBB-4761-90A7-B67F7984015E}" srcOrd="5" destOrd="0" presId="urn:microsoft.com/office/officeart/2018/5/layout/CenteredIconLabelDescriptionList"/>
    <dgm:cxn modelId="{A1150C05-6A36-F44B-906D-D17678D8C56B}" type="presParOf" srcId="{D0BF4915-8C20-43A3-B641-936E40FB9A31}" destId="{334C3327-ED5D-4642-8BC3-150A5A1128D7}" srcOrd="6" destOrd="0" presId="urn:microsoft.com/office/officeart/2018/5/layout/CenteredIconLabelDescriptionList"/>
    <dgm:cxn modelId="{B824B02A-7404-5546-81FE-C5595DDD508F}" type="presParOf" srcId="{334C3327-ED5D-4642-8BC3-150A5A1128D7}" destId="{BC2134C6-493A-46ED-96D3-1C013583FC6D}" srcOrd="0" destOrd="0" presId="urn:microsoft.com/office/officeart/2018/5/layout/CenteredIconLabelDescriptionList"/>
    <dgm:cxn modelId="{26C3D580-5A34-1C42-ACF2-E12445841B41}" type="presParOf" srcId="{334C3327-ED5D-4642-8BC3-150A5A1128D7}" destId="{5793B235-56ED-46EB-B7C8-E4427FDAD7B2}" srcOrd="1" destOrd="0" presId="urn:microsoft.com/office/officeart/2018/5/layout/CenteredIconLabelDescriptionList"/>
    <dgm:cxn modelId="{EFEC16E9-4DFC-7447-B099-F1609F93CF0B}" type="presParOf" srcId="{334C3327-ED5D-4642-8BC3-150A5A1128D7}" destId="{C763AAEE-1F3E-40C5-AF53-C03F9A6994AD}" srcOrd="2" destOrd="0" presId="urn:microsoft.com/office/officeart/2018/5/layout/CenteredIconLabelDescriptionList"/>
    <dgm:cxn modelId="{8903F635-3FB0-1841-8584-80C7241226AB}" type="presParOf" srcId="{334C3327-ED5D-4642-8BC3-150A5A1128D7}" destId="{E8512397-9070-4357-9ABE-8906D9BE7102}" srcOrd="3" destOrd="0" presId="urn:microsoft.com/office/officeart/2018/5/layout/CenteredIconLabelDescriptionList"/>
    <dgm:cxn modelId="{FD4728F4-E699-1043-8A0E-5E87DC58C981}" type="presParOf" srcId="{334C3327-ED5D-4642-8BC3-150A5A1128D7}" destId="{DCA8C9C8-9044-4BF8-BCAB-6E48AEE5A488}" srcOrd="4" destOrd="0" presId="urn:microsoft.com/office/officeart/2018/5/layout/CenteredIconLabelDescriptionList"/>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E590A6-07A0-4AC8-BCCD-90721EEE0DC7}">
      <dsp:nvSpPr>
        <dsp:cNvPr id="0" name=""/>
        <dsp:cNvSpPr/>
      </dsp:nvSpPr>
      <dsp:spPr>
        <a:xfrm>
          <a:off x="758831" y="125252"/>
          <a:ext cx="813585" cy="813585"/>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6A6745D-10F1-4E5A-89E0-A4DB51B560D7}">
      <dsp:nvSpPr>
        <dsp:cNvPr id="0" name=""/>
        <dsp:cNvSpPr/>
      </dsp:nvSpPr>
      <dsp:spPr>
        <a:xfrm>
          <a:off x="3359" y="1121175"/>
          <a:ext cx="2324531" cy="3486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50000"/>
            </a:lnSpc>
            <a:spcBef>
              <a:spcPct val="0"/>
            </a:spcBef>
            <a:spcAft>
              <a:spcPct val="35000"/>
            </a:spcAft>
            <a:buNone/>
            <a:defRPr b="1"/>
          </a:pPr>
          <a:r>
            <a:rPr lang="en-GB" sz="1600" kern="1200" dirty="0">
              <a:latin typeface="Aptos" panose="020B0004020202020204" pitchFamily="34" charset="0"/>
            </a:rPr>
            <a:t>Reach</a:t>
          </a:r>
          <a:endParaRPr lang="en-GB" sz="1800" kern="1200" dirty="0">
            <a:latin typeface="Aptos" panose="020B0004020202020204" pitchFamily="34" charset="0"/>
          </a:endParaRPr>
        </a:p>
      </dsp:txBody>
      <dsp:txXfrm>
        <a:off x="3359" y="1121175"/>
        <a:ext cx="2324531" cy="348679"/>
      </dsp:txXfrm>
    </dsp:sp>
    <dsp:sp modelId="{502711E8-61B9-4A4A-A94D-10DCF222662A}">
      <dsp:nvSpPr>
        <dsp:cNvPr id="0" name=""/>
        <dsp:cNvSpPr/>
      </dsp:nvSpPr>
      <dsp:spPr>
        <a:xfrm>
          <a:off x="3359" y="1554663"/>
          <a:ext cx="2324531" cy="28109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50000"/>
            </a:lnSpc>
            <a:spcBef>
              <a:spcPct val="0"/>
            </a:spcBef>
            <a:spcAft>
              <a:spcPct val="35000"/>
            </a:spcAft>
            <a:buNone/>
          </a:pPr>
          <a:r>
            <a:rPr lang="en-GB" sz="1400" kern="1200" dirty="0">
              <a:solidFill>
                <a:schemeClr val="tx1"/>
              </a:solidFill>
              <a:latin typeface="Aptos" panose="020B0004020202020204" pitchFamily="34" charset="0"/>
            </a:rPr>
            <a:t>64 Community Research Champion</a:t>
          </a:r>
        </a:p>
        <a:p>
          <a:pPr marL="0" lvl="0" indent="0" algn="l" defTabSz="622300">
            <a:lnSpc>
              <a:spcPct val="150000"/>
            </a:lnSpc>
            <a:spcBef>
              <a:spcPct val="0"/>
            </a:spcBef>
            <a:spcAft>
              <a:spcPct val="35000"/>
            </a:spcAft>
            <a:buNone/>
          </a:pPr>
          <a:r>
            <a:rPr lang="en-GB" sz="1400" kern="1200" dirty="0">
              <a:latin typeface="Aptos" panose="020B0004020202020204" pitchFamily="34" charset="0"/>
            </a:rPr>
            <a:t>3700 people engaged (across 4 years)</a:t>
          </a:r>
        </a:p>
        <a:p>
          <a:pPr marL="0" lvl="0" indent="0" algn="l" defTabSz="622300">
            <a:lnSpc>
              <a:spcPct val="150000"/>
            </a:lnSpc>
            <a:spcBef>
              <a:spcPct val="0"/>
            </a:spcBef>
            <a:spcAft>
              <a:spcPct val="35000"/>
            </a:spcAft>
            <a:buNone/>
          </a:pPr>
          <a:r>
            <a:rPr lang="en-GB" sz="1400" kern="1200" dirty="0">
              <a:latin typeface="Aptos" panose="020B0004020202020204" pitchFamily="34" charset="0"/>
            </a:rPr>
            <a:t>53 community engagement events </a:t>
          </a:r>
        </a:p>
        <a:p>
          <a:pPr marL="0" lvl="0" indent="0" algn="l" defTabSz="622300">
            <a:lnSpc>
              <a:spcPct val="150000"/>
            </a:lnSpc>
            <a:spcBef>
              <a:spcPct val="0"/>
            </a:spcBef>
            <a:spcAft>
              <a:spcPct val="35000"/>
            </a:spcAft>
            <a:buNone/>
          </a:pPr>
          <a:r>
            <a:rPr lang="en-GB" sz="1400" kern="1200" dirty="0">
              <a:solidFill>
                <a:schemeClr val="tx1"/>
              </a:solidFill>
              <a:latin typeface="Aptos" panose="020B0004020202020204" pitchFamily="34" charset="0"/>
            </a:rPr>
            <a:t>Across 5 boroughs</a:t>
          </a:r>
          <a:endParaRPr lang="en-GB" sz="1400" kern="1200" dirty="0">
            <a:latin typeface="Aptos" panose="020B0004020202020204" pitchFamily="34" charset="0"/>
          </a:endParaRPr>
        </a:p>
      </dsp:txBody>
      <dsp:txXfrm>
        <a:off x="3359" y="1554663"/>
        <a:ext cx="2324531" cy="2810979"/>
      </dsp:txXfrm>
    </dsp:sp>
    <dsp:sp modelId="{9EDCE9FE-4DAD-44DB-ACA1-094B825B37DB}">
      <dsp:nvSpPr>
        <dsp:cNvPr id="0" name=""/>
        <dsp:cNvSpPr/>
      </dsp:nvSpPr>
      <dsp:spPr>
        <a:xfrm>
          <a:off x="3469490" y="125252"/>
          <a:ext cx="813585" cy="81358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27788C9-C11E-49F6-816B-6EBF9EA32F01}">
      <dsp:nvSpPr>
        <dsp:cNvPr id="0" name=""/>
        <dsp:cNvSpPr/>
      </dsp:nvSpPr>
      <dsp:spPr>
        <a:xfrm>
          <a:off x="2734683" y="1121175"/>
          <a:ext cx="2324531" cy="3486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50000"/>
            </a:lnSpc>
            <a:spcBef>
              <a:spcPct val="0"/>
            </a:spcBef>
            <a:spcAft>
              <a:spcPct val="35000"/>
            </a:spcAft>
            <a:buNone/>
            <a:defRPr b="1"/>
          </a:pPr>
          <a:r>
            <a:rPr lang="en-GB" sz="1600" kern="1200" dirty="0">
              <a:latin typeface="Aptos" panose="020B0004020202020204" pitchFamily="34" charset="0"/>
            </a:rPr>
            <a:t>Research participation</a:t>
          </a:r>
        </a:p>
      </dsp:txBody>
      <dsp:txXfrm>
        <a:off x="2734683" y="1121175"/>
        <a:ext cx="2324531" cy="348679"/>
      </dsp:txXfrm>
    </dsp:sp>
    <dsp:sp modelId="{5DF0E018-0C32-4546-960B-A616A6E5DEA2}">
      <dsp:nvSpPr>
        <dsp:cNvPr id="0" name=""/>
        <dsp:cNvSpPr/>
      </dsp:nvSpPr>
      <dsp:spPr>
        <a:xfrm>
          <a:off x="2734683" y="1554663"/>
          <a:ext cx="2324531" cy="28109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50000"/>
            </a:lnSpc>
            <a:spcBef>
              <a:spcPct val="0"/>
            </a:spcBef>
            <a:spcAft>
              <a:spcPct val="35000"/>
            </a:spcAft>
            <a:buNone/>
          </a:pPr>
          <a:r>
            <a:rPr lang="en-GB" sz="1400" kern="1200" dirty="0">
              <a:solidFill>
                <a:schemeClr val="tx1"/>
              </a:solidFill>
              <a:latin typeface="Aptos" panose="020B0004020202020204" pitchFamily="34" charset="0"/>
            </a:rPr>
            <a:t>279 people registered in health research studies</a:t>
          </a:r>
          <a:endParaRPr lang="en-GB" sz="1400" kern="1200" dirty="0">
            <a:latin typeface="Aptos" panose="020B0004020202020204" pitchFamily="34" charset="0"/>
          </a:endParaRPr>
        </a:p>
        <a:p>
          <a:pPr marL="0" lvl="0" indent="0" algn="l" defTabSz="622300">
            <a:lnSpc>
              <a:spcPct val="150000"/>
            </a:lnSpc>
            <a:spcBef>
              <a:spcPct val="0"/>
            </a:spcBef>
            <a:spcAft>
              <a:spcPct val="35000"/>
            </a:spcAft>
            <a:buNone/>
          </a:pPr>
          <a:r>
            <a:rPr lang="en-GB" sz="1400" kern="1200" dirty="0">
              <a:latin typeface="Aptos" panose="020B0004020202020204" pitchFamily="34" charset="0"/>
            </a:rPr>
            <a:t>Co-developed prostate cancer research bid</a:t>
          </a:r>
        </a:p>
        <a:p>
          <a:pPr marL="0" lvl="0" indent="0" algn="l" defTabSz="622300">
            <a:lnSpc>
              <a:spcPct val="150000"/>
            </a:lnSpc>
            <a:spcBef>
              <a:spcPct val="0"/>
            </a:spcBef>
            <a:spcAft>
              <a:spcPct val="35000"/>
            </a:spcAft>
            <a:buNone/>
          </a:pPr>
          <a:r>
            <a:rPr lang="en-GB" sz="1400" kern="1200" dirty="0">
              <a:latin typeface="Aptos" panose="020B0004020202020204" pitchFamily="34" charset="0"/>
            </a:rPr>
            <a:t>Youth CRCs improved accessibility of research participant materials</a:t>
          </a:r>
        </a:p>
      </dsp:txBody>
      <dsp:txXfrm>
        <a:off x="2734683" y="1554663"/>
        <a:ext cx="2324531" cy="2810979"/>
      </dsp:txXfrm>
    </dsp:sp>
    <dsp:sp modelId="{296A1C6D-45D7-4DE0-A1F7-1F6C4C7AA9D8}">
      <dsp:nvSpPr>
        <dsp:cNvPr id="0" name=""/>
        <dsp:cNvSpPr/>
      </dsp:nvSpPr>
      <dsp:spPr>
        <a:xfrm>
          <a:off x="6221480" y="125252"/>
          <a:ext cx="813585" cy="81358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219E2C2-7AF8-4194-9F7C-395ED5F22A80}">
      <dsp:nvSpPr>
        <dsp:cNvPr id="0" name=""/>
        <dsp:cNvSpPr/>
      </dsp:nvSpPr>
      <dsp:spPr>
        <a:xfrm>
          <a:off x="5466007" y="1121175"/>
          <a:ext cx="2324531" cy="3486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50000"/>
            </a:lnSpc>
            <a:spcBef>
              <a:spcPct val="0"/>
            </a:spcBef>
            <a:spcAft>
              <a:spcPct val="35000"/>
            </a:spcAft>
            <a:buNone/>
            <a:defRPr b="1"/>
          </a:pPr>
          <a:r>
            <a:rPr lang="en-GB" sz="1600" kern="1200" dirty="0">
              <a:latin typeface="Aptos" panose="020B0004020202020204" pitchFamily="34" charset="0"/>
            </a:rPr>
            <a:t>Health outreach</a:t>
          </a:r>
        </a:p>
      </dsp:txBody>
      <dsp:txXfrm>
        <a:off x="5466007" y="1121175"/>
        <a:ext cx="2324531" cy="348679"/>
      </dsp:txXfrm>
    </dsp:sp>
    <dsp:sp modelId="{8F93DF0E-BD1A-4EE2-ADEB-8F874F5978CE}">
      <dsp:nvSpPr>
        <dsp:cNvPr id="0" name=""/>
        <dsp:cNvSpPr/>
      </dsp:nvSpPr>
      <dsp:spPr>
        <a:xfrm>
          <a:off x="5466007" y="1554663"/>
          <a:ext cx="2324531" cy="28109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50000"/>
            </a:lnSpc>
            <a:spcBef>
              <a:spcPct val="0"/>
            </a:spcBef>
            <a:spcAft>
              <a:spcPct val="35000"/>
            </a:spcAft>
            <a:buNone/>
          </a:pPr>
          <a:r>
            <a:rPr lang="en-GB" sz="1400" kern="1200">
              <a:latin typeface="Aptos" panose="020B0004020202020204" pitchFamily="34" charset="0"/>
            </a:rPr>
            <a:t>1200 health checks delivered</a:t>
          </a:r>
        </a:p>
        <a:p>
          <a:pPr marL="0" lvl="0" indent="0" algn="l" defTabSz="622300">
            <a:lnSpc>
              <a:spcPct val="150000"/>
            </a:lnSpc>
            <a:spcBef>
              <a:spcPct val="0"/>
            </a:spcBef>
            <a:spcAft>
              <a:spcPct val="35000"/>
            </a:spcAft>
            <a:buNone/>
          </a:pPr>
          <a:r>
            <a:rPr lang="en-GB" sz="1400" kern="1200" dirty="0">
              <a:latin typeface="Aptos" panose="020B0004020202020204" pitchFamily="34" charset="0"/>
            </a:rPr>
            <a:t>Screening, referrals through NHS partnerships </a:t>
          </a:r>
        </a:p>
      </dsp:txBody>
      <dsp:txXfrm>
        <a:off x="5466007" y="1554663"/>
        <a:ext cx="2324531" cy="2810979"/>
      </dsp:txXfrm>
    </dsp:sp>
    <dsp:sp modelId="{BC2134C6-493A-46ED-96D3-1C013583FC6D}">
      <dsp:nvSpPr>
        <dsp:cNvPr id="0" name=""/>
        <dsp:cNvSpPr/>
      </dsp:nvSpPr>
      <dsp:spPr>
        <a:xfrm>
          <a:off x="8952804" y="125252"/>
          <a:ext cx="813585" cy="813585"/>
        </a:xfrm>
        <a:prstGeom prst="rect">
          <a:avLst/>
        </a:prstGeom>
        <a:solidFill>
          <a:schemeClr val="accent3">
            <a:hueOff val="4117163"/>
            <a:satOff val="24712"/>
            <a:lumOff val="1882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763AAEE-1F3E-40C5-AF53-C03F9A6994AD}">
      <dsp:nvSpPr>
        <dsp:cNvPr id="0" name=""/>
        <dsp:cNvSpPr/>
      </dsp:nvSpPr>
      <dsp:spPr>
        <a:xfrm>
          <a:off x="8197331" y="1121175"/>
          <a:ext cx="2324531" cy="3486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50000"/>
            </a:lnSpc>
            <a:spcBef>
              <a:spcPct val="0"/>
            </a:spcBef>
            <a:spcAft>
              <a:spcPct val="35000"/>
            </a:spcAft>
            <a:buNone/>
            <a:defRPr b="1"/>
          </a:pPr>
          <a:r>
            <a:rPr lang="en-GB" sz="1600" kern="1200" dirty="0">
              <a:latin typeface="Aptos" panose="020B0004020202020204" pitchFamily="34" charset="0"/>
            </a:rPr>
            <a:t>Community feedback </a:t>
          </a:r>
        </a:p>
      </dsp:txBody>
      <dsp:txXfrm>
        <a:off x="8197331" y="1121175"/>
        <a:ext cx="2324531" cy="348679"/>
      </dsp:txXfrm>
    </dsp:sp>
    <dsp:sp modelId="{DCA8C9C8-9044-4BF8-BCAB-6E48AEE5A488}">
      <dsp:nvSpPr>
        <dsp:cNvPr id="0" name=""/>
        <dsp:cNvSpPr/>
      </dsp:nvSpPr>
      <dsp:spPr>
        <a:xfrm>
          <a:off x="8197331" y="1554663"/>
          <a:ext cx="2324531" cy="28109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50000"/>
            </a:lnSpc>
            <a:spcBef>
              <a:spcPct val="0"/>
            </a:spcBef>
            <a:spcAft>
              <a:spcPct val="35000"/>
            </a:spcAft>
            <a:buNone/>
          </a:pPr>
          <a:r>
            <a:rPr lang="en-GB" sz="1400" kern="1200">
              <a:latin typeface="Aptos" panose="020B0004020202020204" pitchFamily="34" charset="0"/>
            </a:rPr>
            <a:t>95% value health research</a:t>
          </a:r>
        </a:p>
        <a:p>
          <a:pPr marL="0" lvl="0" indent="0" algn="l" defTabSz="622300">
            <a:lnSpc>
              <a:spcPct val="150000"/>
            </a:lnSpc>
            <a:spcBef>
              <a:spcPct val="0"/>
            </a:spcBef>
            <a:spcAft>
              <a:spcPct val="35000"/>
            </a:spcAft>
            <a:buNone/>
          </a:pPr>
          <a:r>
            <a:rPr lang="en-GB" sz="1400" kern="1200" dirty="0">
              <a:latin typeface="Aptos" panose="020B0004020202020204" pitchFamily="34" charset="0"/>
            </a:rPr>
            <a:t>92% understand health research</a:t>
          </a:r>
        </a:p>
        <a:p>
          <a:pPr marL="0" lvl="0" indent="0" algn="l" defTabSz="622300">
            <a:lnSpc>
              <a:spcPct val="150000"/>
            </a:lnSpc>
            <a:spcBef>
              <a:spcPct val="0"/>
            </a:spcBef>
            <a:spcAft>
              <a:spcPct val="35000"/>
            </a:spcAft>
            <a:buNone/>
          </a:pPr>
          <a:r>
            <a:rPr lang="en-GB" sz="1400" kern="1200" dirty="0">
              <a:latin typeface="Aptos" panose="020B0004020202020204" pitchFamily="34" charset="0"/>
            </a:rPr>
            <a:t>75% willing to participate in research</a:t>
          </a:r>
        </a:p>
        <a:p>
          <a:pPr marL="0" lvl="0" indent="0" algn="l" defTabSz="622300">
            <a:lnSpc>
              <a:spcPct val="150000"/>
            </a:lnSpc>
            <a:spcBef>
              <a:spcPct val="0"/>
            </a:spcBef>
            <a:spcAft>
              <a:spcPct val="35000"/>
            </a:spcAft>
            <a:buNone/>
          </a:pPr>
          <a:r>
            <a:rPr lang="en-GB" sz="1400" kern="1200" dirty="0">
              <a:latin typeface="Aptos" panose="020B0004020202020204" pitchFamily="34" charset="0"/>
            </a:rPr>
            <a:t>CRCs reported increased confidence, communication and research skills </a:t>
          </a:r>
        </a:p>
      </dsp:txBody>
      <dsp:txXfrm>
        <a:off x="8197331" y="1554663"/>
        <a:ext cx="2324531" cy="2810979"/>
      </dsp:txXfrm>
    </dsp:sp>
  </dsp:spTree>
</dsp:drawing>
</file>

<file path=ppt/diagrams/layout1.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3C4A466-C716-A741-B7D1-8F02AD71B709}" type="datetimeFigureOut">
              <a:rPr lang="en-US" smtClean="0"/>
              <a:t>7/22/26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81C54EE-3393-C542-A033-EF8DD02B917E}" type="slidenum">
              <a:rPr lang="en-US" smtClean="0"/>
              <a:t>‹#›</a:t>
            </a:fld>
            <a:endParaRPr lang="en-US"/>
          </a:p>
        </p:txBody>
      </p:sp>
    </p:spTree>
    <p:extLst>
      <p:ext uri="{BB962C8B-B14F-4D97-AF65-F5344CB8AC3E}">
        <p14:creationId xmlns:p14="http://schemas.microsoft.com/office/powerpoint/2010/main" val="27543536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100A8F-A469-4A0F-A6E3-054B932F2E2D}"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971385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100A8F-A469-4A0F-A6E3-054B932F2E2D}"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836939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F32F13-C491-4830-B5CB-F6D3B67B5CFC}"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778343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txBody>
          <a:bodyPr/>
          <a:lstStyle/>
          <a:p>
            <a:endParaRPr lang="en-GB"/>
          </a:p>
        </p:txBody>
      </p:sp>
      <p:sp>
        <p:nvSpPr>
          <p:cNvPr id="3" name="Notes Placeholder 2"/>
          <p:cNvSpPr>
            <a:spLocks noGrp="1"/>
          </p:cNvSpPr>
          <p:nvPr>
            <p:ph type="body" idx="1"/>
          </p:nvPr>
        </p:nvSpPr>
        <p:spPr>
          <a:xfrm>
            <a:off x="685800" y="5867400"/>
            <a:ext cx="5486400" cy="4800600"/>
          </a:xfrm>
          <a:prstGeom prst="rect">
            <a:avLst/>
          </a:prstGeom>
        </p:spPr>
        <p:txBody>
          <a:bodyPr/>
          <a:lstStyle/>
          <a:p>
            <a:r>
              <a:rPr lang="en-GB" dirty="0"/>
              <a:t>Early RENs unearth the conditions needed to nurture trust and partnership working between communities and researchers</a:t>
            </a:r>
          </a:p>
          <a:p>
            <a:r>
              <a:rPr lang="en-GB" dirty="0"/>
              <a:t>Learning all round</a:t>
            </a:r>
          </a:p>
          <a:p>
            <a:r>
              <a:rPr lang="en-GB" dirty="0"/>
              <a:t>Main themes as touched on my Adam</a:t>
            </a:r>
          </a:p>
          <a:p>
            <a:r>
              <a:rPr lang="en-GB" dirty="0"/>
              <a:t>Trust</a:t>
            </a:r>
          </a:p>
          <a:p>
            <a:r>
              <a:rPr lang="en-GB" dirty="0"/>
              <a:t>Partnership working</a:t>
            </a:r>
          </a:p>
          <a:p>
            <a:r>
              <a:rPr lang="en-GB" dirty="0"/>
              <a:t>Upskilling – new for both</a:t>
            </a:r>
          </a:p>
          <a:p>
            <a:r>
              <a:rPr lang="en-GB" dirty="0"/>
              <a:t>Coproduction rather than extraction</a:t>
            </a:r>
          </a:p>
          <a:p>
            <a:r>
              <a:rPr lang="en-GB" dirty="0"/>
              <a:t>Issues with sustainability, mismatch of research cycle and REN programme timelines</a:t>
            </a:r>
          </a:p>
        </p:txBody>
      </p:sp>
    </p:spTree>
    <p:extLst>
      <p:ext uri="{BB962C8B-B14F-4D97-AF65-F5344CB8AC3E}">
        <p14:creationId xmlns:p14="http://schemas.microsoft.com/office/powerpoint/2010/main" val="40207372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171450" indent="-171450" rtl="0" fontAlgn="base">
              <a:buFont typeface="Arial" panose="020B0604020202020204" pitchFamily="34" charset="0"/>
              <a:buChar char="•"/>
            </a:pPr>
            <a:r>
              <a:rPr lang="en-GB" sz="1200" dirty="0">
                <a:solidFill>
                  <a:schemeClr val="bg1"/>
                </a:solidFill>
              </a:rPr>
              <a:t> </a:t>
            </a:r>
            <a:r>
              <a:rPr lang="en-GB" sz="1200" b="0" i="0" kern="1200" dirty="0">
                <a:solidFill>
                  <a:schemeClr val="tx1"/>
                </a:solidFill>
                <a:effectLst/>
                <a:latin typeface="+mn-lt"/>
                <a:ea typeface="+mn-ea"/>
                <a:cs typeface="+mn-cs"/>
              </a:rPr>
              <a:t>Training for borough Alliance leads on what good community-led research looks like in practice</a:t>
            </a: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Lead 2-3 Co-design sessions to explore the development and application of a community research charter across the Alliance</a:t>
            </a: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Exploring how a community ethics review process could work at SEL level</a:t>
            </a: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Support Alliance leads to develop borough engagement and deliver events</a:t>
            </a:r>
          </a:p>
          <a:p>
            <a:endParaRPr lang="en-GB"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DF901BC-409C-4C75-9E42-392B6BAFB5AE}" type="slidenum">
              <a:rPr kumimoji="0" lang="en-GB" sz="18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471554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9A287-6380-6565-0B01-A9024B7EF1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FB17C6-88A8-E39E-237C-41D4DB9A1E41}"/>
              </a:ext>
            </a:extLst>
          </p:cNvPr>
          <p:cNvSpPr>
            <a:spLocks noGrp="1" noRot="1" noChangeAspect="1"/>
          </p:cNvSpPr>
          <p:nvPr>
            <p:ph type="sldImg"/>
          </p:nvPr>
        </p:nvSpPr>
        <p:spPr>
          <a:xfrm>
            <a:off x="-228600" y="1524000"/>
            <a:ext cx="7315200" cy="4114800"/>
          </a:xfrm>
          <a:prstGeom prst="rect">
            <a:avLst/>
          </a:prstGeom>
          <a:noFill/>
          <a:ln w="12700">
            <a:solidFill>
              <a:prstClr val="black"/>
            </a:solidFill>
          </a:ln>
        </p:spPr>
        <p:txBody>
          <a:bodyPr/>
          <a:lstStyle/>
          <a:p>
            <a:endParaRPr lang="en-GB"/>
          </a:p>
        </p:txBody>
      </p:sp>
      <p:sp>
        <p:nvSpPr>
          <p:cNvPr id="3" name="Notes Placeholder 2">
            <a:extLst>
              <a:ext uri="{FF2B5EF4-FFF2-40B4-BE49-F238E27FC236}">
                <a16:creationId xmlns:a16="http://schemas.microsoft.com/office/drawing/2014/main" id="{C0A16054-088C-A5CD-EAE6-DC10985D933C}"/>
              </a:ext>
            </a:extLst>
          </p:cNvPr>
          <p:cNvSpPr>
            <a:spLocks noGrp="1"/>
          </p:cNvSpPr>
          <p:nvPr>
            <p:ph type="body" idx="1"/>
          </p:nvPr>
        </p:nvSpPr>
        <p:spPr>
          <a:xfrm>
            <a:off x="685800" y="5867400"/>
            <a:ext cx="5486400" cy="4800600"/>
          </a:xfrm>
          <a:prstGeom prst="rect">
            <a:avLst/>
          </a:prstGeom>
        </p:spPr>
        <p:txBody>
          <a:bodyPr/>
          <a:lstStyle/>
          <a:p>
            <a:endParaRPr lang="en-GB" dirty="0"/>
          </a:p>
        </p:txBody>
      </p:sp>
    </p:spTree>
    <p:extLst>
      <p:ext uri="{BB962C8B-B14F-4D97-AF65-F5344CB8AC3E}">
        <p14:creationId xmlns:p14="http://schemas.microsoft.com/office/powerpoint/2010/main" val="1422104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3" Target="../media/image5.png" Type="http://schemas.openxmlformats.org/officeDocument/2006/relationships/image"/><Relationship Id="rId2" Target="../media/image12.jpeg" Type="http://schemas.openxmlformats.org/officeDocument/2006/relationships/image"/><Relationship Id="rId1" Target="../slideMasters/slideMaster5.xml" Type="http://schemas.openxmlformats.org/officeDocument/2006/relationships/slideMaster"/><Relationship Id="rId4" Target="../media/image13.png" Type="http://schemas.openxmlformats.org/officeDocument/2006/relationships/image"/></Relationships>
</file>

<file path=ppt/slideLayouts/_rels/slideLayout48.xml.rels><?xml version="1.0" encoding="UTF-8" standalone="yes" ?><Relationships xmlns="http://schemas.openxmlformats.org/package/2006/relationships"><Relationship Id="rId3" Target="../media/image5.png" Type="http://schemas.openxmlformats.org/officeDocument/2006/relationships/image"/><Relationship Id="rId2" Target="../media/image14.jpeg" Type="http://schemas.openxmlformats.org/officeDocument/2006/relationships/image"/><Relationship Id="rId1" Target="../slideMasters/slideMaster5.xml" Type="http://schemas.openxmlformats.org/officeDocument/2006/relationships/slideMaster"/><Relationship Id="rId4" Target="../media/image13.png" Type="http://schemas.openxmlformats.org/officeDocument/2006/relationships/image"/></Relationships>
</file>

<file path=ppt/slideLayouts/_rels/slideLayout49.xml.rels><?xml version="1.0" encoding="UTF-8" standalone="yes" ?><Relationships xmlns="http://schemas.openxmlformats.org/package/2006/relationships"><Relationship Id="rId3" Target="../media/image5.png" Type="http://schemas.openxmlformats.org/officeDocument/2006/relationships/image"/><Relationship Id="rId2" Target="../media/image15.jpeg" Type="http://schemas.openxmlformats.org/officeDocument/2006/relationships/image"/><Relationship Id="rId1" Target="../slideMasters/slideMaster5.xml" Type="http://schemas.openxmlformats.org/officeDocument/2006/relationships/slideMaster"/><Relationship Id="rId4" Target="../media/image16.png" Type="http://schemas.openxmlformats.org/officeDocument/2006/relationships/image"/></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arget="../media/image18.png" Type="http://schemas.openxmlformats.org/officeDocument/2006/relationships/image"/><Relationship Id="rId2" Target="../media/image17.jpeg" Type="http://schemas.openxmlformats.org/officeDocument/2006/relationships/image"/><Relationship Id="rId1" Target="../slideMasters/slideMaster5.xml" Type="http://schemas.openxmlformats.org/officeDocument/2006/relationships/slideMaster"/><Relationship Id="rId4" Target="../media/image13.png" Type="http://schemas.openxmlformats.org/officeDocument/2006/relationships/image"/></Relationships>
</file>

<file path=ppt/slideLayouts/_rels/slideLayout51.xml.rels><?xml version="1.0" encoding="UTF-8" standalone="yes" ?><Relationships xmlns="http://schemas.openxmlformats.org/package/2006/relationships"><Relationship Id="rId3" Target="../media/image5.png" Type="http://schemas.openxmlformats.org/officeDocument/2006/relationships/image"/><Relationship Id="rId2" Target="../media/image19.jpeg" Type="http://schemas.openxmlformats.org/officeDocument/2006/relationships/image"/><Relationship Id="rId1" Target="../slideMasters/slideMaster5.xml" Type="http://schemas.openxmlformats.org/officeDocument/2006/relationships/slideMaster"/><Relationship Id="rId4" Target="../media/image9.png" Type="http://schemas.openxmlformats.org/officeDocument/2006/relationships/image"/></Relationships>
</file>

<file path=ppt/slideLayouts/_rels/slideLayout52.xml.rels><?xml version="1.0" encoding="UTF-8" standalone="yes" ?><Relationships xmlns="http://schemas.openxmlformats.org/package/2006/relationships"><Relationship Id="rId3" Target="../media/image5.png" Type="http://schemas.openxmlformats.org/officeDocument/2006/relationships/image"/><Relationship Id="rId2" Target="../media/image20.jpeg" Type="http://schemas.openxmlformats.org/officeDocument/2006/relationships/image"/><Relationship Id="rId1" Target="../slideMasters/slideMaster5.xml" Type="http://schemas.openxmlformats.org/officeDocument/2006/relationships/slideMaster"/><Relationship Id="rId4" Target="../media/image9.png" Type="http://schemas.openxmlformats.org/officeDocument/2006/relationships/image"/></Relationships>
</file>

<file path=ppt/slideLayouts/_rels/slideLayout53.xml.rels><?xml version="1.0" encoding="UTF-8" standalone="yes" ?><Relationships xmlns="http://schemas.openxmlformats.org/package/2006/relationships"><Relationship Id="rId3" Target="../media/image5.png" Type="http://schemas.openxmlformats.org/officeDocument/2006/relationships/image"/><Relationship Id="rId2" Target="../media/image21.jpeg" Type="http://schemas.openxmlformats.org/officeDocument/2006/relationships/image"/><Relationship Id="rId1" Target="../slideMasters/slideMaster5.xml" Type="http://schemas.openxmlformats.org/officeDocument/2006/relationships/slideMaster"/><Relationship Id="rId4" Target="../media/image9.png" Type="http://schemas.openxmlformats.org/officeDocument/2006/relationships/image"/></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CDB694-AB5B-0965-4CE7-3F2FA9DEE3F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D7E072B-E14A-99A5-3480-441D82C8638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56D533A-2A4B-A444-C524-D9FC57A4FE7A}"/>
              </a:ext>
            </a:extLst>
          </p:cNvPr>
          <p:cNvSpPr>
            <a:spLocks noGrp="1"/>
          </p:cNvSpPr>
          <p:nvPr>
            <p:ph type="dt" sz="half" idx="10"/>
          </p:nvPr>
        </p:nvSpPr>
        <p:spPr/>
        <p:txBody>
          <a:bodyPr/>
          <a:lstStyle/>
          <a:p>
            <a:fld id="{5ACB37E9-2823-E94E-8248-D63CBCA17D31}" type="datetimeFigureOut">
              <a:rPr lang="en-US" smtClean="0"/>
              <a:t>7/22/26</a:t>
            </a:fld>
            <a:endParaRPr lang="en-US"/>
          </a:p>
        </p:txBody>
      </p:sp>
      <p:sp>
        <p:nvSpPr>
          <p:cNvPr id="5" name="Footer Placeholder 4">
            <a:extLst>
              <a:ext uri="{FF2B5EF4-FFF2-40B4-BE49-F238E27FC236}">
                <a16:creationId xmlns:a16="http://schemas.microsoft.com/office/drawing/2014/main" id="{F28DD661-318E-DCAA-96F4-170B69C0DD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5367DC-4523-48A3-E1D9-32AE6FB67950}"/>
              </a:ext>
            </a:extLst>
          </p:cNvPr>
          <p:cNvSpPr>
            <a:spLocks noGrp="1"/>
          </p:cNvSpPr>
          <p:nvPr>
            <p:ph type="sldNum" sz="quarter" idx="12"/>
          </p:nvPr>
        </p:nvSpPr>
        <p:spPr/>
        <p:txBody>
          <a:bodyPr/>
          <a:lstStyle/>
          <a:p>
            <a:fld id="{12AD375C-599F-2544-9759-0E39B817C20B}" type="slidenum">
              <a:rPr lang="en-US" smtClean="0"/>
              <a:t>‹#›</a:t>
            </a:fld>
            <a:endParaRPr lang="en-US"/>
          </a:p>
        </p:txBody>
      </p:sp>
    </p:spTree>
    <p:extLst>
      <p:ext uri="{BB962C8B-B14F-4D97-AF65-F5344CB8AC3E}">
        <p14:creationId xmlns:p14="http://schemas.microsoft.com/office/powerpoint/2010/main" val="40597853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C89085-2985-FBC9-75C0-54CB8C7A2AE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BEC554-B41A-6AE9-9E5A-65AD4218795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853297-0D9E-612D-2570-7D38860D92B4}"/>
              </a:ext>
            </a:extLst>
          </p:cNvPr>
          <p:cNvSpPr>
            <a:spLocks noGrp="1"/>
          </p:cNvSpPr>
          <p:nvPr>
            <p:ph type="dt" sz="half" idx="10"/>
          </p:nvPr>
        </p:nvSpPr>
        <p:spPr/>
        <p:txBody>
          <a:bodyPr/>
          <a:lstStyle/>
          <a:p>
            <a:fld id="{5ACB37E9-2823-E94E-8248-D63CBCA17D31}" type="datetimeFigureOut">
              <a:rPr lang="en-US" smtClean="0"/>
              <a:t>7/22/26</a:t>
            </a:fld>
            <a:endParaRPr lang="en-US"/>
          </a:p>
        </p:txBody>
      </p:sp>
      <p:sp>
        <p:nvSpPr>
          <p:cNvPr id="5" name="Footer Placeholder 4">
            <a:extLst>
              <a:ext uri="{FF2B5EF4-FFF2-40B4-BE49-F238E27FC236}">
                <a16:creationId xmlns:a16="http://schemas.microsoft.com/office/drawing/2014/main" id="{3D539815-8D6D-0EAA-A1A1-4973AD6718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E9F9A8-59AC-0258-0B01-F70DF8892B57}"/>
              </a:ext>
            </a:extLst>
          </p:cNvPr>
          <p:cNvSpPr>
            <a:spLocks noGrp="1"/>
          </p:cNvSpPr>
          <p:nvPr>
            <p:ph type="sldNum" sz="quarter" idx="12"/>
          </p:nvPr>
        </p:nvSpPr>
        <p:spPr/>
        <p:txBody>
          <a:bodyPr/>
          <a:lstStyle/>
          <a:p>
            <a:fld id="{12AD375C-599F-2544-9759-0E39B817C20B}" type="slidenum">
              <a:rPr lang="en-US" smtClean="0"/>
              <a:t>‹#›</a:t>
            </a:fld>
            <a:endParaRPr lang="en-US"/>
          </a:p>
        </p:txBody>
      </p:sp>
    </p:spTree>
    <p:extLst>
      <p:ext uri="{BB962C8B-B14F-4D97-AF65-F5344CB8AC3E}">
        <p14:creationId xmlns:p14="http://schemas.microsoft.com/office/powerpoint/2010/main" val="4515052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6484D57-E8A1-949D-0BD9-54F352F796E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A33BC40-C853-1508-FA3B-C2BD9B5E101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023AC7-F0C2-CD5F-8AC8-FA156B4EA20F}"/>
              </a:ext>
            </a:extLst>
          </p:cNvPr>
          <p:cNvSpPr>
            <a:spLocks noGrp="1"/>
          </p:cNvSpPr>
          <p:nvPr>
            <p:ph type="dt" sz="half" idx="10"/>
          </p:nvPr>
        </p:nvSpPr>
        <p:spPr/>
        <p:txBody>
          <a:bodyPr/>
          <a:lstStyle/>
          <a:p>
            <a:fld id="{5ACB37E9-2823-E94E-8248-D63CBCA17D31}" type="datetimeFigureOut">
              <a:rPr lang="en-US" smtClean="0"/>
              <a:t>7/22/26</a:t>
            </a:fld>
            <a:endParaRPr lang="en-US"/>
          </a:p>
        </p:txBody>
      </p:sp>
      <p:sp>
        <p:nvSpPr>
          <p:cNvPr id="5" name="Footer Placeholder 4">
            <a:extLst>
              <a:ext uri="{FF2B5EF4-FFF2-40B4-BE49-F238E27FC236}">
                <a16:creationId xmlns:a16="http://schemas.microsoft.com/office/drawing/2014/main" id="{ED4E35A4-2248-F1DB-7F23-81182B2E04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368C64-4C70-4017-D87F-CCD0145A71F4}"/>
              </a:ext>
            </a:extLst>
          </p:cNvPr>
          <p:cNvSpPr>
            <a:spLocks noGrp="1"/>
          </p:cNvSpPr>
          <p:nvPr>
            <p:ph type="sldNum" sz="quarter" idx="12"/>
          </p:nvPr>
        </p:nvSpPr>
        <p:spPr/>
        <p:txBody>
          <a:bodyPr/>
          <a:lstStyle/>
          <a:p>
            <a:fld id="{12AD375C-599F-2544-9759-0E39B817C20B}" type="slidenum">
              <a:rPr lang="en-US" smtClean="0"/>
              <a:t>‹#›</a:t>
            </a:fld>
            <a:endParaRPr lang="en-US"/>
          </a:p>
        </p:txBody>
      </p:sp>
    </p:spTree>
    <p:extLst>
      <p:ext uri="{BB962C8B-B14F-4D97-AF65-F5344CB8AC3E}">
        <p14:creationId xmlns:p14="http://schemas.microsoft.com/office/powerpoint/2010/main" val="24536139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1_1 column">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A6B9519C-3FC3-CD7D-3A03-726071CB3EE5}"/>
              </a:ext>
            </a:extLst>
          </p:cNvPr>
          <p:cNvSpPr>
            <a:spLocks noGrp="1"/>
          </p:cNvSpPr>
          <p:nvPr>
            <p:ph type="title" hasCustomPrompt="1"/>
          </p:nvPr>
        </p:nvSpPr>
        <p:spPr>
          <a:xfrm>
            <a:off x="838201" y="1266093"/>
            <a:ext cx="10515600" cy="588718"/>
          </a:xfrm>
          <a:prstGeom prst="rect">
            <a:avLst/>
          </a:prstGeom>
        </p:spPr>
        <p:txBody>
          <a:bodyPr/>
          <a:lstStyle>
            <a:lvl1pPr>
              <a:defRPr sz="3200" b="0">
                <a:solidFill>
                  <a:schemeClr val="accent1"/>
                </a:solidFill>
              </a:defRPr>
            </a:lvl1pPr>
          </a:lstStyle>
          <a:p>
            <a:r>
              <a:rPr lang="en-GB"/>
              <a:t>Slide title</a:t>
            </a:r>
            <a:endParaRPr lang="en-US"/>
          </a:p>
        </p:txBody>
      </p:sp>
      <p:pic>
        <p:nvPicPr>
          <p:cNvPr id="2" name="Picture 1" descr="A rainbow colored spiral on a black background&#10;&#10;AI-generated content may be incorrect.">
            <a:extLst>
              <a:ext uri="{FF2B5EF4-FFF2-40B4-BE49-F238E27FC236}">
                <a16:creationId xmlns:a16="http://schemas.microsoft.com/office/drawing/2014/main" id="{CEB13832-BDCA-5D90-FB5D-995973191A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7590" y="-1232097"/>
            <a:ext cx="3531057" cy="2498190"/>
          </a:xfrm>
          <a:prstGeom prst="rect">
            <a:avLst/>
          </a:prstGeom>
        </p:spPr>
      </p:pic>
      <p:sp>
        <p:nvSpPr>
          <p:cNvPr id="4" name="Text Placeholder 4">
            <a:extLst>
              <a:ext uri="{FF2B5EF4-FFF2-40B4-BE49-F238E27FC236}">
                <a16:creationId xmlns:a16="http://schemas.microsoft.com/office/drawing/2014/main" id="{26E7AFAE-37FC-3CE9-A869-B93D27E09D1D}"/>
              </a:ext>
            </a:extLst>
          </p:cNvPr>
          <p:cNvSpPr>
            <a:spLocks noGrp="1"/>
          </p:cNvSpPr>
          <p:nvPr>
            <p:ph type="body" sz="quarter" idx="11"/>
          </p:nvPr>
        </p:nvSpPr>
        <p:spPr>
          <a:xfrm>
            <a:off x="833389" y="1989749"/>
            <a:ext cx="10515600" cy="4351337"/>
          </a:xfrm>
          <a:prstGeom prst="rect">
            <a:avLst/>
          </a:prstGeom>
        </p:spPr>
        <p:txBody>
          <a:bodyPr/>
          <a:lstStyle>
            <a:lvl1pPr>
              <a:defRPr sz="2400"/>
            </a:lvl1pPr>
            <a:lvl2pPr>
              <a:defRPr sz="2200"/>
            </a:lvl2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Slide Number Placeholder 6">
            <a:extLst>
              <a:ext uri="{FF2B5EF4-FFF2-40B4-BE49-F238E27FC236}">
                <a16:creationId xmlns:a16="http://schemas.microsoft.com/office/drawing/2014/main" id="{E17FC9D4-909A-2B1F-55F2-D3CADDDEBB38}"/>
              </a:ext>
            </a:extLst>
          </p:cNvPr>
          <p:cNvSpPr>
            <a:spLocks noGrp="1"/>
          </p:cNvSpPr>
          <p:nvPr>
            <p:ph type="sldNum" sz="quarter" idx="4"/>
          </p:nvPr>
        </p:nvSpPr>
        <p:spPr>
          <a:xfrm>
            <a:off x="8968110" y="6282082"/>
            <a:ext cx="2743200" cy="365125"/>
          </a:xfrm>
          <a:prstGeom prst="rect">
            <a:avLst/>
          </a:prstGeom>
        </p:spPr>
        <p:txBody>
          <a:bodyPr vert="horz" lIns="91440" tIns="45720" rIns="91440" bIns="45720" rtlCol="0" anchor="ctr"/>
          <a:lstStyle>
            <a:lvl1pPr algn="r">
              <a:defRPr sz="1200">
                <a:solidFill>
                  <a:srgbClr val="000000"/>
                </a:solidFill>
              </a:defRPr>
            </a:lvl1pPr>
          </a:lstStyle>
          <a:p>
            <a:fld id="{D3063739-E727-9740-BA21-440A9D8DFB28}" type="slidenum">
              <a:rPr lang="en-US" smtClean="0"/>
              <a:pPr/>
              <a:t>‹#›</a:t>
            </a:fld>
            <a:endParaRPr lang="en-US"/>
          </a:p>
        </p:txBody>
      </p:sp>
    </p:spTree>
    <p:extLst>
      <p:ext uri="{BB962C8B-B14F-4D97-AF65-F5344CB8AC3E}">
        <p14:creationId xmlns:p14="http://schemas.microsoft.com/office/powerpoint/2010/main" val="30190382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1_2 column">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A6B9519C-3FC3-CD7D-3A03-726071CB3EE5}"/>
              </a:ext>
            </a:extLst>
          </p:cNvPr>
          <p:cNvSpPr>
            <a:spLocks noGrp="1"/>
          </p:cNvSpPr>
          <p:nvPr>
            <p:ph type="title" hasCustomPrompt="1"/>
          </p:nvPr>
        </p:nvSpPr>
        <p:spPr>
          <a:xfrm>
            <a:off x="838201" y="1266093"/>
            <a:ext cx="10515600" cy="588718"/>
          </a:xfrm>
          <a:prstGeom prst="rect">
            <a:avLst/>
          </a:prstGeom>
        </p:spPr>
        <p:txBody>
          <a:bodyPr/>
          <a:lstStyle>
            <a:lvl1pPr>
              <a:defRPr sz="3200" b="0">
                <a:solidFill>
                  <a:schemeClr val="accent1"/>
                </a:solidFill>
              </a:defRPr>
            </a:lvl1pPr>
          </a:lstStyle>
          <a:p>
            <a:r>
              <a:rPr lang="en-GB"/>
              <a:t>Slide title</a:t>
            </a:r>
            <a:endParaRPr lang="en-US"/>
          </a:p>
        </p:txBody>
      </p:sp>
      <p:pic>
        <p:nvPicPr>
          <p:cNvPr id="2" name="Picture 1" descr="A rainbow colored spiral on a black background&#10;&#10;AI-generated content may be incorrect.">
            <a:extLst>
              <a:ext uri="{FF2B5EF4-FFF2-40B4-BE49-F238E27FC236}">
                <a16:creationId xmlns:a16="http://schemas.microsoft.com/office/drawing/2014/main" id="{CEB13832-BDCA-5D90-FB5D-995973191A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7590" y="-1232097"/>
            <a:ext cx="3531057" cy="2498190"/>
          </a:xfrm>
          <a:prstGeom prst="rect">
            <a:avLst/>
          </a:prstGeom>
        </p:spPr>
      </p:pic>
      <p:sp>
        <p:nvSpPr>
          <p:cNvPr id="5" name="Text Placeholder 4">
            <a:extLst>
              <a:ext uri="{FF2B5EF4-FFF2-40B4-BE49-F238E27FC236}">
                <a16:creationId xmlns:a16="http://schemas.microsoft.com/office/drawing/2014/main" id="{AF2214CD-7E53-85DC-25B4-348CE74482BA}"/>
              </a:ext>
            </a:extLst>
          </p:cNvPr>
          <p:cNvSpPr>
            <a:spLocks noGrp="1"/>
          </p:cNvSpPr>
          <p:nvPr>
            <p:ph type="body" sz="quarter" idx="11"/>
          </p:nvPr>
        </p:nvSpPr>
        <p:spPr>
          <a:xfrm>
            <a:off x="833389" y="1989749"/>
            <a:ext cx="5027691" cy="4351337"/>
          </a:xfrm>
          <a:prstGeom prst="rect">
            <a:avLst/>
          </a:prstGeom>
        </p:spPr>
        <p:txBody>
          <a:bodyPr/>
          <a:lstStyle>
            <a:lvl1pPr>
              <a:defRPr sz="2400"/>
            </a:lvl1pPr>
            <a:lvl2pPr>
              <a:defRPr sz="2200"/>
            </a:lvl2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Text Placeholder 4">
            <a:extLst>
              <a:ext uri="{FF2B5EF4-FFF2-40B4-BE49-F238E27FC236}">
                <a16:creationId xmlns:a16="http://schemas.microsoft.com/office/drawing/2014/main" id="{74A08F8E-E90A-70BD-5377-E888E39C43BF}"/>
              </a:ext>
            </a:extLst>
          </p:cNvPr>
          <p:cNvSpPr>
            <a:spLocks noGrp="1"/>
          </p:cNvSpPr>
          <p:nvPr>
            <p:ph type="body" sz="quarter" idx="12"/>
          </p:nvPr>
        </p:nvSpPr>
        <p:spPr>
          <a:xfrm>
            <a:off x="6341304" y="1989749"/>
            <a:ext cx="5027691" cy="4351337"/>
          </a:xfrm>
          <a:prstGeom prst="rect">
            <a:avLst/>
          </a:prstGeom>
        </p:spPr>
        <p:txBody>
          <a:bodyPr/>
          <a:lstStyle>
            <a:lvl1pPr>
              <a:defRPr sz="2400"/>
            </a:lvl1pPr>
            <a:lvl2pPr>
              <a:defRPr sz="2200"/>
            </a:lvl2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Slide Number Placeholder 6">
            <a:extLst>
              <a:ext uri="{FF2B5EF4-FFF2-40B4-BE49-F238E27FC236}">
                <a16:creationId xmlns:a16="http://schemas.microsoft.com/office/drawing/2014/main" id="{B8B543EB-40CB-0558-993C-52B49363E689}"/>
              </a:ext>
            </a:extLst>
          </p:cNvPr>
          <p:cNvSpPr>
            <a:spLocks noGrp="1"/>
          </p:cNvSpPr>
          <p:nvPr>
            <p:ph type="sldNum" sz="quarter" idx="4"/>
          </p:nvPr>
        </p:nvSpPr>
        <p:spPr>
          <a:xfrm>
            <a:off x="8968110" y="6282082"/>
            <a:ext cx="2743200" cy="365125"/>
          </a:xfrm>
          <a:prstGeom prst="rect">
            <a:avLst/>
          </a:prstGeom>
        </p:spPr>
        <p:txBody>
          <a:bodyPr vert="horz" lIns="91440" tIns="45720" rIns="91440" bIns="45720" rtlCol="0" anchor="ctr"/>
          <a:lstStyle>
            <a:lvl1pPr algn="r">
              <a:defRPr sz="1200">
                <a:solidFill>
                  <a:srgbClr val="000000"/>
                </a:solidFill>
              </a:defRPr>
            </a:lvl1pPr>
          </a:lstStyle>
          <a:p>
            <a:fld id="{D3063739-E727-9740-BA21-440A9D8DFB28}" type="slidenum">
              <a:rPr lang="en-US" smtClean="0"/>
              <a:pPr/>
              <a:t>‹#›</a:t>
            </a:fld>
            <a:endParaRPr lang="en-US"/>
          </a:p>
        </p:txBody>
      </p:sp>
    </p:spTree>
    <p:extLst>
      <p:ext uri="{BB962C8B-B14F-4D97-AF65-F5344CB8AC3E}">
        <p14:creationId xmlns:p14="http://schemas.microsoft.com/office/powerpoint/2010/main" val="26148595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2_1 column">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A6B9519C-3FC3-CD7D-3A03-726071CB3EE5}"/>
              </a:ext>
            </a:extLst>
          </p:cNvPr>
          <p:cNvSpPr>
            <a:spLocks noGrp="1"/>
          </p:cNvSpPr>
          <p:nvPr>
            <p:ph type="title" hasCustomPrompt="1"/>
          </p:nvPr>
        </p:nvSpPr>
        <p:spPr>
          <a:xfrm>
            <a:off x="838201" y="1266093"/>
            <a:ext cx="10515600" cy="588718"/>
          </a:xfrm>
          <a:prstGeom prst="rect">
            <a:avLst/>
          </a:prstGeom>
        </p:spPr>
        <p:txBody>
          <a:bodyPr/>
          <a:lstStyle>
            <a:lvl1pPr>
              <a:defRPr sz="3200" b="0">
                <a:solidFill>
                  <a:schemeClr val="accent1"/>
                </a:solidFill>
              </a:defRPr>
            </a:lvl1pPr>
          </a:lstStyle>
          <a:p>
            <a:r>
              <a:rPr lang="en-GB"/>
              <a:t>Slide title</a:t>
            </a:r>
            <a:endParaRPr lang="en-US"/>
          </a:p>
        </p:txBody>
      </p:sp>
      <p:pic>
        <p:nvPicPr>
          <p:cNvPr id="5" name="Picture 4" descr="A colorful spiral on a black background&#10;&#10;AI-generated content may be incorrect.">
            <a:extLst>
              <a:ext uri="{FF2B5EF4-FFF2-40B4-BE49-F238E27FC236}">
                <a16:creationId xmlns:a16="http://schemas.microsoft.com/office/drawing/2014/main" id="{72DA9028-9900-63B1-DEAB-0138390C5ED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3443" y="-72428"/>
            <a:ext cx="1356377" cy="7046114"/>
          </a:xfrm>
          <a:prstGeom prst="rect">
            <a:avLst/>
          </a:prstGeom>
        </p:spPr>
      </p:pic>
      <p:sp>
        <p:nvSpPr>
          <p:cNvPr id="2" name="Text Placeholder 4">
            <a:extLst>
              <a:ext uri="{FF2B5EF4-FFF2-40B4-BE49-F238E27FC236}">
                <a16:creationId xmlns:a16="http://schemas.microsoft.com/office/drawing/2014/main" id="{D038C7D0-7922-2B5F-5BF7-A07C8218CF1F}"/>
              </a:ext>
            </a:extLst>
          </p:cNvPr>
          <p:cNvSpPr>
            <a:spLocks noGrp="1"/>
          </p:cNvSpPr>
          <p:nvPr>
            <p:ph type="body" sz="quarter" idx="11"/>
          </p:nvPr>
        </p:nvSpPr>
        <p:spPr>
          <a:xfrm>
            <a:off x="833389" y="1989749"/>
            <a:ext cx="10515600" cy="4351337"/>
          </a:xfrm>
          <a:prstGeom prst="rect">
            <a:avLst/>
          </a:prstGeom>
        </p:spPr>
        <p:txBody>
          <a:bodyPr/>
          <a:lstStyle>
            <a:lvl1pPr>
              <a:defRPr sz="2400"/>
            </a:lvl1pPr>
            <a:lvl2pPr>
              <a:defRPr sz="2200"/>
            </a:lvl2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6">
            <a:extLst>
              <a:ext uri="{FF2B5EF4-FFF2-40B4-BE49-F238E27FC236}">
                <a16:creationId xmlns:a16="http://schemas.microsoft.com/office/drawing/2014/main" id="{56C4D264-0068-95EB-72C5-75E4319FA460}"/>
              </a:ext>
            </a:extLst>
          </p:cNvPr>
          <p:cNvSpPr>
            <a:spLocks noGrp="1"/>
          </p:cNvSpPr>
          <p:nvPr>
            <p:ph type="sldNum" sz="quarter" idx="4"/>
          </p:nvPr>
        </p:nvSpPr>
        <p:spPr>
          <a:xfrm>
            <a:off x="8968110" y="6282082"/>
            <a:ext cx="2743200" cy="365125"/>
          </a:xfrm>
          <a:prstGeom prst="rect">
            <a:avLst/>
          </a:prstGeom>
        </p:spPr>
        <p:txBody>
          <a:bodyPr vert="horz" lIns="91440" tIns="45720" rIns="91440" bIns="45720" rtlCol="0" anchor="ctr"/>
          <a:lstStyle>
            <a:lvl1pPr algn="r">
              <a:defRPr sz="1200">
                <a:solidFill>
                  <a:srgbClr val="000000"/>
                </a:solidFill>
              </a:defRPr>
            </a:lvl1pPr>
          </a:lstStyle>
          <a:p>
            <a:fld id="{D3063739-E727-9740-BA21-440A9D8DFB28}" type="slidenum">
              <a:rPr lang="en-US" smtClean="0"/>
              <a:pPr/>
              <a:t>‹#›</a:t>
            </a:fld>
            <a:endParaRPr lang="en-US"/>
          </a:p>
        </p:txBody>
      </p:sp>
    </p:spTree>
    <p:extLst>
      <p:ext uri="{BB962C8B-B14F-4D97-AF65-F5344CB8AC3E}">
        <p14:creationId xmlns:p14="http://schemas.microsoft.com/office/powerpoint/2010/main" val="9569098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2_2 column">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A6B9519C-3FC3-CD7D-3A03-726071CB3EE5}"/>
              </a:ext>
            </a:extLst>
          </p:cNvPr>
          <p:cNvSpPr>
            <a:spLocks noGrp="1"/>
          </p:cNvSpPr>
          <p:nvPr>
            <p:ph type="title" hasCustomPrompt="1"/>
          </p:nvPr>
        </p:nvSpPr>
        <p:spPr>
          <a:xfrm>
            <a:off x="838201" y="1266093"/>
            <a:ext cx="10515600" cy="588718"/>
          </a:xfrm>
          <a:prstGeom prst="rect">
            <a:avLst/>
          </a:prstGeom>
        </p:spPr>
        <p:txBody>
          <a:bodyPr/>
          <a:lstStyle>
            <a:lvl1pPr>
              <a:defRPr sz="3200" b="0">
                <a:solidFill>
                  <a:schemeClr val="accent1"/>
                </a:solidFill>
              </a:defRPr>
            </a:lvl1pPr>
          </a:lstStyle>
          <a:p>
            <a:r>
              <a:rPr lang="en-GB"/>
              <a:t>Slide title</a:t>
            </a:r>
            <a:endParaRPr lang="en-US"/>
          </a:p>
        </p:txBody>
      </p:sp>
      <p:pic>
        <p:nvPicPr>
          <p:cNvPr id="5" name="Picture 4" descr="A colorful spiral on a black background&#10;&#10;AI-generated content may be incorrect.">
            <a:extLst>
              <a:ext uri="{FF2B5EF4-FFF2-40B4-BE49-F238E27FC236}">
                <a16:creationId xmlns:a16="http://schemas.microsoft.com/office/drawing/2014/main" id="{72DA9028-9900-63B1-DEAB-0138390C5ED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3443" y="-72428"/>
            <a:ext cx="1356377" cy="7046114"/>
          </a:xfrm>
          <a:prstGeom prst="rect">
            <a:avLst/>
          </a:prstGeom>
        </p:spPr>
      </p:pic>
      <p:sp>
        <p:nvSpPr>
          <p:cNvPr id="4" name="Text Placeholder 4">
            <a:extLst>
              <a:ext uri="{FF2B5EF4-FFF2-40B4-BE49-F238E27FC236}">
                <a16:creationId xmlns:a16="http://schemas.microsoft.com/office/drawing/2014/main" id="{EBCAEF61-AE51-4F48-8C40-41CBD214DE6F}"/>
              </a:ext>
            </a:extLst>
          </p:cNvPr>
          <p:cNvSpPr>
            <a:spLocks noGrp="1"/>
          </p:cNvSpPr>
          <p:nvPr>
            <p:ph type="body" sz="quarter" idx="11"/>
          </p:nvPr>
        </p:nvSpPr>
        <p:spPr>
          <a:xfrm>
            <a:off x="833389" y="1989749"/>
            <a:ext cx="5027691" cy="4351337"/>
          </a:xfrm>
          <a:prstGeom prst="rect">
            <a:avLst/>
          </a:prstGeom>
        </p:spPr>
        <p:txBody>
          <a:bodyPr/>
          <a:lstStyle>
            <a:lvl1pPr>
              <a:defRPr sz="2400"/>
            </a:lvl1pPr>
            <a:lvl2pPr>
              <a:defRPr sz="2200"/>
            </a:lvl2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Text Placeholder 4">
            <a:extLst>
              <a:ext uri="{FF2B5EF4-FFF2-40B4-BE49-F238E27FC236}">
                <a16:creationId xmlns:a16="http://schemas.microsoft.com/office/drawing/2014/main" id="{FD7D1CB7-B376-B889-D55A-9119788429AC}"/>
              </a:ext>
            </a:extLst>
          </p:cNvPr>
          <p:cNvSpPr>
            <a:spLocks noGrp="1"/>
          </p:cNvSpPr>
          <p:nvPr>
            <p:ph type="body" sz="quarter" idx="12"/>
          </p:nvPr>
        </p:nvSpPr>
        <p:spPr>
          <a:xfrm>
            <a:off x="6341304" y="1989749"/>
            <a:ext cx="5027691" cy="4351337"/>
          </a:xfrm>
          <a:prstGeom prst="rect">
            <a:avLst/>
          </a:prstGeom>
        </p:spPr>
        <p:txBody>
          <a:bodyPr/>
          <a:lstStyle>
            <a:lvl1pPr>
              <a:defRPr sz="2400"/>
            </a:lvl1pPr>
            <a:lvl2pPr>
              <a:defRPr sz="2200"/>
            </a:lvl2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Slide Number Placeholder 6">
            <a:extLst>
              <a:ext uri="{FF2B5EF4-FFF2-40B4-BE49-F238E27FC236}">
                <a16:creationId xmlns:a16="http://schemas.microsoft.com/office/drawing/2014/main" id="{833EF4EA-5682-4EEB-619F-43B527FF0A7A}"/>
              </a:ext>
            </a:extLst>
          </p:cNvPr>
          <p:cNvSpPr>
            <a:spLocks noGrp="1"/>
          </p:cNvSpPr>
          <p:nvPr>
            <p:ph type="sldNum" sz="quarter" idx="4"/>
          </p:nvPr>
        </p:nvSpPr>
        <p:spPr>
          <a:xfrm>
            <a:off x="8968110" y="6282082"/>
            <a:ext cx="2743200" cy="365125"/>
          </a:xfrm>
          <a:prstGeom prst="rect">
            <a:avLst/>
          </a:prstGeom>
        </p:spPr>
        <p:txBody>
          <a:bodyPr vert="horz" lIns="91440" tIns="45720" rIns="91440" bIns="45720" rtlCol="0" anchor="ctr"/>
          <a:lstStyle>
            <a:lvl1pPr algn="r">
              <a:defRPr sz="1200">
                <a:solidFill>
                  <a:srgbClr val="000000"/>
                </a:solidFill>
              </a:defRPr>
            </a:lvl1pPr>
          </a:lstStyle>
          <a:p>
            <a:fld id="{D3063739-E727-9740-BA21-440A9D8DFB28}" type="slidenum">
              <a:rPr lang="en-US" smtClean="0"/>
              <a:pPr/>
              <a:t>‹#›</a:t>
            </a:fld>
            <a:endParaRPr lang="en-US"/>
          </a:p>
        </p:txBody>
      </p:sp>
    </p:spTree>
    <p:extLst>
      <p:ext uri="{BB962C8B-B14F-4D97-AF65-F5344CB8AC3E}">
        <p14:creationId xmlns:p14="http://schemas.microsoft.com/office/powerpoint/2010/main" val="37816559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3_1 column">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A6B9519C-3FC3-CD7D-3A03-726071CB3EE5}"/>
              </a:ext>
            </a:extLst>
          </p:cNvPr>
          <p:cNvSpPr>
            <a:spLocks noGrp="1"/>
          </p:cNvSpPr>
          <p:nvPr>
            <p:ph type="title" hasCustomPrompt="1"/>
          </p:nvPr>
        </p:nvSpPr>
        <p:spPr>
          <a:xfrm>
            <a:off x="502701" y="397742"/>
            <a:ext cx="10515600" cy="588718"/>
          </a:xfrm>
          <a:prstGeom prst="rect">
            <a:avLst/>
          </a:prstGeom>
        </p:spPr>
        <p:txBody>
          <a:bodyPr/>
          <a:lstStyle>
            <a:lvl1pPr>
              <a:defRPr sz="3200" b="0">
                <a:solidFill>
                  <a:schemeClr val="accent1"/>
                </a:solidFill>
              </a:defRPr>
            </a:lvl1pPr>
          </a:lstStyle>
          <a:p>
            <a:r>
              <a:rPr lang="en-GB"/>
              <a:t>Slide title</a:t>
            </a:r>
            <a:endParaRPr lang="en-US"/>
          </a:p>
        </p:txBody>
      </p:sp>
      <p:pic>
        <p:nvPicPr>
          <p:cNvPr id="2" name="Picture 1" descr="A rainbow colored spiral on a black background&#10;&#10;AI-generated content may be incorrect.">
            <a:extLst>
              <a:ext uri="{FF2B5EF4-FFF2-40B4-BE49-F238E27FC236}">
                <a16:creationId xmlns:a16="http://schemas.microsoft.com/office/drawing/2014/main" id="{CEB13832-BDCA-5D90-FB5D-995973191A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6200000">
            <a:off x="-1765529" y="4108119"/>
            <a:ext cx="3531057" cy="2498190"/>
          </a:xfrm>
          <a:prstGeom prst="rect">
            <a:avLst/>
          </a:prstGeom>
        </p:spPr>
      </p:pic>
      <p:sp>
        <p:nvSpPr>
          <p:cNvPr id="4" name="Text Placeholder 4">
            <a:extLst>
              <a:ext uri="{FF2B5EF4-FFF2-40B4-BE49-F238E27FC236}">
                <a16:creationId xmlns:a16="http://schemas.microsoft.com/office/drawing/2014/main" id="{877549C7-D6D7-4450-B679-9B746C795DB5}"/>
              </a:ext>
            </a:extLst>
          </p:cNvPr>
          <p:cNvSpPr>
            <a:spLocks noGrp="1"/>
          </p:cNvSpPr>
          <p:nvPr>
            <p:ph type="body" sz="quarter" idx="11"/>
          </p:nvPr>
        </p:nvSpPr>
        <p:spPr>
          <a:xfrm>
            <a:off x="833389" y="1989749"/>
            <a:ext cx="10515600" cy="4351337"/>
          </a:xfrm>
          <a:prstGeom prst="rect">
            <a:avLst/>
          </a:prstGeom>
        </p:spPr>
        <p:txBody>
          <a:bodyPr/>
          <a:lstStyle>
            <a:lvl1pPr>
              <a:defRPr sz="2400"/>
            </a:lvl1pPr>
            <a:lvl2pPr>
              <a:defRPr sz="2200"/>
            </a:lvl2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6">
            <a:extLst>
              <a:ext uri="{FF2B5EF4-FFF2-40B4-BE49-F238E27FC236}">
                <a16:creationId xmlns:a16="http://schemas.microsoft.com/office/drawing/2014/main" id="{D8D1238F-2A37-D7A3-71FA-EEB229EA0BAF}"/>
              </a:ext>
            </a:extLst>
          </p:cNvPr>
          <p:cNvSpPr>
            <a:spLocks noGrp="1"/>
          </p:cNvSpPr>
          <p:nvPr>
            <p:ph type="sldNum" sz="quarter" idx="4"/>
          </p:nvPr>
        </p:nvSpPr>
        <p:spPr>
          <a:xfrm>
            <a:off x="8968110" y="6282082"/>
            <a:ext cx="2743200" cy="365125"/>
          </a:xfrm>
          <a:prstGeom prst="rect">
            <a:avLst/>
          </a:prstGeom>
        </p:spPr>
        <p:txBody>
          <a:bodyPr vert="horz" lIns="91440" tIns="45720" rIns="91440" bIns="45720" rtlCol="0" anchor="ctr"/>
          <a:lstStyle>
            <a:lvl1pPr algn="r">
              <a:defRPr sz="1200">
                <a:solidFill>
                  <a:srgbClr val="000000"/>
                </a:solidFill>
              </a:defRPr>
            </a:lvl1pPr>
          </a:lstStyle>
          <a:p>
            <a:fld id="{D3063739-E727-9740-BA21-440A9D8DFB28}" type="slidenum">
              <a:rPr lang="en-US" smtClean="0"/>
              <a:pPr/>
              <a:t>‹#›</a:t>
            </a:fld>
            <a:endParaRPr lang="en-US"/>
          </a:p>
        </p:txBody>
      </p:sp>
    </p:spTree>
    <p:extLst>
      <p:ext uri="{BB962C8B-B14F-4D97-AF65-F5344CB8AC3E}">
        <p14:creationId xmlns:p14="http://schemas.microsoft.com/office/powerpoint/2010/main" val="8347350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3_2 column">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A6B9519C-3FC3-CD7D-3A03-726071CB3EE5}"/>
              </a:ext>
            </a:extLst>
          </p:cNvPr>
          <p:cNvSpPr>
            <a:spLocks noGrp="1"/>
          </p:cNvSpPr>
          <p:nvPr>
            <p:ph type="title" hasCustomPrompt="1"/>
          </p:nvPr>
        </p:nvSpPr>
        <p:spPr>
          <a:xfrm>
            <a:off x="838201" y="1266093"/>
            <a:ext cx="10515600" cy="588718"/>
          </a:xfrm>
          <a:prstGeom prst="rect">
            <a:avLst/>
          </a:prstGeom>
        </p:spPr>
        <p:txBody>
          <a:bodyPr/>
          <a:lstStyle>
            <a:lvl1pPr>
              <a:defRPr sz="3200" b="0">
                <a:solidFill>
                  <a:schemeClr val="accent1"/>
                </a:solidFill>
              </a:defRPr>
            </a:lvl1pPr>
          </a:lstStyle>
          <a:p>
            <a:r>
              <a:rPr lang="en-GB"/>
              <a:t>Slide title</a:t>
            </a:r>
            <a:endParaRPr lang="en-US"/>
          </a:p>
        </p:txBody>
      </p:sp>
      <p:pic>
        <p:nvPicPr>
          <p:cNvPr id="2" name="Picture 1" descr="A rainbow colored spiral on a black background&#10;&#10;AI-generated content may be incorrect.">
            <a:extLst>
              <a:ext uri="{FF2B5EF4-FFF2-40B4-BE49-F238E27FC236}">
                <a16:creationId xmlns:a16="http://schemas.microsoft.com/office/drawing/2014/main" id="{CEB13832-BDCA-5D90-FB5D-995973191A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6200000">
            <a:off x="-1765529" y="4108119"/>
            <a:ext cx="3531057" cy="2498190"/>
          </a:xfrm>
          <a:prstGeom prst="rect">
            <a:avLst/>
          </a:prstGeom>
        </p:spPr>
      </p:pic>
      <p:sp>
        <p:nvSpPr>
          <p:cNvPr id="5" name="Text Placeholder 4">
            <a:extLst>
              <a:ext uri="{FF2B5EF4-FFF2-40B4-BE49-F238E27FC236}">
                <a16:creationId xmlns:a16="http://schemas.microsoft.com/office/drawing/2014/main" id="{18C4BD8B-EC42-2300-5D72-03772C94DFD1}"/>
              </a:ext>
            </a:extLst>
          </p:cNvPr>
          <p:cNvSpPr>
            <a:spLocks noGrp="1"/>
          </p:cNvSpPr>
          <p:nvPr>
            <p:ph type="body" sz="quarter" idx="11"/>
          </p:nvPr>
        </p:nvSpPr>
        <p:spPr>
          <a:xfrm>
            <a:off x="833389" y="1989749"/>
            <a:ext cx="5027691" cy="4351337"/>
          </a:xfrm>
          <a:prstGeom prst="rect">
            <a:avLst/>
          </a:prstGeom>
        </p:spPr>
        <p:txBody>
          <a:bodyPr/>
          <a:lstStyle>
            <a:lvl1pPr>
              <a:defRPr sz="2400"/>
            </a:lvl1pPr>
            <a:lvl2pPr>
              <a:defRPr sz="2200"/>
            </a:lvl2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Text Placeholder 4">
            <a:extLst>
              <a:ext uri="{FF2B5EF4-FFF2-40B4-BE49-F238E27FC236}">
                <a16:creationId xmlns:a16="http://schemas.microsoft.com/office/drawing/2014/main" id="{07E3118E-3716-BBEE-6E11-EADC6681FA96}"/>
              </a:ext>
            </a:extLst>
          </p:cNvPr>
          <p:cNvSpPr>
            <a:spLocks noGrp="1"/>
          </p:cNvSpPr>
          <p:nvPr>
            <p:ph type="body" sz="quarter" idx="12"/>
          </p:nvPr>
        </p:nvSpPr>
        <p:spPr>
          <a:xfrm>
            <a:off x="6341304" y="1989749"/>
            <a:ext cx="5027691" cy="4351337"/>
          </a:xfrm>
          <a:prstGeom prst="rect">
            <a:avLst/>
          </a:prstGeom>
        </p:spPr>
        <p:txBody>
          <a:bodyPr/>
          <a:lstStyle>
            <a:lvl1pPr>
              <a:defRPr sz="2400"/>
            </a:lvl1pPr>
            <a:lvl2pPr>
              <a:defRPr sz="2200"/>
            </a:lvl2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Slide Number Placeholder 6">
            <a:extLst>
              <a:ext uri="{FF2B5EF4-FFF2-40B4-BE49-F238E27FC236}">
                <a16:creationId xmlns:a16="http://schemas.microsoft.com/office/drawing/2014/main" id="{6A6F2077-9354-5DFA-69F7-23F00FC49CFF}"/>
              </a:ext>
            </a:extLst>
          </p:cNvPr>
          <p:cNvSpPr>
            <a:spLocks noGrp="1"/>
          </p:cNvSpPr>
          <p:nvPr>
            <p:ph type="sldNum" sz="quarter" idx="4"/>
          </p:nvPr>
        </p:nvSpPr>
        <p:spPr>
          <a:xfrm>
            <a:off x="8968110" y="6282082"/>
            <a:ext cx="2743200" cy="365125"/>
          </a:xfrm>
          <a:prstGeom prst="rect">
            <a:avLst/>
          </a:prstGeom>
        </p:spPr>
        <p:txBody>
          <a:bodyPr vert="horz" lIns="91440" tIns="45720" rIns="91440" bIns="45720" rtlCol="0" anchor="ctr"/>
          <a:lstStyle>
            <a:lvl1pPr algn="r">
              <a:defRPr sz="1200">
                <a:solidFill>
                  <a:srgbClr val="000000"/>
                </a:solidFill>
              </a:defRPr>
            </a:lvl1pPr>
          </a:lstStyle>
          <a:p>
            <a:fld id="{D3063739-E727-9740-BA21-440A9D8DFB28}" type="slidenum">
              <a:rPr lang="en-US" smtClean="0"/>
              <a:pPr/>
              <a:t>‹#›</a:t>
            </a:fld>
            <a:endParaRPr lang="en-US"/>
          </a:p>
        </p:txBody>
      </p:sp>
    </p:spTree>
    <p:extLst>
      <p:ext uri="{BB962C8B-B14F-4D97-AF65-F5344CB8AC3E}">
        <p14:creationId xmlns:p14="http://schemas.microsoft.com/office/powerpoint/2010/main" val="42266214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4_1 column">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A6B9519C-3FC3-CD7D-3A03-726071CB3EE5}"/>
              </a:ext>
            </a:extLst>
          </p:cNvPr>
          <p:cNvSpPr>
            <a:spLocks noGrp="1"/>
          </p:cNvSpPr>
          <p:nvPr>
            <p:ph type="title" hasCustomPrompt="1"/>
          </p:nvPr>
        </p:nvSpPr>
        <p:spPr>
          <a:xfrm>
            <a:off x="838201" y="1266093"/>
            <a:ext cx="10515600" cy="588718"/>
          </a:xfrm>
          <a:prstGeom prst="rect">
            <a:avLst/>
          </a:prstGeom>
        </p:spPr>
        <p:txBody>
          <a:bodyPr/>
          <a:lstStyle>
            <a:lvl1pPr>
              <a:defRPr sz="3200" b="0">
                <a:solidFill>
                  <a:schemeClr val="accent1"/>
                </a:solidFill>
              </a:defRPr>
            </a:lvl1pPr>
          </a:lstStyle>
          <a:p>
            <a:r>
              <a:rPr lang="en-GB"/>
              <a:t>Slide title</a:t>
            </a:r>
            <a:endParaRPr lang="en-US"/>
          </a:p>
        </p:txBody>
      </p:sp>
      <p:pic>
        <p:nvPicPr>
          <p:cNvPr id="2" name="Picture 1" descr="A rainbow colored spiral on a black background&#10;&#10;AI-generated content may be incorrect.">
            <a:extLst>
              <a:ext uri="{FF2B5EF4-FFF2-40B4-BE49-F238E27FC236}">
                <a16:creationId xmlns:a16="http://schemas.microsoft.com/office/drawing/2014/main" id="{CEB13832-BDCA-5D90-FB5D-995973191A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5400000" flipV="1">
            <a:off x="10212208" y="4117175"/>
            <a:ext cx="3531057" cy="2498190"/>
          </a:xfrm>
          <a:prstGeom prst="rect">
            <a:avLst/>
          </a:prstGeom>
        </p:spPr>
      </p:pic>
      <p:sp>
        <p:nvSpPr>
          <p:cNvPr id="3" name="Text Placeholder 4">
            <a:extLst>
              <a:ext uri="{FF2B5EF4-FFF2-40B4-BE49-F238E27FC236}">
                <a16:creationId xmlns:a16="http://schemas.microsoft.com/office/drawing/2014/main" id="{B0C7A326-0737-1EF7-299E-C7CBE6EC1801}"/>
              </a:ext>
            </a:extLst>
          </p:cNvPr>
          <p:cNvSpPr>
            <a:spLocks noGrp="1"/>
          </p:cNvSpPr>
          <p:nvPr>
            <p:ph type="body" sz="quarter" idx="11"/>
          </p:nvPr>
        </p:nvSpPr>
        <p:spPr>
          <a:xfrm>
            <a:off x="833389" y="1989749"/>
            <a:ext cx="10515600" cy="4351337"/>
          </a:xfrm>
          <a:prstGeom prst="rect">
            <a:avLst/>
          </a:prstGeom>
        </p:spPr>
        <p:txBody>
          <a:bodyPr/>
          <a:lstStyle>
            <a:lvl1pPr>
              <a:defRPr sz="2400"/>
            </a:lvl1pPr>
            <a:lvl2pPr>
              <a:defRPr sz="2200"/>
            </a:lvl2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lide Number Placeholder 6">
            <a:extLst>
              <a:ext uri="{FF2B5EF4-FFF2-40B4-BE49-F238E27FC236}">
                <a16:creationId xmlns:a16="http://schemas.microsoft.com/office/drawing/2014/main" id="{D67A302E-1F77-AFF1-A820-FBE7EFCC4D42}"/>
              </a:ext>
            </a:extLst>
          </p:cNvPr>
          <p:cNvSpPr>
            <a:spLocks noGrp="1"/>
          </p:cNvSpPr>
          <p:nvPr>
            <p:ph type="sldNum" sz="quarter" idx="4"/>
          </p:nvPr>
        </p:nvSpPr>
        <p:spPr>
          <a:xfrm>
            <a:off x="8968110" y="6282082"/>
            <a:ext cx="2743200" cy="365125"/>
          </a:xfrm>
          <a:prstGeom prst="rect">
            <a:avLst/>
          </a:prstGeom>
        </p:spPr>
        <p:txBody>
          <a:bodyPr vert="horz" lIns="91440" tIns="45720" rIns="91440" bIns="45720" rtlCol="0" anchor="ctr"/>
          <a:lstStyle>
            <a:lvl1pPr algn="r">
              <a:defRPr sz="1200">
                <a:solidFill>
                  <a:srgbClr val="000000"/>
                </a:solidFill>
              </a:defRPr>
            </a:lvl1pPr>
          </a:lstStyle>
          <a:p>
            <a:fld id="{D3063739-E727-9740-BA21-440A9D8DFB28}" type="slidenum">
              <a:rPr lang="en-US" smtClean="0"/>
              <a:pPr/>
              <a:t>‹#›</a:t>
            </a:fld>
            <a:endParaRPr lang="en-US"/>
          </a:p>
        </p:txBody>
      </p:sp>
    </p:spTree>
    <p:extLst>
      <p:ext uri="{BB962C8B-B14F-4D97-AF65-F5344CB8AC3E}">
        <p14:creationId xmlns:p14="http://schemas.microsoft.com/office/powerpoint/2010/main" val="32764679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4_2 column">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A6B9519C-3FC3-CD7D-3A03-726071CB3EE5}"/>
              </a:ext>
            </a:extLst>
          </p:cNvPr>
          <p:cNvSpPr>
            <a:spLocks noGrp="1"/>
          </p:cNvSpPr>
          <p:nvPr>
            <p:ph type="title" hasCustomPrompt="1"/>
          </p:nvPr>
        </p:nvSpPr>
        <p:spPr>
          <a:xfrm>
            <a:off x="838201" y="1266093"/>
            <a:ext cx="10515600" cy="588718"/>
          </a:xfrm>
          <a:prstGeom prst="rect">
            <a:avLst/>
          </a:prstGeom>
        </p:spPr>
        <p:txBody>
          <a:bodyPr/>
          <a:lstStyle>
            <a:lvl1pPr>
              <a:defRPr sz="3200" b="0">
                <a:solidFill>
                  <a:schemeClr val="accent1"/>
                </a:solidFill>
              </a:defRPr>
            </a:lvl1pPr>
          </a:lstStyle>
          <a:p>
            <a:r>
              <a:rPr lang="en-GB"/>
              <a:t>Slide title</a:t>
            </a:r>
            <a:endParaRPr lang="en-US"/>
          </a:p>
        </p:txBody>
      </p:sp>
      <p:pic>
        <p:nvPicPr>
          <p:cNvPr id="2" name="Picture 1" descr="A rainbow colored spiral on a black background&#10;&#10;AI-generated content may be incorrect.">
            <a:extLst>
              <a:ext uri="{FF2B5EF4-FFF2-40B4-BE49-F238E27FC236}">
                <a16:creationId xmlns:a16="http://schemas.microsoft.com/office/drawing/2014/main" id="{CEB13832-BDCA-5D90-FB5D-995973191A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5400000" flipV="1">
            <a:off x="10212208" y="4117175"/>
            <a:ext cx="3531057" cy="2498190"/>
          </a:xfrm>
          <a:prstGeom prst="rect">
            <a:avLst/>
          </a:prstGeom>
        </p:spPr>
      </p:pic>
      <p:sp>
        <p:nvSpPr>
          <p:cNvPr id="5" name="Text Placeholder 4">
            <a:extLst>
              <a:ext uri="{FF2B5EF4-FFF2-40B4-BE49-F238E27FC236}">
                <a16:creationId xmlns:a16="http://schemas.microsoft.com/office/drawing/2014/main" id="{ABB0E1E3-7E26-DA96-04A3-4B53B308B821}"/>
              </a:ext>
            </a:extLst>
          </p:cNvPr>
          <p:cNvSpPr>
            <a:spLocks noGrp="1"/>
          </p:cNvSpPr>
          <p:nvPr>
            <p:ph type="body" sz="quarter" idx="11"/>
          </p:nvPr>
        </p:nvSpPr>
        <p:spPr>
          <a:xfrm>
            <a:off x="833389" y="1989749"/>
            <a:ext cx="5027691" cy="4351337"/>
          </a:xfrm>
          <a:prstGeom prst="rect">
            <a:avLst/>
          </a:prstGeom>
        </p:spPr>
        <p:txBody>
          <a:bodyPr/>
          <a:lstStyle>
            <a:lvl1pPr>
              <a:defRPr sz="2400"/>
            </a:lvl1pPr>
            <a:lvl2pPr>
              <a:defRPr sz="2200"/>
            </a:lvl2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Text Placeholder 4">
            <a:extLst>
              <a:ext uri="{FF2B5EF4-FFF2-40B4-BE49-F238E27FC236}">
                <a16:creationId xmlns:a16="http://schemas.microsoft.com/office/drawing/2014/main" id="{BFEA095F-D83E-1E98-9C6A-92F2EE5DD6EE}"/>
              </a:ext>
            </a:extLst>
          </p:cNvPr>
          <p:cNvSpPr>
            <a:spLocks noGrp="1"/>
          </p:cNvSpPr>
          <p:nvPr>
            <p:ph type="body" sz="quarter" idx="12"/>
          </p:nvPr>
        </p:nvSpPr>
        <p:spPr>
          <a:xfrm>
            <a:off x="6341304" y="1989749"/>
            <a:ext cx="5027691" cy="4351337"/>
          </a:xfrm>
          <a:prstGeom prst="rect">
            <a:avLst/>
          </a:prstGeom>
        </p:spPr>
        <p:txBody>
          <a:bodyPr/>
          <a:lstStyle>
            <a:lvl1pPr>
              <a:defRPr sz="2400"/>
            </a:lvl1pPr>
            <a:lvl2pPr>
              <a:defRPr sz="2200"/>
            </a:lvl2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Slide Number Placeholder 6">
            <a:extLst>
              <a:ext uri="{FF2B5EF4-FFF2-40B4-BE49-F238E27FC236}">
                <a16:creationId xmlns:a16="http://schemas.microsoft.com/office/drawing/2014/main" id="{0D491384-7E1E-3F2B-C630-EE4404B5FCD7}"/>
              </a:ext>
            </a:extLst>
          </p:cNvPr>
          <p:cNvSpPr>
            <a:spLocks noGrp="1"/>
          </p:cNvSpPr>
          <p:nvPr>
            <p:ph type="sldNum" sz="quarter" idx="4"/>
          </p:nvPr>
        </p:nvSpPr>
        <p:spPr>
          <a:xfrm>
            <a:off x="8968110" y="6282082"/>
            <a:ext cx="2743200" cy="365125"/>
          </a:xfrm>
          <a:prstGeom prst="rect">
            <a:avLst/>
          </a:prstGeom>
        </p:spPr>
        <p:txBody>
          <a:bodyPr vert="horz" lIns="91440" tIns="45720" rIns="91440" bIns="45720" rtlCol="0" anchor="ctr"/>
          <a:lstStyle>
            <a:lvl1pPr algn="r">
              <a:defRPr sz="1200">
                <a:solidFill>
                  <a:srgbClr val="000000"/>
                </a:solidFill>
              </a:defRPr>
            </a:lvl1pPr>
          </a:lstStyle>
          <a:p>
            <a:fld id="{D3063739-E727-9740-BA21-440A9D8DFB28}" type="slidenum">
              <a:rPr lang="en-US" smtClean="0"/>
              <a:pPr/>
              <a:t>‹#›</a:t>
            </a:fld>
            <a:endParaRPr lang="en-US"/>
          </a:p>
        </p:txBody>
      </p:sp>
    </p:spTree>
    <p:extLst>
      <p:ext uri="{BB962C8B-B14F-4D97-AF65-F5344CB8AC3E}">
        <p14:creationId xmlns:p14="http://schemas.microsoft.com/office/powerpoint/2010/main" val="36163352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818A8-607A-0C9C-842C-9981525CA9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E4C1F42-41EF-594C-752E-A96A22D6DF6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E9EF9F-CE49-CE0E-B51A-C53967CEBBA4}"/>
              </a:ext>
            </a:extLst>
          </p:cNvPr>
          <p:cNvSpPr>
            <a:spLocks noGrp="1"/>
          </p:cNvSpPr>
          <p:nvPr>
            <p:ph type="dt" sz="half" idx="10"/>
          </p:nvPr>
        </p:nvSpPr>
        <p:spPr/>
        <p:txBody>
          <a:bodyPr/>
          <a:lstStyle/>
          <a:p>
            <a:fld id="{5ACB37E9-2823-E94E-8248-D63CBCA17D31}" type="datetimeFigureOut">
              <a:rPr lang="en-US" smtClean="0"/>
              <a:t>7/22/26</a:t>
            </a:fld>
            <a:endParaRPr lang="en-US"/>
          </a:p>
        </p:txBody>
      </p:sp>
      <p:sp>
        <p:nvSpPr>
          <p:cNvPr id="5" name="Footer Placeholder 4">
            <a:extLst>
              <a:ext uri="{FF2B5EF4-FFF2-40B4-BE49-F238E27FC236}">
                <a16:creationId xmlns:a16="http://schemas.microsoft.com/office/drawing/2014/main" id="{72740DE4-E270-C838-D463-17B2ABD4A7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C8B2E6-A427-2600-E899-AB6188480B5B}"/>
              </a:ext>
            </a:extLst>
          </p:cNvPr>
          <p:cNvSpPr>
            <a:spLocks noGrp="1"/>
          </p:cNvSpPr>
          <p:nvPr>
            <p:ph type="sldNum" sz="quarter" idx="12"/>
          </p:nvPr>
        </p:nvSpPr>
        <p:spPr/>
        <p:txBody>
          <a:bodyPr/>
          <a:lstStyle/>
          <a:p>
            <a:fld id="{12AD375C-599F-2544-9759-0E39B817C20B}" type="slidenum">
              <a:rPr lang="en-US" smtClean="0"/>
              <a:t>‹#›</a:t>
            </a:fld>
            <a:endParaRPr lang="en-US"/>
          </a:p>
        </p:txBody>
      </p:sp>
    </p:spTree>
    <p:extLst>
      <p:ext uri="{BB962C8B-B14F-4D97-AF65-F5344CB8AC3E}">
        <p14:creationId xmlns:p14="http://schemas.microsoft.com/office/powerpoint/2010/main" val="2622063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with image 1">
    <p:spTree>
      <p:nvGrpSpPr>
        <p:cNvPr id="1" name=""/>
        <p:cNvGrpSpPr/>
        <p:nvPr/>
      </p:nvGrpSpPr>
      <p:grpSpPr>
        <a:xfrm>
          <a:off x="0" y="0"/>
          <a:ext cx="0" cy="0"/>
          <a:chOff x="0" y="0"/>
          <a:chExt cx="0" cy="0"/>
        </a:xfrm>
      </p:grpSpPr>
      <p:pic>
        <p:nvPicPr>
          <p:cNvPr id="5" name="Picture 4" descr="A rainbow colored spiral on a black background&#10;&#10;AI-generated content may be incorrect.">
            <a:extLst>
              <a:ext uri="{FF2B5EF4-FFF2-40B4-BE49-F238E27FC236}">
                <a16:creationId xmlns:a16="http://schemas.microsoft.com/office/drawing/2014/main" id="{26424B6A-7CA9-FEF7-CF03-A03734573FD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042888" y="5375635"/>
            <a:ext cx="3531057" cy="2498190"/>
          </a:xfrm>
          <a:prstGeom prst="rect">
            <a:avLst/>
          </a:prstGeom>
        </p:spPr>
      </p:pic>
      <p:sp>
        <p:nvSpPr>
          <p:cNvPr id="4" name="Picture Placeholder 3">
            <a:extLst>
              <a:ext uri="{FF2B5EF4-FFF2-40B4-BE49-F238E27FC236}">
                <a16:creationId xmlns:a16="http://schemas.microsoft.com/office/drawing/2014/main" id="{AAF4325F-F5E0-659F-938B-634A3C6A0AD7}"/>
              </a:ext>
            </a:extLst>
          </p:cNvPr>
          <p:cNvSpPr>
            <a:spLocks noGrp="1"/>
          </p:cNvSpPr>
          <p:nvPr>
            <p:ph type="pic" sz="quarter" idx="11"/>
          </p:nvPr>
        </p:nvSpPr>
        <p:spPr>
          <a:xfrm>
            <a:off x="0" y="0"/>
            <a:ext cx="4778375" cy="6858000"/>
          </a:xfrm>
          <a:prstGeom prst="rect">
            <a:avLst/>
          </a:prstGeom>
          <a:solidFill>
            <a:schemeClr val="tx2"/>
          </a:solidFill>
        </p:spPr>
        <p:txBody>
          <a:bodyPr/>
          <a:lstStyle/>
          <a:p>
            <a:endParaRPr lang="en-US"/>
          </a:p>
        </p:txBody>
      </p:sp>
      <p:sp>
        <p:nvSpPr>
          <p:cNvPr id="11" name="Title 1">
            <a:extLst>
              <a:ext uri="{FF2B5EF4-FFF2-40B4-BE49-F238E27FC236}">
                <a16:creationId xmlns:a16="http://schemas.microsoft.com/office/drawing/2014/main" id="{A6B9519C-3FC3-CD7D-3A03-726071CB3EE5}"/>
              </a:ext>
            </a:extLst>
          </p:cNvPr>
          <p:cNvSpPr>
            <a:spLocks noGrp="1"/>
          </p:cNvSpPr>
          <p:nvPr>
            <p:ph type="title" hasCustomPrompt="1"/>
          </p:nvPr>
        </p:nvSpPr>
        <p:spPr>
          <a:xfrm>
            <a:off x="5086421" y="1266093"/>
            <a:ext cx="6660104" cy="588718"/>
          </a:xfrm>
          <a:prstGeom prst="rect">
            <a:avLst/>
          </a:prstGeom>
        </p:spPr>
        <p:txBody>
          <a:bodyPr/>
          <a:lstStyle>
            <a:lvl1pPr>
              <a:defRPr sz="3200" b="0">
                <a:solidFill>
                  <a:schemeClr val="accent1"/>
                </a:solidFill>
              </a:defRPr>
            </a:lvl1pPr>
          </a:lstStyle>
          <a:p>
            <a:r>
              <a:rPr lang="en-GB"/>
              <a:t>Slide title</a:t>
            </a:r>
            <a:endParaRPr lang="en-US"/>
          </a:p>
        </p:txBody>
      </p:sp>
      <p:sp>
        <p:nvSpPr>
          <p:cNvPr id="6" name="Freeform 5">
            <a:extLst>
              <a:ext uri="{FF2B5EF4-FFF2-40B4-BE49-F238E27FC236}">
                <a16:creationId xmlns:a16="http://schemas.microsoft.com/office/drawing/2014/main" id="{E1C82BF8-D9C0-099C-85CC-CCE84F436845}"/>
              </a:ext>
            </a:extLst>
          </p:cNvPr>
          <p:cNvSpPr/>
          <p:nvPr userDrawn="1"/>
        </p:nvSpPr>
        <p:spPr>
          <a:xfrm>
            <a:off x="2271463" y="-60447"/>
            <a:ext cx="4184" cy="4177"/>
          </a:xfrm>
          <a:custGeom>
            <a:avLst/>
            <a:gdLst>
              <a:gd name="csX0" fmla="*/ 0 w 4184"/>
              <a:gd name="csY0" fmla="*/ 0 h 4177"/>
              <a:gd name="csX1" fmla="*/ 0 w 4184"/>
              <a:gd name="csY1" fmla="*/ 0 h 4177"/>
              <a:gd name="csX2" fmla="*/ 0 w 4184"/>
              <a:gd name="csY2" fmla="*/ 0 h 4177"/>
              <a:gd name="csX3" fmla="*/ 0 w 4184"/>
              <a:gd name="csY3" fmla="*/ 0 h 4177"/>
            </a:gdLst>
            <a:ahLst/>
            <a:cxnLst>
              <a:cxn ang="0">
                <a:pos x="csX0" y="csY0"/>
              </a:cxn>
              <a:cxn ang="0">
                <a:pos x="csX1" y="csY1"/>
              </a:cxn>
              <a:cxn ang="0">
                <a:pos x="csX2" y="csY2"/>
              </a:cxn>
              <a:cxn ang="0">
                <a:pos x="csX3" y="csY3"/>
              </a:cxn>
            </a:cxnLst>
            <a:rect l="l" t="t" r="r" b="b"/>
            <a:pathLst>
              <a:path w="4184" h="4177">
                <a:moveTo>
                  <a:pt x="0" y="0"/>
                </a:moveTo>
                <a:lnTo>
                  <a:pt x="0" y="0"/>
                </a:lnTo>
                <a:lnTo>
                  <a:pt x="0" y="0"/>
                </a:lnTo>
                <a:lnTo>
                  <a:pt x="0" y="0"/>
                </a:lnTo>
                <a:close/>
              </a:path>
            </a:pathLst>
          </a:custGeom>
          <a:solidFill>
            <a:srgbClr val="000000"/>
          </a:solidFill>
          <a:ln w="4174" cap="flat">
            <a:noFill/>
            <a:prstDash val="solid"/>
            <a:miter/>
          </a:ln>
        </p:spPr>
        <p:txBody>
          <a:bodyPr/>
          <a:lstStyle/>
          <a:p>
            <a:endParaRPr lang="en-US"/>
          </a:p>
        </p:txBody>
      </p:sp>
      <p:sp>
        <p:nvSpPr>
          <p:cNvPr id="2" name="Text Placeholder 4">
            <a:extLst>
              <a:ext uri="{FF2B5EF4-FFF2-40B4-BE49-F238E27FC236}">
                <a16:creationId xmlns:a16="http://schemas.microsoft.com/office/drawing/2014/main" id="{1522ED1C-02C5-C0B1-E2DF-545E3E7468BC}"/>
              </a:ext>
            </a:extLst>
          </p:cNvPr>
          <p:cNvSpPr>
            <a:spLocks noGrp="1"/>
          </p:cNvSpPr>
          <p:nvPr>
            <p:ph type="body" sz="quarter" idx="12"/>
          </p:nvPr>
        </p:nvSpPr>
        <p:spPr>
          <a:xfrm>
            <a:off x="5086419" y="1989749"/>
            <a:ext cx="6660104" cy="3983347"/>
          </a:xfrm>
          <a:prstGeom prst="rect">
            <a:avLst/>
          </a:prstGeom>
        </p:spPr>
        <p:txBody>
          <a:bodyPr/>
          <a:lstStyle>
            <a:lvl1pPr>
              <a:defRPr sz="2400"/>
            </a:lvl1pPr>
            <a:lvl2pPr>
              <a:defRPr sz="2200"/>
            </a:lvl2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Slide Number Placeholder 6">
            <a:extLst>
              <a:ext uri="{FF2B5EF4-FFF2-40B4-BE49-F238E27FC236}">
                <a16:creationId xmlns:a16="http://schemas.microsoft.com/office/drawing/2014/main" id="{781DF541-9BE3-BCDB-CEF9-A2C5D86325B1}"/>
              </a:ext>
            </a:extLst>
          </p:cNvPr>
          <p:cNvSpPr>
            <a:spLocks noGrp="1"/>
          </p:cNvSpPr>
          <p:nvPr>
            <p:ph type="sldNum" sz="quarter" idx="4"/>
          </p:nvPr>
        </p:nvSpPr>
        <p:spPr>
          <a:xfrm>
            <a:off x="8968110" y="6282082"/>
            <a:ext cx="2743200" cy="365125"/>
          </a:xfrm>
          <a:prstGeom prst="rect">
            <a:avLst/>
          </a:prstGeom>
        </p:spPr>
        <p:txBody>
          <a:bodyPr vert="horz" lIns="91440" tIns="45720" rIns="91440" bIns="45720" rtlCol="0" anchor="ctr"/>
          <a:lstStyle>
            <a:lvl1pPr algn="r">
              <a:defRPr sz="1200">
                <a:solidFill>
                  <a:srgbClr val="000000"/>
                </a:solidFill>
              </a:defRPr>
            </a:lvl1pPr>
          </a:lstStyle>
          <a:p>
            <a:fld id="{D3063739-E727-9740-BA21-440A9D8DFB28}" type="slidenum">
              <a:rPr lang="en-US" smtClean="0"/>
              <a:pPr/>
              <a:t>‹#›</a:t>
            </a:fld>
            <a:endParaRPr lang="en-US"/>
          </a:p>
        </p:txBody>
      </p:sp>
    </p:spTree>
    <p:extLst>
      <p:ext uri="{BB962C8B-B14F-4D97-AF65-F5344CB8AC3E}">
        <p14:creationId xmlns:p14="http://schemas.microsoft.com/office/powerpoint/2010/main" val="31774186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with image 2">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AAF4325F-F5E0-659F-938B-634A3C6A0AD7}"/>
              </a:ext>
            </a:extLst>
          </p:cNvPr>
          <p:cNvSpPr>
            <a:spLocks noGrp="1"/>
          </p:cNvSpPr>
          <p:nvPr>
            <p:ph type="pic" sz="quarter" idx="11"/>
          </p:nvPr>
        </p:nvSpPr>
        <p:spPr>
          <a:xfrm>
            <a:off x="0" y="0"/>
            <a:ext cx="4778375" cy="6858000"/>
          </a:xfrm>
          <a:prstGeom prst="rect">
            <a:avLst/>
          </a:prstGeom>
          <a:solidFill>
            <a:schemeClr val="tx2"/>
          </a:solidFill>
        </p:spPr>
        <p:txBody>
          <a:bodyPr/>
          <a:lstStyle/>
          <a:p>
            <a:endParaRPr lang="en-US"/>
          </a:p>
        </p:txBody>
      </p:sp>
      <p:sp>
        <p:nvSpPr>
          <p:cNvPr id="11" name="Title 1">
            <a:extLst>
              <a:ext uri="{FF2B5EF4-FFF2-40B4-BE49-F238E27FC236}">
                <a16:creationId xmlns:a16="http://schemas.microsoft.com/office/drawing/2014/main" id="{A6B9519C-3FC3-CD7D-3A03-726071CB3EE5}"/>
              </a:ext>
            </a:extLst>
          </p:cNvPr>
          <p:cNvSpPr>
            <a:spLocks noGrp="1"/>
          </p:cNvSpPr>
          <p:nvPr>
            <p:ph type="title" hasCustomPrompt="1"/>
          </p:nvPr>
        </p:nvSpPr>
        <p:spPr>
          <a:xfrm>
            <a:off x="5086421" y="1266093"/>
            <a:ext cx="6660104" cy="588718"/>
          </a:xfrm>
          <a:prstGeom prst="rect">
            <a:avLst/>
          </a:prstGeom>
        </p:spPr>
        <p:txBody>
          <a:bodyPr/>
          <a:lstStyle>
            <a:lvl1pPr>
              <a:defRPr sz="3200" b="0">
                <a:solidFill>
                  <a:schemeClr val="accent1"/>
                </a:solidFill>
              </a:defRPr>
            </a:lvl1pPr>
          </a:lstStyle>
          <a:p>
            <a:r>
              <a:rPr lang="en-GB"/>
              <a:t>Slide title</a:t>
            </a:r>
            <a:endParaRPr lang="en-US"/>
          </a:p>
        </p:txBody>
      </p:sp>
      <p:sp>
        <p:nvSpPr>
          <p:cNvPr id="6" name="Freeform 5">
            <a:extLst>
              <a:ext uri="{FF2B5EF4-FFF2-40B4-BE49-F238E27FC236}">
                <a16:creationId xmlns:a16="http://schemas.microsoft.com/office/drawing/2014/main" id="{E1C82BF8-D9C0-099C-85CC-CCE84F436845}"/>
              </a:ext>
            </a:extLst>
          </p:cNvPr>
          <p:cNvSpPr/>
          <p:nvPr userDrawn="1"/>
        </p:nvSpPr>
        <p:spPr>
          <a:xfrm>
            <a:off x="2271463" y="-60447"/>
            <a:ext cx="4184" cy="4177"/>
          </a:xfrm>
          <a:custGeom>
            <a:avLst/>
            <a:gdLst>
              <a:gd name="csX0" fmla="*/ 0 w 4184"/>
              <a:gd name="csY0" fmla="*/ 0 h 4177"/>
              <a:gd name="csX1" fmla="*/ 0 w 4184"/>
              <a:gd name="csY1" fmla="*/ 0 h 4177"/>
              <a:gd name="csX2" fmla="*/ 0 w 4184"/>
              <a:gd name="csY2" fmla="*/ 0 h 4177"/>
              <a:gd name="csX3" fmla="*/ 0 w 4184"/>
              <a:gd name="csY3" fmla="*/ 0 h 4177"/>
            </a:gdLst>
            <a:ahLst/>
            <a:cxnLst>
              <a:cxn ang="0">
                <a:pos x="csX0" y="csY0"/>
              </a:cxn>
              <a:cxn ang="0">
                <a:pos x="csX1" y="csY1"/>
              </a:cxn>
              <a:cxn ang="0">
                <a:pos x="csX2" y="csY2"/>
              </a:cxn>
              <a:cxn ang="0">
                <a:pos x="csX3" y="csY3"/>
              </a:cxn>
            </a:cxnLst>
            <a:rect l="l" t="t" r="r" b="b"/>
            <a:pathLst>
              <a:path w="4184" h="4177">
                <a:moveTo>
                  <a:pt x="0" y="0"/>
                </a:moveTo>
                <a:lnTo>
                  <a:pt x="0" y="0"/>
                </a:lnTo>
                <a:lnTo>
                  <a:pt x="0" y="0"/>
                </a:lnTo>
                <a:lnTo>
                  <a:pt x="0" y="0"/>
                </a:lnTo>
                <a:close/>
              </a:path>
            </a:pathLst>
          </a:custGeom>
          <a:solidFill>
            <a:srgbClr val="000000"/>
          </a:solidFill>
          <a:ln w="4174" cap="flat">
            <a:noFill/>
            <a:prstDash val="solid"/>
            <a:miter/>
          </a:ln>
        </p:spPr>
        <p:txBody>
          <a:bodyPr/>
          <a:lstStyle/>
          <a:p>
            <a:endParaRPr lang="en-US"/>
          </a:p>
        </p:txBody>
      </p:sp>
      <p:sp>
        <p:nvSpPr>
          <p:cNvPr id="2" name="Text Placeholder 4">
            <a:extLst>
              <a:ext uri="{FF2B5EF4-FFF2-40B4-BE49-F238E27FC236}">
                <a16:creationId xmlns:a16="http://schemas.microsoft.com/office/drawing/2014/main" id="{0FE32865-04A1-8B00-4B6D-219BBBB50320}"/>
              </a:ext>
            </a:extLst>
          </p:cNvPr>
          <p:cNvSpPr>
            <a:spLocks noGrp="1"/>
          </p:cNvSpPr>
          <p:nvPr>
            <p:ph type="body" sz="quarter" idx="12"/>
          </p:nvPr>
        </p:nvSpPr>
        <p:spPr>
          <a:xfrm>
            <a:off x="5086419" y="1989749"/>
            <a:ext cx="6660104" cy="3983347"/>
          </a:xfrm>
          <a:prstGeom prst="rect">
            <a:avLst/>
          </a:prstGeom>
        </p:spPr>
        <p:txBody>
          <a:bodyPr/>
          <a:lstStyle>
            <a:lvl1pPr>
              <a:defRPr sz="2400"/>
            </a:lvl1pPr>
            <a:lvl2pPr>
              <a:defRPr sz="2200"/>
            </a:lvl2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6">
            <a:extLst>
              <a:ext uri="{FF2B5EF4-FFF2-40B4-BE49-F238E27FC236}">
                <a16:creationId xmlns:a16="http://schemas.microsoft.com/office/drawing/2014/main" id="{67C99219-05EB-467E-8141-E46895A33F05}"/>
              </a:ext>
            </a:extLst>
          </p:cNvPr>
          <p:cNvSpPr>
            <a:spLocks noGrp="1"/>
          </p:cNvSpPr>
          <p:nvPr>
            <p:ph type="sldNum" sz="quarter" idx="4"/>
          </p:nvPr>
        </p:nvSpPr>
        <p:spPr>
          <a:xfrm>
            <a:off x="8968110" y="6282082"/>
            <a:ext cx="2743200" cy="365125"/>
          </a:xfrm>
          <a:prstGeom prst="rect">
            <a:avLst/>
          </a:prstGeom>
        </p:spPr>
        <p:txBody>
          <a:bodyPr vert="horz" lIns="91440" tIns="45720" rIns="91440" bIns="45720" rtlCol="0" anchor="ctr"/>
          <a:lstStyle>
            <a:lvl1pPr algn="r">
              <a:defRPr sz="1200">
                <a:solidFill>
                  <a:srgbClr val="000000"/>
                </a:solidFill>
              </a:defRPr>
            </a:lvl1pPr>
          </a:lstStyle>
          <a:p>
            <a:fld id="{D3063739-E727-9740-BA21-440A9D8DFB28}" type="slidenum">
              <a:rPr lang="en-US" smtClean="0"/>
              <a:pPr/>
              <a:t>‹#›</a:t>
            </a:fld>
            <a:endParaRPr lang="en-US"/>
          </a:p>
        </p:txBody>
      </p:sp>
    </p:spTree>
    <p:extLst>
      <p:ext uri="{BB962C8B-B14F-4D97-AF65-F5344CB8AC3E}">
        <p14:creationId xmlns:p14="http://schemas.microsoft.com/office/powerpoint/2010/main" val="35617121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ause/quote 1">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93B9D0F-6EEA-1194-D6B9-47431AD11598}"/>
              </a:ext>
            </a:extLst>
          </p:cNvPr>
          <p:cNvSpPr>
            <a:spLocks noGrp="1"/>
          </p:cNvSpPr>
          <p:nvPr>
            <p:ph type="title" hasCustomPrompt="1"/>
          </p:nvPr>
        </p:nvSpPr>
        <p:spPr>
          <a:xfrm>
            <a:off x="6096000" y="3285392"/>
            <a:ext cx="5613400" cy="2721707"/>
          </a:xfrm>
          <a:prstGeom prst="rect">
            <a:avLst/>
          </a:prstGeom>
        </p:spPr>
        <p:txBody>
          <a:bodyPr/>
          <a:lstStyle>
            <a:lvl1pPr>
              <a:defRPr sz="3200" b="0">
                <a:solidFill>
                  <a:schemeClr val="accent1"/>
                </a:solidFill>
              </a:defRPr>
            </a:lvl1pPr>
          </a:lstStyle>
          <a:p>
            <a:r>
              <a:rPr lang="en-GB"/>
              <a:t>Pause or quote slide</a:t>
            </a:r>
            <a:endParaRPr lang="en-US"/>
          </a:p>
        </p:txBody>
      </p:sp>
      <p:sp>
        <p:nvSpPr>
          <p:cNvPr id="3" name="Freeform 2">
            <a:extLst>
              <a:ext uri="{FF2B5EF4-FFF2-40B4-BE49-F238E27FC236}">
                <a16:creationId xmlns:a16="http://schemas.microsoft.com/office/drawing/2014/main" id="{A77D5411-5E8C-4003-4CAE-51C9A1E46A02}"/>
              </a:ext>
            </a:extLst>
          </p:cNvPr>
          <p:cNvSpPr/>
          <p:nvPr userDrawn="1"/>
        </p:nvSpPr>
        <p:spPr>
          <a:xfrm>
            <a:off x="1065975" y="1174540"/>
            <a:ext cx="4499842" cy="4012707"/>
          </a:xfrm>
          <a:custGeom>
            <a:avLst/>
            <a:gdLst>
              <a:gd name="csX0" fmla="*/ 4499842 w 4499842"/>
              <a:gd name="csY0" fmla="*/ 1590997 h 4012707"/>
              <a:gd name="csX1" fmla="*/ 2817411 w 4499842"/>
              <a:gd name="csY1" fmla="*/ 4012708 h 4012707"/>
              <a:gd name="csX2" fmla="*/ 0 w 4499842"/>
              <a:gd name="csY2" fmla="*/ 0 h 4012707"/>
              <a:gd name="csX3" fmla="*/ 4499842 w 4499842"/>
              <a:gd name="csY3" fmla="*/ 1590997 h 4012707"/>
            </a:gdLst>
            <a:ahLst/>
            <a:cxnLst>
              <a:cxn ang="0">
                <a:pos x="csX0" y="csY0"/>
              </a:cxn>
              <a:cxn ang="0">
                <a:pos x="csX1" y="csY1"/>
              </a:cxn>
              <a:cxn ang="0">
                <a:pos x="csX2" y="csY2"/>
              </a:cxn>
              <a:cxn ang="0">
                <a:pos x="csX3" y="csY3"/>
              </a:cxn>
            </a:cxnLst>
            <a:rect l="l" t="t" r="r" b="b"/>
            <a:pathLst>
              <a:path w="4499842" h="4012707">
                <a:moveTo>
                  <a:pt x="4499842" y="1590997"/>
                </a:moveTo>
                <a:lnTo>
                  <a:pt x="2817411" y="4012708"/>
                </a:lnTo>
                <a:cubicBezTo>
                  <a:pt x="3596006" y="2892069"/>
                  <a:pt x="0" y="0"/>
                  <a:pt x="0" y="0"/>
                </a:cubicBezTo>
                <a:cubicBezTo>
                  <a:pt x="0" y="0"/>
                  <a:pt x="3687824" y="2759785"/>
                  <a:pt x="4499842" y="1590997"/>
                </a:cubicBezTo>
                <a:close/>
              </a:path>
            </a:pathLst>
          </a:custGeom>
          <a:solidFill>
            <a:schemeClr val="accent3"/>
          </a:solidFill>
          <a:ln w="12799" cap="flat">
            <a:noFill/>
            <a:prstDash val="solid"/>
            <a:miter/>
          </a:ln>
        </p:spPr>
        <p:txBody>
          <a:bodyPr/>
          <a:lstStyle/>
          <a:p>
            <a:endParaRPr lang="en-US"/>
          </a:p>
        </p:txBody>
      </p:sp>
      <p:sp>
        <p:nvSpPr>
          <p:cNvPr id="6" name="Freeform 5">
            <a:extLst>
              <a:ext uri="{FF2B5EF4-FFF2-40B4-BE49-F238E27FC236}">
                <a16:creationId xmlns:a16="http://schemas.microsoft.com/office/drawing/2014/main" id="{E26F13CA-1359-37F0-400B-F1776680D6FC}"/>
              </a:ext>
            </a:extLst>
          </p:cNvPr>
          <p:cNvSpPr/>
          <p:nvPr userDrawn="1"/>
        </p:nvSpPr>
        <p:spPr>
          <a:xfrm>
            <a:off x="-367" y="-27777"/>
            <a:ext cx="5639669" cy="3094482"/>
          </a:xfrm>
          <a:custGeom>
            <a:avLst/>
            <a:gdLst>
              <a:gd name="csX0" fmla="*/ 0 w 5639669"/>
              <a:gd name="csY0" fmla="*/ 0 h 3094482"/>
              <a:gd name="csX1" fmla="*/ 1066342 w 5639669"/>
              <a:gd name="csY1" fmla="*/ 1215018 h 3094482"/>
              <a:gd name="csX2" fmla="*/ 5564519 w 5639669"/>
              <a:gd name="csY2" fmla="*/ 2808191 h 3094482"/>
              <a:gd name="csX3" fmla="*/ 4106318 w 5639669"/>
              <a:gd name="csY3" fmla="*/ 128 h 3094482"/>
              <a:gd name="csX4" fmla="*/ 0 w 5639669"/>
              <a:gd name="csY4" fmla="*/ 128 h 3094482"/>
            </a:gdLst>
            <a:ahLst/>
            <a:cxnLst>
              <a:cxn ang="0">
                <a:pos x="csX0" y="csY0"/>
              </a:cxn>
              <a:cxn ang="0">
                <a:pos x="csX1" y="csY1"/>
              </a:cxn>
              <a:cxn ang="0">
                <a:pos x="csX2" y="csY2"/>
              </a:cxn>
              <a:cxn ang="0">
                <a:pos x="csX3" y="csY3"/>
              </a:cxn>
              <a:cxn ang="0">
                <a:pos x="csX4" y="csY4"/>
              </a:cxn>
            </a:cxnLst>
            <a:rect l="l" t="t" r="r" b="b"/>
            <a:pathLst>
              <a:path w="5639669" h="3094482">
                <a:moveTo>
                  <a:pt x="0" y="0"/>
                </a:moveTo>
                <a:cubicBezTo>
                  <a:pt x="344093" y="390834"/>
                  <a:pt x="701632" y="797675"/>
                  <a:pt x="1066342" y="1215018"/>
                </a:cubicBezTo>
                <a:cubicBezTo>
                  <a:pt x="1066342" y="1215018"/>
                  <a:pt x="4749299" y="3971217"/>
                  <a:pt x="5564519" y="2808191"/>
                </a:cubicBezTo>
                <a:cubicBezTo>
                  <a:pt x="5893628" y="2328613"/>
                  <a:pt x="5093392" y="1173655"/>
                  <a:pt x="4106318" y="128"/>
                </a:cubicBezTo>
                <a:lnTo>
                  <a:pt x="0" y="128"/>
                </a:lnTo>
                <a:close/>
              </a:path>
            </a:pathLst>
          </a:custGeom>
          <a:solidFill>
            <a:schemeClr val="accent6"/>
          </a:solidFill>
          <a:ln w="12799" cap="flat">
            <a:noFill/>
            <a:prstDash val="solid"/>
            <a:miter/>
          </a:ln>
        </p:spPr>
        <p:txBody>
          <a:bodyPr/>
          <a:lstStyle/>
          <a:p>
            <a:endParaRPr lang="en-US"/>
          </a:p>
        </p:txBody>
      </p:sp>
      <p:sp>
        <p:nvSpPr>
          <p:cNvPr id="7" name="Freeform 6">
            <a:extLst>
              <a:ext uri="{FF2B5EF4-FFF2-40B4-BE49-F238E27FC236}">
                <a16:creationId xmlns:a16="http://schemas.microsoft.com/office/drawing/2014/main" id="{5DB96C4F-656A-6D13-FBFF-3AC74EA85E6C}"/>
              </a:ext>
            </a:extLst>
          </p:cNvPr>
          <p:cNvSpPr/>
          <p:nvPr userDrawn="1"/>
        </p:nvSpPr>
        <p:spPr>
          <a:xfrm>
            <a:off x="-1876911" y="-53177"/>
            <a:ext cx="5883494" cy="5508680"/>
          </a:xfrm>
          <a:custGeom>
            <a:avLst/>
            <a:gdLst>
              <a:gd name="csX0" fmla="*/ 2955715 w 5883494"/>
              <a:gd name="csY0" fmla="*/ 1215018 h 5508680"/>
              <a:gd name="csX1" fmla="*/ 757977 w 5883494"/>
              <a:gd name="csY1" fmla="*/ 0 h 5508680"/>
              <a:gd name="csX2" fmla="*/ 0 w 5883494"/>
              <a:gd name="csY2" fmla="*/ 0 h 5508680"/>
              <a:gd name="csX3" fmla="*/ 0 w 5883494"/>
              <a:gd name="csY3" fmla="*/ 3220283 h 5508680"/>
              <a:gd name="csX4" fmla="*/ 5770181 w 5883494"/>
              <a:gd name="csY4" fmla="*/ 5231823 h 5508680"/>
              <a:gd name="csX5" fmla="*/ 5773126 w 5883494"/>
              <a:gd name="csY5" fmla="*/ 5227598 h 5508680"/>
              <a:gd name="csX6" fmla="*/ 2955715 w 5883494"/>
              <a:gd name="csY6" fmla="*/ 1214889 h 550868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883494" h="5508680">
                <a:moveTo>
                  <a:pt x="2955715" y="1215018"/>
                </a:moveTo>
                <a:cubicBezTo>
                  <a:pt x="2675907" y="1071592"/>
                  <a:pt x="1808312" y="568451"/>
                  <a:pt x="757977" y="0"/>
                </a:cubicBezTo>
                <a:lnTo>
                  <a:pt x="0" y="0"/>
                </a:lnTo>
                <a:lnTo>
                  <a:pt x="0" y="3220283"/>
                </a:lnTo>
                <a:cubicBezTo>
                  <a:pt x="2133964" y="4552346"/>
                  <a:pt x="5122590" y="6163832"/>
                  <a:pt x="5770181" y="5231823"/>
                </a:cubicBezTo>
                <a:lnTo>
                  <a:pt x="5773126" y="5227598"/>
                </a:lnTo>
                <a:cubicBezTo>
                  <a:pt x="6551721" y="4106959"/>
                  <a:pt x="2955715" y="1214889"/>
                  <a:pt x="2955715" y="1214889"/>
                </a:cubicBezTo>
                <a:close/>
              </a:path>
            </a:pathLst>
          </a:custGeom>
          <a:solidFill>
            <a:srgbClr val="41B6E6"/>
          </a:solidFill>
          <a:ln w="12799" cap="flat">
            <a:noFill/>
            <a:prstDash val="solid"/>
            <a:miter/>
          </a:ln>
        </p:spPr>
        <p:txBody>
          <a:bodyPr/>
          <a:lstStyle/>
          <a:p>
            <a:endParaRPr lang="en-US"/>
          </a:p>
        </p:txBody>
      </p:sp>
      <p:sp>
        <p:nvSpPr>
          <p:cNvPr id="9" name="Freeform 8">
            <a:extLst>
              <a:ext uri="{FF2B5EF4-FFF2-40B4-BE49-F238E27FC236}">
                <a16:creationId xmlns:a16="http://schemas.microsoft.com/office/drawing/2014/main" id="{43394664-A9D7-2179-4C2B-5C1D9E2378D7}"/>
              </a:ext>
            </a:extLst>
          </p:cNvPr>
          <p:cNvSpPr/>
          <p:nvPr userDrawn="1"/>
        </p:nvSpPr>
        <p:spPr>
          <a:xfrm>
            <a:off x="-1889611" y="3378040"/>
            <a:ext cx="3573595" cy="3493687"/>
          </a:xfrm>
          <a:custGeom>
            <a:avLst/>
            <a:gdLst>
              <a:gd name="csX0" fmla="*/ 3573596 w 3573595"/>
              <a:gd name="csY0" fmla="*/ 3493687 h 3493687"/>
              <a:gd name="csX1" fmla="*/ 0 w 3573595"/>
              <a:gd name="csY1" fmla="*/ 0 h 3493687"/>
              <a:gd name="csX2" fmla="*/ 0 w 3573595"/>
              <a:gd name="csY2" fmla="*/ 3493687 h 3493687"/>
              <a:gd name="csX3" fmla="*/ 3573596 w 3573595"/>
              <a:gd name="csY3" fmla="*/ 3493687 h 3493687"/>
            </a:gdLst>
            <a:ahLst/>
            <a:cxnLst>
              <a:cxn ang="0">
                <a:pos x="csX0" y="csY0"/>
              </a:cxn>
              <a:cxn ang="0">
                <a:pos x="csX1" y="csY1"/>
              </a:cxn>
              <a:cxn ang="0">
                <a:pos x="csX2" y="csY2"/>
              </a:cxn>
              <a:cxn ang="0">
                <a:pos x="csX3" y="csY3"/>
              </a:cxn>
            </a:cxnLst>
            <a:rect l="l" t="t" r="r" b="b"/>
            <a:pathLst>
              <a:path w="3573595" h="3493687">
                <a:moveTo>
                  <a:pt x="3573596" y="3493687"/>
                </a:moveTo>
                <a:cubicBezTo>
                  <a:pt x="2735198" y="2334888"/>
                  <a:pt x="1167124" y="980799"/>
                  <a:pt x="0" y="0"/>
                </a:cubicBezTo>
                <a:lnTo>
                  <a:pt x="0" y="3493687"/>
                </a:lnTo>
                <a:lnTo>
                  <a:pt x="3573596" y="3493687"/>
                </a:lnTo>
                <a:close/>
              </a:path>
            </a:pathLst>
          </a:custGeom>
          <a:solidFill>
            <a:schemeClr val="accent1"/>
          </a:solidFill>
          <a:ln w="12799" cap="flat">
            <a:noFill/>
            <a:prstDash val="solid"/>
            <a:miter/>
          </a:ln>
        </p:spPr>
        <p:txBody>
          <a:bodyPr/>
          <a:lstStyle/>
          <a:p>
            <a:endParaRPr lang="en-US"/>
          </a:p>
        </p:txBody>
      </p:sp>
      <p:sp>
        <p:nvSpPr>
          <p:cNvPr id="8" name="Slide Number Placeholder 6">
            <a:extLst>
              <a:ext uri="{FF2B5EF4-FFF2-40B4-BE49-F238E27FC236}">
                <a16:creationId xmlns:a16="http://schemas.microsoft.com/office/drawing/2014/main" id="{ED1A83D2-AF53-DFA9-CF67-15A9F2C057FB}"/>
              </a:ext>
            </a:extLst>
          </p:cNvPr>
          <p:cNvSpPr>
            <a:spLocks noGrp="1"/>
          </p:cNvSpPr>
          <p:nvPr>
            <p:ph type="sldNum" sz="quarter" idx="4"/>
          </p:nvPr>
        </p:nvSpPr>
        <p:spPr>
          <a:xfrm>
            <a:off x="8968110" y="6282082"/>
            <a:ext cx="2743200" cy="365125"/>
          </a:xfrm>
          <a:prstGeom prst="rect">
            <a:avLst/>
          </a:prstGeom>
        </p:spPr>
        <p:txBody>
          <a:bodyPr vert="horz" lIns="91440" tIns="45720" rIns="91440" bIns="45720" rtlCol="0" anchor="ctr"/>
          <a:lstStyle>
            <a:lvl1pPr algn="r">
              <a:defRPr sz="1200">
                <a:solidFill>
                  <a:srgbClr val="000000"/>
                </a:solidFill>
              </a:defRPr>
            </a:lvl1pPr>
          </a:lstStyle>
          <a:p>
            <a:fld id="{D3063739-E727-9740-BA21-440A9D8DFB28}" type="slidenum">
              <a:rPr lang="en-US" smtClean="0"/>
              <a:pPr/>
              <a:t>‹#›</a:t>
            </a:fld>
            <a:endParaRPr lang="en-US"/>
          </a:p>
        </p:txBody>
      </p:sp>
    </p:spTree>
    <p:extLst>
      <p:ext uri="{BB962C8B-B14F-4D97-AF65-F5344CB8AC3E}">
        <p14:creationId xmlns:p14="http://schemas.microsoft.com/office/powerpoint/2010/main" val="38339941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ause/quote 2">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93B9D0F-6EEA-1194-D6B9-47431AD11598}"/>
              </a:ext>
            </a:extLst>
          </p:cNvPr>
          <p:cNvSpPr>
            <a:spLocks noGrp="1"/>
          </p:cNvSpPr>
          <p:nvPr>
            <p:ph type="title" hasCustomPrompt="1"/>
          </p:nvPr>
        </p:nvSpPr>
        <p:spPr>
          <a:xfrm>
            <a:off x="6096000" y="3285392"/>
            <a:ext cx="5613400" cy="2721707"/>
          </a:xfrm>
          <a:prstGeom prst="rect">
            <a:avLst/>
          </a:prstGeom>
        </p:spPr>
        <p:txBody>
          <a:bodyPr/>
          <a:lstStyle>
            <a:lvl1pPr>
              <a:defRPr sz="3200" b="0">
                <a:solidFill>
                  <a:schemeClr val="accent1"/>
                </a:solidFill>
              </a:defRPr>
            </a:lvl1pPr>
          </a:lstStyle>
          <a:p>
            <a:r>
              <a:rPr lang="en-GB"/>
              <a:t>Pause or quote slide</a:t>
            </a:r>
            <a:endParaRPr lang="en-US"/>
          </a:p>
        </p:txBody>
      </p:sp>
      <p:sp>
        <p:nvSpPr>
          <p:cNvPr id="3" name="Freeform 2">
            <a:extLst>
              <a:ext uri="{FF2B5EF4-FFF2-40B4-BE49-F238E27FC236}">
                <a16:creationId xmlns:a16="http://schemas.microsoft.com/office/drawing/2014/main" id="{A77D5411-5E8C-4003-4CAE-51C9A1E46A02}"/>
              </a:ext>
            </a:extLst>
          </p:cNvPr>
          <p:cNvSpPr/>
          <p:nvPr userDrawn="1"/>
        </p:nvSpPr>
        <p:spPr>
          <a:xfrm>
            <a:off x="1065975" y="1174540"/>
            <a:ext cx="4499842" cy="4012707"/>
          </a:xfrm>
          <a:custGeom>
            <a:avLst/>
            <a:gdLst>
              <a:gd name="csX0" fmla="*/ 4499842 w 4499842"/>
              <a:gd name="csY0" fmla="*/ 1590997 h 4012707"/>
              <a:gd name="csX1" fmla="*/ 2817411 w 4499842"/>
              <a:gd name="csY1" fmla="*/ 4012708 h 4012707"/>
              <a:gd name="csX2" fmla="*/ 0 w 4499842"/>
              <a:gd name="csY2" fmla="*/ 0 h 4012707"/>
              <a:gd name="csX3" fmla="*/ 4499842 w 4499842"/>
              <a:gd name="csY3" fmla="*/ 1590997 h 4012707"/>
            </a:gdLst>
            <a:ahLst/>
            <a:cxnLst>
              <a:cxn ang="0">
                <a:pos x="csX0" y="csY0"/>
              </a:cxn>
              <a:cxn ang="0">
                <a:pos x="csX1" y="csY1"/>
              </a:cxn>
              <a:cxn ang="0">
                <a:pos x="csX2" y="csY2"/>
              </a:cxn>
              <a:cxn ang="0">
                <a:pos x="csX3" y="csY3"/>
              </a:cxn>
            </a:cxnLst>
            <a:rect l="l" t="t" r="r" b="b"/>
            <a:pathLst>
              <a:path w="4499842" h="4012707">
                <a:moveTo>
                  <a:pt x="4499842" y="1590997"/>
                </a:moveTo>
                <a:lnTo>
                  <a:pt x="2817411" y="4012708"/>
                </a:lnTo>
                <a:cubicBezTo>
                  <a:pt x="3596006" y="2892069"/>
                  <a:pt x="0" y="0"/>
                  <a:pt x="0" y="0"/>
                </a:cubicBezTo>
                <a:cubicBezTo>
                  <a:pt x="0" y="0"/>
                  <a:pt x="3687824" y="2759785"/>
                  <a:pt x="4499842" y="1590997"/>
                </a:cubicBezTo>
                <a:close/>
              </a:path>
            </a:pathLst>
          </a:custGeom>
          <a:solidFill>
            <a:schemeClr val="accent4"/>
          </a:solidFill>
          <a:ln w="12799" cap="flat">
            <a:noFill/>
            <a:prstDash val="solid"/>
            <a:miter/>
          </a:ln>
        </p:spPr>
        <p:txBody>
          <a:bodyPr/>
          <a:lstStyle/>
          <a:p>
            <a:endParaRPr lang="en-US"/>
          </a:p>
        </p:txBody>
      </p:sp>
      <p:sp>
        <p:nvSpPr>
          <p:cNvPr id="6" name="Freeform 5">
            <a:extLst>
              <a:ext uri="{FF2B5EF4-FFF2-40B4-BE49-F238E27FC236}">
                <a16:creationId xmlns:a16="http://schemas.microsoft.com/office/drawing/2014/main" id="{E26F13CA-1359-37F0-400B-F1776680D6FC}"/>
              </a:ext>
            </a:extLst>
          </p:cNvPr>
          <p:cNvSpPr/>
          <p:nvPr userDrawn="1"/>
        </p:nvSpPr>
        <p:spPr>
          <a:xfrm>
            <a:off x="-367" y="-27777"/>
            <a:ext cx="5639669" cy="3094482"/>
          </a:xfrm>
          <a:custGeom>
            <a:avLst/>
            <a:gdLst>
              <a:gd name="csX0" fmla="*/ 0 w 5639669"/>
              <a:gd name="csY0" fmla="*/ 0 h 3094482"/>
              <a:gd name="csX1" fmla="*/ 1066342 w 5639669"/>
              <a:gd name="csY1" fmla="*/ 1215018 h 3094482"/>
              <a:gd name="csX2" fmla="*/ 5564519 w 5639669"/>
              <a:gd name="csY2" fmla="*/ 2808191 h 3094482"/>
              <a:gd name="csX3" fmla="*/ 4106318 w 5639669"/>
              <a:gd name="csY3" fmla="*/ 128 h 3094482"/>
              <a:gd name="csX4" fmla="*/ 0 w 5639669"/>
              <a:gd name="csY4" fmla="*/ 128 h 3094482"/>
            </a:gdLst>
            <a:ahLst/>
            <a:cxnLst>
              <a:cxn ang="0">
                <a:pos x="csX0" y="csY0"/>
              </a:cxn>
              <a:cxn ang="0">
                <a:pos x="csX1" y="csY1"/>
              </a:cxn>
              <a:cxn ang="0">
                <a:pos x="csX2" y="csY2"/>
              </a:cxn>
              <a:cxn ang="0">
                <a:pos x="csX3" y="csY3"/>
              </a:cxn>
              <a:cxn ang="0">
                <a:pos x="csX4" y="csY4"/>
              </a:cxn>
            </a:cxnLst>
            <a:rect l="l" t="t" r="r" b="b"/>
            <a:pathLst>
              <a:path w="5639669" h="3094482">
                <a:moveTo>
                  <a:pt x="0" y="0"/>
                </a:moveTo>
                <a:cubicBezTo>
                  <a:pt x="344093" y="390834"/>
                  <a:pt x="701632" y="797675"/>
                  <a:pt x="1066342" y="1215018"/>
                </a:cubicBezTo>
                <a:cubicBezTo>
                  <a:pt x="1066342" y="1215018"/>
                  <a:pt x="4749299" y="3971217"/>
                  <a:pt x="5564519" y="2808191"/>
                </a:cubicBezTo>
                <a:cubicBezTo>
                  <a:pt x="5893628" y="2328613"/>
                  <a:pt x="5093392" y="1173655"/>
                  <a:pt x="4106318" y="128"/>
                </a:cubicBezTo>
                <a:lnTo>
                  <a:pt x="0" y="128"/>
                </a:lnTo>
                <a:close/>
              </a:path>
            </a:pathLst>
          </a:custGeom>
          <a:solidFill>
            <a:srgbClr val="330072"/>
          </a:solidFill>
          <a:ln w="12799" cap="flat">
            <a:noFill/>
            <a:prstDash val="solid"/>
            <a:miter/>
          </a:ln>
        </p:spPr>
        <p:txBody>
          <a:bodyPr/>
          <a:lstStyle/>
          <a:p>
            <a:endParaRPr lang="en-US"/>
          </a:p>
        </p:txBody>
      </p:sp>
      <p:sp>
        <p:nvSpPr>
          <p:cNvPr id="7" name="Freeform 6">
            <a:extLst>
              <a:ext uri="{FF2B5EF4-FFF2-40B4-BE49-F238E27FC236}">
                <a16:creationId xmlns:a16="http://schemas.microsoft.com/office/drawing/2014/main" id="{5DB96C4F-656A-6D13-FBFF-3AC74EA85E6C}"/>
              </a:ext>
            </a:extLst>
          </p:cNvPr>
          <p:cNvSpPr/>
          <p:nvPr userDrawn="1"/>
        </p:nvSpPr>
        <p:spPr>
          <a:xfrm>
            <a:off x="-1876911" y="-53177"/>
            <a:ext cx="5883494" cy="5508680"/>
          </a:xfrm>
          <a:custGeom>
            <a:avLst/>
            <a:gdLst>
              <a:gd name="csX0" fmla="*/ 2955715 w 5883494"/>
              <a:gd name="csY0" fmla="*/ 1215018 h 5508680"/>
              <a:gd name="csX1" fmla="*/ 757977 w 5883494"/>
              <a:gd name="csY1" fmla="*/ 0 h 5508680"/>
              <a:gd name="csX2" fmla="*/ 0 w 5883494"/>
              <a:gd name="csY2" fmla="*/ 0 h 5508680"/>
              <a:gd name="csX3" fmla="*/ 0 w 5883494"/>
              <a:gd name="csY3" fmla="*/ 3220283 h 5508680"/>
              <a:gd name="csX4" fmla="*/ 5770181 w 5883494"/>
              <a:gd name="csY4" fmla="*/ 5231823 h 5508680"/>
              <a:gd name="csX5" fmla="*/ 5773126 w 5883494"/>
              <a:gd name="csY5" fmla="*/ 5227598 h 5508680"/>
              <a:gd name="csX6" fmla="*/ 2955715 w 5883494"/>
              <a:gd name="csY6" fmla="*/ 1214889 h 550868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883494" h="5508680">
                <a:moveTo>
                  <a:pt x="2955715" y="1215018"/>
                </a:moveTo>
                <a:cubicBezTo>
                  <a:pt x="2675907" y="1071592"/>
                  <a:pt x="1808312" y="568451"/>
                  <a:pt x="757977" y="0"/>
                </a:cubicBezTo>
                <a:lnTo>
                  <a:pt x="0" y="0"/>
                </a:lnTo>
                <a:lnTo>
                  <a:pt x="0" y="3220283"/>
                </a:lnTo>
                <a:cubicBezTo>
                  <a:pt x="2133964" y="4552346"/>
                  <a:pt x="5122590" y="6163832"/>
                  <a:pt x="5770181" y="5231823"/>
                </a:cubicBezTo>
                <a:lnTo>
                  <a:pt x="5773126" y="5227598"/>
                </a:lnTo>
                <a:cubicBezTo>
                  <a:pt x="6551721" y="4106959"/>
                  <a:pt x="2955715" y="1214889"/>
                  <a:pt x="2955715" y="1214889"/>
                </a:cubicBezTo>
                <a:close/>
              </a:path>
            </a:pathLst>
          </a:custGeom>
          <a:solidFill>
            <a:srgbClr val="7C2855"/>
          </a:solidFill>
          <a:ln w="12799" cap="flat">
            <a:noFill/>
            <a:prstDash val="solid"/>
            <a:miter/>
          </a:ln>
        </p:spPr>
        <p:txBody>
          <a:bodyPr/>
          <a:lstStyle/>
          <a:p>
            <a:endParaRPr lang="en-US"/>
          </a:p>
        </p:txBody>
      </p:sp>
      <p:sp>
        <p:nvSpPr>
          <p:cNvPr id="9" name="Freeform 8">
            <a:extLst>
              <a:ext uri="{FF2B5EF4-FFF2-40B4-BE49-F238E27FC236}">
                <a16:creationId xmlns:a16="http://schemas.microsoft.com/office/drawing/2014/main" id="{43394664-A9D7-2179-4C2B-5C1D9E2378D7}"/>
              </a:ext>
            </a:extLst>
          </p:cNvPr>
          <p:cNvSpPr/>
          <p:nvPr userDrawn="1"/>
        </p:nvSpPr>
        <p:spPr>
          <a:xfrm>
            <a:off x="-1889611" y="3378040"/>
            <a:ext cx="3573595" cy="3493687"/>
          </a:xfrm>
          <a:custGeom>
            <a:avLst/>
            <a:gdLst>
              <a:gd name="csX0" fmla="*/ 3573596 w 3573595"/>
              <a:gd name="csY0" fmla="*/ 3493687 h 3493687"/>
              <a:gd name="csX1" fmla="*/ 0 w 3573595"/>
              <a:gd name="csY1" fmla="*/ 0 h 3493687"/>
              <a:gd name="csX2" fmla="*/ 0 w 3573595"/>
              <a:gd name="csY2" fmla="*/ 3493687 h 3493687"/>
              <a:gd name="csX3" fmla="*/ 3573596 w 3573595"/>
              <a:gd name="csY3" fmla="*/ 3493687 h 3493687"/>
            </a:gdLst>
            <a:ahLst/>
            <a:cxnLst>
              <a:cxn ang="0">
                <a:pos x="csX0" y="csY0"/>
              </a:cxn>
              <a:cxn ang="0">
                <a:pos x="csX1" y="csY1"/>
              </a:cxn>
              <a:cxn ang="0">
                <a:pos x="csX2" y="csY2"/>
              </a:cxn>
              <a:cxn ang="0">
                <a:pos x="csX3" y="csY3"/>
              </a:cxn>
            </a:cxnLst>
            <a:rect l="l" t="t" r="r" b="b"/>
            <a:pathLst>
              <a:path w="3573595" h="3493687">
                <a:moveTo>
                  <a:pt x="3573596" y="3493687"/>
                </a:moveTo>
                <a:cubicBezTo>
                  <a:pt x="2735198" y="2334888"/>
                  <a:pt x="1167124" y="980799"/>
                  <a:pt x="0" y="0"/>
                </a:cubicBezTo>
                <a:lnTo>
                  <a:pt x="0" y="3493687"/>
                </a:lnTo>
                <a:lnTo>
                  <a:pt x="3573596" y="3493687"/>
                </a:lnTo>
                <a:close/>
              </a:path>
            </a:pathLst>
          </a:custGeom>
          <a:solidFill>
            <a:schemeClr val="accent5"/>
          </a:solidFill>
          <a:ln w="12799" cap="flat">
            <a:noFill/>
            <a:prstDash val="solid"/>
            <a:miter/>
          </a:ln>
        </p:spPr>
        <p:txBody>
          <a:bodyPr/>
          <a:lstStyle/>
          <a:p>
            <a:endParaRPr lang="en-US"/>
          </a:p>
        </p:txBody>
      </p:sp>
      <p:sp>
        <p:nvSpPr>
          <p:cNvPr id="8" name="Slide Number Placeholder 6">
            <a:extLst>
              <a:ext uri="{FF2B5EF4-FFF2-40B4-BE49-F238E27FC236}">
                <a16:creationId xmlns:a16="http://schemas.microsoft.com/office/drawing/2014/main" id="{9D32F8EA-4A50-D18B-7ED5-5A18CE44FC3F}"/>
              </a:ext>
            </a:extLst>
          </p:cNvPr>
          <p:cNvSpPr>
            <a:spLocks noGrp="1"/>
          </p:cNvSpPr>
          <p:nvPr>
            <p:ph type="sldNum" sz="quarter" idx="4"/>
          </p:nvPr>
        </p:nvSpPr>
        <p:spPr>
          <a:xfrm>
            <a:off x="8968110" y="6282082"/>
            <a:ext cx="2743200" cy="365125"/>
          </a:xfrm>
          <a:prstGeom prst="rect">
            <a:avLst/>
          </a:prstGeom>
        </p:spPr>
        <p:txBody>
          <a:bodyPr vert="horz" lIns="91440" tIns="45720" rIns="91440" bIns="45720" rtlCol="0" anchor="ctr"/>
          <a:lstStyle>
            <a:lvl1pPr algn="r">
              <a:defRPr sz="1200">
                <a:solidFill>
                  <a:srgbClr val="000000"/>
                </a:solidFill>
              </a:defRPr>
            </a:lvl1pPr>
          </a:lstStyle>
          <a:p>
            <a:fld id="{D3063739-E727-9740-BA21-440A9D8DFB28}" type="slidenum">
              <a:rPr lang="en-US" smtClean="0"/>
              <a:pPr/>
              <a:t>‹#›</a:t>
            </a:fld>
            <a:endParaRPr lang="en-US"/>
          </a:p>
        </p:txBody>
      </p:sp>
    </p:spTree>
    <p:extLst>
      <p:ext uri="{BB962C8B-B14F-4D97-AF65-F5344CB8AC3E}">
        <p14:creationId xmlns:p14="http://schemas.microsoft.com/office/powerpoint/2010/main" val="13848798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ause/quote with image 1">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93B9D0F-6EEA-1194-D6B9-47431AD11598}"/>
              </a:ext>
            </a:extLst>
          </p:cNvPr>
          <p:cNvSpPr>
            <a:spLocks noGrp="1"/>
          </p:cNvSpPr>
          <p:nvPr>
            <p:ph type="title" hasCustomPrompt="1"/>
          </p:nvPr>
        </p:nvSpPr>
        <p:spPr>
          <a:xfrm>
            <a:off x="673100" y="3604682"/>
            <a:ext cx="5944983" cy="2790730"/>
          </a:xfrm>
          <a:prstGeom prst="rect">
            <a:avLst/>
          </a:prstGeom>
        </p:spPr>
        <p:txBody>
          <a:bodyPr/>
          <a:lstStyle>
            <a:lvl1pPr>
              <a:defRPr sz="3200" b="0">
                <a:solidFill>
                  <a:schemeClr val="accent1"/>
                </a:solidFill>
              </a:defRPr>
            </a:lvl1pPr>
          </a:lstStyle>
          <a:p>
            <a:r>
              <a:rPr lang="en-GB"/>
              <a:t>Pause or quote slide</a:t>
            </a:r>
            <a:endParaRPr lang="en-US"/>
          </a:p>
        </p:txBody>
      </p:sp>
      <p:sp>
        <p:nvSpPr>
          <p:cNvPr id="13" name="Picture Placeholder 12">
            <a:extLst>
              <a:ext uri="{FF2B5EF4-FFF2-40B4-BE49-F238E27FC236}">
                <a16:creationId xmlns:a16="http://schemas.microsoft.com/office/drawing/2014/main" id="{EAD296CC-6408-1353-A719-E219C8249A14}"/>
              </a:ext>
            </a:extLst>
          </p:cNvPr>
          <p:cNvSpPr>
            <a:spLocks noGrp="1"/>
          </p:cNvSpPr>
          <p:nvPr>
            <p:ph type="pic" sz="quarter" idx="10"/>
          </p:nvPr>
        </p:nvSpPr>
        <p:spPr>
          <a:xfrm>
            <a:off x="7615918" y="3139033"/>
            <a:ext cx="4576082" cy="3722028"/>
          </a:xfrm>
          <a:custGeom>
            <a:avLst/>
            <a:gdLst>
              <a:gd name="csX0" fmla="*/ 1871260 w 4576082"/>
              <a:gd name="csY0" fmla="*/ 177 h 3722028"/>
              <a:gd name="csX1" fmla="*/ 4323184 w 4576082"/>
              <a:gd name="csY1" fmla="*/ 872629 h 3722028"/>
              <a:gd name="csX2" fmla="*/ 4576082 w 4576082"/>
              <a:gd name="csY2" fmla="*/ 1030958 h 3722028"/>
              <a:gd name="csX3" fmla="*/ 4576082 w 4576082"/>
              <a:gd name="csY3" fmla="*/ 3722028 h 3722028"/>
              <a:gd name="csX4" fmla="*/ 209729 w 4576082"/>
              <a:gd name="csY4" fmla="*/ 3722028 h 3722028"/>
              <a:gd name="csX5" fmla="*/ 874331 w 4576082"/>
              <a:gd name="csY5" fmla="*/ 325190 h 3722028"/>
              <a:gd name="csX6" fmla="*/ 889275 w 4576082"/>
              <a:gd name="csY6" fmla="*/ 313969 h 3722028"/>
              <a:gd name="csX7" fmla="*/ 1871260 w 4576082"/>
              <a:gd name="csY7" fmla="*/ 177 h 372202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576082" h="3722028">
                <a:moveTo>
                  <a:pt x="1871260" y="177"/>
                </a:moveTo>
                <a:cubicBezTo>
                  <a:pt x="2600945" y="-9109"/>
                  <a:pt x="3459874" y="348184"/>
                  <a:pt x="4323184" y="872629"/>
                </a:cubicBezTo>
                <a:lnTo>
                  <a:pt x="4576082" y="1030958"/>
                </a:lnTo>
                <a:lnTo>
                  <a:pt x="4576082" y="3722028"/>
                </a:lnTo>
                <a:lnTo>
                  <a:pt x="209729" y="3722028"/>
                </a:lnTo>
                <a:cubicBezTo>
                  <a:pt x="-331509" y="1408972"/>
                  <a:pt x="277598" y="771464"/>
                  <a:pt x="874331" y="325190"/>
                </a:cubicBezTo>
                <a:lnTo>
                  <a:pt x="889275" y="313969"/>
                </a:lnTo>
                <a:cubicBezTo>
                  <a:pt x="1173887" y="101108"/>
                  <a:pt x="1506418" y="4820"/>
                  <a:pt x="1871260" y="177"/>
                </a:cubicBezTo>
                <a:close/>
              </a:path>
            </a:pathLst>
          </a:custGeom>
          <a:solidFill>
            <a:schemeClr val="tx2"/>
          </a:solidFill>
        </p:spPr>
        <p:txBody>
          <a:bodyPr wrap="square">
            <a:noAutofit/>
          </a:bodyPr>
          <a:lstStyle/>
          <a:p>
            <a:endParaRPr lang="en-US"/>
          </a:p>
        </p:txBody>
      </p:sp>
      <p:pic>
        <p:nvPicPr>
          <p:cNvPr id="14" name="Picture 1">
            <a:extLst>
              <a:ext uri="{FF2B5EF4-FFF2-40B4-BE49-F238E27FC236}">
                <a16:creationId xmlns:a16="http://schemas.microsoft.com/office/drawing/2014/main" id="{EC2A0D81-A8C1-1D54-6FC0-748091975278}"/>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rot="20767483">
            <a:off x="-820855" y="-157011"/>
            <a:ext cx="7709878" cy="2590718"/>
          </a:xfrm>
          <a:prstGeom prst="rect">
            <a:avLst/>
          </a:prstGeom>
        </p:spPr>
      </p:pic>
      <p:sp>
        <p:nvSpPr>
          <p:cNvPr id="3" name="Slide Number Placeholder 6">
            <a:extLst>
              <a:ext uri="{FF2B5EF4-FFF2-40B4-BE49-F238E27FC236}">
                <a16:creationId xmlns:a16="http://schemas.microsoft.com/office/drawing/2014/main" id="{8C932457-13A8-CFB7-11B0-E9F96B960613}"/>
              </a:ext>
            </a:extLst>
          </p:cNvPr>
          <p:cNvSpPr>
            <a:spLocks noGrp="1"/>
          </p:cNvSpPr>
          <p:nvPr>
            <p:ph type="sldNum" sz="quarter" idx="4"/>
          </p:nvPr>
        </p:nvSpPr>
        <p:spPr>
          <a:xfrm>
            <a:off x="8968110" y="6282082"/>
            <a:ext cx="2743200" cy="365125"/>
          </a:xfrm>
          <a:prstGeom prst="rect">
            <a:avLst/>
          </a:prstGeom>
        </p:spPr>
        <p:txBody>
          <a:bodyPr vert="horz" lIns="91440" tIns="45720" rIns="91440" bIns="45720" rtlCol="0" anchor="ctr"/>
          <a:lstStyle>
            <a:lvl1pPr algn="r">
              <a:defRPr sz="1200">
                <a:solidFill>
                  <a:srgbClr val="000000"/>
                </a:solidFill>
              </a:defRPr>
            </a:lvl1pPr>
          </a:lstStyle>
          <a:p>
            <a:fld id="{D3063739-E727-9740-BA21-440A9D8DFB28}" type="slidenum">
              <a:rPr lang="en-US" smtClean="0"/>
              <a:pPr/>
              <a:t>‹#›</a:t>
            </a:fld>
            <a:endParaRPr lang="en-US"/>
          </a:p>
        </p:txBody>
      </p:sp>
    </p:spTree>
    <p:extLst>
      <p:ext uri="{BB962C8B-B14F-4D97-AF65-F5344CB8AC3E}">
        <p14:creationId xmlns:p14="http://schemas.microsoft.com/office/powerpoint/2010/main" val="15214753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ause/quote with image 2">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93B9D0F-6EEA-1194-D6B9-47431AD11598}"/>
              </a:ext>
            </a:extLst>
          </p:cNvPr>
          <p:cNvSpPr>
            <a:spLocks noGrp="1"/>
          </p:cNvSpPr>
          <p:nvPr>
            <p:ph type="title" hasCustomPrompt="1"/>
          </p:nvPr>
        </p:nvSpPr>
        <p:spPr>
          <a:xfrm>
            <a:off x="673100" y="3604682"/>
            <a:ext cx="7556500" cy="2605617"/>
          </a:xfrm>
          <a:prstGeom prst="rect">
            <a:avLst/>
          </a:prstGeom>
        </p:spPr>
        <p:txBody>
          <a:bodyPr/>
          <a:lstStyle>
            <a:lvl1pPr>
              <a:defRPr sz="3200" b="0">
                <a:solidFill>
                  <a:schemeClr val="accent1"/>
                </a:solidFill>
              </a:defRPr>
            </a:lvl1pPr>
          </a:lstStyle>
          <a:p>
            <a:r>
              <a:rPr lang="en-GB"/>
              <a:t>Pause or quote slide</a:t>
            </a:r>
            <a:endParaRPr lang="en-US"/>
          </a:p>
        </p:txBody>
      </p:sp>
      <p:sp>
        <p:nvSpPr>
          <p:cNvPr id="5" name="Picture Placeholder 4">
            <a:extLst>
              <a:ext uri="{FF2B5EF4-FFF2-40B4-BE49-F238E27FC236}">
                <a16:creationId xmlns:a16="http://schemas.microsoft.com/office/drawing/2014/main" id="{BC01F84F-4EC3-A7AF-45DE-DF7CF71BEE94}"/>
              </a:ext>
            </a:extLst>
          </p:cNvPr>
          <p:cNvSpPr>
            <a:spLocks noGrp="1"/>
          </p:cNvSpPr>
          <p:nvPr>
            <p:ph type="pic" sz="quarter" idx="10"/>
          </p:nvPr>
        </p:nvSpPr>
        <p:spPr>
          <a:xfrm>
            <a:off x="8484124" y="3604682"/>
            <a:ext cx="3707876" cy="2605617"/>
          </a:xfrm>
          <a:prstGeom prst="rect">
            <a:avLst/>
          </a:prstGeom>
          <a:solidFill>
            <a:schemeClr val="accent2"/>
          </a:solidFill>
        </p:spPr>
        <p:txBody>
          <a:bodyPr/>
          <a:lstStyle/>
          <a:p>
            <a:endParaRPr lang="en-US"/>
          </a:p>
        </p:txBody>
      </p:sp>
      <p:pic>
        <p:nvPicPr>
          <p:cNvPr id="3" name="Picture 1">
            <a:extLst>
              <a:ext uri="{FF2B5EF4-FFF2-40B4-BE49-F238E27FC236}">
                <a16:creationId xmlns:a16="http://schemas.microsoft.com/office/drawing/2014/main" id="{05B38551-43D2-C4C3-55DE-63CAB6EE4149}"/>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rot="20767483">
            <a:off x="-820855" y="-157011"/>
            <a:ext cx="7709878" cy="2590718"/>
          </a:xfrm>
          <a:prstGeom prst="rect">
            <a:avLst/>
          </a:prstGeom>
        </p:spPr>
      </p:pic>
      <p:sp>
        <p:nvSpPr>
          <p:cNvPr id="9" name="Slide Number Placeholder 6">
            <a:extLst>
              <a:ext uri="{FF2B5EF4-FFF2-40B4-BE49-F238E27FC236}">
                <a16:creationId xmlns:a16="http://schemas.microsoft.com/office/drawing/2014/main" id="{84E6055D-2860-6FE0-1863-15C547908195}"/>
              </a:ext>
            </a:extLst>
          </p:cNvPr>
          <p:cNvSpPr>
            <a:spLocks noGrp="1"/>
          </p:cNvSpPr>
          <p:nvPr>
            <p:ph type="sldNum" sz="quarter" idx="4"/>
          </p:nvPr>
        </p:nvSpPr>
        <p:spPr>
          <a:xfrm>
            <a:off x="8968110" y="6282082"/>
            <a:ext cx="2743200" cy="365125"/>
          </a:xfrm>
          <a:prstGeom prst="rect">
            <a:avLst/>
          </a:prstGeom>
        </p:spPr>
        <p:txBody>
          <a:bodyPr vert="horz" lIns="91440" tIns="45720" rIns="91440" bIns="45720" rtlCol="0" anchor="ctr"/>
          <a:lstStyle>
            <a:lvl1pPr algn="r">
              <a:defRPr sz="1200">
                <a:solidFill>
                  <a:srgbClr val="000000"/>
                </a:solidFill>
              </a:defRPr>
            </a:lvl1pPr>
          </a:lstStyle>
          <a:p>
            <a:fld id="{D3063739-E727-9740-BA21-440A9D8DFB28}" type="slidenum">
              <a:rPr lang="en-US" smtClean="0"/>
              <a:pPr/>
              <a:t>‹#›</a:t>
            </a:fld>
            <a:endParaRPr lang="en-US"/>
          </a:p>
        </p:txBody>
      </p:sp>
    </p:spTree>
    <p:extLst>
      <p:ext uri="{BB962C8B-B14F-4D97-AF65-F5344CB8AC3E}">
        <p14:creationId xmlns:p14="http://schemas.microsoft.com/office/powerpoint/2010/main" val="73045216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Content slides - blank 3">
    <p:spTree>
      <p:nvGrpSpPr>
        <p:cNvPr id="1" name=""/>
        <p:cNvGrpSpPr/>
        <p:nvPr/>
      </p:nvGrpSpPr>
      <p:grpSpPr>
        <a:xfrm>
          <a:off x="0" y="0"/>
          <a:ext cx="0" cy="0"/>
          <a:chOff x="0" y="0"/>
          <a:chExt cx="0" cy="0"/>
        </a:xfrm>
      </p:grpSpPr>
      <p:sp>
        <p:nvSpPr>
          <p:cNvPr id="7" name="Text Placeholder 7">
            <a:extLst>
              <a:ext uri="{FF2B5EF4-FFF2-40B4-BE49-F238E27FC236}">
                <a16:creationId xmlns:a16="http://schemas.microsoft.com/office/drawing/2014/main" id="{3F2BB2EB-4A32-C943-B0FC-D761A86F8A6B}"/>
              </a:ext>
            </a:extLst>
          </p:cNvPr>
          <p:cNvSpPr>
            <a:spLocks noGrp="1"/>
          </p:cNvSpPr>
          <p:nvPr>
            <p:ph type="body" sz="quarter" idx="10" hasCustomPrompt="1"/>
          </p:nvPr>
        </p:nvSpPr>
        <p:spPr>
          <a:xfrm>
            <a:off x="322007" y="400476"/>
            <a:ext cx="7942762" cy="493376"/>
          </a:xfrm>
          <a:prstGeom prst="rect">
            <a:avLst/>
          </a:prstGeom>
        </p:spPr>
        <p:txBody>
          <a:bodyPr lIns="0" tIns="0" rIns="0" bIns="0"/>
          <a:lstStyle>
            <a:lvl1pPr marL="0" indent="0">
              <a:buNone/>
              <a:defRPr sz="4000" baseline="0">
                <a:solidFill>
                  <a:srgbClr val="4D4D4C"/>
                </a:solidFill>
                <a:latin typeface="Arial" panose="020B0604020202020204" pitchFamily="34" charset="0"/>
                <a:cs typeface="Arial" panose="020B0604020202020204" pitchFamily="34" charset="0"/>
              </a:defRPr>
            </a:lvl1pPr>
          </a:lstStyle>
          <a:p>
            <a:pPr lvl="0"/>
            <a:r>
              <a:rPr lang="en-GB"/>
              <a:t>Header title</a:t>
            </a:r>
          </a:p>
        </p:txBody>
      </p:sp>
    </p:spTree>
    <p:extLst>
      <p:ext uri="{BB962C8B-B14F-4D97-AF65-F5344CB8AC3E}">
        <p14:creationId xmlns:p14="http://schemas.microsoft.com/office/powerpoint/2010/main" val="2160557257"/>
      </p:ext>
    </p:extLst>
  </p:cSld>
  <p:clrMapOvr>
    <a:masterClrMapping/>
  </p:clrMapOvr>
  <p:extLst>
    <p:ext uri="{DCECCB84-F9BA-43D5-87BE-67443E8EF086}">
      <p15:sldGuideLst xmlns:p15="http://schemas.microsoft.com/office/powerpoint/2012/main">
        <p15:guide id="1" orient="horz" pos="618">
          <p15:clr>
            <a:srgbClr val="FBAE40"/>
          </p15:clr>
        </p15:guide>
        <p15:guide id="2" pos="3840">
          <p15:clr>
            <a:srgbClr val="FBAE40"/>
          </p15:clr>
        </p15:guide>
        <p15:guide id="3" orient="horz" pos="119">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2EEC07-BDD2-A763-9CD0-3081BBDFAF0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CA0ABD02-1DBB-1D2F-8E64-50BD5CCB6FA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53B9A468-86A5-8F09-80AF-E32D7D276D58}"/>
              </a:ext>
            </a:extLst>
          </p:cNvPr>
          <p:cNvSpPr>
            <a:spLocks noGrp="1"/>
          </p:cNvSpPr>
          <p:nvPr>
            <p:ph type="dt" sz="half" idx="10"/>
          </p:nvPr>
        </p:nvSpPr>
        <p:spPr/>
        <p:txBody>
          <a:bodyPr/>
          <a:lstStyle/>
          <a:p>
            <a:fld id="{6FFE5A80-C177-4400-8F24-33C67E722351}" type="datetimeFigureOut">
              <a:rPr lang="en-GB" smtClean="0"/>
              <a:t>22/07/2026</a:t>
            </a:fld>
            <a:endParaRPr lang="en-GB"/>
          </a:p>
        </p:txBody>
      </p:sp>
      <p:sp>
        <p:nvSpPr>
          <p:cNvPr id="5" name="Footer Placeholder 4">
            <a:extLst>
              <a:ext uri="{FF2B5EF4-FFF2-40B4-BE49-F238E27FC236}">
                <a16:creationId xmlns:a16="http://schemas.microsoft.com/office/drawing/2014/main" id="{2B0E7A82-3E68-0717-BAAA-8FC48149A0B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25A31D1-5BF5-1D6A-E9CC-EFB8D0F3E310}"/>
              </a:ext>
            </a:extLst>
          </p:cNvPr>
          <p:cNvSpPr>
            <a:spLocks noGrp="1"/>
          </p:cNvSpPr>
          <p:nvPr>
            <p:ph type="sldNum" sz="quarter" idx="12"/>
          </p:nvPr>
        </p:nvSpPr>
        <p:spPr/>
        <p:txBody>
          <a:bodyPr/>
          <a:lstStyle/>
          <a:p>
            <a:fld id="{3B7C3548-7924-4B92-A304-4CE122EFEF24}" type="slidenum">
              <a:rPr lang="en-GB" smtClean="0"/>
              <a:t>‹#›</a:t>
            </a:fld>
            <a:endParaRPr lang="en-GB"/>
          </a:p>
        </p:txBody>
      </p:sp>
    </p:spTree>
    <p:extLst>
      <p:ext uri="{BB962C8B-B14F-4D97-AF65-F5344CB8AC3E}">
        <p14:creationId xmlns:p14="http://schemas.microsoft.com/office/powerpoint/2010/main" val="139117139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94562-DE01-32A4-E15E-9B16E067DBC6}"/>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D3E5604D-5F42-BB7F-BC6A-B10C6B9D87AB}"/>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5FFCC132-E38A-37DD-414B-72D5B09798AB}"/>
              </a:ext>
            </a:extLst>
          </p:cNvPr>
          <p:cNvSpPr>
            <a:spLocks noGrp="1"/>
          </p:cNvSpPr>
          <p:nvPr>
            <p:ph type="dt" sz="half" idx="10"/>
          </p:nvPr>
        </p:nvSpPr>
        <p:spPr/>
        <p:txBody>
          <a:bodyPr/>
          <a:lstStyle/>
          <a:p>
            <a:fld id="{6FFE5A80-C177-4400-8F24-33C67E722351}" type="datetimeFigureOut">
              <a:rPr lang="en-GB" smtClean="0"/>
              <a:t>22/07/2026</a:t>
            </a:fld>
            <a:endParaRPr lang="en-GB"/>
          </a:p>
        </p:txBody>
      </p:sp>
      <p:sp>
        <p:nvSpPr>
          <p:cNvPr id="5" name="Footer Placeholder 4">
            <a:extLst>
              <a:ext uri="{FF2B5EF4-FFF2-40B4-BE49-F238E27FC236}">
                <a16:creationId xmlns:a16="http://schemas.microsoft.com/office/drawing/2014/main" id="{3E6C496B-CE5F-9146-1695-95A9A97D1E1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A0D411C-57C3-1067-D9E6-3BC242780582}"/>
              </a:ext>
            </a:extLst>
          </p:cNvPr>
          <p:cNvSpPr>
            <a:spLocks noGrp="1"/>
          </p:cNvSpPr>
          <p:nvPr>
            <p:ph type="sldNum" sz="quarter" idx="12"/>
          </p:nvPr>
        </p:nvSpPr>
        <p:spPr/>
        <p:txBody>
          <a:bodyPr/>
          <a:lstStyle/>
          <a:p>
            <a:fld id="{3B7C3548-7924-4B92-A304-4CE122EFEF24}" type="slidenum">
              <a:rPr lang="en-GB" smtClean="0"/>
              <a:t>‹#›</a:t>
            </a:fld>
            <a:endParaRPr lang="en-GB"/>
          </a:p>
        </p:txBody>
      </p:sp>
    </p:spTree>
    <p:extLst>
      <p:ext uri="{BB962C8B-B14F-4D97-AF65-F5344CB8AC3E}">
        <p14:creationId xmlns:p14="http://schemas.microsoft.com/office/powerpoint/2010/main" val="32035628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FF7A6-A7F5-F684-8CB7-56A8164DFA08}"/>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23BE7252-700C-DEB5-B10F-C71AF7158FD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A2BA7851-2D07-2AA6-EA15-FD11C76F96A2}"/>
              </a:ext>
            </a:extLst>
          </p:cNvPr>
          <p:cNvSpPr>
            <a:spLocks noGrp="1"/>
          </p:cNvSpPr>
          <p:nvPr>
            <p:ph type="dt" sz="half" idx="10"/>
          </p:nvPr>
        </p:nvSpPr>
        <p:spPr/>
        <p:txBody>
          <a:bodyPr/>
          <a:lstStyle/>
          <a:p>
            <a:fld id="{6FFE5A80-C177-4400-8F24-33C67E722351}" type="datetimeFigureOut">
              <a:rPr lang="en-GB" smtClean="0"/>
              <a:t>22/07/2026</a:t>
            </a:fld>
            <a:endParaRPr lang="en-GB"/>
          </a:p>
        </p:txBody>
      </p:sp>
      <p:sp>
        <p:nvSpPr>
          <p:cNvPr id="5" name="Footer Placeholder 4">
            <a:extLst>
              <a:ext uri="{FF2B5EF4-FFF2-40B4-BE49-F238E27FC236}">
                <a16:creationId xmlns:a16="http://schemas.microsoft.com/office/drawing/2014/main" id="{12BD99EA-C655-F400-C9A6-397D2E7EB3A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1D66D07-BBE1-69EF-55D3-C966E44A950E}"/>
              </a:ext>
            </a:extLst>
          </p:cNvPr>
          <p:cNvSpPr>
            <a:spLocks noGrp="1"/>
          </p:cNvSpPr>
          <p:nvPr>
            <p:ph type="sldNum" sz="quarter" idx="12"/>
          </p:nvPr>
        </p:nvSpPr>
        <p:spPr/>
        <p:txBody>
          <a:bodyPr/>
          <a:lstStyle/>
          <a:p>
            <a:fld id="{3B7C3548-7924-4B92-A304-4CE122EFEF24}" type="slidenum">
              <a:rPr lang="en-GB" smtClean="0"/>
              <a:t>‹#›</a:t>
            </a:fld>
            <a:endParaRPr lang="en-GB"/>
          </a:p>
        </p:txBody>
      </p:sp>
    </p:spTree>
    <p:extLst>
      <p:ext uri="{BB962C8B-B14F-4D97-AF65-F5344CB8AC3E}">
        <p14:creationId xmlns:p14="http://schemas.microsoft.com/office/powerpoint/2010/main" val="38479972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EB538E-819B-DA9C-80B0-62730507D9E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616A220-DC1B-B3C4-AF9B-1931E5FE09E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62B9EB4-DF22-4B4F-E519-2AEA527E842C}"/>
              </a:ext>
            </a:extLst>
          </p:cNvPr>
          <p:cNvSpPr>
            <a:spLocks noGrp="1"/>
          </p:cNvSpPr>
          <p:nvPr>
            <p:ph type="dt" sz="half" idx="10"/>
          </p:nvPr>
        </p:nvSpPr>
        <p:spPr/>
        <p:txBody>
          <a:bodyPr/>
          <a:lstStyle/>
          <a:p>
            <a:fld id="{5ACB37E9-2823-E94E-8248-D63CBCA17D31}" type="datetimeFigureOut">
              <a:rPr lang="en-US" smtClean="0"/>
              <a:t>7/22/26</a:t>
            </a:fld>
            <a:endParaRPr lang="en-US"/>
          </a:p>
        </p:txBody>
      </p:sp>
      <p:sp>
        <p:nvSpPr>
          <p:cNvPr id="5" name="Footer Placeholder 4">
            <a:extLst>
              <a:ext uri="{FF2B5EF4-FFF2-40B4-BE49-F238E27FC236}">
                <a16:creationId xmlns:a16="http://schemas.microsoft.com/office/drawing/2014/main" id="{6D7B3E4E-9BEF-5835-D766-A0E5F2D9A5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E25DAA-3445-3815-E42D-E1C16C0DE7D6}"/>
              </a:ext>
            </a:extLst>
          </p:cNvPr>
          <p:cNvSpPr>
            <a:spLocks noGrp="1"/>
          </p:cNvSpPr>
          <p:nvPr>
            <p:ph type="sldNum" sz="quarter" idx="12"/>
          </p:nvPr>
        </p:nvSpPr>
        <p:spPr/>
        <p:txBody>
          <a:bodyPr/>
          <a:lstStyle/>
          <a:p>
            <a:fld id="{12AD375C-599F-2544-9759-0E39B817C20B}" type="slidenum">
              <a:rPr lang="en-US" smtClean="0"/>
              <a:t>‹#›</a:t>
            </a:fld>
            <a:endParaRPr lang="en-US"/>
          </a:p>
        </p:txBody>
      </p:sp>
    </p:spTree>
    <p:extLst>
      <p:ext uri="{BB962C8B-B14F-4D97-AF65-F5344CB8AC3E}">
        <p14:creationId xmlns:p14="http://schemas.microsoft.com/office/powerpoint/2010/main" val="304378786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44809-4F78-829D-66BD-1147343FE510}"/>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26510B99-D742-F0EE-7357-E941CD10620D}"/>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F17A6F23-297B-252C-4076-9F527560A8D3}"/>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5357DEFC-5878-D372-D8E7-66B25ACFAB0C}"/>
              </a:ext>
            </a:extLst>
          </p:cNvPr>
          <p:cNvSpPr>
            <a:spLocks noGrp="1"/>
          </p:cNvSpPr>
          <p:nvPr>
            <p:ph type="dt" sz="half" idx="10"/>
          </p:nvPr>
        </p:nvSpPr>
        <p:spPr/>
        <p:txBody>
          <a:bodyPr/>
          <a:lstStyle/>
          <a:p>
            <a:fld id="{6FFE5A80-C177-4400-8F24-33C67E722351}" type="datetimeFigureOut">
              <a:rPr lang="en-GB" smtClean="0"/>
              <a:t>22/07/2026</a:t>
            </a:fld>
            <a:endParaRPr lang="en-GB"/>
          </a:p>
        </p:txBody>
      </p:sp>
      <p:sp>
        <p:nvSpPr>
          <p:cNvPr id="6" name="Footer Placeholder 5">
            <a:extLst>
              <a:ext uri="{FF2B5EF4-FFF2-40B4-BE49-F238E27FC236}">
                <a16:creationId xmlns:a16="http://schemas.microsoft.com/office/drawing/2014/main" id="{62CC5584-C356-2572-99FF-B3DF1EEB9DE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D4EBA55-396F-CE9D-7BEE-0C3A70B2A6FE}"/>
              </a:ext>
            </a:extLst>
          </p:cNvPr>
          <p:cNvSpPr>
            <a:spLocks noGrp="1"/>
          </p:cNvSpPr>
          <p:nvPr>
            <p:ph type="sldNum" sz="quarter" idx="12"/>
          </p:nvPr>
        </p:nvSpPr>
        <p:spPr/>
        <p:txBody>
          <a:bodyPr/>
          <a:lstStyle/>
          <a:p>
            <a:fld id="{3B7C3548-7924-4B92-A304-4CE122EFEF24}" type="slidenum">
              <a:rPr lang="en-GB" smtClean="0"/>
              <a:t>‹#›</a:t>
            </a:fld>
            <a:endParaRPr lang="en-GB"/>
          </a:p>
        </p:txBody>
      </p:sp>
    </p:spTree>
    <p:extLst>
      <p:ext uri="{BB962C8B-B14F-4D97-AF65-F5344CB8AC3E}">
        <p14:creationId xmlns:p14="http://schemas.microsoft.com/office/powerpoint/2010/main" val="25005422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792617-2BA7-97A2-F2A0-DFBE4EC5532F}"/>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5D1A16F6-6C6B-404B-2450-CC7C8BCF24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98B25DFB-73AC-5B61-F901-4B9E9136ADFA}"/>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19B90ADE-9629-19CB-A2E2-04A3FE9906E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31824122-F5F2-CCE5-23CF-E93BE087AE61}"/>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82CBF542-1D33-6E4C-192B-4B58D8568769}"/>
              </a:ext>
            </a:extLst>
          </p:cNvPr>
          <p:cNvSpPr>
            <a:spLocks noGrp="1"/>
          </p:cNvSpPr>
          <p:nvPr>
            <p:ph type="dt" sz="half" idx="10"/>
          </p:nvPr>
        </p:nvSpPr>
        <p:spPr/>
        <p:txBody>
          <a:bodyPr/>
          <a:lstStyle/>
          <a:p>
            <a:fld id="{6FFE5A80-C177-4400-8F24-33C67E722351}" type="datetimeFigureOut">
              <a:rPr lang="en-GB" smtClean="0"/>
              <a:t>22/07/2026</a:t>
            </a:fld>
            <a:endParaRPr lang="en-GB"/>
          </a:p>
        </p:txBody>
      </p:sp>
      <p:sp>
        <p:nvSpPr>
          <p:cNvPr id="8" name="Footer Placeholder 7">
            <a:extLst>
              <a:ext uri="{FF2B5EF4-FFF2-40B4-BE49-F238E27FC236}">
                <a16:creationId xmlns:a16="http://schemas.microsoft.com/office/drawing/2014/main" id="{DBA418C2-327B-4DF0-A990-5CECFFC1EA70}"/>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150C642-FB7C-7850-A7CF-012DC87E184E}"/>
              </a:ext>
            </a:extLst>
          </p:cNvPr>
          <p:cNvSpPr>
            <a:spLocks noGrp="1"/>
          </p:cNvSpPr>
          <p:nvPr>
            <p:ph type="sldNum" sz="quarter" idx="12"/>
          </p:nvPr>
        </p:nvSpPr>
        <p:spPr/>
        <p:txBody>
          <a:bodyPr/>
          <a:lstStyle/>
          <a:p>
            <a:fld id="{3B7C3548-7924-4B92-A304-4CE122EFEF24}" type="slidenum">
              <a:rPr lang="en-GB" smtClean="0"/>
              <a:t>‹#›</a:t>
            </a:fld>
            <a:endParaRPr lang="en-GB"/>
          </a:p>
        </p:txBody>
      </p:sp>
    </p:spTree>
    <p:extLst>
      <p:ext uri="{BB962C8B-B14F-4D97-AF65-F5344CB8AC3E}">
        <p14:creationId xmlns:p14="http://schemas.microsoft.com/office/powerpoint/2010/main" val="314957650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CD3D2-EF9B-4474-FBDB-BCB097C8DF19}"/>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C834389F-03B5-803F-51C2-CA1451B25127}"/>
              </a:ext>
            </a:extLst>
          </p:cNvPr>
          <p:cNvSpPr>
            <a:spLocks noGrp="1"/>
          </p:cNvSpPr>
          <p:nvPr>
            <p:ph type="dt" sz="half" idx="10"/>
          </p:nvPr>
        </p:nvSpPr>
        <p:spPr/>
        <p:txBody>
          <a:bodyPr/>
          <a:lstStyle/>
          <a:p>
            <a:fld id="{6FFE5A80-C177-4400-8F24-33C67E722351}" type="datetimeFigureOut">
              <a:rPr lang="en-GB" smtClean="0"/>
              <a:t>22/07/2026</a:t>
            </a:fld>
            <a:endParaRPr lang="en-GB"/>
          </a:p>
        </p:txBody>
      </p:sp>
      <p:sp>
        <p:nvSpPr>
          <p:cNvPr id="4" name="Footer Placeholder 3">
            <a:extLst>
              <a:ext uri="{FF2B5EF4-FFF2-40B4-BE49-F238E27FC236}">
                <a16:creationId xmlns:a16="http://schemas.microsoft.com/office/drawing/2014/main" id="{8063ED5D-D4E9-A946-DFF8-EFBFAB276C4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C4C8C3F-8814-A14F-6F91-3B869118E1AC}"/>
              </a:ext>
            </a:extLst>
          </p:cNvPr>
          <p:cNvSpPr>
            <a:spLocks noGrp="1"/>
          </p:cNvSpPr>
          <p:nvPr>
            <p:ph type="sldNum" sz="quarter" idx="12"/>
          </p:nvPr>
        </p:nvSpPr>
        <p:spPr/>
        <p:txBody>
          <a:bodyPr/>
          <a:lstStyle/>
          <a:p>
            <a:fld id="{3B7C3548-7924-4B92-A304-4CE122EFEF24}" type="slidenum">
              <a:rPr lang="en-GB" smtClean="0"/>
              <a:t>‹#›</a:t>
            </a:fld>
            <a:endParaRPr lang="en-GB"/>
          </a:p>
        </p:txBody>
      </p:sp>
    </p:spTree>
    <p:extLst>
      <p:ext uri="{BB962C8B-B14F-4D97-AF65-F5344CB8AC3E}">
        <p14:creationId xmlns:p14="http://schemas.microsoft.com/office/powerpoint/2010/main" val="371923179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C3967D4-2754-6053-EE7D-C21886EFE5FE}"/>
              </a:ext>
            </a:extLst>
          </p:cNvPr>
          <p:cNvSpPr>
            <a:spLocks noGrp="1"/>
          </p:cNvSpPr>
          <p:nvPr>
            <p:ph type="dt" sz="half" idx="10"/>
          </p:nvPr>
        </p:nvSpPr>
        <p:spPr/>
        <p:txBody>
          <a:bodyPr/>
          <a:lstStyle/>
          <a:p>
            <a:fld id="{6FFE5A80-C177-4400-8F24-33C67E722351}" type="datetimeFigureOut">
              <a:rPr lang="en-GB" smtClean="0"/>
              <a:t>22/07/2026</a:t>
            </a:fld>
            <a:endParaRPr lang="en-GB"/>
          </a:p>
        </p:txBody>
      </p:sp>
      <p:sp>
        <p:nvSpPr>
          <p:cNvPr id="3" name="Footer Placeholder 2">
            <a:extLst>
              <a:ext uri="{FF2B5EF4-FFF2-40B4-BE49-F238E27FC236}">
                <a16:creationId xmlns:a16="http://schemas.microsoft.com/office/drawing/2014/main" id="{71FEC4B7-2B26-B5D0-9B52-77349357E33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D8ADBB4-A559-5A30-23BA-3A95132BC3AE}"/>
              </a:ext>
            </a:extLst>
          </p:cNvPr>
          <p:cNvSpPr>
            <a:spLocks noGrp="1"/>
          </p:cNvSpPr>
          <p:nvPr>
            <p:ph type="sldNum" sz="quarter" idx="12"/>
          </p:nvPr>
        </p:nvSpPr>
        <p:spPr/>
        <p:txBody>
          <a:bodyPr/>
          <a:lstStyle/>
          <a:p>
            <a:fld id="{3B7C3548-7924-4B92-A304-4CE122EFEF24}" type="slidenum">
              <a:rPr lang="en-GB" smtClean="0"/>
              <a:t>‹#›</a:t>
            </a:fld>
            <a:endParaRPr lang="en-GB"/>
          </a:p>
        </p:txBody>
      </p:sp>
    </p:spTree>
    <p:extLst>
      <p:ext uri="{BB962C8B-B14F-4D97-AF65-F5344CB8AC3E}">
        <p14:creationId xmlns:p14="http://schemas.microsoft.com/office/powerpoint/2010/main" val="255690567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BF98C9-0A93-B887-6A49-E3806A9E511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7C40AE94-A28A-8D80-3AF0-70CA87B2A3B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A97F33CD-7635-1BED-E7B1-54558B1145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8D8CDC1-66C8-5102-3A89-63F260942BD8}"/>
              </a:ext>
            </a:extLst>
          </p:cNvPr>
          <p:cNvSpPr>
            <a:spLocks noGrp="1"/>
          </p:cNvSpPr>
          <p:nvPr>
            <p:ph type="dt" sz="half" idx="10"/>
          </p:nvPr>
        </p:nvSpPr>
        <p:spPr/>
        <p:txBody>
          <a:bodyPr/>
          <a:lstStyle/>
          <a:p>
            <a:fld id="{6FFE5A80-C177-4400-8F24-33C67E722351}" type="datetimeFigureOut">
              <a:rPr lang="en-GB" smtClean="0"/>
              <a:t>22/07/2026</a:t>
            </a:fld>
            <a:endParaRPr lang="en-GB"/>
          </a:p>
        </p:txBody>
      </p:sp>
      <p:sp>
        <p:nvSpPr>
          <p:cNvPr id="6" name="Footer Placeholder 5">
            <a:extLst>
              <a:ext uri="{FF2B5EF4-FFF2-40B4-BE49-F238E27FC236}">
                <a16:creationId xmlns:a16="http://schemas.microsoft.com/office/drawing/2014/main" id="{E46D3ED4-BAEE-9ADD-9A81-AF0C83D57AB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7BABBF6-11DB-C7D7-1E3A-C799EEC764AF}"/>
              </a:ext>
            </a:extLst>
          </p:cNvPr>
          <p:cNvSpPr>
            <a:spLocks noGrp="1"/>
          </p:cNvSpPr>
          <p:nvPr>
            <p:ph type="sldNum" sz="quarter" idx="12"/>
          </p:nvPr>
        </p:nvSpPr>
        <p:spPr/>
        <p:txBody>
          <a:bodyPr/>
          <a:lstStyle/>
          <a:p>
            <a:fld id="{3B7C3548-7924-4B92-A304-4CE122EFEF24}" type="slidenum">
              <a:rPr lang="en-GB" smtClean="0"/>
              <a:t>‹#›</a:t>
            </a:fld>
            <a:endParaRPr lang="en-GB"/>
          </a:p>
        </p:txBody>
      </p:sp>
    </p:spTree>
    <p:extLst>
      <p:ext uri="{BB962C8B-B14F-4D97-AF65-F5344CB8AC3E}">
        <p14:creationId xmlns:p14="http://schemas.microsoft.com/office/powerpoint/2010/main" val="117019662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C35C6-8D4B-F1D6-E93C-AEF7D8208D8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A8C779EA-CBF8-294D-03E8-C4FFA076203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76E0F924-93DF-D065-B331-A4B266D564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36C78D2-83E7-2110-AD7A-2414DD6380C5}"/>
              </a:ext>
            </a:extLst>
          </p:cNvPr>
          <p:cNvSpPr>
            <a:spLocks noGrp="1"/>
          </p:cNvSpPr>
          <p:nvPr>
            <p:ph type="dt" sz="half" idx="10"/>
          </p:nvPr>
        </p:nvSpPr>
        <p:spPr/>
        <p:txBody>
          <a:bodyPr/>
          <a:lstStyle/>
          <a:p>
            <a:fld id="{6FFE5A80-C177-4400-8F24-33C67E722351}" type="datetimeFigureOut">
              <a:rPr lang="en-GB" smtClean="0"/>
              <a:t>22/07/2026</a:t>
            </a:fld>
            <a:endParaRPr lang="en-GB"/>
          </a:p>
        </p:txBody>
      </p:sp>
      <p:sp>
        <p:nvSpPr>
          <p:cNvPr id="6" name="Footer Placeholder 5">
            <a:extLst>
              <a:ext uri="{FF2B5EF4-FFF2-40B4-BE49-F238E27FC236}">
                <a16:creationId xmlns:a16="http://schemas.microsoft.com/office/drawing/2014/main" id="{D24789E7-AEED-554B-12CE-6F4610A01E5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55D4142-3160-0212-C4DB-15C20A5BBA41}"/>
              </a:ext>
            </a:extLst>
          </p:cNvPr>
          <p:cNvSpPr>
            <a:spLocks noGrp="1"/>
          </p:cNvSpPr>
          <p:nvPr>
            <p:ph type="sldNum" sz="quarter" idx="12"/>
          </p:nvPr>
        </p:nvSpPr>
        <p:spPr/>
        <p:txBody>
          <a:bodyPr/>
          <a:lstStyle/>
          <a:p>
            <a:fld id="{3B7C3548-7924-4B92-A304-4CE122EFEF24}" type="slidenum">
              <a:rPr lang="en-GB" smtClean="0"/>
              <a:t>‹#›</a:t>
            </a:fld>
            <a:endParaRPr lang="en-GB"/>
          </a:p>
        </p:txBody>
      </p:sp>
    </p:spTree>
    <p:extLst>
      <p:ext uri="{BB962C8B-B14F-4D97-AF65-F5344CB8AC3E}">
        <p14:creationId xmlns:p14="http://schemas.microsoft.com/office/powerpoint/2010/main" val="29125230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8ED73-EDBB-22F6-0852-E0DEF534B506}"/>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466FFB78-3DC3-E3AA-263E-66E85810384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498A956B-D57C-02A4-CCE8-0AB2BB7B4CBD}"/>
              </a:ext>
            </a:extLst>
          </p:cNvPr>
          <p:cNvSpPr>
            <a:spLocks noGrp="1"/>
          </p:cNvSpPr>
          <p:nvPr>
            <p:ph type="dt" sz="half" idx="10"/>
          </p:nvPr>
        </p:nvSpPr>
        <p:spPr/>
        <p:txBody>
          <a:bodyPr/>
          <a:lstStyle/>
          <a:p>
            <a:fld id="{6FFE5A80-C177-4400-8F24-33C67E722351}" type="datetimeFigureOut">
              <a:rPr lang="en-GB" smtClean="0"/>
              <a:t>22/07/2026</a:t>
            </a:fld>
            <a:endParaRPr lang="en-GB"/>
          </a:p>
        </p:txBody>
      </p:sp>
      <p:sp>
        <p:nvSpPr>
          <p:cNvPr id="5" name="Footer Placeholder 4">
            <a:extLst>
              <a:ext uri="{FF2B5EF4-FFF2-40B4-BE49-F238E27FC236}">
                <a16:creationId xmlns:a16="http://schemas.microsoft.com/office/drawing/2014/main" id="{9AA57E4C-1C15-FCC7-3E0F-F463C627895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E89E805-9000-A130-3C73-799297D5FCE3}"/>
              </a:ext>
            </a:extLst>
          </p:cNvPr>
          <p:cNvSpPr>
            <a:spLocks noGrp="1"/>
          </p:cNvSpPr>
          <p:nvPr>
            <p:ph type="sldNum" sz="quarter" idx="12"/>
          </p:nvPr>
        </p:nvSpPr>
        <p:spPr/>
        <p:txBody>
          <a:bodyPr/>
          <a:lstStyle/>
          <a:p>
            <a:fld id="{3B7C3548-7924-4B92-A304-4CE122EFEF24}" type="slidenum">
              <a:rPr lang="en-GB" smtClean="0"/>
              <a:t>‹#›</a:t>
            </a:fld>
            <a:endParaRPr lang="en-GB"/>
          </a:p>
        </p:txBody>
      </p:sp>
    </p:spTree>
    <p:extLst>
      <p:ext uri="{BB962C8B-B14F-4D97-AF65-F5344CB8AC3E}">
        <p14:creationId xmlns:p14="http://schemas.microsoft.com/office/powerpoint/2010/main" val="42346783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6C44C64-72B5-9432-D84E-2F1CC573A9C3}"/>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794A94D2-F969-E1EF-5F25-4DBE7A4A85CA}"/>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E7BF7EC3-6711-C9E1-F91D-757FE4ED7A10}"/>
              </a:ext>
            </a:extLst>
          </p:cNvPr>
          <p:cNvSpPr>
            <a:spLocks noGrp="1"/>
          </p:cNvSpPr>
          <p:nvPr>
            <p:ph type="dt" sz="half" idx="10"/>
          </p:nvPr>
        </p:nvSpPr>
        <p:spPr/>
        <p:txBody>
          <a:bodyPr/>
          <a:lstStyle/>
          <a:p>
            <a:fld id="{6FFE5A80-C177-4400-8F24-33C67E722351}" type="datetimeFigureOut">
              <a:rPr lang="en-GB" smtClean="0"/>
              <a:t>22/07/2026</a:t>
            </a:fld>
            <a:endParaRPr lang="en-GB"/>
          </a:p>
        </p:txBody>
      </p:sp>
      <p:sp>
        <p:nvSpPr>
          <p:cNvPr id="5" name="Footer Placeholder 4">
            <a:extLst>
              <a:ext uri="{FF2B5EF4-FFF2-40B4-BE49-F238E27FC236}">
                <a16:creationId xmlns:a16="http://schemas.microsoft.com/office/drawing/2014/main" id="{DA93861A-9991-2B64-62E9-51C2BA5BA6F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DDA07A8-1D09-93E8-660C-FFAD56426742}"/>
              </a:ext>
            </a:extLst>
          </p:cNvPr>
          <p:cNvSpPr>
            <a:spLocks noGrp="1"/>
          </p:cNvSpPr>
          <p:nvPr>
            <p:ph type="sldNum" sz="quarter" idx="12"/>
          </p:nvPr>
        </p:nvSpPr>
        <p:spPr/>
        <p:txBody>
          <a:bodyPr/>
          <a:lstStyle/>
          <a:p>
            <a:fld id="{3B7C3548-7924-4B92-A304-4CE122EFEF24}" type="slidenum">
              <a:rPr lang="en-GB" smtClean="0"/>
              <a:t>‹#›</a:t>
            </a:fld>
            <a:endParaRPr lang="en-GB"/>
          </a:p>
        </p:txBody>
      </p:sp>
    </p:spTree>
    <p:extLst>
      <p:ext uri="{BB962C8B-B14F-4D97-AF65-F5344CB8AC3E}">
        <p14:creationId xmlns:p14="http://schemas.microsoft.com/office/powerpoint/2010/main" val="392621443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Content 1_1 column">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A6B9519C-3FC3-CD7D-3A03-726071CB3EE5}"/>
              </a:ext>
            </a:extLst>
          </p:cNvPr>
          <p:cNvSpPr>
            <a:spLocks noGrp="1"/>
          </p:cNvSpPr>
          <p:nvPr>
            <p:ph type="title" hasCustomPrompt="1"/>
          </p:nvPr>
        </p:nvSpPr>
        <p:spPr>
          <a:xfrm>
            <a:off x="838201" y="1266093"/>
            <a:ext cx="10515600" cy="588718"/>
          </a:xfrm>
          <a:prstGeom prst="rect">
            <a:avLst/>
          </a:prstGeom>
        </p:spPr>
        <p:txBody>
          <a:bodyPr/>
          <a:lstStyle>
            <a:lvl1pPr>
              <a:defRPr sz="3200" b="0">
                <a:solidFill>
                  <a:schemeClr val="accent1"/>
                </a:solidFill>
              </a:defRPr>
            </a:lvl1pPr>
          </a:lstStyle>
          <a:p>
            <a:r>
              <a:rPr lang="en-GB"/>
              <a:t>Slide title</a:t>
            </a:r>
            <a:endParaRPr lang="en-US"/>
          </a:p>
        </p:txBody>
      </p:sp>
      <p:pic>
        <p:nvPicPr>
          <p:cNvPr id="2" name="Picture 1" descr="A rainbow colored spiral on a black background&#10;&#10;AI-generated content may be incorrect.">
            <a:extLst>
              <a:ext uri="{FF2B5EF4-FFF2-40B4-BE49-F238E27FC236}">
                <a16:creationId xmlns:a16="http://schemas.microsoft.com/office/drawing/2014/main" id="{CEB13832-BDCA-5D90-FB5D-995973191A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7590" y="-1232097"/>
            <a:ext cx="3531057" cy="2498190"/>
          </a:xfrm>
          <a:prstGeom prst="rect">
            <a:avLst/>
          </a:prstGeom>
        </p:spPr>
      </p:pic>
      <p:sp>
        <p:nvSpPr>
          <p:cNvPr id="4" name="Text Placeholder 4">
            <a:extLst>
              <a:ext uri="{FF2B5EF4-FFF2-40B4-BE49-F238E27FC236}">
                <a16:creationId xmlns:a16="http://schemas.microsoft.com/office/drawing/2014/main" id="{26E7AFAE-37FC-3CE9-A869-B93D27E09D1D}"/>
              </a:ext>
            </a:extLst>
          </p:cNvPr>
          <p:cNvSpPr>
            <a:spLocks noGrp="1"/>
          </p:cNvSpPr>
          <p:nvPr>
            <p:ph type="body" sz="quarter" idx="11"/>
          </p:nvPr>
        </p:nvSpPr>
        <p:spPr>
          <a:xfrm>
            <a:off x="833389" y="1989749"/>
            <a:ext cx="10515600" cy="4351337"/>
          </a:xfrm>
          <a:prstGeom prst="rect">
            <a:avLst/>
          </a:prstGeom>
        </p:spPr>
        <p:txBody>
          <a:bodyPr/>
          <a:lstStyle>
            <a:lvl1pPr>
              <a:defRPr sz="2400"/>
            </a:lvl1pPr>
            <a:lvl2pPr>
              <a:defRPr sz="2200"/>
            </a:lvl2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Slide Number Placeholder 6">
            <a:extLst>
              <a:ext uri="{FF2B5EF4-FFF2-40B4-BE49-F238E27FC236}">
                <a16:creationId xmlns:a16="http://schemas.microsoft.com/office/drawing/2014/main" id="{E17FC9D4-909A-2B1F-55F2-D3CADDDEBB38}"/>
              </a:ext>
            </a:extLst>
          </p:cNvPr>
          <p:cNvSpPr>
            <a:spLocks noGrp="1"/>
          </p:cNvSpPr>
          <p:nvPr>
            <p:ph type="sldNum" sz="quarter" idx="4"/>
          </p:nvPr>
        </p:nvSpPr>
        <p:spPr>
          <a:xfrm>
            <a:off x="8968110" y="6282082"/>
            <a:ext cx="2743200" cy="365125"/>
          </a:xfrm>
          <a:prstGeom prst="rect">
            <a:avLst/>
          </a:prstGeom>
        </p:spPr>
        <p:txBody>
          <a:bodyPr vert="horz" lIns="91440" tIns="45720" rIns="91440" bIns="45720" rtlCol="0" anchor="ctr"/>
          <a:lstStyle>
            <a:lvl1pPr algn="r">
              <a:defRPr sz="1200">
                <a:solidFill>
                  <a:srgbClr val="000000"/>
                </a:solidFill>
              </a:defRPr>
            </a:lvl1pPr>
          </a:lstStyle>
          <a:p>
            <a:fld id="{D3063739-E727-9740-BA21-440A9D8DFB28}" type="slidenum">
              <a:rPr lang="en-US" smtClean="0"/>
              <a:pPr/>
              <a:t>‹#›</a:t>
            </a:fld>
            <a:endParaRPr lang="en-US"/>
          </a:p>
        </p:txBody>
      </p:sp>
    </p:spTree>
    <p:extLst>
      <p:ext uri="{BB962C8B-B14F-4D97-AF65-F5344CB8AC3E}">
        <p14:creationId xmlns:p14="http://schemas.microsoft.com/office/powerpoint/2010/main" val="211113379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96273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A265A-7AAB-7FFD-318B-336143CED0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A654B33-947C-1285-56D8-5F646FD03D4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E98CB04-98B7-A6C6-7496-32E4FB81E25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D8F0EEA-AC8A-B597-6D32-33F9E1DF83E6}"/>
              </a:ext>
            </a:extLst>
          </p:cNvPr>
          <p:cNvSpPr>
            <a:spLocks noGrp="1"/>
          </p:cNvSpPr>
          <p:nvPr>
            <p:ph type="dt" sz="half" idx="10"/>
          </p:nvPr>
        </p:nvSpPr>
        <p:spPr/>
        <p:txBody>
          <a:bodyPr/>
          <a:lstStyle/>
          <a:p>
            <a:fld id="{5ACB37E9-2823-E94E-8248-D63CBCA17D31}" type="datetimeFigureOut">
              <a:rPr lang="en-US" smtClean="0"/>
              <a:t>7/22/26</a:t>
            </a:fld>
            <a:endParaRPr lang="en-US"/>
          </a:p>
        </p:txBody>
      </p:sp>
      <p:sp>
        <p:nvSpPr>
          <p:cNvPr id="6" name="Footer Placeholder 5">
            <a:extLst>
              <a:ext uri="{FF2B5EF4-FFF2-40B4-BE49-F238E27FC236}">
                <a16:creationId xmlns:a16="http://schemas.microsoft.com/office/drawing/2014/main" id="{47881D2E-215F-A8D0-5433-E98B2C65310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4BA76A6-5C1C-BA56-C49D-A7B908214CC2}"/>
              </a:ext>
            </a:extLst>
          </p:cNvPr>
          <p:cNvSpPr>
            <a:spLocks noGrp="1"/>
          </p:cNvSpPr>
          <p:nvPr>
            <p:ph type="sldNum" sz="quarter" idx="12"/>
          </p:nvPr>
        </p:nvSpPr>
        <p:spPr/>
        <p:txBody>
          <a:bodyPr/>
          <a:lstStyle/>
          <a:p>
            <a:fld id="{12AD375C-599F-2544-9759-0E39B817C20B}" type="slidenum">
              <a:rPr lang="en-US" smtClean="0"/>
              <a:t>‹#›</a:t>
            </a:fld>
            <a:endParaRPr lang="en-US"/>
          </a:p>
        </p:txBody>
      </p:sp>
    </p:spTree>
    <p:extLst>
      <p:ext uri="{BB962C8B-B14F-4D97-AF65-F5344CB8AC3E}">
        <p14:creationId xmlns:p14="http://schemas.microsoft.com/office/powerpoint/2010/main" val="155673239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FDDB20-9214-3DC7-3D00-1889895F464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80B8693-9BF5-A516-57F9-D5E6DBEA294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037C93B-53F1-CBDD-497D-830F669B3507}"/>
              </a:ext>
            </a:extLst>
          </p:cNvPr>
          <p:cNvSpPr>
            <a:spLocks noGrp="1"/>
          </p:cNvSpPr>
          <p:nvPr>
            <p:ph type="dt" sz="half" idx="10"/>
          </p:nvPr>
        </p:nvSpPr>
        <p:spPr/>
        <p:txBody>
          <a:bodyPr/>
          <a:lstStyle/>
          <a:p>
            <a:fld id="{5E4DD8B0-EC88-45C4-B452-6EBECA53AC03}" type="datetimeFigureOut">
              <a:rPr lang="en-GB" smtClean="0"/>
              <a:t>22/07/2026</a:t>
            </a:fld>
            <a:endParaRPr lang="en-GB"/>
          </a:p>
        </p:txBody>
      </p:sp>
      <p:sp>
        <p:nvSpPr>
          <p:cNvPr id="5" name="Footer Placeholder 4">
            <a:extLst>
              <a:ext uri="{FF2B5EF4-FFF2-40B4-BE49-F238E27FC236}">
                <a16:creationId xmlns:a16="http://schemas.microsoft.com/office/drawing/2014/main" id="{C5148FB5-6C4B-B3B2-8FB5-F19E69900B3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0CF3F37-099D-B8AA-D90F-DA9C71C65B8A}"/>
              </a:ext>
            </a:extLst>
          </p:cNvPr>
          <p:cNvSpPr>
            <a:spLocks noGrp="1"/>
          </p:cNvSpPr>
          <p:nvPr>
            <p:ph type="sldNum" sz="quarter" idx="12"/>
          </p:nvPr>
        </p:nvSpPr>
        <p:spPr/>
        <p:txBody>
          <a:bodyPr/>
          <a:lstStyle/>
          <a:p>
            <a:fld id="{6FFFCBAE-DD1A-426B-B09B-7D86D990E689}" type="slidenum">
              <a:rPr lang="en-GB" smtClean="0"/>
              <a:t>‹#›</a:t>
            </a:fld>
            <a:endParaRPr lang="en-GB"/>
          </a:p>
        </p:txBody>
      </p:sp>
    </p:spTree>
    <p:extLst>
      <p:ext uri="{BB962C8B-B14F-4D97-AF65-F5344CB8AC3E}">
        <p14:creationId xmlns:p14="http://schemas.microsoft.com/office/powerpoint/2010/main" val="350921164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8968C-3784-5B9B-20BE-46E42641B31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7AB1086-8557-8767-DC3E-B5B23304192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A0FABCC-DE57-4E50-E121-66992D2C55CC}"/>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CAE6576E-452C-C262-E5B0-6A03B556AD6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71A436D-08DC-C732-8EAD-38A35FCC57ED}"/>
              </a:ext>
            </a:extLst>
          </p:cNvPr>
          <p:cNvSpPr>
            <a:spLocks noGrp="1"/>
          </p:cNvSpPr>
          <p:nvPr>
            <p:ph type="sldNum" sz="quarter" idx="12"/>
          </p:nvPr>
        </p:nvSpPr>
        <p:spPr/>
        <p:txBody>
          <a:bodyPr/>
          <a:lstStyle/>
          <a:p>
            <a:fld id="{6D5D1280-DFB2-4F6D-8751-A38DEF204EA5}" type="slidenum">
              <a:rPr lang="en-GB" smtClean="0"/>
              <a:t>‹#›</a:t>
            </a:fld>
            <a:endParaRPr lang="en-GB"/>
          </a:p>
        </p:txBody>
      </p:sp>
      <p:pic>
        <p:nvPicPr>
          <p:cNvPr id="10" name="Picture 9" descr="Graphical user interface&#10;&#10;Description automatically generated">
            <a:extLst>
              <a:ext uri="{FF2B5EF4-FFF2-40B4-BE49-F238E27FC236}">
                <a16:creationId xmlns:a16="http://schemas.microsoft.com/office/drawing/2014/main" id="{5E1607CE-FF7E-0134-E349-EEE7694F742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481046" y="278485"/>
            <a:ext cx="2419358" cy="1361440"/>
          </a:xfrm>
          <a:prstGeom prst="rect">
            <a:avLst/>
          </a:prstGeom>
        </p:spPr>
      </p:pic>
      <p:pic>
        <p:nvPicPr>
          <p:cNvPr id="8" name="Picture 7" descr="Icon&#10;&#10;Description automatically generated with low confidence">
            <a:extLst>
              <a:ext uri="{FF2B5EF4-FFF2-40B4-BE49-F238E27FC236}">
                <a16:creationId xmlns:a16="http://schemas.microsoft.com/office/drawing/2014/main" id="{84515607-1F08-1D10-9030-6680D88F468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306" y="3276001"/>
            <a:ext cx="4406987" cy="3581999"/>
          </a:xfrm>
          <a:prstGeom prst="rect">
            <a:avLst/>
          </a:prstGeom>
        </p:spPr>
      </p:pic>
    </p:spTree>
    <p:extLst>
      <p:ext uri="{BB962C8B-B14F-4D97-AF65-F5344CB8AC3E}">
        <p14:creationId xmlns:p14="http://schemas.microsoft.com/office/powerpoint/2010/main" val="21049160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2_Title Slid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8968C-3784-5B9B-20BE-46E42641B313}"/>
              </a:ext>
            </a:extLst>
          </p:cNvPr>
          <p:cNvSpPr>
            <a:spLocks noGrp="1"/>
          </p:cNvSpPr>
          <p:nvPr>
            <p:ph type="ctrTitle"/>
          </p:nvPr>
        </p:nvSpPr>
        <p:spPr>
          <a:xfrm>
            <a:off x="1524000" y="1122363"/>
            <a:ext cx="9144000" cy="2387600"/>
          </a:xfrm>
        </p:spPr>
        <p:txBody>
          <a:bodyPr anchor="b"/>
          <a:lstStyle>
            <a:lvl1pPr algn="ctr">
              <a:defRPr sz="60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7AB1086-8557-8767-DC3E-B5B233041929}"/>
              </a:ext>
            </a:extLst>
          </p:cNvPr>
          <p:cNvSpPr>
            <a:spLocks noGrp="1"/>
          </p:cNvSpPr>
          <p:nvPr>
            <p:ph type="subTitle" idx="1"/>
          </p:nvPr>
        </p:nvSpPr>
        <p:spPr>
          <a:xfrm>
            <a:off x="1524000" y="3602038"/>
            <a:ext cx="9144000" cy="16557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A0FABCC-DE57-4E50-E121-66992D2C55CC}"/>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CAE6576E-452C-C262-E5B0-6A03B556AD6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71A436D-08DC-C732-8EAD-38A35FCC57ED}"/>
              </a:ext>
            </a:extLst>
          </p:cNvPr>
          <p:cNvSpPr>
            <a:spLocks noGrp="1"/>
          </p:cNvSpPr>
          <p:nvPr>
            <p:ph type="sldNum" sz="quarter" idx="12"/>
          </p:nvPr>
        </p:nvSpPr>
        <p:spPr/>
        <p:txBody>
          <a:bodyPr/>
          <a:lstStyle/>
          <a:p>
            <a:fld id="{6D5D1280-DFB2-4F6D-8751-A38DEF204EA5}" type="slidenum">
              <a:rPr lang="en-GB" smtClean="0"/>
              <a:t>‹#›</a:t>
            </a:fld>
            <a:endParaRPr lang="en-GB"/>
          </a:p>
        </p:txBody>
      </p:sp>
      <p:pic>
        <p:nvPicPr>
          <p:cNvPr id="11" name="Picture 10" descr="Logo, company name&#10;&#10;Description automatically generated">
            <a:extLst>
              <a:ext uri="{FF2B5EF4-FFF2-40B4-BE49-F238E27FC236}">
                <a16:creationId xmlns:a16="http://schemas.microsoft.com/office/drawing/2014/main" id="{FEB66B16-EF9A-F160-EED3-99DA3055BFE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491877" y="278485"/>
            <a:ext cx="2419358" cy="1361440"/>
          </a:xfrm>
          <a:prstGeom prst="rect">
            <a:avLst/>
          </a:prstGeom>
        </p:spPr>
      </p:pic>
      <p:pic>
        <p:nvPicPr>
          <p:cNvPr id="15" name="Picture 14" descr="Icon&#10;&#10;Description automatically generated">
            <a:extLst>
              <a:ext uri="{FF2B5EF4-FFF2-40B4-BE49-F238E27FC236}">
                <a16:creationId xmlns:a16="http://schemas.microsoft.com/office/drawing/2014/main" id="{8A441DAA-A2E9-76F1-276D-D74CF4E31E6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3207600"/>
            <a:ext cx="4438716" cy="3650400"/>
          </a:xfrm>
          <a:prstGeom prst="rect">
            <a:avLst/>
          </a:prstGeom>
        </p:spPr>
      </p:pic>
    </p:spTree>
    <p:extLst>
      <p:ext uri="{BB962C8B-B14F-4D97-AF65-F5344CB8AC3E}">
        <p14:creationId xmlns:p14="http://schemas.microsoft.com/office/powerpoint/2010/main" val="390254095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F9702-661C-8C8B-B0E3-262CBA96ED2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6A86671-490A-897D-53E0-BBF3EF6226E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CD82DB2-FC72-0A1B-4DE8-58746AC5960B}"/>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D8F3B4BA-F8A6-6ABE-C86B-5313CC7DFCD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3002209-1FDB-E23D-24F1-0C6AF9F93F58}"/>
              </a:ext>
            </a:extLst>
          </p:cNvPr>
          <p:cNvSpPr>
            <a:spLocks noGrp="1"/>
          </p:cNvSpPr>
          <p:nvPr>
            <p:ph type="sldNum" sz="quarter" idx="12"/>
          </p:nvPr>
        </p:nvSpPr>
        <p:spPr/>
        <p:txBody>
          <a:bodyPr/>
          <a:lstStyle/>
          <a:p>
            <a:fld id="{6D5D1280-DFB2-4F6D-8751-A38DEF204EA5}" type="slidenum">
              <a:rPr lang="en-GB" smtClean="0"/>
              <a:t>‹#›</a:t>
            </a:fld>
            <a:endParaRPr lang="en-GB"/>
          </a:p>
        </p:txBody>
      </p:sp>
      <p:pic>
        <p:nvPicPr>
          <p:cNvPr id="8" name="Picture 7" descr="Icon&#10;&#10;Description automatically generated">
            <a:extLst>
              <a:ext uri="{FF2B5EF4-FFF2-40B4-BE49-F238E27FC236}">
                <a16:creationId xmlns:a16="http://schemas.microsoft.com/office/drawing/2014/main" id="{44226EDC-6156-50DC-15DD-4FBBAF09D14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816557" y="4910667"/>
            <a:ext cx="2375443" cy="1947333"/>
          </a:xfrm>
          <a:prstGeom prst="rect">
            <a:avLst/>
          </a:prstGeom>
        </p:spPr>
      </p:pic>
    </p:spTree>
    <p:extLst>
      <p:ext uri="{BB962C8B-B14F-4D97-AF65-F5344CB8AC3E}">
        <p14:creationId xmlns:p14="http://schemas.microsoft.com/office/powerpoint/2010/main" val="17056280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F9702-661C-8C8B-B0E3-262CBA96ED2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6A86671-490A-897D-53E0-BBF3EF6226E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CD82DB2-FC72-0A1B-4DE8-58746AC5960B}"/>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D8F3B4BA-F8A6-6ABE-C86B-5313CC7DFCD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3002209-1FDB-E23D-24F1-0C6AF9F93F58}"/>
              </a:ext>
            </a:extLst>
          </p:cNvPr>
          <p:cNvSpPr>
            <a:spLocks noGrp="1"/>
          </p:cNvSpPr>
          <p:nvPr>
            <p:ph type="sldNum" sz="quarter" idx="12"/>
          </p:nvPr>
        </p:nvSpPr>
        <p:spPr/>
        <p:txBody>
          <a:bodyPr/>
          <a:lstStyle/>
          <a:p>
            <a:fld id="{6D5D1280-DFB2-4F6D-8751-A38DEF204EA5}" type="slidenum">
              <a:rPr lang="en-GB" smtClean="0"/>
              <a:t>‹#›</a:t>
            </a:fld>
            <a:endParaRPr lang="en-GB"/>
          </a:p>
        </p:txBody>
      </p:sp>
    </p:spTree>
    <p:extLst>
      <p:ext uri="{BB962C8B-B14F-4D97-AF65-F5344CB8AC3E}">
        <p14:creationId xmlns:p14="http://schemas.microsoft.com/office/powerpoint/2010/main" val="134661418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59C666D-C54F-0908-5AC1-6BA6367EA717}"/>
              </a:ext>
            </a:extLst>
          </p:cNvPr>
          <p:cNvSpPr/>
          <p:nvPr/>
        </p:nvSpPr>
        <p:spPr>
          <a:xfrm>
            <a:off x="9448801" y="85727"/>
            <a:ext cx="2743200" cy="13255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1F0F9702-661C-8C8B-B0E3-262CBA96ED21}"/>
              </a:ext>
            </a:extLst>
          </p:cNvPr>
          <p:cNvSpPr>
            <a:spLocks noGrp="1"/>
          </p:cNvSpPr>
          <p:nvPr>
            <p:ph type="title"/>
          </p:nvPr>
        </p:nvSpPr>
        <p:spPr>
          <a:xfrm>
            <a:off x="291596" y="365125"/>
            <a:ext cx="9847502" cy="1325563"/>
          </a:xfrm>
        </p:spPr>
        <p:txBody>
          <a:bodyPr>
            <a:normAutofit/>
          </a:bodyPr>
          <a:lstStyle>
            <a:lvl1pPr>
              <a:defRPr sz="4000">
                <a:solidFill>
                  <a:schemeClr val="accent2">
                    <a:lumMod val="75000"/>
                  </a:schemeClr>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6A86671-490A-897D-53E0-BBF3EF6226E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CD82DB2-FC72-0A1B-4DE8-58746AC5960B}"/>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D8F3B4BA-F8A6-6ABE-C86B-5313CC7DFCD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3002209-1FDB-E23D-24F1-0C6AF9F93F58}"/>
              </a:ext>
            </a:extLst>
          </p:cNvPr>
          <p:cNvSpPr>
            <a:spLocks noGrp="1"/>
          </p:cNvSpPr>
          <p:nvPr>
            <p:ph type="sldNum" sz="quarter" idx="12"/>
          </p:nvPr>
        </p:nvSpPr>
        <p:spPr/>
        <p:txBody>
          <a:bodyPr/>
          <a:lstStyle/>
          <a:p>
            <a:fld id="{6D5D1280-DFB2-4F6D-8751-A38DEF204EA5}" type="slidenum">
              <a:rPr lang="en-GB" smtClean="0"/>
              <a:t>‹#›</a:t>
            </a:fld>
            <a:endParaRPr lang="en-GB"/>
          </a:p>
        </p:txBody>
      </p:sp>
      <p:pic>
        <p:nvPicPr>
          <p:cNvPr id="7" name="Picture 6">
            <a:extLst>
              <a:ext uri="{FF2B5EF4-FFF2-40B4-BE49-F238E27FC236}">
                <a16:creationId xmlns:a16="http://schemas.microsoft.com/office/drawing/2014/main" id="{75DBE37B-FFA1-292F-8B6F-7D4CED79C025}"/>
              </a:ext>
            </a:extLst>
          </p:cNvPr>
          <p:cNvPicPr>
            <a:picLocks noChangeAspect="1"/>
          </p:cNvPicPr>
          <p:nvPr/>
        </p:nvPicPr>
        <p:blipFill>
          <a:blip r:embed="rId2"/>
          <a:stretch>
            <a:fillRect/>
          </a:stretch>
        </p:blipFill>
        <p:spPr>
          <a:xfrm>
            <a:off x="540285" y="6589711"/>
            <a:ext cx="11017297" cy="80861"/>
          </a:xfrm>
          <a:prstGeom prst="rect">
            <a:avLst/>
          </a:prstGeom>
        </p:spPr>
      </p:pic>
      <p:pic>
        <p:nvPicPr>
          <p:cNvPr id="8" name="Picture 7">
            <a:extLst>
              <a:ext uri="{FF2B5EF4-FFF2-40B4-BE49-F238E27FC236}">
                <a16:creationId xmlns:a16="http://schemas.microsoft.com/office/drawing/2014/main" id="{98460B2B-B2E5-5F80-1487-0A1B4F6DEA90}"/>
              </a:ext>
            </a:extLst>
          </p:cNvPr>
          <p:cNvPicPr>
            <a:picLocks noChangeAspect="1"/>
          </p:cNvPicPr>
          <p:nvPr/>
        </p:nvPicPr>
        <p:blipFill>
          <a:blip r:embed="rId3"/>
          <a:stretch>
            <a:fillRect/>
          </a:stretch>
        </p:blipFill>
        <p:spPr>
          <a:xfrm>
            <a:off x="10524066" y="328777"/>
            <a:ext cx="1282967" cy="666640"/>
          </a:xfrm>
          <a:prstGeom prst="rect">
            <a:avLst/>
          </a:prstGeom>
        </p:spPr>
      </p:pic>
    </p:spTree>
    <p:extLst>
      <p:ext uri="{BB962C8B-B14F-4D97-AF65-F5344CB8AC3E}">
        <p14:creationId xmlns:p14="http://schemas.microsoft.com/office/powerpoint/2010/main" val="261423364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4F352C-6184-0155-8D78-A79AA1A3B69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1D4DCAC-7BA9-7E29-2AA9-38E4623AFE6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C1162F3-61A8-06C9-6EE4-9F05C92D0A78}"/>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23089DF0-E08D-75E4-20D9-FBDA84699B8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C943E23-6493-4492-893D-F36D04014C2F}"/>
              </a:ext>
            </a:extLst>
          </p:cNvPr>
          <p:cNvSpPr>
            <a:spLocks noGrp="1"/>
          </p:cNvSpPr>
          <p:nvPr>
            <p:ph type="sldNum" sz="quarter" idx="12"/>
          </p:nvPr>
        </p:nvSpPr>
        <p:spPr/>
        <p:txBody>
          <a:bodyPr/>
          <a:lstStyle/>
          <a:p>
            <a:fld id="{6D5D1280-DFB2-4F6D-8751-A38DEF204EA5}" type="slidenum">
              <a:rPr lang="en-GB" smtClean="0"/>
              <a:t>‹#›</a:t>
            </a:fld>
            <a:endParaRPr lang="en-GB"/>
          </a:p>
        </p:txBody>
      </p:sp>
    </p:spTree>
    <p:extLst>
      <p:ext uri="{BB962C8B-B14F-4D97-AF65-F5344CB8AC3E}">
        <p14:creationId xmlns:p14="http://schemas.microsoft.com/office/powerpoint/2010/main" val="357324357"/>
      </p:ext>
    </p:extLst>
  </p:cSld>
  <p:clrMapOvr>
    <a:masterClrMapping/>
  </p:clrMapOvr>
</p:sldLayout>
</file>

<file path=ppt/slideLayouts/slideLayout47.xml><?xml version="1.0" encoding="utf-8"?>
<p:sldLayout xmlns:p="http://schemas.openxmlformats.org/presentationml/2006/main" xmlns:a="http://schemas.openxmlformats.org/drawingml/2006/main" xmlns:r="http://schemas.openxmlformats.org/officeDocument/2006/relationships" preserve="1" type="secHead">
  <p:cSld name="7_Section Header">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A8344695-A726-AFDC-391D-229BC7BEA02F}"/>
              </a:ext>
            </a:extLst>
          </p:cNvPr>
          <p:cNvPicPr>
            <a:picLocks noChangeAspect="1"/>
          </p:cNvPicPr>
          <p:nvPr/>
        </p:nvPicPr>
        <p:blipFill rotWithShape="1">
          <a:blip r:embed="rId2">
            <a:extLst>
              <a:ext uri="{28A0092B-C50C-407E-A947-70E740481C1C}">
                <a14:useLocalDpi xmlns:a14="http://schemas.microsoft.com/office/drawing/2010/main" val="0"/>
              </a:ext>
            </a:extLst>
          </a:blip>
          <a:srcRect b="50" l="112" r="59" t="143"/>
          <a:stretch/>
        </p:blipFill>
        <p:spPr>
          <a:xfrm>
            <a:off x="0" y="0"/>
            <a:ext cx="12192000" cy="6857999"/>
          </a:xfrm>
          <a:prstGeom prst="rect">
            <a:avLst/>
          </a:prstGeom>
        </p:spPr>
      </p:pic>
      <p:sp>
        <p:nvSpPr>
          <p:cNvPr id="4" name="Date Placeholder 3">
            <a:extLst>
              <a:ext uri="{FF2B5EF4-FFF2-40B4-BE49-F238E27FC236}">
                <a16:creationId xmlns:a16="http://schemas.microsoft.com/office/drawing/2014/main" id="{9C1162F3-61A8-06C9-6EE4-9F05C92D0A78}"/>
              </a:ext>
            </a:extLst>
          </p:cNvPr>
          <p:cNvSpPr>
            <a:spLocks noGrp="1"/>
          </p:cNvSpPr>
          <p:nvPr>
            <p:ph idx="10" sz="half" type="dt"/>
          </p:nvPr>
        </p:nvSpPr>
        <p:spPr/>
        <p:txBody>
          <a:bodyPr/>
          <a:lstStyle/>
          <a:p>
            <a:endParaRPr lang="en-GB"/>
          </a:p>
        </p:txBody>
      </p:sp>
      <p:sp>
        <p:nvSpPr>
          <p:cNvPr id="5" name="Footer Placeholder 4">
            <a:extLst>
              <a:ext uri="{FF2B5EF4-FFF2-40B4-BE49-F238E27FC236}">
                <a16:creationId xmlns:a16="http://schemas.microsoft.com/office/drawing/2014/main" id="{23089DF0-E08D-75E4-20D9-FBDA84699B89}"/>
              </a:ext>
            </a:extLst>
          </p:cNvPr>
          <p:cNvSpPr>
            <a:spLocks noGrp="1"/>
          </p:cNvSpPr>
          <p:nvPr>
            <p:ph idx="11" sz="quarter" type="ftr"/>
          </p:nvPr>
        </p:nvSpPr>
        <p:spPr/>
        <p:txBody>
          <a:bodyPr/>
          <a:lstStyle/>
          <a:p>
            <a:endParaRPr lang="en-GB"/>
          </a:p>
        </p:txBody>
      </p:sp>
      <p:sp>
        <p:nvSpPr>
          <p:cNvPr id="6" name="Slide Number Placeholder 5">
            <a:extLst>
              <a:ext uri="{FF2B5EF4-FFF2-40B4-BE49-F238E27FC236}">
                <a16:creationId xmlns:a16="http://schemas.microsoft.com/office/drawing/2014/main" id="{CC943E23-6493-4492-893D-F36D04014C2F}"/>
              </a:ext>
            </a:extLst>
          </p:cNvPr>
          <p:cNvSpPr>
            <a:spLocks noGrp="1"/>
          </p:cNvSpPr>
          <p:nvPr>
            <p:ph idx="12" sz="quarter" type="sldNum"/>
          </p:nvPr>
        </p:nvSpPr>
        <p:spPr/>
        <p:txBody>
          <a:bodyPr/>
          <a:lstStyle/>
          <a:p>
            <a:fld id="{6D5D1280-DFB2-4F6D-8751-A38DEF204EA5}" type="slidenum">
              <a:rPr lang="en-GB" smtClean="0"/>
              <a:t>‹#›</a:t>
            </a:fld>
            <a:endParaRPr lang="en-GB"/>
          </a:p>
        </p:txBody>
      </p:sp>
      <p:pic>
        <p:nvPicPr>
          <p:cNvPr descr="Graphical user interface&#10;&#10;Description automatically generated" id="8" name="Picture 7">
            <a:extLst>
              <a:ext uri="{FF2B5EF4-FFF2-40B4-BE49-F238E27FC236}">
                <a16:creationId xmlns:a16="http://schemas.microsoft.com/office/drawing/2014/main" id="{D40E9D08-E00F-BA58-2164-9F1C4844FD62}"/>
              </a:ext>
            </a:extLst>
          </p:cNvPr>
          <p:cNvPicPr>
            <a:picLocks noChangeAspect="1"/>
          </p:cNvPicPr>
          <p:nvPr/>
        </p:nvPicPr>
        <p:blipFill>
          <a:blip cstate="screen" r:embed="rId3">
            <a:extLst>
              <a:ext uri="{28A0092B-C50C-407E-A947-70E740481C1C}">
                <a14:useLocalDpi xmlns:a14="http://schemas.microsoft.com/office/drawing/2010/main"/>
              </a:ext>
            </a:extLst>
          </a:blip>
          <a:stretch>
            <a:fillRect/>
          </a:stretch>
        </p:blipFill>
        <p:spPr>
          <a:xfrm>
            <a:off x="9481046" y="278485"/>
            <a:ext cx="2419358" cy="1361440"/>
          </a:xfrm>
          <a:prstGeom prst="rect">
            <a:avLst/>
          </a:prstGeom>
        </p:spPr>
      </p:pic>
      <p:sp>
        <p:nvSpPr>
          <p:cNvPr id="9" name="Rounded Rectangle 8">
            <a:extLst>
              <a:ext uri="{FF2B5EF4-FFF2-40B4-BE49-F238E27FC236}">
                <a16:creationId xmlns:a16="http://schemas.microsoft.com/office/drawing/2014/main" id="{959DFCB0-1EE9-4A0E-9FA6-9269595F121D}"/>
              </a:ext>
            </a:extLst>
          </p:cNvPr>
          <p:cNvSpPr/>
          <p:nvPr/>
        </p:nvSpPr>
        <p:spPr>
          <a:xfrm>
            <a:off x="5493193" y="4176271"/>
            <a:ext cx="6407209" cy="2331161"/>
          </a:xfrm>
          <a:prstGeom prst="roundRect">
            <a:avLst>
              <a:gd fmla="val 2962" name="adj"/>
            </a:avLst>
          </a:prstGeom>
          <a:solidFill>
            <a:srgbClr val="0072C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lang="en-GB">
              <a:solidFill>
                <a:schemeClr val="tx2"/>
              </a:solidFill>
            </a:endParaRPr>
          </a:p>
        </p:txBody>
      </p:sp>
      <p:sp>
        <p:nvSpPr>
          <p:cNvPr id="2" name="Title 1">
            <a:extLst>
              <a:ext uri="{FF2B5EF4-FFF2-40B4-BE49-F238E27FC236}">
                <a16:creationId xmlns:a16="http://schemas.microsoft.com/office/drawing/2014/main" id="{A94F352C-6184-0155-8D78-A79AA1A3B69B}"/>
              </a:ext>
            </a:extLst>
          </p:cNvPr>
          <p:cNvSpPr>
            <a:spLocks noGrp="1"/>
          </p:cNvSpPr>
          <p:nvPr>
            <p:ph type="title"/>
          </p:nvPr>
        </p:nvSpPr>
        <p:spPr>
          <a:xfrm>
            <a:off x="5673688" y="4546362"/>
            <a:ext cx="6226716" cy="1221217"/>
          </a:xfrm>
        </p:spPr>
        <p:txBody>
          <a:bodyPr anchor="b">
            <a:noAutofit/>
          </a:bodyPr>
          <a:lstStyle>
            <a:lvl1pPr>
              <a:defRPr sz="4400">
                <a:solidFill>
                  <a:schemeClr val="bg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1D4DCAC-7BA9-7E29-2AA9-38E4623AFE6A}"/>
              </a:ext>
            </a:extLst>
          </p:cNvPr>
          <p:cNvSpPr>
            <a:spLocks noGrp="1"/>
          </p:cNvSpPr>
          <p:nvPr>
            <p:ph idx="1" type="body"/>
          </p:nvPr>
        </p:nvSpPr>
        <p:spPr>
          <a:xfrm>
            <a:off x="5673687" y="5886553"/>
            <a:ext cx="6226715" cy="715949"/>
          </a:xfrm>
        </p:spPr>
        <p:txBody>
          <a:bodyPr/>
          <a:lstStyle>
            <a:lvl1pPr indent="0" marL="0">
              <a:buNone/>
              <a:defRPr sz="2400">
                <a:solidFill>
                  <a:schemeClr val="bg1"/>
                </a:solidFill>
              </a:defRPr>
            </a:lvl1pPr>
            <a:lvl2pPr indent="0" marL="457200">
              <a:buNone/>
              <a:defRPr sz="2000">
                <a:solidFill>
                  <a:schemeClr val="tx1">
                    <a:tint val="75000"/>
                  </a:schemeClr>
                </a:solidFill>
              </a:defRPr>
            </a:lvl2pPr>
            <a:lvl3pPr indent="0" marL="914400">
              <a:buNone/>
              <a:defRPr sz="1800">
                <a:solidFill>
                  <a:schemeClr val="tx1">
                    <a:tint val="75000"/>
                  </a:schemeClr>
                </a:solidFill>
              </a:defRPr>
            </a:lvl3pPr>
            <a:lvl4pPr indent="0" marL="1371600">
              <a:buNone/>
              <a:defRPr sz="1600">
                <a:solidFill>
                  <a:schemeClr val="tx1">
                    <a:tint val="75000"/>
                  </a:schemeClr>
                </a:solidFill>
              </a:defRPr>
            </a:lvl4pPr>
            <a:lvl5pPr indent="0" marL="1828800">
              <a:buNone/>
              <a:defRPr sz="1600">
                <a:solidFill>
                  <a:schemeClr val="tx1">
                    <a:tint val="75000"/>
                  </a:schemeClr>
                </a:solidFill>
              </a:defRPr>
            </a:lvl5pPr>
            <a:lvl6pPr indent="0" marL="2286000">
              <a:buNone/>
              <a:defRPr sz="1600">
                <a:solidFill>
                  <a:schemeClr val="tx1">
                    <a:tint val="75000"/>
                  </a:schemeClr>
                </a:solidFill>
              </a:defRPr>
            </a:lvl6pPr>
            <a:lvl7pPr indent="0" marL="2743200">
              <a:buNone/>
              <a:defRPr sz="1600">
                <a:solidFill>
                  <a:schemeClr val="tx1">
                    <a:tint val="75000"/>
                  </a:schemeClr>
                </a:solidFill>
              </a:defRPr>
            </a:lvl7pPr>
            <a:lvl8pPr indent="0" marL="3200400">
              <a:buNone/>
              <a:defRPr sz="1600">
                <a:solidFill>
                  <a:schemeClr val="tx1">
                    <a:tint val="75000"/>
                  </a:schemeClr>
                </a:solidFill>
              </a:defRPr>
            </a:lvl8pPr>
            <a:lvl9pPr indent="0" marL="3657600">
              <a:buNone/>
              <a:defRPr sz="1600">
                <a:solidFill>
                  <a:schemeClr val="tx1">
                    <a:tint val="75000"/>
                  </a:schemeClr>
                </a:solidFill>
              </a:defRPr>
            </a:lvl9pPr>
          </a:lstStyle>
          <a:p>
            <a:pPr lvl="0"/>
            <a:r>
              <a:rPr lang="en-US"/>
              <a:t>Click to edit Master text styles</a:t>
            </a:r>
          </a:p>
        </p:txBody>
      </p:sp>
      <p:pic>
        <p:nvPicPr>
          <p:cNvPr descr="Icon&#10;&#10;Description automatically generated with medium confidence" id="16" name="Picture 15">
            <a:extLst>
              <a:ext uri="{FF2B5EF4-FFF2-40B4-BE49-F238E27FC236}">
                <a16:creationId xmlns:a16="http://schemas.microsoft.com/office/drawing/2014/main" id="{E589B117-F60B-FE5A-752E-2303DFA2A290}"/>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600" y="3276478"/>
            <a:ext cx="4406400" cy="3581522"/>
          </a:xfrm>
          <a:prstGeom prst="rect">
            <a:avLst/>
          </a:prstGeom>
        </p:spPr>
      </p:pic>
    </p:spTree>
    <p:extLst>
      <p:ext uri="{BB962C8B-B14F-4D97-AF65-F5344CB8AC3E}">
        <p14:creationId xmlns:p14="http://schemas.microsoft.com/office/powerpoint/2010/main" val="89388353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A8344695-A726-AFDC-391D-229BC7BEA02F}"/>
              </a:ext>
            </a:extLst>
          </p:cNvPr>
          <p:cNvPicPr>
            <a:picLocks noChangeAspect="1"/>
          </p:cNvPicPr>
          <p:nvPr/>
        </p:nvPicPr>
        <p:blipFill>
          <a:blip r:embed="rId2">
            <a:extLst>
              <a:ext uri="{28A0092B-C50C-407E-A947-70E740481C1C}">
                <a14:useLocalDpi xmlns:a14="http://schemas.microsoft.com/office/drawing/2010/main"/>
              </a:ext>
            </a:extLst>
          </a:blip>
          <a:srcRect/>
          <a:stretch/>
        </p:blipFill>
        <p:spPr>
          <a:xfrm>
            <a:off x="-1" y="1624"/>
            <a:ext cx="12224544" cy="6856375"/>
          </a:xfrm>
          <a:prstGeom prst="rect">
            <a:avLst/>
          </a:prstGeom>
        </p:spPr>
      </p:pic>
      <p:sp>
        <p:nvSpPr>
          <p:cNvPr id="4" name="Date Placeholder 3">
            <a:extLst>
              <a:ext uri="{FF2B5EF4-FFF2-40B4-BE49-F238E27FC236}">
                <a16:creationId xmlns:a16="http://schemas.microsoft.com/office/drawing/2014/main" id="{9C1162F3-61A8-06C9-6EE4-9F05C92D0A78}"/>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23089DF0-E08D-75E4-20D9-FBDA84699B8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C943E23-6493-4492-893D-F36D04014C2F}"/>
              </a:ext>
            </a:extLst>
          </p:cNvPr>
          <p:cNvSpPr>
            <a:spLocks noGrp="1"/>
          </p:cNvSpPr>
          <p:nvPr>
            <p:ph type="sldNum" sz="quarter" idx="12"/>
          </p:nvPr>
        </p:nvSpPr>
        <p:spPr/>
        <p:txBody>
          <a:bodyPr/>
          <a:lstStyle/>
          <a:p>
            <a:fld id="{6D5D1280-DFB2-4F6D-8751-A38DEF204EA5}" type="slidenum">
              <a:rPr lang="en-GB" smtClean="0"/>
              <a:t>‹#›</a:t>
            </a:fld>
            <a:endParaRPr lang="en-GB"/>
          </a:p>
        </p:txBody>
      </p:sp>
      <p:pic>
        <p:nvPicPr>
          <p:cNvPr id="8" name="Picture 7" descr="Graphical user interface&#10;&#10;Description automatically generated">
            <a:extLst>
              <a:ext uri="{FF2B5EF4-FFF2-40B4-BE49-F238E27FC236}">
                <a16:creationId xmlns:a16="http://schemas.microsoft.com/office/drawing/2014/main" id="{D40E9D08-E00F-BA58-2164-9F1C4844FD6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481046" y="278485"/>
            <a:ext cx="2419358" cy="1361440"/>
          </a:xfrm>
          <a:prstGeom prst="rect">
            <a:avLst/>
          </a:prstGeom>
        </p:spPr>
      </p:pic>
      <p:sp>
        <p:nvSpPr>
          <p:cNvPr id="9" name="Rounded Rectangle 8">
            <a:extLst>
              <a:ext uri="{FF2B5EF4-FFF2-40B4-BE49-F238E27FC236}">
                <a16:creationId xmlns:a16="http://schemas.microsoft.com/office/drawing/2014/main" id="{959DFCB0-1EE9-4A0E-9FA6-9269595F121D}"/>
              </a:ext>
            </a:extLst>
          </p:cNvPr>
          <p:cNvSpPr/>
          <p:nvPr/>
        </p:nvSpPr>
        <p:spPr>
          <a:xfrm>
            <a:off x="5493193" y="4176271"/>
            <a:ext cx="6407209" cy="2331161"/>
          </a:xfrm>
          <a:prstGeom prst="roundRect">
            <a:avLst>
              <a:gd name="adj" fmla="val 2962"/>
            </a:avLst>
          </a:prstGeom>
          <a:solidFill>
            <a:srgbClr val="007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2"/>
              </a:solidFill>
            </a:endParaRPr>
          </a:p>
        </p:txBody>
      </p:sp>
      <p:sp>
        <p:nvSpPr>
          <p:cNvPr id="2" name="Title 1">
            <a:extLst>
              <a:ext uri="{FF2B5EF4-FFF2-40B4-BE49-F238E27FC236}">
                <a16:creationId xmlns:a16="http://schemas.microsoft.com/office/drawing/2014/main" id="{A94F352C-6184-0155-8D78-A79AA1A3B69B}"/>
              </a:ext>
            </a:extLst>
          </p:cNvPr>
          <p:cNvSpPr>
            <a:spLocks noGrp="1"/>
          </p:cNvSpPr>
          <p:nvPr>
            <p:ph type="title"/>
          </p:nvPr>
        </p:nvSpPr>
        <p:spPr>
          <a:xfrm>
            <a:off x="5673688" y="4546362"/>
            <a:ext cx="6226716" cy="1221217"/>
          </a:xfrm>
        </p:spPr>
        <p:txBody>
          <a:bodyPr anchor="b">
            <a:noAutofit/>
          </a:bodyPr>
          <a:lstStyle>
            <a:lvl1pPr>
              <a:defRPr sz="4400">
                <a:solidFill>
                  <a:schemeClr val="bg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1D4DCAC-7BA9-7E29-2AA9-38E4623AFE6A}"/>
              </a:ext>
            </a:extLst>
          </p:cNvPr>
          <p:cNvSpPr>
            <a:spLocks noGrp="1"/>
          </p:cNvSpPr>
          <p:nvPr>
            <p:ph type="body" idx="1"/>
          </p:nvPr>
        </p:nvSpPr>
        <p:spPr>
          <a:xfrm>
            <a:off x="5673687" y="5886553"/>
            <a:ext cx="6226715" cy="715949"/>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16" name="Picture 15" descr="Icon&#10;&#10;Description automatically generated with medium confidence">
            <a:extLst>
              <a:ext uri="{FF2B5EF4-FFF2-40B4-BE49-F238E27FC236}">
                <a16:creationId xmlns:a16="http://schemas.microsoft.com/office/drawing/2014/main" id="{E589B117-F60B-FE5A-752E-2303DFA2A290}"/>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600" y="3276478"/>
            <a:ext cx="4406400" cy="3581522"/>
          </a:xfrm>
          <a:prstGeom prst="rect">
            <a:avLst/>
          </a:prstGeom>
        </p:spPr>
      </p:pic>
    </p:spTree>
    <p:extLst>
      <p:ext uri="{BB962C8B-B14F-4D97-AF65-F5344CB8AC3E}">
        <p14:creationId xmlns:p14="http://schemas.microsoft.com/office/powerpoint/2010/main" val="401925243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6_Section Header">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A8344695-A726-AFDC-391D-229BC7BEA02F}"/>
              </a:ext>
            </a:extLst>
          </p:cNvPr>
          <p:cNvPicPr>
            <a:picLocks noChangeAspect="1"/>
          </p:cNvPicPr>
          <p:nvPr/>
        </p:nvPicPr>
        <p:blipFill>
          <a:blip r:embed="rId2">
            <a:extLst>
              <a:ext uri="{28A0092B-C50C-407E-A947-70E740481C1C}">
                <a14:useLocalDpi xmlns:a14="http://schemas.microsoft.com/office/drawing/2010/main"/>
              </a:ext>
            </a:extLst>
          </a:blip>
          <a:srcRect/>
          <a:stretch/>
        </p:blipFill>
        <p:spPr>
          <a:xfrm>
            <a:off x="-1" y="1624"/>
            <a:ext cx="12224544" cy="6856374"/>
          </a:xfrm>
          <a:prstGeom prst="rect">
            <a:avLst/>
          </a:prstGeom>
        </p:spPr>
      </p:pic>
      <p:sp>
        <p:nvSpPr>
          <p:cNvPr id="4" name="Date Placeholder 3">
            <a:extLst>
              <a:ext uri="{FF2B5EF4-FFF2-40B4-BE49-F238E27FC236}">
                <a16:creationId xmlns:a16="http://schemas.microsoft.com/office/drawing/2014/main" id="{9C1162F3-61A8-06C9-6EE4-9F05C92D0A78}"/>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23089DF0-E08D-75E4-20D9-FBDA84699B8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C943E23-6493-4492-893D-F36D04014C2F}"/>
              </a:ext>
            </a:extLst>
          </p:cNvPr>
          <p:cNvSpPr>
            <a:spLocks noGrp="1"/>
          </p:cNvSpPr>
          <p:nvPr>
            <p:ph type="sldNum" sz="quarter" idx="12"/>
          </p:nvPr>
        </p:nvSpPr>
        <p:spPr/>
        <p:txBody>
          <a:bodyPr/>
          <a:lstStyle/>
          <a:p>
            <a:fld id="{6D5D1280-DFB2-4F6D-8751-A38DEF204EA5}" type="slidenum">
              <a:rPr lang="en-GB" smtClean="0"/>
              <a:t>‹#›</a:t>
            </a:fld>
            <a:endParaRPr lang="en-GB"/>
          </a:p>
        </p:txBody>
      </p:sp>
      <p:pic>
        <p:nvPicPr>
          <p:cNvPr id="8" name="Picture 7" descr="Graphical user interface&#10;&#10;Description automatically generated">
            <a:extLst>
              <a:ext uri="{FF2B5EF4-FFF2-40B4-BE49-F238E27FC236}">
                <a16:creationId xmlns:a16="http://schemas.microsoft.com/office/drawing/2014/main" id="{D40E9D08-E00F-BA58-2164-9F1C4844FD6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481046" y="278485"/>
            <a:ext cx="2419358" cy="1361440"/>
          </a:xfrm>
          <a:prstGeom prst="rect">
            <a:avLst/>
          </a:prstGeom>
        </p:spPr>
      </p:pic>
      <p:sp>
        <p:nvSpPr>
          <p:cNvPr id="9" name="Rounded Rectangle 8">
            <a:extLst>
              <a:ext uri="{FF2B5EF4-FFF2-40B4-BE49-F238E27FC236}">
                <a16:creationId xmlns:a16="http://schemas.microsoft.com/office/drawing/2014/main" id="{959DFCB0-1EE9-4A0E-9FA6-9269595F121D}"/>
              </a:ext>
            </a:extLst>
          </p:cNvPr>
          <p:cNvSpPr/>
          <p:nvPr/>
        </p:nvSpPr>
        <p:spPr>
          <a:xfrm>
            <a:off x="223864" y="4176271"/>
            <a:ext cx="6539645" cy="2331161"/>
          </a:xfrm>
          <a:prstGeom prst="roundRect">
            <a:avLst>
              <a:gd name="adj" fmla="val 3907"/>
            </a:avLst>
          </a:prstGeom>
          <a:solidFill>
            <a:srgbClr val="007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2"/>
              </a:solidFill>
            </a:endParaRPr>
          </a:p>
        </p:txBody>
      </p:sp>
      <p:sp>
        <p:nvSpPr>
          <p:cNvPr id="2" name="Title 1">
            <a:extLst>
              <a:ext uri="{FF2B5EF4-FFF2-40B4-BE49-F238E27FC236}">
                <a16:creationId xmlns:a16="http://schemas.microsoft.com/office/drawing/2014/main" id="{A94F352C-6184-0155-8D78-A79AA1A3B69B}"/>
              </a:ext>
            </a:extLst>
          </p:cNvPr>
          <p:cNvSpPr>
            <a:spLocks noGrp="1"/>
          </p:cNvSpPr>
          <p:nvPr>
            <p:ph type="title"/>
          </p:nvPr>
        </p:nvSpPr>
        <p:spPr>
          <a:xfrm>
            <a:off x="411101" y="4546362"/>
            <a:ext cx="6165970" cy="1221217"/>
          </a:xfrm>
        </p:spPr>
        <p:txBody>
          <a:bodyPr anchor="b">
            <a:noAutofit/>
          </a:bodyPr>
          <a:lstStyle>
            <a:lvl1pPr>
              <a:defRPr sz="4400">
                <a:solidFill>
                  <a:schemeClr val="bg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1D4DCAC-7BA9-7E29-2AA9-38E4623AFE6A}"/>
              </a:ext>
            </a:extLst>
          </p:cNvPr>
          <p:cNvSpPr>
            <a:spLocks noGrp="1"/>
          </p:cNvSpPr>
          <p:nvPr>
            <p:ph type="body" idx="1"/>
          </p:nvPr>
        </p:nvSpPr>
        <p:spPr>
          <a:xfrm>
            <a:off x="411100" y="5886553"/>
            <a:ext cx="6165969" cy="715949"/>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10" name="Picture 9" descr="Icon&#10;&#10;Description automatically generated">
            <a:extLst>
              <a:ext uri="{FF2B5EF4-FFF2-40B4-BE49-F238E27FC236}">
                <a16:creationId xmlns:a16="http://schemas.microsoft.com/office/drawing/2014/main" id="{1F464F95-97B7-721F-3362-8FBEDB5C9DBA}"/>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861663" y="3276001"/>
            <a:ext cx="4369481" cy="3581999"/>
          </a:xfrm>
          <a:prstGeom prst="rect">
            <a:avLst/>
          </a:prstGeom>
        </p:spPr>
      </p:pic>
    </p:spTree>
    <p:extLst>
      <p:ext uri="{BB962C8B-B14F-4D97-AF65-F5344CB8AC3E}">
        <p14:creationId xmlns:p14="http://schemas.microsoft.com/office/powerpoint/2010/main" val="2348289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A4505-0DD7-595F-1F0C-8385FD3A634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388E873-CF74-4EF8-4A24-293DDE1C2BC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501238B-B6E3-2E94-0E6D-1549E86DB88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109AC06-C271-4F60-0AEA-9B12D1FFE48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97F1D46-D319-5405-C411-2C618E25858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FCE0843-E42D-B098-BC0A-4012789BBBEE}"/>
              </a:ext>
            </a:extLst>
          </p:cNvPr>
          <p:cNvSpPr>
            <a:spLocks noGrp="1"/>
          </p:cNvSpPr>
          <p:nvPr>
            <p:ph type="dt" sz="half" idx="10"/>
          </p:nvPr>
        </p:nvSpPr>
        <p:spPr/>
        <p:txBody>
          <a:bodyPr/>
          <a:lstStyle/>
          <a:p>
            <a:fld id="{5ACB37E9-2823-E94E-8248-D63CBCA17D31}" type="datetimeFigureOut">
              <a:rPr lang="en-US" smtClean="0"/>
              <a:t>7/22/26</a:t>
            </a:fld>
            <a:endParaRPr lang="en-US"/>
          </a:p>
        </p:txBody>
      </p:sp>
      <p:sp>
        <p:nvSpPr>
          <p:cNvPr id="8" name="Footer Placeholder 7">
            <a:extLst>
              <a:ext uri="{FF2B5EF4-FFF2-40B4-BE49-F238E27FC236}">
                <a16:creationId xmlns:a16="http://schemas.microsoft.com/office/drawing/2014/main" id="{91C64DE0-D666-4D71-1D0C-57A4DE39695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A00C335-E0F8-F96D-3D85-B74BEC7CBB84}"/>
              </a:ext>
            </a:extLst>
          </p:cNvPr>
          <p:cNvSpPr>
            <a:spLocks noGrp="1"/>
          </p:cNvSpPr>
          <p:nvPr>
            <p:ph type="sldNum" sz="quarter" idx="12"/>
          </p:nvPr>
        </p:nvSpPr>
        <p:spPr/>
        <p:txBody>
          <a:bodyPr/>
          <a:lstStyle/>
          <a:p>
            <a:fld id="{12AD375C-599F-2544-9759-0E39B817C20B}" type="slidenum">
              <a:rPr lang="en-US" smtClean="0"/>
              <a:t>‹#›</a:t>
            </a:fld>
            <a:endParaRPr lang="en-US"/>
          </a:p>
        </p:txBody>
      </p:sp>
    </p:spTree>
    <p:extLst>
      <p:ext uri="{BB962C8B-B14F-4D97-AF65-F5344CB8AC3E}">
        <p14:creationId xmlns:p14="http://schemas.microsoft.com/office/powerpoint/2010/main" val="192636089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A8344695-A726-AFDC-391D-229BC7BEA02F}"/>
              </a:ext>
            </a:extLst>
          </p:cNvPr>
          <p:cNvPicPr>
            <a:picLocks noChangeAspect="1"/>
          </p:cNvPicPr>
          <p:nvPr/>
        </p:nvPicPr>
        <p:blipFill>
          <a:blip r:embed="rId2">
            <a:extLst>
              <a:ext uri="{28A0092B-C50C-407E-A947-70E740481C1C}">
                <a14:useLocalDpi xmlns:a14="http://schemas.microsoft.com/office/drawing/2010/main"/>
              </a:ext>
            </a:extLst>
          </a:blip>
          <a:srcRect/>
          <a:stretch/>
        </p:blipFill>
        <p:spPr>
          <a:xfrm>
            <a:off x="-1" y="1624"/>
            <a:ext cx="12224544" cy="6856374"/>
          </a:xfrm>
          <a:prstGeom prst="rect">
            <a:avLst/>
          </a:prstGeom>
        </p:spPr>
      </p:pic>
      <p:sp>
        <p:nvSpPr>
          <p:cNvPr id="7" name="Rounded Rectangle 6">
            <a:extLst>
              <a:ext uri="{FF2B5EF4-FFF2-40B4-BE49-F238E27FC236}">
                <a16:creationId xmlns:a16="http://schemas.microsoft.com/office/drawing/2014/main" id="{DDAE406F-BF6B-618A-BC77-08E277A34454}"/>
              </a:ext>
            </a:extLst>
          </p:cNvPr>
          <p:cNvSpPr/>
          <p:nvPr/>
        </p:nvSpPr>
        <p:spPr>
          <a:xfrm>
            <a:off x="5493193" y="4176271"/>
            <a:ext cx="6407209" cy="2331161"/>
          </a:xfrm>
          <a:prstGeom prst="roundRect">
            <a:avLst>
              <a:gd name="adj" fmla="val 296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2"/>
              </a:solidFill>
            </a:endParaRPr>
          </a:p>
        </p:txBody>
      </p:sp>
      <p:sp>
        <p:nvSpPr>
          <p:cNvPr id="4" name="Date Placeholder 3">
            <a:extLst>
              <a:ext uri="{FF2B5EF4-FFF2-40B4-BE49-F238E27FC236}">
                <a16:creationId xmlns:a16="http://schemas.microsoft.com/office/drawing/2014/main" id="{9C1162F3-61A8-06C9-6EE4-9F05C92D0A78}"/>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23089DF0-E08D-75E4-20D9-FBDA84699B8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C943E23-6493-4492-893D-F36D04014C2F}"/>
              </a:ext>
            </a:extLst>
          </p:cNvPr>
          <p:cNvSpPr>
            <a:spLocks noGrp="1"/>
          </p:cNvSpPr>
          <p:nvPr>
            <p:ph type="sldNum" sz="quarter" idx="12"/>
          </p:nvPr>
        </p:nvSpPr>
        <p:spPr/>
        <p:txBody>
          <a:bodyPr/>
          <a:lstStyle/>
          <a:p>
            <a:fld id="{6D5D1280-DFB2-4F6D-8751-A38DEF204EA5}" type="slidenum">
              <a:rPr lang="en-GB" smtClean="0"/>
              <a:t>‹#›</a:t>
            </a:fld>
            <a:endParaRPr lang="en-GB"/>
          </a:p>
        </p:txBody>
      </p:sp>
      <p:pic>
        <p:nvPicPr>
          <p:cNvPr id="8" name="Picture 7">
            <a:extLst>
              <a:ext uri="{FF2B5EF4-FFF2-40B4-BE49-F238E27FC236}">
                <a16:creationId xmlns:a16="http://schemas.microsoft.com/office/drawing/2014/main" id="{D40E9D08-E00F-BA58-2164-9F1C4844FD6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9481046" y="278485"/>
            <a:ext cx="2419358" cy="1361439"/>
          </a:xfrm>
          <a:prstGeom prst="rect">
            <a:avLst/>
          </a:prstGeom>
        </p:spPr>
      </p:pic>
      <p:sp>
        <p:nvSpPr>
          <p:cNvPr id="2" name="Title 1">
            <a:extLst>
              <a:ext uri="{FF2B5EF4-FFF2-40B4-BE49-F238E27FC236}">
                <a16:creationId xmlns:a16="http://schemas.microsoft.com/office/drawing/2014/main" id="{A94F352C-6184-0155-8D78-A79AA1A3B69B}"/>
              </a:ext>
            </a:extLst>
          </p:cNvPr>
          <p:cNvSpPr>
            <a:spLocks noGrp="1"/>
          </p:cNvSpPr>
          <p:nvPr>
            <p:ph type="title"/>
          </p:nvPr>
        </p:nvSpPr>
        <p:spPr>
          <a:xfrm>
            <a:off x="5673686" y="4546362"/>
            <a:ext cx="6226717" cy="1221217"/>
          </a:xfrm>
        </p:spPr>
        <p:txBody>
          <a:bodyPr anchor="b">
            <a:noAutofit/>
          </a:bodyPr>
          <a:lstStyle>
            <a:lvl1pPr>
              <a:defRPr sz="4400">
                <a:solidFill>
                  <a:schemeClr val="bg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1D4DCAC-7BA9-7E29-2AA9-38E4623AFE6A}"/>
              </a:ext>
            </a:extLst>
          </p:cNvPr>
          <p:cNvSpPr>
            <a:spLocks noGrp="1"/>
          </p:cNvSpPr>
          <p:nvPr>
            <p:ph type="body" idx="1"/>
          </p:nvPr>
        </p:nvSpPr>
        <p:spPr>
          <a:xfrm>
            <a:off x="5673686" y="5886553"/>
            <a:ext cx="6226716" cy="715949"/>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16" name="Picture 15" descr="Icon&#10;&#10;Description automatically generated with medium confidence">
            <a:extLst>
              <a:ext uri="{FF2B5EF4-FFF2-40B4-BE49-F238E27FC236}">
                <a16:creationId xmlns:a16="http://schemas.microsoft.com/office/drawing/2014/main" id="{E589B117-F60B-FE5A-752E-2303DFA2A290}"/>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600" y="3276478"/>
            <a:ext cx="4406400" cy="3581522"/>
          </a:xfrm>
          <a:prstGeom prst="rect">
            <a:avLst/>
          </a:prstGeom>
        </p:spPr>
      </p:pic>
    </p:spTree>
    <p:extLst>
      <p:ext uri="{BB962C8B-B14F-4D97-AF65-F5344CB8AC3E}">
        <p14:creationId xmlns:p14="http://schemas.microsoft.com/office/powerpoint/2010/main" val="125018029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3_Section Header">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A8344695-A726-AFDC-391D-229BC7BEA02F}"/>
              </a:ext>
            </a:extLst>
          </p:cNvPr>
          <p:cNvPicPr>
            <a:picLocks noChangeAspect="1"/>
          </p:cNvPicPr>
          <p:nvPr/>
        </p:nvPicPr>
        <p:blipFill>
          <a:blip r:embed="rId2">
            <a:extLst>
              <a:ext uri="{28A0092B-C50C-407E-A947-70E740481C1C}">
                <a14:useLocalDpi xmlns:a14="http://schemas.microsoft.com/office/drawing/2010/main"/>
              </a:ext>
            </a:extLst>
          </a:blip>
          <a:srcRect/>
          <a:stretch/>
        </p:blipFill>
        <p:spPr>
          <a:xfrm>
            <a:off x="-1" y="1624"/>
            <a:ext cx="12224544" cy="6856374"/>
          </a:xfrm>
          <a:prstGeom prst="rect">
            <a:avLst/>
          </a:prstGeom>
        </p:spPr>
      </p:pic>
      <p:sp>
        <p:nvSpPr>
          <p:cNvPr id="4" name="Date Placeholder 3">
            <a:extLst>
              <a:ext uri="{FF2B5EF4-FFF2-40B4-BE49-F238E27FC236}">
                <a16:creationId xmlns:a16="http://schemas.microsoft.com/office/drawing/2014/main" id="{9C1162F3-61A8-06C9-6EE4-9F05C92D0A78}"/>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23089DF0-E08D-75E4-20D9-FBDA84699B8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C943E23-6493-4492-893D-F36D04014C2F}"/>
              </a:ext>
            </a:extLst>
          </p:cNvPr>
          <p:cNvSpPr>
            <a:spLocks noGrp="1"/>
          </p:cNvSpPr>
          <p:nvPr>
            <p:ph type="sldNum" sz="quarter" idx="12"/>
          </p:nvPr>
        </p:nvSpPr>
        <p:spPr/>
        <p:txBody>
          <a:bodyPr/>
          <a:lstStyle/>
          <a:p>
            <a:fld id="{6D5D1280-DFB2-4F6D-8751-A38DEF204EA5}" type="slidenum">
              <a:rPr lang="en-GB" smtClean="0"/>
              <a:t>‹#›</a:t>
            </a:fld>
            <a:endParaRPr lang="en-GB"/>
          </a:p>
        </p:txBody>
      </p:sp>
      <p:pic>
        <p:nvPicPr>
          <p:cNvPr id="8" name="Picture 7" descr="Graphical user interface&#10;&#10;Description automatically generated">
            <a:extLst>
              <a:ext uri="{FF2B5EF4-FFF2-40B4-BE49-F238E27FC236}">
                <a16:creationId xmlns:a16="http://schemas.microsoft.com/office/drawing/2014/main" id="{D40E9D08-E00F-BA58-2164-9F1C4844FD6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481046" y="278485"/>
            <a:ext cx="2419358" cy="1361440"/>
          </a:xfrm>
          <a:prstGeom prst="rect">
            <a:avLst/>
          </a:prstGeom>
        </p:spPr>
      </p:pic>
      <p:sp>
        <p:nvSpPr>
          <p:cNvPr id="9" name="Rounded Rectangle 8">
            <a:extLst>
              <a:ext uri="{FF2B5EF4-FFF2-40B4-BE49-F238E27FC236}">
                <a16:creationId xmlns:a16="http://schemas.microsoft.com/office/drawing/2014/main" id="{959DFCB0-1EE9-4A0E-9FA6-9269595F121D}"/>
              </a:ext>
            </a:extLst>
          </p:cNvPr>
          <p:cNvSpPr/>
          <p:nvPr/>
        </p:nvSpPr>
        <p:spPr>
          <a:xfrm>
            <a:off x="307650" y="1090421"/>
            <a:ext cx="5460762" cy="5417011"/>
          </a:xfrm>
          <a:prstGeom prst="roundRect">
            <a:avLst>
              <a:gd name="adj" fmla="val 1821"/>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A94F352C-6184-0155-8D78-A79AA1A3B69B}"/>
              </a:ext>
            </a:extLst>
          </p:cNvPr>
          <p:cNvSpPr>
            <a:spLocks noGrp="1"/>
          </p:cNvSpPr>
          <p:nvPr>
            <p:ph type="title"/>
          </p:nvPr>
        </p:nvSpPr>
        <p:spPr>
          <a:xfrm>
            <a:off x="606753" y="1350235"/>
            <a:ext cx="4854012" cy="1781351"/>
          </a:xfrm>
        </p:spPr>
        <p:txBody>
          <a:bodyPr anchor="b">
            <a:noAutofit/>
          </a:bodyPr>
          <a:lstStyle>
            <a:lvl1pPr>
              <a:defRPr sz="4400">
                <a:solidFill>
                  <a:schemeClr val="bg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1D4DCAC-7BA9-7E29-2AA9-38E4623AFE6A}"/>
              </a:ext>
            </a:extLst>
          </p:cNvPr>
          <p:cNvSpPr>
            <a:spLocks noGrp="1"/>
          </p:cNvSpPr>
          <p:nvPr>
            <p:ph type="body" idx="1"/>
          </p:nvPr>
        </p:nvSpPr>
        <p:spPr>
          <a:xfrm>
            <a:off x="606752" y="3788656"/>
            <a:ext cx="4854012" cy="2443970"/>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7" name="Picture 6">
            <a:extLst>
              <a:ext uri="{FF2B5EF4-FFF2-40B4-BE49-F238E27FC236}">
                <a16:creationId xmlns:a16="http://schemas.microsoft.com/office/drawing/2014/main" id="{7D1ACE45-E771-C6E1-0D2D-9581663EE7F3}"/>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855064" y="3276001"/>
            <a:ext cx="4369480" cy="3581999"/>
          </a:xfrm>
          <a:prstGeom prst="rect">
            <a:avLst/>
          </a:prstGeom>
        </p:spPr>
      </p:pic>
    </p:spTree>
    <p:extLst>
      <p:ext uri="{BB962C8B-B14F-4D97-AF65-F5344CB8AC3E}">
        <p14:creationId xmlns:p14="http://schemas.microsoft.com/office/powerpoint/2010/main" val="287578777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5_Section Header">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A8344695-A726-AFDC-391D-229BC7BEA02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224542" cy="6858000"/>
          </a:xfrm>
          <a:prstGeom prst="rect">
            <a:avLst/>
          </a:prstGeom>
        </p:spPr>
      </p:pic>
      <p:sp>
        <p:nvSpPr>
          <p:cNvPr id="4" name="Date Placeholder 3">
            <a:extLst>
              <a:ext uri="{FF2B5EF4-FFF2-40B4-BE49-F238E27FC236}">
                <a16:creationId xmlns:a16="http://schemas.microsoft.com/office/drawing/2014/main" id="{9C1162F3-61A8-06C9-6EE4-9F05C92D0A78}"/>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23089DF0-E08D-75E4-20D9-FBDA84699B8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C943E23-6493-4492-893D-F36D04014C2F}"/>
              </a:ext>
            </a:extLst>
          </p:cNvPr>
          <p:cNvSpPr>
            <a:spLocks noGrp="1"/>
          </p:cNvSpPr>
          <p:nvPr>
            <p:ph type="sldNum" sz="quarter" idx="12"/>
          </p:nvPr>
        </p:nvSpPr>
        <p:spPr/>
        <p:txBody>
          <a:bodyPr/>
          <a:lstStyle/>
          <a:p>
            <a:fld id="{6D5D1280-DFB2-4F6D-8751-A38DEF204EA5}" type="slidenum">
              <a:rPr lang="en-GB" smtClean="0"/>
              <a:t>‹#›</a:t>
            </a:fld>
            <a:endParaRPr lang="en-GB"/>
          </a:p>
        </p:txBody>
      </p:sp>
      <p:pic>
        <p:nvPicPr>
          <p:cNvPr id="8" name="Picture 7" descr="Graphical user interface&#10;&#10;Description automatically generated">
            <a:extLst>
              <a:ext uri="{FF2B5EF4-FFF2-40B4-BE49-F238E27FC236}">
                <a16:creationId xmlns:a16="http://schemas.microsoft.com/office/drawing/2014/main" id="{D40E9D08-E00F-BA58-2164-9F1C4844FD6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481046" y="278485"/>
            <a:ext cx="2419358" cy="1361440"/>
          </a:xfrm>
          <a:prstGeom prst="rect">
            <a:avLst/>
          </a:prstGeom>
        </p:spPr>
      </p:pic>
      <p:sp>
        <p:nvSpPr>
          <p:cNvPr id="9" name="Rounded Rectangle 8">
            <a:extLst>
              <a:ext uri="{FF2B5EF4-FFF2-40B4-BE49-F238E27FC236}">
                <a16:creationId xmlns:a16="http://schemas.microsoft.com/office/drawing/2014/main" id="{959DFCB0-1EE9-4A0E-9FA6-9269595F121D}"/>
              </a:ext>
            </a:extLst>
          </p:cNvPr>
          <p:cNvSpPr/>
          <p:nvPr/>
        </p:nvSpPr>
        <p:spPr>
          <a:xfrm>
            <a:off x="307650" y="1090421"/>
            <a:ext cx="5460762" cy="5417011"/>
          </a:xfrm>
          <a:prstGeom prst="roundRect">
            <a:avLst>
              <a:gd name="adj" fmla="val 2024"/>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A94F352C-6184-0155-8D78-A79AA1A3B69B}"/>
              </a:ext>
            </a:extLst>
          </p:cNvPr>
          <p:cNvSpPr>
            <a:spLocks noGrp="1"/>
          </p:cNvSpPr>
          <p:nvPr>
            <p:ph type="title"/>
          </p:nvPr>
        </p:nvSpPr>
        <p:spPr>
          <a:xfrm>
            <a:off x="606753" y="1350235"/>
            <a:ext cx="4854012" cy="1781351"/>
          </a:xfrm>
        </p:spPr>
        <p:txBody>
          <a:bodyPr anchor="b">
            <a:noAutofit/>
          </a:bodyPr>
          <a:lstStyle>
            <a:lvl1pPr>
              <a:defRPr sz="4400">
                <a:solidFill>
                  <a:schemeClr val="bg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1D4DCAC-7BA9-7E29-2AA9-38E4623AFE6A}"/>
              </a:ext>
            </a:extLst>
          </p:cNvPr>
          <p:cNvSpPr>
            <a:spLocks noGrp="1"/>
          </p:cNvSpPr>
          <p:nvPr>
            <p:ph type="body" idx="1"/>
          </p:nvPr>
        </p:nvSpPr>
        <p:spPr>
          <a:xfrm>
            <a:off x="606752" y="3788656"/>
            <a:ext cx="4854012" cy="2443970"/>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7" name="Picture 6">
            <a:extLst>
              <a:ext uri="{FF2B5EF4-FFF2-40B4-BE49-F238E27FC236}">
                <a16:creationId xmlns:a16="http://schemas.microsoft.com/office/drawing/2014/main" id="{7D1ACE45-E771-C6E1-0D2D-9581663EE7F3}"/>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855064" y="3276001"/>
            <a:ext cx="4369480" cy="3581999"/>
          </a:xfrm>
          <a:prstGeom prst="rect">
            <a:avLst/>
          </a:prstGeom>
        </p:spPr>
      </p:pic>
    </p:spTree>
    <p:extLst>
      <p:ext uri="{BB962C8B-B14F-4D97-AF65-F5344CB8AC3E}">
        <p14:creationId xmlns:p14="http://schemas.microsoft.com/office/powerpoint/2010/main" val="154585882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4_Section Header">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A8344695-A726-AFDC-391D-229BC7BEA02F}"/>
              </a:ext>
            </a:extLst>
          </p:cNvPr>
          <p:cNvPicPr>
            <a:picLocks noChangeAspect="1"/>
          </p:cNvPicPr>
          <p:nvPr/>
        </p:nvPicPr>
        <p:blipFill>
          <a:blip r:embed="rId2">
            <a:extLst>
              <a:ext uri="{28A0092B-C50C-407E-A947-70E740481C1C}">
                <a14:useLocalDpi xmlns:a14="http://schemas.microsoft.com/office/drawing/2010/main"/>
              </a:ext>
            </a:extLst>
          </a:blip>
          <a:srcRect/>
          <a:stretch/>
        </p:blipFill>
        <p:spPr>
          <a:xfrm>
            <a:off x="0" y="1624"/>
            <a:ext cx="12224542" cy="6856374"/>
          </a:xfrm>
          <a:prstGeom prst="rect">
            <a:avLst/>
          </a:prstGeom>
        </p:spPr>
      </p:pic>
      <p:sp>
        <p:nvSpPr>
          <p:cNvPr id="4" name="Date Placeholder 3">
            <a:extLst>
              <a:ext uri="{FF2B5EF4-FFF2-40B4-BE49-F238E27FC236}">
                <a16:creationId xmlns:a16="http://schemas.microsoft.com/office/drawing/2014/main" id="{9C1162F3-61A8-06C9-6EE4-9F05C92D0A78}"/>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23089DF0-E08D-75E4-20D9-FBDA84699B8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C943E23-6493-4492-893D-F36D04014C2F}"/>
              </a:ext>
            </a:extLst>
          </p:cNvPr>
          <p:cNvSpPr>
            <a:spLocks noGrp="1"/>
          </p:cNvSpPr>
          <p:nvPr>
            <p:ph type="sldNum" sz="quarter" idx="12"/>
          </p:nvPr>
        </p:nvSpPr>
        <p:spPr/>
        <p:txBody>
          <a:bodyPr/>
          <a:lstStyle/>
          <a:p>
            <a:fld id="{6D5D1280-DFB2-4F6D-8751-A38DEF204EA5}" type="slidenum">
              <a:rPr lang="en-GB" smtClean="0"/>
              <a:t>‹#›</a:t>
            </a:fld>
            <a:endParaRPr lang="en-GB"/>
          </a:p>
        </p:txBody>
      </p:sp>
      <p:pic>
        <p:nvPicPr>
          <p:cNvPr id="8" name="Picture 7" descr="Graphical user interface&#10;&#10;Description automatically generated">
            <a:extLst>
              <a:ext uri="{FF2B5EF4-FFF2-40B4-BE49-F238E27FC236}">
                <a16:creationId xmlns:a16="http://schemas.microsoft.com/office/drawing/2014/main" id="{D40E9D08-E00F-BA58-2164-9F1C4844FD6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481046" y="278485"/>
            <a:ext cx="2419358" cy="1361440"/>
          </a:xfrm>
          <a:prstGeom prst="rect">
            <a:avLst/>
          </a:prstGeom>
        </p:spPr>
      </p:pic>
      <p:sp>
        <p:nvSpPr>
          <p:cNvPr id="9" name="Rounded Rectangle 8">
            <a:extLst>
              <a:ext uri="{FF2B5EF4-FFF2-40B4-BE49-F238E27FC236}">
                <a16:creationId xmlns:a16="http://schemas.microsoft.com/office/drawing/2014/main" id="{959DFCB0-1EE9-4A0E-9FA6-9269595F121D}"/>
              </a:ext>
            </a:extLst>
          </p:cNvPr>
          <p:cNvSpPr/>
          <p:nvPr/>
        </p:nvSpPr>
        <p:spPr>
          <a:xfrm>
            <a:off x="307650" y="1090421"/>
            <a:ext cx="5460762" cy="4773484"/>
          </a:xfrm>
          <a:prstGeom prst="roundRect">
            <a:avLst>
              <a:gd name="adj" fmla="val 1896"/>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A94F352C-6184-0155-8D78-A79AA1A3B69B}"/>
              </a:ext>
            </a:extLst>
          </p:cNvPr>
          <p:cNvSpPr>
            <a:spLocks noGrp="1"/>
          </p:cNvSpPr>
          <p:nvPr>
            <p:ph type="title"/>
          </p:nvPr>
        </p:nvSpPr>
        <p:spPr>
          <a:xfrm>
            <a:off x="606753" y="1350235"/>
            <a:ext cx="4854012" cy="2273809"/>
          </a:xfrm>
        </p:spPr>
        <p:txBody>
          <a:bodyPr anchor="b">
            <a:noAutofit/>
          </a:bodyPr>
          <a:lstStyle>
            <a:lvl1pPr algn="l">
              <a:defRPr sz="4400">
                <a:solidFill>
                  <a:schemeClr val="bg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1D4DCAC-7BA9-7E29-2AA9-38E4623AFE6A}"/>
              </a:ext>
            </a:extLst>
          </p:cNvPr>
          <p:cNvSpPr>
            <a:spLocks noGrp="1"/>
          </p:cNvSpPr>
          <p:nvPr>
            <p:ph type="body" idx="1"/>
          </p:nvPr>
        </p:nvSpPr>
        <p:spPr>
          <a:xfrm>
            <a:off x="606752" y="3934437"/>
            <a:ext cx="4854012" cy="1277431"/>
          </a:xfrm>
        </p:spPr>
        <p:txBody>
          <a:bodyPr/>
          <a:lstStyle>
            <a:lvl1pPr marL="0" indent="0" algn="l">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7" name="Picture 6">
            <a:extLst>
              <a:ext uri="{FF2B5EF4-FFF2-40B4-BE49-F238E27FC236}">
                <a16:creationId xmlns:a16="http://schemas.microsoft.com/office/drawing/2014/main" id="{7D1ACE45-E771-C6E1-0D2D-9581663EE7F3}"/>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855064" y="3276001"/>
            <a:ext cx="4369480" cy="3581999"/>
          </a:xfrm>
          <a:prstGeom prst="rect">
            <a:avLst/>
          </a:prstGeom>
        </p:spPr>
      </p:pic>
    </p:spTree>
    <p:extLst>
      <p:ext uri="{BB962C8B-B14F-4D97-AF65-F5344CB8AC3E}">
        <p14:creationId xmlns:p14="http://schemas.microsoft.com/office/powerpoint/2010/main" val="411524554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4D8DE0-C179-948E-7905-1C1F84D9A28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6176AA1-BA1D-1C3D-1F5E-97E40BCCCD2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249F6EA-408A-D7DC-881F-1F922A77763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4AAF160-B167-B2DE-9F61-09CC9F84DFE4}"/>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647C1AE0-89A3-B997-F978-17B7F3ED242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43E44E5-A15E-98AE-6669-9BD9E0DDD9C1}"/>
              </a:ext>
            </a:extLst>
          </p:cNvPr>
          <p:cNvSpPr>
            <a:spLocks noGrp="1"/>
          </p:cNvSpPr>
          <p:nvPr>
            <p:ph type="sldNum" sz="quarter" idx="12"/>
          </p:nvPr>
        </p:nvSpPr>
        <p:spPr/>
        <p:txBody>
          <a:bodyPr/>
          <a:lstStyle/>
          <a:p>
            <a:fld id="{6D5D1280-DFB2-4F6D-8751-A38DEF204EA5}" type="slidenum">
              <a:rPr lang="en-GB" smtClean="0"/>
              <a:t>‹#›</a:t>
            </a:fld>
            <a:endParaRPr lang="en-GB"/>
          </a:p>
        </p:txBody>
      </p:sp>
    </p:spTree>
    <p:extLst>
      <p:ext uri="{BB962C8B-B14F-4D97-AF65-F5344CB8AC3E}">
        <p14:creationId xmlns:p14="http://schemas.microsoft.com/office/powerpoint/2010/main" val="365871054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D036D-FF17-47F9-C352-0B7DBC72451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2255254-53AD-9713-C808-3319DDA8AE21}"/>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4A83D2D8-B71B-09B3-0C62-DE36C3F3967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A6280D0-47B2-6580-0267-A698F9B2E120}"/>
              </a:ext>
            </a:extLst>
          </p:cNvPr>
          <p:cNvSpPr>
            <a:spLocks noGrp="1"/>
          </p:cNvSpPr>
          <p:nvPr>
            <p:ph type="sldNum" sz="quarter" idx="12"/>
          </p:nvPr>
        </p:nvSpPr>
        <p:spPr/>
        <p:txBody>
          <a:bodyPr/>
          <a:lstStyle/>
          <a:p>
            <a:fld id="{6D5D1280-DFB2-4F6D-8751-A38DEF204EA5}" type="slidenum">
              <a:rPr lang="en-GB" smtClean="0"/>
              <a:t>‹#›</a:t>
            </a:fld>
            <a:endParaRPr lang="en-GB"/>
          </a:p>
        </p:txBody>
      </p:sp>
    </p:spTree>
    <p:extLst>
      <p:ext uri="{BB962C8B-B14F-4D97-AF65-F5344CB8AC3E}">
        <p14:creationId xmlns:p14="http://schemas.microsoft.com/office/powerpoint/2010/main" val="124055690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5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7151088-74DB-A03D-4C1E-34BFC3B4E887}"/>
              </a:ext>
            </a:extLst>
          </p:cNvPr>
          <p:cNvSpPr>
            <a:spLocks noGrp="1"/>
          </p:cNvSpPr>
          <p:nvPr>
            <p:ph type="dt" sz="half" idx="10"/>
          </p:nvPr>
        </p:nvSpPr>
        <p:spPr/>
        <p:txBody>
          <a:bodyPr/>
          <a:lstStyle/>
          <a:p>
            <a:endParaRPr lang="en-GB"/>
          </a:p>
        </p:txBody>
      </p:sp>
      <p:sp>
        <p:nvSpPr>
          <p:cNvPr id="3" name="Footer Placeholder 2">
            <a:extLst>
              <a:ext uri="{FF2B5EF4-FFF2-40B4-BE49-F238E27FC236}">
                <a16:creationId xmlns:a16="http://schemas.microsoft.com/office/drawing/2014/main" id="{D0CB9403-183F-DCD3-8EC6-B3C6B423423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6A2E1A3-830D-A47A-CF14-3BDCF2780B3D}"/>
              </a:ext>
            </a:extLst>
          </p:cNvPr>
          <p:cNvSpPr>
            <a:spLocks noGrp="1"/>
          </p:cNvSpPr>
          <p:nvPr>
            <p:ph type="sldNum" sz="quarter" idx="12"/>
          </p:nvPr>
        </p:nvSpPr>
        <p:spPr/>
        <p:txBody>
          <a:bodyPr/>
          <a:lstStyle/>
          <a:p>
            <a:fld id="{6D5D1280-DFB2-4F6D-8751-A38DEF204EA5}" type="slidenum">
              <a:rPr lang="en-GB" smtClean="0"/>
              <a:t>‹#›</a:t>
            </a:fld>
            <a:endParaRPr lang="en-GB"/>
          </a:p>
        </p:txBody>
      </p:sp>
    </p:spTree>
    <p:extLst>
      <p:ext uri="{BB962C8B-B14F-4D97-AF65-F5344CB8AC3E}">
        <p14:creationId xmlns:p14="http://schemas.microsoft.com/office/powerpoint/2010/main" val="285676043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cSld name="Section title">
    <p:spTree>
      <p:nvGrpSpPr>
        <p:cNvPr id="1" name=""/>
        <p:cNvGrpSpPr/>
        <p:nvPr/>
      </p:nvGrpSpPr>
      <p:grpSpPr>
        <a:xfrm>
          <a:off x="0" y="0"/>
          <a:ext cx="0" cy="0"/>
          <a:chOff x="0" y="0"/>
          <a:chExt cx="0" cy="0"/>
        </a:xfrm>
      </p:grpSpPr>
      <p:pic>
        <p:nvPicPr>
          <p:cNvPr id="7" name="Picture 6" descr="A picture containing graphical user interface&#10;&#10;Description automatically generated">
            <a:extLst>
              <a:ext uri="{FF2B5EF4-FFF2-40B4-BE49-F238E27FC236}">
                <a16:creationId xmlns:a16="http://schemas.microsoft.com/office/drawing/2014/main" id="{A14178F8-FA84-C4A7-BBD2-BE1D7805F583}"/>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64129572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86213" y="1395412"/>
            <a:ext cx="11199664" cy="666861"/>
          </a:xfrm>
        </p:spPr>
        <p:txBody>
          <a:bodyPr lIns="0" tIns="0" rIns="0" bIns="0">
            <a:noAutofit/>
          </a:bodyPr>
          <a:lstStyle>
            <a:lvl1pPr algn="l">
              <a:defRPr sz="2500" spc="140">
                <a:solidFill>
                  <a:schemeClr val="tx1">
                    <a:lumMod val="75000"/>
                    <a:lumOff val="25000"/>
                  </a:schemeClr>
                </a:solidFill>
                <a:latin typeface="Arial"/>
              </a:defRPr>
            </a:lvl1pPr>
          </a:lstStyle>
          <a:p>
            <a:r>
              <a:rPr lang="en-GB" dirty="0"/>
              <a:t>Click to edit Master title style</a:t>
            </a:r>
            <a:endParaRPr lang="en-US" dirty="0"/>
          </a:p>
        </p:txBody>
      </p:sp>
      <p:sp>
        <p:nvSpPr>
          <p:cNvPr id="7" name="Text Placeholder 2"/>
          <p:cNvSpPr>
            <a:spLocks noGrp="1"/>
          </p:cNvSpPr>
          <p:nvPr>
            <p:ph type="body" idx="10"/>
          </p:nvPr>
        </p:nvSpPr>
        <p:spPr>
          <a:xfrm>
            <a:off x="486213" y="2466616"/>
            <a:ext cx="11199664" cy="3211313"/>
          </a:xfrm>
        </p:spPr>
        <p:txBody>
          <a:bodyPr lIns="0" tIns="0" rIns="0" bIns="0" numCol="2">
            <a:noAutofit/>
          </a:bodyPr>
          <a:lstStyle>
            <a:lvl1pPr marL="0" indent="0" algn="l">
              <a:buNone/>
              <a:defRPr sz="1800" spc="140">
                <a:solidFill>
                  <a:schemeClr val="tx1">
                    <a:lumMod val="75000"/>
                    <a:lumOff val="25000"/>
                  </a:schemeClr>
                </a:solidFill>
                <a:latin typeface="Aria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dirty="0"/>
              <a:t>Click to edit Master text styles</a:t>
            </a:r>
          </a:p>
          <a:p>
            <a:pPr lvl="0"/>
            <a:endParaRPr lang="en-GB" dirty="0"/>
          </a:p>
          <a:p>
            <a:pPr lvl="0"/>
            <a:endParaRPr lang="en-GB" dirty="0"/>
          </a:p>
          <a:p>
            <a:pPr lvl="0"/>
            <a:endParaRPr lang="en-GB" dirty="0"/>
          </a:p>
          <a:p>
            <a:pPr lvl="0"/>
            <a:endParaRPr lang="en-GB" dirty="0"/>
          </a:p>
          <a:p>
            <a:pPr lvl="0"/>
            <a:endParaRPr lang="en-GB" dirty="0"/>
          </a:p>
        </p:txBody>
      </p:sp>
    </p:spTree>
    <p:extLst>
      <p:ext uri="{BB962C8B-B14F-4D97-AF65-F5344CB8AC3E}">
        <p14:creationId xmlns:p14="http://schemas.microsoft.com/office/powerpoint/2010/main" val="1145398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4CDB4-D3BE-08C7-7010-EB20B929686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75D4CD1-FF37-A512-6C4C-DFF182E8147D}"/>
              </a:ext>
            </a:extLst>
          </p:cNvPr>
          <p:cNvSpPr>
            <a:spLocks noGrp="1"/>
          </p:cNvSpPr>
          <p:nvPr>
            <p:ph type="dt" sz="half" idx="10"/>
          </p:nvPr>
        </p:nvSpPr>
        <p:spPr/>
        <p:txBody>
          <a:bodyPr/>
          <a:lstStyle/>
          <a:p>
            <a:fld id="{5ACB37E9-2823-E94E-8248-D63CBCA17D31}" type="datetimeFigureOut">
              <a:rPr lang="en-US" smtClean="0"/>
              <a:t>7/22/26</a:t>
            </a:fld>
            <a:endParaRPr lang="en-US"/>
          </a:p>
        </p:txBody>
      </p:sp>
      <p:sp>
        <p:nvSpPr>
          <p:cNvPr id="4" name="Footer Placeholder 3">
            <a:extLst>
              <a:ext uri="{FF2B5EF4-FFF2-40B4-BE49-F238E27FC236}">
                <a16:creationId xmlns:a16="http://schemas.microsoft.com/office/drawing/2014/main" id="{BA8935F4-8AC5-8EBB-671F-9294A1D1F6C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206FB41-C599-04F8-F1AC-AE6336B53C1E}"/>
              </a:ext>
            </a:extLst>
          </p:cNvPr>
          <p:cNvSpPr>
            <a:spLocks noGrp="1"/>
          </p:cNvSpPr>
          <p:nvPr>
            <p:ph type="sldNum" sz="quarter" idx="12"/>
          </p:nvPr>
        </p:nvSpPr>
        <p:spPr/>
        <p:txBody>
          <a:bodyPr/>
          <a:lstStyle/>
          <a:p>
            <a:fld id="{12AD375C-599F-2544-9759-0E39B817C20B}" type="slidenum">
              <a:rPr lang="en-US" smtClean="0"/>
              <a:t>‹#›</a:t>
            </a:fld>
            <a:endParaRPr lang="en-US"/>
          </a:p>
        </p:txBody>
      </p:sp>
    </p:spTree>
    <p:extLst>
      <p:ext uri="{BB962C8B-B14F-4D97-AF65-F5344CB8AC3E}">
        <p14:creationId xmlns:p14="http://schemas.microsoft.com/office/powerpoint/2010/main" val="109644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D04365-B512-EF41-7EC4-7743580B4C1F}"/>
              </a:ext>
            </a:extLst>
          </p:cNvPr>
          <p:cNvSpPr>
            <a:spLocks noGrp="1"/>
          </p:cNvSpPr>
          <p:nvPr>
            <p:ph type="dt" sz="half" idx="10"/>
          </p:nvPr>
        </p:nvSpPr>
        <p:spPr/>
        <p:txBody>
          <a:bodyPr/>
          <a:lstStyle/>
          <a:p>
            <a:fld id="{5ACB37E9-2823-E94E-8248-D63CBCA17D31}" type="datetimeFigureOut">
              <a:rPr lang="en-US" smtClean="0"/>
              <a:t>7/22/26</a:t>
            </a:fld>
            <a:endParaRPr lang="en-US"/>
          </a:p>
        </p:txBody>
      </p:sp>
      <p:sp>
        <p:nvSpPr>
          <p:cNvPr id="3" name="Footer Placeholder 2">
            <a:extLst>
              <a:ext uri="{FF2B5EF4-FFF2-40B4-BE49-F238E27FC236}">
                <a16:creationId xmlns:a16="http://schemas.microsoft.com/office/drawing/2014/main" id="{A4E2C959-BA83-5337-808B-45B56DBDFB9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9804ABF-A4B3-F32B-0C76-362097541751}"/>
              </a:ext>
            </a:extLst>
          </p:cNvPr>
          <p:cNvSpPr>
            <a:spLocks noGrp="1"/>
          </p:cNvSpPr>
          <p:nvPr>
            <p:ph type="sldNum" sz="quarter" idx="12"/>
          </p:nvPr>
        </p:nvSpPr>
        <p:spPr/>
        <p:txBody>
          <a:bodyPr/>
          <a:lstStyle/>
          <a:p>
            <a:fld id="{12AD375C-599F-2544-9759-0E39B817C20B}" type="slidenum">
              <a:rPr lang="en-US" smtClean="0"/>
              <a:t>‹#›</a:t>
            </a:fld>
            <a:endParaRPr lang="en-US"/>
          </a:p>
        </p:txBody>
      </p:sp>
    </p:spTree>
    <p:extLst>
      <p:ext uri="{BB962C8B-B14F-4D97-AF65-F5344CB8AC3E}">
        <p14:creationId xmlns:p14="http://schemas.microsoft.com/office/powerpoint/2010/main" val="20611357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C0B31A-5CD4-34E1-138F-5D48B32D21D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68E3C58-5574-5988-8577-38A146CFCFC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BAB64BE-6BDD-2AD9-624D-362B2A65F2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538F927-BA3D-DCDA-4728-7AFAB44714AA}"/>
              </a:ext>
            </a:extLst>
          </p:cNvPr>
          <p:cNvSpPr>
            <a:spLocks noGrp="1"/>
          </p:cNvSpPr>
          <p:nvPr>
            <p:ph type="dt" sz="half" idx="10"/>
          </p:nvPr>
        </p:nvSpPr>
        <p:spPr/>
        <p:txBody>
          <a:bodyPr/>
          <a:lstStyle/>
          <a:p>
            <a:fld id="{5ACB37E9-2823-E94E-8248-D63CBCA17D31}" type="datetimeFigureOut">
              <a:rPr lang="en-US" smtClean="0"/>
              <a:t>7/22/26</a:t>
            </a:fld>
            <a:endParaRPr lang="en-US"/>
          </a:p>
        </p:txBody>
      </p:sp>
      <p:sp>
        <p:nvSpPr>
          <p:cNvPr id="6" name="Footer Placeholder 5">
            <a:extLst>
              <a:ext uri="{FF2B5EF4-FFF2-40B4-BE49-F238E27FC236}">
                <a16:creationId xmlns:a16="http://schemas.microsoft.com/office/drawing/2014/main" id="{2CAD41EE-5FFF-805A-CC74-67AA862660C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1B708B-58F0-5219-F22E-895C13E02471}"/>
              </a:ext>
            </a:extLst>
          </p:cNvPr>
          <p:cNvSpPr>
            <a:spLocks noGrp="1"/>
          </p:cNvSpPr>
          <p:nvPr>
            <p:ph type="sldNum" sz="quarter" idx="12"/>
          </p:nvPr>
        </p:nvSpPr>
        <p:spPr/>
        <p:txBody>
          <a:bodyPr/>
          <a:lstStyle/>
          <a:p>
            <a:fld id="{12AD375C-599F-2544-9759-0E39B817C20B}" type="slidenum">
              <a:rPr lang="en-US" smtClean="0"/>
              <a:t>‹#›</a:t>
            </a:fld>
            <a:endParaRPr lang="en-US"/>
          </a:p>
        </p:txBody>
      </p:sp>
    </p:spTree>
    <p:extLst>
      <p:ext uri="{BB962C8B-B14F-4D97-AF65-F5344CB8AC3E}">
        <p14:creationId xmlns:p14="http://schemas.microsoft.com/office/powerpoint/2010/main" val="20212346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876217-3FAC-CAD2-B064-B8CFE20E04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679314A-5193-B8FF-7CE7-C83D6143FB8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C0BFE03-EED8-00BA-ACA3-9AEBE4CA8B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B9F3ADC-2592-4AA8-3ECC-405506E2F2B2}"/>
              </a:ext>
            </a:extLst>
          </p:cNvPr>
          <p:cNvSpPr>
            <a:spLocks noGrp="1"/>
          </p:cNvSpPr>
          <p:nvPr>
            <p:ph type="dt" sz="half" idx="10"/>
          </p:nvPr>
        </p:nvSpPr>
        <p:spPr/>
        <p:txBody>
          <a:bodyPr/>
          <a:lstStyle/>
          <a:p>
            <a:fld id="{5ACB37E9-2823-E94E-8248-D63CBCA17D31}" type="datetimeFigureOut">
              <a:rPr lang="en-US" smtClean="0"/>
              <a:t>7/22/26</a:t>
            </a:fld>
            <a:endParaRPr lang="en-US"/>
          </a:p>
        </p:txBody>
      </p:sp>
      <p:sp>
        <p:nvSpPr>
          <p:cNvPr id="6" name="Footer Placeholder 5">
            <a:extLst>
              <a:ext uri="{FF2B5EF4-FFF2-40B4-BE49-F238E27FC236}">
                <a16:creationId xmlns:a16="http://schemas.microsoft.com/office/drawing/2014/main" id="{D33C943E-4FED-4146-0B6D-C326D539C4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DD814E1-217F-6D3D-4350-C7C8B9BB3467}"/>
              </a:ext>
            </a:extLst>
          </p:cNvPr>
          <p:cNvSpPr>
            <a:spLocks noGrp="1"/>
          </p:cNvSpPr>
          <p:nvPr>
            <p:ph type="sldNum" sz="quarter" idx="12"/>
          </p:nvPr>
        </p:nvSpPr>
        <p:spPr/>
        <p:txBody>
          <a:bodyPr/>
          <a:lstStyle/>
          <a:p>
            <a:fld id="{12AD375C-599F-2544-9759-0E39B817C20B}" type="slidenum">
              <a:rPr lang="en-US" smtClean="0"/>
              <a:t>‹#›</a:t>
            </a:fld>
            <a:endParaRPr lang="en-US"/>
          </a:p>
        </p:txBody>
      </p:sp>
    </p:spTree>
    <p:extLst>
      <p:ext uri="{BB962C8B-B14F-4D97-AF65-F5344CB8AC3E}">
        <p14:creationId xmlns:p14="http://schemas.microsoft.com/office/powerpoint/2010/main" val="2907062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image" Target="../media/image1.png"/><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theme" Target="../theme/theme3.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40.xml"/><Relationship Id="rId1" Type="http://schemas.openxmlformats.org/officeDocument/2006/relationships/slideLayout" Target="../slideLayouts/slideLayout3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slideLayout" Target="../slideLayouts/slideLayout53.xml"/><Relationship Id="rId18" Type="http://schemas.openxmlformats.org/officeDocument/2006/relationships/slideLayout" Target="../slideLayouts/slideLayout58.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17" Type="http://schemas.openxmlformats.org/officeDocument/2006/relationships/slideLayout" Target="../slideLayouts/slideLayout57.xml"/><Relationship Id="rId2" Type="http://schemas.openxmlformats.org/officeDocument/2006/relationships/slideLayout" Target="../slideLayouts/slideLayout42.xml"/><Relationship Id="rId16" Type="http://schemas.openxmlformats.org/officeDocument/2006/relationships/slideLayout" Target="../slideLayouts/slideLayout56.xml"/><Relationship Id="rId20" Type="http://schemas.openxmlformats.org/officeDocument/2006/relationships/image" Target="../media/image5.png"/><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5" Type="http://schemas.openxmlformats.org/officeDocument/2006/relationships/slideLayout" Target="../slideLayouts/slideLayout55.xml"/><Relationship Id="rId10" Type="http://schemas.openxmlformats.org/officeDocument/2006/relationships/slideLayout" Target="../slideLayouts/slideLayout50.xml"/><Relationship Id="rId19" Type="http://schemas.openxmlformats.org/officeDocument/2006/relationships/theme" Target="../theme/theme5.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slideLayout" Target="../slideLayouts/slideLayout5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2382558-7BA6-E6EC-64A1-D6D57B3186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639E990-DC29-CC6D-A8E2-7C1CD8D2091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55C559-C5BD-D547-4D7C-EC1934ADDA9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ACB37E9-2823-E94E-8248-D63CBCA17D31}" type="datetimeFigureOut">
              <a:rPr lang="en-US" smtClean="0"/>
              <a:t>7/22/26</a:t>
            </a:fld>
            <a:endParaRPr lang="en-US"/>
          </a:p>
        </p:txBody>
      </p:sp>
      <p:sp>
        <p:nvSpPr>
          <p:cNvPr id="5" name="Footer Placeholder 4">
            <a:extLst>
              <a:ext uri="{FF2B5EF4-FFF2-40B4-BE49-F238E27FC236}">
                <a16:creationId xmlns:a16="http://schemas.microsoft.com/office/drawing/2014/main" id="{139FC3F4-B5CB-D3A2-F4F1-0BE00BF1D74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D6C7B1FC-5F64-F4F0-4EB2-1493A0F9F58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2AD375C-599F-2544-9759-0E39B817C20B}" type="slidenum">
              <a:rPr lang="en-US" smtClean="0"/>
              <a:t>‹#›</a:t>
            </a:fld>
            <a:endParaRPr lang="en-US"/>
          </a:p>
        </p:txBody>
      </p:sp>
    </p:spTree>
    <p:extLst>
      <p:ext uri="{BB962C8B-B14F-4D97-AF65-F5344CB8AC3E}">
        <p14:creationId xmlns:p14="http://schemas.microsoft.com/office/powerpoint/2010/main" val="27947891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descr="A black background with text&#10;&#10;AI-generated content may be incorrect.">
            <a:extLst>
              <a:ext uri="{FF2B5EF4-FFF2-40B4-BE49-F238E27FC236}">
                <a16:creationId xmlns:a16="http://schemas.microsoft.com/office/drawing/2014/main" id="{92282110-D549-72C8-42E3-71E82C81BF77}"/>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9173418" y="220131"/>
            <a:ext cx="2774560" cy="913710"/>
          </a:xfrm>
          <a:prstGeom prst="rect">
            <a:avLst/>
          </a:prstGeom>
        </p:spPr>
      </p:pic>
      <p:sp>
        <p:nvSpPr>
          <p:cNvPr id="10" name="Slide Number Placeholder 6">
            <a:extLst>
              <a:ext uri="{FF2B5EF4-FFF2-40B4-BE49-F238E27FC236}">
                <a16:creationId xmlns:a16="http://schemas.microsoft.com/office/drawing/2014/main" id="{C5D534A2-187E-3D85-0D69-8AE5A28AD0A4}"/>
              </a:ext>
            </a:extLst>
          </p:cNvPr>
          <p:cNvSpPr>
            <a:spLocks noGrp="1"/>
          </p:cNvSpPr>
          <p:nvPr>
            <p:ph type="sldNum" sz="quarter" idx="4"/>
          </p:nvPr>
        </p:nvSpPr>
        <p:spPr>
          <a:xfrm>
            <a:off x="8968110" y="6282082"/>
            <a:ext cx="2743200" cy="365125"/>
          </a:xfrm>
          <a:prstGeom prst="rect">
            <a:avLst/>
          </a:prstGeom>
        </p:spPr>
        <p:txBody>
          <a:bodyPr vert="horz" lIns="91440" tIns="45720" rIns="91440" bIns="45720" rtlCol="0" anchor="ctr"/>
          <a:lstStyle>
            <a:lvl1pPr algn="r">
              <a:defRPr sz="1200">
                <a:solidFill>
                  <a:srgbClr val="000000"/>
                </a:solidFill>
              </a:defRPr>
            </a:lvl1pPr>
          </a:lstStyle>
          <a:p>
            <a:fld id="{D3063739-E727-9740-BA21-440A9D8DFB28}" type="slidenum">
              <a:rPr lang="en-US" smtClean="0"/>
              <a:pPr/>
              <a:t>‹#›</a:t>
            </a:fld>
            <a:endParaRPr lang="en-US"/>
          </a:p>
        </p:txBody>
      </p:sp>
    </p:spTree>
    <p:extLst>
      <p:ext uri="{BB962C8B-B14F-4D97-AF65-F5344CB8AC3E}">
        <p14:creationId xmlns:p14="http://schemas.microsoft.com/office/powerpoint/2010/main" val="15813303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70FB010-A039-81C2-DE26-6A259572B4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4530A98B-B66E-52B8-A508-83A3DCC6A90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2A1A330-AEF3-0B8E-ACE6-FAB20499BF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FFE5A80-C177-4400-8F24-33C67E722351}" type="datetimeFigureOut">
              <a:rPr lang="en-GB" smtClean="0"/>
              <a:t>22/07/2026</a:t>
            </a:fld>
            <a:endParaRPr lang="en-GB"/>
          </a:p>
        </p:txBody>
      </p:sp>
      <p:sp>
        <p:nvSpPr>
          <p:cNvPr id="5" name="Footer Placeholder 4">
            <a:extLst>
              <a:ext uri="{FF2B5EF4-FFF2-40B4-BE49-F238E27FC236}">
                <a16:creationId xmlns:a16="http://schemas.microsoft.com/office/drawing/2014/main" id="{AC361EAF-4F0A-1690-461B-5C44E75205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16B0D49C-B66F-9F0F-4A25-D640365448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B7C3548-7924-4B92-A304-4CE122EFEF24}" type="slidenum">
              <a:rPr lang="en-GB" smtClean="0"/>
              <a:t>‹#›</a:t>
            </a:fld>
            <a:endParaRPr lang="en-GB"/>
          </a:p>
        </p:txBody>
      </p:sp>
    </p:spTree>
    <p:extLst>
      <p:ext uri="{BB962C8B-B14F-4D97-AF65-F5344CB8AC3E}">
        <p14:creationId xmlns:p14="http://schemas.microsoft.com/office/powerpoint/2010/main" val="2276092637"/>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583164"/>
      </p:ext>
    </p:extLst>
  </p:cSld>
  <p:clrMap bg1="lt1" tx1="dk1" bg2="lt2" tx2="dk2" accent1="accent1" accent2="accent2" accent3="accent3" accent4="accent4" accent5="accent5" accent6="accent6" hlink="hlink" folHlink="folHlink"/>
  <p:sldLayoutIdLst>
    <p:sldLayoutId id="2147483690" r:id="rId1"/>
    <p:sldLayoutId id="2147483691"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08C71D3-1102-9D50-9D7C-897159F43488}"/>
              </a:ext>
            </a:extLst>
          </p:cNvPr>
          <p:cNvSpPr>
            <a:spLocks noGrp="1"/>
          </p:cNvSpPr>
          <p:nvPr>
            <p:ph type="title"/>
          </p:nvPr>
        </p:nvSpPr>
        <p:spPr>
          <a:xfrm>
            <a:off x="291596" y="365125"/>
            <a:ext cx="918945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87B3F9D-06AE-8A01-C5F1-E73852CB6E1C}"/>
              </a:ext>
            </a:extLst>
          </p:cNvPr>
          <p:cNvSpPr>
            <a:spLocks noGrp="1"/>
          </p:cNvSpPr>
          <p:nvPr>
            <p:ph type="body" idx="1"/>
          </p:nvPr>
        </p:nvSpPr>
        <p:spPr>
          <a:xfrm>
            <a:off x="291596" y="1825625"/>
            <a:ext cx="11608808"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FDB0B8D-FDC7-686F-1CD2-C4875017992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endParaRPr lang="en-GB"/>
          </a:p>
        </p:txBody>
      </p:sp>
      <p:sp>
        <p:nvSpPr>
          <p:cNvPr id="5" name="Footer Placeholder 4">
            <a:extLst>
              <a:ext uri="{FF2B5EF4-FFF2-40B4-BE49-F238E27FC236}">
                <a16:creationId xmlns:a16="http://schemas.microsoft.com/office/drawing/2014/main" id="{D9D291F7-83CE-11E4-0A68-45A588861C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GB"/>
          </a:p>
        </p:txBody>
      </p:sp>
      <p:pic>
        <p:nvPicPr>
          <p:cNvPr id="7" name="Picture 6" descr="Graphical user interface&#10;&#10;Description automatically generated">
            <a:extLst>
              <a:ext uri="{FF2B5EF4-FFF2-40B4-BE49-F238E27FC236}">
                <a16:creationId xmlns:a16="http://schemas.microsoft.com/office/drawing/2014/main" id="{846CF252-C3AB-F2E0-5AEA-3BDE22BA8ED0}"/>
              </a:ext>
            </a:extLst>
          </p:cNvPr>
          <p:cNvPicPr>
            <a:picLocks noChangeAspect="1"/>
          </p:cNvPicPr>
          <p:nvPr/>
        </p:nvPicPr>
        <p:blipFill>
          <a:blip r:embed="rId20" cstate="screen">
            <a:extLst>
              <a:ext uri="{28A0092B-C50C-407E-A947-70E740481C1C}">
                <a14:useLocalDpi xmlns:a14="http://schemas.microsoft.com/office/drawing/2010/main"/>
              </a:ext>
            </a:extLst>
          </a:blip>
          <a:stretch>
            <a:fillRect/>
          </a:stretch>
        </p:blipFill>
        <p:spPr>
          <a:xfrm>
            <a:off x="9481046" y="278485"/>
            <a:ext cx="2419358" cy="1361440"/>
          </a:xfrm>
          <a:prstGeom prst="rect">
            <a:avLst/>
          </a:prstGeom>
        </p:spPr>
      </p:pic>
      <p:sp>
        <p:nvSpPr>
          <p:cNvPr id="6" name="Slide Number Placeholder 5">
            <a:extLst>
              <a:ext uri="{FF2B5EF4-FFF2-40B4-BE49-F238E27FC236}">
                <a16:creationId xmlns:a16="http://schemas.microsoft.com/office/drawing/2014/main" id="{6181808B-BE2F-3F53-086F-F633701D53E2}"/>
              </a:ext>
            </a:extLst>
          </p:cNvPr>
          <p:cNvSpPr>
            <a:spLocks noGrp="1"/>
          </p:cNvSpPr>
          <p:nvPr>
            <p:ph type="sldNum" sz="quarter" idx="4"/>
          </p:nvPr>
        </p:nvSpPr>
        <p:spPr>
          <a:xfrm>
            <a:off x="9224936" y="6407149"/>
            <a:ext cx="2743200"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6D5D1280-DFB2-4F6D-8751-A38DEF204EA5}" type="slidenum">
              <a:rPr lang="en-GB" smtClean="0"/>
              <a:t>‹#›</a:t>
            </a:fld>
            <a:endParaRPr lang="en-GB"/>
          </a:p>
        </p:txBody>
      </p:sp>
    </p:spTree>
    <p:extLst>
      <p:ext uri="{BB962C8B-B14F-4D97-AF65-F5344CB8AC3E}">
        <p14:creationId xmlns:p14="http://schemas.microsoft.com/office/powerpoint/2010/main" val="3916802365"/>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 id="2147483708" r:id="rId16"/>
    <p:sldLayoutId id="2147483709" r:id="rId17"/>
    <p:sldLayoutId id="2147483710" r:id="rId18"/>
  </p:sldLayoutIdLst>
  <p:hf hdr="0" ftr="0" dt="0"/>
  <p:txStyles>
    <p:titleStyle>
      <a:lvl1pPr algn="l" defTabSz="914400" rtl="0" eaLnBrk="1" latinLnBrk="0" hangingPunct="1">
        <a:lnSpc>
          <a:spcPct val="90000"/>
        </a:lnSpc>
        <a:spcBef>
          <a:spcPct val="0"/>
        </a:spcBef>
        <a:buNone/>
        <a:defRPr sz="4400" kern="1200">
          <a:solidFill>
            <a:schemeClr val="tx2"/>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3" Target="../media/image43.jpeg" Type="http://schemas.openxmlformats.org/officeDocument/2006/relationships/image"/><Relationship Id="rId2" Target="../notesSlides/notesSlide7.xml" Type="http://schemas.openxmlformats.org/officeDocument/2006/relationships/notesSlide"/><Relationship Id="rId1" Target="../slideLayouts/slideLayout39.xml" Type="http://schemas.openxmlformats.org/officeDocument/2006/relationships/slideLayout"/><Relationship Id="rId4" Target="mailto:rachna.chowla@kcl.ac.uk" TargetMode="External" Type="http://schemas.openxmlformats.org/officeDocument/2006/relationships/hyperlink"/></Relationships>
</file>

<file path=ppt/slides/_rels/slide11.xml.rels><?xml version="1.0" encoding="UTF-8" standalone="yes" ?><Relationships xmlns="http://schemas.openxmlformats.org/package/2006/relationships"><Relationship Id="rId2" Target="../media/image45.jpeg" Type="http://schemas.openxmlformats.org/officeDocument/2006/relationships/image"/><Relationship Id="rId1" Target="../slideLayouts/slideLayout54.xml" Type="http://schemas.openxmlformats.org/officeDocument/2006/relationships/slideLayout"/></Relationships>
</file>

<file path=ppt/slides/_rels/slide2.xml.rels><?xml version="1.0" encoding="UTF-8" standalone="yes" ?><Relationships xmlns="http://schemas.openxmlformats.org/package/2006/relationships"><Relationship Id="rId8" Target="../media/image28.jpeg" Type="http://schemas.openxmlformats.org/officeDocument/2006/relationships/image"/><Relationship Id="rId3" Target="../media/image23.jpeg" Type="http://schemas.openxmlformats.org/officeDocument/2006/relationships/image"/><Relationship Id="rId7" Target="../media/image27.jpg" Type="http://schemas.openxmlformats.org/officeDocument/2006/relationships/image"/><Relationship Id="rId2" Target="../notesSlides/notesSlide1.xml" Type="http://schemas.openxmlformats.org/officeDocument/2006/relationships/notesSlide"/><Relationship Id="rId1" Target="../slideLayouts/slideLayout38.xml" Type="http://schemas.openxmlformats.org/officeDocument/2006/relationships/slideLayout"/><Relationship Id="rId6" Target="../media/image26.jpg" Type="http://schemas.openxmlformats.org/officeDocument/2006/relationships/image"/><Relationship Id="rId5" Target="../media/image25.jfif" Type="http://schemas.openxmlformats.org/officeDocument/2006/relationships/image"/><Relationship Id="rId10" Target="../media/image30.png" Type="http://schemas.openxmlformats.org/officeDocument/2006/relationships/image"/><Relationship Id="rId4" Target="../media/image24.jpeg" Type="http://schemas.openxmlformats.org/officeDocument/2006/relationships/image"/><Relationship Id="rId9" Target="../media/image29.jpg" Type="http://schemas.openxmlformats.org/officeDocument/2006/relationships/image"/></Relationships>
</file>

<file path=ppt/slides/_rels/slide3.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38.xml"/><Relationship Id="rId6" Type="http://schemas.openxmlformats.org/officeDocument/2006/relationships/diagramColors" Target="../diagrams/colors1.xml"/><Relationship Id="rId11" Type="http://schemas.openxmlformats.org/officeDocument/2006/relationships/image" Target="../media/image35.jpeg"/><Relationship Id="rId5" Type="http://schemas.openxmlformats.org/officeDocument/2006/relationships/diagramQuickStyle" Target="../diagrams/quickStyle1.xml"/><Relationship Id="rId10" Type="http://schemas.openxmlformats.org/officeDocument/2006/relationships/image" Target="../media/image29.jpg"/><Relationship Id="rId4" Type="http://schemas.openxmlformats.org/officeDocument/2006/relationships/diagramLayout" Target="../diagrams/layout1.xml"/><Relationship Id="rId9" Type="http://schemas.openxmlformats.org/officeDocument/2006/relationships/image" Target="../media/image34.png"/></Relationships>
</file>

<file path=ppt/slides/_rels/slide4.xml.rels><?xml version="1.0" encoding="UTF-8" standalone="yes" ?><Relationships xmlns="http://schemas.openxmlformats.org/package/2006/relationships"><Relationship Id="rId3" Target="../media/image36.jpeg" Type="http://schemas.openxmlformats.org/officeDocument/2006/relationships/image"/><Relationship Id="rId2" Target="../notesSlides/notesSlide3.xml" Type="http://schemas.openxmlformats.org/officeDocument/2006/relationships/notesSlide"/><Relationship Id="rId1" Target="../slideLayouts/slideLayout28.xml" Type="http://schemas.openxmlformats.org/officeDocument/2006/relationships/slideLayout"/></Relationships>
</file>

<file path=ppt/slides/_rels/slide5.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arget="../media/image38.jpeg" Type="http://schemas.openxmlformats.org/officeDocument/2006/relationships/image"/><Relationship Id="rId7" Target="../media/image42.png" Type="http://schemas.openxmlformats.org/officeDocument/2006/relationships/image"/><Relationship Id="rId2" Target="../notesSlides/notesSlide4.xml" Type="http://schemas.openxmlformats.org/officeDocument/2006/relationships/notesSlide"/><Relationship Id="rId1" Target="../slideLayouts/slideLayout39.xml" Type="http://schemas.openxmlformats.org/officeDocument/2006/relationships/slideLayout"/><Relationship Id="rId6" Target="../media/image41.jpeg" Type="http://schemas.openxmlformats.org/officeDocument/2006/relationships/image"/><Relationship Id="rId5" Target="../media/image40.jpeg" Type="http://schemas.openxmlformats.org/officeDocument/2006/relationships/image"/><Relationship Id="rId4" Target="../media/image39.jpeg" Type="http://schemas.openxmlformats.org/officeDocument/2006/relationships/image"/></Relationships>
</file>

<file path=ppt/slides/_rels/slide7.xml.rels><?xml version="1.0" encoding="UTF-8" standalone="yes" ?><Relationships xmlns="http://schemas.openxmlformats.org/package/2006/relationships"><Relationship Id="rId3" Target="../media/image43.jpeg" Type="http://schemas.openxmlformats.org/officeDocument/2006/relationships/image"/><Relationship Id="rId2" Target="../notesSlides/notesSlide5.xml" Type="http://schemas.openxmlformats.org/officeDocument/2006/relationships/notesSlide"/><Relationship Id="rId1" Target="../slideLayouts/slideLayout39.xml" Type="http://schemas.openxmlformats.org/officeDocument/2006/relationships/slideLayout"/></Relationships>
</file>

<file path=ppt/slides/_rels/slide8.xml.rels><?xml version="1.0" encoding="UTF-8" standalone="yes" ?><Relationships xmlns="http://schemas.openxmlformats.org/package/2006/relationships"><Relationship Id="rId3" Target="../media/image40.jpeg" Type="http://schemas.openxmlformats.org/officeDocument/2006/relationships/image"/><Relationship Id="rId2" Target="../notesSlides/notesSlide6.xml" Type="http://schemas.openxmlformats.org/officeDocument/2006/relationships/notesSlide"/><Relationship Id="rId1" Target="../slideLayouts/slideLayout40.xml" Type="http://schemas.openxmlformats.org/officeDocument/2006/relationships/slideLayout"/><Relationship Id="rId4" Target="../media/image42.png" Type="http://schemas.openxmlformats.org/officeDocument/2006/relationships/image"/></Relationships>
</file>

<file path=ppt/slides/_rels/slide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4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CEB801-68E9-8A02-7969-B55CCA529F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D08F0D-F32A-6760-6890-A9C0455776E8}"/>
              </a:ext>
            </a:extLst>
          </p:cNvPr>
          <p:cNvSpPr>
            <a:spLocks noGrp="1"/>
          </p:cNvSpPr>
          <p:nvPr>
            <p:ph type="title"/>
          </p:nvPr>
        </p:nvSpPr>
        <p:spPr>
          <a:xfrm>
            <a:off x="94357" y="415159"/>
            <a:ext cx="10515600" cy="588718"/>
          </a:xfrm>
        </p:spPr>
        <p:txBody>
          <a:bodyPr/>
          <a:lstStyle/>
          <a:p>
            <a:r>
              <a:rPr lang="en-GB" dirty="0"/>
              <a:t>WNL Research Engagement Network </a:t>
            </a:r>
          </a:p>
        </p:txBody>
      </p:sp>
      <p:sp>
        <p:nvSpPr>
          <p:cNvPr id="5" name="Slide Number Placeholder 4">
            <a:extLst>
              <a:ext uri="{FF2B5EF4-FFF2-40B4-BE49-F238E27FC236}">
                <a16:creationId xmlns:a16="http://schemas.microsoft.com/office/drawing/2014/main" id="{B954FF88-FB14-D942-3FC1-A8020EEF5023}"/>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063739-E727-9740-BA21-440A9D8DFB28}" type="slidenum">
              <a:rPr kumimoji="0" lang="en-US" sz="1200" b="0" i="0" u="none" strike="noStrike" kern="1200" cap="none" spc="0" normalizeH="0" baseline="0" noProof="0" smtClean="0">
                <a:ln>
                  <a:noFill/>
                </a:ln>
                <a:solidFill>
                  <a:srgbClr val="000000"/>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2E1D78B9-34F9-0948-5C5C-10AAC2C82F7D}"/>
              </a:ext>
            </a:extLst>
          </p:cNvPr>
          <p:cNvSpPr txBox="1"/>
          <p:nvPr/>
        </p:nvSpPr>
        <p:spPr>
          <a:xfrm>
            <a:off x="0" y="1210690"/>
            <a:ext cx="12192000" cy="2031325"/>
          </a:xfrm>
          <a:prstGeom prst="rect">
            <a:avLst/>
          </a:prstGeom>
          <a:solidFill>
            <a:schemeClr val="accent6">
              <a:lumMod val="20000"/>
              <a:lumOff val="8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231F2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231F2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231F2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231F2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231F2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231F2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231F20"/>
              </a:solidFill>
              <a:effectLst/>
              <a:uLnTx/>
              <a:uFillTx/>
              <a:latin typeface="Arial" panose="020B0604020202020204"/>
              <a:ea typeface="+mn-ea"/>
              <a:cs typeface="+mn-cs"/>
            </a:endParaRPr>
          </a:p>
        </p:txBody>
      </p:sp>
      <p:sp>
        <p:nvSpPr>
          <p:cNvPr id="4" name="TextBox 3">
            <a:extLst>
              <a:ext uri="{FF2B5EF4-FFF2-40B4-BE49-F238E27FC236}">
                <a16:creationId xmlns:a16="http://schemas.microsoft.com/office/drawing/2014/main" id="{F1D0DAAD-3B2E-2C94-7F08-60667CAF05A5}"/>
              </a:ext>
            </a:extLst>
          </p:cNvPr>
          <p:cNvSpPr txBox="1"/>
          <p:nvPr/>
        </p:nvSpPr>
        <p:spPr>
          <a:xfrm>
            <a:off x="0" y="1210690"/>
            <a:ext cx="5920854" cy="1600438"/>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00" cap="none" spc="0" normalizeH="0" baseline="0" noProof="0" dirty="0">
                <a:ln>
                  <a:noFill/>
                </a:ln>
                <a:solidFill>
                  <a:srgbClr val="231F20"/>
                </a:solidFill>
                <a:effectLst/>
                <a:uLnTx/>
                <a:uFillTx/>
                <a:latin typeface="Aptos" panose="020B0004020202020204" pitchFamily="34" charset="0"/>
                <a:ea typeface="Calibri" panose="020F0502020204030204" pitchFamily="34" charset="0"/>
                <a:cs typeface="Calibri" panose="020F0502020204030204" pitchFamily="34" charset="0"/>
              </a:rPr>
              <a:t>Aims: </a:t>
            </a:r>
            <a:endParaRPr kumimoji="0" lang="en-GB" sz="1400" b="1" i="0" u="none" strike="noStrike" kern="100" cap="none" spc="0" normalizeH="0" baseline="0" noProof="0" dirty="0">
              <a:ln>
                <a:noFill/>
              </a:ln>
              <a:solidFill>
                <a:srgbClr val="231F20"/>
              </a:solidFill>
              <a:effectLst/>
              <a:uLnTx/>
              <a:uFillTx/>
              <a:latin typeface="Aptos" panose="020B0004020202020204" pitchFamily="34" charset="0"/>
              <a:ea typeface="Times New Roman" panose="02020603050405020304" pitchFamily="18" charset="0"/>
              <a:cs typeface="Calibri" panose="020F050202020403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400" b="0" i="0" u="none" strike="noStrike" kern="100" cap="none" spc="0" normalizeH="0" baseline="0" noProof="0" dirty="0">
                <a:ln>
                  <a:noFill/>
                </a:ln>
                <a:solidFill>
                  <a:srgbClr val="231F20"/>
                </a:solidFill>
                <a:effectLst/>
                <a:uLnTx/>
                <a:uFillTx/>
                <a:latin typeface="Aptos" panose="020B0004020202020204" pitchFamily="34" charset="0"/>
                <a:ea typeface="Times New Roman" panose="02020603050405020304" pitchFamily="18" charset="0"/>
                <a:cs typeface="Calibri" panose="020F0502020204030204" pitchFamily="34" charset="0"/>
              </a:rPr>
              <a:t>Strengthen collaboration across our research community, including local communities &amp; VCSE, academic &amp; health &amp; care. </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400" b="0" i="0" u="none" strike="noStrike" kern="100" cap="none" spc="0" normalizeH="0" baseline="0" noProof="0" dirty="0">
                <a:ln>
                  <a:noFill/>
                </a:ln>
                <a:solidFill>
                  <a:srgbClr val="231F20"/>
                </a:solidFill>
                <a:effectLst/>
                <a:uLnTx/>
                <a:uFillTx/>
                <a:latin typeface="Aptos" panose="020B0004020202020204" pitchFamily="34" charset="0"/>
                <a:ea typeface="Times New Roman" panose="02020603050405020304" pitchFamily="18" charset="0"/>
                <a:cs typeface="Calibri" panose="020F0502020204030204" pitchFamily="34" charset="0"/>
              </a:rPr>
              <a:t>Strengthen our Pop Health Improvement approach through effective research that informs population health</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400" b="0" i="0" u="none" strike="noStrike" kern="100" cap="none" spc="0" normalizeH="0" baseline="0" noProof="0" dirty="0">
                <a:ln>
                  <a:noFill/>
                </a:ln>
                <a:solidFill>
                  <a:srgbClr val="231F20"/>
                </a:solidFill>
                <a:effectLst/>
                <a:uLnTx/>
                <a:uFillTx/>
                <a:latin typeface="Aptos" panose="020B0004020202020204" pitchFamily="34" charset="0"/>
                <a:ea typeface="Times New Roman" panose="02020603050405020304" pitchFamily="18" charset="0"/>
                <a:cs typeface="Calibri" panose="020F0502020204030204" pitchFamily="34" charset="0"/>
              </a:rPr>
              <a:t>Drive inclusivity in research and ensure our research is meaningful in the context of our diverse and our most underserved communities. </a:t>
            </a:r>
            <a:endParaRPr kumimoji="0" lang="en-GB" sz="1400" b="0" i="0" u="none" strike="noStrike" kern="100" cap="none" spc="0" normalizeH="0" baseline="0" noProof="0" dirty="0">
              <a:ln>
                <a:noFill/>
              </a:ln>
              <a:solidFill>
                <a:srgbClr val="231F20"/>
              </a:solidFill>
              <a:effectLst/>
              <a:uLnTx/>
              <a:uFillTx/>
              <a:latin typeface="Aptos" panose="020B0004020202020204" pitchFamily="34" charset="0"/>
              <a:ea typeface="Calibri" panose="020F0502020204030204" pitchFamily="34" charset="0"/>
              <a:cs typeface="Times New Roman" panose="02020603050405020304" pitchFamily="18" charset="0"/>
            </a:endParaRPr>
          </a:p>
        </p:txBody>
      </p:sp>
      <p:sp>
        <p:nvSpPr>
          <p:cNvPr id="6" name="Rectangle 5">
            <a:extLst>
              <a:ext uri="{FF2B5EF4-FFF2-40B4-BE49-F238E27FC236}">
                <a16:creationId xmlns:a16="http://schemas.microsoft.com/office/drawing/2014/main" id="{9F0E59BC-AD6E-28AD-15EA-BF099C68EDDC}"/>
              </a:ext>
            </a:extLst>
          </p:cNvPr>
          <p:cNvSpPr/>
          <p:nvPr/>
        </p:nvSpPr>
        <p:spPr>
          <a:xfrm>
            <a:off x="432120" y="3400729"/>
            <a:ext cx="11665523" cy="3165269"/>
          </a:xfrm>
          <a:prstGeom prst="rect">
            <a:avLst/>
          </a:prstGeom>
          <a:solidFill>
            <a:schemeClr val="bg1"/>
          </a:solid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A399">
                    <a:lumMod val="75000"/>
                  </a:srgbClr>
                </a:solidFill>
                <a:effectLst/>
                <a:uLnTx/>
                <a:uFillTx/>
                <a:latin typeface="Aptos" panose="020B0004020202020204" pitchFamily="34" charset="0"/>
                <a:ea typeface="+mn-ea"/>
                <a:cs typeface="+mn-cs"/>
              </a:rPr>
              <a:t>We have developed a </a:t>
            </a:r>
            <a:r>
              <a:rPr kumimoji="0" lang="en-GB" sz="1400" b="1" i="0" u="none" strike="noStrike" kern="1200" cap="none" spc="0" normalizeH="0" baseline="0" noProof="0" dirty="0">
                <a:ln>
                  <a:noFill/>
                </a:ln>
                <a:solidFill>
                  <a:srgbClr val="00A399"/>
                </a:solidFill>
                <a:effectLst/>
                <a:uLnTx/>
                <a:uFillTx/>
                <a:latin typeface="Aptos" panose="020B0004020202020204" pitchFamily="34" charset="0"/>
                <a:ea typeface="+mn-ea"/>
                <a:cs typeface="+mn-cs"/>
              </a:rPr>
              <a:t>Research Engagement Network </a:t>
            </a:r>
            <a:r>
              <a:rPr kumimoji="0" lang="en-GB" sz="1400" b="0" i="0" u="none" strike="noStrike" kern="1200" cap="none" spc="0" normalizeH="0" baseline="0" noProof="0" dirty="0">
                <a:ln>
                  <a:noFill/>
                </a:ln>
                <a:solidFill>
                  <a:srgbClr val="00A399">
                    <a:lumMod val="75000"/>
                  </a:srgbClr>
                </a:solidFill>
                <a:effectLst/>
                <a:uLnTx/>
                <a:uFillTx/>
                <a:latin typeface="Aptos" panose="020B0004020202020204" pitchFamily="34" charset="0"/>
                <a:ea typeface="+mn-ea"/>
                <a:cs typeface="+mn-cs"/>
              </a:rPr>
              <a:t>to oversee this work which meets on a </a:t>
            </a:r>
            <a:r>
              <a:rPr kumimoji="0" lang="en-GB" sz="1400" b="1" i="0" u="none" strike="noStrike" kern="1200" cap="none" spc="0" normalizeH="0" baseline="0" noProof="0" dirty="0">
                <a:ln>
                  <a:noFill/>
                </a:ln>
                <a:solidFill>
                  <a:srgbClr val="00A399"/>
                </a:solidFill>
                <a:effectLst/>
                <a:uLnTx/>
                <a:uFillTx/>
                <a:latin typeface="Aptos" panose="020B0004020202020204" pitchFamily="34" charset="0"/>
                <a:ea typeface="+mn-ea"/>
                <a:cs typeface="+mn-cs"/>
              </a:rPr>
              <a:t>regular &amp; ongoing </a:t>
            </a:r>
            <a:r>
              <a:rPr kumimoji="0" lang="en-GB" sz="1400" b="0" i="0" u="none" strike="noStrike" kern="1200" cap="none" spc="0" normalizeH="0" baseline="0" noProof="0" dirty="0">
                <a:ln>
                  <a:noFill/>
                </a:ln>
                <a:solidFill>
                  <a:srgbClr val="00A399">
                    <a:lumMod val="75000"/>
                  </a:srgbClr>
                </a:solidFill>
                <a:effectLst/>
                <a:uLnTx/>
                <a:uFillTx/>
                <a:latin typeface="Aptos" panose="020B0004020202020204" pitchFamily="34" charset="0"/>
                <a:ea typeface="+mn-ea"/>
                <a:cs typeface="+mn-cs"/>
              </a:rPr>
              <a:t>basis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srgbClr val="00A399"/>
                </a:solidFill>
                <a:effectLst/>
                <a:uLnTx/>
                <a:uFillTx/>
                <a:latin typeface="Aptos" panose="020B0004020202020204" pitchFamily="34" charset="0"/>
                <a:ea typeface="+mn-ea"/>
                <a:cs typeface="+mn-cs"/>
              </a:rPr>
              <a:t>A partnership that includes 12 VCSE partners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A399">
                    <a:lumMod val="75000"/>
                  </a:srgbClr>
                </a:solidFill>
                <a:effectLst/>
                <a:uLnTx/>
                <a:uFillTx/>
                <a:latin typeface="Aptos" panose="020B0004020202020204" pitchFamily="34" charset="0"/>
                <a:ea typeface="+mn-ea"/>
                <a:cs typeface="+mn-cs"/>
              </a:rPr>
              <a:t>Worked with </a:t>
            </a:r>
            <a:r>
              <a:rPr kumimoji="0" lang="en-GB" sz="1400" b="1" i="0" u="none" strike="noStrike" kern="1200" cap="none" spc="0" normalizeH="0" baseline="0" noProof="0" dirty="0">
                <a:ln>
                  <a:noFill/>
                </a:ln>
                <a:solidFill>
                  <a:srgbClr val="00A399"/>
                </a:solidFill>
                <a:effectLst/>
                <a:uLnTx/>
                <a:uFillTx/>
                <a:latin typeface="Aptos" panose="020B0004020202020204" pitchFamily="34" charset="0"/>
                <a:ea typeface="+mn-ea"/>
                <a:cs typeface="+mn-cs"/>
              </a:rPr>
              <a:t>over 4000 local people </a:t>
            </a:r>
            <a:r>
              <a:rPr kumimoji="0" lang="en-GB" sz="1400" b="0" i="0" u="none" strike="noStrike" kern="1200" cap="none" spc="0" normalizeH="0" baseline="0" noProof="0" dirty="0">
                <a:ln>
                  <a:noFill/>
                </a:ln>
                <a:solidFill>
                  <a:srgbClr val="00A399">
                    <a:lumMod val="75000"/>
                  </a:srgbClr>
                </a:solidFill>
                <a:effectLst/>
                <a:uLnTx/>
                <a:uFillTx/>
                <a:latin typeface="Aptos" panose="020B0004020202020204" pitchFamily="34" charset="0"/>
                <a:ea typeface="+mn-ea"/>
                <a:cs typeface="+mn-cs"/>
              </a:rPr>
              <a:t>to date with </a:t>
            </a:r>
            <a:r>
              <a:rPr kumimoji="0" lang="en-GB" sz="1400" b="1" i="0" u="none" strike="noStrike" kern="1200" cap="none" spc="0" normalizeH="0" baseline="0" noProof="0" dirty="0">
                <a:ln>
                  <a:noFill/>
                </a:ln>
                <a:solidFill>
                  <a:srgbClr val="00A399"/>
                </a:solidFill>
                <a:effectLst/>
                <a:uLnTx/>
                <a:uFillTx/>
                <a:latin typeface="Aptos" panose="020B0004020202020204" pitchFamily="34" charset="0"/>
                <a:ea typeface="+mn-ea"/>
                <a:cs typeface="+mn-cs"/>
              </a:rPr>
              <a:t>12 community research champions &amp; now building Youth Research Champions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A399">
                    <a:lumMod val="75000"/>
                  </a:srgbClr>
                </a:solidFill>
                <a:effectLst/>
                <a:uLnTx/>
                <a:uFillTx/>
                <a:latin typeface="Aptos" panose="020B0004020202020204" pitchFamily="34" charset="0"/>
                <a:ea typeface="+mn-ea"/>
                <a:cs typeface="+mn-cs"/>
              </a:rPr>
              <a:t>Developed community research champions to further build relationships with diverse communities driving forward inclusive research</a:t>
            </a:r>
            <a:endParaRPr kumimoji="0" lang="en-GB" sz="1400" b="1" i="0" u="none" strike="noStrike" kern="1200" cap="none" spc="0" normalizeH="0" baseline="0" noProof="0" dirty="0">
              <a:ln>
                <a:noFill/>
              </a:ln>
              <a:solidFill>
                <a:srgbClr val="00A399">
                  <a:lumMod val="75000"/>
                </a:srgbClr>
              </a:solidFill>
              <a:effectLst/>
              <a:uLnTx/>
              <a:uFillTx/>
              <a:latin typeface="Aptos" panose="020B0004020202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A399">
                    <a:lumMod val="75000"/>
                  </a:srgbClr>
                </a:solidFill>
                <a:effectLst/>
                <a:uLnTx/>
                <a:uFillTx/>
                <a:latin typeface="Aptos" panose="020B0004020202020204" pitchFamily="34" charset="0"/>
                <a:ea typeface="+mn-ea"/>
                <a:cs typeface="+mn-cs"/>
              </a:rPr>
              <a:t>Strengthened relationships with our academic partners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A399">
                    <a:lumMod val="75000"/>
                  </a:srgbClr>
                </a:solidFill>
                <a:effectLst/>
                <a:uLnTx/>
                <a:uFillTx/>
                <a:latin typeface="Aptos" panose="020B0004020202020204" pitchFamily="34" charset="0"/>
                <a:ea typeface="+mn-ea"/>
                <a:cs typeface="+mn-cs"/>
              </a:rPr>
              <a:t>Undertaken </a:t>
            </a:r>
            <a:r>
              <a:rPr kumimoji="0" lang="en-GB" sz="1400" b="1" i="0" u="none" strike="noStrike" kern="1200" cap="none" spc="0" normalizeH="0" baseline="0" noProof="0" dirty="0">
                <a:ln>
                  <a:noFill/>
                </a:ln>
                <a:solidFill>
                  <a:srgbClr val="00A399"/>
                </a:solidFill>
                <a:effectLst/>
                <a:uLnTx/>
                <a:uFillTx/>
                <a:latin typeface="Aptos" panose="020B0004020202020204" pitchFamily="34" charset="0"/>
                <a:ea typeface="+mn-ea"/>
                <a:cs typeface="+mn-cs"/>
              </a:rPr>
              <a:t>over 80 community engagement events</a:t>
            </a:r>
            <a:r>
              <a:rPr kumimoji="0" lang="en-GB" sz="1400" b="0" i="0" u="none" strike="noStrike" kern="1200" cap="none" spc="0" normalizeH="0" baseline="0" noProof="0" dirty="0">
                <a:ln>
                  <a:noFill/>
                </a:ln>
                <a:solidFill>
                  <a:srgbClr val="00A399"/>
                </a:solidFill>
                <a:effectLst/>
                <a:uLnTx/>
                <a:uFillTx/>
                <a:latin typeface="Aptos" panose="020B0004020202020204" pitchFamily="34" charset="0"/>
                <a:ea typeface="+mn-ea"/>
                <a:cs typeface="+mn-cs"/>
              </a:rPr>
              <a:t>, </a:t>
            </a:r>
            <a:r>
              <a:rPr kumimoji="0" lang="en-GB" sz="1400" b="0" i="0" u="none" strike="noStrike" kern="1200" cap="none" spc="0" normalizeH="0" baseline="0" noProof="0" dirty="0">
                <a:ln>
                  <a:noFill/>
                </a:ln>
                <a:solidFill>
                  <a:srgbClr val="00A399">
                    <a:lumMod val="75000"/>
                  </a:srgbClr>
                </a:solidFill>
                <a:effectLst/>
                <a:uLnTx/>
                <a:uFillTx/>
                <a:latin typeface="Aptos" panose="020B0004020202020204" pitchFamily="34" charset="0"/>
                <a:ea typeface="+mn-ea"/>
                <a:cs typeface="+mn-cs"/>
              </a:rPr>
              <a:t>ranging from health roadshows to outreach to online events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srgbClr val="00A399"/>
                </a:solidFill>
                <a:effectLst/>
                <a:uLnTx/>
                <a:uFillTx/>
                <a:latin typeface="Aptos" panose="020B0004020202020204" pitchFamily="34" charset="0"/>
                <a:ea typeface="+mn-ea"/>
                <a:cs typeface="+mn-cs"/>
              </a:rPr>
              <a:t>500+ blood sugar checks </a:t>
            </a:r>
            <a:r>
              <a:rPr kumimoji="0" lang="en-GB" sz="1400" b="0" i="0" u="none" strike="noStrike" kern="1200" cap="none" spc="0" normalizeH="0" baseline="0" noProof="0" dirty="0">
                <a:ln>
                  <a:noFill/>
                </a:ln>
                <a:solidFill>
                  <a:srgbClr val="00A399">
                    <a:lumMod val="75000"/>
                  </a:srgbClr>
                </a:solidFill>
                <a:effectLst/>
                <a:uLnTx/>
                <a:uFillTx/>
                <a:latin typeface="Aptos" panose="020B0004020202020204" pitchFamily="34" charset="0"/>
                <a:ea typeface="+mn-ea"/>
                <a:cs typeface="+mn-cs"/>
              </a:rPr>
              <a:t>(20% advised to book GP appointment)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srgbClr val="00A399"/>
                </a:solidFill>
                <a:effectLst/>
                <a:uLnTx/>
                <a:uFillTx/>
                <a:latin typeface="Aptos" panose="020B0004020202020204" pitchFamily="34" charset="0"/>
                <a:ea typeface="+mn-ea"/>
                <a:cs typeface="+mn-cs"/>
              </a:rPr>
              <a:t>Connected with local communities </a:t>
            </a:r>
            <a:r>
              <a:rPr kumimoji="0" lang="en-GB" sz="1400" b="0" i="0" u="none" strike="noStrike" kern="1200" cap="none" spc="0" normalizeH="0" baseline="0" noProof="0" dirty="0">
                <a:ln>
                  <a:noFill/>
                </a:ln>
                <a:solidFill>
                  <a:srgbClr val="00A399">
                    <a:lumMod val="75000"/>
                  </a:srgbClr>
                </a:solidFill>
                <a:effectLst/>
                <a:uLnTx/>
                <a:uFillTx/>
                <a:latin typeface="Aptos" panose="020B0004020202020204" pitchFamily="34" charset="0"/>
                <a:ea typeface="+mn-ea"/>
                <a:cs typeface="+mn-cs"/>
              </a:rPr>
              <a:t>on a range of health and wellbeing advice, support &amp; research studies including (but not limited to) mental </a:t>
            </a:r>
            <a:r>
              <a:rPr kumimoji="0" lang="en-GB" sz="1400" b="0" i="0" u="none" strike="noStrike" kern="1200" cap="none" spc="0" normalizeH="0" baseline="0" noProof="0" dirty="0">
                <a:ln>
                  <a:noFill/>
                </a:ln>
                <a:solidFill>
                  <a:srgbClr val="00A399"/>
                </a:solidFill>
                <a:effectLst/>
                <a:uLnTx/>
                <a:uFillTx/>
                <a:latin typeface="Aptos" panose="020B0004020202020204" pitchFamily="34" charset="0"/>
                <a:ea typeface="+mn-ea"/>
                <a:cs typeface="+mn-cs"/>
              </a:rPr>
              <a:t>health information, healthy lifestyle behaviours and specialist healthcare professionals &amp; academic partners.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srgbClr val="00A399"/>
                </a:solidFill>
                <a:effectLst/>
                <a:uLnTx/>
                <a:uFillTx/>
                <a:latin typeface="Aptos" panose="020B0004020202020204" pitchFamily="34" charset="0"/>
                <a:ea typeface="+mn-ea"/>
                <a:cs typeface="+mn-cs"/>
              </a:rPr>
              <a:t>1000+ blood pressure checks </a:t>
            </a:r>
            <a:r>
              <a:rPr kumimoji="0" lang="en-GB" sz="1400" b="0" i="0" u="none" strike="noStrike" kern="1200" cap="none" spc="0" normalizeH="0" baseline="0" noProof="0" dirty="0">
                <a:ln>
                  <a:noFill/>
                </a:ln>
                <a:solidFill>
                  <a:srgbClr val="00A399"/>
                </a:solidFill>
                <a:effectLst/>
                <a:uLnTx/>
                <a:uFillTx/>
                <a:latin typeface="Aptos" panose="020B0004020202020204" pitchFamily="34" charset="0"/>
                <a:ea typeface="+mn-ea"/>
                <a:cs typeface="+mn-cs"/>
              </a:rPr>
              <a:t>(15% referred to GP for further checks)</a:t>
            </a:r>
            <a:r>
              <a:rPr kumimoji="0" lang="en-GB" sz="1400" b="0" i="0" u="none" strike="noStrike" kern="1200" cap="none" spc="0" normalizeH="0" baseline="0" noProof="0" dirty="0">
                <a:ln>
                  <a:noFill/>
                </a:ln>
                <a:solidFill>
                  <a:srgbClr val="00A399"/>
                </a:solidFill>
                <a:effectLst/>
                <a:uLnTx/>
                <a:uFillTx/>
                <a:latin typeface="Aptos" panose="020B0004020202020204" pitchFamily="34" charset="0"/>
                <a:ea typeface="+mn-ea"/>
                <a:cs typeface="Calibri" panose="020F0502020204030204" pitchFamily="34" charset="0"/>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A399"/>
                </a:solidFill>
                <a:effectLst/>
                <a:uLnTx/>
                <a:uFillTx/>
                <a:latin typeface="Aptos" panose="020B0004020202020204" pitchFamily="34" charset="0"/>
                <a:ea typeface="+mn-ea"/>
                <a:cs typeface="Calibri" panose="020F0502020204030204" pitchFamily="34" charset="0"/>
              </a:rPr>
              <a:t>We have been </a:t>
            </a:r>
            <a:r>
              <a:rPr kumimoji="0" lang="en-GB" sz="1400" b="1" i="0" u="none" strike="noStrike" kern="1200" cap="none" spc="0" normalizeH="0" baseline="0" noProof="0" dirty="0">
                <a:ln>
                  <a:noFill/>
                </a:ln>
                <a:solidFill>
                  <a:srgbClr val="00A399"/>
                </a:solidFill>
                <a:effectLst/>
                <a:uLnTx/>
                <a:uFillTx/>
                <a:latin typeface="Aptos" panose="020B0004020202020204" pitchFamily="34" charset="0"/>
                <a:ea typeface="+mn-ea"/>
                <a:cs typeface="Calibri" panose="020F0502020204030204" pitchFamily="34" charset="0"/>
              </a:rPr>
              <a:t>building researcher relationships </a:t>
            </a:r>
            <a:r>
              <a:rPr kumimoji="0" lang="en-GB" sz="1400" b="0" i="0" u="none" strike="noStrike" kern="1200" cap="none" spc="0" normalizeH="0" baseline="0" noProof="0" dirty="0">
                <a:ln>
                  <a:noFill/>
                </a:ln>
                <a:solidFill>
                  <a:srgbClr val="00A399"/>
                </a:solidFill>
                <a:effectLst/>
                <a:uLnTx/>
                <a:uFillTx/>
                <a:latin typeface="Aptos" panose="020B0004020202020204" pitchFamily="34" charset="0"/>
                <a:ea typeface="+mn-ea"/>
                <a:cs typeface="Calibri" panose="020F0502020204030204" pitchFamily="34" charset="0"/>
              </a:rPr>
              <a:t>and have partnered with two genomics studies and are </a:t>
            </a:r>
            <a:r>
              <a:rPr kumimoji="0" lang="en-GB" sz="1400" b="1" i="0" u="none" strike="noStrike" kern="1200" cap="none" spc="0" normalizeH="0" baseline="0" noProof="0" dirty="0">
                <a:ln>
                  <a:noFill/>
                </a:ln>
                <a:solidFill>
                  <a:srgbClr val="00A399"/>
                </a:solidFill>
                <a:effectLst/>
                <a:uLnTx/>
                <a:uFillTx/>
                <a:latin typeface="Aptos" panose="020B0004020202020204" pitchFamily="34" charset="0"/>
                <a:ea typeface="+mn-ea"/>
                <a:cs typeface="Calibri" panose="020F0502020204030204" pitchFamily="34" charset="0"/>
              </a:rPr>
              <a:t>co-partners on two grant applications </a:t>
            </a:r>
            <a:r>
              <a:rPr kumimoji="0" lang="en-GB" sz="1400" b="0" i="0" u="none" strike="noStrike" kern="1200" cap="none" spc="0" normalizeH="0" baseline="0" noProof="0" dirty="0">
                <a:ln>
                  <a:noFill/>
                </a:ln>
                <a:solidFill>
                  <a:srgbClr val="00A399"/>
                </a:solidFill>
                <a:effectLst/>
                <a:uLnTx/>
                <a:uFillTx/>
                <a:latin typeface="Aptos" panose="020B0004020202020204" pitchFamily="34" charset="0"/>
                <a:ea typeface="+mn-ea"/>
                <a:cs typeface="Calibri" panose="020F0502020204030204" pitchFamily="34" charset="0"/>
              </a:rPr>
              <a:t>(one now successful):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srgbClr val="00A399"/>
                </a:solidFill>
                <a:effectLst/>
                <a:uLnTx/>
                <a:uFillTx/>
                <a:latin typeface="Aptos" panose="020B0004020202020204" pitchFamily="34" charset="0"/>
                <a:ea typeface="+mn-ea"/>
                <a:cs typeface="Calibri" panose="020F0502020204030204" pitchFamily="34" charset="0"/>
              </a:rPr>
              <a:t>Over 200 participants </a:t>
            </a:r>
            <a:r>
              <a:rPr kumimoji="0" lang="en-GB" sz="1400" b="0" i="0" u="none" strike="noStrike" kern="1200" cap="none" spc="0" normalizeH="0" baseline="0" noProof="0" dirty="0">
                <a:ln>
                  <a:noFill/>
                </a:ln>
                <a:solidFill>
                  <a:srgbClr val="00A399"/>
                </a:solidFill>
                <a:effectLst/>
                <a:uLnTx/>
                <a:uFillTx/>
                <a:latin typeface="Aptos" panose="020B0004020202020204" pitchFamily="34" charset="0"/>
                <a:ea typeface="+mn-ea"/>
                <a:cs typeface="Calibri" panose="020F0502020204030204" pitchFamily="34" charset="0"/>
              </a:rPr>
              <a:t>in studies </a:t>
            </a:r>
          </a:p>
        </p:txBody>
      </p:sp>
      <p:sp>
        <p:nvSpPr>
          <p:cNvPr id="8" name="TextBox 7">
            <a:extLst>
              <a:ext uri="{FF2B5EF4-FFF2-40B4-BE49-F238E27FC236}">
                <a16:creationId xmlns:a16="http://schemas.microsoft.com/office/drawing/2014/main" id="{EBE710F9-1114-B369-BD19-96A55DA0B0D2}"/>
              </a:ext>
            </a:extLst>
          </p:cNvPr>
          <p:cNvSpPr txBox="1"/>
          <p:nvPr/>
        </p:nvSpPr>
        <p:spPr>
          <a:xfrm>
            <a:off x="6176789" y="1162591"/>
            <a:ext cx="5920854" cy="203132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231F20"/>
                </a:solidFill>
                <a:effectLst/>
                <a:uLnTx/>
                <a:uFillTx/>
                <a:latin typeface="Aptos" panose="020B0004020202020204" pitchFamily="34" charset="0"/>
                <a:ea typeface="Times New Roman" panose="02020603050405020304" pitchFamily="18" charset="0"/>
                <a:cs typeface="Calibri" panose="020F0502020204030204" pitchFamily="34" charset="0"/>
              </a:rPr>
              <a:t>Approach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231F20"/>
                </a:solidFill>
                <a:effectLst/>
                <a:uLnTx/>
                <a:uFillTx/>
                <a:latin typeface="Aptos" panose="020B0004020202020204" pitchFamily="34" charset="0"/>
                <a:ea typeface="Times New Roman" panose="02020603050405020304" pitchFamily="18" charset="0"/>
                <a:cs typeface="Calibri" panose="020F0502020204030204" pitchFamily="34" charset="0"/>
              </a:rPr>
              <a:t>A research partnership </a:t>
            </a:r>
            <a:r>
              <a:rPr kumimoji="0" lang="en-GB" sz="1400" b="0" i="0" u="none" strike="noStrike" kern="1200" cap="none" spc="0" normalizeH="0" baseline="0" noProof="0" dirty="0">
                <a:ln>
                  <a:noFill/>
                </a:ln>
                <a:solidFill>
                  <a:srgbClr val="231F20"/>
                </a:solidFill>
                <a:effectLst/>
                <a:uLnTx/>
                <a:uFillTx/>
                <a:latin typeface="Aptos" panose="020B0004020202020204" pitchFamily="34" charset="0"/>
                <a:ea typeface="Aptos" panose="020B0004020202020204" pitchFamily="34" charset="0"/>
                <a:cs typeface="Calibri" panose="020F0502020204030204" pitchFamily="34" charset="0"/>
              </a:rPr>
              <a:t>tying health research &amp; community health &amp; wellbeing together to tackle inequalities &amp; develop inclusive research;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231F20"/>
                </a:solidFill>
                <a:effectLst/>
                <a:uLnTx/>
                <a:uFillTx/>
                <a:latin typeface="Aptos" panose="020B0004020202020204" pitchFamily="34" charset="0"/>
                <a:ea typeface="Aptos" panose="020B0004020202020204" pitchFamily="34" charset="0"/>
                <a:cs typeface="Calibri" panose="020F0502020204030204" pitchFamily="34" charset="0"/>
              </a:rPr>
              <a:t>Raising awareness of &amp; building relationships with research, studies &amp; research organisations</a:t>
            </a:r>
            <a:endParaRPr kumimoji="0" lang="en-GB" sz="1400" b="0" i="0" u="none" strike="noStrike" kern="1200" cap="none" spc="0" normalizeH="0" baseline="0" noProof="0" dirty="0">
              <a:ln>
                <a:noFill/>
              </a:ln>
              <a:solidFill>
                <a:srgbClr val="231F20"/>
              </a:solidFill>
              <a:effectLst/>
              <a:uLnTx/>
              <a:uFillTx/>
              <a:latin typeface="Aptos" panose="020B0004020202020204" pitchFamily="34" charset="0"/>
              <a:ea typeface="+mn-ea"/>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231F20"/>
                </a:solidFill>
                <a:effectLst/>
                <a:uLnTx/>
                <a:uFillTx/>
                <a:latin typeface="Aptos" panose="020B0004020202020204" pitchFamily="34" charset="0"/>
                <a:ea typeface="+mn-ea"/>
                <a:cs typeface="+mn-cs"/>
              </a:rPr>
              <a:t>Built on strong local community initiatives and partnerships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231F20"/>
                </a:solidFill>
                <a:effectLst/>
                <a:uLnTx/>
                <a:uFillTx/>
                <a:latin typeface="Aptos" panose="020B0004020202020204" pitchFamily="34" charset="0"/>
                <a:ea typeface="+mn-ea"/>
                <a:cs typeface="+mn-cs"/>
              </a:rPr>
              <a:t>Focused on sustainability, working in areas of high deprivation &amp; committed to working with communities over the long-term, building trusted relationships</a:t>
            </a:r>
            <a:endParaRPr kumimoji="0" lang="en-GB" sz="1400" b="0" i="0" u="none" strike="noStrike" kern="100" cap="none" spc="0" normalizeH="0" baseline="0" noProof="0" dirty="0">
              <a:ln>
                <a:noFill/>
              </a:ln>
              <a:solidFill>
                <a:srgbClr val="231F20"/>
              </a:solidFill>
              <a:effectLst/>
              <a:uLnTx/>
              <a:uFillTx/>
              <a:latin typeface="Arial" panose="020B0604020202020204"/>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874436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07EB25-52C7-652B-DB56-A4E08E47477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B937E9F-7389-27C5-8997-C161DBD45206}"/>
              </a:ext>
            </a:extLst>
          </p:cNvPr>
          <p:cNvPicPr>
            <a:picLocks noChangeAspect="1"/>
          </p:cNvPicPr>
          <p:nvPr/>
        </p:nvPicPr>
        <p:blipFill>
          <a:blip r:embed="rId3"/>
          <a:stretch>
            <a:fillRect/>
          </a:stretch>
        </p:blipFill>
        <p:spPr>
          <a:xfrm>
            <a:off x="-194468" y="247850"/>
            <a:ext cx="12580935" cy="6362299"/>
          </a:xfrm>
          <a:prstGeom prst="rect">
            <a:avLst/>
          </a:prstGeom>
        </p:spPr>
      </p:pic>
      <p:sp>
        <p:nvSpPr>
          <p:cNvPr id="2" name="TextBox 1">
            <a:extLst>
              <a:ext uri="{FF2B5EF4-FFF2-40B4-BE49-F238E27FC236}">
                <a16:creationId xmlns:a16="http://schemas.microsoft.com/office/drawing/2014/main" id="{3260FB02-54D6-AE65-E2D8-B881B50C485E}"/>
              </a:ext>
            </a:extLst>
          </p:cNvPr>
          <p:cNvSpPr txBox="1"/>
          <p:nvPr/>
        </p:nvSpPr>
        <p:spPr>
          <a:xfrm>
            <a:off x="487760" y="527465"/>
            <a:ext cx="7798087"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002060"/>
                </a:solidFill>
                <a:effectLst/>
                <a:uLnTx/>
                <a:uFillTx/>
                <a:latin typeface="Calibri" panose="020F0502020204030204"/>
                <a:ea typeface="+mn-ea"/>
                <a:cs typeface="+mn-cs"/>
              </a:rPr>
              <a:t>Thank you, on behalf of the whole SEL REN partnership team </a:t>
            </a:r>
            <a:r>
              <a:rPr kumimoji="0" lang="en-GB" sz="2400" b="0" i="0" u="none" strike="noStrike" kern="1200" cap="none" spc="0" normalizeH="0" baseline="0" noProof="0" dirty="0">
                <a:ln>
                  <a:noFill/>
                </a:ln>
                <a:solidFill>
                  <a:srgbClr val="002060"/>
                </a:solidFill>
                <a:effectLst/>
                <a:uLnTx/>
                <a:uFillTx/>
                <a:latin typeface="Calibri" panose="020F0502020204030204"/>
                <a:ea typeface="+mn-ea"/>
                <a:cs typeface="+mn-cs"/>
                <a:hlinkClick r:id="rId4"/>
              </a:rPr>
              <a:t>rachna.chowla@kcl.ac.uk</a:t>
            </a:r>
            <a:endParaRPr kumimoji="0" lang="en-GB" sz="2400" b="0"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002060"/>
                </a:solidFill>
                <a:effectLst/>
                <a:uLnTx/>
                <a:uFillTx/>
                <a:latin typeface="Calibri" panose="020F0502020204030204"/>
                <a:ea typeface="+mn-ea"/>
                <a:cs typeface="+mn-cs"/>
              </a:rPr>
              <a:t>Our SEL VCSE Director will be participating in the chat-show later</a:t>
            </a:r>
          </a:p>
        </p:txBody>
      </p:sp>
    </p:spTree>
    <p:extLst>
      <p:ext uri="{BB962C8B-B14F-4D97-AF65-F5344CB8AC3E}">
        <p14:creationId xmlns:p14="http://schemas.microsoft.com/office/powerpoint/2010/main" val="8618583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DFE597B-3E2A-09F6-E1C5-BFECB8EC141C}"/>
              </a:ext>
            </a:extLst>
          </p:cNvPr>
          <p:cNvPicPr>
            <a:picLocks noChangeAspect="1"/>
          </p:cNvPicPr>
          <p:nvPr/>
        </p:nvPicPr>
        <p:blipFill>
          <a:blip r:embed="rId2">
            <a:alphaModFix amt="35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9F1228DE-123F-4792-8A8B-3A826AA5CD10}"/>
              </a:ext>
            </a:extLst>
          </p:cNvPr>
          <p:cNvSpPr>
            <a:spLocks noGrp="1"/>
          </p:cNvSpPr>
          <p:nvPr>
            <p:ph type="title"/>
          </p:nvPr>
        </p:nvSpPr>
        <p:spPr>
          <a:xfrm>
            <a:off x="291596" y="278383"/>
            <a:ext cx="9189450" cy="805307"/>
          </a:xfrm>
        </p:spPr>
        <p:txBody>
          <a:bodyPr>
            <a:normAutofit/>
          </a:bodyPr>
          <a:lstStyle/>
          <a:p>
            <a:r>
              <a:rPr lang="en-GB" sz="4000" b="1" dirty="0"/>
              <a:t>SWL Research Engagement Network</a:t>
            </a:r>
            <a:endParaRPr lang="en-GB" sz="4000" dirty="0"/>
          </a:p>
        </p:txBody>
      </p:sp>
      <p:sp>
        <p:nvSpPr>
          <p:cNvPr id="3" name="Content Placeholder 2">
            <a:extLst>
              <a:ext uri="{FF2B5EF4-FFF2-40B4-BE49-F238E27FC236}">
                <a16:creationId xmlns:a16="http://schemas.microsoft.com/office/drawing/2014/main" id="{A2950789-5647-E1D8-5D14-45C2C882F145}"/>
              </a:ext>
            </a:extLst>
          </p:cNvPr>
          <p:cNvSpPr>
            <a:spLocks noGrp="1"/>
          </p:cNvSpPr>
          <p:nvPr>
            <p:ph sz="half" idx="1"/>
          </p:nvPr>
        </p:nvSpPr>
        <p:spPr>
          <a:xfrm>
            <a:off x="291596" y="1444752"/>
            <a:ext cx="5728204" cy="5134865"/>
          </a:xfrm>
        </p:spPr>
        <p:txBody>
          <a:bodyPr>
            <a:normAutofit fontScale="92500" lnSpcReduction="10000"/>
          </a:bodyPr>
          <a:lstStyle/>
          <a:p>
            <a:pPr marL="0" indent="0">
              <a:buNone/>
            </a:pPr>
            <a:r>
              <a:rPr lang="en-GB" sz="2200" b="1" dirty="0">
                <a:solidFill>
                  <a:schemeClr val="accent1"/>
                </a:solidFill>
              </a:rPr>
              <a:t>Who are we?</a:t>
            </a:r>
          </a:p>
          <a:p>
            <a:r>
              <a:rPr lang="en-GB" sz="1900" b="1" dirty="0">
                <a:solidFill>
                  <a:schemeClr val="accent1"/>
                </a:solidFill>
              </a:rPr>
              <a:t>A partnership between the NHS, Voluntary, Community and Social Enterprise (VCSE) sector, and Public Health teams locally as well as South London Health Innovation Network, (formerly) South London Academic Research Collaborative and Big South</a:t>
            </a:r>
          </a:p>
          <a:p>
            <a:pPr marL="0" indent="0">
              <a:buNone/>
            </a:pPr>
            <a:r>
              <a:rPr lang="en-GB" sz="2200" b="1" dirty="0">
                <a:solidFill>
                  <a:schemeClr val="accent1"/>
                </a:solidFill>
              </a:rPr>
              <a:t>Our aims</a:t>
            </a:r>
          </a:p>
          <a:p>
            <a:r>
              <a:rPr lang="en-GB" sz="1900" b="1" dirty="0">
                <a:solidFill>
                  <a:schemeClr val="accent1"/>
                </a:solidFill>
              </a:rPr>
              <a:t>To improve public involvement from our local communities by empowering local communities and VCSE organisations to better understand and co-produce research</a:t>
            </a:r>
          </a:p>
          <a:p>
            <a:r>
              <a:rPr lang="en-GB" sz="1900" b="1" dirty="0">
                <a:solidFill>
                  <a:schemeClr val="accent1"/>
                </a:solidFill>
              </a:rPr>
              <a:t>To improve public participation and build trust in research</a:t>
            </a:r>
          </a:p>
          <a:p>
            <a:pPr marL="0" indent="0">
              <a:buNone/>
            </a:pPr>
            <a:endParaRPr lang="en-GB" sz="2000" dirty="0"/>
          </a:p>
        </p:txBody>
      </p:sp>
      <p:sp>
        <p:nvSpPr>
          <p:cNvPr id="4" name="Content Placeholder 3">
            <a:extLst>
              <a:ext uri="{FF2B5EF4-FFF2-40B4-BE49-F238E27FC236}">
                <a16:creationId xmlns:a16="http://schemas.microsoft.com/office/drawing/2014/main" id="{4C9DE697-7F9A-D3A2-D7CC-4A7EB0328B6F}"/>
              </a:ext>
            </a:extLst>
          </p:cNvPr>
          <p:cNvSpPr>
            <a:spLocks noGrp="1"/>
          </p:cNvSpPr>
          <p:nvPr>
            <p:ph sz="half" idx="2"/>
          </p:nvPr>
        </p:nvSpPr>
        <p:spPr>
          <a:xfrm>
            <a:off x="6172199" y="1444752"/>
            <a:ext cx="5728203" cy="5134865"/>
          </a:xfrm>
        </p:spPr>
        <p:txBody>
          <a:bodyPr>
            <a:normAutofit fontScale="92500" lnSpcReduction="10000"/>
          </a:bodyPr>
          <a:lstStyle/>
          <a:p>
            <a:pPr marL="0" indent="0">
              <a:buNone/>
            </a:pPr>
            <a:r>
              <a:rPr lang="en-GB" sz="2200" b="1" dirty="0">
                <a:solidFill>
                  <a:schemeClr val="accent1"/>
                </a:solidFill>
              </a:rPr>
              <a:t>What have we achieved?</a:t>
            </a:r>
          </a:p>
          <a:p>
            <a:r>
              <a:rPr lang="en-GB" sz="1900" b="1" dirty="0">
                <a:solidFill>
                  <a:schemeClr val="accent1"/>
                </a:solidFill>
              </a:rPr>
              <a:t>Since 2023, 18 research cafes were undertaken</a:t>
            </a:r>
          </a:p>
          <a:p>
            <a:r>
              <a:rPr lang="en-GB" sz="1900" b="1" dirty="0">
                <a:solidFill>
                  <a:schemeClr val="accent1"/>
                </a:solidFill>
              </a:rPr>
              <a:t>In 2025-2026, 6 VCSEs and 2 Trusts hosted 8 cafes reaching more than 200 participants</a:t>
            </a:r>
          </a:p>
          <a:p>
            <a:r>
              <a:rPr lang="en-GB" sz="1900" b="1" dirty="0">
                <a:solidFill>
                  <a:schemeClr val="accent1"/>
                </a:solidFill>
              </a:rPr>
              <a:t>One of the cafes won a nursing award on connecting Afro-Caribbean communities with dementia research</a:t>
            </a:r>
          </a:p>
          <a:p>
            <a:r>
              <a:rPr lang="en-GB" sz="1900" b="1" dirty="0">
                <a:solidFill>
                  <a:schemeClr val="accent1"/>
                </a:solidFill>
              </a:rPr>
              <a:t>In 2025-2026, we organised 8 research network cafes with on average 20 people attending each café </a:t>
            </a:r>
          </a:p>
          <a:p>
            <a:r>
              <a:rPr lang="en-GB" sz="1900" b="1" dirty="0">
                <a:solidFill>
                  <a:schemeClr val="accent1"/>
                </a:solidFill>
              </a:rPr>
              <a:t>We hosted our first SWL Research Summit with 400 people attending</a:t>
            </a:r>
          </a:p>
          <a:p>
            <a:pPr marL="0" indent="0">
              <a:buNone/>
            </a:pPr>
            <a:r>
              <a:rPr lang="en-GB" sz="2200" b="1" dirty="0">
                <a:solidFill>
                  <a:schemeClr val="accent1"/>
                </a:solidFill>
              </a:rPr>
              <a:t>What is next?</a:t>
            </a:r>
          </a:p>
          <a:p>
            <a:r>
              <a:rPr lang="en-GB" sz="1900" b="1" dirty="0">
                <a:solidFill>
                  <a:schemeClr val="accent1"/>
                </a:solidFill>
              </a:rPr>
              <a:t>Continuation of network cafes </a:t>
            </a:r>
          </a:p>
          <a:p>
            <a:r>
              <a:rPr lang="en-GB" sz="1900" b="1" dirty="0">
                <a:solidFill>
                  <a:schemeClr val="accent1"/>
                </a:solidFill>
              </a:rPr>
              <a:t>Development of community research hubs</a:t>
            </a:r>
          </a:p>
          <a:p>
            <a:r>
              <a:rPr lang="en-GB" sz="1900" b="1" dirty="0">
                <a:solidFill>
                  <a:schemeClr val="accent1"/>
                </a:solidFill>
              </a:rPr>
              <a:t>Training up of research connectors</a:t>
            </a:r>
          </a:p>
          <a:p>
            <a:pPr marL="0" indent="0">
              <a:buNone/>
            </a:pPr>
            <a:endParaRPr lang="en-GB" sz="2400" dirty="0"/>
          </a:p>
        </p:txBody>
      </p:sp>
      <p:sp>
        <p:nvSpPr>
          <p:cNvPr id="5" name="Slide Number Placeholder 4">
            <a:extLst>
              <a:ext uri="{FF2B5EF4-FFF2-40B4-BE49-F238E27FC236}">
                <a16:creationId xmlns:a16="http://schemas.microsoft.com/office/drawing/2014/main" id="{6E2497E3-46E1-2EC3-EBC1-9ABB76B5D2F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5D1280-DFB2-4F6D-8751-A38DEF204EA5}" type="slidenum">
              <a:rPr kumimoji="0" lang="en-GB" sz="12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6583329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7A96375-F0EB-92BF-B6B5-7A9BAC31FE45}"/>
              </a:ext>
            </a:extLst>
          </p:cNvPr>
          <p:cNvSpPr>
            <a:spLocks noGrp="1"/>
          </p:cNvSpPr>
          <p:nvPr>
            <p:ph type="title"/>
          </p:nvPr>
        </p:nvSpPr>
        <p:spPr>
          <a:xfrm>
            <a:off x="746266" y="777815"/>
            <a:ext cx="10515600" cy="588718"/>
          </a:xfrm>
        </p:spPr>
        <p:txBody>
          <a:bodyPr/>
          <a:lstStyle/>
          <a:p>
            <a:r>
              <a:rPr lang="en-US" dirty="0">
                <a:latin typeface="Aptos" panose="020B0004020202020204" pitchFamily="34" charset="0"/>
              </a:rPr>
              <a:t>Our NWL REN Journey</a:t>
            </a:r>
          </a:p>
        </p:txBody>
      </p:sp>
      <p:sp>
        <p:nvSpPr>
          <p:cNvPr id="5" name="Slide Number Placeholder 4">
            <a:extLst>
              <a:ext uri="{FF2B5EF4-FFF2-40B4-BE49-F238E27FC236}">
                <a16:creationId xmlns:a16="http://schemas.microsoft.com/office/drawing/2014/main" id="{DB217516-9717-E595-DB24-11C22595CD6B}"/>
              </a:ext>
            </a:extLst>
          </p:cNvPr>
          <p:cNvSpPr>
            <a:spLocks noGrp="1"/>
          </p:cNvSpPr>
          <p:nvPr>
            <p:ph type="sldNum" sz="quarter" idx="4"/>
          </p:nvPr>
        </p:nvSpPr>
        <p:spPr>
          <a:xfrm>
            <a:off x="8968110" y="6048402"/>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063739-E727-9740-BA21-440A9D8DFB28}" type="slidenum">
              <a:rPr kumimoji="0" lang="en-US" sz="1400" b="0" i="0" u="none" strike="noStrike" kern="1200" cap="none" spc="0" normalizeH="0" baseline="0" noProof="0" smtClean="0">
                <a:ln>
                  <a:noFill/>
                </a:ln>
                <a:solidFill>
                  <a:srgbClr val="000000"/>
                </a:solidFill>
                <a:effectLst/>
                <a:uLnTx/>
                <a:uFillTx/>
                <a:latin typeface="Aptos" panose="020B00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400" b="0" i="0" u="none" strike="noStrike" kern="1200" cap="none" spc="0" normalizeH="0" baseline="0" noProof="0">
              <a:ln>
                <a:noFill/>
              </a:ln>
              <a:solidFill>
                <a:srgbClr val="000000"/>
              </a:solidFill>
              <a:effectLst/>
              <a:uLnTx/>
              <a:uFillTx/>
              <a:latin typeface="Aptos" panose="020B0004020202020204" pitchFamily="34" charset="0"/>
              <a:ea typeface="+mn-ea"/>
              <a:cs typeface="+mn-cs"/>
            </a:endParaRPr>
          </a:p>
        </p:txBody>
      </p:sp>
      <p:cxnSp>
        <p:nvCxnSpPr>
          <p:cNvPr id="9" name="Straight Arrow Connector 8">
            <a:extLst>
              <a:ext uri="{FF2B5EF4-FFF2-40B4-BE49-F238E27FC236}">
                <a16:creationId xmlns:a16="http://schemas.microsoft.com/office/drawing/2014/main" id="{46B243CC-68CA-2759-C141-1733493B92A3}"/>
              </a:ext>
            </a:extLst>
          </p:cNvPr>
          <p:cNvCxnSpPr/>
          <p:nvPr/>
        </p:nvCxnSpPr>
        <p:spPr>
          <a:xfrm>
            <a:off x="347240" y="3956355"/>
            <a:ext cx="9896355" cy="0"/>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97D81006-C860-D1DE-D343-0CC5844C0051}"/>
              </a:ext>
            </a:extLst>
          </p:cNvPr>
          <p:cNvCxnSpPr/>
          <p:nvPr/>
        </p:nvCxnSpPr>
        <p:spPr>
          <a:xfrm flipV="1">
            <a:off x="1805650" y="1756069"/>
            <a:ext cx="0" cy="2200286"/>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85647F32-9FAF-01F2-F0E9-4990EB2630C0}"/>
              </a:ext>
            </a:extLst>
          </p:cNvPr>
          <p:cNvCxnSpPr>
            <a:cxnSpLocks/>
          </p:cNvCxnSpPr>
          <p:nvPr/>
        </p:nvCxnSpPr>
        <p:spPr>
          <a:xfrm flipV="1">
            <a:off x="3137413" y="3945328"/>
            <a:ext cx="0" cy="1807916"/>
          </a:xfrm>
          <a:prstGeom prst="line">
            <a:avLst/>
          </a:prstGeom>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36A5A9DC-8CBB-46D9-EE4B-B06D79291F37}"/>
              </a:ext>
            </a:extLst>
          </p:cNvPr>
          <p:cNvCxnSpPr/>
          <p:nvPr/>
        </p:nvCxnSpPr>
        <p:spPr>
          <a:xfrm flipV="1">
            <a:off x="4416071" y="1745042"/>
            <a:ext cx="0" cy="2200286"/>
          </a:xfrm>
          <a:prstGeom prst="line">
            <a:avLst/>
          </a:prstGeom>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8F7D316E-A139-3F00-BE0A-AD36B226EB25}"/>
              </a:ext>
            </a:extLst>
          </p:cNvPr>
          <p:cNvCxnSpPr/>
          <p:nvPr/>
        </p:nvCxnSpPr>
        <p:spPr>
          <a:xfrm flipV="1">
            <a:off x="7934445" y="1772091"/>
            <a:ext cx="0" cy="2200286"/>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A388B71B-A358-A305-8017-C11A1BF79AE1}"/>
              </a:ext>
            </a:extLst>
          </p:cNvPr>
          <p:cNvCxnSpPr>
            <a:cxnSpLocks/>
          </p:cNvCxnSpPr>
          <p:nvPr/>
        </p:nvCxnSpPr>
        <p:spPr>
          <a:xfrm flipV="1">
            <a:off x="6096000" y="3972377"/>
            <a:ext cx="0" cy="1724480"/>
          </a:xfrm>
          <a:prstGeom prst="line">
            <a:avLst/>
          </a:prstGeom>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B5F898DD-4068-856D-09AC-A4AF9282F0DD}"/>
              </a:ext>
            </a:extLst>
          </p:cNvPr>
          <p:cNvSpPr txBox="1"/>
          <p:nvPr/>
        </p:nvSpPr>
        <p:spPr>
          <a:xfrm>
            <a:off x="1805650" y="1796639"/>
            <a:ext cx="2594987" cy="126188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56082"/>
                </a:solidFill>
                <a:effectLst/>
                <a:uLnTx/>
                <a:uFillTx/>
                <a:latin typeface="Aptos" panose="020B0004020202020204" pitchFamily="34" charset="0"/>
                <a:ea typeface="+mn-ea"/>
                <a:cs typeface="+mn-cs"/>
              </a:rPr>
              <a:t>Cohort 1 22/23</a:t>
            </a:r>
            <a:endParaRPr kumimoji="0" lang="en-GB" sz="1400" b="0" i="0" u="none" strike="noStrike" kern="1200" cap="none" spc="0" normalizeH="0" baseline="0" noProof="0" dirty="0">
              <a:ln>
                <a:noFill/>
              </a:ln>
              <a:solidFill>
                <a:srgbClr val="156082"/>
              </a:solidFill>
              <a:effectLst/>
              <a:uLnTx/>
              <a:uFillTx/>
              <a:latin typeface="Aptos" panose="020B0004020202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Community Research Champions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Health Roadshows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Partnership Forum</a:t>
            </a:r>
            <a:endPar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sp>
        <p:nvSpPr>
          <p:cNvPr id="17" name="TextBox 16">
            <a:extLst>
              <a:ext uri="{FF2B5EF4-FFF2-40B4-BE49-F238E27FC236}">
                <a16:creationId xmlns:a16="http://schemas.microsoft.com/office/drawing/2014/main" id="{C3EF0791-9DE8-B415-66DA-3BF6803CBB23}"/>
              </a:ext>
            </a:extLst>
          </p:cNvPr>
          <p:cNvSpPr txBox="1"/>
          <p:nvPr/>
        </p:nvSpPr>
        <p:spPr>
          <a:xfrm>
            <a:off x="4431332" y="1740809"/>
            <a:ext cx="3145469" cy="14465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156082"/>
                </a:solidFill>
                <a:effectLst/>
                <a:uLnTx/>
                <a:uFillTx/>
                <a:latin typeface="Aptos" panose="020B0004020202020204" pitchFamily="34" charset="0"/>
                <a:ea typeface="+mn-ea"/>
                <a:cs typeface="+mn-cs"/>
              </a:rPr>
              <a:t>Cohort 1 24/25</a:t>
            </a:r>
            <a:endParaRPr kumimoji="0" lang="en-GB" sz="1400" b="0" i="0" u="none" strike="noStrike" kern="1200" cap="none" spc="0" normalizeH="0" baseline="0" noProof="0" dirty="0">
              <a:ln>
                <a:noFill/>
              </a:ln>
              <a:solidFill>
                <a:srgbClr val="156082"/>
              </a:solidFill>
              <a:effectLst/>
              <a:uLnTx/>
              <a:uFillTx/>
              <a:latin typeface="Aptos" panose="020B0004020202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Community led priority on Prostate Cancer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ARC Health Equity Summit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Calibri" panose="020F0502020204030204" pitchFamily="34" charset="0"/>
              </a:rPr>
              <a:t>ICB NWL Health Equity Award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ptos" panose="020B0004020202020204" pitchFamily="34" charset="0"/>
                <a:ea typeface="Calibri" panose="020F0502020204030204" pitchFamily="34" charset="0"/>
                <a:cs typeface="Calibri" panose="020F0502020204030204" pitchFamily="34" charset="0"/>
              </a:rPr>
              <a:t>The Marmot Report on Structural Racism</a:t>
            </a:r>
            <a:endParaRPr kumimoji="0" lang="en-GB"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sp>
        <p:nvSpPr>
          <p:cNvPr id="18" name="TextBox 17">
            <a:extLst>
              <a:ext uri="{FF2B5EF4-FFF2-40B4-BE49-F238E27FC236}">
                <a16:creationId xmlns:a16="http://schemas.microsoft.com/office/drawing/2014/main" id="{32B1F2AD-832B-0AE8-6052-20D366D0163D}"/>
              </a:ext>
            </a:extLst>
          </p:cNvPr>
          <p:cNvSpPr txBox="1"/>
          <p:nvPr/>
        </p:nvSpPr>
        <p:spPr>
          <a:xfrm>
            <a:off x="3185969" y="3986716"/>
            <a:ext cx="2794026" cy="16312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156082"/>
                </a:solidFill>
                <a:effectLst/>
                <a:uLnTx/>
                <a:uFillTx/>
                <a:latin typeface="Aptos" panose="020B0004020202020204" pitchFamily="34" charset="0"/>
                <a:ea typeface="+mn-ea"/>
                <a:cs typeface="+mn-cs"/>
              </a:rPr>
              <a:t>Cohort 1 &amp; 2 23/24</a:t>
            </a:r>
            <a:endParaRPr kumimoji="0" lang="en-GB" sz="1400" b="0" i="0" u="none" strike="noStrike" kern="1200" cap="none" spc="0" normalizeH="0" baseline="0" noProof="0" dirty="0">
              <a:ln>
                <a:noFill/>
              </a:ln>
              <a:solidFill>
                <a:srgbClr val="156082"/>
              </a:solidFill>
              <a:effectLst/>
              <a:uLnTx/>
              <a:uFillTx/>
              <a:latin typeface="Aptos" panose="020B0004020202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Community led priority on Hypertension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Built up our Community Research Champions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Cohort 2 focus on Youth Mental Health</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sp>
        <p:nvSpPr>
          <p:cNvPr id="19" name="TextBox 18">
            <a:extLst>
              <a:ext uri="{FF2B5EF4-FFF2-40B4-BE49-F238E27FC236}">
                <a16:creationId xmlns:a16="http://schemas.microsoft.com/office/drawing/2014/main" id="{56EC5F92-BD1D-C225-291B-B9D2EC2A2661}"/>
              </a:ext>
            </a:extLst>
          </p:cNvPr>
          <p:cNvSpPr txBox="1"/>
          <p:nvPr/>
        </p:nvSpPr>
        <p:spPr>
          <a:xfrm>
            <a:off x="6096000" y="4000479"/>
            <a:ext cx="2270223" cy="8925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156082"/>
                </a:solidFill>
                <a:effectLst/>
                <a:uLnTx/>
                <a:uFillTx/>
                <a:latin typeface="Aptos" panose="020B0004020202020204" pitchFamily="34" charset="0"/>
                <a:ea typeface="+mn-ea"/>
                <a:cs typeface="+mn-cs"/>
              </a:rPr>
              <a:t>Cohort 1 25/26</a:t>
            </a:r>
            <a:endParaRPr kumimoji="0" lang="en-GB" sz="1400" b="0" i="0" u="none" strike="noStrike" kern="1200" cap="none" spc="0" normalizeH="0" baseline="0" noProof="0" dirty="0">
              <a:ln>
                <a:noFill/>
              </a:ln>
              <a:solidFill>
                <a:srgbClr val="156082"/>
              </a:solidFill>
              <a:effectLst/>
              <a:uLnTx/>
              <a:uFillTx/>
              <a:latin typeface="Aptos" panose="020B0004020202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Youth Community Research Champions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sp>
        <p:nvSpPr>
          <p:cNvPr id="21" name="TextBox 20">
            <a:extLst>
              <a:ext uri="{FF2B5EF4-FFF2-40B4-BE49-F238E27FC236}">
                <a16:creationId xmlns:a16="http://schemas.microsoft.com/office/drawing/2014/main" id="{E584B898-8C04-0051-DCFC-4CF05D54685A}"/>
              </a:ext>
            </a:extLst>
          </p:cNvPr>
          <p:cNvSpPr txBox="1"/>
          <p:nvPr/>
        </p:nvSpPr>
        <p:spPr>
          <a:xfrm>
            <a:off x="7949706" y="1767097"/>
            <a:ext cx="2293883" cy="104644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156082"/>
                </a:solidFill>
                <a:effectLst/>
                <a:uLnTx/>
                <a:uFillTx/>
                <a:latin typeface="Aptos" panose="020B0004020202020204" pitchFamily="34" charset="0"/>
                <a:ea typeface="+mn-ea"/>
                <a:cs typeface="+mn-cs"/>
              </a:rPr>
              <a:t>NIHR ARC NWL </a:t>
            </a:r>
            <a:endParaRPr kumimoji="0" lang="en-GB" sz="1400" b="0" i="0" u="none" strike="noStrike" kern="1200" cap="none" spc="0" normalizeH="0" baseline="0" noProof="0" dirty="0">
              <a:ln>
                <a:noFill/>
              </a:ln>
              <a:solidFill>
                <a:srgbClr val="156082"/>
              </a:solidFill>
              <a:effectLst/>
              <a:uLnTx/>
              <a:uFillTx/>
              <a:latin typeface="Aptos" panose="020B0004020202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ARC NWL programme ended in March 2026</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Merging of NWL and NCL ICBs</a:t>
            </a:r>
          </a:p>
        </p:txBody>
      </p:sp>
      <p:pic>
        <p:nvPicPr>
          <p:cNvPr id="24" name="Picture 23">
            <a:extLst>
              <a:ext uri="{FF2B5EF4-FFF2-40B4-BE49-F238E27FC236}">
                <a16:creationId xmlns:a16="http://schemas.microsoft.com/office/drawing/2014/main" id="{39A25B08-275A-2E00-C552-9D425FB494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69807" y="5944196"/>
            <a:ext cx="9126630" cy="907460"/>
          </a:xfrm>
          <a:prstGeom prst="rect">
            <a:avLst/>
          </a:prstGeom>
        </p:spPr>
      </p:pic>
      <p:sp>
        <p:nvSpPr>
          <p:cNvPr id="25" name="TextBox 24">
            <a:extLst>
              <a:ext uri="{FF2B5EF4-FFF2-40B4-BE49-F238E27FC236}">
                <a16:creationId xmlns:a16="http://schemas.microsoft.com/office/drawing/2014/main" id="{F7FA2420-CA2C-3752-B4F8-3D537FBE8171}"/>
              </a:ext>
            </a:extLst>
          </p:cNvPr>
          <p:cNvSpPr txBox="1"/>
          <p:nvPr/>
        </p:nvSpPr>
        <p:spPr>
          <a:xfrm>
            <a:off x="5441013" y="5753244"/>
            <a:ext cx="1196161"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156082"/>
                </a:solidFill>
                <a:effectLst/>
                <a:uLnTx/>
                <a:uFillTx/>
                <a:latin typeface="Aptos" panose="020B0004020202020204" pitchFamily="34" charset="0"/>
                <a:ea typeface="+mn-ea"/>
                <a:cs typeface="+mn-cs"/>
              </a:rPr>
              <a:t>OUR PARTNERS</a:t>
            </a:r>
          </a:p>
        </p:txBody>
      </p:sp>
      <p:cxnSp>
        <p:nvCxnSpPr>
          <p:cNvPr id="27" name="Straight Connector 26">
            <a:extLst>
              <a:ext uri="{FF2B5EF4-FFF2-40B4-BE49-F238E27FC236}">
                <a16:creationId xmlns:a16="http://schemas.microsoft.com/office/drawing/2014/main" id="{58B5F287-94C5-6796-017A-704D536DE9DB}"/>
              </a:ext>
            </a:extLst>
          </p:cNvPr>
          <p:cNvCxnSpPr>
            <a:cxnSpLocks/>
          </p:cNvCxnSpPr>
          <p:nvPr/>
        </p:nvCxnSpPr>
        <p:spPr>
          <a:xfrm flipH="1">
            <a:off x="536767" y="5881373"/>
            <a:ext cx="4948177" cy="0"/>
          </a:xfrm>
          <a:prstGeom prst="line">
            <a:avLst/>
          </a:prstGeom>
          <a:ln>
            <a:solidFill>
              <a:schemeClr val="accent1">
                <a:lumMod val="20000"/>
                <a:lumOff val="8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E77CD19C-F82D-C3C7-2809-2780912B495E}"/>
              </a:ext>
            </a:extLst>
          </p:cNvPr>
          <p:cNvCxnSpPr>
            <a:cxnSpLocks/>
          </p:cNvCxnSpPr>
          <p:nvPr/>
        </p:nvCxnSpPr>
        <p:spPr>
          <a:xfrm flipH="1">
            <a:off x="6580258" y="5884049"/>
            <a:ext cx="4948177" cy="0"/>
          </a:xfrm>
          <a:prstGeom prst="line">
            <a:avLst/>
          </a:prstGeom>
          <a:ln>
            <a:solidFill>
              <a:schemeClr val="accent1">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30" name="TextBox 29">
            <a:extLst>
              <a:ext uri="{FF2B5EF4-FFF2-40B4-BE49-F238E27FC236}">
                <a16:creationId xmlns:a16="http://schemas.microsoft.com/office/drawing/2014/main" id="{497C29A4-828A-41EC-C406-9DF8E35781D7}"/>
              </a:ext>
            </a:extLst>
          </p:cNvPr>
          <p:cNvSpPr txBox="1"/>
          <p:nvPr/>
        </p:nvSpPr>
        <p:spPr>
          <a:xfrm>
            <a:off x="10321290" y="3117485"/>
            <a:ext cx="1605687" cy="1677126"/>
          </a:xfrm>
          <a:prstGeom prst="rect">
            <a:avLst/>
          </a:prstGeom>
          <a:solidFill>
            <a:schemeClr val="bg1">
              <a:lumMod val="95000"/>
            </a:schemeClr>
          </a:solidFill>
          <a:effectLst>
            <a:softEdge rad="11393"/>
          </a:effectLst>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56082"/>
                </a:solidFill>
                <a:effectLst/>
                <a:uLnTx/>
                <a:uFillTx/>
                <a:latin typeface="Aptos" panose="020B0004020202020204" pitchFamily="34" charset="0"/>
                <a:ea typeface="+mn-ea"/>
                <a:cs typeface="+mn-cs"/>
              </a:rPr>
              <a:t>ICS REN WEST AND NORTH LONDON PROGRAMME 26/27</a:t>
            </a:r>
          </a:p>
        </p:txBody>
      </p:sp>
      <p:pic>
        <p:nvPicPr>
          <p:cNvPr id="34" name="Picture 33" descr="A book cover of a group of people&#10;&#10;AI-generated content may be incorrect.">
            <a:extLst>
              <a:ext uri="{FF2B5EF4-FFF2-40B4-BE49-F238E27FC236}">
                <a16:creationId xmlns:a16="http://schemas.microsoft.com/office/drawing/2014/main" id="{5B06E007-CB6F-D942-775A-E128FE39BEFD}"/>
              </a:ext>
            </a:extLst>
          </p:cNvPr>
          <p:cNvPicPr>
            <a:picLocks noChangeAspect="1"/>
          </p:cNvPicPr>
          <p:nvPr/>
        </p:nvPicPr>
        <p:blipFill>
          <a:blip r:embed="rId4"/>
          <a:stretch>
            <a:fillRect/>
          </a:stretch>
        </p:blipFill>
        <p:spPr>
          <a:xfrm>
            <a:off x="864818" y="1756069"/>
            <a:ext cx="909300" cy="1286909"/>
          </a:xfrm>
          <a:prstGeom prst="rect">
            <a:avLst/>
          </a:prstGeom>
        </p:spPr>
      </p:pic>
      <p:pic>
        <p:nvPicPr>
          <p:cNvPr id="35" name="Picture 34" descr="A group of people standing in front of a screen&#10;&#10;AI-generated content may be incorrect.">
            <a:extLst>
              <a:ext uri="{FF2B5EF4-FFF2-40B4-BE49-F238E27FC236}">
                <a16:creationId xmlns:a16="http://schemas.microsoft.com/office/drawing/2014/main" id="{D327A9C6-BBE1-72DE-515D-60FB35777CCB}"/>
              </a:ext>
            </a:extLst>
          </p:cNvPr>
          <p:cNvPicPr>
            <a:picLocks noChangeAspect="1"/>
          </p:cNvPicPr>
          <p:nvPr/>
        </p:nvPicPr>
        <p:blipFill>
          <a:blip r:embed="rId5"/>
          <a:stretch>
            <a:fillRect/>
          </a:stretch>
        </p:blipFill>
        <p:spPr>
          <a:xfrm>
            <a:off x="1946495" y="3996926"/>
            <a:ext cx="1156648" cy="867486"/>
          </a:xfrm>
          <a:prstGeom prst="rect">
            <a:avLst/>
          </a:prstGeom>
        </p:spPr>
      </p:pic>
      <p:pic>
        <p:nvPicPr>
          <p:cNvPr id="36" name="Picture 35" descr="A group of people in a room&#10;&#10;AI-generated content may be incorrect.">
            <a:extLst>
              <a:ext uri="{FF2B5EF4-FFF2-40B4-BE49-F238E27FC236}">
                <a16:creationId xmlns:a16="http://schemas.microsoft.com/office/drawing/2014/main" id="{F79CBD90-A078-EC3A-0F9D-D7CF6FDF101B}"/>
              </a:ext>
            </a:extLst>
          </p:cNvPr>
          <p:cNvPicPr>
            <a:picLocks noChangeAspect="1"/>
          </p:cNvPicPr>
          <p:nvPr/>
        </p:nvPicPr>
        <p:blipFill>
          <a:blip r:embed="rId6"/>
          <a:stretch>
            <a:fillRect/>
          </a:stretch>
        </p:blipFill>
        <p:spPr>
          <a:xfrm>
            <a:off x="4463702" y="3015977"/>
            <a:ext cx="1196162" cy="897121"/>
          </a:xfrm>
          <a:prstGeom prst="rect">
            <a:avLst/>
          </a:prstGeom>
        </p:spPr>
      </p:pic>
      <p:pic>
        <p:nvPicPr>
          <p:cNvPr id="37" name="Picture 36" descr="A group of people standing in a room&#10;&#10;AI-generated content may be incorrect.">
            <a:extLst>
              <a:ext uri="{FF2B5EF4-FFF2-40B4-BE49-F238E27FC236}">
                <a16:creationId xmlns:a16="http://schemas.microsoft.com/office/drawing/2014/main" id="{BAE6DE6A-9670-711D-286D-27A4A3573D3A}"/>
              </a:ext>
            </a:extLst>
          </p:cNvPr>
          <p:cNvPicPr>
            <a:picLocks noChangeAspect="1"/>
          </p:cNvPicPr>
          <p:nvPr/>
        </p:nvPicPr>
        <p:blipFill>
          <a:blip r:embed="rId7"/>
          <a:stretch>
            <a:fillRect/>
          </a:stretch>
        </p:blipFill>
        <p:spPr>
          <a:xfrm>
            <a:off x="1868716" y="3042024"/>
            <a:ext cx="1156635" cy="867476"/>
          </a:xfrm>
          <a:prstGeom prst="rect">
            <a:avLst/>
          </a:prstGeom>
        </p:spPr>
      </p:pic>
      <p:pic>
        <p:nvPicPr>
          <p:cNvPr id="39" name="Picture 38">
            <a:extLst>
              <a:ext uri="{FF2B5EF4-FFF2-40B4-BE49-F238E27FC236}">
                <a16:creationId xmlns:a16="http://schemas.microsoft.com/office/drawing/2014/main" id="{424DCA87-D5A3-2D6F-91BA-962F5E872FA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148969" y="4692448"/>
            <a:ext cx="3143566" cy="978620"/>
          </a:xfrm>
          <a:prstGeom prst="rect">
            <a:avLst/>
          </a:prstGeom>
        </p:spPr>
      </p:pic>
      <p:pic>
        <p:nvPicPr>
          <p:cNvPr id="40" name="Picture 39" descr="A group of people posing for a photo&#10;&#10;Description automatically generated">
            <a:extLst>
              <a:ext uri="{FF2B5EF4-FFF2-40B4-BE49-F238E27FC236}">
                <a16:creationId xmlns:a16="http://schemas.microsoft.com/office/drawing/2014/main" id="{272A74F3-B043-E3CA-99D6-421C0AEBA687}"/>
              </a:ext>
            </a:extLst>
          </p:cNvPr>
          <p:cNvPicPr>
            <a:picLocks noChangeAspect="1"/>
          </p:cNvPicPr>
          <p:nvPr/>
        </p:nvPicPr>
        <p:blipFill>
          <a:blip r:embed="rId9"/>
          <a:stretch>
            <a:fillRect/>
          </a:stretch>
        </p:blipFill>
        <p:spPr>
          <a:xfrm>
            <a:off x="1024158" y="4866963"/>
            <a:ext cx="2096120" cy="978627"/>
          </a:xfrm>
          <a:prstGeom prst="rect">
            <a:avLst/>
          </a:prstGeom>
          <a:ln>
            <a:noFill/>
          </a:ln>
          <a:effectLst>
            <a:softEdge rad="0"/>
          </a:effectLst>
        </p:spPr>
      </p:pic>
      <p:pic>
        <p:nvPicPr>
          <p:cNvPr id="2" name="Picture 1" descr="Inclusion Barnet | We Believe in the Power of Experience">
            <a:extLst>
              <a:ext uri="{FF2B5EF4-FFF2-40B4-BE49-F238E27FC236}">
                <a16:creationId xmlns:a16="http://schemas.microsoft.com/office/drawing/2014/main" id="{31B2C834-8DED-9980-6EF3-B8A62FFF5488}"/>
              </a:ext>
            </a:extLst>
          </p:cNvPr>
          <p:cNvPicPr>
            <a:picLocks noChangeAspect="1"/>
          </p:cNvPicPr>
          <p:nvPr/>
        </p:nvPicPr>
        <p:blipFill>
          <a:blip r:embed="rId10"/>
          <a:stretch>
            <a:fillRect/>
          </a:stretch>
        </p:blipFill>
        <p:spPr>
          <a:xfrm>
            <a:off x="10846861" y="5967442"/>
            <a:ext cx="451567" cy="451567"/>
          </a:xfrm>
          <a:prstGeom prst="rect">
            <a:avLst/>
          </a:prstGeom>
        </p:spPr>
      </p:pic>
      <p:sp>
        <p:nvSpPr>
          <p:cNvPr id="7" name="Rounded Rectangle 6">
            <a:extLst>
              <a:ext uri="{FF2B5EF4-FFF2-40B4-BE49-F238E27FC236}">
                <a16:creationId xmlns:a16="http://schemas.microsoft.com/office/drawing/2014/main" id="{DF0B81E5-66AE-2546-E410-FA83B4BCFE53}"/>
              </a:ext>
            </a:extLst>
          </p:cNvPr>
          <p:cNvSpPr/>
          <p:nvPr/>
        </p:nvSpPr>
        <p:spPr>
          <a:xfrm>
            <a:off x="549752" y="6009502"/>
            <a:ext cx="1720055" cy="746695"/>
          </a:xfrm>
          <a:prstGeom prst="roundRect">
            <a:avLst/>
          </a:prstGeom>
          <a:solidFill>
            <a:schemeClr val="accent1">
              <a:lumMod val="20000"/>
              <a:lumOff val="8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156082"/>
                </a:solidFill>
                <a:effectLst/>
                <a:uLnTx/>
                <a:uFillTx/>
                <a:latin typeface="Ink Free" panose="03080402000500000000" pitchFamily="66" charset="0"/>
                <a:ea typeface="Lato"/>
                <a:cs typeface="APPLE CHANCERY" panose="03020702040506060504" pitchFamily="66" charset="-79"/>
              </a:rPr>
              <a:t>Your Health in Your Hands: Communities, Champions, Connections</a:t>
            </a:r>
            <a:endParaRPr kumimoji="0" lang="en-US" sz="1100" b="0" i="0" u="none" strike="noStrike" kern="1200" cap="none" spc="0" normalizeH="0" baseline="0" noProof="0" dirty="0">
              <a:ln>
                <a:noFill/>
              </a:ln>
              <a:solidFill>
                <a:srgbClr val="156082"/>
              </a:solidFill>
              <a:effectLst/>
              <a:uLnTx/>
              <a:uFillTx/>
              <a:latin typeface="Ink Free" panose="03080402000500000000" pitchFamily="66" charset="0"/>
              <a:ea typeface="Lato"/>
              <a:cs typeface="Apple Chancery" panose="03020702040506060504" pitchFamily="66" charset="-79"/>
            </a:endParaRPr>
          </a:p>
        </p:txBody>
      </p:sp>
    </p:spTree>
    <p:extLst>
      <p:ext uri="{BB962C8B-B14F-4D97-AF65-F5344CB8AC3E}">
        <p14:creationId xmlns:p14="http://schemas.microsoft.com/office/powerpoint/2010/main" val="42474507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F891B-578C-DC27-8801-FAC0D63C38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0FD096-9F09-D8E1-EC02-C7DB3D154DE6}"/>
              </a:ext>
            </a:extLst>
          </p:cNvPr>
          <p:cNvSpPr>
            <a:spLocks noGrp="1"/>
          </p:cNvSpPr>
          <p:nvPr>
            <p:ph type="title"/>
          </p:nvPr>
        </p:nvSpPr>
        <p:spPr>
          <a:xfrm>
            <a:off x="3519408" y="210793"/>
            <a:ext cx="10515600" cy="588718"/>
          </a:xfrm>
        </p:spPr>
        <p:txBody>
          <a:bodyPr/>
          <a:lstStyle/>
          <a:p>
            <a:r>
              <a:rPr lang="en-US" b="1" dirty="0"/>
              <a:t>Our Achievements</a:t>
            </a:r>
          </a:p>
        </p:txBody>
      </p:sp>
      <p:sp>
        <p:nvSpPr>
          <p:cNvPr id="5" name="Slide Number Placeholder 4">
            <a:extLst>
              <a:ext uri="{FF2B5EF4-FFF2-40B4-BE49-F238E27FC236}">
                <a16:creationId xmlns:a16="http://schemas.microsoft.com/office/drawing/2014/main" id="{4F5A5F29-DE0C-1BB2-AA19-C4AF57A82749}"/>
              </a:ext>
            </a:extLst>
          </p:cNvPr>
          <p:cNvSpPr>
            <a:spLocks noGrp="1"/>
          </p:cNvSpPr>
          <p:nvPr>
            <p:ph type="sldNum" sz="quarter" idx="4"/>
          </p:nvPr>
        </p:nvSpPr>
        <p:spPr>
          <a:xfrm>
            <a:off x="8928284" y="626238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063739-E727-9740-BA21-440A9D8DFB28}" type="slidenum">
              <a:rPr kumimoji="0" lang="en-US" sz="1200" b="0" i="0" u="none" strike="noStrike" kern="1200" cap="none" spc="0" normalizeH="0" baseline="0" noProof="0" smtClean="0">
                <a:ln>
                  <a:noFill/>
                </a:ln>
                <a:solidFill>
                  <a:srgbClr val="000000"/>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srgbClr val="000000"/>
              </a:solidFill>
              <a:effectLst/>
              <a:uLnTx/>
              <a:uFillTx/>
              <a:latin typeface="Aptos" panose="02110004020202020204"/>
              <a:ea typeface="+mn-ea"/>
              <a:cs typeface="+mn-cs"/>
            </a:endParaRPr>
          </a:p>
        </p:txBody>
      </p:sp>
      <p:graphicFrame>
        <p:nvGraphicFramePr>
          <p:cNvPr id="3" name="Content Placeholder 6">
            <a:extLst>
              <a:ext uri="{FF2B5EF4-FFF2-40B4-BE49-F238E27FC236}">
                <a16:creationId xmlns:a16="http://schemas.microsoft.com/office/drawing/2014/main" id="{227FACBC-F7BC-939C-4C23-F02A564ABE28}"/>
              </a:ext>
            </a:extLst>
          </p:cNvPr>
          <p:cNvGraphicFramePr>
            <a:graphicFrameLocks/>
          </p:cNvGraphicFramePr>
          <p:nvPr/>
        </p:nvGraphicFramePr>
        <p:xfrm>
          <a:off x="833389" y="1954047"/>
          <a:ext cx="10525222" cy="44908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descr="A group of men standing together&#10;&#10;Description automatically generated">
            <a:extLst>
              <a:ext uri="{FF2B5EF4-FFF2-40B4-BE49-F238E27FC236}">
                <a16:creationId xmlns:a16="http://schemas.microsoft.com/office/drawing/2014/main" id="{F9521183-70E3-6800-3C79-901968E01369}"/>
              </a:ext>
            </a:extLst>
          </p:cNvPr>
          <p:cNvPicPr>
            <a:picLocks noChangeAspect="1"/>
          </p:cNvPicPr>
          <p:nvPr/>
        </p:nvPicPr>
        <p:blipFill>
          <a:blip r:embed="rId8"/>
          <a:stretch>
            <a:fillRect/>
          </a:stretch>
        </p:blipFill>
        <p:spPr>
          <a:xfrm>
            <a:off x="551270" y="210793"/>
            <a:ext cx="2190427" cy="2998591"/>
          </a:xfrm>
          <a:prstGeom prst="rect">
            <a:avLst/>
          </a:prstGeom>
          <a:noFill/>
        </p:spPr>
      </p:pic>
      <p:pic>
        <p:nvPicPr>
          <p:cNvPr id="7" name="Picture 6" descr="A stick figure with text and words&#10;&#10;Description automatically generated with medium confidence">
            <a:extLst>
              <a:ext uri="{FF2B5EF4-FFF2-40B4-BE49-F238E27FC236}">
                <a16:creationId xmlns:a16="http://schemas.microsoft.com/office/drawing/2014/main" id="{AF4DFB5F-0F50-BBC3-874A-E1FD7B62E57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981296" y="318951"/>
            <a:ext cx="3270191" cy="3270191"/>
          </a:xfrm>
          <a:prstGeom prst="rect">
            <a:avLst/>
          </a:prstGeom>
        </p:spPr>
      </p:pic>
      <p:pic>
        <p:nvPicPr>
          <p:cNvPr id="8" name="Picture 7" descr="A group of people posing for a photo&#10;&#10;Description automatically generated">
            <a:extLst>
              <a:ext uri="{FF2B5EF4-FFF2-40B4-BE49-F238E27FC236}">
                <a16:creationId xmlns:a16="http://schemas.microsoft.com/office/drawing/2014/main" id="{C5E068A3-9592-D659-37FC-F3D97555BD9B}"/>
              </a:ext>
            </a:extLst>
          </p:cNvPr>
          <p:cNvPicPr>
            <a:picLocks noChangeAspect="1"/>
          </p:cNvPicPr>
          <p:nvPr/>
        </p:nvPicPr>
        <p:blipFill>
          <a:blip r:embed="rId10"/>
          <a:stretch>
            <a:fillRect/>
          </a:stretch>
        </p:blipFill>
        <p:spPr>
          <a:xfrm>
            <a:off x="8399394" y="1207145"/>
            <a:ext cx="3765239" cy="1757896"/>
          </a:xfrm>
          <a:prstGeom prst="rect">
            <a:avLst/>
          </a:prstGeom>
          <a:ln>
            <a:noFill/>
          </a:ln>
          <a:effectLst>
            <a:softEdge rad="112500"/>
          </a:effectLst>
        </p:spPr>
      </p:pic>
      <p:pic>
        <p:nvPicPr>
          <p:cNvPr id="9" name="Picture 8" descr="A group of people standing around a table with papers on it&#10;&#10;Description automatically generated with medium confidence">
            <a:extLst>
              <a:ext uri="{FF2B5EF4-FFF2-40B4-BE49-F238E27FC236}">
                <a16:creationId xmlns:a16="http://schemas.microsoft.com/office/drawing/2014/main" id="{C108C306-2B95-8550-B6AB-AE5C14110217}"/>
              </a:ext>
            </a:extLst>
          </p:cNvPr>
          <p:cNvPicPr>
            <a:picLocks noChangeAspect="1"/>
          </p:cNvPicPr>
          <p:nvPr/>
        </p:nvPicPr>
        <p:blipFill>
          <a:blip r:embed="rId11"/>
          <a:stretch>
            <a:fillRect/>
          </a:stretch>
        </p:blipFill>
        <p:spPr>
          <a:xfrm>
            <a:off x="6189034" y="693652"/>
            <a:ext cx="2072299" cy="2520788"/>
          </a:xfrm>
          <a:prstGeom prst="rect">
            <a:avLst/>
          </a:prstGeom>
        </p:spPr>
      </p:pic>
    </p:spTree>
    <p:extLst>
      <p:ext uri="{BB962C8B-B14F-4D97-AF65-F5344CB8AC3E}">
        <p14:creationId xmlns:p14="http://schemas.microsoft.com/office/powerpoint/2010/main" val="18207019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20C37-5179-7E85-ACA2-9695395EF89C}"/>
              </a:ext>
            </a:extLst>
          </p:cNvPr>
          <p:cNvSpPr>
            <a:spLocks noGrp="1"/>
          </p:cNvSpPr>
          <p:nvPr>
            <p:ph type="title"/>
          </p:nvPr>
        </p:nvSpPr>
        <p:spPr/>
        <p:txBody>
          <a:bodyPr/>
          <a:lstStyle/>
          <a:p>
            <a:endParaRPr lang="en-GB"/>
          </a:p>
        </p:txBody>
      </p:sp>
      <p:pic>
        <p:nvPicPr>
          <p:cNvPr id="4" name="Content Placeholder 3">
            <a:extLst>
              <a:ext uri="{FF2B5EF4-FFF2-40B4-BE49-F238E27FC236}">
                <a16:creationId xmlns:a16="http://schemas.microsoft.com/office/drawing/2014/main" id="{CF33D72E-EA66-0E89-3442-E4C07A5DCFA4}"/>
              </a:ext>
            </a:extLst>
          </p:cNvPr>
          <p:cNvPicPr>
            <a:picLocks noGrp="1" noChangeAspect="1"/>
          </p:cNvPicPr>
          <p:nvPr>
            <p:ph idx="1"/>
          </p:nvPr>
        </p:nvPicPr>
        <p:blipFill>
          <a:blip r:embed="rId3"/>
          <a:stretch>
            <a:fillRect/>
          </a:stretch>
        </p:blipFill>
        <p:spPr>
          <a:xfrm>
            <a:off x="69446" y="-43842"/>
            <a:ext cx="12076547" cy="6901842"/>
          </a:xfrm>
          <a:prstGeom prst="rect">
            <a:avLst/>
          </a:prstGeom>
        </p:spPr>
      </p:pic>
    </p:spTree>
    <p:extLst>
      <p:ext uri="{BB962C8B-B14F-4D97-AF65-F5344CB8AC3E}">
        <p14:creationId xmlns:p14="http://schemas.microsoft.com/office/powerpoint/2010/main" val="1845620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0488BC5-1950-A426-2633-98602A95C5AE}"/>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8752937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DCEAF7"/>
        </a:solidFill>
        <a:effectLst/>
      </p:bgPr>
    </p:bg>
    <p:spTree>
      <p:nvGrpSpPr>
        <p:cNvPr id="1" name=""/>
        <p:cNvGrpSpPr/>
        <p:nvPr/>
      </p:nvGrpSpPr>
      <p:grpSpPr>
        <a:xfrm>
          <a:off x="0" y="0"/>
          <a:ext cx="0" cy="0"/>
          <a:chOff x="0" y="0"/>
          <a:chExt cx="0" cy="0"/>
        </a:xfrm>
      </p:grpSpPr>
      <p:sp>
        <p:nvSpPr>
          <p:cNvPr id="2" name="Text 0"/>
          <p:cNvSpPr/>
          <p:nvPr/>
        </p:nvSpPr>
        <p:spPr>
          <a:xfrm>
            <a:off x="255341" y="1696387"/>
            <a:ext cx="11864771" cy="86868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3087"/>
                </a:solidFill>
                <a:effectLst/>
                <a:uLnTx/>
                <a:uFillTx/>
                <a:latin typeface="Arial" pitchFamily="34" charset="0"/>
                <a:ea typeface="Arial" pitchFamily="34" charset="-122"/>
                <a:cs typeface="Arial" pitchFamily="34" charset="-120"/>
              </a:rPr>
              <a:t>SEL Research Engagement Network (REN):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70C0"/>
                </a:solidFill>
                <a:effectLst/>
                <a:uLnTx/>
                <a:uFillTx/>
                <a:latin typeface="Arial" pitchFamily="34" charset="0"/>
                <a:ea typeface="Arial" pitchFamily="34" charset="-122"/>
                <a:cs typeface="Arial" pitchFamily="34" charset="-120"/>
              </a:rPr>
              <a:t>Taking the learning from previous RENs in south-east London (SEL) into 26/27</a:t>
            </a:r>
            <a:endParaRPr kumimoji="0" lang="en-US" sz="4400" b="1" i="0" u="none" strike="noStrike" kern="1200" cap="none" spc="0" normalizeH="0" baseline="0" noProof="0" dirty="0">
              <a:ln>
                <a:noFill/>
              </a:ln>
              <a:solidFill>
                <a:srgbClr val="0070C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 1"/>
          <p:cNvSpPr/>
          <p:nvPr/>
        </p:nvSpPr>
        <p:spPr>
          <a:xfrm>
            <a:off x="535738" y="652153"/>
            <a:ext cx="11091672" cy="95624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255341" y="4052171"/>
            <a:ext cx="11091672" cy="41148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srgbClr val="5B6B85"/>
                </a:solidFill>
                <a:effectLst/>
                <a:uLnTx/>
                <a:uFillTx/>
                <a:latin typeface="Calibri" pitchFamily="34" charset="0"/>
                <a:ea typeface="Calibri" pitchFamily="34" charset="-122"/>
                <a:cs typeface="Calibri" pitchFamily="34" charset="-120"/>
              </a:rPr>
              <a:t>London-wide REN Learning Event, LSBU, 9</a:t>
            </a:r>
            <a:r>
              <a:rPr kumimoji="0" lang="en-US" sz="2000" b="0" i="1" u="none" strike="noStrike" kern="1200" cap="none" spc="0" normalizeH="0" baseline="30000" noProof="0" dirty="0">
                <a:ln>
                  <a:noFill/>
                </a:ln>
                <a:solidFill>
                  <a:srgbClr val="5B6B85"/>
                </a:solidFill>
                <a:effectLst/>
                <a:uLnTx/>
                <a:uFillTx/>
                <a:latin typeface="Calibri" pitchFamily="34" charset="0"/>
                <a:ea typeface="Calibri" pitchFamily="34" charset="-122"/>
                <a:cs typeface="Calibri" pitchFamily="34" charset="-120"/>
              </a:rPr>
              <a:t>th</a:t>
            </a:r>
            <a:r>
              <a:rPr kumimoji="0" lang="en-US" sz="2000" b="0" i="1" u="none" strike="noStrike" kern="1200" cap="none" spc="0" normalizeH="0" baseline="0" noProof="0" dirty="0">
                <a:ln>
                  <a:noFill/>
                </a:ln>
                <a:solidFill>
                  <a:srgbClr val="5B6B85"/>
                </a:solidFill>
                <a:effectLst/>
                <a:uLnTx/>
                <a:uFillTx/>
                <a:latin typeface="Calibri" pitchFamily="34" charset="0"/>
                <a:ea typeface="Calibri" pitchFamily="34" charset="-122"/>
                <a:cs typeface="Calibri" pitchFamily="34" charset="-120"/>
              </a:rPr>
              <a:t> July 2026</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srgbClr val="5B6B85"/>
                </a:solidFill>
                <a:effectLst/>
                <a:uLnTx/>
                <a:uFillTx/>
                <a:latin typeface="Calibri" pitchFamily="34" charset="0"/>
                <a:ea typeface="Calibri" pitchFamily="34" charset="-122"/>
                <a:cs typeface="Calibri" pitchFamily="34" charset="-120"/>
              </a:rPr>
              <a:t>Dr Rachna Chowla, GP &amp; Joint Director of Clinical Strategy, King’s Health Partners</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 name="Image 0" descr="/home/claude/work/assets/logo1_sel_icb.png"/>
          <p:cNvPicPr>
            <a:picLocks noChangeAspect="1"/>
          </p:cNvPicPr>
          <p:nvPr/>
        </p:nvPicPr>
        <p:blipFill>
          <a:blip r:embed="rId3"/>
          <a:stretch>
            <a:fillRect/>
          </a:stretch>
        </p:blipFill>
        <p:spPr>
          <a:xfrm>
            <a:off x="739944" y="5550685"/>
            <a:ext cx="1736290" cy="1149543"/>
          </a:xfrm>
          <a:prstGeom prst="rect">
            <a:avLst/>
          </a:prstGeom>
        </p:spPr>
      </p:pic>
      <p:pic>
        <p:nvPicPr>
          <p:cNvPr id="6" name="Image 1" descr="/home/claude/work/assets/logo2_nihr.png"/>
          <p:cNvPicPr>
            <a:picLocks noChangeAspect="1"/>
          </p:cNvPicPr>
          <p:nvPr/>
        </p:nvPicPr>
        <p:blipFill>
          <a:blip r:embed="rId4"/>
          <a:stretch>
            <a:fillRect/>
          </a:stretch>
        </p:blipFill>
        <p:spPr>
          <a:xfrm>
            <a:off x="2487240" y="5458879"/>
            <a:ext cx="3142164" cy="1241348"/>
          </a:xfrm>
          <a:prstGeom prst="rect">
            <a:avLst/>
          </a:prstGeom>
        </p:spPr>
      </p:pic>
      <p:pic>
        <p:nvPicPr>
          <p:cNvPr id="7" name="Image 2" descr="/home/claude/work/assets/logo3_vcse.png"/>
          <p:cNvPicPr>
            <a:picLocks noChangeAspect="1"/>
          </p:cNvPicPr>
          <p:nvPr/>
        </p:nvPicPr>
        <p:blipFill>
          <a:blip r:embed="rId5"/>
          <a:stretch>
            <a:fillRect/>
          </a:stretch>
        </p:blipFill>
        <p:spPr>
          <a:xfrm>
            <a:off x="5640410" y="5458879"/>
            <a:ext cx="2327529" cy="1241349"/>
          </a:xfrm>
          <a:prstGeom prst="rect">
            <a:avLst/>
          </a:prstGeom>
        </p:spPr>
      </p:pic>
      <p:pic>
        <p:nvPicPr>
          <p:cNvPr id="8" name="Image 3" descr="/home/claude/work/assets/logo4_khp.png"/>
          <p:cNvPicPr>
            <a:picLocks noChangeAspect="1"/>
          </p:cNvPicPr>
          <p:nvPr/>
        </p:nvPicPr>
        <p:blipFill>
          <a:blip r:embed="rId6"/>
          <a:stretch>
            <a:fillRect/>
          </a:stretch>
        </p:blipFill>
        <p:spPr>
          <a:xfrm>
            <a:off x="9698804" y="5452995"/>
            <a:ext cx="1852139" cy="1147130"/>
          </a:xfrm>
          <a:prstGeom prst="rect">
            <a:avLst/>
          </a:prstGeom>
        </p:spPr>
      </p:pic>
      <p:pic>
        <p:nvPicPr>
          <p:cNvPr id="10" name="Picture 9">
            <a:extLst>
              <a:ext uri="{FF2B5EF4-FFF2-40B4-BE49-F238E27FC236}">
                <a16:creationId xmlns:a16="http://schemas.microsoft.com/office/drawing/2014/main" id="{64D833F7-4956-243F-9125-A4F2F085419F}"/>
              </a:ext>
            </a:extLst>
          </p:cNvPr>
          <p:cNvPicPr>
            <a:picLocks noChangeAspect="1"/>
          </p:cNvPicPr>
          <p:nvPr/>
        </p:nvPicPr>
        <p:blipFill>
          <a:blip r:embed="rId7"/>
          <a:stretch>
            <a:fillRect/>
          </a:stretch>
        </p:blipFill>
        <p:spPr>
          <a:xfrm>
            <a:off x="8167912" y="5583910"/>
            <a:ext cx="1530892" cy="1083092"/>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64890B-3828-9ACB-F9DF-8B45EA906C8A}"/>
              </a:ext>
            </a:extLst>
          </p:cNvPr>
          <p:cNvPicPr>
            <a:picLocks noChangeAspect="1"/>
          </p:cNvPicPr>
          <p:nvPr/>
        </p:nvPicPr>
        <p:blipFill>
          <a:blip r:embed="rId3"/>
          <a:stretch>
            <a:fillRect/>
          </a:stretch>
        </p:blipFill>
        <p:spPr>
          <a:xfrm>
            <a:off x="-194468" y="247850"/>
            <a:ext cx="12580935" cy="6362299"/>
          </a:xfrm>
          <a:prstGeom prst="rect">
            <a:avLst/>
          </a:prstGeom>
        </p:spPr>
      </p:pic>
    </p:spTree>
    <p:extLst>
      <p:ext uri="{BB962C8B-B14F-4D97-AF65-F5344CB8AC3E}">
        <p14:creationId xmlns:p14="http://schemas.microsoft.com/office/powerpoint/2010/main" val="18851398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extBox 32">
            <a:extLst>
              <a:ext uri="{FF2B5EF4-FFF2-40B4-BE49-F238E27FC236}">
                <a16:creationId xmlns:a16="http://schemas.microsoft.com/office/drawing/2014/main" id="{799F8E8E-A8A2-C73C-E7CC-534BBF07A4FB}"/>
              </a:ext>
            </a:extLst>
          </p:cNvPr>
          <p:cNvSpPr txBox="1"/>
          <p:nvPr/>
        </p:nvSpPr>
        <p:spPr>
          <a:xfrm>
            <a:off x="8202290" y="5755224"/>
            <a:ext cx="3615861" cy="646331"/>
          </a:xfrm>
          <a:prstGeom prst="rect">
            <a:avLst/>
          </a:prstGeom>
          <a:solidFill>
            <a:srgbClr val="DCEAF8"/>
          </a:solidFill>
        </p:spPr>
        <p:txBody>
          <a:bodyPr wrap="square" rtlCol="0">
            <a:spAutoFit/>
          </a:bodyPr>
          <a:lstStyle>
            <a:lvl1pPr algn="ctr">
              <a:defRPr>
                <a:solidFill>
                  <a:srgbClr val="002060"/>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2060"/>
                </a:solidFill>
                <a:effectLst/>
                <a:uLnTx/>
                <a:uFillTx/>
                <a:latin typeface="Calibri" panose="020F0502020204030204"/>
                <a:ea typeface="+mn-ea"/>
                <a:cs typeface="+mn-cs"/>
              </a:rPr>
              <a:t> Governance +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2060"/>
                </a:solidFill>
                <a:effectLst/>
                <a:uLnTx/>
                <a:uFillTx/>
                <a:latin typeface="Calibri" panose="020F0502020204030204"/>
                <a:ea typeface="+mn-ea"/>
                <a:cs typeface="+mn-cs"/>
              </a:rPr>
              <a:t>Sustainability Planning</a:t>
            </a:r>
          </a:p>
        </p:txBody>
      </p:sp>
      <p:sp>
        <p:nvSpPr>
          <p:cNvPr id="32" name="Rectangle 31">
            <a:extLst>
              <a:ext uri="{FF2B5EF4-FFF2-40B4-BE49-F238E27FC236}">
                <a16:creationId xmlns:a16="http://schemas.microsoft.com/office/drawing/2014/main" id="{1650880D-8BF0-1EF1-AD57-9545E0EF1A2F}"/>
              </a:ext>
            </a:extLst>
          </p:cNvPr>
          <p:cNvSpPr/>
          <p:nvPr/>
        </p:nvSpPr>
        <p:spPr>
          <a:xfrm>
            <a:off x="7772400" y="2801664"/>
            <a:ext cx="4111510" cy="3712152"/>
          </a:xfrm>
          <a:prstGeom prst="rect">
            <a:avLst/>
          </a:prstGeom>
          <a:noFill/>
          <a:ln w="19050">
            <a:solidFill>
              <a:srgbClr val="00206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CE517EA-9963-17AE-E374-CED17AFB858F}"/>
              </a:ext>
            </a:extLst>
          </p:cNvPr>
          <p:cNvSpPr>
            <a:spLocks noGrp="1"/>
          </p:cNvSpPr>
          <p:nvPr>
            <p:ph type="title"/>
          </p:nvPr>
        </p:nvSpPr>
        <p:spPr>
          <a:xfrm>
            <a:off x="882650" y="115250"/>
            <a:ext cx="10515600" cy="538702"/>
          </a:xfrm>
        </p:spPr>
        <p:txBody>
          <a:bodyPr>
            <a:normAutofit fontScale="90000"/>
          </a:bodyPr>
          <a:lstStyle/>
          <a:p>
            <a:r>
              <a:rPr lang="en-GB" b="1" dirty="0">
                <a:solidFill>
                  <a:srgbClr val="002060"/>
                </a:solidFill>
              </a:rPr>
              <a:t>2026-2027 REN programme in SEL</a:t>
            </a:r>
          </a:p>
        </p:txBody>
      </p:sp>
      <p:sp>
        <p:nvSpPr>
          <p:cNvPr id="4" name="Rectangle 3">
            <a:extLst>
              <a:ext uri="{FF2B5EF4-FFF2-40B4-BE49-F238E27FC236}">
                <a16:creationId xmlns:a16="http://schemas.microsoft.com/office/drawing/2014/main" id="{FAF5CC45-0172-1310-555E-438191F38290}"/>
              </a:ext>
            </a:extLst>
          </p:cNvPr>
          <p:cNvSpPr/>
          <p:nvPr/>
        </p:nvSpPr>
        <p:spPr>
          <a:xfrm>
            <a:off x="607476" y="1006308"/>
            <a:ext cx="2592924" cy="1382996"/>
          </a:xfrm>
          <a:prstGeom prst="rect">
            <a:avLst/>
          </a:prstGeom>
          <a:solidFill>
            <a:schemeClr val="accent6">
              <a:lumMod val="20000"/>
              <a:lumOff val="8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2060"/>
                </a:solidFill>
                <a:effectLst/>
                <a:uLnTx/>
                <a:uFillTx/>
                <a:latin typeface="Calibri" panose="020F0502020204030204"/>
                <a:ea typeface="+mn-ea"/>
                <a:cs typeface="+mn-cs"/>
              </a:rPr>
              <a:t>Partnership: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2060"/>
                </a:solidFill>
                <a:effectLst/>
                <a:uLnTx/>
                <a:uFillTx/>
                <a:latin typeface="Calibri" panose="020F0502020204030204"/>
                <a:ea typeface="+mn-ea"/>
                <a:cs typeface="+mn-cs"/>
              </a:rPr>
              <a:t>SEL VCSE Alliance/</a:t>
            </a:r>
            <a:r>
              <a:rPr kumimoji="0" lang="en-GB" sz="1800" b="0" i="0" u="none" strike="noStrike" kern="1200" cap="none" spc="0" normalizeH="0" baseline="0" noProof="0" dirty="0" err="1">
                <a:ln>
                  <a:noFill/>
                </a:ln>
                <a:solidFill>
                  <a:srgbClr val="002060"/>
                </a:solidFill>
                <a:effectLst/>
                <a:uLnTx/>
                <a:uFillTx/>
                <a:latin typeface="Calibri" panose="020F0502020204030204"/>
                <a:ea typeface="+mn-ea"/>
                <a:cs typeface="+mn-cs"/>
              </a:rPr>
              <a:t>HighTrees</a:t>
            </a:r>
            <a:endParaRPr kumimoji="0" lang="en-GB" sz="1800" b="0"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2060"/>
                </a:solidFill>
                <a:effectLst/>
                <a:uLnTx/>
                <a:uFillTx/>
                <a:latin typeface="Calibri" panose="020F0502020204030204"/>
                <a:ea typeface="+mn-ea"/>
                <a:cs typeface="+mn-cs"/>
              </a:rPr>
              <a:t>+ SEL ICS + RRDN + KHP </a:t>
            </a:r>
          </a:p>
        </p:txBody>
      </p:sp>
      <p:sp>
        <p:nvSpPr>
          <p:cNvPr id="5" name="Rectangle 4">
            <a:extLst>
              <a:ext uri="{FF2B5EF4-FFF2-40B4-BE49-F238E27FC236}">
                <a16:creationId xmlns:a16="http://schemas.microsoft.com/office/drawing/2014/main" id="{14C8AD96-6E98-E84A-6710-E2F90DAB3623}"/>
              </a:ext>
            </a:extLst>
          </p:cNvPr>
          <p:cNvSpPr/>
          <p:nvPr/>
        </p:nvSpPr>
        <p:spPr>
          <a:xfrm>
            <a:off x="3826537" y="1018499"/>
            <a:ext cx="7923796" cy="1370805"/>
          </a:xfrm>
          <a:prstGeom prst="rect">
            <a:avLst/>
          </a:prstGeom>
          <a:solidFill>
            <a:schemeClr val="accent6">
              <a:lumMod val="20000"/>
              <a:lumOff val="8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2060"/>
                </a:solidFill>
                <a:effectLst/>
                <a:uLnTx/>
                <a:uFillTx/>
                <a:latin typeface="Calibri" panose="020F0502020204030204"/>
                <a:ea typeface="+mn-ea"/>
                <a:cs typeface="+mn-cs"/>
              </a:rPr>
              <a:t>Transform how marginalised and minoritised communities shape</a:t>
            </a:r>
            <a:r>
              <a:rPr kumimoji="0" lang="en-GB" sz="1800" b="0" i="0" u="none" strike="noStrike" kern="1200" cap="none" spc="0" normalizeH="0" baseline="0" noProof="0" dirty="0">
                <a:ln>
                  <a:noFill/>
                </a:ln>
                <a:solidFill>
                  <a:srgbClr val="002060"/>
                </a:solidFill>
                <a:effectLst/>
                <a:uLnTx/>
                <a:uFillTx/>
                <a:latin typeface="Calibri" panose="020F0502020204030204"/>
                <a:ea typeface="+mn-ea"/>
                <a:cs typeface="+mn-cs"/>
              </a:rPr>
              <a:t> + </a:t>
            </a:r>
            <a:r>
              <a:rPr kumimoji="0" lang="en-GB" sz="1800" b="1" i="0" u="none" strike="noStrike" kern="1200" cap="none" spc="0" normalizeH="0" baseline="0" noProof="0" dirty="0">
                <a:ln>
                  <a:noFill/>
                </a:ln>
                <a:solidFill>
                  <a:srgbClr val="002060"/>
                </a:solidFill>
                <a:effectLst/>
                <a:uLnTx/>
                <a:uFillTx/>
                <a:latin typeface="Calibri" panose="020F0502020204030204"/>
                <a:ea typeface="+mn-ea"/>
                <a:cs typeface="+mn-cs"/>
              </a:rPr>
              <a:t>take part in health research</a:t>
            </a:r>
            <a:r>
              <a:rPr kumimoji="0" lang="en-GB" sz="1800" b="0" i="0" u="none" strike="noStrike" kern="1200" cap="none" spc="0" normalizeH="0" baseline="0" noProof="0" dirty="0">
                <a:ln>
                  <a:noFill/>
                </a:ln>
                <a:solidFill>
                  <a:srgbClr val="002060"/>
                </a:solidFill>
                <a:effectLst/>
                <a:uLnTx/>
                <a:uFillTx/>
                <a:latin typeface="Calibri" panose="020F0502020204030204"/>
                <a:ea typeface="+mn-ea"/>
                <a:cs typeface="+mn-cs"/>
              </a:rPr>
              <a:t> in South East London &gt;&gt; </a:t>
            </a:r>
            <a:r>
              <a:rPr kumimoji="0" lang="en-GB" sz="1800" b="1" i="0" u="none" strike="noStrike" kern="1200" cap="none" spc="0" normalizeH="0" baseline="0" noProof="0" dirty="0">
                <a:ln>
                  <a:noFill/>
                </a:ln>
                <a:solidFill>
                  <a:srgbClr val="00B0F0"/>
                </a:solidFill>
                <a:effectLst/>
                <a:uLnTx/>
                <a:uFillTx/>
                <a:latin typeface="Calibri" panose="020F0502020204030204"/>
                <a:ea typeface="+mn-ea"/>
                <a:cs typeface="+mn-cs"/>
              </a:rPr>
              <a:t>research-ready communities + community-ready researchers</a:t>
            </a:r>
            <a:r>
              <a:rPr kumimoji="0" lang="en-GB" sz="1800" b="0" i="0" u="none" strike="noStrike" kern="1200" cap="none" spc="0" normalizeH="0" baseline="0" noProof="0" dirty="0">
                <a:ln>
                  <a:noFill/>
                </a:ln>
                <a:solidFill>
                  <a:srgbClr val="00B0F0"/>
                </a:solidFill>
                <a:effectLst/>
                <a:uLnTx/>
                <a:uFillTx/>
                <a:latin typeface="Calibri" panose="020F0502020204030204"/>
                <a:ea typeface="+mn-ea"/>
                <a:cs typeface="+mn-cs"/>
              </a:rPr>
              <a:t> &gt;&gt; </a:t>
            </a:r>
            <a:r>
              <a:rPr kumimoji="0" lang="en-GB" sz="1800" b="1" i="0" u="none" strike="noStrike" kern="1200" cap="none" spc="0" normalizeH="0" baseline="0" noProof="0" dirty="0">
                <a:ln>
                  <a:noFill/>
                </a:ln>
                <a:solidFill>
                  <a:srgbClr val="00B0F0"/>
                </a:solidFill>
                <a:effectLst/>
                <a:uLnTx/>
                <a:uFillTx/>
                <a:latin typeface="Calibri" panose="020F0502020204030204"/>
                <a:ea typeface="+mn-ea"/>
                <a:cs typeface="+mn-cs"/>
              </a:rPr>
              <a:t>a shared SEL model for research engagement (collaborative, not extractive)</a:t>
            </a:r>
          </a:p>
        </p:txBody>
      </p:sp>
      <p:sp>
        <p:nvSpPr>
          <p:cNvPr id="6" name="Rectangle: Rounded Corners 5">
            <a:extLst>
              <a:ext uri="{FF2B5EF4-FFF2-40B4-BE49-F238E27FC236}">
                <a16:creationId xmlns:a16="http://schemas.microsoft.com/office/drawing/2014/main" id="{C70BB06B-0B66-2185-3E31-70381AC9E912}"/>
              </a:ext>
            </a:extLst>
          </p:cNvPr>
          <p:cNvSpPr/>
          <p:nvPr/>
        </p:nvSpPr>
        <p:spPr>
          <a:xfrm>
            <a:off x="184899" y="2878486"/>
            <a:ext cx="697752" cy="534888"/>
          </a:xfrm>
          <a:prstGeom prst="roundRect">
            <a:avLst/>
          </a:prstGeom>
          <a:solidFill>
            <a:schemeClr val="accent4">
              <a:lumMod val="20000"/>
              <a:lumOff val="8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2060"/>
                </a:solidFill>
                <a:effectLst/>
                <a:uLnTx/>
                <a:uFillTx/>
                <a:latin typeface="Calibri" panose="020F0502020204030204"/>
                <a:ea typeface="+mn-ea"/>
                <a:cs typeface="+mn-cs"/>
              </a:rPr>
              <a:t>2022-2023</a:t>
            </a:r>
          </a:p>
        </p:txBody>
      </p:sp>
      <p:sp>
        <p:nvSpPr>
          <p:cNvPr id="7" name="Rectangle: Rounded Corners 6">
            <a:extLst>
              <a:ext uri="{FF2B5EF4-FFF2-40B4-BE49-F238E27FC236}">
                <a16:creationId xmlns:a16="http://schemas.microsoft.com/office/drawing/2014/main" id="{05D5900D-D3C4-1098-A8A8-1896F93A6C0D}"/>
              </a:ext>
            </a:extLst>
          </p:cNvPr>
          <p:cNvSpPr/>
          <p:nvPr/>
        </p:nvSpPr>
        <p:spPr>
          <a:xfrm>
            <a:off x="971189" y="2740594"/>
            <a:ext cx="3567295" cy="828915"/>
          </a:xfrm>
          <a:prstGeom prst="roundRect">
            <a:avLst/>
          </a:prstGeom>
          <a:solidFill>
            <a:schemeClr val="accent4">
              <a:lumMod val="20000"/>
              <a:lumOff val="8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00B0F0"/>
                </a:solidFill>
                <a:effectLst/>
                <a:uLnTx/>
                <a:uFillTx/>
                <a:latin typeface="Calibri" panose="020F0502020204030204"/>
                <a:ea typeface="+mn-ea"/>
                <a:cs typeface="+mn-cs"/>
              </a:rPr>
              <a:t>Mabadiliko – community lead </a:t>
            </a:r>
            <a:r>
              <a:rPr kumimoji="0" lang="en-GB" sz="1600" b="1" i="0" u="none" strike="noStrike" kern="1200" cap="none" spc="0" normalizeH="0" baseline="0" noProof="0" dirty="0">
                <a:ln>
                  <a:noFill/>
                </a:ln>
                <a:solidFill>
                  <a:srgbClr val="002060"/>
                </a:solidFill>
                <a:effectLst/>
                <a:uLnTx/>
                <a:uFillTx/>
                <a:latin typeface="Calibri" panose="020F0502020204030204"/>
                <a:ea typeface="+mn-ea"/>
                <a:cs typeface="+mn-cs"/>
              </a:rPr>
              <a:t>&gt;&gt; Understood barriers/opportunities for community participation</a:t>
            </a:r>
            <a:endParaRPr kumimoji="0" lang="en-GB" sz="18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8" name="Rectangle: Rounded Corners 7">
            <a:extLst>
              <a:ext uri="{FF2B5EF4-FFF2-40B4-BE49-F238E27FC236}">
                <a16:creationId xmlns:a16="http://schemas.microsoft.com/office/drawing/2014/main" id="{275DBF6E-85CE-5257-4681-238320629748}"/>
              </a:ext>
            </a:extLst>
          </p:cNvPr>
          <p:cNvSpPr/>
          <p:nvPr/>
        </p:nvSpPr>
        <p:spPr>
          <a:xfrm>
            <a:off x="184899" y="4772945"/>
            <a:ext cx="697753" cy="538702"/>
          </a:xfrm>
          <a:prstGeom prst="roundRect">
            <a:avLst/>
          </a:prstGeom>
          <a:solidFill>
            <a:schemeClr val="accent4">
              <a:lumMod val="20000"/>
              <a:lumOff val="8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2060"/>
                </a:solidFill>
                <a:effectLst/>
                <a:uLnTx/>
                <a:uFillTx/>
                <a:latin typeface="Calibri" panose="020F0502020204030204"/>
                <a:ea typeface="+mn-ea"/>
                <a:cs typeface="+mn-cs"/>
              </a:rPr>
              <a:t>2024-2025</a:t>
            </a:r>
          </a:p>
        </p:txBody>
      </p:sp>
      <p:sp>
        <p:nvSpPr>
          <p:cNvPr id="9" name="Rectangle: Rounded Corners 8">
            <a:extLst>
              <a:ext uri="{FF2B5EF4-FFF2-40B4-BE49-F238E27FC236}">
                <a16:creationId xmlns:a16="http://schemas.microsoft.com/office/drawing/2014/main" id="{1B8858D1-CD52-BC67-4DBD-7A65674E48E0}"/>
              </a:ext>
            </a:extLst>
          </p:cNvPr>
          <p:cNvSpPr/>
          <p:nvPr/>
        </p:nvSpPr>
        <p:spPr>
          <a:xfrm>
            <a:off x="978504" y="4643038"/>
            <a:ext cx="3567296" cy="744989"/>
          </a:xfrm>
          <a:prstGeom prst="roundRect">
            <a:avLst/>
          </a:prstGeom>
          <a:solidFill>
            <a:schemeClr val="accent4">
              <a:lumMod val="20000"/>
              <a:lumOff val="8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002060"/>
                </a:solidFill>
                <a:effectLst/>
                <a:uLnTx/>
                <a:uFillTx/>
                <a:latin typeface="Calibri" panose="020F0502020204030204"/>
                <a:ea typeface="+mn-ea"/>
                <a:cs typeface="+mn-cs"/>
              </a:rPr>
              <a:t>Lambeth HDRC</a:t>
            </a:r>
            <a:r>
              <a:rPr kumimoji="0" lang="en-GB" sz="1600" b="0" i="0" u="none" strike="noStrike" kern="1200" cap="none" spc="0" normalizeH="0" baseline="0" noProof="0" dirty="0">
                <a:ln>
                  <a:noFill/>
                </a:ln>
                <a:solidFill>
                  <a:srgbClr val="002060"/>
                </a:solidFill>
                <a:effectLst/>
                <a:uLnTx/>
                <a:uFillTx/>
                <a:latin typeface="Calibri" panose="020F0502020204030204"/>
                <a:ea typeface="+mn-ea"/>
                <a:cs typeface="+mn-cs"/>
              </a:rPr>
              <a:t>, importance of Community Knowledge Network  </a:t>
            </a:r>
          </a:p>
        </p:txBody>
      </p:sp>
      <p:sp>
        <p:nvSpPr>
          <p:cNvPr id="10" name="Rectangle: Rounded Corners 9">
            <a:extLst>
              <a:ext uri="{FF2B5EF4-FFF2-40B4-BE49-F238E27FC236}">
                <a16:creationId xmlns:a16="http://schemas.microsoft.com/office/drawing/2014/main" id="{D8942F43-199F-D88F-2AB1-CA62D1F40565}"/>
              </a:ext>
            </a:extLst>
          </p:cNvPr>
          <p:cNvSpPr/>
          <p:nvPr/>
        </p:nvSpPr>
        <p:spPr>
          <a:xfrm>
            <a:off x="176355" y="5798975"/>
            <a:ext cx="697754" cy="534887"/>
          </a:xfrm>
          <a:prstGeom prst="roundRect">
            <a:avLst/>
          </a:prstGeom>
          <a:solidFill>
            <a:schemeClr val="accent4">
              <a:lumMod val="20000"/>
              <a:lumOff val="8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2060"/>
                </a:solidFill>
                <a:effectLst/>
                <a:uLnTx/>
                <a:uFillTx/>
                <a:latin typeface="Calibri" panose="020F0502020204030204"/>
                <a:ea typeface="+mn-ea"/>
                <a:cs typeface="+mn-cs"/>
              </a:rPr>
              <a:t>2025-2026</a:t>
            </a:r>
          </a:p>
        </p:txBody>
      </p:sp>
      <p:sp>
        <p:nvSpPr>
          <p:cNvPr id="11" name="Rectangle: Rounded Corners 10">
            <a:extLst>
              <a:ext uri="{FF2B5EF4-FFF2-40B4-BE49-F238E27FC236}">
                <a16:creationId xmlns:a16="http://schemas.microsoft.com/office/drawing/2014/main" id="{9EBB1ADD-3EB3-D414-B91A-0AD03E84BDF1}"/>
              </a:ext>
            </a:extLst>
          </p:cNvPr>
          <p:cNvSpPr/>
          <p:nvPr/>
        </p:nvSpPr>
        <p:spPr>
          <a:xfrm>
            <a:off x="954363" y="5517086"/>
            <a:ext cx="3567294" cy="1225664"/>
          </a:xfrm>
          <a:prstGeom prst="roundRect">
            <a:avLst/>
          </a:prstGeom>
          <a:solidFill>
            <a:schemeClr val="accent4">
              <a:lumMod val="20000"/>
              <a:lumOff val="80000"/>
            </a:schemeClr>
          </a:solidFill>
          <a:ln w="1905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2060"/>
                </a:solidFill>
                <a:effectLst/>
                <a:uLnTx/>
                <a:uFillTx/>
                <a:latin typeface="Calibri" panose="020F0502020204030204"/>
                <a:ea typeface="+mn-ea"/>
                <a:cs typeface="+mn-cs"/>
              </a:rPr>
              <a:t>Community groups + researchers &gt;&gt; matched on interest &gt;&gt; trained up + attend facilitated sessions to support co-working</a:t>
            </a:r>
          </a:p>
        </p:txBody>
      </p:sp>
      <p:sp>
        <p:nvSpPr>
          <p:cNvPr id="3" name="TextBox 2">
            <a:extLst>
              <a:ext uri="{FF2B5EF4-FFF2-40B4-BE49-F238E27FC236}">
                <a16:creationId xmlns:a16="http://schemas.microsoft.com/office/drawing/2014/main" id="{23AF55DD-B008-0038-66DF-245EA65728D6}"/>
              </a:ext>
            </a:extLst>
          </p:cNvPr>
          <p:cNvSpPr txBox="1"/>
          <p:nvPr/>
        </p:nvSpPr>
        <p:spPr>
          <a:xfrm rot="16200000">
            <a:off x="-248567" y="1506996"/>
            <a:ext cx="1364613" cy="369332"/>
          </a:xfrm>
          <a:prstGeom prst="rect">
            <a:avLst/>
          </a:prstGeom>
          <a:solidFill>
            <a:schemeClr val="accent6">
              <a:lumMod val="75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Who</a:t>
            </a:r>
          </a:p>
        </p:txBody>
      </p:sp>
      <p:sp>
        <p:nvSpPr>
          <p:cNvPr id="12" name="TextBox 11">
            <a:extLst>
              <a:ext uri="{FF2B5EF4-FFF2-40B4-BE49-F238E27FC236}">
                <a16:creationId xmlns:a16="http://schemas.microsoft.com/office/drawing/2014/main" id="{F579DA50-AE7D-E40B-CE34-43177527C07B}"/>
              </a:ext>
            </a:extLst>
          </p:cNvPr>
          <p:cNvSpPr txBox="1"/>
          <p:nvPr/>
        </p:nvSpPr>
        <p:spPr>
          <a:xfrm rot="16200000">
            <a:off x="2956468" y="1519235"/>
            <a:ext cx="1370804" cy="369333"/>
          </a:xfrm>
          <a:prstGeom prst="rect">
            <a:avLst/>
          </a:prstGeom>
          <a:solidFill>
            <a:schemeClr val="accent6">
              <a:lumMod val="75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Aim</a:t>
            </a:r>
          </a:p>
        </p:txBody>
      </p:sp>
      <p:sp>
        <p:nvSpPr>
          <p:cNvPr id="13" name="Rectangle: Rounded Corners 12">
            <a:extLst>
              <a:ext uri="{FF2B5EF4-FFF2-40B4-BE49-F238E27FC236}">
                <a16:creationId xmlns:a16="http://schemas.microsoft.com/office/drawing/2014/main" id="{E779CCB1-C62B-89FB-4F23-CE4802FC2C65}"/>
              </a:ext>
            </a:extLst>
          </p:cNvPr>
          <p:cNvSpPr/>
          <p:nvPr/>
        </p:nvSpPr>
        <p:spPr>
          <a:xfrm>
            <a:off x="184899" y="3781735"/>
            <a:ext cx="697752" cy="534888"/>
          </a:xfrm>
          <a:prstGeom prst="roundRect">
            <a:avLst/>
          </a:prstGeom>
          <a:solidFill>
            <a:schemeClr val="accent4">
              <a:lumMod val="20000"/>
              <a:lumOff val="8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2060"/>
                </a:solidFill>
                <a:effectLst/>
                <a:uLnTx/>
                <a:uFillTx/>
                <a:latin typeface="Calibri" panose="020F0502020204030204"/>
                <a:ea typeface="+mn-ea"/>
                <a:cs typeface="+mn-cs"/>
              </a:rPr>
              <a:t>2023-2024</a:t>
            </a:r>
          </a:p>
        </p:txBody>
      </p:sp>
      <p:sp>
        <p:nvSpPr>
          <p:cNvPr id="14" name="Rectangle: Rounded Corners 13">
            <a:extLst>
              <a:ext uri="{FF2B5EF4-FFF2-40B4-BE49-F238E27FC236}">
                <a16:creationId xmlns:a16="http://schemas.microsoft.com/office/drawing/2014/main" id="{3D3FECFE-CD21-B9E5-0D94-E829A7F062E9}"/>
              </a:ext>
            </a:extLst>
          </p:cNvPr>
          <p:cNvSpPr/>
          <p:nvPr/>
        </p:nvSpPr>
        <p:spPr>
          <a:xfrm>
            <a:off x="971188" y="3722622"/>
            <a:ext cx="3567295" cy="767303"/>
          </a:xfrm>
          <a:prstGeom prst="roundRect">
            <a:avLst/>
          </a:prstGeom>
          <a:solidFill>
            <a:schemeClr val="accent4">
              <a:lumMod val="20000"/>
              <a:lumOff val="8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002060"/>
                </a:solidFill>
                <a:effectLst/>
                <a:uLnTx/>
                <a:uFillTx/>
                <a:latin typeface="Calibri" panose="020F0502020204030204"/>
                <a:ea typeface="+mn-ea"/>
                <a:cs typeface="+mn-cs"/>
              </a:rPr>
              <a:t>Co-developed model </a:t>
            </a:r>
            <a:r>
              <a:rPr kumimoji="0" lang="en-GB" sz="1600" b="0" i="0" u="none" strike="noStrike" kern="1200" cap="none" spc="0" normalizeH="0" baseline="0" noProof="0" dirty="0">
                <a:ln>
                  <a:noFill/>
                </a:ln>
                <a:solidFill>
                  <a:srgbClr val="002060"/>
                </a:solidFill>
                <a:effectLst/>
                <a:uLnTx/>
                <a:uFillTx/>
                <a:latin typeface="Calibri" panose="020F0502020204030204"/>
                <a:ea typeface="+mn-ea"/>
                <a:cs typeface="+mn-cs"/>
              </a:rPr>
              <a:t>for equitable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002060"/>
                </a:solidFill>
                <a:effectLst/>
                <a:uLnTx/>
                <a:uFillTx/>
                <a:latin typeface="Calibri" panose="020F0502020204030204"/>
                <a:ea typeface="+mn-ea"/>
                <a:cs typeface="+mn-cs"/>
              </a:rPr>
              <a:t>involvement</a:t>
            </a:r>
            <a:r>
              <a:rPr kumimoji="0" lang="en-GB" sz="1600" b="0" i="0" u="none" strike="noStrike" kern="1200" cap="none" spc="0" normalizeH="0" baseline="0" noProof="0" dirty="0">
                <a:ln>
                  <a:noFill/>
                </a:ln>
                <a:solidFill>
                  <a:srgbClr val="002060"/>
                </a:solidFill>
                <a:effectLst/>
                <a:uLnTx/>
                <a:uFillTx/>
                <a:latin typeface="Calibri" panose="020F0502020204030204"/>
                <a:ea typeface="+mn-ea"/>
                <a:cs typeface="+mn-cs"/>
              </a:rPr>
              <a:t> including </a:t>
            </a:r>
            <a:r>
              <a:rPr kumimoji="0" lang="en-GB" sz="1600" b="1" i="0" u="none" strike="noStrike" kern="1200" cap="none" spc="0" normalizeH="0" baseline="0" noProof="0" dirty="0">
                <a:ln>
                  <a:noFill/>
                </a:ln>
                <a:solidFill>
                  <a:srgbClr val="002060"/>
                </a:solidFill>
                <a:effectLst/>
                <a:uLnTx/>
                <a:uFillTx/>
                <a:latin typeface="Calibri" panose="020F0502020204030204"/>
                <a:ea typeface="+mn-ea"/>
                <a:cs typeface="+mn-cs"/>
              </a:rPr>
              <a:t>training</a:t>
            </a:r>
            <a:endParaRPr kumimoji="0" lang="en-US" sz="1600" b="1"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15" name="Right Brace 14">
            <a:extLst>
              <a:ext uri="{FF2B5EF4-FFF2-40B4-BE49-F238E27FC236}">
                <a16:creationId xmlns:a16="http://schemas.microsoft.com/office/drawing/2014/main" id="{BF5A12E8-AFF8-3540-F9C7-E4F568836558}"/>
              </a:ext>
            </a:extLst>
          </p:cNvPr>
          <p:cNvSpPr/>
          <p:nvPr/>
        </p:nvSpPr>
        <p:spPr>
          <a:xfrm>
            <a:off x="4651279" y="3029375"/>
            <a:ext cx="349321" cy="3102795"/>
          </a:xfrm>
          <a:prstGeom prst="rightBrace">
            <a:avLst/>
          </a:prstGeom>
          <a:noFill/>
          <a:ln w="12700">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37EDB483-5222-6808-0BFB-BA04F9F63C94}"/>
              </a:ext>
            </a:extLst>
          </p:cNvPr>
          <p:cNvSpPr txBox="1"/>
          <p:nvPr/>
        </p:nvSpPr>
        <p:spPr>
          <a:xfrm>
            <a:off x="5121457" y="3687448"/>
            <a:ext cx="2301412" cy="1477328"/>
          </a:xfrm>
          <a:prstGeom prst="rect">
            <a:avLst/>
          </a:prstGeom>
          <a:solidFill>
            <a:srgbClr val="00206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DCEAF8"/>
                </a:solidFill>
                <a:effectLst/>
                <a:uLnTx/>
                <a:uFillTx/>
                <a:latin typeface="Calibri" panose="020F0502020204030204"/>
                <a:ea typeface="+mn-ea"/>
                <a:cs typeface="+mn-cs"/>
              </a:rPr>
              <a:t>Build on REN learning  with view to integrating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DCEAF8"/>
                </a:solidFill>
                <a:effectLst/>
                <a:uLnTx/>
                <a:uFillTx/>
                <a:latin typeface="Calibri" panose="020F0502020204030204"/>
                <a:ea typeface="+mn-ea"/>
                <a:cs typeface="+mn-cs"/>
              </a:rPr>
              <a:t> into existing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DCEAF8"/>
                </a:solidFill>
                <a:effectLst/>
                <a:uLnTx/>
                <a:uFillTx/>
                <a:latin typeface="Calibri" panose="020F0502020204030204"/>
                <a:ea typeface="+mn-ea"/>
                <a:cs typeface="+mn-cs"/>
              </a:rPr>
              <a:t>SEL networks</a:t>
            </a:r>
          </a:p>
        </p:txBody>
      </p:sp>
      <p:sp>
        <p:nvSpPr>
          <p:cNvPr id="17" name="TextBox 16">
            <a:extLst>
              <a:ext uri="{FF2B5EF4-FFF2-40B4-BE49-F238E27FC236}">
                <a16:creationId xmlns:a16="http://schemas.microsoft.com/office/drawing/2014/main" id="{43E24EA0-3886-FD80-2D5D-F2F7A8ECEE06}"/>
              </a:ext>
            </a:extLst>
          </p:cNvPr>
          <p:cNvSpPr txBox="1"/>
          <p:nvPr/>
        </p:nvSpPr>
        <p:spPr>
          <a:xfrm>
            <a:off x="7861158" y="2903437"/>
            <a:ext cx="3965081" cy="646331"/>
          </a:xfrm>
          <a:prstGeom prst="rect">
            <a:avLst/>
          </a:prstGeom>
          <a:solidFill>
            <a:srgbClr val="DCEAF8"/>
          </a:solidFill>
        </p:spPr>
        <p:txBody>
          <a:bodyPr wrap="square" rtlCol="0">
            <a:spAutoFit/>
          </a:bodyPr>
          <a:lstStyle>
            <a:lvl1pPr algn="ct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2060"/>
                </a:solidFill>
                <a:effectLst/>
                <a:uLnTx/>
                <a:uFillTx/>
                <a:latin typeface="Calibri" panose="020F0502020204030204"/>
                <a:ea typeface="+mn-ea"/>
                <a:cs typeface="+mn-cs"/>
              </a:rPr>
              <a:t>New partnership – aligning aims, asks and offers, ways of working</a:t>
            </a:r>
          </a:p>
        </p:txBody>
      </p:sp>
      <p:sp>
        <p:nvSpPr>
          <p:cNvPr id="18" name="TextBox 17">
            <a:extLst>
              <a:ext uri="{FF2B5EF4-FFF2-40B4-BE49-F238E27FC236}">
                <a16:creationId xmlns:a16="http://schemas.microsoft.com/office/drawing/2014/main" id="{9C122B40-FC61-7733-3C27-93DCB6DC8056}"/>
              </a:ext>
            </a:extLst>
          </p:cNvPr>
          <p:cNvSpPr txBox="1"/>
          <p:nvPr/>
        </p:nvSpPr>
        <p:spPr>
          <a:xfrm>
            <a:off x="8608406" y="4598066"/>
            <a:ext cx="3223723" cy="369332"/>
          </a:xfrm>
          <a:prstGeom prst="rect">
            <a:avLst/>
          </a:prstGeom>
          <a:solidFill>
            <a:srgbClr val="DCEAF8"/>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2060"/>
                </a:solidFill>
                <a:effectLst/>
                <a:uLnTx/>
                <a:uFillTx/>
                <a:latin typeface="Calibri" panose="020F0502020204030204"/>
                <a:ea typeface="+mn-ea"/>
                <a:cs typeface="+mn-cs"/>
              </a:rPr>
              <a:t>Researchers </a:t>
            </a:r>
          </a:p>
        </p:txBody>
      </p:sp>
      <p:sp>
        <p:nvSpPr>
          <p:cNvPr id="19" name="TextBox 18">
            <a:extLst>
              <a:ext uri="{FF2B5EF4-FFF2-40B4-BE49-F238E27FC236}">
                <a16:creationId xmlns:a16="http://schemas.microsoft.com/office/drawing/2014/main" id="{1A712540-40CC-8174-09EA-12CD97987EB0}"/>
              </a:ext>
            </a:extLst>
          </p:cNvPr>
          <p:cNvSpPr txBox="1"/>
          <p:nvPr/>
        </p:nvSpPr>
        <p:spPr>
          <a:xfrm>
            <a:off x="8608406" y="3621805"/>
            <a:ext cx="3217832" cy="923330"/>
          </a:xfrm>
          <a:prstGeom prst="rect">
            <a:avLst/>
          </a:prstGeom>
          <a:solidFill>
            <a:srgbClr val="DCEAF8"/>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2060"/>
                </a:solidFill>
                <a:effectLst/>
                <a:uLnTx/>
                <a:uFillTx/>
                <a:latin typeface="Calibri" panose="020F0502020204030204"/>
                <a:ea typeface="+mn-ea"/>
                <a:cs typeface="+mn-cs"/>
              </a:rPr>
              <a:t>VCSE alliance leads in boroughs + engagement plan +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2060"/>
                </a:solidFill>
                <a:effectLst/>
                <a:uLnTx/>
                <a:uFillTx/>
                <a:latin typeface="Calibri" panose="020F0502020204030204"/>
                <a:ea typeface="+mn-ea"/>
                <a:cs typeface="+mn-cs"/>
              </a:rPr>
              <a:t>research charter</a:t>
            </a:r>
          </a:p>
        </p:txBody>
      </p:sp>
      <p:sp>
        <p:nvSpPr>
          <p:cNvPr id="20" name="TextBox 19">
            <a:extLst>
              <a:ext uri="{FF2B5EF4-FFF2-40B4-BE49-F238E27FC236}">
                <a16:creationId xmlns:a16="http://schemas.microsoft.com/office/drawing/2014/main" id="{708C3453-5E09-2201-2BA9-5AC2FB27ADED}"/>
              </a:ext>
            </a:extLst>
          </p:cNvPr>
          <p:cNvSpPr txBox="1"/>
          <p:nvPr/>
        </p:nvSpPr>
        <p:spPr>
          <a:xfrm rot="16200000">
            <a:off x="7696648" y="4107422"/>
            <a:ext cx="1350619" cy="369332"/>
          </a:xfrm>
          <a:prstGeom prst="rect">
            <a:avLst/>
          </a:prstGeom>
          <a:solidFill>
            <a:srgbClr val="DCEAF8"/>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2060"/>
                </a:solidFill>
                <a:effectLst/>
                <a:uLnTx/>
                <a:uFillTx/>
                <a:latin typeface="Calibri" panose="020F0502020204030204"/>
                <a:ea typeface="+mn-ea"/>
                <a:cs typeface="+mn-cs"/>
              </a:rPr>
              <a:t>Training</a:t>
            </a:r>
          </a:p>
        </p:txBody>
      </p:sp>
      <p:sp>
        <p:nvSpPr>
          <p:cNvPr id="21" name="TextBox 20">
            <a:extLst>
              <a:ext uri="{FF2B5EF4-FFF2-40B4-BE49-F238E27FC236}">
                <a16:creationId xmlns:a16="http://schemas.microsoft.com/office/drawing/2014/main" id="{C71CD1E6-E733-3C28-B79F-39D0811FEC40}"/>
              </a:ext>
            </a:extLst>
          </p:cNvPr>
          <p:cNvSpPr txBox="1"/>
          <p:nvPr/>
        </p:nvSpPr>
        <p:spPr>
          <a:xfrm>
            <a:off x="8202290" y="5048152"/>
            <a:ext cx="3623949" cy="646331"/>
          </a:xfrm>
          <a:prstGeom prst="rect">
            <a:avLst/>
          </a:prstGeom>
          <a:solidFill>
            <a:srgbClr val="DCEAF8"/>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2060"/>
                </a:solidFill>
                <a:effectLst/>
                <a:uLnTx/>
                <a:uFillTx/>
                <a:latin typeface="Calibri" panose="020F0502020204030204"/>
                <a:ea typeface="+mn-ea"/>
                <a:cs typeface="+mn-cs"/>
              </a:rPr>
              <a:t>Facilitated borough engagement events to broker connections</a:t>
            </a:r>
          </a:p>
        </p:txBody>
      </p:sp>
      <p:sp>
        <p:nvSpPr>
          <p:cNvPr id="24" name="Oval 23">
            <a:extLst>
              <a:ext uri="{FF2B5EF4-FFF2-40B4-BE49-F238E27FC236}">
                <a16:creationId xmlns:a16="http://schemas.microsoft.com/office/drawing/2014/main" id="{9F4A2F62-A824-BCB2-C2EF-66105D00C02D}"/>
              </a:ext>
            </a:extLst>
          </p:cNvPr>
          <p:cNvSpPr/>
          <p:nvPr/>
        </p:nvSpPr>
        <p:spPr>
          <a:xfrm>
            <a:off x="7883404" y="5133624"/>
            <a:ext cx="369333" cy="358352"/>
          </a:xfrm>
          <a:prstGeom prst="ellipse">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Calibri" panose="020F0502020204030204"/>
                <a:ea typeface="+mn-ea"/>
                <a:cs typeface="+mn-cs"/>
              </a:rPr>
              <a:t>2</a:t>
            </a:r>
          </a:p>
        </p:txBody>
      </p:sp>
      <p:sp>
        <p:nvSpPr>
          <p:cNvPr id="28" name="Oval 27">
            <a:extLst>
              <a:ext uri="{FF2B5EF4-FFF2-40B4-BE49-F238E27FC236}">
                <a16:creationId xmlns:a16="http://schemas.microsoft.com/office/drawing/2014/main" id="{EA708019-4B54-DF27-923F-AB85395F2E9A}"/>
              </a:ext>
            </a:extLst>
          </p:cNvPr>
          <p:cNvSpPr/>
          <p:nvPr/>
        </p:nvSpPr>
        <p:spPr>
          <a:xfrm>
            <a:off x="7865184" y="4221654"/>
            <a:ext cx="369333" cy="358352"/>
          </a:xfrm>
          <a:prstGeom prst="ellipse">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Calibri" panose="020F0502020204030204"/>
                <a:ea typeface="+mn-ea"/>
                <a:cs typeface="+mn-cs"/>
              </a:rPr>
              <a:t>1</a:t>
            </a:r>
          </a:p>
        </p:txBody>
      </p:sp>
      <p:sp>
        <p:nvSpPr>
          <p:cNvPr id="29" name="Oval 28">
            <a:extLst>
              <a:ext uri="{FF2B5EF4-FFF2-40B4-BE49-F238E27FC236}">
                <a16:creationId xmlns:a16="http://schemas.microsoft.com/office/drawing/2014/main" id="{6F44FB1E-A046-3E20-495A-678C9E719DB5}"/>
              </a:ext>
            </a:extLst>
          </p:cNvPr>
          <p:cNvSpPr/>
          <p:nvPr/>
        </p:nvSpPr>
        <p:spPr>
          <a:xfrm>
            <a:off x="7897189" y="5898145"/>
            <a:ext cx="369333" cy="358352"/>
          </a:xfrm>
          <a:prstGeom prst="ellipse">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Calibri" panose="020F0502020204030204"/>
                <a:ea typeface="+mn-ea"/>
                <a:cs typeface="+mn-cs"/>
              </a:rPr>
              <a:t>3</a:t>
            </a:r>
          </a:p>
        </p:txBody>
      </p:sp>
      <p:pic>
        <p:nvPicPr>
          <p:cNvPr id="31" name="Image 2" descr="/home/claude/work/assets/logo3_vcse.png">
            <a:extLst>
              <a:ext uri="{FF2B5EF4-FFF2-40B4-BE49-F238E27FC236}">
                <a16:creationId xmlns:a16="http://schemas.microsoft.com/office/drawing/2014/main" id="{05DE71F5-F22F-1D31-90CA-76103CC05C9E}"/>
              </a:ext>
            </a:extLst>
          </p:cNvPr>
          <p:cNvPicPr>
            <a:picLocks noChangeAspect="1"/>
          </p:cNvPicPr>
          <p:nvPr/>
        </p:nvPicPr>
        <p:blipFill>
          <a:blip r:embed="rId3"/>
          <a:stretch>
            <a:fillRect/>
          </a:stretch>
        </p:blipFill>
        <p:spPr>
          <a:xfrm>
            <a:off x="5113395" y="2792641"/>
            <a:ext cx="1092375" cy="582600"/>
          </a:xfrm>
          <a:prstGeom prst="rect">
            <a:avLst/>
          </a:prstGeom>
          <a:solidFill>
            <a:srgbClr val="DCEAF8"/>
          </a:solidFill>
        </p:spPr>
      </p:pic>
      <p:pic>
        <p:nvPicPr>
          <p:cNvPr id="22" name="Picture 21">
            <a:extLst>
              <a:ext uri="{FF2B5EF4-FFF2-40B4-BE49-F238E27FC236}">
                <a16:creationId xmlns:a16="http://schemas.microsoft.com/office/drawing/2014/main" id="{9DF4179A-3F60-C1C1-00A2-9FB3410D2962}"/>
              </a:ext>
            </a:extLst>
          </p:cNvPr>
          <p:cNvPicPr>
            <a:picLocks noChangeAspect="1"/>
          </p:cNvPicPr>
          <p:nvPr/>
        </p:nvPicPr>
        <p:blipFill>
          <a:blip r:embed="rId4"/>
          <a:stretch>
            <a:fillRect/>
          </a:stretch>
        </p:blipFill>
        <p:spPr>
          <a:xfrm>
            <a:off x="6318565" y="2640529"/>
            <a:ext cx="1092375" cy="772845"/>
          </a:xfrm>
          <a:prstGeom prst="rect">
            <a:avLst/>
          </a:prstGeom>
        </p:spPr>
      </p:pic>
      <p:sp>
        <p:nvSpPr>
          <p:cNvPr id="25" name="TextBox 24">
            <a:extLst>
              <a:ext uri="{FF2B5EF4-FFF2-40B4-BE49-F238E27FC236}">
                <a16:creationId xmlns:a16="http://schemas.microsoft.com/office/drawing/2014/main" id="{F3B8F4E4-F5E5-856A-BE1C-9BB8F3C84971}"/>
              </a:ext>
            </a:extLst>
          </p:cNvPr>
          <p:cNvSpPr txBox="1"/>
          <p:nvPr/>
        </p:nvSpPr>
        <p:spPr>
          <a:xfrm>
            <a:off x="5126863" y="5318414"/>
            <a:ext cx="2284077" cy="1200329"/>
          </a:xfrm>
          <a:prstGeom prst="rect">
            <a:avLst/>
          </a:prstGeom>
          <a:solidFill>
            <a:srgbClr val="DCEAF8"/>
          </a:solidFill>
        </p:spPr>
        <p:txBody>
          <a:bodyPr wrap="square" rtlCol="0">
            <a:spAutoFit/>
          </a:bodyPr>
          <a:lstStyle>
            <a:lvl1pPr>
              <a:defRPr b="1">
                <a:solidFill>
                  <a:srgbClr val="002060"/>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2060"/>
                </a:solidFill>
                <a:effectLst/>
                <a:uLnTx/>
                <a:uFillTx/>
                <a:latin typeface="Calibri" panose="020F0502020204030204"/>
                <a:ea typeface="+mn-ea"/>
                <a:cs typeface="+mn-cs"/>
              </a:rPr>
              <a:t>Collective leadership + scale + reach + learning + building towards sustainability</a:t>
            </a:r>
          </a:p>
        </p:txBody>
      </p:sp>
    </p:spTree>
    <p:extLst>
      <p:ext uri="{BB962C8B-B14F-4D97-AF65-F5344CB8AC3E}">
        <p14:creationId xmlns:p14="http://schemas.microsoft.com/office/powerpoint/2010/main" val="15643188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69F7D-7E7A-C508-5E34-CB05786A2DF0}"/>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039D8B73-251E-2423-56DA-C41853763190}"/>
              </a:ext>
            </a:extLst>
          </p:cNvPr>
          <p:cNvSpPr>
            <a:spLocks noGrp="1"/>
          </p:cNvSpPr>
          <p:nvPr>
            <p:ph idx="1"/>
          </p:nvPr>
        </p:nvSpPr>
        <p:spPr/>
        <p:txBody>
          <a:bodyPr/>
          <a:lstStyle/>
          <a:p>
            <a:pPr marL="0" indent="0">
              <a:buNone/>
            </a:pPr>
            <a:endParaRPr lang="en-GB" dirty="0"/>
          </a:p>
        </p:txBody>
      </p:sp>
      <p:pic>
        <p:nvPicPr>
          <p:cNvPr id="5" name="Picture 4">
            <a:extLst>
              <a:ext uri="{FF2B5EF4-FFF2-40B4-BE49-F238E27FC236}">
                <a16:creationId xmlns:a16="http://schemas.microsoft.com/office/drawing/2014/main" id="{826A9967-604A-4DA5-8ACC-F32DA3943695}"/>
              </a:ext>
            </a:extLst>
          </p:cNvPr>
          <p:cNvPicPr>
            <a:picLocks noChangeAspect="1"/>
          </p:cNvPicPr>
          <p:nvPr/>
        </p:nvPicPr>
        <p:blipFill>
          <a:blip r:embed="rId2"/>
          <a:stretch>
            <a:fillRect/>
          </a:stretch>
        </p:blipFill>
        <p:spPr>
          <a:xfrm>
            <a:off x="2333702" y="2712377"/>
            <a:ext cx="7521763" cy="3694529"/>
          </a:xfrm>
          <a:prstGeom prst="rect">
            <a:avLst/>
          </a:prstGeom>
        </p:spPr>
      </p:pic>
      <p:sp>
        <p:nvSpPr>
          <p:cNvPr id="7" name="TextBox 6">
            <a:extLst>
              <a:ext uri="{FF2B5EF4-FFF2-40B4-BE49-F238E27FC236}">
                <a16:creationId xmlns:a16="http://schemas.microsoft.com/office/drawing/2014/main" id="{A9C90DBD-C86E-C1D4-4389-70858E960E9C}"/>
              </a:ext>
            </a:extLst>
          </p:cNvPr>
          <p:cNvSpPr txBox="1"/>
          <p:nvPr/>
        </p:nvSpPr>
        <p:spPr>
          <a:xfrm>
            <a:off x="852755" y="431515"/>
            <a:ext cx="10767317" cy="18158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srgbClr val="002060"/>
                </a:solidFill>
                <a:effectLst/>
                <a:uLnTx/>
                <a:uFillTx/>
                <a:latin typeface="Calibri" panose="020F0502020204030204"/>
                <a:ea typeface="+mn-ea"/>
                <a:cs typeface="+mn-cs"/>
              </a:rPr>
              <a:t>One last thing! In SEL the team involved in our anticipated BRC application are involved in our REN.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002060"/>
                </a:solidFill>
                <a:effectLst/>
                <a:uLnTx/>
                <a:uFillTx/>
                <a:latin typeface="Calibri" panose="020F0502020204030204"/>
                <a:ea typeface="+mn-ea"/>
                <a:cs typeface="+mn-cs"/>
              </a:rPr>
              <a:t>Are you a REN in London involved in your BRC? If so, please say hi to Emily and the team!</a:t>
            </a:r>
          </a:p>
        </p:txBody>
      </p:sp>
    </p:spTree>
    <p:extLst>
      <p:ext uri="{BB962C8B-B14F-4D97-AF65-F5344CB8AC3E}">
        <p14:creationId xmlns:p14="http://schemas.microsoft.com/office/powerpoint/2010/main" val="6214770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Content Slide White">
  <a:themeElements>
    <a:clrScheme name="ICB Presentation Colours">
      <a:dk1>
        <a:srgbClr val="231F20"/>
      </a:dk1>
      <a:lt1>
        <a:srgbClr val="FFFFFF"/>
      </a:lt1>
      <a:dk2>
        <a:srgbClr val="003087"/>
      </a:dk2>
      <a:lt2>
        <a:srgbClr val="FFB81C"/>
      </a:lt2>
      <a:accent1>
        <a:srgbClr val="005EB8"/>
      </a:accent1>
      <a:accent2>
        <a:srgbClr val="003087"/>
      </a:accent2>
      <a:accent3>
        <a:srgbClr val="006747"/>
      </a:accent3>
      <a:accent4>
        <a:srgbClr val="AE2473"/>
      </a:accent4>
      <a:accent5>
        <a:srgbClr val="ED8B00"/>
      </a:accent5>
      <a:accent6>
        <a:srgbClr val="00A399"/>
      </a:accent6>
      <a:hlink>
        <a:srgbClr val="00A399"/>
      </a:hlink>
      <a:folHlink>
        <a:srgbClr val="AE247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050A07EE-A5FB-0D42-A1D8-5414BC5D9EA3}" vid="{4D5C0D6D-C4D7-5647-9D74-B548BBE3794A}"/>
    </a:ext>
  </a:extLst>
</a:theme>
</file>

<file path=ppt/theme/theme3.xml><?xml version="1.0" encoding="utf-8"?>
<a:theme xmlns:a="http://schemas.openxmlformats.org/drawingml/2006/main" name="5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heme1">
  <a:themeElements>
    <a:clrScheme name="SWL_ICB">
      <a:dk1>
        <a:sysClr val="windowText" lastClr="000000"/>
      </a:dk1>
      <a:lt1>
        <a:sysClr val="window" lastClr="FFFFFF"/>
      </a:lt1>
      <a:dk2>
        <a:srgbClr val="0072CE"/>
      </a:dk2>
      <a:lt2>
        <a:srgbClr val="E7E6E6"/>
      </a:lt2>
      <a:accent1>
        <a:srgbClr val="003087"/>
      </a:accent1>
      <a:accent2>
        <a:srgbClr val="00A499"/>
      </a:accent2>
      <a:accent3>
        <a:srgbClr val="41B6E6"/>
      </a:accent3>
      <a:accent4>
        <a:srgbClr val="009639"/>
      </a:accent4>
      <a:accent5>
        <a:srgbClr val="005EB8"/>
      </a:accent5>
      <a:accent6>
        <a:srgbClr val="006747"/>
      </a:accent6>
      <a:hlink>
        <a:srgbClr val="330072"/>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74041555-25C0-47DD-BB49-75E2111E3BDE}" vid="{9C15CEFC-4495-456C-A27A-653DF70B2E86}"/>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32</TotalTime>
  <Words>1073</Words>
  <Application>Microsoft Macintosh PowerPoint</Application>
  <PresentationFormat>Widescreen</PresentationFormat>
  <Paragraphs>143</Paragraphs>
  <Slides>11</Slides>
  <Notes>7</Notes>
  <HiddenSlides>0</HiddenSlides>
  <MMClips>0</MMClips>
  <ScaleCrop>false</ScaleCrop>
  <HeadingPairs>
    <vt:vector size="6" baseType="variant">
      <vt:variant>
        <vt:lpstr>Fonts Used</vt:lpstr>
      </vt:variant>
      <vt:variant>
        <vt:i4>5</vt:i4>
      </vt:variant>
      <vt:variant>
        <vt:lpstr>Theme</vt:lpstr>
      </vt:variant>
      <vt:variant>
        <vt:i4>5</vt:i4>
      </vt:variant>
      <vt:variant>
        <vt:lpstr>Slide Titles</vt:lpstr>
      </vt:variant>
      <vt:variant>
        <vt:i4>11</vt:i4>
      </vt:variant>
    </vt:vector>
  </HeadingPairs>
  <TitlesOfParts>
    <vt:vector size="21" baseType="lpstr">
      <vt:lpstr>Aptos</vt:lpstr>
      <vt:lpstr>Aptos Display</vt:lpstr>
      <vt:lpstr>Arial</vt:lpstr>
      <vt:lpstr>Calibri</vt:lpstr>
      <vt:lpstr>Ink Free</vt:lpstr>
      <vt:lpstr>Office Theme</vt:lpstr>
      <vt:lpstr>Content Slide White</vt:lpstr>
      <vt:lpstr>5_Office Theme</vt:lpstr>
      <vt:lpstr>2_Office Theme</vt:lpstr>
      <vt:lpstr>Theme1</vt:lpstr>
      <vt:lpstr>WNL Research Engagement Network </vt:lpstr>
      <vt:lpstr>Our NWL REN Journey</vt:lpstr>
      <vt:lpstr>Our Achievements</vt:lpstr>
      <vt:lpstr>PowerPoint Presentation</vt:lpstr>
      <vt:lpstr>PowerPoint Presentation</vt:lpstr>
      <vt:lpstr>PowerPoint Presentation</vt:lpstr>
      <vt:lpstr>PowerPoint Presentation</vt:lpstr>
      <vt:lpstr>2026-2027 REN programme in SEL</vt:lpstr>
      <vt:lpstr>PowerPoint Presentation</vt:lpstr>
      <vt:lpstr>PowerPoint Presentation</vt:lpstr>
      <vt:lpstr>SWL Research Engagement Network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Georgia Hunt</dc:creator>
  <cp:lastModifiedBy>Georgia Hunt</cp:lastModifiedBy>
  <cp:revision>1</cp:revision>
  <dcterms:created xsi:type="dcterms:W3CDTF">2026-07-22T09:03:11Z</dcterms:created>
  <dcterms:modified xsi:type="dcterms:W3CDTF">2026-07-22T09:35:58Z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name="NXPowerLiteLastOptimized" pid="2">
    <vt:lpwstr>2708495</vt:lpwstr>
  </property>
  <property fmtid="{D5CDD505-2E9C-101B-9397-08002B2CF9AE}" name="NXPowerLiteSettings" pid="3">
    <vt:lpwstr>F7000400038000</vt:lpwstr>
  </property>
  <property fmtid="{D5CDD505-2E9C-101B-9397-08002B2CF9AE}" name="NXPowerLiteVersion" pid="4">
    <vt:lpwstr>S11.0.1</vt:lpwstr>
  </property>
</Properties>
</file>