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1" r:id="rId6"/>
    <p:sldMasterId id="2147483684" r:id="rId7"/>
    <p:sldMasterId id="2147483697" r:id="rId8"/>
    <p:sldMasterId id="2147483706" r:id="rId9"/>
    <p:sldMasterId id="2147483718" r:id="rId10"/>
    <p:sldMasterId id="2147483730" r:id="rId11"/>
    <p:sldMasterId id="2147483747" r:id="rId12"/>
  </p:sldMasterIdLst>
  <p:notesMasterIdLst>
    <p:notesMasterId r:id="rId58"/>
  </p:notesMasterIdLst>
  <p:sldIdLst>
    <p:sldId id="256" r:id="rId13"/>
    <p:sldId id="257" r:id="rId14"/>
    <p:sldId id="258" r:id="rId15"/>
    <p:sldId id="756" r:id="rId16"/>
    <p:sldId id="2145707378" r:id="rId17"/>
    <p:sldId id="259" r:id="rId18"/>
    <p:sldId id="2145707379" r:id="rId19"/>
    <p:sldId id="2145707380" r:id="rId20"/>
    <p:sldId id="2145707381" r:id="rId21"/>
    <p:sldId id="2145707382" r:id="rId22"/>
    <p:sldId id="2145707383" r:id="rId23"/>
    <p:sldId id="260" r:id="rId24"/>
    <p:sldId id="261" r:id="rId25"/>
    <p:sldId id="2145707366" r:id="rId26"/>
    <p:sldId id="2145707367" r:id="rId27"/>
    <p:sldId id="2145707368" r:id="rId28"/>
    <p:sldId id="2145707369" r:id="rId29"/>
    <p:sldId id="2145707370" r:id="rId30"/>
    <p:sldId id="2145707371" r:id="rId31"/>
    <p:sldId id="2145707372" r:id="rId32"/>
    <p:sldId id="2145707373" r:id="rId33"/>
    <p:sldId id="2145707374" r:id="rId34"/>
    <p:sldId id="2145707375" r:id="rId35"/>
    <p:sldId id="2145707376" r:id="rId36"/>
    <p:sldId id="2145707377" r:id="rId37"/>
    <p:sldId id="268" r:id="rId38"/>
    <p:sldId id="269" r:id="rId39"/>
    <p:sldId id="270" r:id="rId40"/>
    <p:sldId id="267" r:id="rId41"/>
    <p:sldId id="2362" r:id="rId42"/>
    <p:sldId id="276" r:id="rId43"/>
    <p:sldId id="280" r:id="rId44"/>
    <p:sldId id="2369" r:id="rId45"/>
    <p:sldId id="279" r:id="rId46"/>
    <p:sldId id="2145707361" r:id="rId47"/>
    <p:sldId id="2365" r:id="rId48"/>
    <p:sldId id="2145707358" r:id="rId49"/>
    <p:sldId id="2145707331" r:id="rId50"/>
    <p:sldId id="316" r:id="rId51"/>
    <p:sldId id="2145707362" r:id="rId52"/>
    <p:sldId id="2145707359" r:id="rId53"/>
    <p:sldId id="2145707360" r:id="rId54"/>
    <p:sldId id="263" r:id="rId55"/>
    <p:sldId id="264" r:id="rId56"/>
    <p:sldId id="265" r:id="rId57"/>
  </p:sldIdLst>
  <p:sldSz cx="16256000" cy="9144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1CDED4-101F-EEF5-7521-5337F9D0DA08}" v="3" dt="2026-03-11T23:28:45.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8" Type="http://schemas.openxmlformats.org/officeDocument/2006/relationships/slideMaster" Target="slideMasters/slideMaster5.xml"/><Relationship Id="rId51" Type="http://schemas.openxmlformats.org/officeDocument/2006/relationships/slide" Target="slides/slide39.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presProps" Target="presProps.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08T23:31:58.6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1,'1836'0,"-1795"0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08T23:34:19.09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08T23:34:21.386"/>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08T23:34:39.56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08T23:34:41.019"/>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08T23:34:42.20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1BEF22-95F4-0743-BAE7-6387C7875C7D}" type="datetimeFigureOut">
              <a:rPr lang="en-US" smtClean="0"/>
              <a:t>3/12/2026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8D7D8-98B4-B248-A9A1-1B1C1E5B83AA}" type="slidenum">
              <a:rPr lang="en-US" smtClean="0"/>
              <a:t>‹#›</a:t>
            </a:fld>
            <a:endParaRPr lang="en-US"/>
          </a:p>
        </p:txBody>
      </p:sp>
    </p:spTree>
    <p:extLst>
      <p:ext uri="{BB962C8B-B14F-4D97-AF65-F5344CB8AC3E}">
        <p14:creationId xmlns:p14="http://schemas.microsoft.com/office/powerpoint/2010/main" val="3616534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D8D7D8-98B4-B248-A9A1-1B1C1E5B83AA}" type="slidenum">
              <a:rPr lang="en-US" smtClean="0"/>
              <a:t>1</a:t>
            </a:fld>
            <a:endParaRPr lang="en-US"/>
          </a:p>
        </p:txBody>
      </p:sp>
    </p:spTree>
    <p:extLst>
      <p:ext uri="{BB962C8B-B14F-4D97-AF65-F5344CB8AC3E}">
        <p14:creationId xmlns:p14="http://schemas.microsoft.com/office/powerpoint/2010/main" val="2110679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ce8dfcae75_1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3ce8dfcae75_1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212529"/>
                </a:solidFill>
                <a:highlight>
                  <a:srgbClr val="FFFFFF"/>
                </a:highlight>
                <a:latin typeface="Lato"/>
                <a:ea typeface="Lato"/>
                <a:cs typeface="Lato"/>
                <a:sym typeface="Lato"/>
              </a:rPr>
              <a:t>These new ways of working are the result of significant and sustained engagement with RDN staff, stakeholders and customers. Stakeholders include: previous and current RDN leadership; the wider NIHR, NHS R&amp;D departments, charities, the life sciences industry, patients and the public.</a:t>
            </a:r>
          </a:p>
          <a:p>
            <a:pPr marL="457200" lvl="0" indent="0" algn="l" rtl="0">
              <a:spcBef>
                <a:spcPts val="0"/>
              </a:spcBef>
              <a:spcAft>
                <a:spcPts val="0"/>
              </a:spcAft>
              <a:buNone/>
            </a:pPr>
            <a:endParaRPr lang="en-GB" sz="1200">
              <a:solidFill>
                <a:srgbClr val="212529"/>
              </a:solidFill>
              <a:highlight>
                <a:srgbClr val="FFFFFF"/>
              </a:highlight>
              <a:latin typeface="Lato"/>
              <a:ea typeface="Lato"/>
              <a:cs typeface="Lato"/>
              <a:sym typeface="Lato"/>
            </a:endParaRPr>
          </a:p>
          <a:p>
            <a:pPr marL="0" lvl="0" indent="0" algn="l" rtl="0">
              <a:spcBef>
                <a:spcPts val="0"/>
              </a:spcBef>
              <a:spcAft>
                <a:spcPts val="0"/>
              </a:spcAft>
              <a:buNone/>
            </a:pPr>
            <a:r>
              <a:rPr lang="en-GB" sz="1200">
                <a:solidFill>
                  <a:srgbClr val="212529"/>
                </a:solidFill>
                <a:highlight>
                  <a:srgbClr val="FFFFFF"/>
                </a:highlight>
                <a:latin typeface="Lato"/>
                <a:ea typeface="Lato"/>
                <a:cs typeface="Lato"/>
                <a:sym typeface="Lato"/>
              </a:rPr>
              <a:t>The process of actively gathering feedback and insight has been a core component of the RDN’s evolution. And as the RDN further develops, the network will continue to engage with stakeholders. By listening and acting on what we hear, we will ensure we continue to learn, improve and respond to the changing needs of the research system.</a:t>
            </a:r>
          </a:p>
          <a:p>
            <a:pPr marL="457200" lvl="0" indent="0" algn="l" rtl="0">
              <a:spcBef>
                <a:spcPts val="0"/>
              </a:spcBef>
              <a:spcAft>
                <a:spcPts val="0"/>
              </a:spcAft>
              <a:buNone/>
            </a:pPr>
            <a:endParaRPr lang="en-GB" sz="1450">
              <a:solidFill>
                <a:srgbClr val="212529"/>
              </a:solidFill>
              <a:highlight>
                <a:srgbClr val="FFFFFF"/>
              </a:highlight>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GB"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Is it the role of the RDN to help promote individual studies? </a:t>
            </a:r>
            <a:endParaRPr lang="en-GB"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endParaRPr>
          </a:p>
          <a:p>
            <a:pPr marL="0" lvl="0" indent="0" algn="l" rtl="0">
              <a:spcBef>
                <a:spcPts val="0"/>
              </a:spcBef>
              <a:spcAft>
                <a:spcPts val="0"/>
              </a:spcAft>
              <a:buClr>
                <a:schemeClr val="dk1"/>
              </a:buClr>
              <a:buSzPts val="1100"/>
              <a:buFont typeface="Arial"/>
              <a:buNone/>
            </a:pPr>
            <a:r>
              <a:rPr lang="en-GB">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No but we can direct sponsors to resources that can help with recruitment strategies.</a:t>
            </a:r>
            <a:endParaRPr lang="en-GB">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0" lvl="0" indent="0" algn="l" rtl="0">
              <a:spcBef>
                <a:spcPts val="0"/>
              </a:spcBef>
              <a:spcAft>
                <a:spcPts val="0"/>
              </a:spcAft>
              <a:buClr>
                <a:schemeClr val="dk1"/>
              </a:buClr>
              <a:buSzPts val="1100"/>
              <a:buFont typeface="Arial"/>
              <a:buNone/>
            </a:pPr>
            <a:endParaRPr lang="en-GB">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endParaRPr>
          </a:p>
          <a:p>
            <a:pPr marL="0" lvl="0" indent="0" algn="l" rtl="0">
              <a:spcBef>
                <a:spcPts val="0"/>
              </a:spcBef>
              <a:spcAft>
                <a:spcPts val="0"/>
              </a:spcAft>
              <a:buClr>
                <a:schemeClr val="dk1"/>
              </a:buClr>
              <a:buSzPts val="1100"/>
              <a:buFont typeface="Arial"/>
              <a:buNone/>
            </a:pPr>
            <a:r>
              <a:rPr lang="en-GB"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Is it the role of the RDN to deliver engagement activities to help with the design of trials? </a:t>
            </a:r>
            <a:endParaRPr lang="en-GB"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endParaRPr>
          </a:p>
          <a:p>
            <a:pPr marL="0" lvl="0" indent="0" algn="l" rtl="0">
              <a:spcBef>
                <a:spcPts val="0"/>
              </a:spcBef>
              <a:spcAft>
                <a:spcPts val="0"/>
              </a:spcAft>
              <a:buClr>
                <a:schemeClr val="dk1"/>
              </a:buClr>
              <a:buSzPts val="1100"/>
              <a:buFont typeface="Arial"/>
              <a:buNone/>
            </a:pPr>
            <a:r>
              <a:rPr lang="en-GB">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No, but we can create a network of public partners who are trained, supported and able to help those that are designing trials to make sure that they are public focused and accessible.</a:t>
            </a:r>
            <a:endParaRPr lang="en-GB">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endParaRPr>
          </a:p>
          <a:p>
            <a:pPr marL="0" lvl="0" indent="0" algn="l" rtl="0">
              <a:spcBef>
                <a:spcPts val="0"/>
              </a:spcBef>
              <a:spcAft>
                <a:spcPts val="0"/>
              </a:spcAft>
              <a:buClr>
                <a:schemeClr val="dk1"/>
              </a:buClr>
              <a:buSzPts val="1100"/>
              <a:buFont typeface="Arial"/>
              <a:buNone/>
            </a:pPr>
            <a:endParaRPr lang="en-GB">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endParaRPr>
          </a:p>
          <a:p>
            <a:pPr marL="0" lvl="0" indent="0" algn="l" rtl="0">
              <a:spcBef>
                <a:spcPts val="0"/>
              </a:spcBef>
              <a:spcAft>
                <a:spcPts val="0"/>
              </a:spcAft>
              <a:buClr>
                <a:schemeClr val="dk1"/>
              </a:buClr>
              <a:buSzPts val="1100"/>
              <a:buFont typeface="Arial"/>
              <a:buNone/>
            </a:pPr>
            <a:r>
              <a:rPr lang="en-GB"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Is it the role of the RDN to support single centre studies? </a:t>
            </a:r>
            <a:endParaRPr lang="en-GB"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endParaRPr>
          </a:p>
          <a:p>
            <a:pPr marL="0" lvl="0" indent="0" algn="l" rtl="0">
              <a:spcBef>
                <a:spcPts val="0"/>
              </a:spcBef>
              <a:spcAft>
                <a:spcPts val="0"/>
              </a:spcAft>
              <a:buClr>
                <a:schemeClr val="dk1"/>
              </a:buClr>
              <a:buSzPts val="1100"/>
              <a:buFont typeface="Arial"/>
              <a:buNone/>
            </a:pPr>
            <a:r>
              <a:rPr lang="en-GB">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No, but when CIs are ready to expand to a multi centre model or have acquired funding for this, then we will help with portfolio adoption, site selection and support for delivery.</a:t>
            </a:r>
            <a:endParaRPr lang="en-GB">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endParaRPr>
          </a:p>
          <a:p>
            <a:pPr marL="0" lvl="0" indent="0" algn="l" rtl="0">
              <a:spcBef>
                <a:spcPts val="0"/>
              </a:spcBef>
              <a:spcAft>
                <a:spcPts val="0"/>
              </a:spcAft>
              <a:buClr>
                <a:schemeClr val="dk1"/>
              </a:buClr>
              <a:buSzPts val="1100"/>
              <a:buFont typeface="Arial"/>
              <a:buNone/>
            </a:pPr>
            <a:endParaRPr lang="en-GB"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endParaRPr>
          </a:p>
          <a:p>
            <a:pPr marL="457200" lvl="0" indent="0" algn="l" rtl="0">
              <a:spcBef>
                <a:spcPts val="0"/>
              </a:spcBef>
              <a:spcAft>
                <a:spcPts val="0"/>
              </a:spcAft>
              <a:buNone/>
            </a:pPr>
            <a:endParaRPr lang="en-GB" sz="1450">
              <a:solidFill>
                <a:srgbClr val="212529"/>
              </a:solidFill>
              <a:highlight>
                <a:srgbClr val="FFFFFF"/>
              </a:highlight>
              <a:latin typeface="Lato"/>
              <a:ea typeface="Lato"/>
              <a:cs typeface="Lato"/>
              <a:sym typeface="La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ce8dfcae75_1_8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3ce8dfcae75_1_8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Lots of opportunities to engage with the RDN - highlight our SSS and ARDT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ce8dfcae75_1_4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g3ce8dfcae75_1_4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Section separator template using the motifs.</a:t>
            </a:r>
            <a:endParaRPr/>
          </a:p>
        </p:txBody>
      </p:sp>
      <p:sp>
        <p:nvSpPr>
          <p:cNvPr id="558" name="Google Shape;558;g3ce8dfcae75_1_4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ce8dfcae75_1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ce8dfcae75_1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5"/>
              </a:spcBef>
              <a:spcAft>
                <a:spcPts val="0"/>
              </a:spcAft>
              <a:buClr>
                <a:schemeClr val="dk1"/>
              </a:buClr>
              <a:buSzPts val="1100"/>
              <a:buFont typeface="Arial"/>
              <a:buNone/>
            </a:pPr>
            <a:r>
              <a:rPr lang="en-GB">
                <a:solidFill>
                  <a:schemeClr val="dk1"/>
                </a:solidFill>
                <a:latin typeface="Lato"/>
                <a:ea typeface="Lato"/>
                <a:cs typeface="Lato"/>
                <a:sym typeface="Lato"/>
              </a:rPr>
              <a:t>Activities at regional level will include:</a:t>
            </a:r>
            <a:br>
              <a:rPr lang="en-GB">
                <a:solidFill>
                  <a:schemeClr val="dk1"/>
                </a:solidFill>
                <a:latin typeface="Lato"/>
                <a:ea typeface="Lato"/>
                <a:cs typeface="Lato"/>
                <a:sym typeface="Lato"/>
              </a:rPr>
            </a:br>
            <a:endParaRPr>
              <a:solidFill>
                <a:schemeClr val="dk1"/>
              </a:solidFill>
              <a:latin typeface="Lato"/>
              <a:ea typeface="Lato"/>
              <a:cs typeface="Lato"/>
              <a:sym typeface="Lato"/>
            </a:endParaRPr>
          </a:p>
          <a:p>
            <a:pPr marL="457200" marR="0" lvl="0" indent="-298450" algn="l" rtl="0">
              <a:spcBef>
                <a:spcPts val="5"/>
              </a:spcBef>
              <a:spcAft>
                <a:spcPts val="0"/>
              </a:spcAft>
              <a:buClr>
                <a:schemeClr val="dk1"/>
              </a:buClr>
              <a:buSzPts val="1100"/>
              <a:buFont typeface="Lato"/>
              <a:buChar char="●"/>
            </a:pPr>
            <a:r>
              <a:rPr lang="en-GB">
                <a:solidFill>
                  <a:schemeClr val="dk1"/>
                </a:solidFill>
                <a:latin typeface="Lato"/>
                <a:ea typeface="Lato"/>
                <a:cs typeface="Lato"/>
                <a:sym typeface="Lato"/>
              </a:rPr>
              <a:t>Strategic oversight of the RDN Portfolio</a:t>
            </a:r>
            <a:endParaRPr>
              <a:solidFill>
                <a:schemeClr val="dk1"/>
              </a:solidFill>
              <a:latin typeface="Lato"/>
              <a:ea typeface="Lato"/>
              <a:cs typeface="Lato"/>
              <a:sym typeface="Lato"/>
            </a:endParaRPr>
          </a:p>
          <a:p>
            <a:pPr marL="457200" marR="0" lvl="0" indent="-298450" algn="l" rtl="0">
              <a:lnSpc>
                <a:spcPct val="115000"/>
              </a:lnSpc>
              <a:spcBef>
                <a:spcPts val="185"/>
              </a:spcBef>
              <a:spcAft>
                <a:spcPts val="0"/>
              </a:spcAft>
              <a:buClr>
                <a:schemeClr val="dk1"/>
              </a:buClr>
              <a:buSzPts val="1100"/>
              <a:buFont typeface="Lato"/>
              <a:buChar char="●"/>
            </a:pPr>
            <a:r>
              <a:rPr lang="en-GB">
                <a:solidFill>
                  <a:schemeClr val="dk1"/>
                </a:solidFill>
                <a:latin typeface="Lato"/>
                <a:ea typeface="Lato"/>
                <a:cs typeface="Lato"/>
                <a:sym typeface="Lato"/>
              </a:rPr>
              <a:t>Support funders and sponsors in study design to optimise deliverability, including providing early feedback on protocols</a:t>
            </a:r>
            <a:endParaRPr>
              <a:solidFill>
                <a:schemeClr val="dk1"/>
              </a:solidFill>
              <a:latin typeface="Lato"/>
              <a:ea typeface="Lato"/>
              <a:cs typeface="Lato"/>
              <a:sym typeface="Lato"/>
            </a:endParaRPr>
          </a:p>
          <a:p>
            <a:pPr marL="457200" marR="0" lvl="0" indent="-298450" algn="l" rtl="0">
              <a:lnSpc>
                <a:spcPct val="115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Building capacity and capability for study delivery in their Specialty/Setting</a:t>
            </a:r>
            <a:endParaRPr>
              <a:solidFill>
                <a:schemeClr val="dk1"/>
              </a:solidFill>
              <a:latin typeface="Lato"/>
              <a:ea typeface="Lato"/>
              <a:cs typeface="Lato"/>
              <a:sym typeface="Lato"/>
            </a:endParaRPr>
          </a:p>
          <a:p>
            <a:pPr marL="457200" marR="0" lvl="0" indent="-298450" algn="l" rtl="0">
              <a:lnSpc>
                <a:spcPct val="115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Support the Study Support Service in the planning, placement and performance monitoring of studies, including assisting in the identification of sites and Principal Investigators</a:t>
            </a:r>
            <a:endParaRPr>
              <a:solidFill>
                <a:schemeClr val="dk1"/>
              </a:solidFill>
              <a:latin typeface="Lato"/>
              <a:ea typeface="Lato"/>
              <a:cs typeface="Lato"/>
              <a:sym typeface="Lato"/>
            </a:endParaRPr>
          </a:p>
          <a:p>
            <a:pPr marL="457200" marR="0" lvl="0" indent="-298450" algn="l" rtl="0">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Embedding research into the NHS and wider care environment.</a:t>
            </a:r>
            <a:endParaRPr>
              <a:solidFill>
                <a:schemeClr val="dk1"/>
              </a:solidFill>
              <a:latin typeface="Lato"/>
              <a:ea typeface="Lato"/>
              <a:cs typeface="Lato"/>
              <a:sym typeface="Lato"/>
            </a:endParaRPr>
          </a:p>
          <a:p>
            <a:pPr marL="457200" marR="0" lvl="0" indent="-298450" algn="l" rtl="0">
              <a:lnSpc>
                <a:spcPct val="115000"/>
              </a:lnSpc>
              <a:spcBef>
                <a:spcPts val="190"/>
              </a:spcBef>
              <a:spcAft>
                <a:spcPts val="0"/>
              </a:spcAft>
              <a:buClr>
                <a:schemeClr val="dk1"/>
              </a:buClr>
              <a:buSzPts val="1100"/>
              <a:buFont typeface="Lato"/>
              <a:buChar char="●"/>
            </a:pPr>
            <a:r>
              <a:rPr lang="en-GB">
                <a:solidFill>
                  <a:schemeClr val="dk1"/>
                </a:solidFill>
                <a:latin typeface="Lato"/>
                <a:ea typeface="Lato"/>
                <a:cs typeface="Lato"/>
                <a:sym typeface="Lato"/>
              </a:rPr>
              <a:t>Facilitating and promoting cross-specialty and cross-setting collaborations to improve research delivery</a:t>
            </a:r>
            <a:endParaRPr>
              <a:solidFill>
                <a:schemeClr val="dk1"/>
              </a:solidFill>
              <a:latin typeface="Lato"/>
              <a:ea typeface="Lato"/>
              <a:cs typeface="Lato"/>
              <a:sym typeface="Lato"/>
            </a:endParaRPr>
          </a:p>
          <a:p>
            <a:pPr marL="457200" marR="0" lvl="0" indent="-298450" algn="l" rtl="0">
              <a:lnSpc>
                <a:spcPct val="115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Acting as NIHR Ambassadors, including engaging in, and supporting, business development activities.</a:t>
            </a:r>
            <a:endParaRPr>
              <a:solidFill>
                <a:schemeClr val="dk1"/>
              </a:solidFill>
              <a:latin typeface="Lato"/>
              <a:ea typeface="Lato"/>
              <a:cs typeface="Lato"/>
              <a:sym typeface="Lato"/>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ce8dfcae75_1_4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3ce8dfcae75_1_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ce8dfcae75_1_4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g3ce8dfcae75_1_4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This slide outlines the 29 specialties that the NIHR RDN covers.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78" name="Google Shape;578;g3ce8dfcae75_1_4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3ce863ccd91_0_2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9" name="Google Shape;599;g3ce863ccd91_0_2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Section separator template using the motifs.</a:t>
            </a:r>
            <a:endParaRPr/>
          </a:p>
        </p:txBody>
      </p:sp>
      <p:sp>
        <p:nvSpPr>
          <p:cNvPr id="600" name="Google Shape;600;g3ce863ccd91_0_2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3ce863ccd91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5" name="Google Shape;605;g3ce863ccd91_0_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1000">
                <a:solidFill>
                  <a:schemeClr val="dk1"/>
                </a:solidFill>
                <a:latin typeface="Lato"/>
                <a:ea typeface="Lato"/>
                <a:cs typeface="Lato"/>
                <a:sym typeface="Lato"/>
              </a:rPr>
              <a:t>Moved from separate regional schemes to a nationally consistent funding scheme.</a:t>
            </a:r>
            <a:endParaRPr sz="1000">
              <a:solidFill>
                <a:schemeClr val="dk1"/>
              </a:solidFill>
              <a:latin typeface="Lato"/>
              <a:ea typeface="Lato"/>
              <a:cs typeface="Lato"/>
              <a:sym typeface="Lato"/>
            </a:endParaRPr>
          </a:p>
          <a:p>
            <a:pPr marL="0" lvl="0" indent="0" algn="l" rtl="0">
              <a:lnSpc>
                <a:spcPct val="100000"/>
              </a:lnSpc>
              <a:spcBef>
                <a:spcPts val="0"/>
              </a:spcBef>
              <a:spcAft>
                <a:spcPts val="0"/>
              </a:spcAft>
              <a:buSzPts val="1100"/>
              <a:buNone/>
            </a:pPr>
            <a:r>
              <a:rPr lang="en-GB" sz="1000">
                <a:solidFill>
                  <a:schemeClr val="dk1"/>
                </a:solidFill>
                <a:latin typeface="Lato"/>
                <a:ea typeface="Lato"/>
                <a:cs typeface="Lato"/>
                <a:sym typeface="Lato"/>
              </a:rPr>
              <a:t>Provides additional infrastructure to support WCS organisations to take part in research.</a:t>
            </a:r>
            <a:endParaRPr sz="1000">
              <a:solidFill>
                <a:schemeClr val="dk1"/>
              </a:solidFill>
              <a:latin typeface="Lato"/>
              <a:ea typeface="Lato"/>
              <a:cs typeface="Lato"/>
              <a:sym typeface="Lato"/>
            </a:endParaRPr>
          </a:p>
          <a:p>
            <a:pPr marL="0" lvl="0" indent="0" algn="l" rtl="0">
              <a:lnSpc>
                <a:spcPct val="100000"/>
              </a:lnSpc>
              <a:spcBef>
                <a:spcPts val="0"/>
              </a:spcBef>
              <a:spcAft>
                <a:spcPts val="0"/>
              </a:spcAft>
              <a:buSzPts val="1100"/>
              <a:buNone/>
            </a:pPr>
            <a:endParaRPr sz="1000">
              <a:solidFill>
                <a:schemeClr val="dk1"/>
              </a:solidFill>
              <a:latin typeface="Lato"/>
              <a:ea typeface="Lato"/>
              <a:cs typeface="Lato"/>
              <a:sym typeface="Lato"/>
            </a:endParaRPr>
          </a:p>
          <a:p>
            <a:pPr marL="0" lvl="0" indent="0" algn="l" rtl="0">
              <a:lnSpc>
                <a:spcPct val="100000"/>
              </a:lnSpc>
              <a:spcBef>
                <a:spcPts val="0"/>
              </a:spcBef>
              <a:spcAft>
                <a:spcPts val="0"/>
              </a:spcAft>
              <a:buSzPts val="1100"/>
              <a:buNone/>
            </a:pPr>
            <a:r>
              <a:rPr lang="en-GB" sz="1000">
                <a:solidFill>
                  <a:schemeClr val="dk1"/>
                </a:solidFill>
                <a:latin typeface="Lato"/>
                <a:ea typeface="Lato"/>
                <a:cs typeface="Lato"/>
                <a:sym typeface="Lato"/>
              </a:rPr>
              <a:t>Engaged: Wider Care Organisations who are </a:t>
            </a:r>
            <a:r>
              <a:rPr lang="en-GB" sz="1000" b="1">
                <a:solidFill>
                  <a:schemeClr val="dk1"/>
                </a:solidFill>
                <a:latin typeface="Lato"/>
                <a:ea typeface="Lato"/>
                <a:cs typeface="Lato"/>
                <a:sym typeface="Lato"/>
              </a:rPr>
              <a:t>engaged </a:t>
            </a:r>
            <a:r>
              <a:rPr lang="en-GB" sz="1000">
                <a:solidFill>
                  <a:schemeClr val="dk1"/>
                </a:solidFill>
                <a:latin typeface="Lato"/>
                <a:ea typeface="Lato"/>
                <a:cs typeface="Lato"/>
                <a:sym typeface="Lato"/>
              </a:rPr>
              <a:t>in research receive retrospective payments to cover Study Support Costs (SSCs).  Plus a 15% uplift.</a:t>
            </a:r>
            <a:endParaRPr sz="1000">
              <a:solidFill>
                <a:schemeClr val="dk1"/>
              </a:solidFill>
              <a:latin typeface="Lato"/>
              <a:ea typeface="Lato"/>
              <a:cs typeface="Lato"/>
              <a:sym typeface="Lato"/>
            </a:endParaRPr>
          </a:p>
          <a:p>
            <a:pPr marL="0" lvl="0" indent="0" algn="l" rtl="0">
              <a:lnSpc>
                <a:spcPct val="100000"/>
              </a:lnSpc>
              <a:spcBef>
                <a:spcPts val="0"/>
              </a:spcBef>
              <a:spcAft>
                <a:spcPts val="0"/>
              </a:spcAft>
              <a:buSzPts val="1100"/>
              <a:buNone/>
            </a:pPr>
            <a:endParaRPr sz="1000">
              <a:solidFill>
                <a:schemeClr val="dk1"/>
              </a:solidFill>
              <a:latin typeface="Lato"/>
              <a:ea typeface="Lato"/>
              <a:cs typeface="Lato"/>
              <a:sym typeface="Lato"/>
            </a:endParaRPr>
          </a:p>
          <a:p>
            <a:pPr marL="0" lvl="0" indent="0" algn="l" rtl="0">
              <a:lnSpc>
                <a:spcPct val="100000"/>
              </a:lnSpc>
              <a:spcBef>
                <a:spcPts val="0"/>
              </a:spcBef>
              <a:spcAft>
                <a:spcPts val="0"/>
              </a:spcAft>
              <a:buSzPts val="1100"/>
              <a:buNone/>
            </a:pPr>
            <a:r>
              <a:rPr lang="en-GB" sz="1000">
                <a:solidFill>
                  <a:schemeClr val="dk1"/>
                </a:solidFill>
                <a:latin typeface="Lato"/>
                <a:ea typeface="Lato"/>
                <a:cs typeface="Lato"/>
                <a:sym typeface="Lato"/>
              </a:rPr>
              <a:t>Established: Wider Care Organisations in the </a:t>
            </a:r>
            <a:r>
              <a:rPr lang="en-GB" sz="1000" b="1">
                <a:solidFill>
                  <a:schemeClr val="dk1"/>
                </a:solidFill>
                <a:latin typeface="Lato"/>
                <a:ea typeface="Lato"/>
                <a:cs typeface="Lato"/>
                <a:sym typeface="Lato"/>
              </a:rPr>
              <a:t>established </a:t>
            </a:r>
            <a:r>
              <a:rPr lang="en-GB" sz="1000">
                <a:solidFill>
                  <a:schemeClr val="dk1"/>
                </a:solidFill>
                <a:latin typeface="Lato"/>
                <a:ea typeface="Lato"/>
                <a:cs typeface="Lato"/>
                <a:sym typeface="Lato"/>
              </a:rPr>
              <a:t>band must commit to development activities and at least 1 research study. They receive a fixed payment of £1500, in addition to the retrospective SSCs plus a 15% uplift.</a:t>
            </a:r>
            <a:endParaRPr sz="1000">
              <a:solidFill>
                <a:schemeClr val="dk1"/>
              </a:solidFill>
              <a:latin typeface="Lato"/>
              <a:ea typeface="Lato"/>
              <a:cs typeface="Lato"/>
              <a:sym typeface="Lato"/>
            </a:endParaRPr>
          </a:p>
          <a:p>
            <a:pPr marL="0" lvl="0" indent="0" algn="l" rtl="0">
              <a:lnSpc>
                <a:spcPct val="100000"/>
              </a:lnSpc>
              <a:spcBef>
                <a:spcPts val="0"/>
              </a:spcBef>
              <a:spcAft>
                <a:spcPts val="0"/>
              </a:spcAft>
              <a:buSzPts val="1100"/>
              <a:buNone/>
            </a:pPr>
            <a:endParaRPr sz="1000">
              <a:solidFill>
                <a:schemeClr val="dk1"/>
              </a:solidFill>
              <a:latin typeface="Lato"/>
              <a:ea typeface="Lato"/>
              <a:cs typeface="Lato"/>
              <a:sym typeface="Lato"/>
            </a:endParaRPr>
          </a:p>
          <a:p>
            <a:pPr marL="0" lvl="0" indent="0" algn="l" rtl="0">
              <a:lnSpc>
                <a:spcPct val="100000"/>
              </a:lnSpc>
              <a:spcBef>
                <a:spcPts val="0"/>
              </a:spcBef>
              <a:spcAft>
                <a:spcPts val="0"/>
              </a:spcAft>
              <a:buSzPts val="1100"/>
              <a:buNone/>
            </a:pPr>
            <a:r>
              <a:rPr lang="en-GB" sz="1000">
                <a:solidFill>
                  <a:schemeClr val="dk1"/>
                </a:solidFill>
                <a:latin typeface="Lato"/>
                <a:ea typeface="Lato"/>
                <a:cs typeface="Lato"/>
                <a:sym typeface="Lato"/>
              </a:rPr>
              <a:t>Leading: Wider Care Organisations in the </a:t>
            </a:r>
            <a:r>
              <a:rPr lang="en-GB" sz="1000" b="1">
                <a:solidFill>
                  <a:schemeClr val="dk1"/>
                </a:solidFill>
                <a:latin typeface="Lato"/>
                <a:ea typeface="Lato"/>
                <a:cs typeface="Lato"/>
                <a:sym typeface="Lato"/>
              </a:rPr>
              <a:t>leading </a:t>
            </a:r>
            <a:r>
              <a:rPr lang="en-GB" sz="1000">
                <a:solidFill>
                  <a:schemeClr val="dk1"/>
                </a:solidFill>
                <a:latin typeface="Lato"/>
                <a:ea typeface="Lato"/>
                <a:cs typeface="Lato"/>
                <a:sym typeface="Lato"/>
              </a:rPr>
              <a:t>band must commit to significant development activities and a portfolio of research studies. They can receive between </a:t>
            </a:r>
            <a:r>
              <a:rPr lang="en-GB" sz="1000" b="1">
                <a:solidFill>
                  <a:schemeClr val="dk1"/>
                </a:solidFill>
                <a:highlight>
                  <a:srgbClr val="FFFF00"/>
                </a:highlight>
                <a:latin typeface="Lato"/>
                <a:ea typeface="Lato"/>
                <a:cs typeface="Lato"/>
                <a:sym typeface="Lato"/>
              </a:rPr>
              <a:t>£2000 and £100,000</a:t>
            </a:r>
            <a:r>
              <a:rPr lang="en-GB" sz="1000">
                <a:solidFill>
                  <a:schemeClr val="dk1"/>
                </a:solidFill>
                <a:latin typeface="Lato"/>
                <a:ea typeface="Lato"/>
                <a:cs typeface="Lato"/>
                <a:sym typeface="Lato"/>
              </a:rPr>
              <a:t>, in addition to the retrospective SSCs. </a:t>
            </a:r>
            <a:endParaRPr sz="1000">
              <a:solidFill>
                <a:schemeClr val="dk1"/>
              </a:solidFill>
              <a:latin typeface="Lato"/>
              <a:ea typeface="Lato"/>
              <a:cs typeface="Lato"/>
              <a:sym typeface="Lato"/>
            </a:endParaRPr>
          </a:p>
          <a:p>
            <a:pPr marL="0" lvl="0" indent="0" algn="l" rtl="0">
              <a:lnSpc>
                <a:spcPct val="100000"/>
              </a:lnSpc>
              <a:spcBef>
                <a:spcPts val="0"/>
              </a:spcBef>
              <a:spcAft>
                <a:spcPts val="0"/>
              </a:spcAft>
              <a:buSzPts val="1100"/>
              <a:buNone/>
            </a:pPr>
            <a:endParaRPr sz="1000">
              <a:solidFill>
                <a:schemeClr val="dk1"/>
              </a:solidFill>
              <a:latin typeface="Lato"/>
              <a:ea typeface="Lato"/>
              <a:cs typeface="Lato"/>
              <a:sym typeface="La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3ce8dfcae75_1_7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g3ce8dfcae75_1_7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g3ce8dfcae75_1_7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3ce8dfcae75_1_7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6" name="Google Shape;636;g3ce8dfcae75_1_7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30000"/>
              </a:lnSpc>
              <a:spcBef>
                <a:spcPts val="0"/>
              </a:spcBef>
              <a:spcAft>
                <a:spcPts val="0"/>
              </a:spcAft>
              <a:buClr>
                <a:schemeClr val="dk1"/>
              </a:buClr>
              <a:buSzPts val="1100"/>
              <a:buChar char="●"/>
            </a:pPr>
            <a:r>
              <a:rPr lang="en-GB">
                <a:solidFill>
                  <a:schemeClr val="dk1"/>
                </a:solidFill>
              </a:rPr>
              <a:t>Commercial Collaborative Research involves companies working with a range of other partners. This slide provides a dashboard of key statistics from 2023/24. The dashboard is editable, so the figures can be updated. Participation in CRN-supported research in England was up 10% on the previous financial year. Part of this increase can be attributed to a particularly large commercial study, Discover Me, which recruited 102,925 participants in England.</a:t>
            </a:r>
            <a:endParaRPr/>
          </a:p>
          <a:p>
            <a:pPr marL="158750" lvl="0" indent="0" algn="l" rtl="0">
              <a:lnSpc>
                <a:spcPct val="130000"/>
              </a:lnSpc>
              <a:spcBef>
                <a:spcPts val="0"/>
              </a:spcBef>
              <a:spcAft>
                <a:spcPts val="0"/>
              </a:spcAft>
              <a:buNone/>
            </a:pPr>
            <a:endParaRPr/>
          </a:p>
          <a:p>
            <a:pPr marL="457200" lvl="0" indent="-298450" algn="l" rtl="0">
              <a:lnSpc>
                <a:spcPct val="130000"/>
              </a:lnSpc>
              <a:spcBef>
                <a:spcPts val="0"/>
              </a:spcBef>
              <a:spcAft>
                <a:spcPts val="0"/>
              </a:spcAft>
              <a:buSzPts val="1100"/>
              <a:buChar char="●"/>
            </a:pPr>
            <a:r>
              <a:rPr lang="en-GB" b="1"/>
              <a:t>952,789</a:t>
            </a:r>
            <a:r>
              <a:rPr lang="en-GB"/>
              <a:t> participants took part in health and social care research across England – that’s the equivalent of </a:t>
            </a:r>
            <a:r>
              <a:rPr lang="en-GB" b="1"/>
              <a:t>2,610</a:t>
            </a:r>
            <a:r>
              <a:rPr lang="en-GB"/>
              <a:t> per day!</a:t>
            </a:r>
            <a:endParaRPr/>
          </a:p>
          <a:p>
            <a:pPr marL="457200" lvl="0" indent="-298450" algn="l" rtl="0">
              <a:lnSpc>
                <a:spcPct val="130000"/>
              </a:lnSpc>
              <a:spcBef>
                <a:spcPts val="0"/>
              </a:spcBef>
              <a:spcAft>
                <a:spcPts val="0"/>
              </a:spcAft>
              <a:buSzPts val="1100"/>
              <a:buChar char="●"/>
            </a:pPr>
            <a:r>
              <a:rPr lang="en-GB"/>
              <a:t>This brings the total number of participants recruited over the last 5 years to </a:t>
            </a:r>
            <a:r>
              <a:rPr lang="en-GB" b="1"/>
              <a:t>5,235,635</a:t>
            </a:r>
            <a:r>
              <a:rPr lang="en-GB"/>
              <a:t>.</a:t>
            </a:r>
            <a:endParaRPr/>
          </a:p>
          <a:p>
            <a:pPr marL="457200" lvl="0" indent="-298450" algn="l" rtl="0">
              <a:lnSpc>
                <a:spcPct val="130000"/>
              </a:lnSpc>
              <a:spcBef>
                <a:spcPts val="0"/>
              </a:spcBef>
              <a:spcAft>
                <a:spcPts val="0"/>
              </a:spcAft>
              <a:buSzPts val="1100"/>
              <a:buChar char="●"/>
            </a:pPr>
            <a:r>
              <a:rPr lang="en-GB" b="1"/>
              <a:t>279,474 </a:t>
            </a:r>
            <a:r>
              <a:rPr lang="en-GB"/>
              <a:t>p</a:t>
            </a:r>
            <a:r>
              <a:rPr lang="en-GB">
                <a:solidFill>
                  <a:schemeClr val="dk1"/>
                </a:solidFill>
              </a:rPr>
              <a:t>articipants took part in primary care studies.</a:t>
            </a:r>
            <a:endParaRPr/>
          </a:p>
          <a:p>
            <a:pPr marL="457200" lvl="0" indent="-298450" algn="l" rtl="0">
              <a:lnSpc>
                <a:spcPct val="130000"/>
              </a:lnSpc>
              <a:spcBef>
                <a:spcPts val="0"/>
              </a:spcBef>
              <a:spcAft>
                <a:spcPts val="0"/>
              </a:spcAft>
              <a:buSzPts val="1100"/>
              <a:buChar char="●"/>
            </a:pPr>
            <a:r>
              <a:rPr lang="en-GB" b="1"/>
              <a:t>32,328</a:t>
            </a:r>
            <a:r>
              <a:rPr lang="en-GB"/>
              <a:t> participants took part in commercial studies sponsored by the life sciences industry.</a:t>
            </a:r>
            <a:endParaRPr/>
          </a:p>
        </p:txBody>
      </p:sp>
      <p:sp>
        <p:nvSpPr>
          <p:cNvPr id="637" name="Google Shape;637;g3ce8dfcae75_1_7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7581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3ce8dfcae75_1_8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g3ce8dfcae75_1_8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dk1"/>
              </a:buClr>
              <a:buFont typeface="Arial"/>
              <a:buNone/>
            </a:pPr>
            <a:r>
              <a:rPr lang="en-GB">
                <a:solidFill>
                  <a:schemeClr val="dk1"/>
                </a:solidFill>
              </a:rPr>
              <a:t>Over a third of all CRN-supported studies in England were commercial (39%) Of these, 1,765 were commercial contract trials and 626 were commercial collaborative research. This slide provides a dashboard of key statistics from 2023/24. The dashboard is editable, so the figures can be updated. </a:t>
            </a:r>
          </a:p>
          <a:p>
            <a:pPr marL="0" lvl="0" indent="0" algn="l" rtl="0">
              <a:spcBef>
                <a:spcPts val="0"/>
              </a:spcBef>
              <a:spcAft>
                <a:spcPts val="0"/>
              </a:spcAft>
              <a:buNone/>
            </a:pPr>
            <a:endParaRPr lang="en-GB">
              <a:solidFill>
                <a:schemeClr val="dk1"/>
              </a:solidFill>
            </a:endParaRPr>
          </a:p>
          <a:p>
            <a:pPr marL="457200" lvl="0" indent="-298450" algn="l" rtl="0">
              <a:spcBef>
                <a:spcPts val="0"/>
              </a:spcBef>
              <a:spcAft>
                <a:spcPts val="0"/>
              </a:spcAft>
              <a:buClr>
                <a:schemeClr val="dk1"/>
              </a:buClr>
              <a:buSzPts val="1100"/>
              <a:buChar char="●"/>
            </a:pPr>
            <a:r>
              <a:rPr lang="en-GB">
                <a:solidFill>
                  <a:schemeClr val="dk1"/>
                </a:solidFill>
              </a:rPr>
              <a:t>In 2022/23, </a:t>
            </a:r>
            <a:r>
              <a:rPr lang="en-GB" b="1">
                <a:solidFill>
                  <a:schemeClr val="dk1"/>
                </a:solidFill>
              </a:rPr>
              <a:t>6,318</a:t>
            </a:r>
            <a:r>
              <a:rPr lang="en-GB">
                <a:solidFill>
                  <a:schemeClr val="dk1"/>
                </a:solidFill>
              </a:rPr>
              <a:t> studies were supported by the NIHR CRN in England, of which </a:t>
            </a:r>
            <a:r>
              <a:rPr lang="en-GB" b="1">
                <a:solidFill>
                  <a:schemeClr val="dk1"/>
                </a:solidFill>
              </a:rPr>
              <a:t>1,757</a:t>
            </a:r>
            <a:r>
              <a:rPr lang="en-GB">
                <a:solidFill>
                  <a:schemeClr val="dk1"/>
                </a:solidFill>
              </a:rPr>
              <a:t> were commercial studies sponsored by the life sciences industry.</a:t>
            </a:r>
            <a:endParaRPr lang="en-GB"/>
          </a:p>
          <a:p>
            <a:pPr marL="457200" lvl="0" indent="-298450" algn="l" rtl="0">
              <a:spcBef>
                <a:spcPts val="0"/>
              </a:spcBef>
              <a:spcAft>
                <a:spcPts val="0"/>
              </a:spcAft>
              <a:buClr>
                <a:schemeClr val="dk1"/>
              </a:buClr>
              <a:buSzPts val="1100"/>
              <a:buChar char="●"/>
            </a:pPr>
            <a:r>
              <a:rPr lang="en-GB">
                <a:solidFill>
                  <a:schemeClr val="dk1"/>
                </a:solidFill>
              </a:rPr>
              <a:t>A study is counted as 'supported by NIHR CRN' if it has been open to recruitment (and therefore in receipt of NIHR CRN support) at any point in that financial year, according to the study's Actual Opening and Closure Dates.</a:t>
            </a:r>
          </a:p>
          <a:p>
            <a:pPr marL="457200" lvl="0" indent="-298450" algn="l" rtl="0">
              <a:spcBef>
                <a:spcPts val="0"/>
              </a:spcBef>
              <a:spcAft>
                <a:spcPts val="0"/>
              </a:spcAft>
              <a:buSzPts val="1100"/>
              <a:buChar char="●"/>
            </a:pPr>
            <a:r>
              <a:rPr lang="en-GB"/>
              <a:t>Patients from </a:t>
            </a:r>
            <a:r>
              <a:rPr lang="en-GB" b="1"/>
              <a:t>99.5% of NHS trusts </a:t>
            </a:r>
            <a:r>
              <a:rPr lang="en-GB"/>
              <a:t>and </a:t>
            </a:r>
            <a:r>
              <a:rPr lang="en-GB" b="1"/>
              <a:t>44% of GP practices </a:t>
            </a:r>
            <a:r>
              <a:rPr lang="en-GB"/>
              <a:t>across England took part in NIHR CRN supported research this year.</a:t>
            </a:r>
            <a:endParaRPr lang="en-GB">
              <a:solidFill>
                <a:schemeClr val="lt1"/>
              </a:solidFill>
            </a:endParaRPr>
          </a:p>
          <a:p>
            <a:pPr marL="457200" lvl="0" indent="-298450" algn="l" rtl="0">
              <a:spcBef>
                <a:spcPts val="0"/>
              </a:spcBef>
              <a:spcAft>
                <a:spcPts val="0"/>
              </a:spcAft>
              <a:buSzPts val="1100"/>
              <a:buChar char="●"/>
            </a:pPr>
            <a:r>
              <a:rPr lang="en-GB" b="1"/>
              <a:t>32,603</a:t>
            </a:r>
            <a:r>
              <a:rPr lang="en-GB" i="0" u="none" strike="noStrike" cap="none"/>
              <a:t> research participants completed the NIHR CRN’s Participant Research Experience Survey.</a:t>
            </a:r>
            <a:r>
              <a:rPr lang="en-GB" b="1" i="0" u="none" strike="noStrike" cap="none"/>
              <a:t> </a:t>
            </a:r>
            <a:r>
              <a:rPr lang="en-GB" b="1"/>
              <a:t>93</a:t>
            </a:r>
            <a:r>
              <a:rPr lang="en-GB" b="1" i="0" u="none" strike="noStrike" cap="none">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en-GB" i="0" u="none" strike="noStrike" cap="none">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said they felt valued by researchers. </a:t>
            </a:r>
            <a:r>
              <a:rPr lang="en-GB"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91</a:t>
            </a:r>
            <a:r>
              <a:rPr lang="en-GB" b="1" i="0" u="none" strike="noStrike" cap="none">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en-GB" i="0" u="none" strike="noStrike" cap="none">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would consider taking part in research again.</a:t>
            </a:r>
            <a:endParaRPr lang="en-GB"/>
          </a:p>
        </p:txBody>
      </p:sp>
      <p:sp>
        <p:nvSpPr>
          <p:cNvPr id="687" name="Google Shape;687;g3ce8dfcae75_1_8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3ce863ccd9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0" name="Google Shape;740;g3ce863ccd9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09110B-F9B9-481B-ACF9-1F5CC9B36DC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5224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87A0C4-6A23-4FF6-A2EC-8119D69BCCB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77852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GB" u="sng">
              <a:ea typeface="+mn-ea"/>
            </a:endParaRPr>
          </a:p>
          <a:p>
            <a:pPr lvl="0"/>
            <a:r>
              <a:rPr lang="en-GB" sz="1200" kern="1200">
                <a:solidFill>
                  <a:schemeClr val="tx1"/>
                </a:solidFill>
                <a:effectLst/>
                <a:latin typeface="Times New Roman" pitchFamily="18" charset="0"/>
                <a:ea typeface="ＭＳ Ｐゴシック" charset="0"/>
                <a:cs typeface="+mn-cs"/>
              </a:rPr>
              <a:t>Finally – a little bit about what I would bring to the fellowship</a:t>
            </a:r>
          </a:p>
          <a:p>
            <a:r>
              <a:rPr lang="en-GB" sz="1200" kern="1200">
                <a:solidFill>
                  <a:schemeClr val="tx1"/>
                </a:solidFill>
                <a:effectLst/>
                <a:latin typeface="Times New Roman" pitchFamily="18" charset="0"/>
                <a:ea typeface="ＭＳ Ｐゴシック" charset="0"/>
                <a:cs typeface="+mn-cs"/>
              </a:rPr>
              <a:t> </a:t>
            </a:r>
          </a:p>
          <a:p>
            <a:r>
              <a:rPr lang="en-GB" sz="1200" kern="1200">
                <a:solidFill>
                  <a:schemeClr val="tx1"/>
                </a:solidFill>
                <a:effectLst/>
                <a:latin typeface="Times New Roman" pitchFamily="18" charset="0"/>
                <a:ea typeface="ＭＳ Ｐゴシック" charset="0"/>
                <a:cs typeface="+mn-cs"/>
              </a:rPr>
              <a:t>My career progression has not been linear, I have built a range of experiences that support my aspiration to be an applied health researcher and a leader in nurse-led research. The experience gained in recent years studying OD and qualifying as a coach I believe in particular  benefit my facilitation and leadership of this type of participatory health research.</a:t>
            </a:r>
          </a:p>
          <a:p>
            <a:pPr>
              <a:defRPr/>
            </a:pPr>
            <a:endParaRPr lang="en-GB">
              <a:ea typeface="+mn-ea"/>
            </a:endParaRPr>
          </a:p>
        </p:txBody>
      </p:sp>
      <p:sp>
        <p:nvSpPr>
          <p:cNvPr id="4" name="Slide Number Placeholder 3"/>
          <p:cNvSpPr>
            <a:spLocks noGrp="1"/>
          </p:cNvSpPr>
          <p:nvPr>
            <p:ph type="sldNum" sz="quarter" idx="5"/>
          </p:nvPr>
        </p:nvSpPr>
        <p:spPr/>
        <p:txBody>
          <a:bodyPr/>
          <a:lstStyle>
            <a:lvl1pPr defTabSz="917575" eaLnBrk="0" hangingPunct="0">
              <a:defRPr sz="1100" i="1">
                <a:solidFill>
                  <a:schemeClr val="tx1"/>
                </a:solidFill>
                <a:latin typeface="Verdana" charset="0"/>
                <a:ea typeface="ＭＳ Ｐゴシック" charset="0"/>
                <a:cs typeface="Arial" charset="0"/>
              </a:defRPr>
            </a:lvl1pPr>
            <a:lvl2pPr marL="742950" indent="-285750" defTabSz="917575" eaLnBrk="0" hangingPunct="0">
              <a:defRPr sz="1100" i="1">
                <a:solidFill>
                  <a:schemeClr val="tx1"/>
                </a:solidFill>
                <a:latin typeface="Verdana" charset="0"/>
                <a:ea typeface="Arial" charset="0"/>
                <a:cs typeface="Arial" charset="0"/>
              </a:defRPr>
            </a:lvl2pPr>
            <a:lvl3pPr marL="1143000" indent="-228600" defTabSz="917575" eaLnBrk="0" hangingPunct="0">
              <a:defRPr sz="1100" i="1">
                <a:solidFill>
                  <a:schemeClr val="tx1"/>
                </a:solidFill>
                <a:latin typeface="Verdana" charset="0"/>
                <a:ea typeface="Arial" charset="0"/>
                <a:cs typeface="Arial" charset="0"/>
              </a:defRPr>
            </a:lvl3pPr>
            <a:lvl4pPr marL="1600200" indent="-228600" defTabSz="917575" eaLnBrk="0" hangingPunct="0">
              <a:defRPr sz="1100" i="1">
                <a:solidFill>
                  <a:schemeClr val="tx1"/>
                </a:solidFill>
                <a:latin typeface="Verdana" charset="0"/>
                <a:ea typeface="Arial" charset="0"/>
                <a:cs typeface="Arial" charset="0"/>
              </a:defRPr>
            </a:lvl4pPr>
            <a:lvl5pPr marL="2057400" indent="-228600" defTabSz="917575" eaLnBrk="0" hangingPunct="0">
              <a:defRPr sz="1100" i="1">
                <a:solidFill>
                  <a:schemeClr val="tx1"/>
                </a:solidFill>
                <a:latin typeface="Verdana" charset="0"/>
                <a:ea typeface="Arial" charset="0"/>
                <a:cs typeface="Arial" charset="0"/>
              </a:defRPr>
            </a:lvl5pPr>
            <a:lvl6pPr marL="25146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6pPr>
            <a:lvl7pPr marL="29718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7pPr>
            <a:lvl8pPr marL="34290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8pPr>
            <a:lvl9pPr marL="38862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9pPr>
          </a:lstStyle>
          <a:p>
            <a:pPr marL="0" marR="0" lvl="0" indent="0" algn="r" defTabSz="917575" rtl="0" eaLnBrk="0" fontAlgn="auto" latinLnBrk="0" hangingPunct="0">
              <a:lnSpc>
                <a:spcPct val="100000"/>
              </a:lnSpc>
              <a:spcBef>
                <a:spcPts val="0"/>
              </a:spcBef>
              <a:spcAft>
                <a:spcPts val="0"/>
              </a:spcAft>
              <a:buClrTx/>
              <a:buSzTx/>
              <a:buFontTx/>
              <a:buNone/>
              <a:tabLst/>
              <a:defRPr/>
            </a:pPr>
            <a:fld id="{520951A3-D811-554C-B6EE-C910B71ABA51}" type="slidenum">
              <a:rPr kumimoji="0" lang="en-GB" sz="1000" b="0" i="1" u="none" strike="noStrike" kern="1200" cap="none" spc="0" normalizeH="0" baseline="0" noProof="0">
                <a:ln>
                  <a:noFill/>
                </a:ln>
                <a:solidFill>
                  <a:prstClr val="black"/>
                </a:solidFill>
                <a:effectLst/>
                <a:uLnTx/>
                <a:uFillTx/>
                <a:latin typeface="Times New Roman" charset="0"/>
                <a:ea typeface="ＭＳ Ｐゴシック" charset="0"/>
                <a:cs typeface="Arial" charset="0"/>
              </a:rPr>
              <a:pPr marL="0" marR="0" lvl="0" indent="0" algn="r" defTabSz="917575" rtl="0" eaLnBrk="0" fontAlgn="auto" latinLnBrk="0" hangingPunct="0">
                <a:lnSpc>
                  <a:spcPct val="100000"/>
                </a:lnSpc>
                <a:spcBef>
                  <a:spcPts val="0"/>
                </a:spcBef>
                <a:spcAft>
                  <a:spcPts val="0"/>
                </a:spcAft>
                <a:buClrTx/>
                <a:buSzTx/>
                <a:buFontTx/>
                <a:buNone/>
                <a:tabLst/>
                <a:defRPr/>
              </a:pPr>
              <a:t>31</a:t>
            </a:fld>
            <a:endParaRPr kumimoji="0" lang="en-GB" sz="1000" b="0" i="1" u="none" strike="noStrike" kern="1200" cap="none" spc="0" normalizeH="0" baseline="0" noProof="0">
              <a:ln>
                <a:noFill/>
              </a:ln>
              <a:solidFill>
                <a:prstClr val="black"/>
              </a:solidFill>
              <a:effectLst/>
              <a:uLnTx/>
              <a:uFillTx/>
              <a:latin typeface="Times New Roman" charset="0"/>
              <a:ea typeface="ＭＳ Ｐゴシック" charset="0"/>
              <a:cs typeface="Arial" charset="0"/>
            </a:endParaRPr>
          </a:p>
        </p:txBody>
      </p:sp>
    </p:spTree>
    <p:extLst>
      <p:ext uri="{BB962C8B-B14F-4D97-AF65-F5344CB8AC3E}">
        <p14:creationId xmlns:p14="http://schemas.microsoft.com/office/powerpoint/2010/main" val="35673001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GB" u="sng">
              <a:ea typeface="+mn-ea"/>
            </a:endParaRPr>
          </a:p>
          <a:p>
            <a:pPr lvl="0"/>
            <a:r>
              <a:rPr lang="en-GB" sz="1200" kern="1200">
                <a:solidFill>
                  <a:schemeClr val="tx1"/>
                </a:solidFill>
                <a:effectLst/>
                <a:latin typeface="Times New Roman" pitchFamily="18" charset="0"/>
                <a:ea typeface="ＭＳ Ｐゴシック" charset="0"/>
                <a:cs typeface="+mn-cs"/>
              </a:rPr>
              <a:t>Finally – a little bit about what I would bring to the fellowship</a:t>
            </a:r>
          </a:p>
          <a:p>
            <a:r>
              <a:rPr lang="en-GB" sz="1200" kern="1200">
                <a:solidFill>
                  <a:schemeClr val="tx1"/>
                </a:solidFill>
                <a:effectLst/>
                <a:latin typeface="Times New Roman" pitchFamily="18" charset="0"/>
                <a:ea typeface="ＭＳ Ｐゴシック" charset="0"/>
                <a:cs typeface="+mn-cs"/>
              </a:rPr>
              <a:t> </a:t>
            </a:r>
          </a:p>
          <a:p>
            <a:r>
              <a:rPr lang="en-GB" sz="1200" kern="1200">
                <a:solidFill>
                  <a:schemeClr val="tx1"/>
                </a:solidFill>
                <a:effectLst/>
                <a:latin typeface="Times New Roman" pitchFamily="18" charset="0"/>
                <a:ea typeface="ＭＳ Ｐゴシック" charset="0"/>
                <a:cs typeface="+mn-cs"/>
              </a:rPr>
              <a:t>My career progression has not been linear, I have built a range of experiences that support my aspiration to be an applied health researcher and a leader in nurse-led research. The experience gained in recent years studying OD and qualifying as a coach I believe in particular  benefit my facilitation and leadership of this type of participatory health research.</a:t>
            </a:r>
          </a:p>
          <a:p>
            <a:pPr>
              <a:defRPr/>
            </a:pPr>
            <a:endParaRPr lang="en-GB">
              <a:ea typeface="+mn-ea"/>
            </a:endParaRPr>
          </a:p>
        </p:txBody>
      </p:sp>
      <p:sp>
        <p:nvSpPr>
          <p:cNvPr id="4" name="Slide Number Placeholder 3"/>
          <p:cNvSpPr>
            <a:spLocks noGrp="1"/>
          </p:cNvSpPr>
          <p:nvPr>
            <p:ph type="sldNum" sz="quarter" idx="5"/>
          </p:nvPr>
        </p:nvSpPr>
        <p:spPr/>
        <p:txBody>
          <a:bodyPr/>
          <a:lstStyle>
            <a:lvl1pPr defTabSz="917575" eaLnBrk="0" hangingPunct="0">
              <a:defRPr sz="1100" i="1">
                <a:solidFill>
                  <a:schemeClr val="tx1"/>
                </a:solidFill>
                <a:latin typeface="Verdana" charset="0"/>
                <a:ea typeface="ＭＳ Ｐゴシック" charset="0"/>
                <a:cs typeface="Arial" charset="0"/>
              </a:defRPr>
            </a:lvl1pPr>
            <a:lvl2pPr marL="742950" indent="-285750" defTabSz="917575" eaLnBrk="0" hangingPunct="0">
              <a:defRPr sz="1100" i="1">
                <a:solidFill>
                  <a:schemeClr val="tx1"/>
                </a:solidFill>
                <a:latin typeface="Verdana" charset="0"/>
                <a:ea typeface="Arial" charset="0"/>
                <a:cs typeface="Arial" charset="0"/>
              </a:defRPr>
            </a:lvl2pPr>
            <a:lvl3pPr marL="1143000" indent="-228600" defTabSz="917575" eaLnBrk="0" hangingPunct="0">
              <a:defRPr sz="1100" i="1">
                <a:solidFill>
                  <a:schemeClr val="tx1"/>
                </a:solidFill>
                <a:latin typeface="Verdana" charset="0"/>
                <a:ea typeface="Arial" charset="0"/>
                <a:cs typeface="Arial" charset="0"/>
              </a:defRPr>
            </a:lvl3pPr>
            <a:lvl4pPr marL="1600200" indent="-228600" defTabSz="917575" eaLnBrk="0" hangingPunct="0">
              <a:defRPr sz="1100" i="1">
                <a:solidFill>
                  <a:schemeClr val="tx1"/>
                </a:solidFill>
                <a:latin typeface="Verdana" charset="0"/>
                <a:ea typeface="Arial" charset="0"/>
                <a:cs typeface="Arial" charset="0"/>
              </a:defRPr>
            </a:lvl4pPr>
            <a:lvl5pPr marL="2057400" indent="-228600" defTabSz="917575" eaLnBrk="0" hangingPunct="0">
              <a:defRPr sz="1100" i="1">
                <a:solidFill>
                  <a:schemeClr val="tx1"/>
                </a:solidFill>
                <a:latin typeface="Verdana" charset="0"/>
                <a:ea typeface="Arial" charset="0"/>
                <a:cs typeface="Arial" charset="0"/>
              </a:defRPr>
            </a:lvl5pPr>
            <a:lvl6pPr marL="25146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6pPr>
            <a:lvl7pPr marL="29718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7pPr>
            <a:lvl8pPr marL="34290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8pPr>
            <a:lvl9pPr marL="38862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9pPr>
          </a:lstStyle>
          <a:p>
            <a:pPr marL="0" marR="0" lvl="0" indent="0" algn="r" defTabSz="917575" rtl="0" eaLnBrk="0" fontAlgn="auto" latinLnBrk="0" hangingPunct="0">
              <a:lnSpc>
                <a:spcPct val="100000"/>
              </a:lnSpc>
              <a:spcBef>
                <a:spcPts val="0"/>
              </a:spcBef>
              <a:spcAft>
                <a:spcPts val="0"/>
              </a:spcAft>
              <a:buClrTx/>
              <a:buSzTx/>
              <a:buFontTx/>
              <a:buNone/>
              <a:tabLst/>
              <a:defRPr/>
            </a:pPr>
            <a:fld id="{520951A3-D811-554C-B6EE-C910B71ABA51}" type="slidenum">
              <a:rPr kumimoji="0" lang="en-GB" sz="1000" b="0" i="1" u="none" strike="noStrike" kern="1200" cap="none" spc="0" normalizeH="0" baseline="0" noProof="0">
                <a:ln>
                  <a:noFill/>
                </a:ln>
                <a:solidFill>
                  <a:prstClr val="black"/>
                </a:solidFill>
                <a:effectLst/>
                <a:uLnTx/>
                <a:uFillTx/>
                <a:latin typeface="Times New Roman" charset="0"/>
                <a:ea typeface="ＭＳ Ｐゴシック" charset="0"/>
                <a:cs typeface="Arial" charset="0"/>
              </a:rPr>
              <a:pPr marL="0" marR="0" lvl="0" indent="0" algn="r" defTabSz="917575" rtl="0" eaLnBrk="0" fontAlgn="auto" latinLnBrk="0" hangingPunct="0">
                <a:lnSpc>
                  <a:spcPct val="100000"/>
                </a:lnSpc>
                <a:spcBef>
                  <a:spcPts val="0"/>
                </a:spcBef>
                <a:spcAft>
                  <a:spcPts val="0"/>
                </a:spcAft>
                <a:buClrTx/>
                <a:buSzTx/>
                <a:buFontTx/>
                <a:buNone/>
                <a:tabLst/>
                <a:defRPr/>
              </a:pPr>
              <a:t>32</a:t>
            </a:fld>
            <a:endParaRPr kumimoji="0" lang="en-GB" sz="1000" b="0" i="1" u="none" strike="noStrike" kern="1200" cap="none" spc="0" normalizeH="0" baseline="0" noProof="0">
              <a:ln>
                <a:noFill/>
              </a:ln>
              <a:solidFill>
                <a:prstClr val="black"/>
              </a:solidFill>
              <a:effectLst/>
              <a:uLnTx/>
              <a:uFillTx/>
              <a:latin typeface="Times New Roman" charset="0"/>
              <a:ea typeface="ＭＳ Ｐゴシック" charset="0"/>
              <a:cs typeface="Arial" charset="0"/>
            </a:endParaRPr>
          </a:p>
        </p:txBody>
      </p:sp>
    </p:spTree>
    <p:extLst>
      <p:ext uri="{BB962C8B-B14F-4D97-AF65-F5344CB8AC3E}">
        <p14:creationId xmlns:p14="http://schemas.microsoft.com/office/powerpoint/2010/main" val="3314651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7BA95-4C80-C4E1-EB38-79D3D8F575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9CFCA-8A74-47D7-40FB-F05CFE4A2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B661D2-CF43-B3D0-92A2-61FDD5945CC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6EFFD7D-7401-94E5-D858-58B6271FDFC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87A0C4-6A23-4FF6-A2EC-8119D69BCCB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84615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xfrm>
            <a:off x="101600" y="750888"/>
            <a:ext cx="6602413" cy="3714750"/>
          </a:xfrm>
          <a:ln/>
        </p:spPr>
      </p:sp>
      <p:sp>
        <p:nvSpPr>
          <p:cNvPr id="3" name="Notes Placeholder 2"/>
          <p:cNvSpPr>
            <a:spLocks noGrp="1"/>
          </p:cNvSpPr>
          <p:nvPr>
            <p:ph type="body" idx="1"/>
          </p:nvPr>
        </p:nvSpPr>
        <p:spPr/>
        <p:txBody>
          <a:bodyPr>
            <a:normAutofit/>
          </a:bodyPr>
          <a:lstStyle/>
          <a:p>
            <a:pPr>
              <a:defRPr/>
            </a:pPr>
            <a:endParaRPr lang="en-GB" u="sng">
              <a:ea typeface="+mn-ea"/>
            </a:endParaRPr>
          </a:p>
          <a:p>
            <a:pPr>
              <a:defRPr/>
            </a:pPr>
            <a:endParaRPr lang="en-GB">
              <a:ea typeface="+mn-ea"/>
            </a:endParaRPr>
          </a:p>
        </p:txBody>
      </p:sp>
      <p:sp>
        <p:nvSpPr>
          <p:cNvPr id="4" name="Slide Number Placeholder 3"/>
          <p:cNvSpPr>
            <a:spLocks noGrp="1"/>
          </p:cNvSpPr>
          <p:nvPr>
            <p:ph type="sldNum" sz="quarter" idx="5"/>
          </p:nvPr>
        </p:nvSpPr>
        <p:spPr/>
        <p:txBody>
          <a:bodyPr/>
          <a:lstStyle>
            <a:lvl1pPr defTabSz="917575" eaLnBrk="0" hangingPunct="0">
              <a:defRPr sz="1100" i="1">
                <a:solidFill>
                  <a:schemeClr val="tx1"/>
                </a:solidFill>
                <a:latin typeface="Verdana" charset="0"/>
                <a:ea typeface="ＭＳ Ｐゴシック" charset="0"/>
                <a:cs typeface="Arial" charset="0"/>
              </a:defRPr>
            </a:lvl1pPr>
            <a:lvl2pPr marL="742950" indent="-285750" defTabSz="917575" eaLnBrk="0" hangingPunct="0">
              <a:defRPr sz="1100" i="1">
                <a:solidFill>
                  <a:schemeClr val="tx1"/>
                </a:solidFill>
                <a:latin typeface="Verdana" charset="0"/>
                <a:ea typeface="Arial" charset="0"/>
                <a:cs typeface="Arial" charset="0"/>
              </a:defRPr>
            </a:lvl2pPr>
            <a:lvl3pPr marL="1143000" indent="-228600" defTabSz="917575" eaLnBrk="0" hangingPunct="0">
              <a:defRPr sz="1100" i="1">
                <a:solidFill>
                  <a:schemeClr val="tx1"/>
                </a:solidFill>
                <a:latin typeface="Verdana" charset="0"/>
                <a:ea typeface="Arial" charset="0"/>
                <a:cs typeface="Arial" charset="0"/>
              </a:defRPr>
            </a:lvl3pPr>
            <a:lvl4pPr marL="1600200" indent="-228600" defTabSz="917575" eaLnBrk="0" hangingPunct="0">
              <a:defRPr sz="1100" i="1">
                <a:solidFill>
                  <a:schemeClr val="tx1"/>
                </a:solidFill>
                <a:latin typeface="Verdana" charset="0"/>
                <a:ea typeface="Arial" charset="0"/>
                <a:cs typeface="Arial" charset="0"/>
              </a:defRPr>
            </a:lvl4pPr>
            <a:lvl5pPr marL="2057400" indent="-228600" defTabSz="917575" eaLnBrk="0" hangingPunct="0">
              <a:defRPr sz="1100" i="1">
                <a:solidFill>
                  <a:schemeClr val="tx1"/>
                </a:solidFill>
                <a:latin typeface="Verdana" charset="0"/>
                <a:ea typeface="Arial" charset="0"/>
                <a:cs typeface="Arial" charset="0"/>
              </a:defRPr>
            </a:lvl5pPr>
            <a:lvl6pPr marL="25146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6pPr>
            <a:lvl7pPr marL="29718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7pPr>
            <a:lvl8pPr marL="34290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8pPr>
            <a:lvl9pPr marL="3886200" indent="-228600" defTabSz="917575" eaLnBrk="0" fontAlgn="base" hangingPunct="0">
              <a:spcBef>
                <a:spcPct val="0"/>
              </a:spcBef>
              <a:spcAft>
                <a:spcPct val="0"/>
              </a:spcAft>
              <a:defRPr sz="1100" i="1">
                <a:solidFill>
                  <a:schemeClr val="tx1"/>
                </a:solidFill>
                <a:latin typeface="Verdana" charset="0"/>
                <a:ea typeface="Arial" charset="0"/>
                <a:cs typeface="Arial" charset="0"/>
              </a:defRPr>
            </a:lvl9pPr>
          </a:lstStyle>
          <a:p>
            <a:pPr marL="0" marR="0" lvl="0" indent="0" algn="r" defTabSz="917575" rtl="0" eaLnBrk="0" fontAlgn="auto" latinLnBrk="0" hangingPunct="0">
              <a:lnSpc>
                <a:spcPct val="100000"/>
              </a:lnSpc>
              <a:spcBef>
                <a:spcPts val="0"/>
              </a:spcBef>
              <a:spcAft>
                <a:spcPts val="0"/>
              </a:spcAft>
              <a:buClrTx/>
              <a:buSzTx/>
              <a:buFontTx/>
              <a:buNone/>
              <a:tabLst/>
              <a:defRPr/>
            </a:pPr>
            <a:fld id="{520951A3-D811-554C-B6EE-C910B71ABA51}" type="slidenum">
              <a:rPr kumimoji="0" lang="en-GB" sz="1000" b="0" i="1" u="none" strike="noStrike" kern="1200" cap="none" spc="0" normalizeH="0" baseline="0" noProof="0">
                <a:ln>
                  <a:noFill/>
                </a:ln>
                <a:solidFill>
                  <a:prstClr val="black"/>
                </a:solidFill>
                <a:effectLst/>
                <a:uLnTx/>
                <a:uFillTx/>
                <a:latin typeface="Times New Roman" charset="0"/>
                <a:ea typeface="ＭＳ Ｐゴシック" charset="0"/>
                <a:cs typeface="Arial" charset="0"/>
              </a:rPr>
              <a:pPr marL="0" marR="0" lvl="0" indent="0" algn="r" defTabSz="917575" rtl="0" eaLnBrk="0" fontAlgn="auto" latinLnBrk="0" hangingPunct="0">
                <a:lnSpc>
                  <a:spcPct val="100000"/>
                </a:lnSpc>
                <a:spcBef>
                  <a:spcPts val="0"/>
                </a:spcBef>
                <a:spcAft>
                  <a:spcPts val="0"/>
                </a:spcAft>
                <a:buClrTx/>
                <a:buSzTx/>
                <a:buFontTx/>
                <a:buNone/>
                <a:tabLst/>
                <a:defRPr/>
              </a:pPr>
              <a:t>34</a:t>
            </a:fld>
            <a:endParaRPr kumimoji="0" lang="en-GB" sz="1000" b="0" i="1" u="none" strike="noStrike" kern="1200" cap="none" spc="0" normalizeH="0" baseline="0" noProof="0">
              <a:ln>
                <a:noFill/>
              </a:ln>
              <a:solidFill>
                <a:prstClr val="black"/>
              </a:solidFill>
              <a:effectLst/>
              <a:uLnTx/>
              <a:uFillTx/>
              <a:latin typeface="Times New Roman" charset="0"/>
              <a:ea typeface="ＭＳ Ｐゴシック" charset="0"/>
              <a:cs typeface="Arial" charset="0"/>
            </a:endParaRPr>
          </a:p>
        </p:txBody>
      </p:sp>
    </p:spTree>
    <p:extLst>
      <p:ext uri="{BB962C8B-B14F-4D97-AF65-F5344CB8AC3E}">
        <p14:creationId xmlns:p14="http://schemas.microsoft.com/office/powerpoint/2010/main" val="40953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09110B-F9B9-481B-ACF9-1F5CC9B36DC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9273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ad335090d4_0_5:notes"/>
          <p:cNvSpPr txBox="1">
            <a:spLocks noGrp="1"/>
          </p:cNvSpPr>
          <p:nvPr>
            <p:ph type="body" idx="1"/>
          </p:nvPr>
        </p:nvSpPr>
        <p:spPr>
          <a:xfrm>
            <a:off x="679292" y="4714399"/>
            <a:ext cx="5434330" cy="446627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g2ad335090d4_0_5:notes"/>
          <p:cNvSpPr>
            <a:spLocks noGrp="1" noRot="1" noChangeAspect="1"/>
          </p:cNvSpPr>
          <p:nvPr>
            <p:ph type="sldImg" idx="2"/>
          </p:nvPr>
        </p:nvSpPr>
        <p:spPr>
          <a:xfrm>
            <a:off x="88900" y="744538"/>
            <a:ext cx="6615113"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57478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4550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a:t>NIHR supports the development of research capacity and capability of people working in health and care from all backgrounds and roles. The range of opportunities caters for those supporting research delivery, those seeking to embed research in their health or care service careers and for those wanting a careers as researchers. The NIHR RDN supports practitioner/clinician researchers - people who embed research within their mainly clinical or care roles.</a:t>
            </a:r>
            <a:endParaRPr/>
          </a:p>
          <a:p>
            <a:pPr marL="0" lvl="0" indent="0" algn="l" rtl="0">
              <a:lnSpc>
                <a:spcPct val="115000"/>
              </a:lnSpc>
              <a:spcBef>
                <a:spcPts val="0"/>
              </a:spcBef>
              <a:spcAft>
                <a:spcPts val="0"/>
              </a:spcAft>
              <a:buClr>
                <a:schemeClr val="dk1"/>
              </a:buClr>
              <a:buSzPts val="1100"/>
              <a:buFont typeface="Arial"/>
              <a:buNone/>
            </a:pPr>
            <a:r>
              <a:rPr lang="en-GB"/>
              <a:t>The NIHR Academy provides a range of awards for people seeking to commit a significant part of their time to research. These awards span all levels from first introduction to research up to full professorial posts.</a:t>
            </a:r>
            <a:endParaRPr/>
          </a:p>
          <a:p>
            <a:pPr marL="0" lvl="0" indent="0" algn="l" rtl="0">
              <a:lnSpc>
                <a:spcPct val="100000"/>
              </a:lnSpc>
              <a:spcBef>
                <a:spcPts val="0"/>
              </a:spcBef>
              <a:spcAft>
                <a:spcPts val="0"/>
              </a:spcAft>
              <a:buSzPts val="1400"/>
              <a:buNone/>
            </a:pPr>
            <a:r>
              <a:rPr lang="en-GB"/>
              <a:t>In addition, research capacity development is embedding across the NIHR system, including Research Programmes and Research Infrastructure</a:t>
            </a:r>
            <a:endParaRPr/>
          </a:p>
        </p:txBody>
      </p:sp>
      <p:sp>
        <p:nvSpPr>
          <p:cNvPr id="168" name="Google Shape;16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87098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Introduce NIHR clinical academic pathway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15EB0-B542-47F1-ABF2-160AF6208E7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355156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C887D-3081-3E3F-526E-2321A24E1D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55430-9725-93CD-7504-7D7CF3A65A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8CE146-98EE-3545-6D8F-21BCA75EDB02}"/>
              </a:ext>
            </a:extLst>
          </p:cNvPr>
          <p:cNvSpPr>
            <a:spLocks noGrp="1"/>
          </p:cNvSpPr>
          <p:nvPr>
            <p:ph type="body" idx="1"/>
          </p:nvPr>
        </p:nvSpPr>
        <p:spPr/>
        <p:txBody>
          <a:bodyPr/>
          <a:lstStyle/>
          <a:p>
            <a:r>
              <a:rPr lang="en-GB"/>
              <a:t>Introduce NIHR clinical academic pathway</a:t>
            </a:r>
          </a:p>
        </p:txBody>
      </p:sp>
      <p:sp>
        <p:nvSpPr>
          <p:cNvPr id="4" name="Slide Number Placeholder 3">
            <a:extLst>
              <a:ext uri="{FF2B5EF4-FFF2-40B4-BE49-F238E27FC236}">
                <a16:creationId xmlns:a16="http://schemas.microsoft.com/office/drawing/2014/main" id="{44E1E72A-0FA3-1BC4-BAE1-420163D34E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15EB0-B542-47F1-ABF2-160AF6208E7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248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5513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Segoe UI" panose="020B0502040204020203" pitchFamily="34" charset="0"/>
                <a:cs typeface="Segoe UI" panose="020B0502040204020203" pitchFamily="34" charset="0"/>
              </a:rPr>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805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202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23" name="Google Shape;523;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3ce8dfcae75_1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3ce8dfcae75_1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r>
              <a:rPr lang="en-GB" sz="1000">
                <a:solidFill>
                  <a:schemeClr val="dk1"/>
                </a:solidFill>
                <a:latin typeface="Lato"/>
                <a:ea typeface="Lato"/>
                <a:cs typeface="Lato"/>
                <a:sym typeface="Lato"/>
              </a:rPr>
              <a:t>Mention the RDN Board - The Research Delivery Network (RDN) Board operates a joint leadership model for the RDN and is made up of:</a:t>
            </a:r>
            <a:endParaRPr sz="1000">
              <a:solidFill>
                <a:schemeClr val="dk1"/>
              </a:solidFill>
              <a:latin typeface="Lato"/>
              <a:ea typeface="Lato"/>
              <a:cs typeface="Lato"/>
              <a:sym typeface="Lato"/>
            </a:endParaRPr>
          </a:p>
          <a:p>
            <a:pPr marL="457200" lvl="0" indent="-292100" algn="l" rtl="0">
              <a:spcBef>
                <a:spcPts val="1000"/>
              </a:spcBef>
              <a:spcAft>
                <a:spcPts val="0"/>
              </a:spcAft>
              <a:buClr>
                <a:schemeClr val="dk1"/>
              </a:buClr>
              <a:buSzPts val="1000"/>
              <a:buFont typeface="Lato"/>
              <a:buChar char="-"/>
            </a:pPr>
            <a:r>
              <a:rPr lang="en-GB" sz="1000">
                <a:solidFill>
                  <a:schemeClr val="dk1"/>
                </a:solidFill>
                <a:latin typeface="Lato"/>
                <a:ea typeface="Lato"/>
                <a:cs typeface="Lato"/>
                <a:sym typeface="Lato"/>
              </a:rPr>
              <a:t>RDN Coordinating Centre Directors</a:t>
            </a:r>
            <a:endParaRPr sz="1000">
              <a:solidFill>
                <a:schemeClr val="dk1"/>
              </a:solidFill>
              <a:latin typeface="Lato"/>
              <a:ea typeface="Lato"/>
              <a:cs typeface="Lato"/>
              <a:sym typeface="Lato"/>
            </a:endParaRPr>
          </a:p>
          <a:p>
            <a:pPr marL="457200" lvl="0" indent="-292100" algn="l" rtl="0">
              <a:spcBef>
                <a:spcPts val="0"/>
              </a:spcBef>
              <a:spcAft>
                <a:spcPts val="0"/>
              </a:spcAft>
              <a:buClr>
                <a:schemeClr val="dk1"/>
              </a:buClr>
              <a:buSzPts val="1000"/>
              <a:buFont typeface="Lato"/>
              <a:buChar char="-"/>
            </a:pPr>
            <a:r>
              <a:rPr lang="en-GB" sz="1000">
                <a:solidFill>
                  <a:schemeClr val="dk1"/>
                </a:solidFill>
                <a:latin typeface="Lato"/>
                <a:ea typeface="Lato"/>
                <a:cs typeface="Lato"/>
                <a:sym typeface="Lato"/>
              </a:rPr>
              <a:t>Network Directors from each of the 12 Regional Research Delivery Networks (RRDNs)</a:t>
            </a:r>
            <a:endParaRPr sz="1000">
              <a:solidFill>
                <a:schemeClr val="dk1"/>
              </a:solidFill>
              <a:latin typeface="Lato"/>
              <a:ea typeface="Lato"/>
              <a:cs typeface="Lato"/>
              <a:sym typeface="Lato"/>
            </a:endParaRPr>
          </a:p>
          <a:p>
            <a:pPr marL="457200" lvl="0" indent="-292100" algn="l" rtl="0">
              <a:spcBef>
                <a:spcPts val="0"/>
              </a:spcBef>
              <a:spcAft>
                <a:spcPts val="0"/>
              </a:spcAft>
              <a:buClr>
                <a:schemeClr val="dk1"/>
              </a:buClr>
              <a:buSzPts val="1000"/>
              <a:buFont typeface="Lato"/>
              <a:buChar char="-"/>
            </a:pPr>
            <a:r>
              <a:rPr lang="en-GB" sz="1000">
                <a:solidFill>
                  <a:schemeClr val="dk1"/>
                </a:solidFill>
                <a:latin typeface="Lato"/>
                <a:ea typeface="Lato"/>
                <a:cs typeface="Lato"/>
                <a:sym typeface="Lato"/>
              </a:rPr>
              <a:t>representatives from DHSC</a:t>
            </a:r>
            <a:endParaRPr sz="10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The Board sets the Network’s direction, develops strategies and plans and ensures consistency in their implementation at national and regional level.</a:t>
            </a:r>
            <a:endParaRPr sz="1000">
              <a:solidFill>
                <a:schemeClr val="dk1"/>
              </a:solidFill>
              <a:latin typeface="Lato"/>
              <a:ea typeface="Lato"/>
              <a:cs typeface="Lato"/>
              <a:sym typeface="Lato"/>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ce8dfcae75_1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3ce8dfcae75_1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Talk around the 3 Government shifts: hospital to community, analogue to digital, sickness to prevention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2.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image" Target="../media/image16.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1.emf"/><Relationship Id="rId1" Type="http://schemas.openxmlformats.org/officeDocument/2006/relationships/slideMaster" Target="../slideMasters/slideMaster2.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4.emf"/><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26.emf"/><Relationship Id="rId4" Type="http://schemas.openxmlformats.org/officeDocument/2006/relationships/image" Target="../media/image25.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7.emf"/><Relationship Id="rId1" Type="http://schemas.openxmlformats.org/officeDocument/2006/relationships/slideMaster" Target="../slideMasters/slideMaster2.xml"/><Relationship Id="rId6" Type="http://schemas.openxmlformats.org/officeDocument/2006/relationships/image" Target="../media/image29.emf"/><Relationship Id="rId5" Type="http://schemas.openxmlformats.org/officeDocument/2006/relationships/image" Target="../media/image28.pn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1.emf"/><Relationship Id="rId1" Type="http://schemas.openxmlformats.org/officeDocument/2006/relationships/slideMaster" Target="../slideMasters/slideMaster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2.emf"/><Relationship Id="rId1" Type="http://schemas.openxmlformats.org/officeDocument/2006/relationships/slideMaster" Target="../slideMasters/slideMaster2.xml"/><Relationship Id="rId6" Type="http://schemas.openxmlformats.org/officeDocument/2006/relationships/image" Target="../media/image22.emf"/><Relationship Id="rId5" Type="http://schemas.openxmlformats.org/officeDocument/2006/relationships/image" Target="../media/image33.emf"/><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7.emf"/><Relationship Id="rId4" Type="http://schemas.openxmlformats.org/officeDocument/2006/relationships/image" Target="../media/image16.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Master" Target="../slideMasters/slideMaster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4.png"/><Relationship Id="rId1" Type="http://schemas.openxmlformats.org/officeDocument/2006/relationships/slideMaster" Target="../slideMasters/slideMaster5.xml"/><Relationship Id="rId4" Type="http://schemas.openxmlformats.org/officeDocument/2006/relationships/image" Target="../media/image38.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Master" Target="../slideMasters/slideMaster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2.png"/><Relationship Id="rId5" Type="http://schemas.openxmlformats.org/officeDocument/2006/relationships/image" Target="../media/image47.png"/><Relationship Id="rId4" Type="http://schemas.openxmlformats.org/officeDocument/2006/relationships/image" Target="../media/image4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Master" Target="../slideMasters/slideMaster5.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2.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0.png"/><Relationship Id="rId1" Type="http://schemas.openxmlformats.org/officeDocument/2006/relationships/slideMaster" Target="../slideMasters/slideMaster5.xml"/><Relationship Id="rId6" Type="http://schemas.openxmlformats.org/officeDocument/2006/relationships/image" Target="../media/image43.png"/><Relationship Id="rId5" Type="http://schemas.openxmlformats.org/officeDocument/2006/relationships/image" Target="../media/image51.png"/><Relationship Id="rId4" Type="http://schemas.openxmlformats.org/officeDocument/2006/relationships/image" Target="../media/image42.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Master" Target="../slideMasters/slideMaster5.xml"/><Relationship Id="rId6" Type="http://schemas.openxmlformats.org/officeDocument/2006/relationships/image" Target="../media/image40.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nt 2 Column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F516FD-E4AF-4BA2-902A-DA4674655726}"/>
              </a:ext>
              <a:ext uri="{C183D7F6-B498-43B3-948B-1728B52AA6E4}">
                <adec:decorative xmlns:adec="http://schemas.microsoft.com/office/drawing/2017/decorative" val="1"/>
              </a:ext>
            </a:extLst>
          </p:cNvPr>
          <p:cNvSpPr/>
          <p:nvPr userDrawn="1"/>
        </p:nvSpPr>
        <p:spPr>
          <a:xfrm>
            <a:off x="0" y="1"/>
            <a:ext cx="16256000" cy="1533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07F0F480-E13D-4322-ADF4-56769DC5AFF3}"/>
              </a:ext>
            </a:extLst>
          </p:cNvPr>
          <p:cNvSpPr>
            <a:spLocks noGrp="1"/>
          </p:cNvSpPr>
          <p:nvPr>
            <p:ph type="title" hasCustomPrompt="1"/>
          </p:nvPr>
        </p:nvSpPr>
        <p:spPr>
          <a:xfrm>
            <a:off x="1666240" y="254000"/>
            <a:ext cx="13381723" cy="1031701"/>
          </a:xfrm>
        </p:spPr>
        <p:txBody>
          <a:bodyPr anchor="ctr"/>
          <a:lstStyle>
            <a:lvl1pPr algn="r">
              <a:lnSpc>
                <a:spcPct val="100000"/>
              </a:lnSpc>
              <a:defRPr spc="-27" baseline="0">
                <a:solidFill>
                  <a:schemeClr val="bg1"/>
                </a:solidFill>
              </a:defRPr>
            </a:lvl1pPr>
          </a:lstStyle>
          <a:p>
            <a:r>
              <a:rPr lang="en-US"/>
              <a:t>Click to add title</a:t>
            </a:r>
          </a:p>
        </p:txBody>
      </p:sp>
      <p:sp>
        <p:nvSpPr>
          <p:cNvPr id="12" name="Text Placeholder 30">
            <a:extLst>
              <a:ext uri="{FF2B5EF4-FFF2-40B4-BE49-F238E27FC236}">
                <a16:creationId xmlns:a16="http://schemas.microsoft.com/office/drawing/2014/main" id="{7F0BA818-CA3B-46FD-9A79-7BDC1D9CA710}"/>
              </a:ext>
            </a:extLst>
          </p:cNvPr>
          <p:cNvSpPr>
            <a:spLocks noGrp="1"/>
          </p:cNvSpPr>
          <p:nvPr>
            <p:ph type="body" sz="quarter" idx="14" hasCustomPrompt="1"/>
          </p:nvPr>
        </p:nvSpPr>
        <p:spPr>
          <a:xfrm>
            <a:off x="1612324" y="2352185"/>
            <a:ext cx="6342285" cy="796805"/>
          </a:xfrm>
          <a:prstGeom prst="rect">
            <a:avLst/>
          </a:prstGeom>
        </p:spPr>
        <p:txBody>
          <a:bodyPr/>
          <a:lstStyle>
            <a:lvl1pPr marL="0" indent="0">
              <a:buNone/>
              <a:defRPr sz="3200" b="1">
                <a:solidFill>
                  <a:schemeClr val="accent2"/>
                </a:solidFill>
              </a:defRPr>
            </a:lvl1pPr>
          </a:lstStyle>
          <a:p>
            <a:pPr lvl="0"/>
            <a:r>
              <a:rPr lang="en-US"/>
              <a:t>Click to add subtitle</a:t>
            </a:r>
          </a:p>
        </p:txBody>
      </p:sp>
      <p:sp>
        <p:nvSpPr>
          <p:cNvPr id="17" name="Text Placeholder 15">
            <a:extLst>
              <a:ext uri="{FF2B5EF4-FFF2-40B4-BE49-F238E27FC236}">
                <a16:creationId xmlns:a16="http://schemas.microsoft.com/office/drawing/2014/main" id="{4EAD007E-B9BB-4C9F-BDC8-127A77F0F96D}"/>
              </a:ext>
            </a:extLst>
          </p:cNvPr>
          <p:cNvSpPr>
            <a:spLocks noGrp="1"/>
          </p:cNvSpPr>
          <p:nvPr>
            <p:ph type="body" sz="quarter" idx="17" hasCustomPrompt="1"/>
          </p:nvPr>
        </p:nvSpPr>
        <p:spPr>
          <a:xfrm>
            <a:off x="1612324" y="3166534"/>
            <a:ext cx="6342285" cy="4487333"/>
          </a:xfrm>
        </p:spPr>
        <p:txBody>
          <a:bodyPr>
            <a:normAutofit/>
          </a:bodyPr>
          <a:lstStyle>
            <a:lvl1pPr>
              <a:defRPr sz="2667"/>
            </a:lvl1pPr>
          </a:lstStyle>
          <a:p>
            <a:pPr lvl="0"/>
            <a:r>
              <a:rPr lang="en-US"/>
              <a:t>Click to add text</a:t>
            </a:r>
          </a:p>
        </p:txBody>
      </p:sp>
      <p:sp>
        <p:nvSpPr>
          <p:cNvPr id="14" name="Text Placeholder 30">
            <a:extLst>
              <a:ext uri="{FF2B5EF4-FFF2-40B4-BE49-F238E27FC236}">
                <a16:creationId xmlns:a16="http://schemas.microsoft.com/office/drawing/2014/main" id="{9ECBA1DE-781A-4AA7-86CA-0EBE52A9B417}"/>
              </a:ext>
            </a:extLst>
          </p:cNvPr>
          <p:cNvSpPr>
            <a:spLocks noGrp="1"/>
          </p:cNvSpPr>
          <p:nvPr>
            <p:ph type="body" sz="quarter" idx="16" hasCustomPrompt="1"/>
          </p:nvPr>
        </p:nvSpPr>
        <p:spPr>
          <a:xfrm>
            <a:off x="8343290" y="2352042"/>
            <a:ext cx="6342285" cy="796805"/>
          </a:xfrm>
          <a:prstGeom prst="rect">
            <a:avLst/>
          </a:prstGeom>
        </p:spPr>
        <p:txBody>
          <a:bodyPr/>
          <a:lstStyle>
            <a:lvl1pPr marL="0" indent="0">
              <a:buNone/>
              <a:defRPr sz="3200" b="1">
                <a:solidFill>
                  <a:schemeClr val="accent2"/>
                </a:solidFill>
              </a:defRPr>
            </a:lvl1pPr>
          </a:lstStyle>
          <a:p>
            <a:pPr lvl="0"/>
            <a:r>
              <a:rPr lang="en-US"/>
              <a:t>Click to add subtitle</a:t>
            </a:r>
          </a:p>
        </p:txBody>
      </p:sp>
      <p:sp>
        <p:nvSpPr>
          <p:cNvPr id="18" name="Text Placeholder 15">
            <a:extLst>
              <a:ext uri="{FF2B5EF4-FFF2-40B4-BE49-F238E27FC236}">
                <a16:creationId xmlns:a16="http://schemas.microsoft.com/office/drawing/2014/main" id="{53A9CA10-3BBC-41E7-A34E-C6CCFEC8205E}"/>
              </a:ext>
            </a:extLst>
          </p:cNvPr>
          <p:cNvSpPr>
            <a:spLocks noGrp="1"/>
          </p:cNvSpPr>
          <p:nvPr>
            <p:ph type="body" sz="quarter" idx="18" hasCustomPrompt="1"/>
          </p:nvPr>
        </p:nvSpPr>
        <p:spPr>
          <a:xfrm>
            <a:off x="8343290" y="3166534"/>
            <a:ext cx="6342285" cy="4487333"/>
          </a:xfrm>
        </p:spPr>
        <p:txBody>
          <a:bodyPr>
            <a:normAutofit/>
          </a:bodyPr>
          <a:lstStyle>
            <a:lvl1pPr>
              <a:defRPr sz="2667"/>
            </a:lvl1pPr>
          </a:lstStyle>
          <a:p>
            <a:pPr lvl="0"/>
            <a:r>
              <a:rPr lang="en-US"/>
              <a:t>Click to add text</a:t>
            </a:r>
          </a:p>
        </p:txBody>
      </p:sp>
      <p:sp>
        <p:nvSpPr>
          <p:cNvPr id="6" name="Footer Placeholder 4">
            <a:extLst>
              <a:ext uri="{FF2B5EF4-FFF2-40B4-BE49-F238E27FC236}">
                <a16:creationId xmlns:a16="http://schemas.microsoft.com/office/drawing/2014/main" id="{27F3D4E9-1171-434D-AA71-EA27F72E0D99}"/>
              </a:ext>
            </a:extLst>
          </p:cNvPr>
          <p:cNvSpPr>
            <a:spLocks noGrp="1"/>
          </p:cNvSpPr>
          <p:nvPr>
            <p:ph type="ftr" sz="quarter" idx="11"/>
          </p:nvPr>
        </p:nvSpPr>
        <p:spPr>
          <a:xfrm>
            <a:off x="268224" y="8475134"/>
            <a:ext cx="6449568" cy="486833"/>
          </a:xfrm>
        </p:spPr>
        <p:txBody>
          <a:bodyPr/>
          <a:lstStyle/>
          <a:p>
            <a:pPr defTabSz="1219170">
              <a:defRPr/>
            </a:pPr>
            <a:r>
              <a:rPr lang="en-US">
                <a:solidFill>
                  <a:prstClr val="black"/>
                </a:solidFill>
              </a:rPr>
              <a:t>Presentation title</a:t>
            </a:r>
          </a:p>
        </p:txBody>
      </p:sp>
      <p:sp>
        <p:nvSpPr>
          <p:cNvPr id="7" name="Date Placeholder 3">
            <a:extLst>
              <a:ext uri="{FF2B5EF4-FFF2-40B4-BE49-F238E27FC236}">
                <a16:creationId xmlns:a16="http://schemas.microsoft.com/office/drawing/2014/main" id="{57A29A0D-15CB-4460-9435-7E7D645346A5}"/>
              </a:ext>
            </a:extLst>
          </p:cNvPr>
          <p:cNvSpPr>
            <a:spLocks noGrp="1"/>
          </p:cNvSpPr>
          <p:nvPr>
            <p:ph type="dt" sz="half" idx="10"/>
          </p:nvPr>
        </p:nvSpPr>
        <p:spPr>
          <a:xfrm>
            <a:off x="9351264" y="8473441"/>
            <a:ext cx="5803392" cy="486833"/>
          </a:xfrm>
        </p:spPr>
        <p:txBody>
          <a:bodyPr/>
          <a:lstStyle>
            <a:lvl1pPr>
              <a:defRPr/>
            </a:lvl1pPr>
          </a:lstStyle>
          <a:p>
            <a:pPr>
              <a:defRPr/>
            </a:pPr>
            <a:r>
              <a:rPr lang="en-US">
                <a:solidFill>
                  <a:prstClr val="black"/>
                </a:solidFill>
              </a:rPr>
              <a:t>20XX</a:t>
            </a:r>
          </a:p>
        </p:txBody>
      </p:sp>
      <p:sp>
        <p:nvSpPr>
          <p:cNvPr id="8" name="Slide Number Placeholder 5">
            <a:extLst>
              <a:ext uri="{FF2B5EF4-FFF2-40B4-BE49-F238E27FC236}">
                <a16:creationId xmlns:a16="http://schemas.microsoft.com/office/drawing/2014/main" id="{8B6F95C2-7834-44D3-B93B-79D944E1283C}"/>
              </a:ext>
            </a:extLst>
          </p:cNvPr>
          <p:cNvSpPr>
            <a:spLocks noGrp="1"/>
          </p:cNvSpPr>
          <p:nvPr>
            <p:ph type="sldNum" sz="quarter" idx="12"/>
          </p:nvPr>
        </p:nvSpPr>
        <p:spPr>
          <a:xfrm>
            <a:off x="15154656" y="8475134"/>
            <a:ext cx="841248" cy="486833"/>
          </a:xfrm>
        </p:spPr>
        <p:txBody>
          <a:bodyPr/>
          <a:lstStyle/>
          <a:p>
            <a:pPr defTabSz="1219170">
              <a:defRPr/>
            </a:pPr>
            <a:fld id="{06B786C7-B8F9-4072-AAAA-17258464D730}" type="slidenum">
              <a:rPr lang="en-US" smtClean="0">
                <a:solidFill>
                  <a:prstClr val="black"/>
                </a:solidFill>
              </a:rPr>
              <a:pPr defTabSz="1219170">
                <a:defRPr/>
              </a:pPr>
              <a:t>‹#›</a:t>
            </a:fld>
            <a:endParaRPr lang="en-US">
              <a:solidFill>
                <a:prstClr val="black"/>
              </a:solidFill>
            </a:endParaRPr>
          </a:p>
        </p:txBody>
      </p:sp>
    </p:spTree>
    <p:extLst>
      <p:ext uri="{BB962C8B-B14F-4D97-AF65-F5344CB8AC3E}">
        <p14:creationId xmlns:p14="http://schemas.microsoft.com/office/powerpoint/2010/main" val="369906569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nt 3 Column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97352E-C52D-43BE-BCE2-2D71FE0353EF}"/>
              </a:ext>
              <a:ext uri="{C183D7F6-B498-43B3-948B-1728B52AA6E4}">
                <adec:decorative xmlns:adec="http://schemas.microsoft.com/office/drawing/2017/decorative" val="1"/>
              </a:ext>
            </a:extLst>
          </p:cNvPr>
          <p:cNvSpPr/>
          <p:nvPr userDrawn="1"/>
        </p:nvSpPr>
        <p:spPr>
          <a:xfrm>
            <a:off x="0" y="1"/>
            <a:ext cx="16256000" cy="1533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7" name="Title 6">
            <a:extLst>
              <a:ext uri="{FF2B5EF4-FFF2-40B4-BE49-F238E27FC236}">
                <a16:creationId xmlns:a16="http://schemas.microsoft.com/office/drawing/2014/main" id="{92051A8D-592F-40C1-A65D-E1F17B07C94A}"/>
              </a:ext>
            </a:extLst>
          </p:cNvPr>
          <p:cNvSpPr>
            <a:spLocks noGrp="1"/>
          </p:cNvSpPr>
          <p:nvPr>
            <p:ph type="title" hasCustomPrompt="1"/>
          </p:nvPr>
        </p:nvSpPr>
        <p:spPr>
          <a:xfrm>
            <a:off x="2506134" y="245318"/>
            <a:ext cx="12541829" cy="1071173"/>
          </a:xfrm>
        </p:spPr>
        <p:txBody>
          <a:bodyPr anchor="ctr"/>
          <a:lstStyle>
            <a:lvl1pPr algn="r">
              <a:lnSpc>
                <a:spcPct val="100000"/>
              </a:lnSpc>
              <a:defRPr spc="-27" baseline="0">
                <a:solidFill>
                  <a:schemeClr val="bg1"/>
                </a:solidFill>
              </a:defRPr>
            </a:lvl1pPr>
          </a:lstStyle>
          <a:p>
            <a:r>
              <a:rPr lang="en-US"/>
              <a:t>Click to add title</a:t>
            </a:r>
          </a:p>
        </p:txBody>
      </p:sp>
      <p:sp>
        <p:nvSpPr>
          <p:cNvPr id="8" name="Text Placeholder 30">
            <a:extLst>
              <a:ext uri="{FF2B5EF4-FFF2-40B4-BE49-F238E27FC236}">
                <a16:creationId xmlns:a16="http://schemas.microsoft.com/office/drawing/2014/main" id="{CF4C4703-C9D4-483C-8E41-17BB7193D010}"/>
              </a:ext>
            </a:extLst>
          </p:cNvPr>
          <p:cNvSpPr>
            <a:spLocks noGrp="1"/>
          </p:cNvSpPr>
          <p:nvPr>
            <p:ph type="body" sz="quarter" idx="14" hasCustomPrompt="1"/>
          </p:nvPr>
        </p:nvSpPr>
        <p:spPr>
          <a:xfrm>
            <a:off x="1135067" y="2352257"/>
            <a:ext cx="4436488" cy="796805"/>
          </a:xfrm>
          <a:prstGeom prst="rect">
            <a:avLst/>
          </a:prstGeom>
        </p:spPr>
        <p:txBody>
          <a:bodyPr/>
          <a:lstStyle>
            <a:lvl1pPr marL="0" indent="0">
              <a:buNone/>
              <a:defRPr sz="3200" b="1">
                <a:solidFill>
                  <a:schemeClr val="accent2"/>
                </a:solidFill>
              </a:defRPr>
            </a:lvl1pPr>
          </a:lstStyle>
          <a:p>
            <a:pPr lvl="0"/>
            <a:r>
              <a:rPr lang="en-US"/>
              <a:t>Click to add subtitle</a:t>
            </a:r>
          </a:p>
        </p:txBody>
      </p:sp>
      <p:sp>
        <p:nvSpPr>
          <p:cNvPr id="14" name="Text Placeholder 15">
            <a:extLst>
              <a:ext uri="{FF2B5EF4-FFF2-40B4-BE49-F238E27FC236}">
                <a16:creationId xmlns:a16="http://schemas.microsoft.com/office/drawing/2014/main" id="{7393281D-B77A-4BB8-A3E2-49E0F1259DA9}"/>
              </a:ext>
            </a:extLst>
          </p:cNvPr>
          <p:cNvSpPr>
            <a:spLocks noGrp="1"/>
          </p:cNvSpPr>
          <p:nvPr>
            <p:ph type="body" sz="quarter" idx="19" hasCustomPrompt="1"/>
          </p:nvPr>
        </p:nvSpPr>
        <p:spPr>
          <a:xfrm>
            <a:off x="1134924" y="3166533"/>
            <a:ext cx="4436488" cy="4647431"/>
          </a:xfrm>
        </p:spPr>
        <p:txBody>
          <a:bodyPr>
            <a:normAutofit/>
          </a:bodyPr>
          <a:lstStyle>
            <a:lvl1pPr>
              <a:defRPr sz="2667"/>
            </a:lvl1pPr>
          </a:lstStyle>
          <a:p>
            <a:pPr lvl="0"/>
            <a:r>
              <a:rPr lang="en-US"/>
              <a:t>Click to add text</a:t>
            </a:r>
          </a:p>
        </p:txBody>
      </p:sp>
      <p:sp>
        <p:nvSpPr>
          <p:cNvPr id="12" name="Text Placeholder 30">
            <a:extLst>
              <a:ext uri="{FF2B5EF4-FFF2-40B4-BE49-F238E27FC236}">
                <a16:creationId xmlns:a16="http://schemas.microsoft.com/office/drawing/2014/main" id="{6B205DED-723B-48E3-AE9F-556696225CAA}"/>
              </a:ext>
            </a:extLst>
          </p:cNvPr>
          <p:cNvSpPr>
            <a:spLocks noGrp="1"/>
          </p:cNvSpPr>
          <p:nvPr>
            <p:ph type="body" sz="quarter" idx="18" hasCustomPrompt="1"/>
          </p:nvPr>
        </p:nvSpPr>
        <p:spPr>
          <a:xfrm>
            <a:off x="5909756" y="2352257"/>
            <a:ext cx="4436488" cy="796805"/>
          </a:xfrm>
          <a:prstGeom prst="rect">
            <a:avLst/>
          </a:prstGeom>
        </p:spPr>
        <p:txBody>
          <a:bodyPr/>
          <a:lstStyle>
            <a:lvl1pPr marL="0" indent="0">
              <a:buNone/>
              <a:defRPr sz="3200" b="1">
                <a:solidFill>
                  <a:schemeClr val="accent2"/>
                </a:solidFill>
              </a:defRPr>
            </a:lvl1pPr>
          </a:lstStyle>
          <a:p>
            <a:pPr lvl="0"/>
            <a:r>
              <a:rPr lang="en-US"/>
              <a:t>Click to add subtitle</a:t>
            </a:r>
          </a:p>
        </p:txBody>
      </p:sp>
      <p:sp>
        <p:nvSpPr>
          <p:cNvPr id="15" name="Text Placeholder 15">
            <a:extLst>
              <a:ext uri="{FF2B5EF4-FFF2-40B4-BE49-F238E27FC236}">
                <a16:creationId xmlns:a16="http://schemas.microsoft.com/office/drawing/2014/main" id="{77D63D24-8466-44F3-898F-5CBC42C7681F}"/>
              </a:ext>
            </a:extLst>
          </p:cNvPr>
          <p:cNvSpPr>
            <a:spLocks noGrp="1"/>
          </p:cNvSpPr>
          <p:nvPr>
            <p:ph type="body" sz="quarter" idx="20" hasCustomPrompt="1"/>
          </p:nvPr>
        </p:nvSpPr>
        <p:spPr>
          <a:xfrm>
            <a:off x="5909756" y="3166533"/>
            <a:ext cx="4436488" cy="4647431"/>
          </a:xfrm>
        </p:spPr>
        <p:txBody>
          <a:bodyPr>
            <a:normAutofit/>
          </a:bodyPr>
          <a:lstStyle>
            <a:lvl1pPr>
              <a:defRPr sz="2667"/>
            </a:lvl1pPr>
          </a:lstStyle>
          <a:p>
            <a:pPr lvl="0"/>
            <a:r>
              <a:rPr lang="en-US"/>
              <a:t>Click to add text</a:t>
            </a:r>
          </a:p>
        </p:txBody>
      </p:sp>
      <p:sp>
        <p:nvSpPr>
          <p:cNvPr id="10" name="Text Placeholder 30">
            <a:extLst>
              <a:ext uri="{FF2B5EF4-FFF2-40B4-BE49-F238E27FC236}">
                <a16:creationId xmlns:a16="http://schemas.microsoft.com/office/drawing/2014/main" id="{F600D1D1-B6A8-4A4E-BC6A-897FE089CBEC}"/>
              </a:ext>
            </a:extLst>
          </p:cNvPr>
          <p:cNvSpPr>
            <a:spLocks noGrp="1"/>
          </p:cNvSpPr>
          <p:nvPr>
            <p:ph type="body" sz="quarter" idx="16" hasCustomPrompt="1"/>
          </p:nvPr>
        </p:nvSpPr>
        <p:spPr>
          <a:xfrm>
            <a:off x="10700524" y="2352257"/>
            <a:ext cx="4436488" cy="796805"/>
          </a:xfrm>
          <a:prstGeom prst="rect">
            <a:avLst/>
          </a:prstGeom>
        </p:spPr>
        <p:txBody>
          <a:bodyPr/>
          <a:lstStyle>
            <a:lvl1pPr marL="0" indent="0">
              <a:buNone/>
              <a:defRPr sz="3200" b="1">
                <a:solidFill>
                  <a:schemeClr val="accent2"/>
                </a:solidFill>
              </a:defRPr>
            </a:lvl1pPr>
          </a:lstStyle>
          <a:p>
            <a:pPr lvl="0"/>
            <a:r>
              <a:rPr lang="en-US"/>
              <a:t>Click to add subtitle</a:t>
            </a:r>
          </a:p>
        </p:txBody>
      </p:sp>
      <p:sp>
        <p:nvSpPr>
          <p:cNvPr id="16" name="Text Placeholder 15">
            <a:extLst>
              <a:ext uri="{FF2B5EF4-FFF2-40B4-BE49-F238E27FC236}">
                <a16:creationId xmlns:a16="http://schemas.microsoft.com/office/drawing/2014/main" id="{A205F643-67E9-4E41-A65F-163C816090B9}"/>
              </a:ext>
            </a:extLst>
          </p:cNvPr>
          <p:cNvSpPr>
            <a:spLocks noGrp="1"/>
          </p:cNvSpPr>
          <p:nvPr>
            <p:ph type="body" sz="quarter" idx="21" hasCustomPrompt="1"/>
          </p:nvPr>
        </p:nvSpPr>
        <p:spPr>
          <a:xfrm>
            <a:off x="10700524" y="3166533"/>
            <a:ext cx="4436488" cy="4647431"/>
          </a:xfrm>
        </p:spPr>
        <p:txBody>
          <a:bodyPr>
            <a:normAutofit/>
          </a:bodyPr>
          <a:lstStyle>
            <a:lvl1pPr>
              <a:defRPr sz="2667"/>
            </a:lvl1pPr>
          </a:lstStyle>
          <a:p>
            <a:pPr lvl="0"/>
            <a:r>
              <a:rPr lang="en-US"/>
              <a:t>Click to add text</a:t>
            </a:r>
          </a:p>
        </p:txBody>
      </p:sp>
      <p:sp>
        <p:nvSpPr>
          <p:cNvPr id="2" name="Footer Placeholder 4">
            <a:extLst>
              <a:ext uri="{FF2B5EF4-FFF2-40B4-BE49-F238E27FC236}">
                <a16:creationId xmlns:a16="http://schemas.microsoft.com/office/drawing/2014/main" id="{B0EF04CC-F1B1-495C-BA2F-F28A5D9715A2}"/>
              </a:ext>
            </a:extLst>
          </p:cNvPr>
          <p:cNvSpPr>
            <a:spLocks noGrp="1"/>
          </p:cNvSpPr>
          <p:nvPr>
            <p:ph type="ftr" sz="quarter" idx="11"/>
          </p:nvPr>
        </p:nvSpPr>
        <p:spPr>
          <a:xfrm>
            <a:off x="268224" y="8475134"/>
            <a:ext cx="6449568" cy="486833"/>
          </a:xfrm>
        </p:spPr>
        <p:txBody>
          <a:bodyPr/>
          <a:lstStyle/>
          <a:p>
            <a:pPr defTabSz="1219170">
              <a:defRPr/>
            </a:pPr>
            <a:r>
              <a:rPr lang="en-US">
                <a:solidFill>
                  <a:prstClr val="black"/>
                </a:solidFill>
              </a:rPr>
              <a:t>Presentation title</a:t>
            </a:r>
          </a:p>
        </p:txBody>
      </p:sp>
      <p:sp>
        <p:nvSpPr>
          <p:cNvPr id="3" name="Date Placeholder 3">
            <a:extLst>
              <a:ext uri="{FF2B5EF4-FFF2-40B4-BE49-F238E27FC236}">
                <a16:creationId xmlns:a16="http://schemas.microsoft.com/office/drawing/2014/main" id="{657B66A6-EBC5-4A75-B938-7148B7A12627}"/>
              </a:ext>
            </a:extLst>
          </p:cNvPr>
          <p:cNvSpPr>
            <a:spLocks noGrp="1"/>
          </p:cNvSpPr>
          <p:nvPr>
            <p:ph type="dt" sz="half" idx="10"/>
          </p:nvPr>
        </p:nvSpPr>
        <p:spPr>
          <a:xfrm>
            <a:off x="9351264" y="8473441"/>
            <a:ext cx="5803392" cy="486833"/>
          </a:xfrm>
        </p:spPr>
        <p:txBody>
          <a:bodyPr/>
          <a:lstStyle>
            <a:lvl1pPr>
              <a:defRPr/>
            </a:lvl1pPr>
          </a:lstStyle>
          <a:p>
            <a:pPr>
              <a:defRPr/>
            </a:pPr>
            <a:r>
              <a:rPr lang="en-US">
                <a:solidFill>
                  <a:prstClr val="black"/>
                </a:solidFill>
              </a:rPr>
              <a:t>20XX</a:t>
            </a:r>
          </a:p>
        </p:txBody>
      </p:sp>
      <p:sp>
        <p:nvSpPr>
          <p:cNvPr id="4" name="Slide Number Placeholder 5">
            <a:extLst>
              <a:ext uri="{FF2B5EF4-FFF2-40B4-BE49-F238E27FC236}">
                <a16:creationId xmlns:a16="http://schemas.microsoft.com/office/drawing/2014/main" id="{D83DD707-C769-4868-9B2F-1BF7ABBCD207}"/>
              </a:ext>
            </a:extLst>
          </p:cNvPr>
          <p:cNvSpPr>
            <a:spLocks noGrp="1"/>
          </p:cNvSpPr>
          <p:nvPr>
            <p:ph type="sldNum" sz="quarter" idx="12"/>
          </p:nvPr>
        </p:nvSpPr>
        <p:spPr>
          <a:xfrm>
            <a:off x="15154656" y="8475134"/>
            <a:ext cx="841248" cy="486833"/>
          </a:xfrm>
        </p:spPr>
        <p:txBody>
          <a:bodyPr/>
          <a:lstStyle/>
          <a:p>
            <a:pPr defTabSz="1219170">
              <a:defRPr/>
            </a:pPr>
            <a:fld id="{06B786C7-B8F9-4072-AAAA-17258464D730}" type="slidenum">
              <a:rPr lang="en-US" smtClean="0">
                <a:solidFill>
                  <a:prstClr val="black"/>
                </a:solidFill>
              </a:rPr>
              <a:pPr defTabSz="1219170">
                <a:defRPr/>
              </a:pPr>
              <a:t>‹#›</a:t>
            </a:fld>
            <a:endParaRPr lang="en-US">
              <a:solidFill>
                <a:prstClr val="black"/>
              </a:solidFill>
            </a:endParaRPr>
          </a:p>
        </p:txBody>
      </p:sp>
    </p:spTree>
    <p:extLst>
      <p:ext uri="{BB962C8B-B14F-4D97-AF65-F5344CB8AC3E}">
        <p14:creationId xmlns:p14="http://schemas.microsoft.com/office/powerpoint/2010/main" val="133524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p="http://schemas.openxmlformats.org/presentationml/2006/main" xmlns:a="http://schemas.openxmlformats.org/drawingml/2006/main" xmlns:r="http://schemas.openxmlformats.org/officeDocument/2006/relationships" matchingName="Section Header">
  <p:cSld name="1_Section Header">
    <p:bg>
      <p:bgPr>
        <a:solidFill>
          <a:srgbClr val="D1D9E2"/>
        </a:solidFill>
        <a:effectLst/>
      </p:bgPr>
    </p:bg>
    <p:spTree>
      <p:nvGrpSpPr>
        <p:cNvPr id="1" name="Shape 101"/>
        <p:cNvGrpSpPr/>
        <p:nvPr/>
      </p:nvGrpSpPr>
      <p:grpSpPr>
        <a:xfrm>
          <a:off x="0" y="0"/>
          <a:ext cx="0" cy="0"/>
          <a:chOff x="0" y="0"/>
          <a:chExt cx="0" cy="0"/>
        </a:xfrm>
      </p:grpSpPr>
      <p:pic>
        <p:nvPicPr>
          <p:cNvPr id="102" name="Google Shape;102;p58"/>
          <p:cNvPicPr preferRelativeResize="0"/>
          <p:nvPr/>
        </p:nvPicPr>
        <p:blipFill rotWithShape="1">
          <a:blip r:embed="rId2">
            <a:alphaModFix/>
          </a:blip>
          <a:srcRect b="-36686" r="3"/>
          <a:stretch/>
        </p:blipFill>
        <p:spPr>
          <a:xfrm>
            <a:off x="536562" y="1158579"/>
            <a:ext cx="15182901" cy="60958"/>
          </a:xfrm>
          <a:prstGeom prst="rect">
            <a:avLst/>
          </a:prstGeom>
          <a:noFill/>
          <a:ln>
            <a:noFill/>
          </a:ln>
        </p:spPr>
      </p:pic>
      <p:sp>
        <p:nvSpPr>
          <p:cNvPr id="103" name="Google Shape;103;p58"/>
          <p:cNvSpPr txBox="1">
            <a:spLocks noGrp="1"/>
          </p:cNvSpPr>
          <p:nvPr>
            <p:ph type="title"/>
          </p:nvPr>
        </p:nvSpPr>
        <p:spPr>
          <a:xfrm>
            <a:off x="1117600" y="3318250"/>
            <a:ext cx="12537600" cy="1511467"/>
          </a:xfrm>
          <a:prstGeom prst="rect">
            <a:avLst/>
          </a:prstGeom>
          <a:noFill/>
          <a:ln>
            <a:noFill/>
          </a:ln>
        </p:spPr>
        <p:txBody>
          <a:bodyPr anchor="b" anchorCtr="0" bIns="34275" lIns="68575" rIns="68575" spcFirstLastPara="1" tIns="34275" wrap="square">
            <a:noAutofit/>
          </a:bodyPr>
          <a:lstStyle>
            <a:lvl1pPr algn="l" lvl="0">
              <a:lnSpc>
                <a:spcPct val="90000"/>
              </a:lnSpc>
              <a:spcBef>
                <a:spcPts val="0"/>
              </a:spcBef>
              <a:spcAft>
                <a:spcPts val="0"/>
              </a:spcAft>
              <a:buClr>
                <a:srgbClr val="193E72"/>
              </a:buClr>
              <a:buSzPts val="3600"/>
              <a:buFont typeface="Lato"/>
              <a:buNone/>
              <a:defRPr sz="6400">
                <a:solidFill>
                  <a:srgbClr val="193E72"/>
                </a:solidFill>
              </a:defRPr>
            </a:lvl1pPr>
            <a:lvl2pPr algn="l" lvl="1">
              <a:lnSpc>
                <a:spcPct val="100000"/>
              </a:lnSpc>
              <a:spcBef>
                <a:spcPts val="0"/>
              </a:spcBef>
              <a:spcAft>
                <a:spcPts val="0"/>
              </a:spcAft>
              <a:buSzPts val="1100"/>
              <a:buNone/>
              <a:defRPr/>
            </a:lvl2pPr>
            <a:lvl3pPr algn="l" lvl="2">
              <a:lnSpc>
                <a:spcPct val="100000"/>
              </a:lnSpc>
              <a:spcBef>
                <a:spcPts val="0"/>
              </a:spcBef>
              <a:spcAft>
                <a:spcPts val="0"/>
              </a:spcAft>
              <a:buSzPts val="1100"/>
              <a:buNone/>
              <a:defRPr/>
            </a:lvl3pPr>
            <a:lvl4pPr algn="l" lvl="3">
              <a:lnSpc>
                <a:spcPct val="100000"/>
              </a:lnSpc>
              <a:spcBef>
                <a:spcPts val="0"/>
              </a:spcBef>
              <a:spcAft>
                <a:spcPts val="0"/>
              </a:spcAft>
              <a:buSzPts val="1100"/>
              <a:buNone/>
              <a:defRPr/>
            </a:lvl4pPr>
            <a:lvl5pPr algn="l" lvl="4">
              <a:lnSpc>
                <a:spcPct val="100000"/>
              </a:lnSpc>
              <a:spcBef>
                <a:spcPts val="0"/>
              </a:spcBef>
              <a:spcAft>
                <a:spcPts val="0"/>
              </a:spcAft>
              <a:buSzPts val="1100"/>
              <a:buNone/>
              <a:defRPr/>
            </a:lvl5pPr>
            <a:lvl6pPr algn="l" lvl="5">
              <a:lnSpc>
                <a:spcPct val="100000"/>
              </a:lnSpc>
              <a:spcBef>
                <a:spcPts val="0"/>
              </a:spcBef>
              <a:spcAft>
                <a:spcPts val="0"/>
              </a:spcAft>
              <a:buSzPts val="1100"/>
              <a:buNone/>
              <a:defRPr/>
            </a:lvl6pPr>
            <a:lvl7pPr algn="l" lvl="6">
              <a:lnSpc>
                <a:spcPct val="100000"/>
              </a:lnSpc>
              <a:spcBef>
                <a:spcPts val="0"/>
              </a:spcBef>
              <a:spcAft>
                <a:spcPts val="0"/>
              </a:spcAft>
              <a:buSzPts val="1100"/>
              <a:buNone/>
              <a:defRPr/>
            </a:lvl7pPr>
            <a:lvl8pPr algn="l" lvl="7">
              <a:lnSpc>
                <a:spcPct val="100000"/>
              </a:lnSpc>
              <a:spcBef>
                <a:spcPts val="0"/>
              </a:spcBef>
              <a:spcAft>
                <a:spcPts val="0"/>
              </a:spcAft>
              <a:buSzPts val="1100"/>
              <a:buNone/>
              <a:defRPr/>
            </a:lvl8pPr>
            <a:lvl9pPr algn="l" lvl="8">
              <a:lnSpc>
                <a:spcPct val="100000"/>
              </a:lnSpc>
              <a:spcBef>
                <a:spcPts val="0"/>
              </a:spcBef>
              <a:spcAft>
                <a:spcPts val="0"/>
              </a:spcAft>
              <a:buSzPts val="1100"/>
              <a:buNone/>
              <a:defRPr/>
            </a:lvl9pPr>
          </a:lstStyle>
          <a:p>
            <a:endParaRPr/>
          </a:p>
        </p:txBody>
      </p:sp>
      <p:sp>
        <p:nvSpPr>
          <p:cNvPr id="104" name="Google Shape;104;p58"/>
          <p:cNvSpPr txBox="1">
            <a:spLocks noGrp="1"/>
          </p:cNvSpPr>
          <p:nvPr>
            <p:ph idx="12" type="sldNum"/>
          </p:nvPr>
        </p:nvSpPr>
        <p:spPr>
          <a:xfrm>
            <a:off x="11480800" y="8475136"/>
            <a:ext cx="3657600" cy="486933"/>
          </a:xfrm>
          <a:prstGeom prst="rect">
            <a:avLst/>
          </a:prstGeom>
          <a:noFill/>
          <a:ln>
            <a:noFill/>
          </a:ln>
        </p:spPr>
        <p:txBody>
          <a:bodyPr anchor="ctr" anchorCtr="0" bIns="34275" lIns="68575" rIns="68575" spcFirstLastPara="1" tIns="3427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1600" u="none">
                <a:solidFill>
                  <a:srgbClr val="193E72"/>
                </a:solidFill>
                <a:latin typeface="Arial"/>
                <a:ea typeface="Arial"/>
                <a:cs typeface="Arial"/>
                <a:sym typeface="Arial"/>
              </a:defRPr>
            </a:lvl1pPr>
            <a:lvl2pPr algn="r" indent="0" lvl="1" marL="0" marR="0">
              <a:lnSpc>
                <a:spcPct val="100000"/>
              </a:lnSpc>
              <a:spcBef>
                <a:spcPts val="0"/>
              </a:spcBef>
              <a:spcAft>
                <a:spcPts val="0"/>
              </a:spcAft>
              <a:buClr>
                <a:srgbClr val="000000"/>
              </a:buClr>
              <a:buSzPts val="900"/>
              <a:buFont typeface="Arial"/>
              <a:buNone/>
              <a:defRPr b="0" cap="none" i="0" strike="noStrike" sz="1600" u="none">
                <a:solidFill>
                  <a:srgbClr val="193E72"/>
                </a:solidFill>
                <a:latin typeface="Arial"/>
                <a:ea typeface="Arial"/>
                <a:cs typeface="Arial"/>
                <a:sym typeface="Arial"/>
              </a:defRPr>
            </a:lvl2pPr>
            <a:lvl3pPr algn="r" indent="0" lvl="2" marL="0" marR="0">
              <a:lnSpc>
                <a:spcPct val="100000"/>
              </a:lnSpc>
              <a:spcBef>
                <a:spcPts val="0"/>
              </a:spcBef>
              <a:spcAft>
                <a:spcPts val="0"/>
              </a:spcAft>
              <a:buClr>
                <a:srgbClr val="000000"/>
              </a:buClr>
              <a:buSzPts val="900"/>
              <a:buFont typeface="Arial"/>
              <a:buNone/>
              <a:defRPr b="0" cap="none" i="0" strike="noStrike" sz="1600" u="none">
                <a:solidFill>
                  <a:srgbClr val="193E72"/>
                </a:solidFill>
                <a:latin typeface="Arial"/>
                <a:ea typeface="Arial"/>
                <a:cs typeface="Arial"/>
                <a:sym typeface="Arial"/>
              </a:defRPr>
            </a:lvl3pPr>
            <a:lvl4pPr algn="r" indent="0" lvl="3" marL="0" marR="0">
              <a:lnSpc>
                <a:spcPct val="100000"/>
              </a:lnSpc>
              <a:spcBef>
                <a:spcPts val="0"/>
              </a:spcBef>
              <a:spcAft>
                <a:spcPts val="0"/>
              </a:spcAft>
              <a:buClr>
                <a:srgbClr val="000000"/>
              </a:buClr>
              <a:buSzPts val="900"/>
              <a:buFont typeface="Arial"/>
              <a:buNone/>
              <a:defRPr b="0" cap="none" i="0" strike="noStrike" sz="1600" u="none">
                <a:solidFill>
                  <a:srgbClr val="193E72"/>
                </a:solidFill>
                <a:latin typeface="Arial"/>
                <a:ea typeface="Arial"/>
                <a:cs typeface="Arial"/>
                <a:sym typeface="Arial"/>
              </a:defRPr>
            </a:lvl4pPr>
            <a:lvl5pPr algn="r" indent="0" lvl="4" marL="0" marR="0">
              <a:lnSpc>
                <a:spcPct val="100000"/>
              </a:lnSpc>
              <a:spcBef>
                <a:spcPts val="0"/>
              </a:spcBef>
              <a:spcAft>
                <a:spcPts val="0"/>
              </a:spcAft>
              <a:buClr>
                <a:srgbClr val="000000"/>
              </a:buClr>
              <a:buSzPts val="900"/>
              <a:buFont typeface="Arial"/>
              <a:buNone/>
              <a:defRPr b="0" cap="none" i="0" strike="noStrike" sz="1600" u="none">
                <a:solidFill>
                  <a:srgbClr val="193E72"/>
                </a:solidFill>
                <a:latin typeface="Arial"/>
                <a:ea typeface="Arial"/>
                <a:cs typeface="Arial"/>
                <a:sym typeface="Arial"/>
              </a:defRPr>
            </a:lvl5pPr>
            <a:lvl6pPr algn="r" indent="0" lvl="5" marL="0" marR="0">
              <a:lnSpc>
                <a:spcPct val="100000"/>
              </a:lnSpc>
              <a:spcBef>
                <a:spcPts val="0"/>
              </a:spcBef>
              <a:spcAft>
                <a:spcPts val="0"/>
              </a:spcAft>
              <a:buClr>
                <a:srgbClr val="000000"/>
              </a:buClr>
              <a:buSzPts val="900"/>
              <a:buFont typeface="Arial"/>
              <a:buNone/>
              <a:defRPr b="0" cap="none" i="0" strike="noStrike" sz="1600" u="none">
                <a:solidFill>
                  <a:srgbClr val="193E72"/>
                </a:solidFill>
                <a:latin typeface="Arial"/>
                <a:ea typeface="Arial"/>
                <a:cs typeface="Arial"/>
                <a:sym typeface="Arial"/>
              </a:defRPr>
            </a:lvl6pPr>
            <a:lvl7pPr algn="r" indent="0" lvl="6" marL="0" marR="0">
              <a:lnSpc>
                <a:spcPct val="100000"/>
              </a:lnSpc>
              <a:spcBef>
                <a:spcPts val="0"/>
              </a:spcBef>
              <a:spcAft>
                <a:spcPts val="0"/>
              </a:spcAft>
              <a:buClr>
                <a:srgbClr val="000000"/>
              </a:buClr>
              <a:buSzPts val="900"/>
              <a:buFont typeface="Arial"/>
              <a:buNone/>
              <a:defRPr b="0" cap="none" i="0" strike="noStrike" sz="1600" u="none">
                <a:solidFill>
                  <a:srgbClr val="193E72"/>
                </a:solidFill>
                <a:latin typeface="Arial"/>
                <a:ea typeface="Arial"/>
                <a:cs typeface="Arial"/>
                <a:sym typeface="Arial"/>
              </a:defRPr>
            </a:lvl7pPr>
            <a:lvl8pPr algn="r" indent="0" lvl="7" marL="0" marR="0">
              <a:lnSpc>
                <a:spcPct val="100000"/>
              </a:lnSpc>
              <a:spcBef>
                <a:spcPts val="0"/>
              </a:spcBef>
              <a:spcAft>
                <a:spcPts val="0"/>
              </a:spcAft>
              <a:buClr>
                <a:srgbClr val="000000"/>
              </a:buClr>
              <a:buSzPts val="900"/>
              <a:buFont typeface="Arial"/>
              <a:buNone/>
              <a:defRPr b="0" cap="none" i="0" strike="noStrike" sz="1600" u="none">
                <a:solidFill>
                  <a:srgbClr val="193E72"/>
                </a:solidFill>
                <a:latin typeface="Arial"/>
                <a:ea typeface="Arial"/>
                <a:cs typeface="Arial"/>
                <a:sym typeface="Arial"/>
              </a:defRPr>
            </a:lvl8pPr>
            <a:lvl9pPr algn="r" indent="0" lvl="8" marL="0" marR="0">
              <a:lnSpc>
                <a:spcPct val="100000"/>
              </a:lnSpc>
              <a:spcBef>
                <a:spcPts val="0"/>
              </a:spcBef>
              <a:spcAft>
                <a:spcPts val="0"/>
              </a:spcAft>
              <a:buClr>
                <a:srgbClr val="000000"/>
              </a:buClr>
              <a:buSzPts val="900"/>
              <a:buFont typeface="Arial"/>
              <a:buNone/>
              <a:defRPr b="0" cap="none" i="0" strike="noStrike" sz="1600" u="none">
                <a:solidFill>
                  <a:srgbClr val="193E72"/>
                </a:solidFill>
                <a:latin typeface="Arial"/>
                <a:ea typeface="Arial"/>
                <a:cs typeface="Arial"/>
                <a:sym typeface="Arial"/>
              </a:defRPr>
            </a:lvl9pPr>
          </a:lstStyle>
          <a:p>
            <a:fld id="{00000000-1234-1234-1234-123412341234}" type="slidenum">
              <a:rPr lang="en-GB" smtClean="0"/>
              <a:pPr/>
              <a:t>‹#›</a:t>
            </a:fld>
            <a:endParaRPr lang="en-GB"/>
          </a:p>
        </p:txBody>
      </p:sp>
      <p:pic>
        <p:nvPicPr>
          <p:cNvPr descr="Icon&#10;&#10;Description automatically generated" id="105" name="Google Shape;105;p58"/>
          <p:cNvPicPr preferRelativeResize="0"/>
          <p:nvPr/>
        </p:nvPicPr>
        <p:blipFill rotWithShape="1">
          <a:blip r:embed="rId3">
            <a:alphaModFix/>
          </a:blip>
          <a:srcRect/>
          <a:stretch/>
        </p:blipFill>
        <p:spPr>
          <a:xfrm>
            <a:off x="-1" y="5968462"/>
            <a:ext cx="4143024" cy="3175538"/>
          </a:xfrm>
          <a:prstGeom prst="rect">
            <a:avLst/>
          </a:prstGeom>
          <a:noFill/>
          <a:ln>
            <a:noFill/>
          </a:ln>
        </p:spPr>
      </p:pic>
      <p:pic>
        <p:nvPicPr>
          <p:cNvPr descr="A picture containing text, first-aid kit&#10;&#10;Description automatically generated" id="106" name="Google Shape;106;p58"/>
          <p:cNvPicPr preferRelativeResize="0"/>
          <p:nvPr/>
        </p:nvPicPr>
        <p:blipFill rotWithShape="1">
          <a:blip r:embed="rId4">
            <a:alphaModFix/>
          </a:blip>
          <a:srcRect/>
          <a:stretch/>
        </p:blipFill>
        <p:spPr>
          <a:xfrm>
            <a:off x="13893800" y="1952976"/>
            <a:ext cx="1639710" cy="1358389"/>
          </a:xfrm>
          <a:prstGeom prst="rect">
            <a:avLst/>
          </a:prstGeom>
          <a:noFill/>
          <a:ln>
            <a:noFill/>
          </a:ln>
        </p:spPr>
      </p:pic>
      <p:pic>
        <p:nvPicPr>
          <p:cNvPr id="107" name="Google Shape;107;p58"/>
          <p:cNvPicPr preferRelativeResize="0"/>
          <p:nvPr/>
        </p:nvPicPr>
        <p:blipFill rotWithShape="1">
          <a:blip r:embed="rId5">
            <a:alphaModFix/>
          </a:blip>
          <a:srcRect/>
          <a:stretch/>
        </p:blipFill>
        <p:spPr>
          <a:xfrm>
            <a:off x="536574" y="234990"/>
            <a:ext cx="6919397" cy="691429"/>
          </a:xfrm>
          <a:prstGeom prst="rect">
            <a:avLst/>
          </a:prstGeom>
          <a:noFill/>
          <a:ln>
            <a:noFill/>
          </a:ln>
        </p:spPr>
      </p:pic>
    </p:spTree>
    <p:extLst>
      <p:ext uri="{BB962C8B-B14F-4D97-AF65-F5344CB8AC3E}">
        <p14:creationId xmlns:p14="http://schemas.microsoft.com/office/powerpoint/2010/main" val="2432906418"/>
      </p:ext>
    </p:extLst>
  </p:cSld>
  <p:clrMapOvr>
    <a:masterClrMapping/>
  </p:clrMapOvr>
</p:sldLayout>
</file>

<file path=ppt/slideLayouts/slideLayout13.xml><?xml version="1.0" encoding="utf-8"?>
<p:sldLayout xmlns:p="http://schemas.openxmlformats.org/presentationml/2006/main" xmlns:a="http://schemas.openxmlformats.org/drawingml/2006/main" xmlns:r="http://schemas.openxmlformats.org/officeDocument/2006/relationships" matchingName="1_Title Slide">
  <p:cSld name="1_Title Slide">
    <p:bg>
      <p:bgPr>
        <a:solidFill>
          <a:schemeClr val="dk2"/>
        </a:solidFill>
        <a:effectLst/>
      </p:bgPr>
    </p:bg>
    <p:spTree>
      <p:nvGrpSpPr>
        <p:cNvPr id="1" name="Shape 335"/>
        <p:cNvGrpSpPr/>
        <p:nvPr/>
      </p:nvGrpSpPr>
      <p:grpSpPr>
        <a:xfrm>
          <a:off x="0" y="0"/>
          <a:ext cx="0" cy="0"/>
          <a:chOff x="0" y="0"/>
          <a:chExt cx="0" cy="0"/>
        </a:xfrm>
      </p:grpSpPr>
      <p:pic>
        <p:nvPicPr>
          <p:cNvPr id="336" name="Google Shape;336;g3ce8dfcae75_1_168"/>
          <p:cNvPicPr preferRelativeResize="0"/>
          <p:nvPr/>
        </p:nvPicPr>
        <p:blipFill rotWithShape="1">
          <a:blip r:embed="rId2">
            <a:alphaModFix/>
          </a:blip>
          <a:srcRect b="-36687" r="3"/>
          <a:stretch/>
        </p:blipFill>
        <p:spPr>
          <a:xfrm>
            <a:off x="581378" y="1144147"/>
            <a:ext cx="15182901" cy="60958"/>
          </a:xfrm>
          <a:prstGeom prst="rect">
            <a:avLst/>
          </a:prstGeom>
          <a:noFill/>
          <a:ln>
            <a:noFill/>
          </a:ln>
        </p:spPr>
      </p:pic>
      <p:sp>
        <p:nvSpPr>
          <p:cNvPr id="337" name="Google Shape;337;g3ce8dfcae75_1_168"/>
          <p:cNvSpPr txBox="1">
            <a:spLocks noGrp="1"/>
          </p:cNvSpPr>
          <p:nvPr>
            <p:ph idx="12" type="sldNum"/>
          </p:nvPr>
        </p:nvSpPr>
        <p:spPr>
          <a:xfrm>
            <a:off x="11480800" y="8475136"/>
            <a:ext cx="3657600" cy="486933"/>
          </a:xfrm>
          <a:prstGeom prst="rect">
            <a:avLst/>
          </a:prstGeom>
          <a:noFill/>
          <a:ln>
            <a:noFill/>
          </a:ln>
        </p:spPr>
        <p:txBody>
          <a:bodyPr anchor="ctr" anchorCtr="0" bIns="34275" lIns="68575" rIns="68575" spcFirstLastPara="1" tIns="34275" wrap="square">
            <a:noAutofit/>
          </a:bodyPr>
          <a:lstStyle>
            <a:lvl1pPr algn="r" indent="0" lvl="0" marL="0">
              <a:spcBef>
                <a:spcPts val="0"/>
              </a:spcBef>
              <a:buNone/>
              <a:defRPr sz="1600">
                <a:solidFill>
                  <a:schemeClr val="lt1"/>
                </a:solidFill>
                <a:latin typeface="Arial"/>
                <a:ea typeface="Arial"/>
                <a:cs typeface="Arial"/>
                <a:sym typeface="Arial"/>
              </a:defRPr>
            </a:lvl1pPr>
            <a:lvl2pPr algn="r" indent="0" lvl="1" marL="0">
              <a:spcBef>
                <a:spcPts val="0"/>
              </a:spcBef>
              <a:buNone/>
              <a:defRPr sz="1600">
                <a:solidFill>
                  <a:schemeClr val="lt1"/>
                </a:solidFill>
                <a:latin typeface="Arial"/>
                <a:ea typeface="Arial"/>
                <a:cs typeface="Arial"/>
                <a:sym typeface="Arial"/>
              </a:defRPr>
            </a:lvl2pPr>
            <a:lvl3pPr algn="r" indent="0" lvl="2" marL="0">
              <a:spcBef>
                <a:spcPts val="0"/>
              </a:spcBef>
              <a:buNone/>
              <a:defRPr sz="1600">
                <a:solidFill>
                  <a:schemeClr val="lt1"/>
                </a:solidFill>
                <a:latin typeface="Arial"/>
                <a:ea typeface="Arial"/>
                <a:cs typeface="Arial"/>
                <a:sym typeface="Arial"/>
              </a:defRPr>
            </a:lvl3pPr>
            <a:lvl4pPr algn="r" indent="0" lvl="3" marL="0">
              <a:spcBef>
                <a:spcPts val="0"/>
              </a:spcBef>
              <a:buNone/>
              <a:defRPr sz="1600">
                <a:solidFill>
                  <a:schemeClr val="lt1"/>
                </a:solidFill>
                <a:latin typeface="Arial"/>
                <a:ea typeface="Arial"/>
                <a:cs typeface="Arial"/>
                <a:sym typeface="Arial"/>
              </a:defRPr>
            </a:lvl4pPr>
            <a:lvl5pPr algn="r" indent="0" lvl="4" marL="0">
              <a:spcBef>
                <a:spcPts val="0"/>
              </a:spcBef>
              <a:buNone/>
              <a:defRPr sz="1600">
                <a:solidFill>
                  <a:schemeClr val="lt1"/>
                </a:solidFill>
                <a:latin typeface="Arial"/>
                <a:ea typeface="Arial"/>
                <a:cs typeface="Arial"/>
                <a:sym typeface="Arial"/>
              </a:defRPr>
            </a:lvl5pPr>
            <a:lvl6pPr algn="r" indent="0" lvl="5" marL="0">
              <a:spcBef>
                <a:spcPts val="0"/>
              </a:spcBef>
              <a:buNone/>
              <a:defRPr sz="1600">
                <a:solidFill>
                  <a:schemeClr val="lt1"/>
                </a:solidFill>
                <a:latin typeface="Arial"/>
                <a:ea typeface="Arial"/>
                <a:cs typeface="Arial"/>
                <a:sym typeface="Arial"/>
              </a:defRPr>
            </a:lvl6pPr>
            <a:lvl7pPr algn="r" indent="0" lvl="6" marL="0">
              <a:spcBef>
                <a:spcPts val="0"/>
              </a:spcBef>
              <a:buNone/>
              <a:defRPr sz="1600">
                <a:solidFill>
                  <a:schemeClr val="lt1"/>
                </a:solidFill>
                <a:latin typeface="Arial"/>
                <a:ea typeface="Arial"/>
                <a:cs typeface="Arial"/>
                <a:sym typeface="Arial"/>
              </a:defRPr>
            </a:lvl7pPr>
            <a:lvl8pPr algn="r" indent="0" lvl="7" marL="0">
              <a:spcBef>
                <a:spcPts val="0"/>
              </a:spcBef>
              <a:buNone/>
              <a:defRPr sz="1600">
                <a:solidFill>
                  <a:schemeClr val="lt1"/>
                </a:solidFill>
                <a:latin typeface="Arial"/>
                <a:ea typeface="Arial"/>
                <a:cs typeface="Arial"/>
                <a:sym typeface="Arial"/>
              </a:defRPr>
            </a:lvl8pPr>
            <a:lvl9pPr algn="r" indent="0" lvl="8" marL="0">
              <a:spcBef>
                <a:spcPts val="0"/>
              </a:spcBef>
              <a:buNone/>
              <a:defRPr sz="1600">
                <a:solidFill>
                  <a:schemeClr val="lt1"/>
                </a:solidFill>
                <a:latin typeface="Arial"/>
                <a:ea typeface="Arial"/>
                <a:cs typeface="Arial"/>
                <a:sym typeface="Arial"/>
              </a:defRPr>
            </a:lvl9pPr>
          </a:lstStyle>
          <a:p>
            <a:fld id="{00000000-1234-1234-1234-123412341234}" type="slidenum">
              <a:rPr lang="en-GB" smtClean="0"/>
              <a:pPr/>
              <a:t>‹#›</a:t>
            </a:fld>
            <a:endParaRPr lang="en-GB"/>
          </a:p>
        </p:txBody>
      </p:sp>
      <p:sp>
        <p:nvSpPr>
          <p:cNvPr id="338" name="Google Shape;338;g3ce8dfcae75_1_168"/>
          <p:cNvSpPr txBox="1"/>
          <p:nvPr/>
        </p:nvSpPr>
        <p:spPr>
          <a:xfrm>
            <a:off x="1165013" y="-717973"/>
            <a:ext cx="246400" cy="506110"/>
          </a:xfrm>
          <a:prstGeom prst="rect">
            <a:avLst/>
          </a:prstGeom>
          <a:noFill/>
          <a:ln>
            <a:noFill/>
          </a:ln>
        </p:spPr>
        <p:txBody>
          <a:bodyPr anchor="t" anchorCtr="0" bIns="60933" lIns="121911" rIns="121911" spcFirstLastPara="1" tIns="60933" wrap="square">
            <a:spAutoFit/>
          </a:bodyPr>
          <a:lstStyle/>
          <a:p>
            <a:pPr algn="l" indent="0" lvl="0" marL="0" marR="0" rtl="0">
              <a:spcBef>
                <a:spcPts val="0"/>
              </a:spcBef>
              <a:spcAft>
                <a:spcPts val="0"/>
              </a:spcAft>
              <a:buNone/>
            </a:pPr>
            <a:endParaRPr sz="2489">
              <a:solidFill>
                <a:schemeClr val="dk1"/>
              </a:solidFill>
              <a:latin typeface="Arial"/>
              <a:ea typeface="Arial"/>
              <a:cs typeface="Arial"/>
              <a:sym typeface="Arial"/>
            </a:endParaRPr>
          </a:p>
        </p:txBody>
      </p:sp>
      <p:sp>
        <p:nvSpPr>
          <p:cNvPr id="339" name="Google Shape;339;g3ce8dfcae75_1_168"/>
          <p:cNvSpPr txBox="1">
            <a:spLocks noGrp="1"/>
          </p:cNvSpPr>
          <p:nvPr>
            <p:ph type="title"/>
          </p:nvPr>
        </p:nvSpPr>
        <p:spPr>
          <a:xfrm>
            <a:off x="1117600" y="3318250"/>
            <a:ext cx="12537600" cy="1511467"/>
          </a:xfrm>
          <a:prstGeom prst="rect">
            <a:avLst/>
          </a:prstGeom>
          <a:noFill/>
          <a:ln>
            <a:noFill/>
          </a:ln>
        </p:spPr>
        <p:txBody>
          <a:bodyPr anchor="b" anchorCtr="0" bIns="34275" lIns="68575" rIns="68575" spcFirstLastPara="1" tIns="34275" wrap="square">
            <a:noAutofit/>
          </a:bodyPr>
          <a:lstStyle>
            <a:lvl1pPr algn="l" lvl="0">
              <a:lnSpc>
                <a:spcPct val="90000"/>
              </a:lnSpc>
              <a:spcBef>
                <a:spcPts val="0"/>
              </a:spcBef>
              <a:spcAft>
                <a:spcPts val="0"/>
              </a:spcAft>
              <a:buClr>
                <a:schemeClr val="lt1"/>
              </a:buClr>
              <a:buSzPts val="3600"/>
              <a:buFont typeface="Lato"/>
              <a:buNone/>
              <a:defRPr sz="64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descr="Icon, calendar&#10;&#10;Description automatically generated" id="340" name="Google Shape;340;g3ce8dfcae75_1_168"/>
          <p:cNvPicPr preferRelativeResize="0"/>
          <p:nvPr/>
        </p:nvPicPr>
        <p:blipFill rotWithShape="1">
          <a:blip r:embed="rId3">
            <a:alphaModFix/>
          </a:blip>
          <a:srcRect/>
          <a:stretch/>
        </p:blipFill>
        <p:spPr>
          <a:xfrm>
            <a:off x="0" y="6084711"/>
            <a:ext cx="2980267" cy="3059289"/>
          </a:xfrm>
          <a:prstGeom prst="rect">
            <a:avLst/>
          </a:prstGeom>
          <a:noFill/>
          <a:ln>
            <a:noFill/>
          </a:ln>
        </p:spPr>
      </p:pic>
      <p:pic>
        <p:nvPicPr>
          <p:cNvPr descr="Icon&#10;&#10;Description automatically generated" id="341" name="Google Shape;341;g3ce8dfcae75_1_168"/>
          <p:cNvPicPr preferRelativeResize="0"/>
          <p:nvPr/>
        </p:nvPicPr>
        <p:blipFill rotWithShape="1">
          <a:blip r:embed="rId4">
            <a:alphaModFix/>
          </a:blip>
          <a:srcRect/>
          <a:stretch/>
        </p:blipFill>
        <p:spPr>
          <a:xfrm>
            <a:off x="12880109" y="1063662"/>
            <a:ext cx="2718556" cy="2854485"/>
          </a:xfrm>
          <a:prstGeom prst="rect">
            <a:avLst/>
          </a:prstGeom>
          <a:noFill/>
          <a:ln>
            <a:noFill/>
          </a:ln>
        </p:spPr>
      </p:pic>
      <p:pic>
        <p:nvPicPr>
          <p:cNvPr id="342" name="Google Shape;342;g3ce8dfcae75_1_168"/>
          <p:cNvPicPr preferRelativeResize="0"/>
          <p:nvPr/>
        </p:nvPicPr>
        <p:blipFill rotWithShape="1">
          <a:blip r:embed="rId5">
            <a:alphaModFix/>
          </a:blip>
          <a:srcRect/>
          <a:stretch/>
        </p:blipFill>
        <p:spPr>
          <a:xfrm>
            <a:off x="581372" y="297685"/>
            <a:ext cx="6919396" cy="690923"/>
          </a:xfrm>
          <a:prstGeom prst="rect">
            <a:avLst/>
          </a:prstGeom>
          <a:noFill/>
          <a:ln>
            <a:noFill/>
          </a:ln>
        </p:spPr>
      </p:pic>
    </p:spTree>
    <p:extLst>
      <p:ext uri="{BB962C8B-B14F-4D97-AF65-F5344CB8AC3E}">
        <p14:creationId xmlns:p14="http://schemas.microsoft.com/office/powerpoint/2010/main" val="2093437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474"/>
        <p:cNvGrpSpPr/>
        <p:nvPr/>
      </p:nvGrpSpPr>
      <p:grpSpPr>
        <a:xfrm>
          <a:off x="0" y="0"/>
          <a:ext cx="0" cy="0"/>
          <a:chOff x="0" y="0"/>
          <a:chExt cx="0" cy="0"/>
        </a:xfrm>
      </p:grpSpPr>
      <p:sp>
        <p:nvSpPr>
          <p:cNvPr id="475" name="Google Shape;475;g3ce863ccd91_0_124"/>
          <p:cNvSpPr/>
          <p:nvPr/>
        </p:nvSpPr>
        <p:spPr>
          <a:xfrm>
            <a:off x="-9600" y="8136835"/>
            <a:ext cx="16265600" cy="1007467"/>
          </a:xfrm>
          <a:prstGeom prst="rect">
            <a:avLst/>
          </a:prstGeom>
          <a:solidFill>
            <a:srgbClr val="193E72"/>
          </a:solidFill>
          <a:ln>
            <a:noFill/>
          </a:ln>
        </p:spPr>
        <p:txBody>
          <a:bodyPr spcFirstLastPara="1" wrap="square" lIns="121911" tIns="60933" rIns="121911" bIns="60933"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956" b="0" i="0" u="none" strike="noStrike" cap="none">
              <a:solidFill>
                <a:schemeClr val="lt1"/>
              </a:solidFill>
              <a:latin typeface="Arial"/>
              <a:ea typeface="Arial"/>
              <a:cs typeface="Arial"/>
              <a:sym typeface="Arial"/>
            </a:endParaRPr>
          </a:p>
        </p:txBody>
      </p:sp>
      <p:sp>
        <p:nvSpPr>
          <p:cNvPr id="476" name="Google Shape;476;g3ce863ccd91_0_124"/>
          <p:cNvSpPr txBox="1">
            <a:spLocks noGrp="1"/>
          </p:cNvSpPr>
          <p:nvPr>
            <p:ph type="sldNum" idx="12"/>
          </p:nvPr>
        </p:nvSpPr>
        <p:spPr>
          <a:xfrm>
            <a:off x="11480800" y="8475136"/>
            <a:ext cx="3657600" cy="486933"/>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6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6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6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6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6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6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6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6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600" b="0" i="0" u="none" strike="noStrike" cap="none">
                <a:solidFill>
                  <a:schemeClr val="lt1"/>
                </a:solidFill>
                <a:latin typeface="Arial"/>
                <a:ea typeface="Arial"/>
                <a:cs typeface="Arial"/>
                <a:sym typeface="Arial"/>
              </a:defRPr>
            </a:lvl9pPr>
          </a:lstStyle>
          <a:p>
            <a:fld id="{00000000-1234-1234-1234-123412341234}" type="slidenum">
              <a:rPr lang="en-GB" smtClean="0"/>
              <a:pPr/>
              <a:t>‹#›</a:t>
            </a:fld>
            <a:endParaRPr lang="en-GB"/>
          </a:p>
        </p:txBody>
      </p:sp>
      <p:pic>
        <p:nvPicPr>
          <p:cNvPr id="477" name="Google Shape;477;g3ce863ccd91_0_124"/>
          <p:cNvPicPr preferRelativeResize="0"/>
          <p:nvPr/>
        </p:nvPicPr>
        <p:blipFill rotWithShape="1">
          <a:blip r:embed="rId2">
            <a:alphaModFix/>
          </a:blip>
          <a:srcRect/>
          <a:stretch/>
        </p:blipFill>
        <p:spPr>
          <a:xfrm>
            <a:off x="627017" y="8455363"/>
            <a:ext cx="3577067" cy="425842"/>
          </a:xfrm>
          <a:prstGeom prst="rect">
            <a:avLst/>
          </a:prstGeom>
          <a:noFill/>
          <a:ln>
            <a:noFill/>
          </a:ln>
        </p:spPr>
      </p:pic>
    </p:spTree>
    <p:extLst>
      <p:ext uri="{BB962C8B-B14F-4D97-AF65-F5344CB8AC3E}">
        <p14:creationId xmlns:p14="http://schemas.microsoft.com/office/powerpoint/2010/main" val="3162873666"/>
      </p:ext>
    </p:extLst>
  </p:cSld>
  <p:clrMapOvr>
    <a:masterClrMapping/>
  </p:clrMapOvr>
</p:sldLayout>
</file>

<file path=ppt/slideLayouts/slideLayout15.xml><?xml version="1.0" encoding="utf-8"?>
<p:sldLayout xmlns:p="http://schemas.openxmlformats.org/presentationml/2006/main" xmlns:a="http://schemas.openxmlformats.org/drawingml/2006/main" xmlns:r="http://schemas.openxmlformats.org/officeDocument/2006/relationships" matchingName="2_Two Content">
  <p:cSld name="2_Two Content">
    <p:bg>
      <p:bgPr>
        <a:solidFill>
          <a:srgbClr val="D1D9E2"/>
        </a:solidFill>
        <a:effectLst/>
      </p:bgPr>
    </p:bg>
    <p:spTree>
      <p:nvGrpSpPr>
        <p:cNvPr id="1" name="Shape 286"/>
        <p:cNvGrpSpPr/>
        <p:nvPr/>
      </p:nvGrpSpPr>
      <p:grpSpPr>
        <a:xfrm>
          <a:off x="0" y="0"/>
          <a:ext cx="0" cy="0"/>
          <a:chOff x="0" y="0"/>
          <a:chExt cx="0" cy="0"/>
        </a:xfrm>
      </p:grpSpPr>
      <p:pic>
        <p:nvPicPr>
          <p:cNvPr id="287" name="Google Shape;287;g3ce8dfcae75_1_119"/>
          <p:cNvPicPr preferRelativeResize="0"/>
          <p:nvPr/>
        </p:nvPicPr>
        <p:blipFill rotWithShape="1">
          <a:blip r:embed="rId2">
            <a:alphaModFix/>
          </a:blip>
          <a:srcRect b="-36687" r="3"/>
          <a:stretch/>
        </p:blipFill>
        <p:spPr>
          <a:xfrm>
            <a:off x="536562" y="1158579"/>
            <a:ext cx="15182901" cy="60958"/>
          </a:xfrm>
          <a:prstGeom prst="rect">
            <a:avLst/>
          </a:prstGeom>
          <a:noFill/>
          <a:ln>
            <a:noFill/>
          </a:ln>
        </p:spPr>
      </p:pic>
      <p:sp>
        <p:nvSpPr>
          <p:cNvPr id="288" name="Google Shape;288;g3ce8dfcae75_1_119"/>
          <p:cNvSpPr txBox="1">
            <a:spLocks noGrp="1"/>
          </p:cNvSpPr>
          <p:nvPr>
            <p:ph type="title"/>
          </p:nvPr>
        </p:nvSpPr>
        <p:spPr>
          <a:xfrm>
            <a:off x="1117600" y="3416403"/>
            <a:ext cx="12212267" cy="1767467"/>
          </a:xfrm>
          <a:prstGeom prst="rect">
            <a:avLst/>
          </a:prstGeom>
          <a:noFill/>
          <a:ln>
            <a:noFill/>
          </a:ln>
        </p:spPr>
        <p:txBody>
          <a:bodyPr anchor="ctr" anchorCtr="0" bIns="34275" lIns="68575" rIns="68575" spcFirstLastPara="1" tIns="34275" wrap="square">
            <a:normAutofit/>
          </a:bodyPr>
          <a:lstStyle>
            <a:lvl1pPr algn="l" lvl="0">
              <a:lnSpc>
                <a:spcPct val="90000"/>
              </a:lnSpc>
              <a:spcBef>
                <a:spcPts val="0"/>
              </a:spcBef>
              <a:spcAft>
                <a:spcPts val="0"/>
              </a:spcAft>
              <a:buClr>
                <a:srgbClr val="193E72"/>
              </a:buClr>
              <a:buSzPts val="3600"/>
              <a:buFont typeface="Lato"/>
              <a:buNone/>
              <a:defRPr sz="6400">
                <a:solidFill>
                  <a:srgbClr val="193E7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9" name="Google Shape;289;g3ce8dfcae75_1_119"/>
          <p:cNvSpPr txBox="1">
            <a:spLocks noGrp="1"/>
          </p:cNvSpPr>
          <p:nvPr>
            <p:ph idx="12" type="sldNum"/>
          </p:nvPr>
        </p:nvSpPr>
        <p:spPr>
          <a:xfrm>
            <a:off x="11480800" y="8475136"/>
            <a:ext cx="3657600" cy="486933"/>
          </a:xfrm>
          <a:prstGeom prst="rect">
            <a:avLst/>
          </a:prstGeom>
          <a:noFill/>
          <a:ln>
            <a:noFill/>
          </a:ln>
        </p:spPr>
        <p:txBody>
          <a:bodyPr anchor="ctr" anchorCtr="0" bIns="34275" lIns="68575" rIns="68575" spcFirstLastPara="1" tIns="34275" wrap="square">
            <a:noAutofit/>
          </a:bodyPr>
          <a:lstStyle>
            <a:lvl1pPr algn="r" indent="0" lvl="0" marL="0">
              <a:spcBef>
                <a:spcPts val="0"/>
              </a:spcBef>
              <a:buNone/>
              <a:defRPr/>
            </a:lvl1pPr>
            <a:lvl2pPr algn="r" indent="0" lvl="1" marL="0">
              <a:spcBef>
                <a:spcPts val="0"/>
              </a:spcBef>
              <a:buNone/>
              <a:defRPr/>
            </a:lvl2pPr>
            <a:lvl3pPr algn="r" indent="0" lvl="2" marL="0">
              <a:spcBef>
                <a:spcPts val="0"/>
              </a:spcBef>
              <a:buNone/>
              <a:defRPr/>
            </a:lvl3pPr>
            <a:lvl4pPr algn="r" indent="0" lvl="3" marL="0">
              <a:spcBef>
                <a:spcPts val="0"/>
              </a:spcBef>
              <a:buNone/>
              <a:defRPr/>
            </a:lvl4pPr>
            <a:lvl5pPr algn="r" indent="0" lvl="4" marL="0">
              <a:spcBef>
                <a:spcPts val="0"/>
              </a:spcBef>
              <a:buNone/>
              <a:defRPr/>
            </a:lvl5pPr>
            <a:lvl6pPr algn="r" indent="0" lvl="5" marL="0">
              <a:spcBef>
                <a:spcPts val="0"/>
              </a:spcBef>
              <a:buNone/>
              <a:defRPr/>
            </a:lvl6pPr>
            <a:lvl7pPr algn="r" indent="0" lvl="6" marL="0">
              <a:spcBef>
                <a:spcPts val="0"/>
              </a:spcBef>
              <a:buNone/>
              <a:defRPr/>
            </a:lvl7pPr>
            <a:lvl8pPr algn="r" indent="0" lvl="7" marL="0">
              <a:spcBef>
                <a:spcPts val="0"/>
              </a:spcBef>
              <a:buNone/>
              <a:defRPr/>
            </a:lvl8pPr>
            <a:lvl9pPr algn="r" indent="0" lvl="8" marL="0">
              <a:spcBef>
                <a:spcPts val="0"/>
              </a:spcBef>
              <a:buNone/>
              <a:defRPr/>
            </a:lvl9pPr>
          </a:lstStyle>
          <a:p>
            <a:fld id="{00000000-1234-1234-1234-123412341234}" type="slidenum">
              <a:rPr lang="en-GB" smtClean="0"/>
              <a:pPr/>
              <a:t>‹#›</a:t>
            </a:fld>
            <a:endParaRPr lang="en-GB"/>
          </a:p>
        </p:txBody>
      </p:sp>
      <p:pic>
        <p:nvPicPr>
          <p:cNvPr descr="A picture containing text, sign&#10;&#10;Description automatically generated" id="290" name="Google Shape;290;g3ce8dfcae75_1_119"/>
          <p:cNvPicPr preferRelativeResize="0"/>
          <p:nvPr/>
        </p:nvPicPr>
        <p:blipFill rotWithShape="1">
          <a:blip r:embed="rId3">
            <a:alphaModFix/>
          </a:blip>
          <a:srcRect/>
          <a:stretch/>
        </p:blipFill>
        <p:spPr>
          <a:xfrm>
            <a:off x="13227780" y="1519838"/>
            <a:ext cx="1910620" cy="2006151"/>
          </a:xfrm>
          <a:prstGeom prst="rect">
            <a:avLst/>
          </a:prstGeom>
          <a:noFill/>
          <a:ln>
            <a:noFill/>
          </a:ln>
        </p:spPr>
      </p:pic>
      <p:pic>
        <p:nvPicPr>
          <p:cNvPr descr="Logo, icon&#10;&#10;Description automatically generated" id="291" name="Google Shape;291;g3ce8dfcae75_1_119"/>
          <p:cNvPicPr preferRelativeResize="0"/>
          <p:nvPr/>
        </p:nvPicPr>
        <p:blipFill rotWithShape="1">
          <a:blip r:embed="rId4">
            <a:alphaModFix/>
          </a:blip>
          <a:srcRect/>
          <a:stretch/>
        </p:blipFill>
        <p:spPr>
          <a:xfrm>
            <a:off x="1" y="6012225"/>
            <a:ext cx="2995749" cy="3131778"/>
          </a:xfrm>
          <a:prstGeom prst="rect">
            <a:avLst/>
          </a:prstGeom>
          <a:noFill/>
          <a:ln>
            <a:noFill/>
          </a:ln>
        </p:spPr>
      </p:pic>
      <p:pic>
        <p:nvPicPr>
          <p:cNvPr id="292" name="Google Shape;292;g3ce8dfcae75_1_119"/>
          <p:cNvPicPr preferRelativeResize="0"/>
          <p:nvPr/>
        </p:nvPicPr>
        <p:blipFill rotWithShape="1">
          <a:blip r:embed="rId5">
            <a:alphaModFix/>
          </a:blip>
          <a:srcRect/>
          <a:stretch/>
        </p:blipFill>
        <p:spPr>
          <a:xfrm>
            <a:off x="536574" y="310012"/>
            <a:ext cx="6919397" cy="691429"/>
          </a:xfrm>
          <a:prstGeom prst="rect">
            <a:avLst/>
          </a:prstGeom>
          <a:noFill/>
          <a:ln>
            <a:noFill/>
          </a:ln>
        </p:spPr>
      </p:pic>
    </p:spTree>
    <p:extLst>
      <p:ext uri="{BB962C8B-B14F-4D97-AF65-F5344CB8AC3E}">
        <p14:creationId xmlns:p14="http://schemas.microsoft.com/office/powerpoint/2010/main" val="2477095037"/>
      </p:ext>
    </p:extLst>
  </p:cSld>
  <p:clrMapOvr>
    <a:masterClrMapping/>
  </p:clrMapOvr>
</p:sldLayout>
</file>

<file path=ppt/slideLayouts/slideLayout16.xml><?xml version="1.0" encoding="utf-8"?>
<p:sldLayout xmlns:p="http://schemas.openxmlformats.org/presentationml/2006/main" xmlns:a="http://schemas.openxmlformats.org/drawingml/2006/main" xmlns:r="http://schemas.openxmlformats.org/officeDocument/2006/relationships" matchingName="Title Slide">
  <p:cSld name="2_Title Slide">
    <p:spTree>
      <p:nvGrpSpPr>
        <p:cNvPr id="1" name="Shape 56"/>
        <p:cNvGrpSpPr/>
        <p:nvPr/>
      </p:nvGrpSpPr>
      <p:grpSpPr>
        <a:xfrm>
          <a:off x="0" y="0"/>
          <a:ext cx="0" cy="0"/>
          <a:chOff x="0" y="0"/>
          <a:chExt cx="0" cy="0"/>
        </a:xfrm>
      </p:grpSpPr>
      <p:pic>
        <p:nvPicPr>
          <p:cNvPr id="57" name="Google Shape;57;p79"/>
          <p:cNvPicPr preferRelativeResize="0"/>
          <p:nvPr/>
        </p:nvPicPr>
        <p:blipFill rotWithShape="1">
          <a:blip r:embed="rId2">
            <a:alphaModFix/>
          </a:blip>
          <a:srcRect/>
          <a:stretch/>
        </p:blipFill>
        <p:spPr>
          <a:xfrm>
            <a:off x="0" y="0"/>
            <a:ext cx="16256000" cy="9144000"/>
          </a:xfrm>
          <a:prstGeom prst="rect">
            <a:avLst/>
          </a:prstGeom>
          <a:noFill/>
          <a:ln>
            <a:noFill/>
          </a:ln>
        </p:spPr>
      </p:pic>
      <p:pic>
        <p:nvPicPr>
          <p:cNvPr id="58" name="Google Shape;58;p79"/>
          <p:cNvPicPr preferRelativeResize="0"/>
          <p:nvPr/>
        </p:nvPicPr>
        <p:blipFill rotWithShape="1">
          <a:blip r:embed="rId3">
            <a:alphaModFix/>
          </a:blip>
          <a:srcRect b="-36686" r="3"/>
          <a:stretch/>
        </p:blipFill>
        <p:spPr>
          <a:xfrm>
            <a:off x="581379" y="1144147"/>
            <a:ext cx="15182878" cy="60958"/>
          </a:xfrm>
          <a:prstGeom prst="rect">
            <a:avLst/>
          </a:prstGeom>
          <a:noFill/>
          <a:ln>
            <a:noFill/>
          </a:ln>
        </p:spPr>
      </p:pic>
      <p:pic>
        <p:nvPicPr>
          <p:cNvPr id="59" name="Google Shape;59;p79"/>
          <p:cNvPicPr preferRelativeResize="0"/>
          <p:nvPr/>
        </p:nvPicPr>
        <p:blipFill rotWithShape="1">
          <a:blip r:embed="rId4">
            <a:alphaModFix/>
          </a:blip>
          <a:srcRect b="5" l="66"/>
          <a:stretch/>
        </p:blipFill>
        <p:spPr>
          <a:xfrm>
            <a:off x="1" y="6399342"/>
            <a:ext cx="2316482" cy="2744658"/>
          </a:xfrm>
          <a:prstGeom prst="rect">
            <a:avLst/>
          </a:prstGeom>
          <a:noFill/>
          <a:ln>
            <a:noFill/>
          </a:ln>
        </p:spPr>
      </p:pic>
      <p:pic>
        <p:nvPicPr>
          <p:cNvPr id="60" name="Google Shape;60;p79"/>
          <p:cNvPicPr preferRelativeResize="0"/>
          <p:nvPr/>
        </p:nvPicPr>
        <p:blipFill rotWithShape="1">
          <a:blip r:embed="rId5">
            <a:alphaModFix/>
          </a:blip>
          <a:srcRect/>
          <a:stretch/>
        </p:blipFill>
        <p:spPr>
          <a:xfrm rot="-5400000">
            <a:off x="13652298" y="2394661"/>
            <a:ext cx="2105598" cy="1579198"/>
          </a:xfrm>
          <a:prstGeom prst="rect">
            <a:avLst/>
          </a:prstGeom>
          <a:noFill/>
          <a:ln>
            <a:noFill/>
          </a:ln>
        </p:spPr>
      </p:pic>
      <p:sp>
        <p:nvSpPr>
          <p:cNvPr id="61" name="Google Shape;61;p79"/>
          <p:cNvSpPr txBox="1">
            <a:spLocks noGrp="1"/>
          </p:cNvSpPr>
          <p:nvPr>
            <p:ph type="ctrTitle"/>
          </p:nvPr>
        </p:nvSpPr>
        <p:spPr>
          <a:xfrm>
            <a:off x="2032000" y="1496483"/>
            <a:ext cx="12192000" cy="3183467"/>
          </a:xfrm>
          <a:prstGeom prst="rect">
            <a:avLst/>
          </a:prstGeom>
          <a:noFill/>
          <a:ln>
            <a:noFill/>
          </a:ln>
        </p:spPr>
        <p:txBody>
          <a:bodyPr anchor="b" anchorCtr="0" bIns="34275" lIns="68575" rIns="68575" spcFirstLastPara="1" tIns="34275" wrap="square">
            <a:noAutofit/>
          </a:bodyPr>
          <a:lstStyle>
            <a:lvl1pPr algn="ctr" lvl="0">
              <a:lnSpc>
                <a:spcPct val="90000"/>
              </a:lnSpc>
              <a:spcBef>
                <a:spcPts val="0"/>
              </a:spcBef>
              <a:spcAft>
                <a:spcPts val="0"/>
              </a:spcAft>
              <a:buClr>
                <a:schemeClr val="lt1"/>
              </a:buClr>
              <a:buSzPts val="4500"/>
              <a:buFont typeface="Arial"/>
              <a:buNone/>
              <a:defRPr sz="8000">
                <a:solidFill>
                  <a:schemeClr val="lt1"/>
                </a:solidFill>
              </a:defRPr>
            </a:lvl1pPr>
            <a:lvl2pPr algn="l" lvl="1">
              <a:lnSpc>
                <a:spcPct val="100000"/>
              </a:lnSpc>
              <a:spcBef>
                <a:spcPts val="0"/>
              </a:spcBef>
              <a:spcAft>
                <a:spcPts val="0"/>
              </a:spcAft>
              <a:buSzPts val="1100"/>
              <a:buNone/>
              <a:defRPr/>
            </a:lvl2pPr>
            <a:lvl3pPr algn="l" lvl="2">
              <a:lnSpc>
                <a:spcPct val="100000"/>
              </a:lnSpc>
              <a:spcBef>
                <a:spcPts val="0"/>
              </a:spcBef>
              <a:spcAft>
                <a:spcPts val="0"/>
              </a:spcAft>
              <a:buSzPts val="1100"/>
              <a:buNone/>
              <a:defRPr/>
            </a:lvl3pPr>
            <a:lvl4pPr algn="l" lvl="3">
              <a:lnSpc>
                <a:spcPct val="100000"/>
              </a:lnSpc>
              <a:spcBef>
                <a:spcPts val="0"/>
              </a:spcBef>
              <a:spcAft>
                <a:spcPts val="0"/>
              </a:spcAft>
              <a:buSzPts val="1100"/>
              <a:buNone/>
              <a:defRPr/>
            </a:lvl4pPr>
            <a:lvl5pPr algn="l" lvl="4">
              <a:lnSpc>
                <a:spcPct val="100000"/>
              </a:lnSpc>
              <a:spcBef>
                <a:spcPts val="0"/>
              </a:spcBef>
              <a:spcAft>
                <a:spcPts val="0"/>
              </a:spcAft>
              <a:buSzPts val="1100"/>
              <a:buNone/>
              <a:defRPr/>
            </a:lvl5pPr>
            <a:lvl6pPr algn="l" lvl="5">
              <a:lnSpc>
                <a:spcPct val="100000"/>
              </a:lnSpc>
              <a:spcBef>
                <a:spcPts val="0"/>
              </a:spcBef>
              <a:spcAft>
                <a:spcPts val="0"/>
              </a:spcAft>
              <a:buSzPts val="1100"/>
              <a:buNone/>
              <a:defRPr/>
            </a:lvl6pPr>
            <a:lvl7pPr algn="l" lvl="6">
              <a:lnSpc>
                <a:spcPct val="100000"/>
              </a:lnSpc>
              <a:spcBef>
                <a:spcPts val="0"/>
              </a:spcBef>
              <a:spcAft>
                <a:spcPts val="0"/>
              </a:spcAft>
              <a:buSzPts val="1100"/>
              <a:buNone/>
              <a:defRPr/>
            </a:lvl7pPr>
            <a:lvl8pPr algn="l" lvl="7">
              <a:lnSpc>
                <a:spcPct val="100000"/>
              </a:lnSpc>
              <a:spcBef>
                <a:spcPts val="0"/>
              </a:spcBef>
              <a:spcAft>
                <a:spcPts val="0"/>
              </a:spcAft>
              <a:buSzPts val="1100"/>
              <a:buNone/>
              <a:defRPr/>
            </a:lvl8pPr>
            <a:lvl9pPr algn="l" lvl="8">
              <a:lnSpc>
                <a:spcPct val="100000"/>
              </a:lnSpc>
              <a:spcBef>
                <a:spcPts val="0"/>
              </a:spcBef>
              <a:spcAft>
                <a:spcPts val="0"/>
              </a:spcAft>
              <a:buSzPts val="1100"/>
              <a:buNone/>
              <a:defRPr/>
            </a:lvl9pPr>
          </a:lstStyle>
          <a:p>
            <a:endParaRPr/>
          </a:p>
        </p:txBody>
      </p:sp>
      <p:sp>
        <p:nvSpPr>
          <p:cNvPr id="62" name="Google Shape;62;p79"/>
          <p:cNvSpPr txBox="1">
            <a:spLocks noGrp="1"/>
          </p:cNvSpPr>
          <p:nvPr>
            <p:ph idx="1" type="subTitle"/>
          </p:nvPr>
        </p:nvSpPr>
        <p:spPr>
          <a:xfrm>
            <a:off x="2032000" y="5314926"/>
            <a:ext cx="12192000" cy="1695467"/>
          </a:xfrm>
          <a:prstGeom prst="rect">
            <a:avLst/>
          </a:prstGeom>
          <a:noFill/>
          <a:ln>
            <a:noFill/>
          </a:ln>
        </p:spPr>
        <p:txBody>
          <a:bodyPr anchor="t" anchorCtr="0" bIns="34275" lIns="68575" rIns="68575" spcFirstLastPara="1" tIns="34275" wrap="square">
            <a:noAutofit/>
          </a:bodyPr>
          <a:lstStyle>
            <a:lvl1pPr algn="ctr" lvl="0">
              <a:lnSpc>
                <a:spcPct val="90000"/>
              </a:lnSpc>
              <a:spcBef>
                <a:spcPts val="1422"/>
              </a:spcBef>
              <a:spcAft>
                <a:spcPts val="0"/>
              </a:spcAft>
              <a:buClr>
                <a:schemeClr val="lt1"/>
              </a:buClr>
              <a:buSzPts val="1800"/>
              <a:buNone/>
              <a:defRPr sz="3200">
                <a:solidFill>
                  <a:schemeClr val="lt1"/>
                </a:solidFill>
              </a:defRPr>
            </a:lvl1pPr>
            <a:lvl2pPr algn="ctr" lvl="1">
              <a:lnSpc>
                <a:spcPct val="90000"/>
              </a:lnSpc>
              <a:spcBef>
                <a:spcPts val="711"/>
              </a:spcBef>
              <a:spcAft>
                <a:spcPts val="0"/>
              </a:spcAft>
              <a:buClr>
                <a:schemeClr val="dk1"/>
              </a:buClr>
              <a:buSzPts val="1500"/>
              <a:buNone/>
              <a:defRPr sz="2667"/>
            </a:lvl2pPr>
            <a:lvl3pPr algn="ctr" lvl="2">
              <a:lnSpc>
                <a:spcPct val="90000"/>
              </a:lnSpc>
              <a:spcBef>
                <a:spcPts val="711"/>
              </a:spcBef>
              <a:spcAft>
                <a:spcPts val="0"/>
              </a:spcAft>
              <a:buClr>
                <a:schemeClr val="dk1"/>
              </a:buClr>
              <a:buSzPts val="1400"/>
              <a:buNone/>
              <a:defRPr sz="2489"/>
            </a:lvl3pPr>
            <a:lvl4pPr algn="ctr" lvl="3">
              <a:lnSpc>
                <a:spcPct val="90000"/>
              </a:lnSpc>
              <a:spcBef>
                <a:spcPts val="711"/>
              </a:spcBef>
              <a:spcAft>
                <a:spcPts val="0"/>
              </a:spcAft>
              <a:buClr>
                <a:schemeClr val="dk1"/>
              </a:buClr>
              <a:buSzPts val="1200"/>
              <a:buNone/>
              <a:defRPr sz="2133"/>
            </a:lvl4pPr>
            <a:lvl5pPr algn="ctr" lvl="4">
              <a:lnSpc>
                <a:spcPct val="90000"/>
              </a:lnSpc>
              <a:spcBef>
                <a:spcPts val="711"/>
              </a:spcBef>
              <a:spcAft>
                <a:spcPts val="0"/>
              </a:spcAft>
              <a:buClr>
                <a:schemeClr val="dk1"/>
              </a:buClr>
              <a:buSzPts val="1200"/>
              <a:buNone/>
              <a:defRPr sz="2133"/>
            </a:lvl5pPr>
            <a:lvl6pPr algn="ctr" lvl="5">
              <a:lnSpc>
                <a:spcPct val="90000"/>
              </a:lnSpc>
              <a:spcBef>
                <a:spcPts val="711"/>
              </a:spcBef>
              <a:spcAft>
                <a:spcPts val="0"/>
              </a:spcAft>
              <a:buClr>
                <a:schemeClr val="dk1"/>
              </a:buClr>
              <a:buSzPts val="1200"/>
              <a:buNone/>
              <a:defRPr sz="2133"/>
            </a:lvl6pPr>
            <a:lvl7pPr algn="ctr" lvl="6">
              <a:lnSpc>
                <a:spcPct val="90000"/>
              </a:lnSpc>
              <a:spcBef>
                <a:spcPts val="711"/>
              </a:spcBef>
              <a:spcAft>
                <a:spcPts val="0"/>
              </a:spcAft>
              <a:buClr>
                <a:schemeClr val="dk1"/>
              </a:buClr>
              <a:buSzPts val="1200"/>
              <a:buNone/>
              <a:defRPr sz="2133"/>
            </a:lvl7pPr>
            <a:lvl8pPr algn="ctr" lvl="7">
              <a:lnSpc>
                <a:spcPct val="90000"/>
              </a:lnSpc>
              <a:spcBef>
                <a:spcPts val="711"/>
              </a:spcBef>
              <a:spcAft>
                <a:spcPts val="0"/>
              </a:spcAft>
              <a:buClr>
                <a:schemeClr val="dk1"/>
              </a:buClr>
              <a:buSzPts val="1200"/>
              <a:buNone/>
              <a:defRPr sz="2133"/>
            </a:lvl8pPr>
            <a:lvl9pPr algn="ctr" lvl="8">
              <a:lnSpc>
                <a:spcPct val="90000"/>
              </a:lnSpc>
              <a:spcBef>
                <a:spcPts val="711"/>
              </a:spcBef>
              <a:spcAft>
                <a:spcPts val="0"/>
              </a:spcAft>
              <a:buClr>
                <a:schemeClr val="dk1"/>
              </a:buClr>
              <a:buSzPts val="1200"/>
              <a:buNone/>
              <a:defRPr sz="2133"/>
            </a:lvl9pPr>
          </a:lstStyle>
          <a:p>
            <a:endParaRPr/>
          </a:p>
        </p:txBody>
      </p:sp>
      <p:sp>
        <p:nvSpPr>
          <p:cNvPr id="63" name="Google Shape;63;p79"/>
          <p:cNvSpPr txBox="1">
            <a:spLocks noGrp="1"/>
          </p:cNvSpPr>
          <p:nvPr>
            <p:ph idx="12" type="sldNum"/>
          </p:nvPr>
        </p:nvSpPr>
        <p:spPr>
          <a:xfrm>
            <a:off x="11480800" y="8475136"/>
            <a:ext cx="3657600" cy="486933"/>
          </a:xfrm>
          <a:prstGeom prst="rect">
            <a:avLst/>
          </a:prstGeom>
          <a:noFill/>
          <a:ln>
            <a:noFill/>
          </a:ln>
        </p:spPr>
        <p:txBody>
          <a:bodyPr anchor="ctr" anchorCtr="0" bIns="34275" lIns="68575" rIns="68575" spcFirstLastPara="1" tIns="3427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1600" u="none">
                <a:solidFill>
                  <a:schemeClr val="lt1"/>
                </a:solidFill>
                <a:latin typeface="Arial"/>
                <a:ea typeface="Arial"/>
                <a:cs typeface="Arial"/>
                <a:sym typeface="Arial"/>
              </a:defRPr>
            </a:lvl1pPr>
            <a:lvl2pPr algn="r" indent="0" lvl="1" marL="0" marR="0">
              <a:lnSpc>
                <a:spcPct val="100000"/>
              </a:lnSpc>
              <a:spcBef>
                <a:spcPts val="0"/>
              </a:spcBef>
              <a:spcAft>
                <a:spcPts val="0"/>
              </a:spcAft>
              <a:buClr>
                <a:srgbClr val="000000"/>
              </a:buClr>
              <a:buSzPts val="900"/>
              <a:buFont typeface="Arial"/>
              <a:buNone/>
              <a:defRPr b="0" cap="none" i="0" strike="noStrike" sz="1600" u="none">
                <a:solidFill>
                  <a:schemeClr val="lt1"/>
                </a:solidFill>
                <a:latin typeface="Arial"/>
                <a:ea typeface="Arial"/>
                <a:cs typeface="Arial"/>
                <a:sym typeface="Arial"/>
              </a:defRPr>
            </a:lvl2pPr>
            <a:lvl3pPr algn="r" indent="0" lvl="2" marL="0" marR="0">
              <a:lnSpc>
                <a:spcPct val="100000"/>
              </a:lnSpc>
              <a:spcBef>
                <a:spcPts val="0"/>
              </a:spcBef>
              <a:spcAft>
                <a:spcPts val="0"/>
              </a:spcAft>
              <a:buClr>
                <a:srgbClr val="000000"/>
              </a:buClr>
              <a:buSzPts val="900"/>
              <a:buFont typeface="Arial"/>
              <a:buNone/>
              <a:defRPr b="0" cap="none" i="0" strike="noStrike" sz="1600" u="none">
                <a:solidFill>
                  <a:schemeClr val="lt1"/>
                </a:solidFill>
                <a:latin typeface="Arial"/>
                <a:ea typeface="Arial"/>
                <a:cs typeface="Arial"/>
                <a:sym typeface="Arial"/>
              </a:defRPr>
            </a:lvl3pPr>
            <a:lvl4pPr algn="r" indent="0" lvl="3" marL="0" marR="0">
              <a:lnSpc>
                <a:spcPct val="100000"/>
              </a:lnSpc>
              <a:spcBef>
                <a:spcPts val="0"/>
              </a:spcBef>
              <a:spcAft>
                <a:spcPts val="0"/>
              </a:spcAft>
              <a:buClr>
                <a:srgbClr val="000000"/>
              </a:buClr>
              <a:buSzPts val="900"/>
              <a:buFont typeface="Arial"/>
              <a:buNone/>
              <a:defRPr b="0" cap="none" i="0" strike="noStrike" sz="1600" u="none">
                <a:solidFill>
                  <a:schemeClr val="lt1"/>
                </a:solidFill>
                <a:latin typeface="Arial"/>
                <a:ea typeface="Arial"/>
                <a:cs typeface="Arial"/>
                <a:sym typeface="Arial"/>
              </a:defRPr>
            </a:lvl4pPr>
            <a:lvl5pPr algn="r" indent="0" lvl="4" marL="0" marR="0">
              <a:lnSpc>
                <a:spcPct val="100000"/>
              </a:lnSpc>
              <a:spcBef>
                <a:spcPts val="0"/>
              </a:spcBef>
              <a:spcAft>
                <a:spcPts val="0"/>
              </a:spcAft>
              <a:buClr>
                <a:srgbClr val="000000"/>
              </a:buClr>
              <a:buSzPts val="900"/>
              <a:buFont typeface="Arial"/>
              <a:buNone/>
              <a:defRPr b="0" cap="none" i="0" strike="noStrike" sz="1600" u="none">
                <a:solidFill>
                  <a:schemeClr val="lt1"/>
                </a:solidFill>
                <a:latin typeface="Arial"/>
                <a:ea typeface="Arial"/>
                <a:cs typeface="Arial"/>
                <a:sym typeface="Arial"/>
              </a:defRPr>
            </a:lvl5pPr>
            <a:lvl6pPr algn="r" indent="0" lvl="5" marL="0" marR="0">
              <a:lnSpc>
                <a:spcPct val="100000"/>
              </a:lnSpc>
              <a:spcBef>
                <a:spcPts val="0"/>
              </a:spcBef>
              <a:spcAft>
                <a:spcPts val="0"/>
              </a:spcAft>
              <a:buClr>
                <a:srgbClr val="000000"/>
              </a:buClr>
              <a:buSzPts val="900"/>
              <a:buFont typeface="Arial"/>
              <a:buNone/>
              <a:defRPr b="0" cap="none" i="0" strike="noStrike" sz="1600" u="none">
                <a:solidFill>
                  <a:schemeClr val="lt1"/>
                </a:solidFill>
                <a:latin typeface="Arial"/>
                <a:ea typeface="Arial"/>
                <a:cs typeface="Arial"/>
                <a:sym typeface="Arial"/>
              </a:defRPr>
            </a:lvl6pPr>
            <a:lvl7pPr algn="r" indent="0" lvl="6" marL="0" marR="0">
              <a:lnSpc>
                <a:spcPct val="100000"/>
              </a:lnSpc>
              <a:spcBef>
                <a:spcPts val="0"/>
              </a:spcBef>
              <a:spcAft>
                <a:spcPts val="0"/>
              </a:spcAft>
              <a:buClr>
                <a:srgbClr val="000000"/>
              </a:buClr>
              <a:buSzPts val="900"/>
              <a:buFont typeface="Arial"/>
              <a:buNone/>
              <a:defRPr b="0" cap="none" i="0" strike="noStrike" sz="1600" u="none">
                <a:solidFill>
                  <a:schemeClr val="lt1"/>
                </a:solidFill>
                <a:latin typeface="Arial"/>
                <a:ea typeface="Arial"/>
                <a:cs typeface="Arial"/>
                <a:sym typeface="Arial"/>
              </a:defRPr>
            </a:lvl7pPr>
            <a:lvl8pPr algn="r" indent="0" lvl="7" marL="0" marR="0">
              <a:lnSpc>
                <a:spcPct val="100000"/>
              </a:lnSpc>
              <a:spcBef>
                <a:spcPts val="0"/>
              </a:spcBef>
              <a:spcAft>
                <a:spcPts val="0"/>
              </a:spcAft>
              <a:buClr>
                <a:srgbClr val="000000"/>
              </a:buClr>
              <a:buSzPts val="900"/>
              <a:buFont typeface="Arial"/>
              <a:buNone/>
              <a:defRPr b="0" cap="none" i="0" strike="noStrike" sz="1600" u="none">
                <a:solidFill>
                  <a:schemeClr val="lt1"/>
                </a:solidFill>
                <a:latin typeface="Arial"/>
                <a:ea typeface="Arial"/>
                <a:cs typeface="Arial"/>
                <a:sym typeface="Arial"/>
              </a:defRPr>
            </a:lvl8pPr>
            <a:lvl9pPr algn="r" indent="0" lvl="8" marL="0" marR="0">
              <a:lnSpc>
                <a:spcPct val="100000"/>
              </a:lnSpc>
              <a:spcBef>
                <a:spcPts val="0"/>
              </a:spcBef>
              <a:spcAft>
                <a:spcPts val="0"/>
              </a:spcAft>
              <a:buClr>
                <a:srgbClr val="000000"/>
              </a:buClr>
              <a:buSzPts val="900"/>
              <a:buFont typeface="Arial"/>
              <a:buNone/>
              <a:defRPr b="0" cap="none" i="0" strike="noStrike" sz="1600" u="none">
                <a:solidFill>
                  <a:schemeClr val="lt1"/>
                </a:solidFill>
                <a:latin typeface="Arial"/>
                <a:ea typeface="Arial"/>
                <a:cs typeface="Arial"/>
                <a:sym typeface="Arial"/>
              </a:defRPr>
            </a:lvl9pPr>
          </a:lstStyle>
          <a:p>
            <a:fld id="{00000000-1234-1234-1234-123412341234}" type="slidenum">
              <a:rPr lang="en-GB" smtClean="0"/>
              <a:pPr/>
              <a:t>‹#›</a:t>
            </a:fld>
            <a:endParaRPr lang="en-GB"/>
          </a:p>
        </p:txBody>
      </p:sp>
      <p:sp>
        <p:nvSpPr>
          <p:cNvPr id="64" name="Google Shape;64;p79"/>
          <p:cNvSpPr txBox="1"/>
          <p:nvPr/>
        </p:nvSpPr>
        <p:spPr>
          <a:xfrm>
            <a:off x="1165013" y="-717974"/>
            <a:ext cx="246400" cy="492267"/>
          </a:xfrm>
          <a:prstGeom prst="rect">
            <a:avLst/>
          </a:prstGeom>
          <a:noFill/>
          <a:ln>
            <a:noFill/>
          </a:ln>
        </p:spPr>
        <p:txBody>
          <a:bodyPr anchor="t" anchorCtr="0" bIns="60933" lIns="121911" rIns="121911" spcFirstLastPara="1" tIns="60933" wrap="square">
            <a:noAutofit/>
          </a:bodyPr>
          <a:lstStyle/>
          <a:p>
            <a:pPr algn="l" indent="0" lvl="0" marL="0" marR="0" rtl="0">
              <a:lnSpc>
                <a:spcPct val="100000"/>
              </a:lnSpc>
              <a:spcBef>
                <a:spcPts val="0"/>
              </a:spcBef>
              <a:spcAft>
                <a:spcPts val="0"/>
              </a:spcAft>
              <a:buClr>
                <a:srgbClr val="000000"/>
              </a:buClr>
              <a:buSzPts val="1400"/>
              <a:buFont typeface="Arial"/>
              <a:buNone/>
            </a:pPr>
            <a:endParaRPr b="0" cap="none" i="0" strike="noStrike" sz="2489" u="none">
              <a:solidFill>
                <a:schemeClr val="dk1"/>
              </a:solidFill>
              <a:latin typeface="Arial"/>
              <a:ea typeface="Arial"/>
              <a:cs typeface="Arial"/>
              <a:sym typeface="Arial"/>
            </a:endParaRPr>
          </a:p>
        </p:txBody>
      </p:sp>
      <p:pic>
        <p:nvPicPr>
          <p:cNvPr id="65" name="Google Shape;65;p79"/>
          <p:cNvPicPr preferRelativeResize="0"/>
          <p:nvPr/>
        </p:nvPicPr>
        <p:blipFill rotWithShape="1">
          <a:blip r:embed="rId6">
            <a:alphaModFix/>
          </a:blip>
          <a:srcRect/>
          <a:stretch/>
        </p:blipFill>
        <p:spPr>
          <a:xfrm>
            <a:off x="536562" y="457832"/>
            <a:ext cx="5189547" cy="518192"/>
          </a:xfrm>
          <a:prstGeom prst="rect">
            <a:avLst/>
          </a:prstGeom>
          <a:noFill/>
          <a:ln>
            <a:noFill/>
          </a:ln>
        </p:spPr>
      </p:pic>
    </p:spTree>
    <p:extLst>
      <p:ext uri="{BB962C8B-B14F-4D97-AF65-F5344CB8AC3E}">
        <p14:creationId xmlns:p14="http://schemas.microsoft.com/office/powerpoint/2010/main" val="31210307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6256000" cy="9144000"/>
          </a:xfrm>
          <a:prstGeom prst="rect">
            <a:avLst/>
          </a:prstGeom>
        </p:spPr>
      </p:pic>
      <p:pic>
        <p:nvPicPr>
          <p:cNvPr id="8" name="Picture 7">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3"/>
          <a:srcRect t="3" r="6601" b="-36686"/>
          <a:stretch/>
        </p:blipFill>
        <p:spPr>
          <a:xfrm>
            <a:off x="581379" y="1189034"/>
            <a:ext cx="15182879" cy="60959"/>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4"/>
          <a:srcRect l="35446" b="23513"/>
          <a:stretch/>
        </p:blipFill>
        <p:spPr>
          <a:xfrm>
            <a:off x="0" y="6399343"/>
            <a:ext cx="2316480" cy="2744659"/>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5"/>
          <a:stretch>
            <a:fillRect/>
          </a:stretch>
        </p:blipFill>
        <p:spPr>
          <a:xfrm rot="16200000">
            <a:off x="13652298" y="2394659"/>
            <a:ext cx="2105599" cy="1579200"/>
          </a:xfrm>
          <a:prstGeom prst="rect">
            <a:avLst/>
          </a:prstGeom>
        </p:spPr>
      </p:pic>
      <p:sp>
        <p:nvSpPr>
          <p:cNvPr id="2" name="Title 1">
            <a:extLst>
              <a:ext uri="{FF2B5EF4-FFF2-40B4-BE49-F238E27FC236}">
                <a16:creationId xmlns:a16="http://schemas.microsoft.com/office/drawing/2014/main" id="{57422C64-CDB5-E34F-8C97-66C6D9D51E5F}"/>
              </a:ext>
            </a:extLst>
          </p:cNvPr>
          <p:cNvSpPr>
            <a:spLocks noGrp="1"/>
          </p:cNvSpPr>
          <p:nvPr>
            <p:ph type="ctrTitle"/>
          </p:nvPr>
        </p:nvSpPr>
        <p:spPr>
          <a:xfrm>
            <a:off x="2032000" y="1496484"/>
            <a:ext cx="12192000" cy="3183467"/>
          </a:xfrm>
          <a:noFill/>
        </p:spPr>
        <p:txBody>
          <a:bodyPr anchor="b"/>
          <a:lstStyle>
            <a:lvl1pPr algn="ctr">
              <a:defRPr sz="8000">
                <a:solidFill>
                  <a:schemeClr val="bg1"/>
                </a:solidFill>
              </a:defRPr>
            </a:lvl1pPr>
          </a:lstStyle>
          <a:p>
            <a:r>
              <a:rPr lang="en-US"/>
              <a:t>Click to edit Master title</a:t>
            </a:r>
          </a:p>
        </p:txBody>
      </p:sp>
      <p:sp>
        <p:nvSpPr>
          <p:cNvPr id="3" name="Subtitle 2">
            <a:extLst>
              <a:ext uri="{FF2B5EF4-FFF2-40B4-BE49-F238E27FC236}">
                <a16:creationId xmlns:a16="http://schemas.microsoft.com/office/drawing/2014/main" id="{6274537D-7872-3E4B-A3AB-665CBC6EA06A}"/>
              </a:ext>
            </a:extLst>
          </p:cNvPr>
          <p:cNvSpPr>
            <a:spLocks noGrp="1"/>
          </p:cNvSpPr>
          <p:nvPr>
            <p:ph type="subTitle" idx="1"/>
          </p:nvPr>
        </p:nvSpPr>
        <p:spPr>
          <a:xfrm>
            <a:off x="2032000" y="5314925"/>
            <a:ext cx="12192000" cy="1695475"/>
          </a:xfrm>
        </p:spPr>
        <p:txBody>
          <a:bodyPr/>
          <a:lstStyle>
            <a:lvl1pPr marL="0" indent="0" algn="ctr">
              <a:buNone/>
              <a:defRPr sz="3200">
                <a:solidFill>
                  <a:schemeClr val="bg1"/>
                </a:solidFill>
              </a:defRPr>
            </a:lvl1pPr>
            <a:lvl2pPr marL="609570" indent="0" algn="ctr">
              <a:buNone/>
              <a:defRPr sz="2667"/>
            </a:lvl2pPr>
            <a:lvl3pPr marL="1219139" indent="0" algn="ctr">
              <a:buNone/>
              <a:defRPr sz="2400"/>
            </a:lvl3pPr>
            <a:lvl4pPr marL="1828709" indent="0" algn="ctr">
              <a:buNone/>
              <a:defRPr sz="2133"/>
            </a:lvl4pPr>
            <a:lvl5pPr marL="2438278" indent="0" algn="ctr">
              <a:buNone/>
              <a:defRPr sz="2133"/>
            </a:lvl5pPr>
            <a:lvl6pPr marL="3047848" indent="0" algn="ctr">
              <a:buNone/>
              <a:defRPr sz="2133"/>
            </a:lvl6pPr>
            <a:lvl7pPr marL="3657417" indent="0" algn="ctr">
              <a:buNone/>
              <a:defRPr sz="2133"/>
            </a:lvl7pPr>
            <a:lvl8pPr marL="4266987" indent="0" algn="ctr">
              <a:buNone/>
              <a:defRPr sz="2133"/>
            </a:lvl8pPr>
            <a:lvl9pPr marL="4876557" indent="0" algn="ctr">
              <a:buNone/>
              <a:defRPr sz="2133"/>
            </a:lvl9pPr>
          </a:lstStyle>
          <a:p>
            <a:r>
              <a:rPr lang="en-US"/>
              <a:t>Click to edit Master subtitle</a:t>
            </a:r>
          </a:p>
        </p:txBody>
      </p:sp>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1165014" y="-717973"/>
            <a:ext cx="184731" cy="461665"/>
          </a:xfrm>
          <a:prstGeom prst="rect">
            <a:avLst/>
          </a:prstGeom>
          <a:noFill/>
        </p:spPr>
        <p:txBody>
          <a:bodyPr wrap="none" rtlCol="0">
            <a:spAutoFit/>
          </a:bodyPr>
          <a:lstStyle/>
          <a:p>
            <a:endParaRPr lang="en-US" sz="2400"/>
          </a:p>
        </p:txBody>
      </p:sp>
      <p:pic>
        <p:nvPicPr>
          <p:cNvPr id="13" name="Picture 12" descr="Text&#10;&#10;Description automatically generated">
            <a:extLst>
              <a:ext uri="{FF2B5EF4-FFF2-40B4-BE49-F238E27FC236}">
                <a16:creationId xmlns:a16="http://schemas.microsoft.com/office/drawing/2014/main" id="{FDBDE6F2-8FC4-4E6A-B8FD-59F31CF233EC}"/>
              </a:ext>
            </a:extLst>
          </p:cNvPr>
          <p:cNvPicPr>
            <a:picLocks noChangeAspect="1"/>
          </p:cNvPicPr>
          <p:nvPr userDrawn="1"/>
        </p:nvPicPr>
        <p:blipFill>
          <a:blip r:embed="rId6"/>
          <a:stretch>
            <a:fillRect/>
          </a:stretch>
        </p:blipFill>
        <p:spPr>
          <a:xfrm>
            <a:off x="377444" y="93207"/>
            <a:ext cx="4194557" cy="1056984"/>
          </a:xfrm>
          <a:prstGeom prst="rect">
            <a:avLst/>
          </a:prstGeom>
        </p:spPr>
      </p:pic>
    </p:spTree>
    <p:extLst>
      <p:ext uri="{BB962C8B-B14F-4D97-AF65-F5344CB8AC3E}">
        <p14:creationId xmlns:p14="http://schemas.microsoft.com/office/powerpoint/2010/main" val="1357634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1117600" y="486837"/>
            <a:ext cx="14020800" cy="1153956"/>
          </a:xfrm>
        </p:spPr>
        <p:txBody>
          <a:bodyPr>
            <a:normAutofit/>
          </a:bodyPr>
          <a:lstStyle>
            <a:lvl1pPr>
              <a:defRPr sz="4267">
                <a:solidFill>
                  <a:srgbClr val="193E7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1117600" y="2046754"/>
            <a:ext cx="14020800" cy="5675271"/>
          </a:xfrm>
        </p:spPr>
        <p:txBody>
          <a:bodyPr>
            <a:normAutofit/>
          </a:bodyPr>
          <a:lstStyle>
            <a:lvl1pPr>
              <a:defRPr sz="3200">
                <a:solidFill>
                  <a:srgbClr val="193E72"/>
                </a:solidFill>
              </a:defRPr>
            </a:lvl1pPr>
          </a:lstStyle>
          <a:p>
            <a:pPr lvl="0"/>
            <a:r>
              <a:rPr lang="en-US"/>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9" name="Picture 8">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2"/>
          <a:srcRect t="5" r="8043" b="-142998"/>
          <a:stretch/>
        </p:blipFill>
        <p:spPr>
          <a:xfrm>
            <a:off x="622302" y="8031071"/>
            <a:ext cx="14742431" cy="80157"/>
          </a:xfrm>
          <a:prstGeom prst="rect">
            <a:avLst/>
          </a:prstGeom>
        </p:spPr>
      </p:pic>
      <p:pic>
        <p:nvPicPr>
          <p:cNvPr id="5" name="Picture 4" descr="Text&#10;&#10;Description automatically generated with low confidence">
            <a:extLst>
              <a:ext uri="{FF2B5EF4-FFF2-40B4-BE49-F238E27FC236}">
                <a16:creationId xmlns:a16="http://schemas.microsoft.com/office/drawing/2014/main" id="{6E921839-337E-4B6A-BE4B-DB0C090D5B96}"/>
              </a:ext>
            </a:extLst>
          </p:cNvPr>
          <p:cNvPicPr>
            <a:picLocks noChangeAspect="1"/>
          </p:cNvPicPr>
          <p:nvPr userDrawn="1"/>
        </p:nvPicPr>
        <p:blipFill>
          <a:blip r:embed="rId3"/>
          <a:stretch>
            <a:fillRect/>
          </a:stretch>
        </p:blipFill>
        <p:spPr>
          <a:xfrm>
            <a:off x="421327" y="8089885"/>
            <a:ext cx="3909372" cy="985120"/>
          </a:xfrm>
          <a:prstGeom prst="rect">
            <a:avLst/>
          </a:prstGeom>
        </p:spPr>
      </p:pic>
    </p:spTree>
    <p:extLst>
      <p:ext uri="{BB962C8B-B14F-4D97-AF65-F5344CB8AC3E}">
        <p14:creationId xmlns:p14="http://schemas.microsoft.com/office/powerpoint/2010/main" val="16698212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D158A6-16D0-6D4E-9EF9-E79EBBCE06C2}"/>
              </a:ext>
            </a:extLst>
          </p:cNvPr>
          <p:cNvPicPr>
            <a:picLocks noChangeAspect="1"/>
          </p:cNvPicPr>
          <p:nvPr userDrawn="1"/>
        </p:nvPicPr>
        <p:blipFill>
          <a:blip r:embed="rId2"/>
          <a:stretch>
            <a:fillRect/>
          </a:stretch>
        </p:blipFill>
        <p:spPr>
          <a:xfrm>
            <a:off x="0" y="0"/>
            <a:ext cx="16256000" cy="9144000"/>
          </a:xfrm>
          <a:prstGeom prst="rect">
            <a:avLst/>
          </a:prstGeom>
        </p:spPr>
      </p:pic>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1117600" y="486837"/>
            <a:ext cx="14020800" cy="1153956"/>
          </a:xfrm>
        </p:spPr>
        <p:txBody>
          <a:bodyPr>
            <a:normAutofit/>
          </a:bodyPr>
          <a:lstStyle>
            <a:lvl1pPr>
              <a:defRPr sz="4267">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1117600" y="2046754"/>
            <a:ext cx="14020800" cy="5675271"/>
          </a:xfrm>
        </p:spPr>
        <p:txBody>
          <a:bodyPr>
            <a:normAutofit/>
          </a:bodyPr>
          <a:lstStyle>
            <a:lvl1pPr>
              <a:defRPr sz="3200">
                <a:solidFill>
                  <a:schemeClr val="bg1"/>
                </a:solidFill>
              </a:defRPr>
            </a:lvl1pPr>
          </a:lstStyle>
          <a:p>
            <a:pPr lvl="0"/>
            <a:r>
              <a:rPr lang="en-US"/>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a:p>
        </p:txBody>
      </p:sp>
      <p:pic>
        <p:nvPicPr>
          <p:cNvPr id="11" name="Picture 10">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3"/>
          <a:srcRect t="5" r="8043" b="-142998"/>
          <a:stretch/>
        </p:blipFill>
        <p:spPr>
          <a:xfrm>
            <a:off x="533402" y="8031071"/>
            <a:ext cx="14742431" cy="80157"/>
          </a:xfrm>
          <a:prstGeom prst="rect">
            <a:avLst/>
          </a:prstGeom>
        </p:spPr>
      </p:pic>
      <p:pic>
        <p:nvPicPr>
          <p:cNvPr id="12" name="Picture 11" descr="Text&#10;&#10;Description automatically generated">
            <a:extLst>
              <a:ext uri="{FF2B5EF4-FFF2-40B4-BE49-F238E27FC236}">
                <a16:creationId xmlns:a16="http://schemas.microsoft.com/office/drawing/2014/main" id="{B9EDB103-7F58-4919-A40F-030608915F32}"/>
              </a:ext>
            </a:extLst>
          </p:cNvPr>
          <p:cNvPicPr>
            <a:picLocks noChangeAspect="1"/>
          </p:cNvPicPr>
          <p:nvPr userDrawn="1"/>
        </p:nvPicPr>
        <p:blipFill>
          <a:blip r:embed="rId4"/>
          <a:stretch>
            <a:fillRect/>
          </a:stretch>
        </p:blipFill>
        <p:spPr>
          <a:xfrm>
            <a:off x="303038" y="8035544"/>
            <a:ext cx="4194557" cy="1056984"/>
          </a:xfrm>
          <a:prstGeom prst="rect">
            <a:avLst/>
          </a:prstGeom>
        </p:spPr>
      </p:pic>
    </p:spTree>
    <p:extLst>
      <p:ext uri="{BB962C8B-B14F-4D97-AF65-F5344CB8AC3E}">
        <p14:creationId xmlns:p14="http://schemas.microsoft.com/office/powerpoint/2010/main" val="1970964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2F2127-EBD7-8848-B8B4-DAD7CA931A58}"/>
              </a:ext>
            </a:extLst>
          </p:cNvPr>
          <p:cNvPicPr>
            <a:picLocks noChangeAspect="1"/>
          </p:cNvPicPr>
          <p:nvPr userDrawn="1"/>
        </p:nvPicPr>
        <p:blipFill>
          <a:blip r:embed="rId2"/>
          <a:stretch>
            <a:fillRect/>
          </a:stretch>
        </p:blipFill>
        <p:spPr>
          <a:xfrm>
            <a:off x="0" y="0"/>
            <a:ext cx="16256000" cy="9144000"/>
          </a:xfrm>
          <a:prstGeom prst="rect">
            <a:avLst/>
          </a:prstGeom>
        </p:spPr>
      </p:pic>
      <p:pic>
        <p:nvPicPr>
          <p:cNvPr id="8" name="Picture 7">
            <a:extLst>
              <a:ext uri="{FF2B5EF4-FFF2-40B4-BE49-F238E27FC236}">
                <a16:creationId xmlns:a16="http://schemas.microsoft.com/office/drawing/2014/main" id="{FE396B99-1C3E-534F-B516-F100DE2F2778}"/>
              </a:ext>
            </a:extLst>
          </p:cNvPr>
          <p:cNvPicPr>
            <a:picLocks noChangeAspect="1"/>
          </p:cNvPicPr>
          <p:nvPr userDrawn="1"/>
        </p:nvPicPr>
        <p:blipFill rotWithShape="1">
          <a:blip r:embed="rId3"/>
          <a:srcRect t="3" r="6601" b="-36686"/>
          <a:stretch/>
        </p:blipFill>
        <p:spPr>
          <a:xfrm>
            <a:off x="536563" y="1158578"/>
            <a:ext cx="15182879" cy="60959"/>
          </a:xfrm>
          <a:prstGeom prst="rect">
            <a:avLst/>
          </a:prstGeom>
        </p:spPr>
      </p:pic>
      <p:pic>
        <p:nvPicPr>
          <p:cNvPr id="9" name="Picture 8">
            <a:extLst>
              <a:ext uri="{FF2B5EF4-FFF2-40B4-BE49-F238E27FC236}">
                <a16:creationId xmlns:a16="http://schemas.microsoft.com/office/drawing/2014/main" id="{5E208493-8149-6E45-81CC-EE362D4F2B77}"/>
              </a:ext>
            </a:extLst>
          </p:cNvPr>
          <p:cNvPicPr>
            <a:picLocks noChangeAspect="1"/>
          </p:cNvPicPr>
          <p:nvPr userDrawn="1"/>
        </p:nvPicPr>
        <p:blipFill>
          <a:blip r:embed="rId4"/>
          <a:srcRect/>
          <a:stretch/>
        </p:blipFill>
        <p:spPr>
          <a:xfrm>
            <a:off x="536563" y="457642"/>
            <a:ext cx="4261556" cy="425841"/>
          </a:xfrm>
          <a:prstGeom prst="rect">
            <a:avLst/>
          </a:prstGeom>
        </p:spPr>
      </p:pic>
      <p:pic>
        <p:nvPicPr>
          <p:cNvPr id="10" name="Picture 9">
            <a:extLst>
              <a:ext uri="{FF2B5EF4-FFF2-40B4-BE49-F238E27FC236}">
                <a16:creationId xmlns:a16="http://schemas.microsoft.com/office/drawing/2014/main" id="{6CAAB2EA-8363-5F45-8970-190A7BD6C085}"/>
              </a:ext>
            </a:extLst>
          </p:cNvPr>
          <p:cNvPicPr>
            <a:picLocks noChangeAspect="1"/>
          </p:cNvPicPr>
          <p:nvPr userDrawn="1"/>
        </p:nvPicPr>
        <p:blipFill rotWithShape="1">
          <a:blip r:embed="rId5"/>
          <a:srcRect l="8151" b="33145"/>
          <a:stretch/>
        </p:blipFill>
        <p:spPr>
          <a:xfrm>
            <a:off x="2" y="5974214"/>
            <a:ext cx="4121573" cy="3169788"/>
          </a:xfrm>
          <a:prstGeom prst="rect">
            <a:avLst/>
          </a:prstGeom>
        </p:spPr>
      </p:pic>
      <p:pic>
        <p:nvPicPr>
          <p:cNvPr id="11" name="Picture 10">
            <a:extLst>
              <a:ext uri="{FF2B5EF4-FFF2-40B4-BE49-F238E27FC236}">
                <a16:creationId xmlns:a16="http://schemas.microsoft.com/office/drawing/2014/main" id="{0EE5CE05-CB7F-B34C-8754-EF71B55DB913}"/>
              </a:ext>
            </a:extLst>
          </p:cNvPr>
          <p:cNvPicPr>
            <a:picLocks noChangeAspect="1"/>
          </p:cNvPicPr>
          <p:nvPr userDrawn="1"/>
        </p:nvPicPr>
        <p:blipFill>
          <a:blip r:embed="rId6"/>
          <a:stretch>
            <a:fillRect/>
          </a:stretch>
        </p:blipFill>
        <p:spPr>
          <a:xfrm>
            <a:off x="13927668" y="2026196"/>
            <a:ext cx="1540933" cy="1236133"/>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1117600" y="3318251"/>
            <a:ext cx="12537440" cy="1511303"/>
          </a:xfrm>
        </p:spPr>
        <p:txBody>
          <a:bodyPr anchor="b">
            <a:noAutofit/>
          </a:bodyPr>
          <a:lstStyle>
            <a:lvl1pPr>
              <a:defRPr sz="64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spTree>
    <p:extLst>
      <p:ext uri="{BB962C8B-B14F-4D97-AF65-F5344CB8AC3E}">
        <p14:creationId xmlns:p14="http://schemas.microsoft.com/office/powerpoint/2010/main" val="3296816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6256000" cy="9144000"/>
          </a:xfrm>
          <a:prstGeom prst="rect">
            <a:avLst/>
          </a:prstGeom>
        </p:spPr>
      </p:pic>
      <p:pic>
        <p:nvPicPr>
          <p:cNvPr id="8" name="Picture 7">
            <a:extLst>
              <a:ext uri="{FF2B5EF4-FFF2-40B4-BE49-F238E27FC236}">
                <a16:creationId xmlns:a16="http://schemas.microsoft.com/office/drawing/2014/main" id="{FE396B99-1C3E-534F-B516-F100DE2F2778}"/>
              </a:ext>
            </a:extLst>
          </p:cNvPr>
          <p:cNvPicPr>
            <a:picLocks noChangeAspect="1"/>
          </p:cNvPicPr>
          <p:nvPr userDrawn="1"/>
        </p:nvPicPr>
        <p:blipFill rotWithShape="1">
          <a:blip r:embed="rId3"/>
          <a:srcRect t="3" r="6601" b="-36686"/>
          <a:stretch/>
        </p:blipFill>
        <p:spPr>
          <a:xfrm>
            <a:off x="536563" y="1158578"/>
            <a:ext cx="15182879" cy="60959"/>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1117600" y="3318251"/>
            <a:ext cx="12537440" cy="1511303"/>
          </a:xfrm>
        </p:spPr>
        <p:txBody>
          <a:bodyPr anchor="b">
            <a:noAutofit/>
          </a:bodyPr>
          <a:lstStyle>
            <a:lvl1pPr>
              <a:defRPr sz="64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4"/>
          <a:srcRect l="34054" b="22345"/>
          <a:stretch/>
        </p:blipFill>
        <p:spPr>
          <a:xfrm>
            <a:off x="0" y="6416184"/>
            <a:ext cx="2316480" cy="2727816"/>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5"/>
          <a:stretch>
            <a:fillRect/>
          </a:stretch>
        </p:blipFill>
        <p:spPr>
          <a:xfrm rot="16200000">
            <a:off x="13505946" y="2286558"/>
            <a:ext cx="2105607" cy="1579205"/>
          </a:xfrm>
          <a:prstGeom prst="rect">
            <a:avLst/>
          </a:prstGeom>
        </p:spPr>
      </p:pic>
      <p:pic>
        <p:nvPicPr>
          <p:cNvPr id="16" name="Picture 15">
            <a:extLst>
              <a:ext uri="{FF2B5EF4-FFF2-40B4-BE49-F238E27FC236}">
                <a16:creationId xmlns:a16="http://schemas.microsoft.com/office/drawing/2014/main" id="{DF176EB0-C59A-D44C-9789-8AACE9AEFD6E}"/>
              </a:ext>
            </a:extLst>
          </p:cNvPr>
          <p:cNvPicPr>
            <a:picLocks noChangeAspect="1"/>
          </p:cNvPicPr>
          <p:nvPr userDrawn="1"/>
        </p:nvPicPr>
        <p:blipFill>
          <a:blip r:embed="rId6"/>
          <a:srcRect/>
          <a:stretch/>
        </p:blipFill>
        <p:spPr>
          <a:xfrm>
            <a:off x="536563" y="457642"/>
            <a:ext cx="4261556" cy="425841"/>
          </a:xfrm>
          <a:prstGeom prst="rect">
            <a:avLst/>
          </a:prstGeom>
        </p:spPr>
      </p:pic>
    </p:spTree>
    <p:extLst>
      <p:ext uri="{BB962C8B-B14F-4D97-AF65-F5344CB8AC3E}">
        <p14:creationId xmlns:p14="http://schemas.microsoft.com/office/powerpoint/2010/main" val="612187533"/>
      </p:ext>
    </p:extLst>
  </p:cSld>
  <p:clrMapOvr>
    <a:masterClrMapping/>
  </p:clrMapOvr>
</p:sldLayout>
</file>

<file path=ppt/slideLayouts/slideLayout22.xml><?xml version="1.0" encoding="utf-8"?>
<p:sldLayout xmlns:p="http://schemas.openxmlformats.org/presentationml/2006/main" xmlns:a="http://schemas.openxmlformats.org/drawingml/2006/main" xmlns:r="http://schemas.openxmlformats.org/officeDocument/2006/relationships"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B69119-1B1B-404C-BA90-94A99EE4013C}"/>
              </a:ext>
            </a:extLst>
          </p:cNvPr>
          <p:cNvPicPr>
            <a:picLocks noChangeAspect="1"/>
          </p:cNvPicPr>
          <p:nvPr userDrawn="1"/>
        </p:nvPicPr>
        <p:blipFill>
          <a:blip r:embed="rId2"/>
          <a:stretch>
            <a:fillRect/>
          </a:stretch>
        </p:blipFill>
        <p:spPr>
          <a:xfrm>
            <a:off x="0" y="0"/>
            <a:ext cx="16256000" cy="9144000"/>
          </a:xfrm>
          <a:prstGeom prst="rect">
            <a:avLst/>
          </a:prstGeom>
        </p:spPr>
      </p:pic>
      <p:pic>
        <p:nvPicPr>
          <p:cNvPr id="9" name="Picture 8">
            <a:extLst>
              <a:ext uri="{FF2B5EF4-FFF2-40B4-BE49-F238E27FC236}">
                <a16:creationId xmlns:a16="http://schemas.microsoft.com/office/drawing/2014/main" id="{70806AC6-9229-B641-B36F-4C5719D6B6E9}"/>
              </a:ext>
            </a:extLst>
          </p:cNvPr>
          <p:cNvPicPr>
            <a:picLocks noChangeAspect="1"/>
          </p:cNvPicPr>
          <p:nvPr userDrawn="1"/>
        </p:nvPicPr>
        <p:blipFill rotWithShape="1">
          <a:blip r:embed="rId3"/>
          <a:srcRect b="-36686" r="6601" t="3"/>
          <a:stretch/>
        </p:blipFill>
        <p:spPr>
          <a:xfrm>
            <a:off x="536563" y="1158578"/>
            <a:ext cx="15182879" cy="60959"/>
          </a:xfrm>
          <a:prstGeom prst="rect">
            <a:avLst/>
          </a:prstGeom>
        </p:spPr>
      </p:pic>
      <p:pic>
        <p:nvPicPr>
          <p:cNvPr id="10" name="Picture 9">
            <a:extLst>
              <a:ext uri="{FF2B5EF4-FFF2-40B4-BE49-F238E27FC236}">
                <a16:creationId xmlns:a16="http://schemas.microsoft.com/office/drawing/2014/main" id="{15F6D999-A485-5C45-B8F6-106D8EF2E226}"/>
              </a:ext>
            </a:extLst>
          </p:cNvPr>
          <p:cNvPicPr>
            <a:picLocks noChangeAspect="1"/>
          </p:cNvPicPr>
          <p:nvPr userDrawn="1"/>
        </p:nvPicPr>
        <p:blipFill>
          <a:blip r:embed="rId4"/>
          <a:srcRect/>
          <a:stretch/>
        </p:blipFill>
        <p:spPr>
          <a:xfrm>
            <a:off x="536563" y="457642"/>
            <a:ext cx="4261556" cy="425841"/>
          </a:xfrm>
          <a:prstGeom prst="rect">
            <a:avLst/>
          </a:prstGeom>
        </p:spPr>
      </p:pic>
      <p:pic>
        <p:nvPicPr>
          <p:cNvPr id="11" name="Picture 10">
            <a:extLst>
              <a:ext uri="{FF2B5EF4-FFF2-40B4-BE49-F238E27FC236}">
                <a16:creationId xmlns:a16="http://schemas.microsoft.com/office/drawing/2014/main" id="{90ED9402-3D88-6049-B554-357C36611E7D}"/>
              </a:ext>
            </a:extLst>
          </p:cNvPr>
          <p:cNvPicPr>
            <a:picLocks noChangeAspect="1"/>
          </p:cNvPicPr>
          <p:nvPr userDrawn="1"/>
        </p:nvPicPr>
        <p:blipFill rotWithShape="1">
          <a:blip r:embed="rId5"/>
          <a:srcRect b="148" l="111"/>
          <a:stretch/>
        </p:blipFill>
        <p:spPr>
          <a:xfrm>
            <a:off x="0" y="5353731"/>
            <a:ext cx="3706707" cy="3790269"/>
          </a:xfrm>
          <a:prstGeom prst="rect">
            <a:avLst/>
          </a:prstGeom>
        </p:spPr>
      </p:pic>
      <p:pic>
        <p:nvPicPr>
          <p:cNvPr id="12" name="Picture 11">
            <a:extLst>
              <a:ext uri="{FF2B5EF4-FFF2-40B4-BE49-F238E27FC236}">
                <a16:creationId xmlns:a16="http://schemas.microsoft.com/office/drawing/2014/main" id="{4AF6015D-0869-6549-8C39-D73FF762841D}"/>
              </a:ext>
            </a:extLst>
          </p:cNvPr>
          <p:cNvPicPr>
            <a:picLocks noChangeAspect="1"/>
          </p:cNvPicPr>
          <p:nvPr userDrawn="1"/>
        </p:nvPicPr>
        <p:blipFill>
          <a:blip r:embed="rId6"/>
          <a:stretch>
            <a:fillRect/>
          </a:stretch>
        </p:blipFill>
        <p:spPr>
          <a:xfrm rot="1782855">
            <a:off x="13587307" y="2069723"/>
            <a:ext cx="1801707" cy="900853"/>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1117600" y="3407032"/>
            <a:ext cx="12212320" cy="1767417"/>
          </a:xfrm>
        </p:spPr>
        <p:txBody>
          <a:bodyPr>
            <a:normAutofit/>
          </a:bodyPr>
          <a:lstStyle>
            <a:lvl1pPr>
              <a:defRPr sz="6400">
                <a:solidFill>
                  <a:srgbClr val="193E72"/>
                </a:solidFill>
              </a:defRPr>
            </a:lvl1pPr>
          </a:lstStyle>
          <a:p>
            <a:r>
              <a:rPr lang="en-US"/>
              <a:t>Click to edit Master title</a:t>
            </a:r>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idx="12" sz="quarter" type="sldNum"/>
          </p:nvPr>
        </p:nvSpPr>
        <p:spPr/>
        <p:txBody>
          <a:bodyPr/>
          <a:lstStyle/>
          <a:p>
            <a:fld id="{EE1A55DE-D795-7B44-9085-719E51EC44B5}" type="slidenum">
              <a:rPr lang="en-US" smtClean="0"/>
              <a:t>‹#›</a:t>
            </a:fld>
            <a:endParaRPr lang="en-US"/>
          </a:p>
        </p:txBody>
      </p:sp>
    </p:spTree>
    <p:extLst>
      <p:ext uri="{BB962C8B-B14F-4D97-AF65-F5344CB8AC3E}">
        <p14:creationId xmlns:p14="http://schemas.microsoft.com/office/powerpoint/2010/main" val="1668823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3200FBBD-6CC4-A349-B70B-313BAD04B61C}"/>
              </a:ext>
            </a:extLst>
          </p:cNvPr>
          <p:cNvPicPr>
            <a:picLocks noChangeAspect="1"/>
          </p:cNvPicPr>
          <p:nvPr userDrawn="1"/>
        </p:nvPicPr>
        <p:blipFill>
          <a:blip r:embed="rId2"/>
          <a:stretch>
            <a:fillRect/>
          </a:stretch>
        </p:blipFill>
        <p:spPr>
          <a:xfrm>
            <a:off x="0" y="0"/>
            <a:ext cx="16256000" cy="9144000"/>
          </a:xfrm>
          <a:prstGeom prst="rect">
            <a:avLst/>
          </a:prstGeom>
        </p:spPr>
      </p:pic>
      <p:pic>
        <p:nvPicPr>
          <p:cNvPr id="8" name="Picture 7">
            <a:extLst>
              <a:ext uri="{FF2B5EF4-FFF2-40B4-BE49-F238E27FC236}">
                <a16:creationId xmlns:a16="http://schemas.microsoft.com/office/drawing/2014/main" id="{FE396B99-1C3E-534F-B516-F100DE2F2778}"/>
              </a:ext>
            </a:extLst>
          </p:cNvPr>
          <p:cNvPicPr>
            <a:picLocks noChangeAspect="1"/>
          </p:cNvPicPr>
          <p:nvPr userDrawn="1"/>
        </p:nvPicPr>
        <p:blipFill rotWithShape="1">
          <a:blip r:embed="rId3"/>
          <a:srcRect t="3" r="6601" b="-36686"/>
          <a:stretch/>
        </p:blipFill>
        <p:spPr>
          <a:xfrm>
            <a:off x="536563" y="1158578"/>
            <a:ext cx="15182879" cy="60959"/>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1117600" y="3318251"/>
            <a:ext cx="12537440" cy="1511303"/>
          </a:xfrm>
        </p:spPr>
        <p:txBody>
          <a:bodyPr anchor="b">
            <a:noAutofit/>
          </a:bodyPr>
          <a:lstStyle>
            <a:lvl1pPr>
              <a:defRPr sz="64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13" name="Picture 12">
            <a:extLst>
              <a:ext uri="{FF2B5EF4-FFF2-40B4-BE49-F238E27FC236}">
                <a16:creationId xmlns:a16="http://schemas.microsoft.com/office/drawing/2014/main" id="{C69C07FA-383C-2346-AEDD-0EAEBB2C666C}"/>
              </a:ext>
            </a:extLst>
          </p:cNvPr>
          <p:cNvPicPr>
            <a:picLocks noChangeAspect="1"/>
          </p:cNvPicPr>
          <p:nvPr userDrawn="1"/>
        </p:nvPicPr>
        <p:blipFill>
          <a:blip r:embed="rId4"/>
          <a:srcRect/>
          <a:stretch/>
        </p:blipFill>
        <p:spPr>
          <a:xfrm>
            <a:off x="536563" y="457642"/>
            <a:ext cx="4261556" cy="425841"/>
          </a:xfrm>
          <a:prstGeom prst="rect">
            <a:avLst/>
          </a:prstGeom>
        </p:spPr>
      </p:pic>
      <p:pic>
        <p:nvPicPr>
          <p:cNvPr id="21" name="Picture 20">
            <a:extLst>
              <a:ext uri="{FF2B5EF4-FFF2-40B4-BE49-F238E27FC236}">
                <a16:creationId xmlns:a16="http://schemas.microsoft.com/office/drawing/2014/main" id="{1B3F5BD8-0C81-4A4E-A8A7-821DBE909558}"/>
              </a:ext>
            </a:extLst>
          </p:cNvPr>
          <p:cNvPicPr>
            <a:picLocks noChangeAspect="1"/>
          </p:cNvPicPr>
          <p:nvPr userDrawn="1"/>
        </p:nvPicPr>
        <p:blipFill>
          <a:blip r:embed="rId5"/>
          <a:stretch>
            <a:fillRect/>
          </a:stretch>
        </p:blipFill>
        <p:spPr>
          <a:xfrm rot="1927307">
            <a:off x="13952025" y="2134859"/>
            <a:ext cx="1441940" cy="720971"/>
          </a:xfrm>
          <a:prstGeom prst="rect">
            <a:avLst/>
          </a:prstGeom>
        </p:spPr>
      </p:pic>
      <p:pic>
        <p:nvPicPr>
          <p:cNvPr id="22" name="Picture 21">
            <a:extLst>
              <a:ext uri="{FF2B5EF4-FFF2-40B4-BE49-F238E27FC236}">
                <a16:creationId xmlns:a16="http://schemas.microsoft.com/office/drawing/2014/main" id="{580507CF-0871-4D45-B2B1-43EE3CCCD78D}"/>
              </a:ext>
            </a:extLst>
          </p:cNvPr>
          <p:cNvPicPr>
            <a:picLocks noChangeAspect="1"/>
          </p:cNvPicPr>
          <p:nvPr userDrawn="1"/>
        </p:nvPicPr>
        <p:blipFill>
          <a:blip r:embed="rId6"/>
          <a:stretch>
            <a:fillRect/>
          </a:stretch>
        </p:blipFill>
        <p:spPr>
          <a:xfrm>
            <a:off x="0" y="6855280"/>
            <a:ext cx="3443979" cy="2288720"/>
          </a:xfrm>
          <a:prstGeom prst="rect">
            <a:avLst/>
          </a:prstGeom>
        </p:spPr>
      </p:pic>
    </p:spTree>
    <p:extLst>
      <p:ext uri="{BB962C8B-B14F-4D97-AF65-F5344CB8AC3E}">
        <p14:creationId xmlns:p14="http://schemas.microsoft.com/office/powerpoint/2010/main" val="1949989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3FA3C1-F34D-4D4A-A999-6BD04B870E4A}"/>
              </a:ext>
            </a:extLst>
          </p:cNvPr>
          <p:cNvPicPr>
            <a:picLocks noChangeAspect="1"/>
          </p:cNvPicPr>
          <p:nvPr userDrawn="1"/>
        </p:nvPicPr>
        <p:blipFill>
          <a:blip r:embed="rId2"/>
          <a:stretch>
            <a:fillRect/>
          </a:stretch>
        </p:blipFill>
        <p:spPr>
          <a:xfrm>
            <a:off x="0" y="0"/>
            <a:ext cx="16256000" cy="9144000"/>
          </a:xfrm>
          <a:prstGeom prst="rect">
            <a:avLst/>
          </a:prstGeom>
        </p:spPr>
      </p:pic>
      <p:pic>
        <p:nvPicPr>
          <p:cNvPr id="9" name="Picture 8">
            <a:extLst>
              <a:ext uri="{FF2B5EF4-FFF2-40B4-BE49-F238E27FC236}">
                <a16:creationId xmlns:a16="http://schemas.microsoft.com/office/drawing/2014/main" id="{70806AC6-9229-B641-B36F-4C5719D6B6E9}"/>
              </a:ext>
            </a:extLst>
          </p:cNvPr>
          <p:cNvPicPr>
            <a:picLocks noChangeAspect="1"/>
          </p:cNvPicPr>
          <p:nvPr userDrawn="1"/>
        </p:nvPicPr>
        <p:blipFill rotWithShape="1">
          <a:blip r:embed="rId3"/>
          <a:srcRect t="3" r="6601" b="-36686"/>
          <a:stretch/>
        </p:blipFill>
        <p:spPr>
          <a:xfrm>
            <a:off x="536563" y="1158578"/>
            <a:ext cx="15182879" cy="60959"/>
          </a:xfrm>
          <a:prstGeom prst="rect">
            <a:avLst/>
          </a:prstGeom>
        </p:spPr>
      </p:pic>
      <p:pic>
        <p:nvPicPr>
          <p:cNvPr id="10" name="Picture 9">
            <a:extLst>
              <a:ext uri="{FF2B5EF4-FFF2-40B4-BE49-F238E27FC236}">
                <a16:creationId xmlns:a16="http://schemas.microsoft.com/office/drawing/2014/main" id="{15F6D999-A485-5C45-B8F6-106D8EF2E226}"/>
              </a:ext>
            </a:extLst>
          </p:cNvPr>
          <p:cNvPicPr>
            <a:picLocks noChangeAspect="1"/>
          </p:cNvPicPr>
          <p:nvPr userDrawn="1"/>
        </p:nvPicPr>
        <p:blipFill>
          <a:blip r:embed="rId4"/>
          <a:srcRect/>
          <a:stretch/>
        </p:blipFill>
        <p:spPr>
          <a:xfrm>
            <a:off x="536563" y="457642"/>
            <a:ext cx="4261556" cy="425841"/>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1117600" y="3416405"/>
            <a:ext cx="12212320" cy="1767417"/>
          </a:xfrm>
        </p:spPr>
        <p:txBody>
          <a:bodyPr>
            <a:normAutofit/>
          </a:bodyPr>
          <a:lstStyle>
            <a:lvl1pPr>
              <a:defRPr sz="6400">
                <a:solidFill>
                  <a:srgbClr val="193E72"/>
                </a:solidFill>
              </a:defRPr>
            </a:lvl1pPr>
          </a:lstStyle>
          <a:p>
            <a:r>
              <a:rPr lang="en-US"/>
              <a:t>Click to edit Master title</a:t>
            </a:r>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5" name="Picture 14">
            <a:extLst>
              <a:ext uri="{FF2B5EF4-FFF2-40B4-BE49-F238E27FC236}">
                <a16:creationId xmlns:a16="http://schemas.microsoft.com/office/drawing/2014/main" id="{F9D905AD-F873-2A44-82D4-3A8989E2B37C}"/>
              </a:ext>
            </a:extLst>
          </p:cNvPr>
          <p:cNvPicPr>
            <a:picLocks noChangeAspect="1"/>
          </p:cNvPicPr>
          <p:nvPr userDrawn="1"/>
        </p:nvPicPr>
        <p:blipFill>
          <a:blip r:embed="rId5"/>
          <a:stretch>
            <a:fillRect/>
          </a:stretch>
        </p:blipFill>
        <p:spPr>
          <a:xfrm rot="12288281">
            <a:off x="13552670" y="1637280"/>
            <a:ext cx="1789701" cy="1714232"/>
          </a:xfrm>
          <a:prstGeom prst="rect">
            <a:avLst/>
          </a:prstGeom>
        </p:spPr>
      </p:pic>
      <p:pic>
        <p:nvPicPr>
          <p:cNvPr id="18" name="Picture 17">
            <a:extLst>
              <a:ext uri="{FF2B5EF4-FFF2-40B4-BE49-F238E27FC236}">
                <a16:creationId xmlns:a16="http://schemas.microsoft.com/office/drawing/2014/main" id="{21FD4E0F-C273-6D40-A933-CEE0CA6AA3E0}"/>
              </a:ext>
            </a:extLst>
          </p:cNvPr>
          <p:cNvPicPr>
            <a:picLocks noChangeAspect="1"/>
          </p:cNvPicPr>
          <p:nvPr userDrawn="1"/>
        </p:nvPicPr>
        <p:blipFill rotWithShape="1">
          <a:blip r:embed="rId6"/>
          <a:srcRect l="8151" b="33145"/>
          <a:stretch/>
        </p:blipFill>
        <p:spPr>
          <a:xfrm>
            <a:off x="2" y="5974214"/>
            <a:ext cx="4121573" cy="3169788"/>
          </a:xfrm>
          <a:prstGeom prst="rect">
            <a:avLst/>
          </a:prstGeom>
        </p:spPr>
      </p:pic>
    </p:spTree>
    <p:extLst>
      <p:ext uri="{BB962C8B-B14F-4D97-AF65-F5344CB8AC3E}">
        <p14:creationId xmlns:p14="http://schemas.microsoft.com/office/powerpoint/2010/main" val="3841510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6256000" cy="9144000"/>
          </a:xfrm>
          <a:prstGeom prst="rect">
            <a:avLst/>
          </a:prstGeom>
        </p:spPr>
      </p:pic>
      <p:pic>
        <p:nvPicPr>
          <p:cNvPr id="8" name="Picture 7">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3"/>
          <a:srcRect t="3" r="6601" b="-36686"/>
          <a:stretch/>
        </p:blipFill>
        <p:spPr>
          <a:xfrm>
            <a:off x="581379" y="1144146"/>
            <a:ext cx="15182879" cy="60959"/>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4"/>
          <a:srcRect l="35446" b="23513"/>
          <a:stretch/>
        </p:blipFill>
        <p:spPr>
          <a:xfrm>
            <a:off x="0" y="6399343"/>
            <a:ext cx="2316480" cy="2744659"/>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5"/>
          <a:stretch>
            <a:fillRect/>
          </a:stretch>
        </p:blipFill>
        <p:spPr>
          <a:xfrm rot="16200000">
            <a:off x="13652298" y="2394659"/>
            <a:ext cx="2105599" cy="1579200"/>
          </a:xfrm>
          <a:prstGeom prst="rect">
            <a:avLst/>
          </a:prstGeom>
        </p:spPr>
      </p:pic>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1165014" y="-717973"/>
            <a:ext cx="184731" cy="461665"/>
          </a:xfrm>
          <a:prstGeom prst="rect">
            <a:avLst/>
          </a:prstGeom>
          <a:noFill/>
        </p:spPr>
        <p:txBody>
          <a:bodyPr wrap="none" rtlCol="0">
            <a:spAutoFit/>
          </a:bodyPr>
          <a:lstStyle/>
          <a:p>
            <a:endParaRPr lang="en-US" sz="2400"/>
          </a:p>
        </p:txBody>
      </p:sp>
      <p:pic>
        <p:nvPicPr>
          <p:cNvPr id="19" name="Picture 18">
            <a:extLst>
              <a:ext uri="{FF2B5EF4-FFF2-40B4-BE49-F238E27FC236}">
                <a16:creationId xmlns:a16="http://schemas.microsoft.com/office/drawing/2014/main" id="{ED173F14-E50B-9448-B526-F682F5200068}"/>
              </a:ext>
            </a:extLst>
          </p:cNvPr>
          <p:cNvPicPr>
            <a:picLocks noChangeAspect="1"/>
          </p:cNvPicPr>
          <p:nvPr userDrawn="1"/>
        </p:nvPicPr>
        <p:blipFill>
          <a:blip r:embed="rId6"/>
          <a:srcRect/>
          <a:stretch/>
        </p:blipFill>
        <p:spPr>
          <a:xfrm>
            <a:off x="581379" y="450696"/>
            <a:ext cx="4261556" cy="425529"/>
          </a:xfrm>
          <a:prstGeom prst="rect">
            <a:avLst/>
          </a:prstGeom>
        </p:spPr>
      </p:pic>
      <p:sp>
        <p:nvSpPr>
          <p:cNvPr id="12" name="Title 1">
            <a:extLst>
              <a:ext uri="{FF2B5EF4-FFF2-40B4-BE49-F238E27FC236}">
                <a16:creationId xmlns:a16="http://schemas.microsoft.com/office/drawing/2014/main" id="{8C69DFD5-858D-D642-ADE1-D548CB19E775}"/>
              </a:ext>
            </a:extLst>
          </p:cNvPr>
          <p:cNvSpPr>
            <a:spLocks noGrp="1"/>
          </p:cNvSpPr>
          <p:nvPr>
            <p:ph type="title"/>
          </p:nvPr>
        </p:nvSpPr>
        <p:spPr>
          <a:xfrm>
            <a:off x="1117600" y="3318251"/>
            <a:ext cx="12537440" cy="1511303"/>
          </a:xfrm>
        </p:spPr>
        <p:txBody>
          <a:bodyPr anchor="b">
            <a:noAutofit/>
          </a:bodyPr>
          <a:lstStyle>
            <a:lvl1pPr>
              <a:defRPr sz="6400">
                <a:solidFill>
                  <a:schemeClr val="bg1"/>
                </a:solidFill>
              </a:defRPr>
            </a:lvl1pPr>
          </a:lstStyle>
          <a:p>
            <a:r>
              <a:rPr lang="en-US"/>
              <a:t>Click to edit Master title</a:t>
            </a:r>
          </a:p>
        </p:txBody>
      </p:sp>
    </p:spTree>
    <p:extLst>
      <p:ext uri="{BB962C8B-B14F-4D97-AF65-F5344CB8AC3E}">
        <p14:creationId xmlns:p14="http://schemas.microsoft.com/office/powerpoint/2010/main" val="7743134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6484"/>
            <a:ext cx="12192000" cy="3183467"/>
          </a:xfrm>
        </p:spPr>
        <p:txBody>
          <a:bodyPr anchor="b"/>
          <a:lstStyle>
            <a:lvl1pPr algn="ctr">
              <a:defRPr sz="8000"/>
            </a:lvl1pPr>
          </a:lstStyle>
          <a:p>
            <a:r>
              <a:rPr lang="en-US"/>
              <a:t>Click to edit Master title style</a:t>
            </a:r>
          </a:p>
        </p:txBody>
      </p:sp>
      <p:sp>
        <p:nvSpPr>
          <p:cNvPr id="3" name="Subtitle 2"/>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p:cNvSpPr>
            <a:spLocks noGrp="1"/>
          </p:cNvSpPr>
          <p:nvPr>
            <p:ph type="dt" sz="half" idx="10"/>
          </p:nvPr>
        </p:nvSpPr>
        <p:spPr/>
        <p:txBody>
          <a:bodyPr/>
          <a:lstStyle/>
          <a:p>
            <a:fld id="{EBF7FD12-6061-4796-9080-4C93A7E955FC}"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35720522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F7FD12-6061-4796-9080-4C93A7E955FC}"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40502515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9133" y="2279652"/>
            <a:ext cx="14020800" cy="3803649"/>
          </a:xfrm>
        </p:spPr>
        <p:txBody>
          <a:bodyPr anchor="b"/>
          <a:lstStyle>
            <a:lvl1pPr>
              <a:defRPr sz="8000"/>
            </a:lvl1pPr>
          </a:lstStyle>
          <a:p>
            <a:r>
              <a:rPr lang="en-US"/>
              <a:t>Click to edit Master title style</a:t>
            </a:r>
          </a:p>
        </p:txBody>
      </p:sp>
      <p:sp>
        <p:nvSpPr>
          <p:cNvPr id="3" name="Text Placeholder 2"/>
          <p:cNvSpPr>
            <a:spLocks noGrp="1"/>
          </p:cNvSpPr>
          <p:nvPr>
            <p:ph type="body" idx="1"/>
          </p:nvPr>
        </p:nvSpPr>
        <p:spPr>
          <a:xfrm>
            <a:off x="1109133" y="6119285"/>
            <a:ext cx="14020800" cy="2000249"/>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F7FD12-6061-4796-9080-4C93A7E955FC}"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15193820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F7FD12-6061-4796-9080-4C93A7E955FC}" type="datetimeFigureOut">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92631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19717" y="486834"/>
            <a:ext cx="14020800" cy="1767417"/>
          </a:xfrm>
        </p:spPr>
        <p:txBody>
          <a:bodyPr/>
          <a:lstStyle/>
          <a:p>
            <a:r>
              <a:rPr lang="en-US"/>
              <a:t>Click to edit Master title style</a:t>
            </a:r>
          </a:p>
        </p:txBody>
      </p:sp>
      <p:sp>
        <p:nvSpPr>
          <p:cNvPr id="3" name="Text Placeholder 2"/>
          <p:cNvSpPr>
            <a:spLocks noGrp="1"/>
          </p:cNvSpPr>
          <p:nvPr>
            <p:ph type="body" idx="1"/>
          </p:nvPr>
        </p:nvSpPr>
        <p:spPr>
          <a:xfrm>
            <a:off x="1119718" y="2241551"/>
            <a:ext cx="6877049"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1119718" y="3340100"/>
            <a:ext cx="6877049"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29600" y="2241551"/>
            <a:ext cx="691091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8229600" y="3340100"/>
            <a:ext cx="691091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F7FD12-6061-4796-9080-4C93A7E955FC}" type="datetimeFigureOut">
              <a:rPr lang="en-GB" smtClean="0"/>
              <a:t>12/03/2026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31156666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F7FD12-6061-4796-9080-4C93A7E955FC}" type="datetimeFigureOut">
              <a:rPr lang="en-GB" smtClean="0"/>
              <a:t>12/03/2026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14328420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F7FD12-6061-4796-9080-4C93A7E955FC}" type="datetimeFigureOut">
              <a:rPr lang="en-GB" smtClean="0"/>
              <a:t>12/03/2026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14956571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8" y="609600"/>
            <a:ext cx="5242983" cy="2133600"/>
          </a:xfrm>
        </p:spPr>
        <p:txBody>
          <a:bodyPr anchor="b"/>
          <a:lstStyle>
            <a:lvl1pPr>
              <a:defRPr sz="4267"/>
            </a:lvl1pPr>
          </a:lstStyle>
          <a:p>
            <a:r>
              <a:rPr lang="en-US"/>
              <a:t>Click to edit Master title style</a:t>
            </a:r>
          </a:p>
        </p:txBody>
      </p:sp>
      <p:sp>
        <p:nvSpPr>
          <p:cNvPr id="3" name="Content Placeholder 2"/>
          <p:cNvSpPr>
            <a:spLocks noGrp="1"/>
          </p:cNvSpPr>
          <p:nvPr>
            <p:ph idx="1"/>
          </p:nvPr>
        </p:nvSpPr>
        <p:spPr>
          <a:xfrm>
            <a:off x="6910917" y="1316567"/>
            <a:ext cx="8229600"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EBF7FD12-6061-4796-9080-4C93A7E955FC}" type="datetimeFigureOut">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40588272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8" y="609600"/>
            <a:ext cx="5242983" cy="2133600"/>
          </a:xfrm>
        </p:spPr>
        <p:txBody>
          <a:bodyPr anchor="b"/>
          <a:lstStyle>
            <a:lvl1pPr>
              <a:defRPr sz="4267"/>
            </a:lvl1pPr>
          </a:lstStyle>
          <a:p>
            <a:r>
              <a:rPr lang="en-US"/>
              <a:t>Click to edit Master title style</a:t>
            </a:r>
          </a:p>
        </p:txBody>
      </p:sp>
      <p:sp>
        <p:nvSpPr>
          <p:cNvPr id="3" name="Picture Placeholder 2"/>
          <p:cNvSpPr>
            <a:spLocks noGrp="1" noChangeAspect="1"/>
          </p:cNvSpPr>
          <p:nvPr>
            <p:ph type="pic" idx="1"/>
          </p:nvPr>
        </p:nvSpPr>
        <p:spPr>
          <a:xfrm>
            <a:off x="6910917" y="1316567"/>
            <a:ext cx="8229600" cy="6498167"/>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EBF7FD12-6061-4796-9080-4C93A7E955FC}" type="datetimeFigureOut">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2223692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F7FD12-6061-4796-9080-4C93A7E955FC}"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25650602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33200" y="486834"/>
            <a:ext cx="3505200" cy="77491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17600" y="486834"/>
            <a:ext cx="10312400"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F7FD12-6061-4796-9080-4C93A7E955FC}"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3581CA-8DC4-4C68-A987-B707049E7659}" type="slidenum">
              <a:rPr lang="en-GB" smtClean="0"/>
              <a:t>‹#›</a:t>
            </a:fld>
            <a:endParaRPr lang="en-GB"/>
          </a:p>
        </p:txBody>
      </p:sp>
    </p:spTree>
    <p:extLst>
      <p:ext uri="{BB962C8B-B14F-4D97-AF65-F5344CB8AC3E}">
        <p14:creationId xmlns:p14="http://schemas.microsoft.com/office/powerpoint/2010/main" val="42000069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Rectangle 246"/>
          <p:cNvSpPr>
            <a:spLocks noGrp="1" noChangeArrowheads="1"/>
          </p:cNvSpPr>
          <p:nvPr>
            <p:ph type="title"/>
          </p:nvPr>
        </p:nvSpPr>
        <p:spPr bwMode="auto">
          <a:xfrm>
            <a:off x="730649" y="471642"/>
            <a:ext cx="11148723" cy="817033"/>
          </a:xfrm>
          <a:prstGeom prst="rect">
            <a:avLst/>
          </a:prstGeom>
          <a:noFill/>
          <a:ln w="9525">
            <a:noFill/>
            <a:miter lim="800000"/>
            <a:headEnd/>
            <a:tailEnd/>
          </a:ln>
        </p:spPr>
        <p:txBody>
          <a:bodyPr/>
          <a:lstStyle/>
          <a:p>
            <a:pPr lvl="0"/>
            <a:r>
              <a:rPr lang="en-GB"/>
              <a:t>Click to edit Master title style</a:t>
            </a:r>
          </a:p>
        </p:txBody>
      </p:sp>
      <p:sp>
        <p:nvSpPr>
          <p:cNvPr id="3" name="Rectangle 243"/>
          <p:cNvSpPr>
            <a:spLocks noGrp="1" noChangeArrowheads="1"/>
          </p:cNvSpPr>
          <p:nvPr>
            <p:ph type="sldNum" sz="quarter" idx="10"/>
          </p:nvPr>
        </p:nvSpPr>
        <p:spPr>
          <a:ln/>
        </p:spPr>
        <p:txBody>
          <a:bodyPr/>
          <a:lstStyle>
            <a:lvl1pPr>
              <a:defRPr/>
            </a:lvl1pPr>
          </a:lstStyle>
          <a:p>
            <a:fld id="{21B76277-0624-5F4A-AA27-1CE287424D15}" type="slidenum">
              <a:rPr lang="en-GB"/>
              <a:pPr/>
              <a:t>‹#›</a:t>
            </a:fld>
            <a:endParaRPr lang="en-GB"/>
          </a:p>
        </p:txBody>
      </p:sp>
    </p:spTree>
    <p:extLst>
      <p:ext uri="{BB962C8B-B14F-4D97-AF65-F5344CB8AC3E}">
        <p14:creationId xmlns:p14="http://schemas.microsoft.com/office/powerpoint/2010/main" val="40836350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6484"/>
            <a:ext cx="12192000" cy="3183467"/>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2032000" y="4802717"/>
            <a:ext cx="12192000" cy="220768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2DAAAB-C775-4D17-B312-4FF9ACCF150F}"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2809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2DAAAB-C775-4D17-B312-4FF9ACCF150F}"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2446003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9135" y="2279654"/>
            <a:ext cx="14020800" cy="3803649"/>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1109135" y="6119288"/>
            <a:ext cx="14020800" cy="2000249"/>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2DAAAB-C775-4D17-B312-4FF9ACCF150F}"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15411140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117600" y="2434167"/>
            <a:ext cx="690880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8229600" y="2434167"/>
            <a:ext cx="690880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2DAAAB-C775-4D17-B312-4FF9ACCF150F}" type="datetimeFigureOut">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22988012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19717" y="486837"/>
            <a:ext cx="14020800" cy="1767417"/>
          </a:xfrm>
        </p:spPr>
        <p:txBody>
          <a:bodyPr/>
          <a:lstStyle/>
          <a:p>
            <a:r>
              <a:rPr lang="en-US"/>
              <a:t>Click to edit Master title style</a:t>
            </a:r>
            <a:endParaRPr lang="en-GB"/>
          </a:p>
        </p:txBody>
      </p:sp>
      <p:sp>
        <p:nvSpPr>
          <p:cNvPr id="3" name="Text Placeholder 2"/>
          <p:cNvSpPr>
            <a:spLocks noGrp="1"/>
          </p:cNvSpPr>
          <p:nvPr>
            <p:ph type="body" idx="1"/>
          </p:nvPr>
        </p:nvSpPr>
        <p:spPr>
          <a:xfrm>
            <a:off x="1119720" y="2241551"/>
            <a:ext cx="6877049" cy="1098549"/>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1119720" y="3340100"/>
            <a:ext cx="6877049"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8229602" y="2241551"/>
            <a:ext cx="6910917" cy="1098549"/>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8229602" y="3340100"/>
            <a:ext cx="6910917"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2DAAAB-C775-4D17-B312-4FF9ACCF150F}" type="datetimeFigureOut">
              <a:rPr lang="en-GB" smtClean="0"/>
              <a:t>12/03/2026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4389289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2DAAAB-C775-4D17-B312-4FF9ACCF150F}" type="datetimeFigureOut">
              <a:rPr lang="en-GB" smtClean="0"/>
              <a:t>12/03/2026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29511079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2DAAAB-C775-4D17-B312-4FF9ACCF150F}" type="datetimeFigureOut">
              <a:rPr lang="en-GB" smtClean="0"/>
              <a:t>12/03/2026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16294163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8" y="609600"/>
            <a:ext cx="5242983" cy="21336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6910917" y="1316570"/>
            <a:ext cx="8229600" cy="64981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119718" y="2743200"/>
            <a:ext cx="5242983" cy="5082117"/>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92DAAAB-C775-4D17-B312-4FF9ACCF150F}" type="datetimeFigureOut">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817484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8" y="609600"/>
            <a:ext cx="5242983" cy="21336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6910917" y="1316570"/>
            <a:ext cx="8229600" cy="649816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1119718" y="2743200"/>
            <a:ext cx="5242983" cy="5082117"/>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92DAAAB-C775-4D17-B312-4FF9ACCF150F}" type="datetimeFigureOut">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6127699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2DAAAB-C775-4D17-B312-4FF9ACCF150F}"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7422670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33201" y="486834"/>
            <a:ext cx="3505200" cy="7749117"/>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117601" y="486834"/>
            <a:ext cx="10312400"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2DAAAB-C775-4D17-B312-4FF9ACCF150F}"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594BDA-EBCF-4835-9883-C190F49F24D4}" type="slidenum">
              <a:rPr lang="en-GB" smtClean="0"/>
              <a:t>‹#›</a:t>
            </a:fld>
            <a:endParaRPr lang="en-GB"/>
          </a:p>
        </p:txBody>
      </p:sp>
    </p:spTree>
    <p:extLst>
      <p:ext uri="{BB962C8B-B14F-4D97-AF65-F5344CB8AC3E}">
        <p14:creationId xmlns:p14="http://schemas.microsoft.com/office/powerpoint/2010/main" val="4592202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Rectangle 246"/>
          <p:cNvSpPr>
            <a:spLocks noGrp="1" noChangeArrowheads="1"/>
          </p:cNvSpPr>
          <p:nvPr>
            <p:ph type="title"/>
          </p:nvPr>
        </p:nvSpPr>
        <p:spPr bwMode="auto">
          <a:xfrm>
            <a:off x="730649" y="471642"/>
            <a:ext cx="11148723" cy="817033"/>
          </a:xfrm>
          <a:prstGeom prst="rect">
            <a:avLst/>
          </a:prstGeom>
          <a:noFill/>
          <a:ln w="9525">
            <a:noFill/>
            <a:miter lim="800000"/>
            <a:headEnd/>
            <a:tailEnd/>
          </a:ln>
        </p:spPr>
        <p:txBody>
          <a:bodyPr/>
          <a:lstStyle/>
          <a:p>
            <a:pPr lvl="0"/>
            <a:r>
              <a:rPr lang="en-GB"/>
              <a:t>Click to edit Master title style</a:t>
            </a:r>
          </a:p>
        </p:txBody>
      </p:sp>
      <p:sp>
        <p:nvSpPr>
          <p:cNvPr id="3" name="Rectangle 243"/>
          <p:cNvSpPr>
            <a:spLocks noGrp="1" noChangeArrowheads="1"/>
          </p:cNvSpPr>
          <p:nvPr>
            <p:ph type="sldNum" sz="quarter" idx="10"/>
          </p:nvPr>
        </p:nvSpPr>
        <p:spPr>
          <a:ln/>
        </p:spPr>
        <p:txBody>
          <a:bodyPr/>
          <a:lstStyle>
            <a:lvl1pPr>
              <a:defRPr/>
            </a:lvl1pPr>
          </a:lstStyle>
          <a:p>
            <a:fld id="{21B76277-0624-5F4A-AA27-1CE287424D15}" type="slidenum">
              <a:rPr lang="en-GB"/>
              <a:pPr/>
              <a:t>‹#›</a:t>
            </a:fld>
            <a:endParaRPr lang="en-GB"/>
          </a:p>
        </p:txBody>
      </p:sp>
    </p:spTree>
    <p:extLst>
      <p:ext uri="{BB962C8B-B14F-4D97-AF65-F5344CB8AC3E}">
        <p14:creationId xmlns:p14="http://schemas.microsoft.com/office/powerpoint/2010/main" val="723604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p="http://schemas.openxmlformats.org/presentationml/2006/main" xmlns:a="http://schemas.openxmlformats.org/drawingml/2006/main" xmlns:r="http://schemas.openxmlformats.org/officeDocument/2006/relationships" matchingName="Title Slide">
  <p:cSld name="Title Slide">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0" y="0"/>
            <a:ext cx="16256000" cy="9144000"/>
          </a:xfrm>
          <a:prstGeom prst="rect">
            <a:avLst/>
          </a:prstGeom>
          <a:noFill/>
          <a:ln>
            <a:noFill/>
          </a:ln>
        </p:spPr>
      </p:pic>
      <p:pic>
        <p:nvPicPr>
          <p:cNvPr id="13" name="Google Shape;13;p2"/>
          <p:cNvPicPr preferRelativeResize="0"/>
          <p:nvPr/>
        </p:nvPicPr>
        <p:blipFill rotWithShape="1">
          <a:blip r:embed="rId3">
            <a:alphaModFix/>
          </a:blip>
          <a:srcRect b="-36685" t="3"/>
          <a:stretch/>
        </p:blipFill>
        <p:spPr>
          <a:xfrm>
            <a:off x="581379" y="1144146"/>
            <a:ext cx="15182879" cy="60959"/>
          </a:xfrm>
          <a:prstGeom prst="rect">
            <a:avLst/>
          </a:prstGeom>
          <a:noFill/>
          <a:ln>
            <a:noFill/>
          </a:ln>
        </p:spPr>
      </p:pic>
      <p:pic>
        <p:nvPicPr>
          <p:cNvPr id="14" name="Google Shape;14;p2"/>
          <p:cNvPicPr preferRelativeResize="0"/>
          <p:nvPr/>
        </p:nvPicPr>
        <p:blipFill rotWithShape="1">
          <a:blip r:embed="rId4">
            <a:alphaModFix/>
          </a:blip>
          <a:srcRect b="7" l="66"/>
          <a:stretch/>
        </p:blipFill>
        <p:spPr>
          <a:xfrm>
            <a:off x="0" y="6399343"/>
            <a:ext cx="2316480" cy="2744659"/>
          </a:xfrm>
          <a:prstGeom prst="rect">
            <a:avLst/>
          </a:prstGeom>
          <a:noFill/>
          <a:ln>
            <a:noFill/>
          </a:ln>
        </p:spPr>
      </p:pic>
      <p:pic>
        <p:nvPicPr>
          <p:cNvPr id="15" name="Google Shape;15;p2"/>
          <p:cNvPicPr preferRelativeResize="0"/>
          <p:nvPr/>
        </p:nvPicPr>
        <p:blipFill rotWithShape="1">
          <a:blip r:embed="rId5">
            <a:alphaModFix/>
          </a:blip>
          <a:srcRect/>
          <a:stretch/>
        </p:blipFill>
        <p:spPr>
          <a:xfrm rot="-5400000">
            <a:off x="13652298" y="2394659"/>
            <a:ext cx="2105599" cy="1579200"/>
          </a:xfrm>
          <a:prstGeom prst="rect">
            <a:avLst/>
          </a:prstGeom>
          <a:noFill/>
          <a:ln>
            <a:noFill/>
          </a:ln>
        </p:spPr>
      </p:pic>
      <p:sp>
        <p:nvSpPr>
          <p:cNvPr id="16" name="Google Shape;16;p2"/>
          <p:cNvSpPr txBox="1">
            <a:spLocks noGrp="1"/>
          </p:cNvSpPr>
          <p:nvPr>
            <p:ph type="ctrTitle"/>
          </p:nvPr>
        </p:nvSpPr>
        <p:spPr>
          <a:xfrm>
            <a:off x="2032000" y="1496484"/>
            <a:ext cx="12192000" cy="3183467"/>
          </a:xfrm>
          <a:prstGeom prst="rect">
            <a:avLst/>
          </a:prstGeom>
          <a:noFill/>
          <a:ln>
            <a:noFill/>
          </a:ln>
        </p:spPr>
        <p:txBody>
          <a:bodyPr anchor="b" anchorCtr="0" bIns="45700" lIns="91425" rIns="91425" spcFirstLastPara="1" tIns="45700" wrap="square">
            <a:normAutofit/>
          </a:bodyPr>
          <a:lstStyle>
            <a:lvl1pPr algn="ctr" lvl="0">
              <a:lnSpc>
                <a:spcPct val="90000"/>
              </a:lnSpc>
              <a:spcBef>
                <a:spcPts val="0"/>
              </a:spcBef>
              <a:spcAft>
                <a:spcPts val="0"/>
              </a:spcAft>
              <a:buClr>
                <a:schemeClr val="lt1"/>
              </a:buClr>
              <a:buSzPts val="6000"/>
              <a:buFont typeface="Arial"/>
              <a:buNone/>
              <a:defRPr sz="8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idx="1" type="subTitle"/>
          </p:nvPr>
        </p:nvSpPr>
        <p:spPr>
          <a:xfrm>
            <a:off x="2032000" y="5314925"/>
            <a:ext cx="12192000" cy="1695475"/>
          </a:xfrm>
          <a:prstGeom prst="rect">
            <a:avLst/>
          </a:prstGeom>
          <a:noFill/>
          <a:ln>
            <a:noFill/>
          </a:ln>
        </p:spPr>
        <p:txBody>
          <a:bodyPr anchor="t" anchorCtr="0" bIns="45700" lIns="91425" rIns="91425" spcFirstLastPara="1" tIns="45700" wrap="square">
            <a:normAutofit/>
          </a:bodyPr>
          <a:lstStyle>
            <a:lvl1pPr algn="ctr" lvl="0">
              <a:lnSpc>
                <a:spcPct val="90000"/>
              </a:lnSpc>
              <a:spcBef>
                <a:spcPts val="1333"/>
              </a:spcBef>
              <a:spcAft>
                <a:spcPts val="0"/>
              </a:spcAft>
              <a:buClr>
                <a:schemeClr val="lt1"/>
              </a:buClr>
              <a:buSzPts val="2400"/>
              <a:buNone/>
              <a:defRPr sz="3200">
                <a:solidFill>
                  <a:schemeClr val="lt1"/>
                </a:solidFill>
              </a:defRPr>
            </a:lvl1pPr>
            <a:lvl2pPr algn="ctr" lvl="1">
              <a:lnSpc>
                <a:spcPct val="90000"/>
              </a:lnSpc>
              <a:spcBef>
                <a:spcPts val="667"/>
              </a:spcBef>
              <a:spcAft>
                <a:spcPts val="0"/>
              </a:spcAft>
              <a:buClr>
                <a:schemeClr val="dk1"/>
              </a:buClr>
              <a:buSzPts val="2000"/>
              <a:buNone/>
              <a:defRPr sz="2667"/>
            </a:lvl2pPr>
            <a:lvl3pPr algn="ctr" lvl="2">
              <a:lnSpc>
                <a:spcPct val="90000"/>
              </a:lnSpc>
              <a:spcBef>
                <a:spcPts val="667"/>
              </a:spcBef>
              <a:spcAft>
                <a:spcPts val="0"/>
              </a:spcAft>
              <a:buClr>
                <a:schemeClr val="dk1"/>
              </a:buClr>
              <a:buSzPts val="1800"/>
              <a:buNone/>
              <a:defRPr sz="2400"/>
            </a:lvl3pPr>
            <a:lvl4pPr algn="ctr" lvl="3">
              <a:lnSpc>
                <a:spcPct val="90000"/>
              </a:lnSpc>
              <a:spcBef>
                <a:spcPts val="667"/>
              </a:spcBef>
              <a:spcAft>
                <a:spcPts val="0"/>
              </a:spcAft>
              <a:buClr>
                <a:schemeClr val="dk1"/>
              </a:buClr>
              <a:buSzPts val="1600"/>
              <a:buNone/>
              <a:defRPr sz="2133"/>
            </a:lvl4pPr>
            <a:lvl5pPr algn="ctr" lvl="4">
              <a:lnSpc>
                <a:spcPct val="90000"/>
              </a:lnSpc>
              <a:spcBef>
                <a:spcPts val="667"/>
              </a:spcBef>
              <a:spcAft>
                <a:spcPts val="0"/>
              </a:spcAft>
              <a:buClr>
                <a:schemeClr val="dk1"/>
              </a:buClr>
              <a:buSzPts val="1600"/>
              <a:buNone/>
              <a:defRPr sz="2133"/>
            </a:lvl5pPr>
            <a:lvl6pPr algn="ctr" lvl="5">
              <a:lnSpc>
                <a:spcPct val="90000"/>
              </a:lnSpc>
              <a:spcBef>
                <a:spcPts val="667"/>
              </a:spcBef>
              <a:spcAft>
                <a:spcPts val="0"/>
              </a:spcAft>
              <a:buClr>
                <a:schemeClr val="dk1"/>
              </a:buClr>
              <a:buSzPts val="1600"/>
              <a:buNone/>
              <a:defRPr sz="2133"/>
            </a:lvl6pPr>
            <a:lvl7pPr algn="ctr" lvl="6">
              <a:lnSpc>
                <a:spcPct val="90000"/>
              </a:lnSpc>
              <a:spcBef>
                <a:spcPts val="667"/>
              </a:spcBef>
              <a:spcAft>
                <a:spcPts val="0"/>
              </a:spcAft>
              <a:buClr>
                <a:schemeClr val="dk1"/>
              </a:buClr>
              <a:buSzPts val="1600"/>
              <a:buNone/>
              <a:defRPr sz="2133"/>
            </a:lvl7pPr>
            <a:lvl8pPr algn="ctr" lvl="7">
              <a:lnSpc>
                <a:spcPct val="90000"/>
              </a:lnSpc>
              <a:spcBef>
                <a:spcPts val="667"/>
              </a:spcBef>
              <a:spcAft>
                <a:spcPts val="0"/>
              </a:spcAft>
              <a:buClr>
                <a:schemeClr val="dk1"/>
              </a:buClr>
              <a:buSzPts val="1600"/>
              <a:buNone/>
              <a:defRPr sz="2133"/>
            </a:lvl8pPr>
            <a:lvl9pPr algn="ctr" lvl="8">
              <a:lnSpc>
                <a:spcPct val="90000"/>
              </a:lnSpc>
              <a:spcBef>
                <a:spcPts val="667"/>
              </a:spcBef>
              <a:spcAft>
                <a:spcPts val="0"/>
              </a:spcAft>
              <a:buClr>
                <a:schemeClr val="dk1"/>
              </a:buClr>
              <a:buSzPts val="1600"/>
              <a:buNone/>
              <a:defRPr sz="2133"/>
            </a:lvl9pPr>
          </a:lstStyle>
          <a:p>
            <a:endParaRPr/>
          </a:p>
        </p:txBody>
      </p:sp>
      <p:sp>
        <p:nvSpPr>
          <p:cNvPr id="18" name="Google Shape;18;p2"/>
          <p:cNvSpPr txBox="1">
            <a:spLocks noGrp="1"/>
          </p:cNvSpPr>
          <p:nvPr>
            <p:ph idx="12" type="sldNum"/>
          </p:nvPr>
        </p:nvSpPr>
        <p:spPr>
          <a:xfrm>
            <a:off x="11480800" y="8475137"/>
            <a:ext cx="3657600" cy="486833"/>
          </a:xfrm>
          <a:prstGeom prst="rect">
            <a:avLst/>
          </a:prstGeom>
          <a:noFill/>
          <a:ln>
            <a:noFill/>
          </a:ln>
        </p:spPr>
        <p:txBody>
          <a:bodyPr anchor="ctr" anchorCtr="0" bIns="45700" lIns="91425" rIns="91425" spcFirstLastPara="1" tIns="45700" wrap="square">
            <a:noAutofit/>
          </a:bodyPr>
          <a:lstStyle>
            <a:lvl1pPr algn="r" indent="0" lvl="0" marL="0">
              <a:spcBef>
                <a:spcPts val="0"/>
              </a:spcBef>
              <a:buNone/>
              <a:defRPr b="0" cap="none" i="0" strike="noStrike" sz="1600" u="none">
                <a:solidFill>
                  <a:schemeClr val="lt1"/>
                </a:solidFill>
                <a:latin typeface="Arial"/>
                <a:ea typeface="Arial"/>
                <a:cs typeface="Arial"/>
                <a:sym typeface="Arial"/>
              </a:defRPr>
            </a:lvl1pPr>
            <a:lvl2pPr algn="r" indent="0" lvl="1" marL="0">
              <a:spcBef>
                <a:spcPts val="0"/>
              </a:spcBef>
              <a:buNone/>
              <a:defRPr b="0" cap="none" i="0" strike="noStrike" sz="1600" u="none">
                <a:solidFill>
                  <a:schemeClr val="lt1"/>
                </a:solidFill>
                <a:latin typeface="Arial"/>
                <a:ea typeface="Arial"/>
                <a:cs typeface="Arial"/>
                <a:sym typeface="Arial"/>
              </a:defRPr>
            </a:lvl2pPr>
            <a:lvl3pPr algn="r" indent="0" lvl="2" marL="0">
              <a:spcBef>
                <a:spcPts val="0"/>
              </a:spcBef>
              <a:buNone/>
              <a:defRPr b="0" cap="none" i="0" strike="noStrike" sz="1600" u="none">
                <a:solidFill>
                  <a:schemeClr val="lt1"/>
                </a:solidFill>
                <a:latin typeface="Arial"/>
                <a:ea typeface="Arial"/>
                <a:cs typeface="Arial"/>
                <a:sym typeface="Arial"/>
              </a:defRPr>
            </a:lvl3pPr>
            <a:lvl4pPr algn="r" indent="0" lvl="3" marL="0">
              <a:spcBef>
                <a:spcPts val="0"/>
              </a:spcBef>
              <a:buNone/>
              <a:defRPr b="0" cap="none" i="0" strike="noStrike" sz="1600" u="none">
                <a:solidFill>
                  <a:schemeClr val="lt1"/>
                </a:solidFill>
                <a:latin typeface="Arial"/>
                <a:ea typeface="Arial"/>
                <a:cs typeface="Arial"/>
                <a:sym typeface="Arial"/>
              </a:defRPr>
            </a:lvl4pPr>
            <a:lvl5pPr algn="r" indent="0" lvl="4" marL="0">
              <a:spcBef>
                <a:spcPts val="0"/>
              </a:spcBef>
              <a:buNone/>
              <a:defRPr b="0" cap="none" i="0" strike="noStrike" sz="1600" u="none">
                <a:solidFill>
                  <a:schemeClr val="lt1"/>
                </a:solidFill>
                <a:latin typeface="Arial"/>
                <a:ea typeface="Arial"/>
                <a:cs typeface="Arial"/>
                <a:sym typeface="Arial"/>
              </a:defRPr>
            </a:lvl5pPr>
            <a:lvl6pPr algn="r" indent="0" lvl="5" marL="0">
              <a:spcBef>
                <a:spcPts val="0"/>
              </a:spcBef>
              <a:buNone/>
              <a:defRPr b="0" cap="none" i="0" strike="noStrike" sz="1600" u="none">
                <a:solidFill>
                  <a:schemeClr val="lt1"/>
                </a:solidFill>
                <a:latin typeface="Arial"/>
                <a:ea typeface="Arial"/>
                <a:cs typeface="Arial"/>
                <a:sym typeface="Arial"/>
              </a:defRPr>
            </a:lvl6pPr>
            <a:lvl7pPr algn="r" indent="0" lvl="6" marL="0">
              <a:spcBef>
                <a:spcPts val="0"/>
              </a:spcBef>
              <a:buNone/>
              <a:defRPr b="0" cap="none" i="0" strike="noStrike" sz="1600" u="none">
                <a:solidFill>
                  <a:schemeClr val="lt1"/>
                </a:solidFill>
                <a:latin typeface="Arial"/>
                <a:ea typeface="Arial"/>
                <a:cs typeface="Arial"/>
                <a:sym typeface="Arial"/>
              </a:defRPr>
            </a:lvl7pPr>
            <a:lvl8pPr algn="r" indent="0" lvl="7" marL="0">
              <a:spcBef>
                <a:spcPts val="0"/>
              </a:spcBef>
              <a:buNone/>
              <a:defRPr b="0" cap="none" i="0" strike="noStrike" sz="1600" u="none">
                <a:solidFill>
                  <a:schemeClr val="lt1"/>
                </a:solidFill>
                <a:latin typeface="Arial"/>
                <a:ea typeface="Arial"/>
                <a:cs typeface="Arial"/>
                <a:sym typeface="Arial"/>
              </a:defRPr>
            </a:lvl8pPr>
            <a:lvl9pPr algn="r" indent="0" lvl="8" marL="0">
              <a:spcBef>
                <a:spcPts val="0"/>
              </a:spcBef>
              <a:buNone/>
              <a:defRPr b="0" cap="none" i="0" strike="noStrike" sz="1600" u="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
        <p:nvSpPr>
          <p:cNvPr id="19" name="Google Shape;19;p2"/>
          <p:cNvSpPr txBox="1"/>
          <p:nvPr/>
        </p:nvSpPr>
        <p:spPr>
          <a:xfrm>
            <a:off x="1165014" y="-717974"/>
            <a:ext cx="246308" cy="492388"/>
          </a:xfrm>
          <a:prstGeom prst="rect">
            <a:avLst/>
          </a:prstGeom>
          <a:noFill/>
          <a:ln>
            <a:noFill/>
          </a:ln>
        </p:spPr>
        <p:txBody>
          <a:bodyPr anchor="t" anchorCtr="0" bIns="60933" lIns="121900" rIns="121900" spcFirstLastPara="1" tIns="60933" wrap="square">
            <a:spAutoFit/>
          </a:bodyPr>
          <a:lstStyle/>
          <a:p>
            <a:pPr algn="l" indent="0" lvl="0" marL="0" marR="0" rtl="0">
              <a:spcBef>
                <a:spcPts val="0"/>
              </a:spcBef>
              <a:spcAft>
                <a:spcPts val="0"/>
              </a:spcAft>
              <a:buNone/>
            </a:pPr>
            <a:endParaRPr sz="2400">
              <a:solidFill>
                <a:schemeClr val="dk1"/>
              </a:solidFill>
              <a:latin typeface="Arial"/>
              <a:ea typeface="Arial"/>
              <a:cs typeface="Arial"/>
              <a:sym typeface="Arial"/>
            </a:endParaRPr>
          </a:p>
        </p:txBody>
      </p:sp>
      <p:pic>
        <p:nvPicPr>
          <p:cNvPr id="20" name="Google Shape;20;p2"/>
          <p:cNvPicPr preferRelativeResize="0"/>
          <p:nvPr/>
        </p:nvPicPr>
        <p:blipFill>
          <a:blip r:embed="rId6">
            <a:alphaModFix/>
          </a:blip>
          <a:stretch>
            <a:fillRect/>
          </a:stretch>
        </p:blipFill>
        <p:spPr>
          <a:xfrm>
            <a:off x="581367" y="389268"/>
            <a:ext cx="4998213" cy="492433"/>
          </a:xfrm>
          <a:prstGeom prst="rect">
            <a:avLst/>
          </a:prstGeom>
          <a:noFill/>
          <a:ln>
            <a:noFill/>
          </a:ln>
        </p:spPr>
      </p:pic>
    </p:spTree>
    <p:extLst>
      <p:ext uri="{BB962C8B-B14F-4D97-AF65-F5344CB8AC3E}">
        <p14:creationId xmlns:p14="http://schemas.microsoft.com/office/powerpoint/2010/main" val="1227893848"/>
      </p:ext>
    </p:extLst>
  </p:cSld>
  <p:clrMapOvr>
    <a:masterClrMapping/>
  </p:clrMapOvr>
</p:sldLayout>
</file>

<file path=ppt/slideLayouts/slideLayout51.xml><?xml version="1.0" encoding="utf-8"?>
<p:sldLayout xmlns:p="http://schemas.openxmlformats.org/presentationml/2006/main" xmlns:a="http://schemas.openxmlformats.org/drawingml/2006/main" xmlns:r="http://schemas.openxmlformats.org/officeDocument/2006/relationships" matchingName="Title and Content" type="obj">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1117600" y="486837"/>
            <a:ext cx="14020800" cy="1153956"/>
          </a:xfrm>
          <a:prstGeom prst="rect">
            <a:avLst/>
          </a:prstGeom>
          <a:noFill/>
          <a:ln>
            <a:noFill/>
          </a:ln>
        </p:spPr>
        <p:txBody>
          <a:bodyPr anchor="ctr" anchorCtr="0" bIns="45700" lIns="91425" rIns="91425" spcFirstLastPara="1" tIns="45700" wrap="square">
            <a:normAutofit/>
          </a:bodyPr>
          <a:lstStyle>
            <a:lvl1pPr algn="l" lvl="0">
              <a:lnSpc>
                <a:spcPct val="90000"/>
              </a:lnSpc>
              <a:spcBef>
                <a:spcPts val="0"/>
              </a:spcBef>
              <a:spcAft>
                <a:spcPts val="0"/>
              </a:spcAft>
              <a:buClr>
                <a:srgbClr val="193E72"/>
              </a:buClr>
              <a:buSzPts val="3200"/>
              <a:buFont typeface="Arial"/>
              <a:buNone/>
              <a:defRPr sz="4267">
                <a:solidFill>
                  <a:srgbClr val="193E7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idx="1" type="body"/>
          </p:nvPr>
        </p:nvSpPr>
        <p:spPr>
          <a:xfrm>
            <a:off x="1117600" y="2046754"/>
            <a:ext cx="14020800" cy="5675271"/>
          </a:xfrm>
          <a:prstGeom prst="rect">
            <a:avLst/>
          </a:prstGeom>
          <a:noFill/>
          <a:ln>
            <a:noFill/>
          </a:ln>
        </p:spPr>
        <p:txBody>
          <a:bodyPr anchor="t" anchorCtr="0" bIns="45700" lIns="91425" rIns="91425" spcFirstLastPara="1" tIns="45700" wrap="square">
            <a:normAutofit/>
          </a:bodyPr>
          <a:lstStyle>
            <a:lvl1pPr algn="l" indent="-507987" lvl="0" marL="609585">
              <a:lnSpc>
                <a:spcPct val="90000"/>
              </a:lnSpc>
              <a:spcBef>
                <a:spcPts val="1333"/>
              </a:spcBef>
              <a:spcAft>
                <a:spcPts val="0"/>
              </a:spcAft>
              <a:buClr>
                <a:srgbClr val="193E72"/>
              </a:buClr>
              <a:buSzPts val="2400"/>
              <a:buChar char="•"/>
              <a:defRPr sz="3200">
                <a:solidFill>
                  <a:srgbClr val="193E72"/>
                </a:solidFill>
              </a:defRPr>
            </a:lvl1pPr>
            <a:lvl2pPr algn="l" indent="-457189" lvl="1" marL="1219170">
              <a:lnSpc>
                <a:spcPct val="90000"/>
              </a:lnSpc>
              <a:spcBef>
                <a:spcPts val="667"/>
              </a:spcBef>
              <a:spcAft>
                <a:spcPts val="0"/>
              </a:spcAft>
              <a:buClr>
                <a:schemeClr val="dk1"/>
              </a:buClr>
              <a:buSzPts val="1800"/>
              <a:buChar char="•"/>
              <a:defRPr/>
            </a:lvl2pPr>
            <a:lvl3pPr algn="l" indent="-457189" lvl="2" marL="1828754">
              <a:lnSpc>
                <a:spcPct val="90000"/>
              </a:lnSpc>
              <a:spcBef>
                <a:spcPts val="667"/>
              </a:spcBef>
              <a:spcAft>
                <a:spcPts val="0"/>
              </a:spcAft>
              <a:buClr>
                <a:schemeClr val="dk1"/>
              </a:buClr>
              <a:buSzPts val="1800"/>
              <a:buChar char="•"/>
              <a:defRPr/>
            </a:lvl3pPr>
            <a:lvl4pPr algn="l" indent="-457189" lvl="3" marL="2438339">
              <a:lnSpc>
                <a:spcPct val="90000"/>
              </a:lnSpc>
              <a:spcBef>
                <a:spcPts val="667"/>
              </a:spcBef>
              <a:spcAft>
                <a:spcPts val="0"/>
              </a:spcAft>
              <a:buClr>
                <a:schemeClr val="dk1"/>
              </a:buClr>
              <a:buSzPts val="1800"/>
              <a:buChar char="•"/>
              <a:defRPr/>
            </a:lvl4pPr>
            <a:lvl5pPr algn="l" indent="-457189" lvl="4" marL="3047924">
              <a:lnSpc>
                <a:spcPct val="90000"/>
              </a:lnSpc>
              <a:spcBef>
                <a:spcPts val="667"/>
              </a:spcBef>
              <a:spcAft>
                <a:spcPts val="0"/>
              </a:spcAft>
              <a:buClr>
                <a:schemeClr val="dk1"/>
              </a:buClr>
              <a:buSzPts val="1800"/>
              <a:buChar char="•"/>
              <a:defRPr/>
            </a:lvl5pPr>
            <a:lvl6pPr algn="l" indent="-457189" lvl="5" marL="3657509">
              <a:lnSpc>
                <a:spcPct val="90000"/>
              </a:lnSpc>
              <a:spcBef>
                <a:spcPts val="667"/>
              </a:spcBef>
              <a:spcAft>
                <a:spcPts val="0"/>
              </a:spcAft>
              <a:buClr>
                <a:schemeClr val="dk1"/>
              </a:buClr>
              <a:buSzPts val="1800"/>
              <a:buChar char="•"/>
              <a:defRPr/>
            </a:lvl6pPr>
            <a:lvl7pPr algn="l" indent="-457189" lvl="6" marL="4267093">
              <a:lnSpc>
                <a:spcPct val="90000"/>
              </a:lnSpc>
              <a:spcBef>
                <a:spcPts val="667"/>
              </a:spcBef>
              <a:spcAft>
                <a:spcPts val="0"/>
              </a:spcAft>
              <a:buClr>
                <a:schemeClr val="dk1"/>
              </a:buClr>
              <a:buSzPts val="1800"/>
              <a:buChar char="•"/>
              <a:defRPr/>
            </a:lvl7pPr>
            <a:lvl8pPr algn="l" indent="-457189" lvl="7" marL="4876678">
              <a:lnSpc>
                <a:spcPct val="90000"/>
              </a:lnSpc>
              <a:spcBef>
                <a:spcPts val="667"/>
              </a:spcBef>
              <a:spcAft>
                <a:spcPts val="0"/>
              </a:spcAft>
              <a:buClr>
                <a:schemeClr val="dk1"/>
              </a:buClr>
              <a:buSzPts val="1800"/>
              <a:buChar char="•"/>
              <a:defRPr/>
            </a:lvl8pPr>
            <a:lvl9pPr algn="l" indent="-457189" lvl="8" marL="5486263">
              <a:lnSpc>
                <a:spcPct val="90000"/>
              </a:lnSpc>
              <a:spcBef>
                <a:spcPts val="667"/>
              </a:spcBef>
              <a:spcAft>
                <a:spcPts val="0"/>
              </a:spcAft>
              <a:buClr>
                <a:schemeClr val="dk1"/>
              </a:buClr>
              <a:buSzPts val="1800"/>
              <a:buChar char="•"/>
              <a:defRPr/>
            </a:lvl9pPr>
          </a:lstStyle>
          <a:p>
            <a:endParaRPr/>
          </a:p>
        </p:txBody>
      </p:sp>
      <p:sp>
        <p:nvSpPr>
          <p:cNvPr id="24" name="Google Shape;24;p3"/>
          <p:cNvSpPr txBox="1">
            <a:spLocks noGrp="1"/>
          </p:cNvSpPr>
          <p:nvPr>
            <p:ph idx="12" type="sldNum"/>
          </p:nvPr>
        </p:nvSpPr>
        <p:spPr>
          <a:xfrm>
            <a:off x="11480800" y="8475137"/>
            <a:ext cx="3657600" cy="486833"/>
          </a:xfrm>
          <a:prstGeom prst="rect">
            <a:avLst/>
          </a:prstGeom>
          <a:noFill/>
          <a:ln>
            <a:noFill/>
          </a:ln>
        </p:spPr>
        <p:txBody>
          <a:bodyPr anchor="ctr" anchorCtr="0" bIns="45700" lIns="91425" rIns="91425" spcFirstLastPara="1" tIns="45700" wrap="square">
            <a:noAutofit/>
          </a:bodyPr>
          <a:lstStyle>
            <a:lvl1pPr algn="r" indent="0" lvl="0" marL="0">
              <a:spcBef>
                <a:spcPts val="0"/>
              </a:spcBef>
              <a:buNone/>
              <a:defRPr/>
            </a:lvl1pPr>
            <a:lvl2pPr algn="r" indent="0" lvl="1" marL="0">
              <a:spcBef>
                <a:spcPts val="0"/>
              </a:spcBef>
              <a:buNone/>
              <a:defRPr/>
            </a:lvl2pPr>
            <a:lvl3pPr algn="r" indent="0" lvl="2" marL="0">
              <a:spcBef>
                <a:spcPts val="0"/>
              </a:spcBef>
              <a:buNone/>
              <a:defRPr/>
            </a:lvl3pPr>
            <a:lvl4pPr algn="r" indent="0" lvl="3" marL="0">
              <a:spcBef>
                <a:spcPts val="0"/>
              </a:spcBef>
              <a:buNone/>
              <a:defRPr/>
            </a:lvl4pPr>
            <a:lvl5pPr algn="r" indent="0" lvl="4" marL="0">
              <a:spcBef>
                <a:spcPts val="0"/>
              </a:spcBef>
              <a:buNone/>
              <a:defRPr/>
            </a:lvl5pPr>
            <a:lvl6pPr algn="r" indent="0" lvl="5" marL="0">
              <a:spcBef>
                <a:spcPts val="0"/>
              </a:spcBef>
              <a:buNone/>
              <a:defRPr/>
            </a:lvl6pPr>
            <a:lvl7pPr algn="r" indent="0" lvl="6" marL="0">
              <a:spcBef>
                <a:spcPts val="0"/>
              </a:spcBef>
              <a:buNone/>
              <a:defRPr/>
            </a:lvl7pPr>
            <a:lvl8pPr algn="r" indent="0" lvl="7" marL="0">
              <a:spcBef>
                <a:spcPts val="0"/>
              </a:spcBef>
              <a:buNone/>
              <a:defRPr/>
            </a:lvl8pPr>
            <a:lvl9pPr algn="r" indent="0" lvl="8" marL="0">
              <a:spcBef>
                <a:spcPts val="0"/>
              </a:spcBef>
              <a:buNone/>
              <a:defRPr/>
            </a:lvl9pPr>
          </a:lstStyle>
          <a:p>
            <a:fld id="{00000000-1234-1234-1234-123412341234}" type="slidenum">
              <a:rPr lang="en-US" smtClean="0"/>
              <a:pPr/>
              <a:t>‹#›</a:t>
            </a:fld>
            <a:endParaRPr lang="en-US"/>
          </a:p>
        </p:txBody>
      </p:sp>
      <p:pic>
        <p:nvPicPr>
          <p:cNvPr id="25" name="Google Shape;25;p3"/>
          <p:cNvPicPr preferRelativeResize="0"/>
          <p:nvPr/>
        </p:nvPicPr>
        <p:blipFill rotWithShape="1">
          <a:blip r:embed="rId2">
            <a:alphaModFix/>
          </a:blip>
          <a:srcRect b="-142997" r="3" t="5"/>
          <a:stretch/>
        </p:blipFill>
        <p:spPr>
          <a:xfrm>
            <a:off x="533402" y="8094571"/>
            <a:ext cx="14742431" cy="80157"/>
          </a:xfrm>
          <a:prstGeom prst="rect">
            <a:avLst/>
          </a:prstGeom>
          <a:noFill/>
          <a:ln>
            <a:noFill/>
          </a:ln>
        </p:spPr>
      </p:pic>
      <p:pic>
        <p:nvPicPr>
          <p:cNvPr id="26" name="Google Shape;26;p3"/>
          <p:cNvPicPr preferRelativeResize="0"/>
          <p:nvPr/>
        </p:nvPicPr>
        <p:blipFill>
          <a:blip r:embed="rId3">
            <a:alphaModFix/>
          </a:blip>
          <a:stretch>
            <a:fillRect/>
          </a:stretch>
        </p:blipFill>
        <p:spPr>
          <a:xfrm>
            <a:off x="533400" y="8268701"/>
            <a:ext cx="4813267" cy="486833"/>
          </a:xfrm>
          <a:prstGeom prst="rect">
            <a:avLst/>
          </a:prstGeom>
          <a:noFill/>
          <a:ln>
            <a:noFill/>
          </a:ln>
        </p:spPr>
      </p:pic>
    </p:spTree>
    <p:extLst>
      <p:ext uri="{BB962C8B-B14F-4D97-AF65-F5344CB8AC3E}">
        <p14:creationId xmlns:p14="http://schemas.microsoft.com/office/powerpoint/2010/main" val="2283361915"/>
      </p:ext>
    </p:extLst>
  </p:cSld>
  <p:clrMapOvr>
    <a:masterClrMapping/>
  </p:clrMapOvr>
</p:sldLayout>
</file>

<file path=ppt/slideLayouts/slideLayout52.xml><?xml version="1.0" encoding="utf-8"?>
<p:sldLayout xmlns:p="http://schemas.openxmlformats.org/presentationml/2006/main" xmlns:a="http://schemas.openxmlformats.org/drawingml/2006/main" xmlns:r="http://schemas.openxmlformats.org/officeDocument/2006/relationships" matchingName="1_Title and Content">
  <p:cSld name="1_Title and Content">
    <p:spTree>
      <p:nvGrpSpPr>
        <p:cNvPr id="1" name="Shape 27"/>
        <p:cNvGrpSpPr/>
        <p:nvPr/>
      </p:nvGrpSpPr>
      <p:grpSpPr>
        <a:xfrm>
          <a:off x="0" y="0"/>
          <a:ext cx="0" cy="0"/>
          <a:chOff x="0" y="0"/>
          <a:chExt cx="0" cy="0"/>
        </a:xfrm>
      </p:grpSpPr>
      <p:pic>
        <p:nvPicPr>
          <p:cNvPr id="28" name="Google Shape;28;p4"/>
          <p:cNvPicPr preferRelativeResize="0"/>
          <p:nvPr/>
        </p:nvPicPr>
        <p:blipFill rotWithShape="1">
          <a:blip r:embed="rId2">
            <a:alphaModFix/>
          </a:blip>
          <a:srcRect/>
          <a:stretch/>
        </p:blipFill>
        <p:spPr>
          <a:xfrm>
            <a:off x="0" y="0"/>
            <a:ext cx="16256000" cy="9144000"/>
          </a:xfrm>
          <a:prstGeom prst="rect">
            <a:avLst/>
          </a:prstGeom>
          <a:noFill/>
          <a:ln>
            <a:noFill/>
          </a:ln>
        </p:spPr>
      </p:pic>
      <p:sp>
        <p:nvSpPr>
          <p:cNvPr id="29" name="Google Shape;29;p4"/>
          <p:cNvSpPr txBox="1">
            <a:spLocks noGrp="1"/>
          </p:cNvSpPr>
          <p:nvPr>
            <p:ph type="title"/>
          </p:nvPr>
        </p:nvSpPr>
        <p:spPr>
          <a:xfrm>
            <a:off x="1117600" y="486837"/>
            <a:ext cx="14020800" cy="1153956"/>
          </a:xfrm>
          <a:prstGeom prst="rect">
            <a:avLst/>
          </a:prstGeom>
          <a:noFill/>
          <a:ln>
            <a:noFill/>
          </a:ln>
        </p:spPr>
        <p:txBody>
          <a:bodyPr anchor="ctr" anchorCtr="0" bIns="45700" lIns="91425" rIns="91425" spcFirstLastPara="1" tIns="45700" wrap="square">
            <a:normAutofit/>
          </a:bodyPr>
          <a:lstStyle>
            <a:lvl1pPr algn="l" lvl="0">
              <a:lnSpc>
                <a:spcPct val="90000"/>
              </a:lnSpc>
              <a:spcBef>
                <a:spcPts val="0"/>
              </a:spcBef>
              <a:spcAft>
                <a:spcPts val="0"/>
              </a:spcAft>
              <a:buClr>
                <a:schemeClr val="lt1"/>
              </a:buClr>
              <a:buSzPts val="3200"/>
              <a:buFont typeface="Arial"/>
              <a:buNone/>
              <a:defRPr sz="4267">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idx="1" type="body"/>
          </p:nvPr>
        </p:nvSpPr>
        <p:spPr>
          <a:xfrm>
            <a:off x="1117600" y="2046754"/>
            <a:ext cx="14020800" cy="5675271"/>
          </a:xfrm>
          <a:prstGeom prst="rect">
            <a:avLst/>
          </a:prstGeom>
          <a:noFill/>
          <a:ln>
            <a:noFill/>
          </a:ln>
        </p:spPr>
        <p:txBody>
          <a:bodyPr anchor="t" anchorCtr="0" bIns="45700" lIns="91425" rIns="91425" spcFirstLastPara="1" tIns="45700" wrap="square">
            <a:normAutofit/>
          </a:bodyPr>
          <a:lstStyle>
            <a:lvl1pPr algn="l" indent="-507987" lvl="0" marL="609585">
              <a:lnSpc>
                <a:spcPct val="90000"/>
              </a:lnSpc>
              <a:spcBef>
                <a:spcPts val="1333"/>
              </a:spcBef>
              <a:spcAft>
                <a:spcPts val="0"/>
              </a:spcAft>
              <a:buClr>
                <a:schemeClr val="lt1"/>
              </a:buClr>
              <a:buSzPts val="2400"/>
              <a:buChar char="•"/>
              <a:defRPr sz="3200">
                <a:solidFill>
                  <a:schemeClr val="lt1"/>
                </a:solidFill>
              </a:defRPr>
            </a:lvl1pPr>
            <a:lvl2pPr algn="l" indent="-457189" lvl="1" marL="1219170">
              <a:lnSpc>
                <a:spcPct val="90000"/>
              </a:lnSpc>
              <a:spcBef>
                <a:spcPts val="667"/>
              </a:spcBef>
              <a:spcAft>
                <a:spcPts val="0"/>
              </a:spcAft>
              <a:buClr>
                <a:schemeClr val="dk1"/>
              </a:buClr>
              <a:buSzPts val="1800"/>
              <a:buChar char="•"/>
              <a:defRPr/>
            </a:lvl2pPr>
            <a:lvl3pPr algn="l" indent="-457189" lvl="2" marL="1828754">
              <a:lnSpc>
                <a:spcPct val="90000"/>
              </a:lnSpc>
              <a:spcBef>
                <a:spcPts val="667"/>
              </a:spcBef>
              <a:spcAft>
                <a:spcPts val="0"/>
              </a:spcAft>
              <a:buClr>
                <a:schemeClr val="dk1"/>
              </a:buClr>
              <a:buSzPts val="1800"/>
              <a:buChar char="•"/>
              <a:defRPr/>
            </a:lvl3pPr>
            <a:lvl4pPr algn="l" indent="-457189" lvl="3" marL="2438339">
              <a:lnSpc>
                <a:spcPct val="90000"/>
              </a:lnSpc>
              <a:spcBef>
                <a:spcPts val="667"/>
              </a:spcBef>
              <a:spcAft>
                <a:spcPts val="0"/>
              </a:spcAft>
              <a:buClr>
                <a:schemeClr val="dk1"/>
              </a:buClr>
              <a:buSzPts val="1800"/>
              <a:buChar char="•"/>
              <a:defRPr/>
            </a:lvl4pPr>
            <a:lvl5pPr algn="l" indent="-457189" lvl="4" marL="3047924">
              <a:lnSpc>
                <a:spcPct val="90000"/>
              </a:lnSpc>
              <a:spcBef>
                <a:spcPts val="667"/>
              </a:spcBef>
              <a:spcAft>
                <a:spcPts val="0"/>
              </a:spcAft>
              <a:buClr>
                <a:schemeClr val="dk1"/>
              </a:buClr>
              <a:buSzPts val="1800"/>
              <a:buChar char="•"/>
              <a:defRPr/>
            </a:lvl5pPr>
            <a:lvl6pPr algn="l" indent="-457189" lvl="5" marL="3657509">
              <a:lnSpc>
                <a:spcPct val="90000"/>
              </a:lnSpc>
              <a:spcBef>
                <a:spcPts val="667"/>
              </a:spcBef>
              <a:spcAft>
                <a:spcPts val="0"/>
              </a:spcAft>
              <a:buClr>
                <a:schemeClr val="dk1"/>
              </a:buClr>
              <a:buSzPts val="1800"/>
              <a:buChar char="•"/>
              <a:defRPr/>
            </a:lvl6pPr>
            <a:lvl7pPr algn="l" indent="-457189" lvl="6" marL="4267093">
              <a:lnSpc>
                <a:spcPct val="90000"/>
              </a:lnSpc>
              <a:spcBef>
                <a:spcPts val="667"/>
              </a:spcBef>
              <a:spcAft>
                <a:spcPts val="0"/>
              </a:spcAft>
              <a:buClr>
                <a:schemeClr val="dk1"/>
              </a:buClr>
              <a:buSzPts val="1800"/>
              <a:buChar char="•"/>
              <a:defRPr/>
            </a:lvl7pPr>
            <a:lvl8pPr algn="l" indent="-457189" lvl="7" marL="4876678">
              <a:lnSpc>
                <a:spcPct val="90000"/>
              </a:lnSpc>
              <a:spcBef>
                <a:spcPts val="667"/>
              </a:spcBef>
              <a:spcAft>
                <a:spcPts val="0"/>
              </a:spcAft>
              <a:buClr>
                <a:schemeClr val="dk1"/>
              </a:buClr>
              <a:buSzPts val="1800"/>
              <a:buChar char="•"/>
              <a:defRPr/>
            </a:lvl8pPr>
            <a:lvl9pPr algn="l" indent="-457189" lvl="8" marL="5486263">
              <a:lnSpc>
                <a:spcPct val="90000"/>
              </a:lnSpc>
              <a:spcBef>
                <a:spcPts val="667"/>
              </a:spcBef>
              <a:spcAft>
                <a:spcPts val="0"/>
              </a:spcAft>
              <a:buClr>
                <a:schemeClr val="dk1"/>
              </a:buClr>
              <a:buSzPts val="1800"/>
              <a:buChar char="•"/>
              <a:defRPr/>
            </a:lvl9pPr>
          </a:lstStyle>
          <a:p>
            <a:endParaRPr/>
          </a:p>
        </p:txBody>
      </p:sp>
      <p:sp>
        <p:nvSpPr>
          <p:cNvPr id="31" name="Google Shape;31;p4"/>
          <p:cNvSpPr txBox="1">
            <a:spLocks noGrp="1"/>
          </p:cNvSpPr>
          <p:nvPr>
            <p:ph idx="12" type="sldNum"/>
          </p:nvPr>
        </p:nvSpPr>
        <p:spPr>
          <a:xfrm>
            <a:off x="11480800" y="8475137"/>
            <a:ext cx="3657600" cy="486833"/>
          </a:xfrm>
          <a:prstGeom prst="rect">
            <a:avLst/>
          </a:prstGeom>
          <a:noFill/>
          <a:ln>
            <a:noFill/>
          </a:ln>
        </p:spPr>
        <p:txBody>
          <a:bodyPr anchor="ctr" anchorCtr="0" bIns="45700" lIns="91425" rIns="91425" spcFirstLastPara="1" tIns="45700" wrap="square">
            <a:noAutofit/>
          </a:bodyPr>
          <a:lstStyle>
            <a:lvl1pPr algn="r" indent="0" lvl="0" marL="0">
              <a:spcBef>
                <a:spcPts val="0"/>
              </a:spcBef>
              <a:buNone/>
              <a:defRPr sz="1600">
                <a:solidFill>
                  <a:schemeClr val="lt1"/>
                </a:solidFill>
                <a:latin typeface="Arial"/>
                <a:ea typeface="Arial"/>
                <a:cs typeface="Arial"/>
                <a:sym typeface="Arial"/>
              </a:defRPr>
            </a:lvl1pPr>
            <a:lvl2pPr algn="r" indent="0" lvl="1" marL="0">
              <a:spcBef>
                <a:spcPts val="0"/>
              </a:spcBef>
              <a:buNone/>
              <a:defRPr sz="1600">
                <a:solidFill>
                  <a:schemeClr val="lt1"/>
                </a:solidFill>
                <a:latin typeface="Arial"/>
                <a:ea typeface="Arial"/>
                <a:cs typeface="Arial"/>
                <a:sym typeface="Arial"/>
              </a:defRPr>
            </a:lvl2pPr>
            <a:lvl3pPr algn="r" indent="0" lvl="2" marL="0">
              <a:spcBef>
                <a:spcPts val="0"/>
              </a:spcBef>
              <a:buNone/>
              <a:defRPr sz="1600">
                <a:solidFill>
                  <a:schemeClr val="lt1"/>
                </a:solidFill>
                <a:latin typeface="Arial"/>
                <a:ea typeface="Arial"/>
                <a:cs typeface="Arial"/>
                <a:sym typeface="Arial"/>
              </a:defRPr>
            </a:lvl3pPr>
            <a:lvl4pPr algn="r" indent="0" lvl="3" marL="0">
              <a:spcBef>
                <a:spcPts val="0"/>
              </a:spcBef>
              <a:buNone/>
              <a:defRPr sz="1600">
                <a:solidFill>
                  <a:schemeClr val="lt1"/>
                </a:solidFill>
                <a:latin typeface="Arial"/>
                <a:ea typeface="Arial"/>
                <a:cs typeface="Arial"/>
                <a:sym typeface="Arial"/>
              </a:defRPr>
            </a:lvl4pPr>
            <a:lvl5pPr algn="r" indent="0" lvl="4" marL="0">
              <a:spcBef>
                <a:spcPts val="0"/>
              </a:spcBef>
              <a:buNone/>
              <a:defRPr sz="1600">
                <a:solidFill>
                  <a:schemeClr val="lt1"/>
                </a:solidFill>
                <a:latin typeface="Arial"/>
                <a:ea typeface="Arial"/>
                <a:cs typeface="Arial"/>
                <a:sym typeface="Arial"/>
              </a:defRPr>
            </a:lvl5pPr>
            <a:lvl6pPr algn="r" indent="0" lvl="5" marL="0">
              <a:spcBef>
                <a:spcPts val="0"/>
              </a:spcBef>
              <a:buNone/>
              <a:defRPr sz="1600">
                <a:solidFill>
                  <a:schemeClr val="lt1"/>
                </a:solidFill>
                <a:latin typeface="Arial"/>
                <a:ea typeface="Arial"/>
                <a:cs typeface="Arial"/>
                <a:sym typeface="Arial"/>
              </a:defRPr>
            </a:lvl6pPr>
            <a:lvl7pPr algn="r" indent="0" lvl="6" marL="0">
              <a:spcBef>
                <a:spcPts val="0"/>
              </a:spcBef>
              <a:buNone/>
              <a:defRPr sz="1600">
                <a:solidFill>
                  <a:schemeClr val="lt1"/>
                </a:solidFill>
                <a:latin typeface="Arial"/>
                <a:ea typeface="Arial"/>
                <a:cs typeface="Arial"/>
                <a:sym typeface="Arial"/>
              </a:defRPr>
            </a:lvl7pPr>
            <a:lvl8pPr algn="r" indent="0" lvl="7" marL="0">
              <a:spcBef>
                <a:spcPts val="0"/>
              </a:spcBef>
              <a:buNone/>
              <a:defRPr sz="1600">
                <a:solidFill>
                  <a:schemeClr val="lt1"/>
                </a:solidFill>
                <a:latin typeface="Arial"/>
                <a:ea typeface="Arial"/>
                <a:cs typeface="Arial"/>
                <a:sym typeface="Arial"/>
              </a:defRPr>
            </a:lvl8pPr>
            <a:lvl9pPr algn="r" indent="0" lvl="8" marL="0">
              <a:spcBef>
                <a:spcPts val="0"/>
              </a:spcBef>
              <a:buNone/>
              <a:defRPr sz="1600">
                <a:solidFill>
                  <a:schemeClr val="lt1"/>
                </a:solidFill>
                <a:latin typeface="Arial"/>
                <a:ea typeface="Arial"/>
                <a:cs typeface="Arial"/>
                <a:sym typeface="Arial"/>
              </a:defRPr>
            </a:lvl9pPr>
          </a:lstStyle>
          <a:p>
            <a:fld id="{00000000-1234-1234-1234-123412341234}" type="slidenum">
              <a:rPr lang="en-US" smtClean="0"/>
              <a:pPr/>
              <a:t>‹#›</a:t>
            </a:fld>
            <a:endParaRPr lang="en-US"/>
          </a:p>
        </p:txBody>
      </p:sp>
      <p:pic>
        <p:nvPicPr>
          <p:cNvPr id="32" name="Google Shape;32;p4"/>
          <p:cNvPicPr preferRelativeResize="0"/>
          <p:nvPr/>
        </p:nvPicPr>
        <p:blipFill rotWithShape="1">
          <a:blip r:embed="rId3">
            <a:alphaModFix/>
          </a:blip>
          <a:srcRect/>
          <a:stretch/>
        </p:blipFill>
        <p:spPr>
          <a:xfrm>
            <a:off x="546211" y="8393737"/>
            <a:ext cx="4261556" cy="491719"/>
          </a:xfrm>
          <a:prstGeom prst="rect">
            <a:avLst/>
          </a:prstGeom>
          <a:noFill/>
          <a:ln>
            <a:noFill/>
          </a:ln>
        </p:spPr>
      </p:pic>
      <p:pic>
        <p:nvPicPr>
          <p:cNvPr id="33" name="Google Shape;33;p4"/>
          <p:cNvPicPr preferRelativeResize="0"/>
          <p:nvPr/>
        </p:nvPicPr>
        <p:blipFill rotWithShape="1">
          <a:blip r:embed="rId4">
            <a:alphaModFix/>
          </a:blip>
          <a:srcRect b="-142997" r="3" t="5"/>
          <a:stretch/>
        </p:blipFill>
        <p:spPr>
          <a:xfrm>
            <a:off x="533402" y="8094571"/>
            <a:ext cx="14742431" cy="80157"/>
          </a:xfrm>
          <a:prstGeom prst="rect">
            <a:avLst/>
          </a:prstGeom>
          <a:noFill/>
          <a:ln>
            <a:noFill/>
          </a:ln>
        </p:spPr>
      </p:pic>
    </p:spTree>
    <p:extLst>
      <p:ext uri="{BB962C8B-B14F-4D97-AF65-F5344CB8AC3E}">
        <p14:creationId xmlns:p14="http://schemas.microsoft.com/office/powerpoint/2010/main" val="811940459"/>
      </p:ext>
    </p:extLst>
  </p:cSld>
  <p:clrMapOvr>
    <a:masterClrMapping/>
  </p:clrMapOvr>
</p:sldLayout>
</file>

<file path=ppt/slideLayouts/slideLayout53.xml><?xml version="1.0" encoding="utf-8"?>
<p:sldLayout xmlns:p="http://schemas.openxmlformats.org/presentationml/2006/main" xmlns:a="http://schemas.openxmlformats.org/drawingml/2006/main" xmlns:r="http://schemas.openxmlformats.org/officeDocument/2006/relationships" matchingName="Section Header">
  <p:cSld name="Section Header">
    <p:spTree>
      <p:nvGrpSpPr>
        <p:cNvPr id="1" name="Shape 34"/>
        <p:cNvGrpSpPr/>
        <p:nvPr/>
      </p:nvGrpSpPr>
      <p:grpSpPr>
        <a:xfrm>
          <a:off x="0" y="0"/>
          <a:ext cx="0" cy="0"/>
          <a:chOff x="0" y="0"/>
          <a:chExt cx="0" cy="0"/>
        </a:xfrm>
      </p:grpSpPr>
      <p:pic>
        <p:nvPicPr>
          <p:cNvPr id="35" name="Google Shape;35;p5"/>
          <p:cNvPicPr preferRelativeResize="0"/>
          <p:nvPr/>
        </p:nvPicPr>
        <p:blipFill rotWithShape="1">
          <a:blip r:embed="rId2">
            <a:alphaModFix/>
          </a:blip>
          <a:srcRect/>
          <a:stretch/>
        </p:blipFill>
        <p:spPr>
          <a:xfrm>
            <a:off x="0" y="0"/>
            <a:ext cx="16256000" cy="9144000"/>
          </a:xfrm>
          <a:prstGeom prst="rect">
            <a:avLst/>
          </a:prstGeom>
          <a:noFill/>
          <a:ln>
            <a:noFill/>
          </a:ln>
        </p:spPr>
      </p:pic>
      <p:pic>
        <p:nvPicPr>
          <p:cNvPr id="36" name="Google Shape;36;p5"/>
          <p:cNvPicPr preferRelativeResize="0"/>
          <p:nvPr/>
        </p:nvPicPr>
        <p:blipFill rotWithShape="1">
          <a:blip r:embed="rId3">
            <a:alphaModFix/>
          </a:blip>
          <a:srcRect b="-36685" t="3"/>
          <a:stretch/>
        </p:blipFill>
        <p:spPr>
          <a:xfrm>
            <a:off x="536563" y="1158578"/>
            <a:ext cx="15182879" cy="60959"/>
          </a:xfrm>
          <a:prstGeom prst="rect">
            <a:avLst/>
          </a:prstGeom>
          <a:noFill/>
          <a:ln>
            <a:noFill/>
          </a:ln>
        </p:spPr>
      </p:pic>
      <p:pic>
        <p:nvPicPr>
          <p:cNvPr id="37" name="Google Shape;37;p5"/>
          <p:cNvPicPr preferRelativeResize="0"/>
          <p:nvPr/>
        </p:nvPicPr>
        <p:blipFill rotWithShape="1">
          <a:blip r:embed="rId4">
            <a:alphaModFix/>
          </a:blip>
          <a:srcRect/>
          <a:stretch/>
        </p:blipFill>
        <p:spPr>
          <a:xfrm>
            <a:off x="536563" y="424703"/>
            <a:ext cx="4261556" cy="491719"/>
          </a:xfrm>
          <a:prstGeom prst="rect">
            <a:avLst/>
          </a:prstGeom>
          <a:noFill/>
          <a:ln>
            <a:noFill/>
          </a:ln>
        </p:spPr>
      </p:pic>
      <p:pic>
        <p:nvPicPr>
          <p:cNvPr id="38" name="Google Shape;38;p5"/>
          <p:cNvPicPr preferRelativeResize="0"/>
          <p:nvPr/>
        </p:nvPicPr>
        <p:blipFill rotWithShape="1">
          <a:blip r:embed="rId5">
            <a:alphaModFix/>
          </a:blip>
          <a:srcRect b="33144" l="8151"/>
          <a:stretch/>
        </p:blipFill>
        <p:spPr>
          <a:xfrm>
            <a:off x="2" y="5974214"/>
            <a:ext cx="4121573" cy="3169788"/>
          </a:xfrm>
          <a:prstGeom prst="rect">
            <a:avLst/>
          </a:prstGeom>
          <a:noFill/>
          <a:ln>
            <a:noFill/>
          </a:ln>
        </p:spPr>
      </p:pic>
      <p:pic>
        <p:nvPicPr>
          <p:cNvPr id="39" name="Google Shape;39;p5"/>
          <p:cNvPicPr preferRelativeResize="0"/>
          <p:nvPr/>
        </p:nvPicPr>
        <p:blipFill rotWithShape="1">
          <a:blip r:embed="rId6">
            <a:alphaModFix/>
          </a:blip>
          <a:srcRect/>
          <a:stretch/>
        </p:blipFill>
        <p:spPr>
          <a:xfrm>
            <a:off x="13927668" y="2026196"/>
            <a:ext cx="1540933" cy="1236133"/>
          </a:xfrm>
          <a:prstGeom prst="rect">
            <a:avLst/>
          </a:prstGeom>
          <a:noFill/>
          <a:ln>
            <a:noFill/>
          </a:ln>
        </p:spPr>
      </p:pic>
      <p:sp>
        <p:nvSpPr>
          <p:cNvPr id="40" name="Google Shape;40;p5"/>
          <p:cNvSpPr txBox="1">
            <a:spLocks noGrp="1"/>
          </p:cNvSpPr>
          <p:nvPr>
            <p:ph type="title"/>
          </p:nvPr>
        </p:nvSpPr>
        <p:spPr>
          <a:xfrm>
            <a:off x="1117600" y="3318251"/>
            <a:ext cx="12537440" cy="1511303"/>
          </a:xfrm>
          <a:prstGeom prst="rect">
            <a:avLst/>
          </a:prstGeom>
          <a:noFill/>
          <a:ln>
            <a:noFill/>
          </a:ln>
        </p:spPr>
        <p:txBody>
          <a:bodyPr anchor="b" anchorCtr="0" bIns="45700" lIns="91425" rIns="91425" spcFirstLastPara="1" tIns="45700" wrap="square">
            <a:noAutofit/>
          </a:bodyPr>
          <a:lstStyle>
            <a:lvl1pPr algn="l" lvl="0">
              <a:lnSpc>
                <a:spcPct val="90000"/>
              </a:lnSpc>
              <a:spcBef>
                <a:spcPts val="0"/>
              </a:spcBef>
              <a:spcAft>
                <a:spcPts val="0"/>
              </a:spcAft>
              <a:buClr>
                <a:srgbClr val="193E72"/>
              </a:buClr>
              <a:buSzPts val="4800"/>
              <a:buFont typeface="Arial"/>
              <a:buNone/>
              <a:defRPr sz="6400">
                <a:solidFill>
                  <a:srgbClr val="193E7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5"/>
          <p:cNvSpPr txBox="1">
            <a:spLocks noGrp="1"/>
          </p:cNvSpPr>
          <p:nvPr>
            <p:ph idx="12" type="sldNum"/>
          </p:nvPr>
        </p:nvSpPr>
        <p:spPr>
          <a:xfrm>
            <a:off x="11480800" y="8475137"/>
            <a:ext cx="3657600" cy="486833"/>
          </a:xfrm>
          <a:prstGeom prst="rect">
            <a:avLst/>
          </a:prstGeom>
          <a:noFill/>
          <a:ln>
            <a:noFill/>
          </a:ln>
        </p:spPr>
        <p:txBody>
          <a:bodyPr anchor="ctr" anchorCtr="0" bIns="45700" lIns="91425" rIns="91425" spcFirstLastPara="1" tIns="45700" wrap="square">
            <a:noAutofit/>
          </a:bodyPr>
          <a:lstStyle>
            <a:lvl1pPr algn="r" indent="0" lvl="0" marL="0">
              <a:spcBef>
                <a:spcPts val="0"/>
              </a:spcBef>
              <a:buNone/>
              <a:defRPr sz="1600">
                <a:solidFill>
                  <a:srgbClr val="193E72"/>
                </a:solidFill>
                <a:latin typeface="Arial"/>
                <a:ea typeface="Arial"/>
                <a:cs typeface="Arial"/>
                <a:sym typeface="Arial"/>
              </a:defRPr>
            </a:lvl1pPr>
            <a:lvl2pPr algn="r" indent="0" lvl="1" marL="0">
              <a:spcBef>
                <a:spcPts val="0"/>
              </a:spcBef>
              <a:buNone/>
              <a:defRPr sz="1600">
                <a:solidFill>
                  <a:srgbClr val="193E72"/>
                </a:solidFill>
                <a:latin typeface="Arial"/>
                <a:ea typeface="Arial"/>
                <a:cs typeface="Arial"/>
                <a:sym typeface="Arial"/>
              </a:defRPr>
            </a:lvl2pPr>
            <a:lvl3pPr algn="r" indent="0" lvl="2" marL="0">
              <a:spcBef>
                <a:spcPts val="0"/>
              </a:spcBef>
              <a:buNone/>
              <a:defRPr sz="1600">
                <a:solidFill>
                  <a:srgbClr val="193E72"/>
                </a:solidFill>
                <a:latin typeface="Arial"/>
                <a:ea typeface="Arial"/>
                <a:cs typeface="Arial"/>
                <a:sym typeface="Arial"/>
              </a:defRPr>
            </a:lvl3pPr>
            <a:lvl4pPr algn="r" indent="0" lvl="3" marL="0">
              <a:spcBef>
                <a:spcPts val="0"/>
              </a:spcBef>
              <a:buNone/>
              <a:defRPr sz="1600">
                <a:solidFill>
                  <a:srgbClr val="193E72"/>
                </a:solidFill>
                <a:latin typeface="Arial"/>
                <a:ea typeface="Arial"/>
                <a:cs typeface="Arial"/>
                <a:sym typeface="Arial"/>
              </a:defRPr>
            </a:lvl4pPr>
            <a:lvl5pPr algn="r" indent="0" lvl="4" marL="0">
              <a:spcBef>
                <a:spcPts val="0"/>
              </a:spcBef>
              <a:buNone/>
              <a:defRPr sz="1600">
                <a:solidFill>
                  <a:srgbClr val="193E72"/>
                </a:solidFill>
                <a:latin typeface="Arial"/>
                <a:ea typeface="Arial"/>
                <a:cs typeface="Arial"/>
                <a:sym typeface="Arial"/>
              </a:defRPr>
            </a:lvl5pPr>
            <a:lvl6pPr algn="r" indent="0" lvl="5" marL="0">
              <a:spcBef>
                <a:spcPts val="0"/>
              </a:spcBef>
              <a:buNone/>
              <a:defRPr sz="1600">
                <a:solidFill>
                  <a:srgbClr val="193E72"/>
                </a:solidFill>
                <a:latin typeface="Arial"/>
                <a:ea typeface="Arial"/>
                <a:cs typeface="Arial"/>
                <a:sym typeface="Arial"/>
              </a:defRPr>
            </a:lvl6pPr>
            <a:lvl7pPr algn="r" indent="0" lvl="6" marL="0">
              <a:spcBef>
                <a:spcPts val="0"/>
              </a:spcBef>
              <a:buNone/>
              <a:defRPr sz="1600">
                <a:solidFill>
                  <a:srgbClr val="193E72"/>
                </a:solidFill>
                <a:latin typeface="Arial"/>
                <a:ea typeface="Arial"/>
                <a:cs typeface="Arial"/>
                <a:sym typeface="Arial"/>
              </a:defRPr>
            </a:lvl7pPr>
            <a:lvl8pPr algn="r" indent="0" lvl="7" marL="0">
              <a:spcBef>
                <a:spcPts val="0"/>
              </a:spcBef>
              <a:buNone/>
              <a:defRPr sz="1600">
                <a:solidFill>
                  <a:srgbClr val="193E72"/>
                </a:solidFill>
                <a:latin typeface="Arial"/>
                <a:ea typeface="Arial"/>
                <a:cs typeface="Arial"/>
                <a:sym typeface="Arial"/>
              </a:defRPr>
            </a:lvl8pPr>
            <a:lvl9pPr algn="r" indent="0" lvl="8" marL="0">
              <a:spcBef>
                <a:spcPts val="0"/>
              </a:spcBef>
              <a:buNone/>
              <a:defRPr sz="1600">
                <a:solidFill>
                  <a:srgbClr val="193E72"/>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44290208"/>
      </p:ext>
    </p:extLst>
  </p:cSld>
  <p:clrMapOvr>
    <a:masterClrMapping/>
  </p:clrMapOvr>
</p:sldLayout>
</file>

<file path=ppt/slideLayouts/slideLayout54.xml><?xml version="1.0" encoding="utf-8"?>
<p:sldLayout xmlns:p="http://schemas.openxmlformats.org/presentationml/2006/main" xmlns:a="http://schemas.openxmlformats.org/drawingml/2006/main" xmlns:r="http://schemas.openxmlformats.org/officeDocument/2006/relationships" matchingName="2_Section Header">
  <p:cSld name="2_Section Header">
    <p:spTree>
      <p:nvGrpSpPr>
        <p:cNvPr id="1" name="Shape 42"/>
        <p:cNvGrpSpPr/>
        <p:nvPr/>
      </p:nvGrpSpPr>
      <p:grpSpPr>
        <a:xfrm>
          <a:off x="0" y="0"/>
          <a:ext cx="0" cy="0"/>
          <a:chOff x="0" y="0"/>
          <a:chExt cx="0" cy="0"/>
        </a:xfrm>
      </p:grpSpPr>
      <p:pic>
        <p:nvPicPr>
          <p:cNvPr id="43" name="Google Shape;43;p6"/>
          <p:cNvPicPr preferRelativeResize="0"/>
          <p:nvPr/>
        </p:nvPicPr>
        <p:blipFill rotWithShape="1">
          <a:blip r:embed="rId2">
            <a:alphaModFix/>
          </a:blip>
          <a:srcRect/>
          <a:stretch/>
        </p:blipFill>
        <p:spPr>
          <a:xfrm>
            <a:off x="0" y="0"/>
            <a:ext cx="16256000" cy="9144000"/>
          </a:xfrm>
          <a:prstGeom prst="rect">
            <a:avLst/>
          </a:prstGeom>
          <a:noFill/>
          <a:ln>
            <a:noFill/>
          </a:ln>
        </p:spPr>
      </p:pic>
      <p:pic>
        <p:nvPicPr>
          <p:cNvPr id="44" name="Google Shape;44;p6"/>
          <p:cNvPicPr preferRelativeResize="0"/>
          <p:nvPr/>
        </p:nvPicPr>
        <p:blipFill rotWithShape="1">
          <a:blip r:embed="rId3">
            <a:alphaModFix/>
          </a:blip>
          <a:srcRect b="-36685" t="3"/>
          <a:stretch/>
        </p:blipFill>
        <p:spPr>
          <a:xfrm>
            <a:off x="536563" y="1158578"/>
            <a:ext cx="15182879" cy="60959"/>
          </a:xfrm>
          <a:prstGeom prst="rect">
            <a:avLst/>
          </a:prstGeom>
          <a:noFill/>
          <a:ln>
            <a:noFill/>
          </a:ln>
        </p:spPr>
      </p:pic>
      <p:sp>
        <p:nvSpPr>
          <p:cNvPr id="45" name="Google Shape;45;p6"/>
          <p:cNvSpPr txBox="1">
            <a:spLocks noGrp="1"/>
          </p:cNvSpPr>
          <p:nvPr>
            <p:ph type="title"/>
          </p:nvPr>
        </p:nvSpPr>
        <p:spPr>
          <a:xfrm>
            <a:off x="1117600" y="3318251"/>
            <a:ext cx="12537440" cy="1511303"/>
          </a:xfrm>
          <a:prstGeom prst="rect">
            <a:avLst/>
          </a:prstGeom>
          <a:noFill/>
          <a:ln>
            <a:noFill/>
          </a:ln>
        </p:spPr>
        <p:txBody>
          <a:bodyPr anchor="b" anchorCtr="0" bIns="45700" lIns="91425" rIns="91425" spcFirstLastPara="1" tIns="45700" wrap="square">
            <a:noAutofit/>
          </a:bodyPr>
          <a:lstStyle>
            <a:lvl1pPr algn="l" lvl="0">
              <a:lnSpc>
                <a:spcPct val="90000"/>
              </a:lnSpc>
              <a:spcBef>
                <a:spcPts val="0"/>
              </a:spcBef>
              <a:spcAft>
                <a:spcPts val="0"/>
              </a:spcAft>
              <a:buClr>
                <a:srgbClr val="193E72"/>
              </a:buClr>
              <a:buSzPts val="4800"/>
              <a:buFont typeface="Arial"/>
              <a:buNone/>
              <a:defRPr sz="6400">
                <a:solidFill>
                  <a:srgbClr val="193E7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6"/>
          <p:cNvSpPr txBox="1">
            <a:spLocks noGrp="1"/>
          </p:cNvSpPr>
          <p:nvPr>
            <p:ph idx="12" type="sldNum"/>
          </p:nvPr>
        </p:nvSpPr>
        <p:spPr>
          <a:xfrm>
            <a:off x="11480800" y="8475137"/>
            <a:ext cx="3657600" cy="486833"/>
          </a:xfrm>
          <a:prstGeom prst="rect">
            <a:avLst/>
          </a:prstGeom>
          <a:noFill/>
          <a:ln>
            <a:noFill/>
          </a:ln>
        </p:spPr>
        <p:txBody>
          <a:bodyPr anchor="ctr" anchorCtr="0" bIns="45700" lIns="91425" rIns="91425" spcFirstLastPara="1" tIns="45700" wrap="square">
            <a:noAutofit/>
          </a:bodyPr>
          <a:lstStyle>
            <a:lvl1pPr algn="r" indent="0" lvl="0" marL="0">
              <a:spcBef>
                <a:spcPts val="0"/>
              </a:spcBef>
              <a:buNone/>
              <a:defRPr sz="1600">
                <a:solidFill>
                  <a:srgbClr val="193E72"/>
                </a:solidFill>
                <a:latin typeface="Arial"/>
                <a:ea typeface="Arial"/>
                <a:cs typeface="Arial"/>
                <a:sym typeface="Arial"/>
              </a:defRPr>
            </a:lvl1pPr>
            <a:lvl2pPr algn="r" indent="0" lvl="1" marL="0">
              <a:spcBef>
                <a:spcPts val="0"/>
              </a:spcBef>
              <a:buNone/>
              <a:defRPr sz="1600">
                <a:solidFill>
                  <a:srgbClr val="193E72"/>
                </a:solidFill>
                <a:latin typeface="Arial"/>
                <a:ea typeface="Arial"/>
                <a:cs typeface="Arial"/>
                <a:sym typeface="Arial"/>
              </a:defRPr>
            </a:lvl2pPr>
            <a:lvl3pPr algn="r" indent="0" lvl="2" marL="0">
              <a:spcBef>
                <a:spcPts val="0"/>
              </a:spcBef>
              <a:buNone/>
              <a:defRPr sz="1600">
                <a:solidFill>
                  <a:srgbClr val="193E72"/>
                </a:solidFill>
                <a:latin typeface="Arial"/>
                <a:ea typeface="Arial"/>
                <a:cs typeface="Arial"/>
                <a:sym typeface="Arial"/>
              </a:defRPr>
            </a:lvl3pPr>
            <a:lvl4pPr algn="r" indent="0" lvl="3" marL="0">
              <a:spcBef>
                <a:spcPts val="0"/>
              </a:spcBef>
              <a:buNone/>
              <a:defRPr sz="1600">
                <a:solidFill>
                  <a:srgbClr val="193E72"/>
                </a:solidFill>
                <a:latin typeface="Arial"/>
                <a:ea typeface="Arial"/>
                <a:cs typeface="Arial"/>
                <a:sym typeface="Arial"/>
              </a:defRPr>
            </a:lvl4pPr>
            <a:lvl5pPr algn="r" indent="0" lvl="4" marL="0">
              <a:spcBef>
                <a:spcPts val="0"/>
              </a:spcBef>
              <a:buNone/>
              <a:defRPr sz="1600">
                <a:solidFill>
                  <a:srgbClr val="193E72"/>
                </a:solidFill>
                <a:latin typeface="Arial"/>
                <a:ea typeface="Arial"/>
                <a:cs typeface="Arial"/>
                <a:sym typeface="Arial"/>
              </a:defRPr>
            </a:lvl5pPr>
            <a:lvl6pPr algn="r" indent="0" lvl="5" marL="0">
              <a:spcBef>
                <a:spcPts val="0"/>
              </a:spcBef>
              <a:buNone/>
              <a:defRPr sz="1600">
                <a:solidFill>
                  <a:srgbClr val="193E72"/>
                </a:solidFill>
                <a:latin typeface="Arial"/>
                <a:ea typeface="Arial"/>
                <a:cs typeface="Arial"/>
                <a:sym typeface="Arial"/>
              </a:defRPr>
            </a:lvl6pPr>
            <a:lvl7pPr algn="r" indent="0" lvl="6" marL="0">
              <a:spcBef>
                <a:spcPts val="0"/>
              </a:spcBef>
              <a:buNone/>
              <a:defRPr sz="1600">
                <a:solidFill>
                  <a:srgbClr val="193E72"/>
                </a:solidFill>
                <a:latin typeface="Arial"/>
                <a:ea typeface="Arial"/>
                <a:cs typeface="Arial"/>
                <a:sym typeface="Arial"/>
              </a:defRPr>
            </a:lvl7pPr>
            <a:lvl8pPr algn="r" indent="0" lvl="7" marL="0">
              <a:spcBef>
                <a:spcPts val="0"/>
              </a:spcBef>
              <a:buNone/>
              <a:defRPr sz="1600">
                <a:solidFill>
                  <a:srgbClr val="193E72"/>
                </a:solidFill>
                <a:latin typeface="Arial"/>
                <a:ea typeface="Arial"/>
                <a:cs typeface="Arial"/>
                <a:sym typeface="Arial"/>
              </a:defRPr>
            </a:lvl8pPr>
            <a:lvl9pPr algn="r" indent="0" lvl="8" marL="0">
              <a:spcBef>
                <a:spcPts val="0"/>
              </a:spcBef>
              <a:buNone/>
              <a:defRPr sz="1600">
                <a:solidFill>
                  <a:srgbClr val="193E72"/>
                </a:solidFill>
                <a:latin typeface="Arial"/>
                <a:ea typeface="Arial"/>
                <a:cs typeface="Arial"/>
                <a:sym typeface="Arial"/>
              </a:defRPr>
            </a:lvl9pPr>
          </a:lstStyle>
          <a:p>
            <a:fld id="{00000000-1234-1234-1234-123412341234}" type="slidenum">
              <a:rPr lang="en-US" smtClean="0"/>
              <a:pPr/>
              <a:t>‹#›</a:t>
            </a:fld>
            <a:endParaRPr lang="en-US"/>
          </a:p>
        </p:txBody>
      </p:sp>
      <p:pic>
        <p:nvPicPr>
          <p:cNvPr id="47" name="Google Shape;47;p6"/>
          <p:cNvPicPr preferRelativeResize="0"/>
          <p:nvPr/>
        </p:nvPicPr>
        <p:blipFill rotWithShape="1">
          <a:blip r:embed="rId4">
            <a:alphaModFix/>
          </a:blip>
          <a:srcRect b="53" l="105"/>
          <a:stretch/>
        </p:blipFill>
        <p:spPr>
          <a:xfrm>
            <a:off x="0" y="6416184"/>
            <a:ext cx="2316480" cy="2727816"/>
          </a:xfrm>
          <a:prstGeom prst="rect">
            <a:avLst/>
          </a:prstGeom>
          <a:noFill/>
          <a:ln>
            <a:noFill/>
          </a:ln>
        </p:spPr>
      </p:pic>
      <p:pic>
        <p:nvPicPr>
          <p:cNvPr id="48" name="Google Shape;48;p6"/>
          <p:cNvPicPr preferRelativeResize="0"/>
          <p:nvPr/>
        </p:nvPicPr>
        <p:blipFill rotWithShape="1">
          <a:blip r:embed="rId5">
            <a:alphaModFix/>
          </a:blip>
          <a:srcRect/>
          <a:stretch/>
        </p:blipFill>
        <p:spPr>
          <a:xfrm rot="-5400000">
            <a:off x="13505946" y="2286558"/>
            <a:ext cx="2105607" cy="1579205"/>
          </a:xfrm>
          <a:prstGeom prst="rect">
            <a:avLst/>
          </a:prstGeom>
          <a:noFill/>
          <a:ln>
            <a:noFill/>
          </a:ln>
        </p:spPr>
      </p:pic>
      <p:pic>
        <p:nvPicPr>
          <p:cNvPr id="49" name="Google Shape;49;p6"/>
          <p:cNvPicPr preferRelativeResize="0"/>
          <p:nvPr/>
        </p:nvPicPr>
        <p:blipFill rotWithShape="1">
          <a:blip r:embed="rId6">
            <a:alphaModFix/>
          </a:blip>
          <a:srcRect/>
          <a:stretch/>
        </p:blipFill>
        <p:spPr>
          <a:xfrm>
            <a:off x="536563" y="424703"/>
            <a:ext cx="4261556" cy="491719"/>
          </a:xfrm>
          <a:prstGeom prst="rect">
            <a:avLst/>
          </a:prstGeom>
          <a:noFill/>
          <a:ln>
            <a:noFill/>
          </a:ln>
        </p:spPr>
      </p:pic>
    </p:spTree>
    <p:extLst>
      <p:ext uri="{BB962C8B-B14F-4D97-AF65-F5344CB8AC3E}">
        <p14:creationId xmlns:p14="http://schemas.microsoft.com/office/powerpoint/2010/main" val="597946469"/>
      </p:ext>
    </p:extLst>
  </p:cSld>
  <p:clrMapOvr>
    <a:masterClrMapping/>
  </p:clrMapOvr>
</p:sldLayout>
</file>

<file path=ppt/slideLayouts/slideLayout55.xml><?xml version="1.0" encoding="utf-8"?>
<p:sldLayout xmlns:p="http://schemas.openxmlformats.org/presentationml/2006/main" xmlns:a="http://schemas.openxmlformats.org/drawingml/2006/main" xmlns:r="http://schemas.openxmlformats.org/officeDocument/2006/relationships" matchingName="1_Section Header">
  <p:cSld name="1_Section Header">
    <p:spTree>
      <p:nvGrpSpPr>
        <p:cNvPr id="1" name="Shape 50"/>
        <p:cNvGrpSpPr/>
        <p:nvPr/>
      </p:nvGrpSpPr>
      <p:grpSpPr>
        <a:xfrm>
          <a:off x="0" y="0"/>
          <a:ext cx="0" cy="0"/>
          <a:chOff x="0" y="0"/>
          <a:chExt cx="0" cy="0"/>
        </a:xfrm>
      </p:grpSpPr>
      <p:pic>
        <p:nvPicPr>
          <p:cNvPr id="51" name="Google Shape;51;p7"/>
          <p:cNvPicPr preferRelativeResize="0"/>
          <p:nvPr/>
        </p:nvPicPr>
        <p:blipFill rotWithShape="1">
          <a:blip r:embed="rId2">
            <a:alphaModFix/>
          </a:blip>
          <a:srcRect/>
          <a:stretch/>
        </p:blipFill>
        <p:spPr>
          <a:xfrm>
            <a:off x="0" y="0"/>
            <a:ext cx="16256000" cy="9144000"/>
          </a:xfrm>
          <a:prstGeom prst="rect">
            <a:avLst/>
          </a:prstGeom>
          <a:noFill/>
          <a:ln>
            <a:noFill/>
          </a:ln>
        </p:spPr>
      </p:pic>
      <p:pic>
        <p:nvPicPr>
          <p:cNvPr id="52" name="Google Shape;52;p7"/>
          <p:cNvPicPr preferRelativeResize="0"/>
          <p:nvPr/>
        </p:nvPicPr>
        <p:blipFill rotWithShape="1">
          <a:blip r:embed="rId3">
            <a:alphaModFix/>
          </a:blip>
          <a:srcRect b="-36685" t="3"/>
          <a:stretch/>
        </p:blipFill>
        <p:spPr>
          <a:xfrm>
            <a:off x="536563" y="1158578"/>
            <a:ext cx="15182879" cy="60959"/>
          </a:xfrm>
          <a:prstGeom prst="rect">
            <a:avLst/>
          </a:prstGeom>
          <a:noFill/>
          <a:ln>
            <a:noFill/>
          </a:ln>
        </p:spPr>
      </p:pic>
      <p:sp>
        <p:nvSpPr>
          <p:cNvPr id="53" name="Google Shape;53;p7"/>
          <p:cNvSpPr txBox="1">
            <a:spLocks noGrp="1"/>
          </p:cNvSpPr>
          <p:nvPr>
            <p:ph type="title"/>
          </p:nvPr>
        </p:nvSpPr>
        <p:spPr>
          <a:xfrm>
            <a:off x="1117600" y="3318251"/>
            <a:ext cx="12537440" cy="1511303"/>
          </a:xfrm>
          <a:prstGeom prst="rect">
            <a:avLst/>
          </a:prstGeom>
          <a:noFill/>
          <a:ln>
            <a:noFill/>
          </a:ln>
        </p:spPr>
        <p:txBody>
          <a:bodyPr anchor="b" anchorCtr="0" bIns="45700" lIns="91425" rIns="91425" spcFirstLastPara="1" tIns="45700" wrap="square">
            <a:noAutofit/>
          </a:bodyPr>
          <a:lstStyle>
            <a:lvl1pPr algn="l" lvl="0">
              <a:lnSpc>
                <a:spcPct val="90000"/>
              </a:lnSpc>
              <a:spcBef>
                <a:spcPts val="0"/>
              </a:spcBef>
              <a:spcAft>
                <a:spcPts val="0"/>
              </a:spcAft>
              <a:buClr>
                <a:srgbClr val="193E72"/>
              </a:buClr>
              <a:buSzPts val="4800"/>
              <a:buFont typeface="Arial"/>
              <a:buNone/>
              <a:defRPr sz="6400">
                <a:solidFill>
                  <a:srgbClr val="193E7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7"/>
          <p:cNvSpPr txBox="1">
            <a:spLocks noGrp="1"/>
          </p:cNvSpPr>
          <p:nvPr>
            <p:ph idx="12" type="sldNum"/>
          </p:nvPr>
        </p:nvSpPr>
        <p:spPr>
          <a:xfrm>
            <a:off x="11480800" y="8475137"/>
            <a:ext cx="3657600" cy="486833"/>
          </a:xfrm>
          <a:prstGeom prst="rect">
            <a:avLst/>
          </a:prstGeom>
          <a:noFill/>
          <a:ln>
            <a:noFill/>
          </a:ln>
        </p:spPr>
        <p:txBody>
          <a:bodyPr anchor="ctr" anchorCtr="0" bIns="45700" lIns="91425" rIns="91425" spcFirstLastPara="1" tIns="45700" wrap="square">
            <a:noAutofit/>
          </a:bodyPr>
          <a:lstStyle>
            <a:lvl1pPr algn="r" indent="0" lvl="0" marL="0">
              <a:spcBef>
                <a:spcPts val="0"/>
              </a:spcBef>
              <a:buNone/>
              <a:defRPr sz="1600">
                <a:solidFill>
                  <a:srgbClr val="193E72"/>
                </a:solidFill>
                <a:latin typeface="Arial"/>
                <a:ea typeface="Arial"/>
                <a:cs typeface="Arial"/>
                <a:sym typeface="Arial"/>
              </a:defRPr>
            </a:lvl1pPr>
            <a:lvl2pPr algn="r" indent="0" lvl="1" marL="0">
              <a:spcBef>
                <a:spcPts val="0"/>
              </a:spcBef>
              <a:buNone/>
              <a:defRPr sz="1600">
                <a:solidFill>
                  <a:srgbClr val="193E72"/>
                </a:solidFill>
                <a:latin typeface="Arial"/>
                <a:ea typeface="Arial"/>
                <a:cs typeface="Arial"/>
                <a:sym typeface="Arial"/>
              </a:defRPr>
            </a:lvl2pPr>
            <a:lvl3pPr algn="r" indent="0" lvl="2" marL="0">
              <a:spcBef>
                <a:spcPts val="0"/>
              </a:spcBef>
              <a:buNone/>
              <a:defRPr sz="1600">
                <a:solidFill>
                  <a:srgbClr val="193E72"/>
                </a:solidFill>
                <a:latin typeface="Arial"/>
                <a:ea typeface="Arial"/>
                <a:cs typeface="Arial"/>
                <a:sym typeface="Arial"/>
              </a:defRPr>
            </a:lvl3pPr>
            <a:lvl4pPr algn="r" indent="0" lvl="3" marL="0">
              <a:spcBef>
                <a:spcPts val="0"/>
              </a:spcBef>
              <a:buNone/>
              <a:defRPr sz="1600">
                <a:solidFill>
                  <a:srgbClr val="193E72"/>
                </a:solidFill>
                <a:latin typeface="Arial"/>
                <a:ea typeface="Arial"/>
                <a:cs typeface="Arial"/>
                <a:sym typeface="Arial"/>
              </a:defRPr>
            </a:lvl4pPr>
            <a:lvl5pPr algn="r" indent="0" lvl="4" marL="0">
              <a:spcBef>
                <a:spcPts val="0"/>
              </a:spcBef>
              <a:buNone/>
              <a:defRPr sz="1600">
                <a:solidFill>
                  <a:srgbClr val="193E72"/>
                </a:solidFill>
                <a:latin typeface="Arial"/>
                <a:ea typeface="Arial"/>
                <a:cs typeface="Arial"/>
                <a:sym typeface="Arial"/>
              </a:defRPr>
            </a:lvl5pPr>
            <a:lvl6pPr algn="r" indent="0" lvl="5" marL="0">
              <a:spcBef>
                <a:spcPts val="0"/>
              </a:spcBef>
              <a:buNone/>
              <a:defRPr sz="1600">
                <a:solidFill>
                  <a:srgbClr val="193E72"/>
                </a:solidFill>
                <a:latin typeface="Arial"/>
                <a:ea typeface="Arial"/>
                <a:cs typeface="Arial"/>
                <a:sym typeface="Arial"/>
              </a:defRPr>
            </a:lvl6pPr>
            <a:lvl7pPr algn="r" indent="0" lvl="6" marL="0">
              <a:spcBef>
                <a:spcPts val="0"/>
              </a:spcBef>
              <a:buNone/>
              <a:defRPr sz="1600">
                <a:solidFill>
                  <a:srgbClr val="193E72"/>
                </a:solidFill>
                <a:latin typeface="Arial"/>
                <a:ea typeface="Arial"/>
                <a:cs typeface="Arial"/>
                <a:sym typeface="Arial"/>
              </a:defRPr>
            </a:lvl7pPr>
            <a:lvl8pPr algn="r" indent="0" lvl="7" marL="0">
              <a:spcBef>
                <a:spcPts val="0"/>
              </a:spcBef>
              <a:buNone/>
              <a:defRPr sz="1600">
                <a:solidFill>
                  <a:srgbClr val="193E72"/>
                </a:solidFill>
                <a:latin typeface="Arial"/>
                <a:ea typeface="Arial"/>
                <a:cs typeface="Arial"/>
                <a:sym typeface="Arial"/>
              </a:defRPr>
            </a:lvl8pPr>
            <a:lvl9pPr algn="r" indent="0" lvl="8" marL="0">
              <a:spcBef>
                <a:spcPts val="0"/>
              </a:spcBef>
              <a:buNone/>
              <a:defRPr sz="1600">
                <a:solidFill>
                  <a:srgbClr val="193E72"/>
                </a:solidFill>
                <a:latin typeface="Arial"/>
                <a:ea typeface="Arial"/>
                <a:cs typeface="Arial"/>
                <a:sym typeface="Arial"/>
              </a:defRPr>
            </a:lvl9pPr>
          </a:lstStyle>
          <a:p>
            <a:fld id="{00000000-1234-1234-1234-123412341234}" type="slidenum">
              <a:rPr lang="en-US" smtClean="0"/>
              <a:pPr/>
              <a:t>‹#›</a:t>
            </a:fld>
            <a:endParaRPr lang="en-US"/>
          </a:p>
        </p:txBody>
      </p:sp>
      <p:pic>
        <p:nvPicPr>
          <p:cNvPr id="55" name="Google Shape;55;p7"/>
          <p:cNvPicPr preferRelativeResize="0"/>
          <p:nvPr/>
        </p:nvPicPr>
        <p:blipFill rotWithShape="1">
          <a:blip r:embed="rId4">
            <a:alphaModFix/>
          </a:blip>
          <a:srcRect/>
          <a:stretch/>
        </p:blipFill>
        <p:spPr>
          <a:xfrm>
            <a:off x="536563" y="424703"/>
            <a:ext cx="4261556" cy="491719"/>
          </a:xfrm>
          <a:prstGeom prst="rect">
            <a:avLst/>
          </a:prstGeom>
          <a:noFill/>
          <a:ln>
            <a:noFill/>
          </a:ln>
        </p:spPr>
      </p:pic>
      <p:pic>
        <p:nvPicPr>
          <p:cNvPr id="56" name="Google Shape;56;p7"/>
          <p:cNvPicPr preferRelativeResize="0"/>
          <p:nvPr/>
        </p:nvPicPr>
        <p:blipFill rotWithShape="1">
          <a:blip r:embed="rId5">
            <a:alphaModFix/>
          </a:blip>
          <a:srcRect/>
          <a:stretch/>
        </p:blipFill>
        <p:spPr>
          <a:xfrm rot="1927307">
            <a:off x="13952025" y="2134859"/>
            <a:ext cx="1441940" cy="720971"/>
          </a:xfrm>
          <a:prstGeom prst="rect">
            <a:avLst/>
          </a:prstGeom>
          <a:noFill/>
          <a:ln>
            <a:noFill/>
          </a:ln>
        </p:spPr>
      </p:pic>
      <p:pic>
        <p:nvPicPr>
          <p:cNvPr id="57" name="Google Shape;57;p7"/>
          <p:cNvPicPr preferRelativeResize="0"/>
          <p:nvPr/>
        </p:nvPicPr>
        <p:blipFill rotWithShape="1">
          <a:blip r:embed="rId6">
            <a:alphaModFix/>
          </a:blip>
          <a:srcRect/>
          <a:stretch/>
        </p:blipFill>
        <p:spPr>
          <a:xfrm>
            <a:off x="0" y="6855280"/>
            <a:ext cx="3443979" cy="2288720"/>
          </a:xfrm>
          <a:prstGeom prst="rect">
            <a:avLst/>
          </a:prstGeom>
          <a:noFill/>
          <a:ln>
            <a:noFill/>
          </a:ln>
        </p:spPr>
      </p:pic>
    </p:spTree>
    <p:extLst>
      <p:ext uri="{BB962C8B-B14F-4D97-AF65-F5344CB8AC3E}">
        <p14:creationId xmlns:p14="http://schemas.microsoft.com/office/powerpoint/2010/main" val="3705293044"/>
      </p:ext>
    </p:extLst>
  </p:cSld>
  <p:clrMapOvr>
    <a:masterClrMapping/>
  </p:clrMapOvr>
</p:sldLayout>
</file>

<file path=ppt/slideLayouts/slideLayout56.xml><?xml version="1.0" encoding="utf-8"?>
<p:sldLayout xmlns:p="http://schemas.openxmlformats.org/presentationml/2006/main" xmlns:a="http://schemas.openxmlformats.org/drawingml/2006/main" xmlns:r="http://schemas.openxmlformats.org/officeDocument/2006/relationships" matchingName="1_Two Content">
  <p:cSld name="1_Two Content">
    <p:spTree>
      <p:nvGrpSpPr>
        <p:cNvPr id="1" name="Shape 58"/>
        <p:cNvGrpSpPr/>
        <p:nvPr/>
      </p:nvGrpSpPr>
      <p:grpSpPr>
        <a:xfrm>
          <a:off x="0" y="0"/>
          <a:ext cx="0" cy="0"/>
          <a:chOff x="0" y="0"/>
          <a:chExt cx="0" cy="0"/>
        </a:xfrm>
      </p:grpSpPr>
      <p:pic>
        <p:nvPicPr>
          <p:cNvPr id="59" name="Google Shape;59;p8"/>
          <p:cNvPicPr preferRelativeResize="0"/>
          <p:nvPr/>
        </p:nvPicPr>
        <p:blipFill rotWithShape="1">
          <a:blip r:embed="rId2">
            <a:alphaModFix/>
          </a:blip>
          <a:srcRect/>
          <a:stretch/>
        </p:blipFill>
        <p:spPr>
          <a:xfrm>
            <a:off x="0" y="0"/>
            <a:ext cx="16256000" cy="9144000"/>
          </a:xfrm>
          <a:prstGeom prst="rect">
            <a:avLst/>
          </a:prstGeom>
          <a:noFill/>
          <a:ln>
            <a:noFill/>
          </a:ln>
        </p:spPr>
      </p:pic>
      <p:pic>
        <p:nvPicPr>
          <p:cNvPr id="60" name="Google Shape;60;p8"/>
          <p:cNvPicPr preferRelativeResize="0"/>
          <p:nvPr/>
        </p:nvPicPr>
        <p:blipFill rotWithShape="1">
          <a:blip r:embed="rId3">
            <a:alphaModFix/>
          </a:blip>
          <a:srcRect b="-36685" t="3"/>
          <a:stretch/>
        </p:blipFill>
        <p:spPr>
          <a:xfrm>
            <a:off x="536563" y="1158578"/>
            <a:ext cx="15182879" cy="60959"/>
          </a:xfrm>
          <a:prstGeom prst="rect">
            <a:avLst/>
          </a:prstGeom>
          <a:noFill/>
          <a:ln>
            <a:noFill/>
          </a:ln>
        </p:spPr>
      </p:pic>
      <p:pic>
        <p:nvPicPr>
          <p:cNvPr id="61" name="Google Shape;61;p8"/>
          <p:cNvPicPr preferRelativeResize="0"/>
          <p:nvPr/>
        </p:nvPicPr>
        <p:blipFill rotWithShape="1">
          <a:blip r:embed="rId4">
            <a:alphaModFix/>
          </a:blip>
          <a:srcRect/>
          <a:stretch/>
        </p:blipFill>
        <p:spPr>
          <a:xfrm>
            <a:off x="536563" y="424703"/>
            <a:ext cx="4261556" cy="491719"/>
          </a:xfrm>
          <a:prstGeom prst="rect">
            <a:avLst/>
          </a:prstGeom>
          <a:noFill/>
          <a:ln>
            <a:noFill/>
          </a:ln>
        </p:spPr>
      </p:pic>
      <p:sp>
        <p:nvSpPr>
          <p:cNvPr id="62" name="Google Shape;62;p8"/>
          <p:cNvSpPr txBox="1">
            <a:spLocks noGrp="1"/>
          </p:cNvSpPr>
          <p:nvPr>
            <p:ph type="title"/>
          </p:nvPr>
        </p:nvSpPr>
        <p:spPr>
          <a:xfrm>
            <a:off x="1117600" y="3416405"/>
            <a:ext cx="12212320" cy="1767417"/>
          </a:xfrm>
          <a:prstGeom prst="rect">
            <a:avLst/>
          </a:prstGeom>
          <a:noFill/>
          <a:ln>
            <a:noFill/>
          </a:ln>
        </p:spPr>
        <p:txBody>
          <a:bodyPr anchor="ctr" anchorCtr="0" bIns="45700" lIns="91425" rIns="91425" spcFirstLastPara="1" tIns="45700" wrap="square">
            <a:normAutofit/>
          </a:bodyPr>
          <a:lstStyle>
            <a:lvl1pPr algn="l" lvl="0">
              <a:lnSpc>
                <a:spcPct val="90000"/>
              </a:lnSpc>
              <a:spcBef>
                <a:spcPts val="0"/>
              </a:spcBef>
              <a:spcAft>
                <a:spcPts val="0"/>
              </a:spcAft>
              <a:buClr>
                <a:srgbClr val="193E72"/>
              </a:buClr>
              <a:buSzPts val="4800"/>
              <a:buFont typeface="Arial"/>
              <a:buNone/>
              <a:defRPr sz="6400">
                <a:solidFill>
                  <a:srgbClr val="193E7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8"/>
          <p:cNvSpPr txBox="1">
            <a:spLocks noGrp="1"/>
          </p:cNvSpPr>
          <p:nvPr>
            <p:ph idx="12" type="sldNum"/>
          </p:nvPr>
        </p:nvSpPr>
        <p:spPr>
          <a:xfrm>
            <a:off x="11480800" y="8475137"/>
            <a:ext cx="3657600" cy="486833"/>
          </a:xfrm>
          <a:prstGeom prst="rect">
            <a:avLst/>
          </a:prstGeom>
          <a:noFill/>
          <a:ln>
            <a:noFill/>
          </a:ln>
        </p:spPr>
        <p:txBody>
          <a:bodyPr anchor="ctr" anchorCtr="0" bIns="45700" lIns="91425" rIns="91425" spcFirstLastPara="1" tIns="45700" wrap="square">
            <a:noAutofit/>
          </a:bodyPr>
          <a:lstStyle>
            <a:lvl1pPr algn="r" indent="0" lvl="0" marL="0">
              <a:spcBef>
                <a:spcPts val="0"/>
              </a:spcBef>
              <a:buNone/>
              <a:defRPr/>
            </a:lvl1pPr>
            <a:lvl2pPr algn="r" indent="0" lvl="1" marL="0">
              <a:spcBef>
                <a:spcPts val="0"/>
              </a:spcBef>
              <a:buNone/>
              <a:defRPr/>
            </a:lvl2pPr>
            <a:lvl3pPr algn="r" indent="0" lvl="2" marL="0">
              <a:spcBef>
                <a:spcPts val="0"/>
              </a:spcBef>
              <a:buNone/>
              <a:defRPr/>
            </a:lvl3pPr>
            <a:lvl4pPr algn="r" indent="0" lvl="3" marL="0">
              <a:spcBef>
                <a:spcPts val="0"/>
              </a:spcBef>
              <a:buNone/>
              <a:defRPr/>
            </a:lvl4pPr>
            <a:lvl5pPr algn="r" indent="0" lvl="4" marL="0">
              <a:spcBef>
                <a:spcPts val="0"/>
              </a:spcBef>
              <a:buNone/>
              <a:defRPr/>
            </a:lvl5pPr>
            <a:lvl6pPr algn="r" indent="0" lvl="5" marL="0">
              <a:spcBef>
                <a:spcPts val="0"/>
              </a:spcBef>
              <a:buNone/>
              <a:defRPr/>
            </a:lvl6pPr>
            <a:lvl7pPr algn="r" indent="0" lvl="6" marL="0">
              <a:spcBef>
                <a:spcPts val="0"/>
              </a:spcBef>
              <a:buNone/>
              <a:defRPr/>
            </a:lvl7pPr>
            <a:lvl8pPr algn="r" indent="0" lvl="7" marL="0">
              <a:spcBef>
                <a:spcPts val="0"/>
              </a:spcBef>
              <a:buNone/>
              <a:defRPr/>
            </a:lvl8pPr>
            <a:lvl9pPr algn="r" indent="0" lvl="8" marL="0">
              <a:spcBef>
                <a:spcPts val="0"/>
              </a:spcBef>
              <a:buNone/>
              <a:defRPr/>
            </a:lvl9pPr>
          </a:lstStyle>
          <a:p>
            <a:fld id="{00000000-1234-1234-1234-123412341234}" type="slidenum">
              <a:rPr lang="en-US" smtClean="0"/>
              <a:pPr/>
              <a:t>‹#›</a:t>
            </a:fld>
            <a:endParaRPr lang="en-US"/>
          </a:p>
        </p:txBody>
      </p:sp>
      <p:pic>
        <p:nvPicPr>
          <p:cNvPr id="64" name="Google Shape;64;p8"/>
          <p:cNvPicPr preferRelativeResize="0"/>
          <p:nvPr/>
        </p:nvPicPr>
        <p:blipFill rotWithShape="1">
          <a:blip r:embed="rId5">
            <a:alphaModFix/>
          </a:blip>
          <a:srcRect/>
          <a:stretch/>
        </p:blipFill>
        <p:spPr>
          <a:xfrm rot="-9311719">
            <a:off x="13552670" y="1637280"/>
            <a:ext cx="1789701" cy="1714232"/>
          </a:xfrm>
          <a:prstGeom prst="rect">
            <a:avLst/>
          </a:prstGeom>
          <a:noFill/>
          <a:ln>
            <a:noFill/>
          </a:ln>
        </p:spPr>
      </p:pic>
      <p:pic>
        <p:nvPicPr>
          <p:cNvPr id="65" name="Google Shape;65;p8"/>
          <p:cNvPicPr preferRelativeResize="0"/>
          <p:nvPr/>
        </p:nvPicPr>
        <p:blipFill rotWithShape="1">
          <a:blip r:embed="rId6">
            <a:alphaModFix/>
          </a:blip>
          <a:srcRect b="33144" l="8151"/>
          <a:stretch/>
        </p:blipFill>
        <p:spPr>
          <a:xfrm>
            <a:off x="2" y="5974214"/>
            <a:ext cx="4121573" cy="3169788"/>
          </a:xfrm>
          <a:prstGeom prst="rect">
            <a:avLst/>
          </a:prstGeom>
          <a:noFill/>
          <a:ln>
            <a:noFill/>
          </a:ln>
        </p:spPr>
      </p:pic>
    </p:spTree>
    <p:extLst>
      <p:ext uri="{BB962C8B-B14F-4D97-AF65-F5344CB8AC3E}">
        <p14:creationId xmlns:p14="http://schemas.microsoft.com/office/powerpoint/2010/main" val="3685759823"/>
      </p:ext>
    </p:extLst>
  </p:cSld>
  <p:clrMapOvr>
    <a:masterClrMapping/>
  </p:clrMapOvr>
</p:sldLayout>
</file>

<file path=ppt/slideLayouts/slideLayout57.xml><?xml version="1.0" encoding="utf-8"?>
<p:sldLayout xmlns:p="http://schemas.openxmlformats.org/presentationml/2006/main" xmlns:a="http://schemas.openxmlformats.org/drawingml/2006/main" xmlns:r="http://schemas.openxmlformats.org/officeDocument/2006/relationships" matchingName="1_Title Slide">
  <p:cSld name="1_Title Slide">
    <p:spTree>
      <p:nvGrpSpPr>
        <p:cNvPr id="1" name="Shape 74"/>
        <p:cNvGrpSpPr/>
        <p:nvPr/>
      </p:nvGrpSpPr>
      <p:grpSpPr>
        <a:xfrm>
          <a:off x="0" y="0"/>
          <a:ext cx="0" cy="0"/>
          <a:chOff x="0" y="0"/>
          <a:chExt cx="0" cy="0"/>
        </a:xfrm>
      </p:grpSpPr>
      <p:pic>
        <p:nvPicPr>
          <p:cNvPr id="75" name="Google Shape;75;p10"/>
          <p:cNvPicPr preferRelativeResize="0"/>
          <p:nvPr/>
        </p:nvPicPr>
        <p:blipFill rotWithShape="1">
          <a:blip r:embed="rId2">
            <a:alphaModFix/>
          </a:blip>
          <a:srcRect/>
          <a:stretch/>
        </p:blipFill>
        <p:spPr>
          <a:xfrm>
            <a:off x="0" y="0"/>
            <a:ext cx="16256000" cy="9144000"/>
          </a:xfrm>
          <a:prstGeom prst="rect">
            <a:avLst/>
          </a:prstGeom>
          <a:noFill/>
          <a:ln>
            <a:noFill/>
          </a:ln>
        </p:spPr>
      </p:pic>
      <p:pic>
        <p:nvPicPr>
          <p:cNvPr id="76" name="Google Shape;76;p10"/>
          <p:cNvPicPr preferRelativeResize="0"/>
          <p:nvPr/>
        </p:nvPicPr>
        <p:blipFill rotWithShape="1">
          <a:blip r:embed="rId3">
            <a:alphaModFix/>
          </a:blip>
          <a:srcRect b="-36685" t="3"/>
          <a:stretch/>
        </p:blipFill>
        <p:spPr>
          <a:xfrm>
            <a:off x="581379" y="1144146"/>
            <a:ext cx="15182879" cy="60959"/>
          </a:xfrm>
          <a:prstGeom prst="rect">
            <a:avLst/>
          </a:prstGeom>
          <a:noFill/>
          <a:ln>
            <a:noFill/>
          </a:ln>
        </p:spPr>
      </p:pic>
      <p:pic>
        <p:nvPicPr>
          <p:cNvPr id="77" name="Google Shape;77;p10"/>
          <p:cNvPicPr preferRelativeResize="0"/>
          <p:nvPr/>
        </p:nvPicPr>
        <p:blipFill rotWithShape="1">
          <a:blip r:embed="rId4">
            <a:alphaModFix/>
          </a:blip>
          <a:srcRect b="7" l="66"/>
          <a:stretch/>
        </p:blipFill>
        <p:spPr>
          <a:xfrm>
            <a:off x="0" y="6399343"/>
            <a:ext cx="2316480" cy="2744659"/>
          </a:xfrm>
          <a:prstGeom prst="rect">
            <a:avLst/>
          </a:prstGeom>
          <a:noFill/>
          <a:ln>
            <a:noFill/>
          </a:ln>
        </p:spPr>
      </p:pic>
      <p:pic>
        <p:nvPicPr>
          <p:cNvPr id="78" name="Google Shape;78;p10"/>
          <p:cNvPicPr preferRelativeResize="0"/>
          <p:nvPr/>
        </p:nvPicPr>
        <p:blipFill rotWithShape="1">
          <a:blip r:embed="rId5">
            <a:alphaModFix/>
          </a:blip>
          <a:srcRect/>
          <a:stretch/>
        </p:blipFill>
        <p:spPr>
          <a:xfrm rot="-5400000">
            <a:off x="13652298" y="2394659"/>
            <a:ext cx="2105599" cy="1579200"/>
          </a:xfrm>
          <a:prstGeom prst="rect">
            <a:avLst/>
          </a:prstGeom>
          <a:noFill/>
          <a:ln>
            <a:noFill/>
          </a:ln>
        </p:spPr>
      </p:pic>
      <p:sp>
        <p:nvSpPr>
          <p:cNvPr id="79" name="Google Shape;79;p10"/>
          <p:cNvSpPr txBox="1">
            <a:spLocks noGrp="1"/>
          </p:cNvSpPr>
          <p:nvPr>
            <p:ph idx="12" type="sldNum"/>
          </p:nvPr>
        </p:nvSpPr>
        <p:spPr>
          <a:xfrm>
            <a:off x="11480800" y="8475137"/>
            <a:ext cx="3657600" cy="486833"/>
          </a:xfrm>
          <a:prstGeom prst="rect">
            <a:avLst/>
          </a:prstGeom>
          <a:noFill/>
          <a:ln>
            <a:noFill/>
          </a:ln>
        </p:spPr>
        <p:txBody>
          <a:bodyPr anchor="ctr" anchorCtr="0" bIns="45700" lIns="91425" rIns="91425" spcFirstLastPara="1" tIns="45700" wrap="square">
            <a:noAutofit/>
          </a:bodyPr>
          <a:lstStyle>
            <a:lvl1pPr algn="r" indent="0" lvl="0" marL="0">
              <a:spcBef>
                <a:spcPts val="0"/>
              </a:spcBef>
              <a:buNone/>
              <a:defRPr sz="1600">
                <a:solidFill>
                  <a:schemeClr val="lt1"/>
                </a:solidFill>
                <a:latin typeface="Arial"/>
                <a:ea typeface="Arial"/>
                <a:cs typeface="Arial"/>
                <a:sym typeface="Arial"/>
              </a:defRPr>
            </a:lvl1pPr>
            <a:lvl2pPr algn="r" indent="0" lvl="1" marL="0">
              <a:spcBef>
                <a:spcPts val="0"/>
              </a:spcBef>
              <a:buNone/>
              <a:defRPr sz="1600">
                <a:solidFill>
                  <a:schemeClr val="lt1"/>
                </a:solidFill>
                <a:latin typeface="Arial"/>
                <a:ea typeface="Arial"/>
                <a:cs typeface="Arial"/>
                <a:sym typeface="Arial"/>
              </a:defRPr>
            </a:lvl2pPr>
            <a:lvl3pPr algn="r" indent="0" lvl="2" marL="0">
              <a:spcBef>
                <a:spcPts val="0"/>
              </a:spcBef>
              <a:buNone/>
              <a:defRPr sz="1600">
                <a:solidFill>
                  <a:schemeClr val="lt1"/>
                </a:solidFill>
                <a:latin typeface="Arial"/>
                <a:ea typeface="Arial"/>
                <a:cs typeface="Arial"/>
                <a:sym typeface="Arial"/>
              </a:defRPr>
            </a:lvl3pPr>
            <a:lvl4pPr algn="r" indent="0" lvl="3" marL="0">
              <a:spcBef>
                <a:spcPts val="0"/>
              </a:spcBef>
              <a:buNone/>
              <a:defRPr sz="1600">
                <a:solidFill>
                  <a:schemeClr val="lt1"/>
                </a:solidFill>
                <a:latin typeface="Arial"/>
                <a:ea typeface="Arial"/>
                <a:cs typeface="Arial"/>
                <a:sym typeface="Arial"/>
              </a:defRPr>
            </a:lvl4pPr>
            <a:lvl5pPr algn="r" indent="0" lvl="4" marL="0">
              <a:spcBef>
                <a:spcPts val="0"/>
              </a:spcBef>
              <a:buNone/>
              <a:defRPr sz="1600">
                <a:solidFill>
                  <a:schemeClr val="lt1"/>
                </a:solidFill>
                <a:latin typeface="Arial"/>
                <a:ea typeface="Arial"/>
                <a:cs typeface="Arial"/>
                <a:sym typeface="Arial"/>
              </a:defRPr>
            </a:lvl5pPr>
            <a:lvl6pPr algn="r" indent="0" lvl="5" marL="0">
              <a:spcBef>
                <a:spcPts val="0"/>
              </a:spcBef>
              <a:buNone/>
              <a:defRPr sz="1600">
                <a:solidFill>
                  <a:schemeClr val="lt1"/>
                </a:solidFill>
                <a:latin typeface="Arial"/>
                <a:ea typeface="Arial"/>
                <a:cs typeface="Arial"/>
                <a:sym typeface="Arial"/>
              </a:defRPr>
            </a:lvl6pPr>
            <a:lvl7pPr algn="r" indent="0" lvl="6" marL="0">
              <a:spcBef>
                <a:spcPts val="0"/>
              </a:spcBef>
              <a:buNone/>
              <a:defRPr sz="1600">
                <a:solidFill>
                  <a:schemeClr val="lt1"/>
                </a:solidFill>
                <a:latin typeface="Arial"/>
                <a:ea typeface="Arial"/>
                <a:cs typeface="Arial"/>
                <a:sym typeface="Arial"/>
              </a:defRPr>
            </a:lvl7pPr>
            <a:lvl8pPr algn="r" indent="0" lvl="7" marL="0">
              <a:spcBef>
                <a:spcPts val="0"/>
              </a:spcBef>
              <a:buNone/>
              <a:defRPr sz="1600">
                <a:solidFill>
                  <a:schemeClr val="lt1"/>
                </a:solidFill>
                <a:latin typeface="Arial"/>
                <a:ea typeface="Arial"/>
                <a:cs typeface="Arial"/>
                <a:sym typeface="Arial"/>
              </a:defRPr>
            </a:lvl8pPr>
            <a:lvl9pPr algn="r" indent="0" lvl="8" marL="0">
              <a:spcBef>
                <a:spcPts val="0"/>
              </a:spcBef>
              <a:buNone/>
              <a:defRPr sz="16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
        <p:nvSpPr>
          <p:cNvPr id="80" name="Google Shape;80;p10"/>
          <p:cNvSpPr txBox="1"/>
          <p:nvPr/>
        </p:nvSpPr>
        <p:spPr>
          <a:xfrm>
            <a:off x="1165014" y="-717974"/>
            <a:ext cx="246308" cy="492388"/>
          </a:xfrm>
          <a:prstGeom prst="rect">
            <a:avLst/>
          </a:prstGeom>
          <a:noFill/>
          <a:ln>
            <a:noFill/>
          </a:ln>
        </p:spPr>
        <p:txBody>
          <a:bodyPr anchor="t" anchorCtr="0" bIns="60933" lIns="121900" rIns="121900" spcFirstLastPara="1" tIns="60933" wrap="square">
            <a:spAutoFit/>
          </a:bodyPr>
          <a:lstStyle/>
          <a:p>
            <a:pPr algn="l" indent="0" lvl="0" marL="0" marR="0" rtl="0">
              <a:spcBef>
                <a:spcPts val="0"/>
              </a:spcBef>
              <a:spcAft>
                <a:spcPts val="0"/>
              </a:spcAft>
              <a:buNone/>
            </a:pPr>
            <a:endParaRPr sz="2400">
              <a:solidFill>
                <a:schemeClr val="dk1"/>
              </a:solidFill>
              <a:latin typeface="Arial"/>
              <a:ea typeface="Arial"/>
              <a:cs typeface="Arial"/>
              <a:sym typeface="Arial"/>
            </a:endParaRPr>
          </a:p>
        </p:txBody>
      </p:sp>
      <p:pic>
        <p:nvPicPr>
          <p:cNvPr id="81" name="Google Shape;81;p10"/>
          <p:cNvPicPr preferRelativeResize="0"/>
          <p:nvPr/>
        </p:nvPicPr>
        <p:blipFill rotWithShape="1">
          <a:blip r:embed="rId6">
            <a:alphaModFix/>
          </a:blip>
          <a:srcRect/>
          <a:stretch/>
        </p:blipFill>
        <p:spPr>
          <a:xfrm>
            <a:off x="581379" y="417601"/>
            <a:ext cx="4261556" cy="491719"/>
          </a:xfrm>
          <a:prstGeom prst="rect">
            <a:avLst/>
          </a:prstGeom>
          <a:noFill/>
          <a:ln>
            <a:noFill/>
          </a:ln>
        </p:spPr>
      </p:pic>
      <p:sp>
        <p:nvSpPr>
          <p:cNvPr id="82" name="Google Shape;82;p10"/>
          <p:cNvSpPr txBox="1">
            <a:spLocks noGrp="1"/>
          </p:cNvSpPr>
          <p:nvPr>
            <p:ph type="title"/>
          </p:nvPr>
        </p:nvSpPr>
        <p:spPr>
          <a:xfrm>
            <a:off x="1117600" y="3318251"/>
            <a:ext cx="12537440" cy="1511303"/>
          </a:xfrm>
          <a:prstGeom prst="rect">
            <a:avLst/>
          </a:prstGeom>
          <a:noFill/>
          <a:ln>
            <a:noFill/>
          </a:ln>
        </p:spPr>
        <p:txBody>
          <a:bodyPr anchor="b" anchorCtr="0" bIns="45700" lIns="91425" rIns="91425" spcFirstLastPara="1" tIns="45700" wrap="square">
            <a:noAutofit/>
          </a:bodyPr>
          <a:lstStyle>
            <a:lvl1pPr algn="l" lvl="0">
              <a:lnSpc>
                <a:spcPct val="90000"/>
              </a:lnSpc>
              <a:spcBef>
                <a:spcPts val="0"/>
              </a:spcBef>
              <a:spcAft>
                <a:spcPts val="0"/>
              </a:spcAft>
              <a:buClr>
                <a:schemeClr val="lt1"/>
              </a:buClr>
              <a:buSzPts val="4800"/>
              <a:buFont typeface="Arial"/>
              <a:buNone/>
              <a:defRPr sz="6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9212814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BA13-590C-CF39-2A69-534C54CDA5C1}"/>
              </a:ext>
            </a:extLst>
          </p:cNvPr>
          <p:cNvSpPr>
            <a:spLocks noGrp="1"/>
          </p:cNvSpPr>
          <p:nvPr>
            <p:ph type="ctrTitle"/>
          </p:nvPr>
        </p:nvSpPr>
        <p:spPr>
          <a:xfrm>
            <a:off x="2032000" y="1496484"/>
            <a:ext cx="12192000" cy="3183467"/>
          </a:xfrm>
        </p:spPr>
        <p:txBody>
          <a:bodyPr anchor="b"/>
          <a:lstStyle>
            <a:lvl1pPr algn="ctr">
              <a:defRPr sz="8000"/>
            </a:lvl1pPr>
          </a:lstStyle>
          <a:p>
            <a:r>
              <a:rPr lang="en-US"/>
              <a:t>Click to edit Master title style</a:t>
            </a:r>
            <a:endParaRPr lang="en-GB"/>
          </a:p>
        </p:txBody>
      </p:sp>
      <p:sp>
        <p:nvSpPr>
          <p:cNvPr id="3" name="Subtitle 2">
            <a:extLst>
              <a:ext uri="{FF2B5EF4-FFF2-40B4-BE49-F238E27FC236}">
                <a16:creationId xmlns:a16="http://schemas.microsoft.com/office/drawing/2014/main" id="{125D7A54-BF24-D22A-6309-34DD3D520A5F}"/>
              </a:ext>
            </a:extLst>
          </p:cNvPr>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6122F04-96A2-6C86-3BF8-237C1F4F1400}"/>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5" name="Footer Placeholder 4">
            <a:extLst>
              <a:ext uri="{FF2B5EF4-FFF2-40B4-BE49-F238E27FC236}">
                <a16:creationId xmlns:a16="http://schemas.microsoft.com/office/drawing/2014/main" id="{DE1D6315-CCDB-E488-3820-A66E7AA42C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DE8088-79DF-36C9-9247-DA94B2AF4D31}"/>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2252181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CF871-8FEB-D2CB-5156-0C512BBD1D5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F879D5-6E2D-6CD5-CC5E-D8A8A22704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205F68-9B49-AC7A-BB7F-83C470315217}"/>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5" name="Footer Placeholder 4">
            <a:extLst>
              <a:ext uri="{FF2B5EF4-FFF2-40B4-BE49-F238E27FC236}">
                <a16:creationId xmlns:a16="http://schemas.microsoft.com/office/drawing/2014/main" id="{BF300591-2174-B744-2697-BDC277E2D1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9CE0B6-A7B0-FB84-DE7A-65D0D9B3DD0F}"/>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1661711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78952-A9F0-B7EA-BAD5-834DEE37FDBE}"/>
              </a:ext>
            </a:extLst>
          </p:cNvPr>
          <p:cNvSpPr>
            <a:spLocks noGrp="1"/>
          </p:cNvSpPr>
          <p:nvPr>
            <p:ph type="title"/>
          </p:nvPr>
        </p:nvSpPr>
        <p:spPr>
          <a:xfrm>
            <a:off x="1109133" y="2279652"/>
            <a:ext cx="14020800" cy="3803649"/>
          </a:xfrm>
        </p:spPr>
        <p:txBody>
          <a:bodyPr anchor="b"/>
          <a:lstStyle>
            <a:lvl1pPr>
              <a:defRPr sz="8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96D748B-7FBD-3A0F-31AF-6A2386E78C41}"/>
              </a:ext>
            </a:extLst>
          </p:cNvPr>
          <p:cNvSpPr>
            <a:spLocks noGrp="1"/>
          </p:cNvSpPr>
          <p:nvPr>
            <p:ph type="body" idx="1"/>
          </p:nvPr>
        </p:nvSpPr>
        <p:spPr>
          <a:xfrm>
            <a:off x="1109133" y="6119285"/>
            <a:ext cx="14020800" cy="2000249"/>
          </a:xfrm>
        </p:spPr>
        <p:txBody>
          <a:bodyPr/>
          <a:lstStyle>
            <a:lvl1pPr marL="0" indent="0">
              <a:buNone/>
              <a:defRPr sz="3200">
                <a:solidFill>
                  <a:schemeClr val="tx1">
                    <a:tint val="82000"/>
                  </a:schemeClr>
                </a:solidFill>
              </a:defRPr>
            </a:lvl1pPr>
            <a:lvl2pPr marL="609585" indent="0">
              <a:buNone/>
              <a:defRPr sz="2667">
                <a:solidFill>
                  <a:schemeClr val="tx1">
                    <a:tint val="82000"/>
                  </a:schemeClr>
                </a:solidFill>
              </a:defRPr>
            </a:lvl2pPr>
            <a:lvl3pPr marL="1219170" indent="0">
              <a:buNone/>
              <a:defRPr sz="2400">
                <a:solidFill>
                  <a:schemeClr val="tx1">
                    <a:tint val="82000"/>
                  </a:schemeClr>
                </a:solidFill>
              </a:defRPr>
            </a:lvl3pPr>
            <a:lvl4pPr marL="1828754" indent="0">
              <a:buNone/>
              <a:defRPr sz="2133">
                <a:solidFill>
                  <a:schemeClr val="tx1">
                    <a:tint val="82000"/>
                  </a:schemeClr>
                </a:solidFill>
              </a:defRPr>
            </a:lvl4pPr>
            <a:lvl5pPr marL="2438339" indent="0">
              <a:buNone/>
              <a:defRPr sz="2133">
                <a:solidFill>
                  <a:schemeClr val="tx1">
                    <a:tint val="82000"/>
                  </a:schemeClr>
                </a:solidFill>
              </a:defRPr>
            </a:lvl5pPr>
            <a:lvl6pPr marL="3047924" indent="0">
              <a:buNone/>
              <a:defRPr sz="2133">
                <a:solidFill>
                  <a:schemeClr val="tx1">
                    <a:tint val="82000"/>
                  </a:schemeClr>
                </a:solidFill>
              </a:defRPr>
            </a:lvl6pPr>
            <a:lvl7pPr marL="3657509" indent="0">
              <a:buNone/>
              <a:defRPr sz="2133">
                <a:solidFill>
                  <a:schemeClr val="tx1">
                    <a:tint val="82000"/>
                  </a:schemeClr>
                </a:solidFill>
              </a:defRPr>
            </a:lvl7pPr>
            <a:lvl8pPr marL="4267093" indent="0">
              <a:buNone/>
              <a:defRPr sz="2133">
                <a:solidFill>
                  <a:schemeClr val="tx1">
                    <a:tint val="82000"/>
                  </a:schemeClr>
                </a:solidFill>
              </a:defRPr>
            </a:lvl8pPr>
            <a:lvl9pPr marL="4876678" indent="0">
              <a:buNone/>
              <a:defRPr sz="2133">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DBEA1B-7BE4-50FE-2A92-CF84DE775584}"/>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5" name="Footer Placeholder 4">
            <a:extLst>
              <a:ext uri="{FF2B5EF4-FFF2-40B4-BE49-F238E27FC236}">
                <a16:creationId xmlns:a16="http://schemas.microsoft.com/office/drawing/2014/main" id="{2FF81799-A38C-61EE-4BDE-7DF1178B29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19804D-6172-9AB6-D50E-88A80337BD56}"/>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9765634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9B510-1454-ADC1-253A-28E4F2049F9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D9CD82-071C-5EBF-BD53-8E360DE9691D}"/>
              </a:ext>
            </a:extLst>
          </p:cNvPr>
          <p:cNvSpPr>
            <a:spLocks noGrp="1"/>
          </p:cNvSpPr>
          <p:nvPr>
            <p:ph sz="half" idx="1"/>
          </p:nvPr>
        </p:nvSpPr>
        <p:spPr>
          <a:xfrm>
            <a:off x="1117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6EA9BAB-CDAF-8CCC-BD16-C3C678177C72}"/>
              </a:ext>
            </a:extLst>
          </p:cNvPr>
          <p:cNvSpPr>
            <a:spLocks noGrp="1"/>
          </p:cNvSpPr>
          <p:nvPr>
            <p:ph sz="half" idx="2"/>
          </p:nvPr>
        </p:nvSpPr>
        <p:spPr>
          <a:xfrm>
            <a:off x="8229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5C804AD-BA95-9BA7-F3E8-75ECF3F7A4F0}"/>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6" name="Footer Placeholder 5">
            <a:extLst>
              <a:ext uri="{FF2B5EF4-FFF2-40B4-BE49-F238E27FC236}">
                <a16:creationId xmlns:a16="http://schemas.microsoft.com/office/drawing/2014/main" id="{D1C0B61F-D477-95C3-694A-820DFFF728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803E46-0A07-B4AE-5022-98130EFD75A9}"/>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8438452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11D7F-E19C-62B1-4BCB-06A46F08075F}"/>
              </a:ext>
            </a:extLst>
          </p:cNvPr>
          <p:cNvSpPr>
            <a:spLocks noGrp="1"/>
          </p:cNvSpPr>
          <p:nvPr>
            <p:ph type="title"/>
          </p:nvPr>
        </p:nvSpPr>
        <p:spPr>
          <a:xfrm>
            <a:off x="1119717" y="486834"/>
            <a:ext cx="14020800" cy="1767417"/>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FE8E4C-46AE-AC2B-5523-466A5E2CD921}"/>
              </a:ext>
            </a:extLst>
          </p:cNvPr>
          <p:cNvSpPr>
            <a:spLocks noGrp="1"/>
          </p:cNvSpPr>
          <p:nvPr>
            <p:ph type="body" idx="1"/>
          </p:nvPr>
        </p:nvSpPr>
        <p:spPr>
          <a:xfrm>
            <a:off x="1119718" y="2241551"/>
            <a:ext cx="6877049"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B569F1ED-3E45-3FD6-2DE8-A2AFE24BB389}"/>
              </a:ext>
            </a:extLst>
          </p:cNvPr>
          <p:cNvSpPr>
            <a:spLocks noGrp="1"/>
          </p:cNvSpPr>
          <p:nvPr>
            <p:ph sz="half" idx="2"/>
          </p:nvPr>
        </p:nvSpPr>
        <p:spPr>
          <a:xfrm>
            <a:off x="1119718" y="3340100"/>
            <a:ext cx="6877049"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CC79B8F-5EBA-0A87-37CC-7276B1F9022E}"/>
              </a:ext>
            </a:extLst>
          </p:cNvPr>
          <p:cNvSpPr>
            <a:spLocks noGrp="1"/>
          </p:cNvSpPr>
          <p:nvPr>
            <p:ph type="body" sz="quarter" idx="3"/>
          </p:nvPr>
        </p:nvSpPr>
        <p:spPr>
          <a:xfrm>
            <a:off x="8229600" y="2241551"/>
            <a:ext cx="691091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24ABB78C-5363-0A51-9774-7757F8E3210A}"/>
              </a:ext>
            </a:extLst>
          </p:cNvPr>
          <p:cNvSpPr>
            <a:spLocks noGrp="1"/>
          </p:cNvSpPr>
          <p:nvPr>
            <p:ph sz="quarter" idx="4"/>
          </p:nvPr>
        </p:nvSpPr>
        <p:spPr>
          <a:xfrm>
            <a:off x="8229600" y="3340100"/>
            <a:ext cx="691091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B61D1C3-2D7F-6DB6-EF9F-E5FAD69D0F88}"/>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8" name="Footer Placeholder 7">
            <a:extLst>
              <a:ext uri="{FF2B5EF4-FFF2-40B4-BE49-F238E27FC236}">
                <a16:creationId xmlns:a16="http://schemas.microsoft.com/office/drawing/2014/main" id="{417CDD02-AF70-E70C-62BC-F8942128DC8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156C08-E9AD-BDE6-ED15-21747922615C}"/>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36373206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81C-1D8C-E6B7-17F6-46D2A3A788E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8AB17B4-3B94-D28B-635B-E5E120FD263C}"/>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4" name="Footer Placeholder 3">
            <a:extLst>
              <a:ext uri="{FF2B5EF4-FFF2-40B4-BE49-F238E27FC236}">
                <a16:creationId xmlns:a16="http://schemas.microsoft.com/office/drawing/2014/main" id="{3B7A75C7-2315-49D9-AF4A-1E37F617428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570680C-6F90-9BC0-B1F3-2661D872D862}"/>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27532934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A2F7A6-1083-0E90-6EF3-C7D19CB00D21}"/>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3" name="Footer Placeholder 2">
            <a:extLst>
              <a:ext uri="{FF2B5EF4-FFF2-40B4-BE49-F238E27FC236}">
                <a16:creationId xmlns:a16="http://schemas.microsoft.com/office/drawing/2014/main" id="{FF83FECD-E3D4-2459-B700-6A87742361F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E36FEF3-57A2-A950-64BA-2D4FFE35BFC5}"/>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25801053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F2635-3240-1F82-3490-6562B3E0EB5D}"/>
              </a:ext>
            </a:extLst>
          </p:cNvPr>
          <p:cNvSpPr>
            <a:spLocks noGrp="1"/>
          </p:cNvSpPr>
          <p:nvPr>
            <p:ph type="title"/>
          </p:nvPr>
        </p:nvSpPr>
        <p:spPr>
          <a:xfrm>
            <a:off x="1119718" y="609600"/>
            <a:ext cx="5242983" cy="2133600"/>
          </a:xfrm>
        </p:spPr>
        <p:txBody>
          <a:bodyPr anchor="b"/>
          <a:lstStyle>
            <a:lvl1pPr>
              <a:defRPr sz="426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997C143-9E21-AD4D-3580-BBBD159BBC06}"/>
              </a:ext>
            </a:extLst>
          </p:cNvPr>
          <p:cNvSpPr>
            <a:spLocks noGrp="1"/>
          </p:cNvSpPr>
          <p:nvPr>
            <p:ph idx="1"/>
          </p:nvPr>
        </p:nvSpPr>
        <p:spPr>
          <a:xfrm>
            <a:off x="6910917" y="1316567"/>
            <a:ext cx="8229600"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CC17D6-9E81-F09B-832F-1C164B5F4B93}"/>
              </a:ext>
            </a:extLst>
          </p:cNvPr>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615620E6-D088-E8AA-987E-5CB7B60BCC24}"/>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6" name="Footer Placeholder 5">
            <a:extLst>
              <a:ext uri="{FF2B5EF4-FFF2-40B4-BE49-F238E27FC236}">
                <a16:creationId xmlns:a16="http://schemas.microsoft.com/office/drawing/2014/main" id="{4018750A-9483-89FD-0B21-35D8A818C1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6FA978-0DF1-2E68-D6CD-36D571D11F53}"/>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33440816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203F0-327D-9116-09BE-6E01140F9807}"/>
              </a:ext>
            </a:extLst>
          </p:cNvPr>
          <p:cNvSpPr>
            <a:spLocks noGrp="1"/>
          </p:cNvSpPr>
          <p:nvPr>
            <p:ph type="title"/>
          </p:nvPr>
        </p:nvSpPr>
        <p:spPr>
          <a:xfrm>
            <a:off x="1119718" y="609600"/>
            <a:ext cx="5242983" cy="2133600"/>
          </a:xfrm>
        </p:spPr>
        <p:txBody>
          <a:bodyPr anchor="b"/>
          <a:lstStyle>
            <a:lvl1pPr>
              <a:defRPr sz="426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3715991-0BB1-16BA-0615-38250FD20C1F}"/>
              </a:ext>
            </a:extLst>
          </p:cNvPr>
          <p:cNvSpPr>
            <a:spLocks noGrp="1"/>
          </p:cNvSpPr>
          <p:nvPr>
            <p:ph type="pic" idx="1"/>
          </p:nvPr>
        </p:nvSpPr>
        <p:spPr>
          <a:xfrm>
            <a:off x="6910917" y="1316567"/>
            <a:ext cx="8229600" cy="64981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GB"/>
          </a:p>
        </p:txBody>
      </p:sp>
      <p:sp>
        <p:nvSpPr>
          <p:cNvPr id="4" name="Text Placeholder 3">
            <a:extLst>
              <a:ext uri="{FF2B5EF4-FFF2-40B4-BE49-F238E27FC236}">
                <a16:creationId xmlns:a16="http://schemas.microsoft.com/office/drawing/2014/main" id="{4C4EA9B3-9D25-BBEB-F817-DEB40A7E752A}"/>
              </a:ext>
            </a:extLst>
          </p:cNvPr>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B887E24E-AACD-59F2-8FF5-F8CBF8039268}"/>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6" name="Footer Placeholder 5">
            <a:extLst>
              <a:ext uri="{FF2B5EF4-FFF2-40B4-BE49-F238E27FC236}">
                <a16:creationId xmlns:a16="http://schemas.microsoft.com/office/drawing/2014/main" id="{D38BC7E3-7D62-DF48-6643-33F9A80602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F22F49-2CFD-60C2-4871-607E3A879855}"/>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35222486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86EE0-DF7E-14E9-A472-B17FEAD9C1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337EB3-772C-3BC2-38BC-1DB116ED71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705A54-0A09-2DD3-013C-F27A0F3320D1}"/>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5" name="Footer Placeholder 4">
            <a:extLst>
              <a:ext uri="{FF2B5EF4-FFF2-40B4-BE49-F238E27FC236}">
                <a16:creationId xmlns:a16="http://schemas.microsoft.com/office/drawing/2014/main" id="{3A532C0C-61DD-3F27-6A04-46724C9832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63DB6F-FB25-1BAD-18AE-352D9EEEF702}"/>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22958493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3861C7-CE4B-35B4-769C-20089437CBDB}"/>
              </a:ext>
            </a:extLst>
          </p:cNvPr>
          <p:cNvSpPr>
            <a:spLocks noGrp="1"/>
          </p:cNvSpPr>
          <p:nvPr>
            <p:ph type="title" orient="vert"/>
          </p:nvPr>
        </p:nvSpPr>
        <p:spPr>
          <a:xfrm>
            <a:off x="11633200" y="486834"/>
            <a:ext cx="3505200" cy="774911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7C43228-4BBE-9058-E99C-A67FCDC065A0}"/>
              </a:ext>
            </a:extLst>
          </p:cNvPr>
          <p:cNvSpPr>
            <a:spLocks noGrp="1"/>
          </p:cNvSpPr>
          <p:nvPr>
            <p:ph type="body" orient="vert" idx="1"/>
          </p:nvPr>
        </p:nvSpPr>
        <p:spPr>
          <a:xfrm>
            <a:off x="1117600" y="486834"/>
            <a:ext cx="10312400"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255ECF-9F97-F812-5EF8-6C3DEF2E1B1F}"/>
              </a:ext>
            </a:extLst>
          </p:cNvPr>
          <p:cNvSpPr>
            <a:spLocks noGrp="1"/>
          </p:cNvSpPr>
          <p:nvPr>
            <p:ph type="dt" sz="half" idx="10"/>
          </p:nvPr>
        </p:nvSpPr>
        <p:spPr/>
        <p:txBody>
          <a:bodyPr/>
          <a:lstStyle/>
          <a:p>
            <a:fld id="{9E739B6C-2691-4B33-A6F3-D34BA4742853}" type="datetimeFigureOut">
              <a:rPr lang="en-GB" smtClean="0"/>
              <a:t>12/03/2026</a:t>
            </a:fld>
            <a:endParaRPr lang="en-GB"/>
          </a:p>
        </p:txBody>
      </p:sp>
      <p:sp>
        <p:nvSpPr>
          <p:cNvPr id="5" name="Footer Placeholder 4">
            <a:extLst>
              <a:ext uri="{FF2B5EF4-FFF2-40B4-BE49-F238E27FC236}">
                <a16:creationId xmlns:a16="http://schemas.microsoft.com/office/drawing/2014/main" id="{5077A758-64FE-0985-C1F2-02AD47EEAD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2C914B-2221-EB3B-0A43-C5189FDEA32D}"/>
              </a:ext>
            </a:extLst>
          </p:cNvPr>
          <p:cNvSpPr>
            <a:spLocks noGrp="1"/>
          </p:cNvSpPr>
          <p:nvPr>
            <p:ph type="sldNum" sz="quarter" idx="12"/>
          </p:nvPr>
        </p:nvSpPr>
        <p:spPr/>
        <p:txBody>
          <a:bodyPr/>
          <a:lstStyle/>
          <a:p>
            <a:fld id="{24E1F31A-C524-430B-8091-E6BDF39B738C}" type="slidenum">
              <a:rPr lang="en-GB" smtClean="0"/>
              <a:t>‹#›</a:t>
            </a:fld>
            <a:endParaRPr lang="en-GB"/>
          </a:p>
        </p:txBody>
      </p:sp>
    </p:spTree>
    <p:extLst>
      <p:ext uri="{BB962C8B-B14F-4D97-AF65-F5344CB8AC3E}">
        <p14:creationId xmlns:p14="http://schemas.microsoft.com/office/powerpoint/2010/main" val="2726964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2032000" y="1496484"/>
            <a:ext cx="12192000" cy="3183467"/>
          </a:xfrm>
        </p:spPr>
        <p:txBody>
          <a:bodyPr anchor="b"/>
          <a:lstStyle>
            <a:lvl1pPr algn="ctr">
              <a:defRPr sz="8000"/>
            </a:lvl1pPr>
          </a:lstStyle>
          <a:p>
            <a:r>
              <a:rPr lang="en-GB"/>
              <a:t>Click to edit Master title style</a:t>
            </a:r>
            <a:endParaRPr lang="en-US"/>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3300371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9935396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1109133" y="2279652"/>
            <a:ext cx="14020800" cy="3803649"/>
          </a:xfrm>
        </p:spPr>
        <p:txBody>
          <a:bodyPr anchor="b"/>
          <a:lstStyle>
            <a:lvl1pPr>
              <a:defRPr sz="8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1109133" y="6119285"/>
            <a:ext cx="14020800" cy="2000249"/>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30214644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1117600" y="2434167"/>
            <a:ext cx="6908800" cy="580178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8229600" y="2434167"/>
            <a:ext cx="6908800" cy="580178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6305145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1119717" y="486834"/>
            <a:ext cx="14020800" cy="1767417"/>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1119718" y="2241551"/>
            <a:ext cx="6877049"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a:t>Click to 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1119718" y="3340100"/>
            <a:ext cx="6877049" cy="491278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8229600" y="2241551"/>
            <a:ext cx="691091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a:t>Click to 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8229600" y="3340100"/>
            <a:ext cx="6910917" cy="491278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1052944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6228052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45019307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1119718" y="609600"/>
            <a:ext cx="5242983" cy="2133600"/>
          </a:xfrm>
        </p:spPr>
        <p:txBody>
          <a:bodyPr anchor="b"/>
          <a:lstStyle>
            <a:lvl1pPr>
              <a:defRPr sz="4267"/>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6910917" y="1316567"/>
            <a:ext cx="8229600"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GB"/>
              <a:t>Click to 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36133173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1119718" y="609600"/>
            <a:ext cx="5242983" cy="2133600"/>
          </a:xfrm>
        </p:spPr>
        <p:txBody>
          <a:bodyPr anchor="b"/>
          <a:lstStyle>
            <a:lvl1pPr>
              <a:defRPr sz="4267"/>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6910917" y="1316567"/>
            <a:ext cx="8229600" cy="64981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GB"/>
              <a:t>Click icon to add picture</a:t>
            </a:r>
            <a:endParaRPr lang="en-US"/>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GB"/>
              <a:t>Click to 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9795764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27823876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11633200" y="486834"/>
            <a:ext cx="3505200" cy="7749117"/>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1117600" y="486834"/>
            <a:ext cx="10312400" cy="77491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3/12/2026</a:t>
            </a:fld>
            <a:endParaRPr lang="en-US"/>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2011795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893712"/>
            <a:ext cx="6908800" cy="1306689"/>
          </a:xfrm>
        </p:spPr>
        <p:txBody>
          <a:bodyPr/>
          <a:lstStyle/>
          <a:p>
            <a:r>
              <a:rPr lang="en-US"/>
              <a:t>Click to edit Master title style</a:t>
            </a:r>
          </a:p>
        </p:txBody>
      </p:sp>
      <p:sp>
        <p:nvSpPr>
          <p:cNvPr id="3" name="Subtitle 2"/>
          <p:cNvSpPr>
            <a:spLocks noGrp="1"/>
          </p:cNvSpPr>
          <p:nvPr>
            <p:ph type="subTitle" idx="1"/>
          </p:nvPr>
        </p:nvSpPr>
        <p:spPr>
          <a:xfrm>
            <a:off x="1219200" y="3454400"/>
            <a:ext cx="5689600" cy="1557867"/>
          </a:xfrm>
        </p:spPr>
        <p:txBody>
          <a:bodyPr/>
          <a:lstStyle>
            <a:lvl1pPr marL="0" indent="0" algn="ctr">
              <a:buNone/>
              <a:defRPr>
                <a:solidFill>
                  <a:schemeClr val="tx1">
                    <a:tint val="75000"/>
                  </a:schemeClr>
                </a:solidFill>
              </a:defRPr>
            </a:lvl1pPr>
            <a:lvl2pPr marL="406410" indent="0" algn="ctr">
              <a:buNone/>
              <a:defRPr>
                <a:solidFill>
                  <a:schemeClr val="tx1">
                    <a:tint val="75000"/>
                  </a:schemeClr>
                </a:solidFill>
              </a:defRPr>
            </a:lvl2pPr>
            <a:lvl3pPr marL="812820" indent="0" algn="ctr">
              <a:buNone/>
              <a:defRPr>
                <a:solidFill>
                  <a:schemeClr val="tx1">
                    <a:tint val="75000"/>
                  </a:schemeClr>
                </a:solidFill>
              </a:defRPr>
            </a:lvl3pPr>
            <a:lvl4pPr marL="1219231" indent="0" algn="ctr">
              <a:buNone/>
              <a:defRPr>
                <a:solidFill>
                  <a:schemeClr val="tx1">
                    <a:tint val="75000"/>
                  </a:schemeClr>
                </a:solidFill>
              </a:defRPr>
            </a:lvl4pPr>
            <a:lvl5pPr marL="1625641" indent="0" algn="ctr">
              <a:buNone/>
              <a:defRPr>
                <a:solidFill>
                  <a:schemeClr val="tx1">
                    <a:tint val="75000"/>
                  </a:schemeClr>
                </a:solidFill>
              </a:defRPr>
            </a:lvl5pPr>
            <a:lvl6pPr marL="2032051" indent="0" algn="ctr">
              <a:buNone/>
              <a:defRPr>
                <a:solidFill>
                  <a:schemeClr val="tx1">
                    <a:tint val="75000"/>
                  </a:schemeClr>
                </a:solidFill>
              </a:defRPr>
            </a:lvl6pPr>
            <a:lvl7pPr marL="2438460" indent="0" algn="ctr">
              <a:buNone/>
              <a:defRPr>
                <a:solidFill>
                  <a:schemeClr val="tx1">
                    <a:tint val="75000"/>
                  </a:schemeClr>
                </a:solidFill>
              </a:defRPr>
            </a:lvl7pPr>
            <a:lvl8pPr marL="2844872" indent="0" algn="ctr">
              <a:buNone/>
              <a:defRPr>
                <a:solidFill>
                  <a:schemeClr val="tx1">
                    <a:tint val="75000"/>
                  </a:schemeClr>
                </a:solidFill>
              </a:defRPr>
            </a:lvl8pPr>
            <a:lvl9pPr marL="325128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98731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2830493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42056" y="3917246"/>
            <a:ext cx="6908800" cy="1210733"/>
          </a:xfrm>
        </p:spPr>
        <p:txBody>
          <a:bodyPr anchor="t"/>
          <a:lstStyle>
            <a:lvl1pPr algn="l">
              <a:defRPr sz="3556" b="1" cap="all"/>
            </a:lvl1pPr>
          </a:lstStyle>
          <a:p>
            <a:r>
              <a:rPr lang="en-US"/>
              <a:t>Click to edit Master title style</a:t>
            </a:r>
          </a:p>
        </p:txBody>
      </p:sp>
      <p:sp>
        <p:nvSpPr>
          <p:cNvPr id="3" name="Text Placeholder 2"/>
          <p:cNvSpPr>
            <a:spLocks noGrp="1"/>
          </p:cNvSpPr>
          <p:nvPr>
            <p:ph type="body" idx="1"/>
          </p:nvPr>
        </p:nvSpPr>
        <p:spPr>
          <a:xfrm>
            <a:off x="642056" y="2583746"/>
            <a:ext cx="6908800" cy="1333500"/>
          </a:xfrm>
        </p:spPr>
        <p:txBody>
          <a:bodyPr anchor="b"/>
          <a:lstStyle>
            <a:lvl1pPr marL="0" indent="0">
              <a:buNone/>
              <a:defRPr sz="1777">
                <a:solidFill>
                  <a:schemeClr val="tx1">
                    <a:tint val="75000"/>
                  </a:schemeClr>
                </a:solidFill>
              </a:defRPr>
            </a:lvl1pPr>
            <a:lvl2pPr marL="406410" indent="0">
              <a:buNone/>
              <a:defRPr sz="1600">
                <a:solidFill>
                  <a:schemeClr val="tx1">
                    <a:tint val="75000"/>
                  </a:schemeClr>
                </a:solidFill>
              </a:defRPr>
            </a:lvl2pPr>
            <a:lvl3pPr marL="812820" indent="0">
              <a:buNone/>
              <a:defRPr sz="1423">
                <a:solidFill>
                  <a:schemeClr val="tx1">
                    <a:tint val="75000"/>
                  </a:schemeClr>
                </a:solidFill>
              </a:defRPr>
            </a:lvl3pPr>
            <a:lvl4pPr marL="1219231" indent="0">
              <a:buNone/>
              <a:defRPr sz="1244">
                <a:solidFill>
                  <a:schemeClr val="tx1">
                    <a:tint val="75000"/>
                  </a:schemeClr>
                </a:solidFill>
              </a:defRPr>
            </a:lvl4pPr>
            <a:lvl5pPr marL="1625641" indent="0">
              <a:buNone/>
              <a:defRPr sz="1244">
                <a:solidFill>
                  <a:schemeClr val="tx1">
                    <a:tint val="75000"/>
                  </a:schemeClr>
                </a:solidFill>
              </a:defRPr>
            </a:lvl5pPr>
            <a:lvl6pPr marL="2032051" indent="0">
              <a:buNone/>
              <a:defRPr sz="1244">
                <a:solidFill>
                  <a:schemeClr val="tx1">
                    <a:tint val="75000"/>
                  </a:schemeClr>
                </a:solidFill>
              </a:defRPr>
            </a:lvl6pPr>
            <a:lvl7pPr marL="2438460" indent="0">
              <a:buNone/>
              <a:defRPr sz="1244">
                <a:solidFill>
                  <a:schemeClr val="tx1">
                    <a:tint val="75000"/>
                  </a:schemeClr>
                </a:solidFill>
              </a:defRPr>
            </a:lvl7pPr>
            <a:lvl8pPr marL="2844872" indent="0">
              <a:buNone/>
              <a:defRPr sz="1244">
                <a:solidFill>
                  <a:schemeClr val="tx1">
                    <a:tint val="75000"/>
                  </a:schemeClr>
                </a:solidFill>
              </a:defRPr>
            </a:lvl8pPr>
            <a:lvl9pPr marL="3251281" indent="0">
              <a:buNone/>
              <a:defRPr sz="124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213027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06400" y="1422401"/>
            <a:ext cx="3589867" cy="4023079"/>
          </a:xfrm>
        </p:spPr>
        <p:txBody>
          <a:bodyPr/>
          <a:lstStyle>
            <a:lvl1pPr>
              <a:defRPr sz="2489"/>
            </a:lvl1pPr>
            <a:lvl2pPr>
              <a:defRPr sz="2133"/>
            </a:lvl2pPr>
            <a:lvl3pPr>
              <a:defRPr sz="1777"/>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31733" y="1422401"/>
            <a:ext cx="3589867" cy="4023079"/>
          </a:xfrm>
        </p:spPr>
        <p:txBody>
          <a:bodyPr/>
          <a:lstStyle>
            <a:lvl1pPr>
              <a:defRPr sz="2489"/>
            </a:lvl1pPr>
            <a:lvl2pPr>
              <a:defRPr sz="2133"/>
            </a:lvl2pPr>
            <a:lvl3pPr>
              <a:defRPr sz="1777"/>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75875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06401" y="1364546"/>
            <a:ext cx="3591279" cy="568677"/>
          </a:xfrm>
        </p:spPr>
        <p:txBody>
          <a:bodyPr anchor="b"/>
          <a:lstStyle>
            <a:lvl1pPr marL="0" indent="0">
              <a:buNone/>
              <a:defRPr sz="2133" b="1"/>
            </a:lvl1pPr>
            <a:lvl2pPr marL="406410" indent="0">
              <a:buNone/>
              <a:defRPr sz="1777" b="1"/>
            </a:lvl2pPr>
            <a:lvl3pPr marL="812820" indent="0">
              <a:buNone/>
              <a:defRPr sz="1600" b="1"/>
            </a:lvl3pPr>
            <a:lvl4pPr marL="1219231" indent="0">
              <a:buNone/>
              <a:defRPr sz="1423" b="1"/>
            </a:lvl4pPr>
            <a:lvl5pPr marL="1625641" indent="0">
              <a:buNone/>
              <a:defRPr sz="1423" b="1"/>
            </a:lvl5pPr>
            <a:lvl6pPr marL="2032051" indent="0">
              <a:buNone/>
              <a:defRPr sz="1423" b="1"/>
            </a:lvl6pPr>
            <a:lvl7pPr marL="2438460" indent="0">
              <a:buNone/>
              <a:defRPr sz="1423" b="1"/>
            </a:lvl7pPr>
            <a:lvl8pPr marL="2844872" indent="0">
              <a:buNone/>
              <a:defRPr sz="1423" b="1"/>
            </a:lvl8pPr>
            <a:lvl9pPr marL="3251281" indent="0">
              <a:buNone/>
              <a:defRPr sz="1423" b="1"/>
            </a:lvl9pPr>
          </a:lstStyle>
          <a:p>
            <a:pPr lvl="0"/>
            <a:r>
              <a:rPr lang="en-US"/>
              <a:t>Click to edit Master text styles</a:t>
            </a:r>
          </a:p>
        </p:txBody>
      </p:sp>
      <p:sp>
        <p:nvSpPr>
          <p:cNvPr id="4" name="Content Placeholder 3"/>
          <p:cNvSpPr>
            <a:spLocks noGrp="1"/>
          </p:cNvSpPr>
          <p:nvPr>
            <p:ph sz="half" idx="2"/>
          </p:nvPr>
        </p:nvSpPr>
        <p:spPr>
          <a:xfrm>
            <a:off x="406401" y="1933223"/>
            <a:ext cx="3591279" cy="3512256"/>
          </a:xfrm>
        </p:spPr>
        <p:txBody>
          <a:bodyPr/>
          <a:lstStyle>
            <a:lvl1pPr>
              <a:defRPr sz="2133"/>
            </a:lvl1pPr>
            <a:lvl2pPr>
              <a:defRPr sz="1777"/>
            </a:lvl2pPr>
            <a:lvl3pPr>
              <a:defRPr sz="1600"/>
            </a:lvl3pPr>
            <a:lvl4pPr>
              <a:defRPr sz="1423"/>
            </a:lvl4pPr>
            <a:lvl5pPr>
              <a:defRPr sz="1423"/>
            </a:lvl5pPr>
            <a:lvl6pPr>
              <a:defRPr sz="1423"/>
            </a:lvl6pPr>
            <a:lvl7pPr>
              <a:defRPr sz="1423"/>
            </a:lvl7pPr>
            <a:lvl8pPr>
              <a:defRPr sz="1423"/>
            </a:lvl8pPr>
            <a:lvl9pPr>
              <a:defRPr sz="14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128913" y="1364546"/>
            <a:ext cx="3592689" cy="568677"/>
          </a:xfrm>
        </p:spPr>
        <p:txBody>
          <a:bodyPr anchor="b"/>
          <a:lstStyle>
            <a:lvl1pPr marL="0" indent="0">
              <a:buNone/>
              <a:defRPr sz="2133" b="1"/>
            </a:lvl1pPr>
            <a:lvl2pPr marL="406410" indent="0">
              <a:buNone/>
              <a:defRPr sz="1777" b="1"/>
            </a:lvl2pPr>
            <a:lvl3pPr marL="812820" indent="0">
              <a:buNone/>
              <a:defRPr sz="1600" b="1"/>
            </a:lvl3pPr>
            <a:lvl4pPr marL="1219231" indent="0">
              <a:buNone/>
              <a:defRPr sz="1423" b="1"/>
            </a:lvl4pPr>
            <a:lvl5pPr marL="1625641" indent="0">
              <a:buNone/>
              <a:defRPr sz="1423" b="1"/>
            </a:lvl5pPr>
            <a:lvl6pPr marL="2032051" indent="0">
              <a:buNone/>
              <a:defRPr sz="1423" b="1"/>
            </a:lvl6pPr>
            <a:lvl7pPr marL="2438460" indent="0">
              <a:buNone/>
              <a:defRPr sz="1423" b="1"/>
            </a:lvl7pPr>
            <a:lvl8pPr marL="2844872" indent="0">
              <a:buNone/>
              <a:defRPr sz="1423" b="1"/>
            </a:lvl8pPr>
            <a:lvl9pPr marL="3251281" indent="0">
              <a:buNone/>
              <a:defRPr sz="1423" b="1"/>
            </a:lvl9pPr>
          </a:lstStyle>
          <a:p>
            <a:pPr lvl="0"/>
            <a:r>
              <a:rPr lang="en-US"/>
              <a:t>Click to edit Master text styles</a:t>
            </a:r>
          </a:p>
        </p:txBody>
      </p:sp>
      <p:sp>
        <p:nvSpPr>
          <p:cNvPr id="6" name="Content Placeholder 5"/>
          <p:cNvSpPr>
            <a:spLocks noGrp="1"/>
          </p:cNvSpPr>
          <p:nvPr>
            <p:ph sz="quarter" idx="4"/>
          </p:nvPr>
        </p:nvSpPr>
        <p:spPr>
          <a:xfrm>
            <a:off x="4128913" y="1933223"/>
            <a:ext cx="3592689" cy="3512256"/>
          </a:xfrm>
        </p:spPr>
        <p:txBody>
          <a:bodyPr/>
          <a:lstStyle>
            <a:lvl1pPr>
              <a:defRPr sz="2133"/>
            </a:lvl1pPr>
            <a:lvl2pPr>
              <a:defRPr sz="1777"/>
            </a:lvl2pPr>
            <a:lvl3pPr>
              <a:defRPr sz="1600"/>
            </a:lvl3pPr>
            <a:lvl4pPr>
              <a:defRPr sz="1423"/>
            </a:lvl4pPr>
            <a:lvl5pPr>
              <a:defRPr sz="1423"/>
            </a:lvl5pPr>
            <a:lvl6pPr>
              <a:defRPr sz="1423"/>
            </a:lvl6pPr>
            <a:lvl7pPr>
              <a:defRPr sz="1423"/>
            </a:lvl7pPr>
            <a:lvl8pPr>
              <a:defRPr sz="1423"/>
            </a:lvl8pPr>
            <a:lvl9pPr>
              <a:defRPr sz="14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778902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60136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51657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0" y="242711"/>
            <a:ext cx="2674056" cy="1032933"/>
          </a:xfrm>
        </p:spPr>
        <p:txBody>
          <a:bodyPr anchor="b"/>
          <a:lstStyle>
            <a:lvl1pPr algn="l">
              <a:defRPr sz="1777" b="1"/>
            </a:lvl1pPr>
          </a:lstStyle>
          <a:p>
            <a:r>
              <a:rPr lang="en-US"/>
              <a:t>Click to edit Master title style</a:t>
            </a:r>
          </a:p>
        </p:txBody>
      </p:sp>
      <p:sp>
        <p:nvSpPr>
          <p:cNvPr id="3" name="Content Placeholder 2"/>
          <p:cNvSpPr>
            <a:spLocks noGrp="1"/>
          </p:cNvSpPr>
          <p:nvPr>
            <p:ph idx="1"/>
          </p:nvPr>
        </p:nvSpPr>
        <p:spPr>
          <a:xfrm>
            <a:off x="3177824" y="242713"/>
            <a:ext cx="4543777" cy="5202767"/>
          </a:xfrm>
        </p:spPr>
        <p:txBody>
          <a:bodyPr/>
          <a:lstStyle>
            <a:lvl1pPr>
              <a:defRPr sz="2844"/>
            </a:lvl1pPr>
            <a:lvl2pPr>
              <a:defRPr sz="2489"/>
            </a:lvl2pPr>
            <a:lvl3pPr>
              <a:defRPr sz="2133"/>
            </a:lvl3pPr>
            <a:lvl4pPr>
              <a:defRPr sz="1777"/>
            </a:lvl4pPr>
            <a:lvl5pPr>
              <a:defRPr sz="1777"/>
            </a:lvl5pPr>
            <a:lvl6pPr>
              <a:defRPr sz="1777"/>
            </a:lvl6pPr>
            <a:lvl7pPr>
              <a:defRPr sz="1777"/>
            </a:lvl7pPr>
            <a:lvl8pPr>
              <a:defRPr sz="1777"/>
            </a:lvl8pPr>
            <a:lvl9pPr>
              <a:defRPr sz="17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06400" y="1275646"/>
            <a:ext cx="2674056" cy="4169833"/>
          </a:xfrm>
        </p:spPr>
        <p:txBody>
          <a:bodyPr/>
          <a:lstStyle>
            <a:lvl1pPr marL="0" indent="0">
              <a:buNone/>
              <a:defRPr sz="1244"/>
            </a:lvl1pPr>
            <a:lvl2pPr marL="406410" indent="0">
              <a:buNone/>
              <a:defRPr sz="1067"/>
            </a:lvl2pPr>
            <a:lvl3pPr marL="812820" indent="0">
              <a:buNone/>
              <a:defRPr sz="889"/>
            </a:lvl3pPr>
            <a:lvl4pPr marL="1219231" indent="0">
              <a:buNone/>
              <a:defRPr sz="800"/>
            </a:lvl4pPr>
            <a:lvl5pPr marL="1625641" indent="0">
              <a:buNone/>
              <a:defRPr sz="800"/>
            </a:lvl5pPr>
            <a:lvl6pPr marL="2032051" indent="0">
              <a:buNone/>
              <a:defRPr sz="800"/>
            </a:lvl6pPr>
            <a:lvl7pPr marL="2438460" indent="0">
              <a:buNone/>
              <a:defRPr sz="800"/>
            </a:lvl7pPr>
            <a:lvl8pPr marL="2844872" indent="0">
              <a:buNone/>
              <a:defRPr sz="800"/>
            </a:lvl8pPr>
            <a:lvl9pPr marL="3251281"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3331798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93145" y="4267201"/>
            <a:ext cx="4876800" cy="503767"/>
          </a:xfrm>
        </p:spPr>
        <p:txBody>
          <a:bodyPr anchor="b"/>
          <a:lstStyle>
            <a:lvl1pPr algn="l">
              <a:defRPr sz="1777" b="1"/>
            </a:lvl1pPr>
          </a:lstStyle>
          <a:p>
            <a:r>
              <a:rPr lang="en-US"/>
              <a:t>Click to edit Master title style</a:t>
            </a:r>
          </a:p>
        </p:txBody>
      </p:sp>
      <p:sp>
        <p:nvSpPr>
          <p:cNvPr id="3" name="Picture Placeholder 2"/>
          <p:cNvSpPr>
            <a:spLocks noGrp="1"/>
          </p:cNvSpPr>
          <p:nvPr>
            <p:ph type="pic" idx="1"/>
          </p:nvPr>
        </p:nvSpPr>
        <p:spPr>
          <a:xfrm>
            <a:off x="1593145" y="544689"/>
            <a:ext cx="4876800" cy="3657600"/>
          </a:xfrm>
        </p:spPr>
        <p:txBody>
          <a:bodyPr/>
          <a:lstStyle>
            <a:lvl1pPr marL="0" indent="0">
              <a:buNone/>
              <a:defRPr sz="2844"/>
            </a:lvl1pPr>
            <a:lvl2pPr marL="406410" indent="0">
              <a:buNone/>
              <a:defRPr sz="2489"/>
            </a:lvl2pPr>
            <a:lvl3pPr marL="812820" indent="0">
              <a:buNone/>
              <a:defRPr sz="2133"/>
            </a:lvl3pPr>
            <a:lvl4pPr marL="1219231" indent="0">
              <a:buNone/>
              <a:defRPr sz="1777"/>
            </a:lvl4pPr>
            <a:lvl5pPr marL="1625641" indent="0">
              <a:buNone/>
              <a:defRPr sz="1777"/>
            </a:lvl5pPr>
            <a:lvl6pPr marL="2032051" indent="0">
              <a:buNone/>
              <a:defRPr sz="1777"/>
            </a:lvl6pPr>
            <a:lvl7pPr marL="2438460" indent="0">
              <a:buNone/>
              <a:defRPr sz="1777"/>
            </a:lvl7pPr>
            <a:lvl8pPr marL="2844872" indent="0">
              <a:buNone/>
              <a:defRPr sz="1777"/>
            </a:lvl8pPr>
            <a:lvl9pPr marL="3251281" indent="0">
              <a:buNone/>
              <a:defRPr sz="1777"/>
            </a:lvl9pPr>
          </a:lstStyle>
          <a:p>
            <a:endParaRPr lang="en-US"/>
          </a:p>
        </p:txBody>
      </p:sp>
      <p:sp>
        <p:nvSpPr>
          <p:cNvPr id="4" name="Text Placeholder 3"/>
          <p:cNvSpPr>
            <a:spLocks noGrp="1"/>
          </p:cNvSpPr>
          <p:nvPr>
            <p:ph type="body" sz="half" idx="2"/>
          </p:nvPr>
        </p:nvSpPr>
        <p:spPr>
          <a:xfrm>
            <a:off x="1593145" y="4770968"/>
            <a:ext cx="4876800" cy="715433"/>
          </a:xfrm>
        </p:spPr>
        <p:txBody>
          <a:bodyPr/>
          <a:lstStyle>
            <a:lvl1pPr marL="0" indent="0">
              <a:buNone/>
              <a:defRPr sz="1244"/>
            </a:lvl1pPr>
            <a:lvl2pPr marL="406410" indent="0">
              <a:buNone/>
              <a:defRPr sz="1067"/>
            </a:lvl2pPr>
            <a:lvl3pPr marL="812820" indent="0">
              <a:buNone/>
              <a:defRPr sz="889"/>
            </a:lvl3pPr>
            <a:lvl4pPr marL="1219231" indent="0">
              <a:buNone/>
              <a:defRPr sz="800"/>
            </a:lvl4pPr>
            <a:lvl5pPr marL="1625641" indent="0">
              <a:buNone/>
              <a:defRPr sz="800"/>
            </a:lvl5pPr>
            <a:lvl6pPr marL="2032051" indent="0">
              <a:buNone/>
              <a:defRPr sz="800"/>
            </a:lvl6pPr>
            <a:lvl7pPr marL="2438460" indent="0">
              <a:buNone/>
              <a:defRPr sz="800"/>
            </a:lvl7pPr>
            <a:lvl8pPr marL="2844872" indent="0">
              <a:buNone/>
              <a:defRPr sz="800"/>
            </a:lvl8pPr>
            <a:lvl9pPr marL="3251281"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550457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29694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92800" y="244123"/>
            <a:ext cx="1828800" cy="520135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06400" y="244123"/>
            <a:ext cx="5350933" cy="52013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928203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4FD2957-8595-499F-896A-E9A0888D058B}"/>
              </a:ext>
              <a:ext uri="{C183D7F6-B498-43B3-948B-1728B52AA6E4}">
                <adec:decorative xmlns:adec="http://schemas.microsoft.com/office/drawing/2017/decorative" val="1"/>
              </a:ext>
            </a:extLst>
          </p:cNvPr>
          <p:cNvSpPr/>
          <p:nvPr userDrawn="1"/>
        </p:nvSpPr>
        <p:spPr>
          <a:xfrm>
            <a:off x="0" y="0"/>
            <a:ext cx="16256000" cy="9144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9" name="Rectangle 8">
            <a:extLst>
              <a:ext uri="{FF2B5EF4-FFF2-40B4-BE49-F238E27FC236}">
                <a16:creationId xmlns:a16="http://schemas.microsoft.com/office/drawing/2014/main" id="{1C44A184-010C-483F-8B5A-3D1E7E6EF981}"/>
              </a:ext>
              <a:ext uri="{C183D7F6-B498-43B3-948B-1728B52AA6E4}">
                <adec:decorative xmlns:adec="http://schemas.microsoft.com/office/drawing/2017/decorative" val="1"/>
              </a:ext>
            </a:extLst>
          </p:cNvPr>
          <p:cNvSpPr/>
          <p:nvPr userDrawn="1"/>
        </p:nvSpPr>
        <p:spPr>
          <a:xfrm>
            <a:off x="1" y="0"/>
            <a:ext cx="10820400"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AB4C3"/>
              </a:solidFill>
              <a:effectLst/>
              <a:uLnTx/>
              <a:uFillTx/>
              <a:latin typeface="Avenir Next LT Pro"/>
              <a:ea typeface="+mn-ea"/>
              <a:cs typeface="+mn-cs"/>
            </a:endParaRPr>
          </a:p>
        </p:txBody>
      </p:sp>
      <p:sp>
        <p:nvSpPr>
          <p:cNvPr id="10" name="Title 1">
            <a:extLst>
              <a:ext uri="{FF2B5EF4-FFF2-40B4-BE49-F238E27FC236}">
                <a16:creationId xmlns:a16="http://schemas.microsoft.com/office/drawing/2014/main" id="{9582A2E2-E6DD-4321-B03A-F6C071C1BB7B}"/>
              </a:ext>
            </a:extLst>
          </p:cNvPr>
          <p:cNvSpPr>
            <a:spLocks noGrp="1"/>
          </p:cNvSpPr>
          <p:nvPr>
            <p:ph type="ctrTitle"/>
          </p:nvPr>
        </p:nvSpPr>
        <p:spPr>
          <a:xfrm>
            <a:off x="865392" y="1004045"/>
            <a:ext cx="9087261" cy="5183187"/>
          </a:xfrm>
        </p:spPr>
        <p:txBody>
          <a:bodyPr anchor="t">
            <a:normAutofit/>
          </a:bodyPr>
          <a:lstStyle>
            <a:lvl1pPr>
              <a:defRPr sz="11333" spc="-27" baseline="0">
                <a:solidFill>
                  <a:schemeClr val="bg1"/>
                </a:solidFill>
              </a:defRPr>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D21B6D9B-E3FB-48D2-A477-5B73E2216682}"/>
              </a:ext>
            </a:extLst>
          </p:cNvPr>
          <p:cNvSpPr>
            <a:spLocks noGrp="1"/>
          </p:cNvSpPr>
          <p:nvPr>
            <p:ph type="subTitle" idx="1"/>
          </p:nvPr>
        </p:nvSpPr>
        <p:spPr>
          <a:xfrm>
            <a:off x="865394" y="6187232"/>
            <a:ext cx="8583407" cy="1737568"/>
          </a:xfrm>
        </p:spPr>
        <p:txBody>
          <a:bodyPr anchor="b">
            <a:normAutofit/>
          </a:bodyPr>
          <a:lstStyle>
            <a:lvl1pPr marL="0" indent="0">
              <a:buNone/>
              <a:defRPr sz="3733" b="1">
                <a:solidFill>
                  <a:schemeClr val="bg1"/>
                </a:solidFill>
              </a:defRPr>
            </a:lvl1pPr>
          </a:lstStyle>
          <a:p>
            <a:r>
              <a:rPr lang="en-US"/>
              <a:t>Click to edit Master subtitle style</a:t>
            </a:r>
            <a:endParaRPr lang="en-US" dirty="0"/>
          </a:p>
        </p:txBody>
      </p:sp>
      <p:sp>
        <p:nvSpPr>
          <p:cNvPr id="18" name="Picture Placeholder 16">
            <a:extLst>
              <a:ext uri="{FF2B5EF4-FFF2-40B4-BE49-F238E27FC236}">
                <a16:creationId xmlns:a16="http://schemas.microsoft.com/office/drawing/2014/main" id="{38823550-6B12-4BFD-9C91-668B623E3536}"/>
              </a:ext>
            </a:extLst>
          </p:cNvPr>
          <p:cNvSpPr>
            <a:spLocks noGrp="1"/>
          </p:cNvSpPr>
          <p:nvPr>
            <p:ph type="pic" sz="quarter" idx="13" hasCustomPrompt="1"/>
          </p:nvPr>
        </p:nvSpPr>
        <p:spPr>
          <a:xfrm>
            <a:off x="10818045" y="0"/>
            <a:ext cx="5443977" cy="9144000"/>
          </a:xfrm>
        </p:spPr>
        <p:txBody>
          <a:bodyPr/>
          <a:lstStyle>
            <a:lvl1pPr marL="0" indent="0" algn="ctr">
              <a:buNone/>
              <a:defRPr/>
            </a:lvl1pPr>
          </a:lstStyle>
          <a:p>
            <a:r>
              <a:rPr lang="en-US" dirty="0"/>
              <a:t>Click to add photo</a:t>
            </a:r>
          </a:p>
        </p:txBody>
      </p:sp>
    </p:spTree>
    <p:extLst>
      <p:ext uri="{BB962C8B-B14F-4D97-AF65-F5344CB8AC3E}">
        <p14:creationId xmlns:p14="http://schemas.microsoft.com/office/powerpoint/2010/main" val="35771154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4716EF3-1422-48C0-BC49-14FAC3550FCD}"/>
              </a:ext>
              <a:ext uri="{C183D7F6-B498-43B3-948B-1728B52AA6E4}">
                <adec:decorative xmlns:adec="http://schemas.microsoft.com/office/drawing/2017/decorative" val="1"/>
              </a:ext>
            </a:extLst>
          </p:cNvPr>
          <p:cNvSpPr/>
          <p:nvPr userDrawn="1"/>
        </p:nvSpPr>
        <p:spPr>
          <a:xfrm>
            <a:off x="0" y="0"/>
            <a:ext cx="16256000" cy="9144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8" name="Rectangle 7">
            <a:extLst>
              <a:ext uri="{FF2B5EF4-FFF2-40B4-BE49-F238E27FC236}">
                <a16:creationId xmlns:a16="http://schemas.microsoft.com/office/drawing/2014/main" id="{7F2AAFDE-CB45-46CA-8961-8133FCA5F385}"/>
              </a:ext>
              <a:ext uri="{C183D7F6-B498-43B3-948B-1728B52AA6E4}">
                <adec:decorative xmlns:adec="http://schemas.microsoft.com/office/drawing/2017/decorative" val="1"/>
              </a:ext>
            </a:extLst>
          </p:cNvPr>
          <p:cNvSpPr/>
          <p:nvPr userDrawn="1"/>
        </p:nvSpPr>
        <p:spPr>
          <a:xfrm>
            <a:off x="0" y="0"/>
            <a:ext cx="5435600" cy="914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9" name="Title 1">
            <a:extLst>
              <a:ext uri="{FF2B5EF4-FFF2-40B4-BE49-F238E27FC236}">
                <a16:creationId xmlns:a16="http://schemas.microsoft.com/office/drawing/2014/main" id="{B209C30D-AB58-482B-B553-F71367094EB9}"/>
              </a:ext>
            </a:extLst>
          </p:cNvPr>
          <p:cNvSpPr>
            <a:spLocks noGrp="1"/>
          </p:cNvSpPr>
          <p:nvPr>
            <p:ph type="title"/>
          </p:nvPr>
        </p:nvSpPr>
        <p:spPr>
          <a:xfrm>
            <a:off x="709686" y="1035922"/>
            <a:ext cx="4278677" cy="6888879"/>
          </a:xfrm>
        </p:spPr>
        <p:txBody>
          <a:bodyPr anchor="b"/>
          <a:lstStyle>
            <a:lvl1pPr>
              <a:defRPr spc="-27" baseline="0">
                <a:solidFill>
                  <a:schemeClr val="bg1"/>
                </a:solidFill>
              </a:defRPr>
            </a:lvl1pPr>
          </a:lstStyle>
          <a:p>
            <a:r>
              <a:rPr lang="en-US">
                <a:solidFill>
                  <a:srgbClr val="FFFFFF"/>
                </a:solidFill>
              </a:rPr>
              <a:t>Click to edit Master title style</a:t>
            </a:r>
            <a:endParaRPr lang="en-US" dirty="0">
              <a:solidFill>
                <a:srgbClr val="FFFFFF"/>
              </a:solidFill>
            </a:endParaRPr>
          </a:p>
        </p:txBody>
      </p:sp>
      <p:sp>
        <p:nvSpPr>
          <p:cNvPr id="13" name="Footer Placeholder 4">
            <a:extLst>
              <a:ext uri="{FF2B5EF4-FFF2-40B4-BE49-F238E27FC236}">
                <a16:creationId xmlns:a16="http://schemas.microsoft.com/office/drawing/2014/main" id="{D946F5EF-2C45-4A87-A1DD-BD2A6FB91BC5}"/>
              </a:ext>
            </a:extLst>
          </p:cNvPr>
          <p:cNvSpPr>
            <a:spLocks noGrp="1"/>
          </p:cNvSpPr>
          <p:nvPr>
            <p:ph type="ftr" sz="quarter" idx="11"/>
          </p:nvPr>
        </p:nvSpPr>
        <p:spPr>
          <a:xfrm>
            <a:off x="265703" y="8475134"/>
            <a:ext cx="4998720" cy="486833"/>
          </a:xfrm>
        </p:spPr>
        <p:txBody>
          <a:bodyPr/>
          <a:lstStyle>
            <a:lvl1pPr>
              <a:defRPr>
                <a:solidFill>
                  <a:schemeClr val="bg1"/>
                </a:solidFill>
              </a:defRPr>
            </a:lvl1pPr>
          </a:lstStyle>
          <a:p>
            <a:r>
              <a:rPr lang="en-US" dirty="0"/>
              <a:t>Presentation title</a:t>
            </a:r>
          </a:p>
        </p:txBody>
      </p:sp>
      <p:sp>
        <p:nvSpPr>
          <p:cNvPr id="19" name="Picture Placeholder 16">
            <a:extLst>
              <a:ext uri="{FF2B5EF4-FFF2-40B4-BE49-F238E27FC236}">
                <a16:creationId xmlns:a16="http://schemas.microsoft.com/office/drawing/2014/main" id="{B1A8891C-A2D4-4238-ABCE-62AB3A9121A5}"/>
              </a:ext>
            </a:extLst>
          </p:cNvPr>
          <p:cNvSpPr>
            <a:spLocks noGrp="1"/>
          </p:cNvSpPr>
          <p:nvPr>
            <p:ph type="pic" sz="quarter" idx="13" hasCustomPrompt="1"/>
          </p:nvPr>
        </p:nvSpPr>
        <p:spPr>
          <a:xfrm>
            <a:off x="5435600" y="0"/>
            <a:ext cx="5384800" cy="4572000"/>
          </a:xfrm>
        </p:spPr>
        <p:txBody>
          <a:bodyPr/>
          <a:lstStyle>
            <a:lvl1pPr marL="0" indent="0" algn="ctr">
              <a:buNone/>
              <a:defRPr/>
            </a:lvl1pPr>
          </a:lstStyle>
          <a:p>
            <a:r>
              <a:rPr lang="en-US" dirty="0"/>
              <a:t>Click to add photo</a:t>
            </a:r>
          </a:p>
        </p:txBody>
      </p:sp>
      <p:sp>
        <p:nvSpPr>
          <p:cNvPr id="20" name="Picture Placeholder 16">
            <a:extLst>
              <a:ext uri="{FF2B5EF4-FFF2-40B4-BE49-F238E27FC236}">
                <a16:creationId xmlns:a16="http://schemas.microsoft.com/office/drawing/2014/main" id="{7B51DFB6-C977-4551-BE38-57688D7FF0B7}"/>
              </a:ext>
            </a:extLst>
          </p:cNvPr>
          <p:cNvSpPr>
            <a:spLocks noGrp="1"/>
          </p:cNvSpPr>
          <p:nvPr>
            <p:ph type="pic" sz="quarter" idx="14" hasCustomPrompt="1"/>
          </p:nvPr>
        </p:nvSpPr>
        <p:spPr>
          <a:xfrm>
            <a:off x="10820401" y="0"/>
            <a:ext cx="5435601" cy="4572000"/>
          </a:xfrm>
        </p:spPr>
        <p:txBody>
          <a:bodyPr/>
          <a:lstStyle>
            <a:lvl1pPr marL="0" indent="0" algn="ctr">
              <a:buNone/>
              <a:defRPr/>
            </a:lvl1pPr>
          </a:lstStyle>
          <a:p>
            <a:r>
              <a:rPr lang="en-US" dirty="0"/>
              <a:t>Click to add photo</a:t>
            </a:r>
          </a:p>
        </p:txBody>
      </p:sp>
      <p:sp>
        <p:nvSpPr>
          <p:cNvPr id="24" name="Text Placeholder 21">
            <a:extLst>
              <a:ext uri="{FF2B5EF4-FFF2-40B4-BE49-F238E27FC236}">
                <a16:creationId xmlns:a16="http://schemas.microsoft.com/office/drawing/2014/main" id="{DFCFAED4-0A56-424D-BF74-4051B0BDA9A6}"/>
              </a:ext>
            </a:extLst>
          </p:cNvPr>
          <p:cNvSpPr>
            <a:spLocks noGrp="1"/>
          </p:cNvSpPr>
          <p:nvPr>
            <p:ph type="body" sz="quarter" idx="15" hasCustomPrompt="1"/>
          </p:nvPr>
        </p:nvSpPr>
        <p:spPr>
          <a:xfrm>
            <a:off x="6485467" y="5122334"/>
            <a:ext cx="8798984" cy="3061444"/>
          </a:xfrm>
        </p:spPr>
        <p:txBody>
          <a:bodyPr>
            <a:normAutofit/>
          </a:bodyPr>
          <a:lstStyle>
            <a:lvl1pPr marL="457189" indent="-457189">
              <a:buFont typeface="Arial" panose="020B0604020202020204" pitchFamily="34" charset="0"/>
              <a:buChar char="•"/>
              <a:defRPr sz="2667"/>
            </a:lvl1pPr>
          </a:lstStyle>
          <a:p>
            <a:pPr lvl="0"/>
            <a:r>
              <a:rPr lang="en-US" dirty="0"/>
              <a:t>Click to add text</a:t>
            </a:r>
          </a:p>
        </p:txBody>
      </p:sp>
      <p:sp>
        <p:nvSpPr>
          <p:cNvPr id="14" name="Date Placeholder 3">
            <a:extLst>
              <a:ext uri="{FF2B5EF4-FFF2-40B4-BE49-F238E27FC236}">
                <a16:creationId xmlns:a16="http://schemas.microsoft.com/office/drawing/2014/main" id="{9188F17E-DD3B-4CCC-957F-5A6914488466}"/>
              </a:ext>
            </a:extLst>
          </p:cNvPr>
          <p:cNvSpPr>
            <a:spLocks noGrp="1"/>
          </p:cNvSpPr>
          <p:nvPr>
            <p:ph type="dt" sz="half" idx="10"/>
          </p:nvPr>
        </p:nvSpPr>
        <p:spPr>
          <a:xfrm>
            <a:off x="9351264" y="8473441"/>
            <a:ext cx="5803392" cy="486833"/>
          </a:xfrm>
        </p:spPr>
        <p:txBody>
          <a:bodyPr/>
          <a:lstStyle>
            <a:lvl1pPr>
              <a:defRPr/>
            </a:lvl1pPr>
          </a:lstStyle>
          <a:p>
            <a:pPr>
              <a:defRPr/>
            </a:pPr>
            <a:r>
              <a:rPr lang="en-US" dirty="0">
                <a:solidFill>
                  <a:prstClr val="black"/>
                </a:solidFill>
              </a:rPr>
              <a:t>20XX</a:t>
            </a:r>
          </a:p>
        </p:txBody>
      </p:sp>
      <p:sp>
        <p:nvSpPr>
          <p:cNvPr id="15" name="Slide Number Placeholder 5">
            <a:extLst>
              <a:ext uri="{FF2B5EF4-FFF2-40B4-BE49-F238E27FC236}">
                <a16:creationId xmlns:a16="http://schemas.microsoft.com/office/drawing/2014/main" id="{2A0235C7-971D-4E52-B991-EFA44A9AFC33}"/>
              </a:ext>
            </a:extLst>
          </p:cNvPr>
          <p:cNvSpPr>
            <a:spLocks noGrp="1"/>
          </p:cNvSpPr>
          <p:nvPr>
            <p:ph type="sldNum" sz="quarter" idx="12"/>
          </p:nvPr>
        </p:nvSpPr>
        <p:spPr>
          <a:xfrm>
            <a:off x="15154656" y="8475134"/>
            <a:ext cx="841248" cy="486833"/>
          </a:xfrm>
        </p:spPr>
        <p:txBody>
          <a:bodyPr/>
          <a:lstStyle/>
          <a:p>
            <a:pPr defTabSz="1219170">
              <a:defRPr/>
            </a:pPr>
            <a:fld id="{244D815C-8BF3-4ECF-A945-A2A7C2983AF9}" type="slidenum">
              <a:rPr lang="en-US" smtClean="0">
                <a:solidFill>
                  <a:prstClr val="black"/>
                </a:solidFill>
              </a:rPr>
              <a:pPr defTabSz="1219170">
                <a:defRPr/>
              </a:pPr>
              <a:t>‹#›</a:t>
            </a:fld>
            <a:endParaRPr lang="en-US" dirty="0">
              <a:solidFill>
                <a:prstClr val="black"/>
              </a:solidFill>
            </a:endParaRPr>
          </a:p>
        </p:txBody>
      </p:sp>
    </p:spTree>
    <p:extLst>
      <p:ext uri="{BB962C8B-B14F-4D97-AF65-F5344CB8AC3E}">
        <p14:creationId xmlns:p14="http://schemas.microsoft.com/office/powerpoint/2010/main" val="6444092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3698AF-A86A-4D69-8272-76C9C1914A3B}"/>
              </a:ext>
              <a:ext uri="{C183D7F6-B498-43B3-948B-1728B52AA6E4}">
                <adec:decorative xmlns:adec="http://schemas.microsoft.com/office/drawing/2017/decorative" val="1"/>
              </a:ext>
            </a:extLst>
          </p:cNvPr>
          <p:cNvSpPr/>
          <p:nvPr userDrawn="1"/>
        </p:nvSpPr>
        <p:spPr>
          <a:xfrm>
            <a:off x="0" y="0"/>
            <a:ext cx="162560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1">
            <a:extLst>
              <a:ext uri="{FF2B5EF4-FFF2-40B4-BE49-F238E27FC236}">
                <a16:creationId xmlns:a16="http://schemas.microsoft.com/office/drawing/2014/main" id="{F9E2DC86-4009-449C-8F4E-779A8C762B26}"/>
              </a:ext>
            </a:extLst>
          </p:cNvPr>
          <p:cNvSpPr>
            <a:spLocks noGrp="1"/>
          </p:cNvSpPr>
          <p:nvPr>
            <p:ph type="title"/>
          </p:nvPr>
        </p:nvSpPr>
        <p:spPr>
          <a:xfrm>
            <a:off x="865394" y="486833"/>
            <a:ext cx="12698207" cy="2001769"/>
          </a:xfrm>
        </p:spPr>
        <p:txBody>
          <a:bodyPr/>
          <a:lstStyle>
            <a:lvl1pPr>
              <a:defRPr spc="-27" baseline="0">
                <a:solidFill>
                  <a:schemeClr val="bg1"/>
                </a:solidFill>
              </a:defRPr>
            </a:lvl1pPr>
          </a:lstStyle>
          <a:p>
            <a:r>
              <a:rPr lang="en-US">
                <a:solidFill>
                  <a:srgbClr val="FFFFFF"/>
                </a:solidFill>
              </a:rPr>
              <a:t>Click to edit Master title style</a:t>
            </a:r>
          </a:p>
        </p:txBody>
      </p:sp>
      <p:sp>
        <p:nvSpPr>
          <p:cNvPr id="12" name="Picture Placeholder 10">
            <a:extLst>
              <a:ext uri="{FF2B5EF4-FFF2-40B4-BE49-F238E27FC236}">
                <a16:creationId xmlns:a16="http://schemas.microsoft.com/office/drawing/2014/main" id="{671630E1-6506-4E93-BB6A-0604E0D04932}"/>
              </a:ext>
            </a:extLst>
          </p:cNvPr>
          <p:cNvSpPr>
            <a:spLocks noGrp="1"/>
          </p:cNvSpPr>
          <p:nvPr>
            <p:ph type="pic" sz="quarter" idx="13" hasCustomPrompt="1"/>
          </p:nvPr>
        </p:nvSpPr>
        <p:spPr>
          <a:xfrm>
            <a:off x="0" y="3048000"/>
            <a:ext cx="6756400" cy="6096000"/>
          </a:xfrm>
        </p:spPr>
        <p:txBody>
          <a:bodyPr/>
          <a:lstStyle>
            <a:lvl1pPr marL="0" indent="0" algn="ctr">
              <a:buNone/>
              <a:defRPr/>
            </a:lvl1pPr>
          </a:lstStyle>
          <a:p>
            <a:r>
              <a:rPr lang="en-US"/>
              <a:t>Click to add photo</a:t>
            </a:r>
          </a:p>
        </p:txBody>
      </p:sp>
      <p:sp>
        <p:nvSpPr>
          <p:cNvPr id="7" name="Footer Placeholder 4">
            <a:extLst>
              <a:ext uri="{FF2B5EF4-FFF2-40B4-BE49-F238E27FC236}">
                <a16:creationId xmlns:a16="http://schemas.microsoft.com/office/drawing/2014/main" id="{51BAB65B-02AF-4992-85D0-8E98AB1BD965}"/>
              </a:ext>
            </a:extLst>
          </p:cNvPr>
          <p:cNvSpPr>
            <a:spLocks noGrp="1"/>
          </p:cNvSpPr>
          <p:nvPr>
            <p:ph type="ftr" sz="quarter" idx="11"/>
          </p:nvPr>
        </p:nvSpPr>
        <p:spPr>
          <a:xfrm>
            <a:off x="268224" y="8475134"/>
            <a:ext cx="6449568" cy="486833"/>
          </a:xfrm>
        </p:spPr>
        <p:txBody>
          <a:bodyPr/>
          <a:lstStyle>
            <a:lvl1pPr>
              <a:defRPr>
                <a:solidFill>
                  <a:schemeClr val="bg1"/>
                </a:solidFill>
              </a:defRPr>
            </a:lvl1pPr>
          </a:lstStyle>
          <a:p>
            <a:r>
              <a:rPr lang="en-US">
                <a:effectLst>
                  <a:outerShdw blurRad="38100" dist="38100" dir="2700000" algn="tl">
                    <a:srgbClr val="000000">
                      <a:alpha val="43137"/>
                    </a:srgbClr>
                  </a:outerShdw>
                </a:effectLst>
              </a:rPr>
              <a:t>Presentation title</a:t>
            </a:r>
          </a:p>
        </p:txBody>
      </p:sp>
      <p:sp>
        <p:nvSpPr>
          <p:cNvPr id="6" name="Content Placeholder 2">
            <a:extLst>
              <a:ext uri="{FF2B5EF4-FFF2-40B4-BE49-F238E27FC236}">
                <a16:creationId xmlns:a16="http://schemas.microsoft.com/office/drawing/2014/main" id="{CFE115BC-4A4C-4385-82D5-106D1FAC359A}"/>
              </a:ext>
            </a:extLst>
          </p:cNvPr>
          <p:cNvSpPr>
            <a:spLocks noGrp="1"/>
          </p:cNvSpPr>
          <p:nvPr>
            <p:ph idx="1"/>
          </p:nvPr>
        </p:nvSpPr>
        <p:spPr>
          <a:xfrm>
            <a:off x="7759850" y="3865582"/>
            <a:ext cx="7480151" cy="4379145"/>
          </a:xfrm>
        </p:spPr>
        <p:txBody>
          <a:bodyPr>
            <a:normAutofit/>
          </a:bodyPr>
          <a:lstStyle>
            <a:lvl1pPr marL="0" indent="0">
              <a:buNone/>
              <a:defRPr/>
            </a:lvl1pPr>
          </a:lstStyle>
          <a:p>
            <a:pPr lvl="0"/>
            <a:r>
              <a:rPr lang="en-US"/>
              <a:t>Click to edit Master text styles</a:t>
            </a:r>
          </a:p>
        </p:txBody>
      </p:sp>
      <p:sp>
        <p:nvSpPr>
          <p:cNvPr id="8" name="Date Placeholder 3">
            <a:extLst>
              <a:ext uri="{FF2B5EF4-FFF2-40B4-BE49-F238E27FC236}">
                <a16:creationId xmlns:a16="http://schemas.microsoft.com/office/drawing/2014/main" id="{5CD3EB2B-80EF-4DC6-B2B6-F4B568443970}"/>
              </a:ext>
            </a:extLst>
          </p:cNvPr>
          <p:cNvSpPr>
            <a:spLocks noGrp="1"/>
          </p:cNvSpPr>
          <p:nvPr>
            <p:ph type="dt" sz="half" idx="10"/>
          </p:nvPr>
        </p:nvSpPr>
        <p:spPr>
          <a:xfrm>
            <a:off x="9351264" y="8473441"/>
            <a:ext cx="5803392" cy="486833"/>
          </a:xfrm>
        </p:spPr>
        <p:txBody>
          <a:bodyPr/>
          <a:lstStyle>
            <a:lvl1pPr>
              <a:defRPr/>
            </a:lvl1pPr>
          </a:lstStyle>
          <a:p>
            <a:pPr>
              <a:defRPr/>
            </a:pPr>
            <a:r>
              <a:rPr lang="en-US">
                <a:solidFill>
                  <a:prstClr val="black"/>
                </a:solidFill>
              </a:rPr>
              <a:t>20XX</a:t>
            </a:r>
          </a:p>
        </p:txBody>
      </p:sp>
      <p:sp>
        <p:nvSpPr>
          <p:cNvPr id="9" name="Slide Number Placeholder 5">
            <a:extLst>
              <a:ext uri="{FF2B5EF4-FFF2-40B4-BE49-F238E27FC236}">
                <a16:creationId xmlns:a16="http://schemas.microsoft.com/office/drawing/2014/main" id="{3DC3E33A-8A0A-4767-A4D9-CD8956379305}"/>
              </a:ext>
            </a:extLst>
          </p:cNvPr>
          <p:cNvSpPr>
            <a:spLocks noGrp="1"/>
          </p:cNvSpPr>
          <p:nvPr>
            <p:ph type="sldNum" sz="quarter" idx="12"/>
          </p:nvPr>
        </p:nvSpPr>
        <p:spPr>
          <a:xfrm>
            <a:off x="15154656" y="8475134"/>
            <a:ext cx="841248" cy="486833"/>
          </a:xfrm>
        </p:spPr>
        <p:txBody>
          <a:bodyPr/>
          <a:lstStyle/>
          <a:p>
            <a:pPr defTabSz="1219170">
              <a:defRPr/>
            </a:pPr>
            <a:fld id="{CD6D940D-6D44-4DF9-9322-B4B11F7EDCD0}" type="slidenum">
              <a:rPr lang="en-US" smtClean="0">
                <a:solidFill>
                  <a:prstClr val="black"/>
                </a:solidFill>
              </a:rPr>
              <a:pPr defTabSz="1219170">
                <a:defRPr/>
              </a:pPr>
              <a:t>‹#›</a:t>
            </a:fld>
            <a:endParaRPr lang="en-US">
              <a:solidFill>
                <a:prstClr val="black"/>
              </a:solidFill>
            </a:endParaRPr>
          </a:p>
        </p:txBody>
      </p:sp>
    </p:spTree>
    <p:extLst>
      <p:ext uri="{BB962C8B-B14F-4D97-AF65-F5344CB8AC3E}">
        <p14:creationId xmlns:p14="http://schemas.microsoft.com/office/powerpoint/2010/main" val="25958898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6EB31F-C5DF-49FF-8DEA-86AC0C1860A0}"/>
              </a:ext>
              <a:ext uri="{C183D7F6-B498-43B3-948B-1728B52AA6E4}">
                <adec:decorative xmlns:adec="http://schemas.microsoft.com/office/drawing/2017/decorative" val="1"/>
              </a:ext>
            </a:extLst>
          </p:cNvPr>
          <p:cNvSpPr/>
          <p:nvPr userDrawn="1"/>
        </p:nvSpPr>
        <p:spPr>
          <a:xfrm>
            <a:off x="2" y="0"/>
            <a:ext cx="9448799" cy="604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CAB4C3"/>
              </a:solidFill>
              <a:effectLst/>
              <a:uLnTx/>
              <a:uFillTx/>
              <a:latin typeface="Avenir Next LT Pro"/>
              <a:ea typeface="+mn-ea"/>
              <a:cs typeface="+mn-cs"/>
            </a:endParaRPr>
          </a:p>
        </p:txBody>
      </p:sp>
      <p:sp>
        <p:nvSpPr>
          <p:cNvPr id="4" name="Title 1">
            <a:extLst>
              <a:ext uri="{FF2B5EF4-FFF2-40B4-BE49-F238E27FC236}">
                <a16:creationId xmlns:a16="http://schemas.microsoft.com/office/drawing/2014/main" id="{ACFE912F-46EC-49B0-9C9A-DE9CBDF9FBBF}"/>
              </a:ext>
            </a:extLst>
          </p:cNvPr>
          <p:cNvSpPr>
            <a:spLocks noGrp="1"/>
          </p:cNvSpPr>
          <p:nvPr>
            <p:ph type="ctrTitle"/>
          </p:nvPr>
        </p:nvSpPr>
        <p:spPr>
          <a:xfrm>
            <a:off x="865394" y="1004048"/>
            <a:ext cx="7927191" cy="3155577"/>
          </a:xfrm>
        </p:spPr>
        <p:txBody>
          <a:bodyPr>
            <a:normAutofit/>
          </a:bodyPr>
          <a:lstStyle>
            <a:lvl1pPr>
              <a:defRPr spc="-27" baseline="0">
                <a:solidFill>
                  <a:schemeClr val="bg1"/>
                </a:solidFill>
              </a:defRPr>
            </a:lvl1pPr>
          </a:lstStyle>
          <a:p>
            <a:r>
              <a:rPr lang="en-US" sz="8000"/>
              <a:t>Click to edit Master title style</a:t>
            </a:r>
          </a:p>
        </p:txBody>
      </p:sp>
      <p:sp>
        <p:nvSpPr>
          <p:cNvPr id="5" name="Subtitle 2">
            <a:extLst>
              <a:ext uri="{FF2B5EF4-FFF2-40B4-BE49-F238E27FC236}">
                <a16:creationId xmlns:a16="http://schemas.microsoft.com/office/drawing/2014/main" id="{9BF32D81-1E24-45B8-A09D-EEAD404D8F31}"/>
              </a:ext>
            </a:extLst>
          </p:cNvPr>
          <p:cNvSpPr>
            <a:spLocks noGrp="1"/>
          </p:cNvSpPr>
          <p:nvPr>
            <p:ph type="subTitle" idx="1"/>
          </p:nvPr>
        </p:nvSpPr>
        <p:spPr>
          <a:xfrm>
            <a:off x="865394" y="4101158"/>
            <a:ext cx="7927191" cy="1477780"/>
          </a:xfrm>
        </p:spPr>
        <p:txBody>
          <a:bodyPr>
            <a:normAutofit/>
          </a:bodyPr>
          <a:lstStyle>
            <a:lvl1pPr marL="0" indent="0">
              <a:buNone/>
              <a:defRPr sz="3200">
                <a:solidFill>
                  <a:schemeClr val="bg1"/>
                </a:solidFill>
              </a:defRPr>
            </a:lvl1pPr>
          </a:lstStyle>
          <a:p>
            <a:r>
              <a:rPr lang="en-US"/>
              <a:t>Click to edit Master subtitle style</a:t>
            </a:r>
          </a:p>
        </p:txBody>
      </p:sp>
      <p:sp>
        <p:nvSpPr>
          <p:cNvPr id="16" name="Picture Placeholder 15">
            <a:extLst>
              <a:ext uri="{FF2B5EF4-FFF2-40B4-BE49-F238E27FC236}">
                <a16:creationId xmlns:a16="http://schemas.microsoft.com/office/drawing/2014/main" id="{9F9C7900-0694-4FDF-B29C-24016C0B9C60}"/>
              </a:ext>
            </a:extLst>
          </p:cNvPr>
          <p:cNvSpPr>
            <a:spLocks noGrp="1"/>
          </p:cNvSpPr>
          <p:nvPr>
            <p:ph type="pic" sz="quarter" idx="14" hasCustomPrompt="1"/>
          </p:nvPr>
        </p:nvSpPr>
        <p:spPr>
          <a:xfrm>
            <a:off x="0" y="6045200"/>
            <a:ext cx="9448797" cy="3098800"/>
          </a:xfrm>
        </p:spPr>
        <p:txBody>
          <a:bodyPr/>
          <a:lstStyle>
            <a:lvl1pPr marL="0" indent="0" algn="l">
              <a:buNone/>
              <a:defRPr/>
            </a:lvl1pPr>
          </a:lstStyle>
          <a:p>
            <a:r>
              <a:rPr lang="en-US"/>
              <a:t>Click to add photo</a:t>
            </a:r>
          </a:p>
        </p:txBody>
      </p:sp>
      <p:sp>
        <p:nvSpPr>
          <p:cNvPr id="8" name="Footer Placeholder 4">
            <a:extLst>
              <a:ext uri="{FF2B5EF4-FFF2-40B4-BE49-F238E27FC236}">
                <a16:creationId xmlns:a16="http://schemas.microsoft.com/office/drawing/2014/main" id="{52F1BABA-5C8C-4693-BD5A-974A171125F5}"/>
              </a:ext>
            </a:extLst>
          </p:cNvPr>
          <p:cNvSpPr>
            <a:spLocks noGrp="1"/>
          </p:cNvSpPr>
          <p:nvPr>
            <p:ph type="ftr" sz="quarter" idx="11"/>
          </p:nvPr>
        </p:nvSpPr>
        <p:spPr>
          <a:xfrm>
            <a:off x="268224" y="8475134"/>
            <a:ext cx="6449568" cy="486833"/>
          </a:xfrm>
        </p:spPr>
        <p:txBody>
          <a:bodyPr/>
          <a:lstStyle>
            <a:lvl1pPr>
              <a:defRPr>
                <a:solidFill>
                  <a:schemeClr val="bg1"/>
                </a:solidFill>
              </a:defRPr>
            </a:lvl1pPr>
          </a:lstStyle>
          <a:p>
            <a:pPr>
              <a:defRPr/>
            </a:pPr>
            <a:r>
              <a:rPr lang="en-US">
                <a:effectLst>
                  <a:outerShdw blurRad="38100" dist="38100" dir="2700000" algn="tl">
                    <a:srgbClr val="000000">
                      <a:alpha val="43137"/>
                    </a:srgbClr>
                  </a:outerShdw>
                </a:effectLst>
              </a:rPr>
              <a:t>Presentation title</a:t>
            </a:r>
          </a:p>
        </p:txBody>
      </p:sp>
      <p:sp>
        <p:nvSpPr>
          <p:cNvPr id="14" name="Picture Placeholder 12">
            <a:extLst>
              <a:ext uri="{FF2B5EF4-FFF2-40B4-BE49-F238E27FC236}">
                <a16:creationId xmlns:a16="http://schemas.microsoft.com/office/drawing/2014/main" id="{D71BA6F2-2182-4910-8DA6-71E5AB274588}"/>
              </a:ext>
            </a:extLst>
          </p:cNvPr>
          <p:cNvSpPr>
            <a:spLocks noGrp="1"/>
          </p:cNvSpPr>
          <p:nvPr>
            <p:ph type="pic" sz="quarter" idx="13" hasCustomPrompt="1"/>
          </p:nvPr>
        </p:nvSpPr>
        <p:spPr>
          <a:xfrm>
            <a:off x="9448800" y="0"/>
            <a:ext cx="6807200" cy="6045200"/>
          </a:xfrm>
        </p:spPr>
        <p:txBody>
          <a:bodyPr/>
          <a:lstStyle>
            <a:lvl1pPr marL="0" indent="0" algn="ctr">
              <a:buNone/>
              <a:defRPr/>
            </a:lvl1pPr>
          </a:lstStyle>
          <a:p>
            <a:r>
              <a:rPr lang="en-US"/>
              <a:t>Click to add photo</a:t>
            </a:r>
          </a:p>
        </p:txBody>
      </p:sp>
      <p:sp>
        <p:nvSpPr>
          <p:cNvPr id="17" name="Picture Placeholder 15">
            <a:extLst>
              <a:ext uri="{FF2B5EF4-FFF2-40B4-BE49-F238E27FC236}">
                <a16:creationId xmlns:a16="http://schemas.microsoft.com/office/drawing/2014/main" id="{83DCD7D2-7B94-48E9-9DCA-E72E1BCE4375}"/>
              </a:ext>
            </a:extLst>
          </p:cNvPr>
          <p:cNvSpPr>
            <a:spLocks noGrp="1"/>
          </p:cNvSpPr>
          <p:nvPr>
            <p:ph type="pic" sz="quarter" idx="15" hasCustomPrompt="1"/>
          </p:nvPr>
        </p:nvSpPr>
        <p:spPr>
          <a:xfrm>
            <a:off x="9448797" y="6045200"/>
            <a:ext cx="6807203" cy="3098800"/>
          </a:xfrm>
        </p:spPr>
        <p:txBody>
          <a:bodyPr/>
          <a:lstStyle>
            <a:lvl1pPr marL="0" indent="0">
              <a:buNone/>
              <a:defRPr/>
            </a:lvl1pPr>
          </a:lstStyle>
          <a:p>
            <a:r>
              <a:rPr lang="en-US"/>
              <a:t>Click to add photo</a:t>
            </a:r>
          </a:p>
        </p:txBody>
      </p:sp>
      <p:sp>
        <p:nvSpPr>
          <p:cNvPr id="10" name="Date Placeholder 3">
            <a:extLst>
              <a:ext uri="{FF2B5EF4-FFF2-40B4-BE49-F238E27FC236}">
                <a16:creationId xmlns:a16="http://schemas.microsoft.com/office/drawing/2014/main" id="{94253B29-520A-4014-A821-4F52F57CBC62}"/>
              </a:ext>
            </a:extLst>
          </p:cNvPr>
          <p:cNvSpPr>
            <a:spLocks noGrp="1"/>
          </p:cNvSpPr>
          <p:nvPr>
            <p:ph type="dt" sz="half" idx="10"/>
          </p:nvPr>
        </p:nvSpPr>
        <p:spPr>
          <a:xfrm>
            <a:off x="9351264" y="8473441"/>
            <a:ext cx="5803392" cy="486833"/>
          </a:xfrm>
        </p:spPr>
        <p:txBody>
          <a:bodyPr/>
          <a:lstStyle>
            <a:lvl1pPr>
              <a:defRPr>
                <a:solidFill>
                  <a:schemeClr val="bg1"/>
                </a:solidFill>
              </a:defRPr>
            </a:lvl1pPr>
          </a:lstStyle>
          <a:p>
            <a:pPr>
              <a:defRPr/>
            </a:pPr>
            <a:r>
              <a:rPr lang="en-US">
                <a:effectLst>
                  <a:outerShdw blurRad="38100" dist="38100" dir="2700000" algn="tl">
                    <a:srgbClr val="000000">
                      <a:alpha val="43137"/>
                    </a:srgbClr>
                  </a:outerShdw>
                </a:effectLst>
              </a:rPr>
              <a:t>20XX</a:t>
            </a:r>
          </a:p>
        </p:txBody>
      </p:sp>
      <p:sp>
        <p:nvSpPr>
          <p:cNvPr id="11" name="Slide Number Placeholder 5">
            <a:extLst>
              <a:ext uri="{FF2B5EF4-FFF2-40B4-BE49-F238E27FC236}">
                <a16:creationId xmlns:a16="http://schemas.microsoft.com/office/drawing/2014/main" id="{46B60DEE-1456-46C0-A3E5-4CAF3E128D5B}"/>
              </a:ext>
            </a:extLst>
          </p:cNvPr>
          <p:cNvSpPr>
            <a:spLocks noGrp="1"/>
          </p:cNvSpPr>
          <p:nvPr>
            <p:ph type="sldNum" sz="quarter" idx="12"/>
          </p:nvPr>
        </p:nvSpPr>
        <p:spPr>
          <a:xfrm>
            <a:off x="15154656" y="8475134"/>
            <a:ext cx="841248" cy="486833"/>
          </a:xfrm>
        </p:spPr>
        <p:txBody>
          <a:bodyPr/>
          <a:lstStyle>
            <a:lvl1pPr>
              <a:defRPr>
                <a:solidFill>
                  <a:schemeClr val="bg1"/>
                </a:solidFill>
              </a:defRPr>
            </a:lvl1pPr>
          </a:lstStyle>
          <a:p>
            <a:pPr>
              <a:defRPr/>
            </a:pPr>
            <a:fld id="{2722F022-211C-4882-844C-086FEA6806AA}" type="slidenum">
              <a:rPr lang="en-US" smtClean="0">
                <a:effectLst>
                  <a:outerShdw blurRad="38100" dist="38100" dir="2700000" algn="tl">
                    <a:srgbClr val="000000">
                      <a:alpha val="43137"/>
                    </a:srgbClr>
                  </a:outerShdw>
                </a:effectLst>
              </a:rPr>
              <a:pPr>
                <a:defRPr/>
              </a:pPr>
              <a:t>‹#›</a:t>
            </a:fld>
            <a:endParaRPr lang="en-US">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64791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F4DD58-525D-4728-A769-9F38711D57DA}"/>
              </a:ext>
              <a:ext uri="{C183D7F6-B498-43B3-948B-1728B52AA6E4}">
                <adec:decorative xmlns:adec="http://schemas.microsoft.com/office/drawing/2017/decorative" val="1"/>
              </a:ext>
            </a:extLst>
          </p:cNvPr>
          <p:cNvSpPr/>
          <p:nvPr userDrawn="1"/>
        </p:nvSpPr>
        <p:spPr>
          <a:xfrm>
            <a:off x="0" y="0"/>
            <a:ext cx="4064000" cy="914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C1F862FE-7A72-432B-9888-FB389D35BDF2}"/>
              </a:ext>
            </a:extLst>
          </p:cNvPr>
          <p:cNvSpPr>
            <a:spLocks noGrp="1"/>
          </p:cNvSpPr>
          <p:nvPr>
            <p:ph type="title" hasCustomPrompt="1"/>
          </p:nvPr>
        </p:nvSpPr>
        <p:spPr>
          <a:xfrm>
            <a:off x="442385" y="1166707"/>
            <a:ext cx="3179233" cy="6758093"/>
          </a:xfrm>
        </p:spPr>
        <p:txBody>
          <a:bodyPr/>
          <a:lstStyle>
            <a:lvl1pPr>
              <a:lnSpc>
                <a:spcPct val="100000"/>
              </a:lnSpc>
              <a:defRPr spc="-27" baseline="0">
                <a:solidFill>
                  <a:schemeClr val="bg1"/>
                </a:solidFill>
              </a:defRPr>
            </a:lvl1pPr>
          </a:lstStyle>
          <a:p>
            <a:r>
              <a:rPr lang="en-US"/>
              <a:t>Click  to add text</a:t>
            </a:r>
          </a:p>
        </p:txBody>
      </p:sp>
      <p:sp>
        <p:nvSpPr>
          <p:cNvPr id="13" name="Footer Placeholder 4">
            <a:extLst>
              <a:ext uri="{FF2B5EF4-FFF2-40B4-BE49-F238E27FC236}">
                <a16:creationId xmlns:a16="http://schemas.microsoft.com/office/drawing/2014/main" id="{A256B58A-EC2F-48AB-BF2D-AB678AF0C027}"/>
              </a:ext>
            </a:extLst>
          </p:cNvPr>
          <p:cNvSpPr>
            <a:spLocks noGrp="1"/>
          </p:cNvSpPr>
          <p:nvPr>
            <p:ph type="ftr" sz="quarter" idx="11"/>
          </p:nvPr>
        </p:nvSpPr>
        <p:spPr>
          <a:xfrm>
            <a:off x="265703" y="8475134"/>
            <a:ext cx="3694851" cy="486833"/>
          </a:xfrm>
        </p:spPr>
        <p:txBody>
          <a:bodyPr/>
          <a:lstStyle>
            <a:lvl1pPr>
              <a:defRPr>
                <a:solidFill>
                  <a:schemeClr val="bg1"/>
                </a:solidFill>
              </a:defRPr>
            </a:lvl1pPr>
          </a:lstStyle>
          <a:p>
            <a:pPr>
              <a:defRPr/>
            </a:pPr>
            <a:r>
              <a:rPr lang="en-US"/>
              <a:t>Presentation title</a:t>
            </a:r>
          </a:p>
        </p:txBody>
      </p:sp>
      <p:sp>
        <p:nvSpPr>
          <p:cNvPr id="3" name="Content Placeholder 2">
            <a:extLst>
              <a:ext uri="{FF2B5EF4-FFF2-40B4-BE49-F238E27FC236}">
                <a16:creationId xmlns:a16="http://schemas.microsoft.com/office/drawing/2014/main" id="{99D33DA1-34CB-434E-99AF-EA31D28A1941}"/>
              </a:ext>
            </a:extLst>
          </p:cNvPr>
          <p:cNvSpPr>
            <a:spLocks noGrp="1"/>
          </p:cNvSpPr>
          <p:nvPr>
            <p:ph sz="quarter" idx="14" hasCustomPrompt="1"/>
          </p:nvPr>
        </p:nvSpPr>
        <p:spPr>
          <a:xfrm>
            <a:off x="4402667" y="1168400"/>
            <a:ext cx="11476567" cy="6333067"/>
          </a:xfrm>
        </p:spPr>
        <p:txBody>
          <a:bodyPr/>
          <a:lstStyle>
            <a:lvl1pPr>
              <a:defRPr/>
            </a:lvl1pPr>
          </a:lstStyle>
          <a:p>
            <a:pPr lvl="0"/>
            <a:r>
              <a:rPr lang="en-US"/>
              <a:t>Click to add content</a:t>
            </a:r>
          </a:p>
        </p:txBody>
      </p:sp>
      <p:sp>
        <p:nvSpPr>
          <p:cNvPr id="14" name="Date Placeholder 3">
            <a:extLst>
              <a:ext uri="{FF2B5EF4-FFF2-40B4-BE49-F238E27FC236}">
                <a16:creationId xmlns:a16="http://schemas.microsoft.com/office/drawing/2014/main" id="{DB48D9BB-04DF-4542-8DF6-C4C78753805D}"/>
              </a:ext>
            </a:extLst>
          </p:cNvPr>
          <p:cNvSpPr>
            <a:spLocks noGrp="1"/>
          </p:cNvSpPr>
          <p:nvPr>
            <p:ph type="dt" sz="half" idx="10"/>
          </p:nvPr>
        </p:nvSpPr>
        <p:spPr>
          <a:xfrm>
            <a:off x="9351264" y="8473441"/>
            <a:ext cx="5803392" cy="486833"/>
          </a:xfrm>
        </p:spPr>
        <p:txBody>
          <a:bodyPr/>
          <a:lstStyle>
            <a:lvl1pPr>
              <a:defRPr/>
            </a:lvl1pPr>
          </a:lstStyle>
          <a:p>
            <a:pPr>
              <a:defRPr/>
            </a:pPr>
            <a:r>
              <a:rPr lang="en-US">
                <a:solidFill>
                  <a:prstClr val="black"/>
                </a:solidFill>
              </a:rPr>
              <a:t>20XX</a:t>
            </a:r>
          </a:p>
        </p:txBody>
      </p:sp>
      <p:sp>
        <p:nvSpPr>
          <p:cNvPr id="15" name="Slide Number Placeholder 5">
            <a:extLst>
              <a:ext uri="{FF2B5EF4-FFF2-40B4-BE49-F238E27FC236}">
                <a16:creationId xmlns:a16="http://schemas.microsoft.com/office/drawing/2014/main" id="{F22742E1-6009-4FFB-A391-37B987F53002}"/>
              </a:ext>
            </a:extLst>
          </p:cNvPr>
          <p:cNvSpPr>
            <a:spLocks noGrp="1"/>
          </p:cNvSpPr>
          <p:nvPr>
            <p:ph type="sldNum" sz="quarter" idx="12"/>
          </p:nvPr>
        </p:nvSpPr>
        <p:spPr>
          <a:xfrm>
            <a:off x="15154656" y="8475134"/>
            <a:ext cx="841248" cy="486833"/>
          </a:xfrm>
        </p:spPr>
        <p:txBody>
          <a:bodyPr/>
          <a:lstStyle/>
          <a:p>
            <a:pPr defTabSz="1219170">
              <a:defRPr/>
            </a:pPr>
            <a:fld id="{06B786C7-B8F9-4072-AAAA-17258464D730}" type="slidenum">
              <a:rPr lang="en-US" smtClean="0">
                <a:solidFill>
                  <a:prstClr val="black"/>
                </a:solidFill>
              </a:rPr>
              <a:pPr defTabSz="1219170">
                <a:defRPr/>
              </a:pPr>
              <a:t>‹#›</a:t>
            </a:fld>
            <a:endParaRPr lang="en-US">
              <a:solidFill>
                <a:prstClr val="black"/>
              </a:solidFill>
            </a:endParaRPr>
          </a:p>
        </p:txBody>
      </p:sp>
    </p:spTree>
    <p:extLst>
      <p:ext uri="{BB962C8B-B14F-4D97-AF65-F5344CB8AC3E}">
        <p14:creationId xmlns:p14="http://schemas.microsoft.com/office/powerpoint/2010/main" val="117242088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3FEABB-56CC-491D-830B-02C0466DABB6}"/>
              </a:ext>
              <a:ext uri="{C183D7F6-B498-43B3-948B-1728B52AA6E4}">
                <adec:decorative xmlns:adec="http://schemas.microsoft.com/office/drawing/2017/decorative" val="1"/>
              </a:ext>
            </a:extLst>
          </p:cNvPr>
          <p:cNvSpPr/>
          <p:nvPr userDrawn="1"/>
        </p:nvSpPr>
        <p:spPr>
          <a:xfrm>
            <a:off x="0" y="0"/>
            <a:ext cx="4064000" cy="914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34F3EF5A-453C-4D68-BA86-2FB1DE61C17C}"/>
              </a:ext>
            </a:extLst>
          </p:cNvPr>
          <p:cNvSpPr>
            <a:spLocks noGrp="1"/>
          </p:cNvSpPr>
          <p:nvPr>
            <p:ph type="title" hasCustomPrompt="1"/>
          </p:nvPr>
        </p:nvSpPr>
        <p:spPr>
          <a:xfrm>
            <a:off x="442384" y="1329267"/>
            <a:ext cx="3179233" cy="6595533"/>
          </a:xfrm>
        </p:spPr>
        <p:txBody>
          <a:bodyPr/>
          <a:lstStyle>
            <a:lvl1pPr>
              <a:lnSpc>
                <a:spcPct val="100000"/>
              </a:lnSpc>
              <a:defRPr spc="-27" baseline="0">
                <a:solidFill>
                  <a:schemeClr val="bg1"/>
                </a:solidFill>
              </a:defRPr>
            </a:lvl1pPr>
          </a:lstStyle>
          <a:p>
            <a:r>
              <a:rPr lang="en-US"/>
              <a:t>Click  to add text</a:t>
            </a:r>
          </a:p>
        </p:txBody>
      </p:sp>
      <p:sp>
        <p:nvSpPr>
          <p:cNvPr id="9" name="Footer Placeholder 4">
            <a:extLst>
              <a:ext uri="{FF2B5EF4-FFF2-40B4-BE49-F238E27FC236}">
                <a16:creationId xmlns:a16="http://schemas.microsoft.com/office/drawing/2014/main" id="{59321BA0-41E1-404D-9063-DF281D1865F3}"/>
              </a:ext>
            </a:extLst>
          </p:cNvPr>
          <p:cNvSpPr>
            <a:spLocks noGrp="1"/>
          </p:cNvSpPr>
          <p:nvPr>
            <p:ph type="ftr" sz="quarter" idx="11"/>
          </p:nvPr>
        </p:nvSpPr>
        <p:spPr>
          <a:xfrm>
            <a:off x="265703" y="8475134"/>
            <a:ext cx="3694851" cy="486833"/>
          </a:xfrm>
        </p:spPr>
        <p:txBody>
          <a:bodyPr/>
          <a:lstStyle>
            <a:lvl1pPr>
              <a:defRPr>
                <a:solidFill>
                  <a:schemeClr val="bg1"/>
                </a:solidFill>
              </a:defRPr>
            </a:lvl1pPr>
          </a:lstStyle>
          <a:p>
            <a:pPr>
              <a:defRPr/>
            </a:pPr>
            <a:r>
              <a:rPr lang="en-US"/>
              <a:t>Presentation title</a:t>
            </a:r>
          </a:p>
        </p:txBody>
      </p:sp>
      <p:sp>
        <p:nvSpPr>
          <p:cNvPr id="3" name="Content Placeholder 2">
            <a:extLst>
              <a:ext uri="{FF2B5EF4-FFF2-40B4-BE49-F238E27FC236}">
                <a16:creationId xmlns:a16="http://schemas.microsoft.com/office/drawing/2014/main" id="{3671CEA4-8F84-4893-8A45-28DB0AE2068C}"/>
              </a:ext>
            </a:extLst>
          </p:cNvPr>
          <p:cNvSpPr>
            <a:spLocks noGrp="1"/>
          </p:cNvSpPr>
          <p:nvPr>
            <p:ph sz="quarter" idx="14" hasCustomPrompt="1"/>
          </p:nvPr>
        </p:nvSpPr>
        <p:spPr>
          <a:xfrm>
            <a:off x="4563534" y="1329268"/>
            <a:ext cx="11156951" cy="6060017"/>
          </a:xfrm>
        </p:spPr>
        <p:txBody>
          <a:bodyPr/>
          <a:lstStyle>
            <a:lvl1pPr>
              <a:defRPr/>
            </a:lvl1pPr>
          </a:lstStyle>
          <a:p>
            <a:pPr lvl="0"/>
            <a:r>
              <a:rPr lang="en-US"/>
              <a:t>Click to add content</a:t>
            </a:r>
          </a:p>
        </p:txBody>
      </p:sp>
      <p:sp>
        <p:nvSpPr>
          <p:cNvPr id="10" name="Date Placeholder 3">
            <a:extLst>
              <a:ext uri="{FF2B5EF4-FFF2-40B4-BE49-F238E27FC236}">
                <a16:creationId xmlns:a16="http://schemas.microsoft.com/office/drawing/2014/main" id="{C99D2EA6-8453-4240-88D1-460E269D8884}"/>
              </a:ext>
            </a:extLst>
          </p:cNvPr>
          <p:cNvSpPr>
            <a:spLocks noGrp="1"/>
          </p:cNvSpPr>
          <p:nvPr>
            <p:ph type="dt" sz="half" idx="10"/>
          </p:nvPr>
        </p:nvSpPr>
        <p:spPr>
          <a:xfrm>
            <a:off x="9351264" y="8473441"/>
            <a:ext cx="5803392" cy="486833"/>
          </a:xfrm>
        </p:spPr>
        <p:txBody>
          <a:bodyPr/>
          <a:lstStyle>
            <a:lvl1pPr>
              <a:defRPr/>
            </a:lvl1pPr>
          </a:lstStyle>
          <a:p>
            <a:pPr>
              <a:defRPr/>
            </a:pPr>
            <a:r>
              <a:rPr lang="en-US">
                <a:solidFill>
                  <a:prstClr val="black"/>
                </a:solidFill>
              </a:rPr>
              <a:t>20XX</a:t>
            </a:r>
          </a:p>
        </p:txBody>
      </p:sp>
      <p:sp>
        <p:nvSpPr>
          <p:cNvPr id="11" name="Slide Number Placeholder 5">
            <a:extLst>
              <a:ext uri="{FF2B5EF4-FFF2-40B4-BE49-F238E27FC236}">
                <a16:creationId xmlns:a16="http://schemas.microsoft.com/office/drawing/2014/main" id="{02DD4984-9B40-488F-B903-2E0419551F49}"/>
              </a:ext>
            </a:extLst>
          </p:cNvPr>
          <p:cNvSpPr>
            <a:spLocks noGrp="1"/>
          </p:cNvSpPr>
          <p:nvPr>
            <p:ph type="sldNum" sz="quarter" idx="12"/>
          </p:nvPr>
        </p:nvSpPr>
        <p:spPr>
          <a:xfrm>
            <a:off x="15154656" y="8475134"/>
            <a:ext cx="841248" cy="486833"/>
          </a:xfrm>
        </p:spPr>
        <p:txBody>
          <a:bodyPr/>
          <a:lstStyle/>
          <a:p>
            <a:pPr defTabSz="1219170">
              <a:defRPr/>
            </a:pPr>
            <a:fld id="{06B786C7-B8F9-4072-AAAA-17258464D730}" type="slidenum">
              <a:rPr lang="en-US" smtClean="0">
                <a:solidFill>
                  <a:prstClr val="black"/>
                </a:solidFill>
              </a:rPr>
              <a:pPr defTabSz="1219170">
                <a:defRPr/>
              </a:pPr>
              <a:t>‹#›</a:t>
            </a:fld>
            <a:endParaRPr lang="en-US">
              <a:solidFill>
                <a:prstClr val="black"/>
              </a:solidFill>
            </a:endParaRPr>
          </a:p>
        </p:txBody>
      </p:sp>
    </p:spTree>
    <p:extLst>
      <p:ext uri="{BB962C8B-B14F-4D97-AF65-F5344CB8AC3E}">
        <p14:creationId xmlns:p14="http://schemas.microsoft.com/office/powerpoint/2010/main" val="323463277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6" name="Picture Placeholder 22">
            <a:extLst>
              <a:ext uri="{FF2B5EF4-FFF2-40B4-BE49-F238E27FC236}">
                <a16:creationId xmlns:a16="http://schemas.microsoft.com/office/drawing/2014/main" id="{AD3C5B21-C400-4C50-8684-59543CDC43F2}"/>
              </a:ext>
            </a:extLst>
          </p:cNvPr>
          <p:cNvSpPr>
            <a:spLocks noGrp="1"/>
          </p:cNvSpPr>
          <p:nvPr>
            <p:ph type="pic" sz="quarter" idx="13" hasCustomPrompt="1"/>
          </p:nvPr>
        </p:nvSpPr>
        <p:spPr>
          <a:xfrm>
            <a:off x="-3" y="0"/>
            <a:ext cx="16256000" cy="9144000"/>
          </a:xfrm>
          <a:noFill/>
        </p:spPr>
        <p:txBody>
          <a:bodyPr/>
          <a:lstStyle>
            <a:lvl1pPr marL="0" indent="0" algn="ctr">
              <a:buNone/>
              <a:defRPr/>
            </a:lvl1pPr>
          </a:lstStyle>
          <a:p>
            <a:r>
              <a:rPr lang="en-US"/>
              <a:t>Click to add photo</a:t>
            </a:r>
          </a:p>
        </p:txBody>
      </p:sp>
      <p:sp>
        <p:nvSpPr>
          <p:cNvPr id="17" name="Title 1">
            <a:extLst>
              <a:ext uri="{FF2B5EF4-FFF2-40B4-BE49-F238E27FC236}">
                <a16:creationId xmlns:a16="http://schemas.microsoft.com/office/drawing/2014/main" id="{F81B040C-8943-4433-BFE9-AFB1F7C9ED4F}"/>
              </a:ext>
            </a:extLst>
          </p:cNvPr>
          <p:cNvSpPr>
            <a:spLocks noGrp="1"/>
          </p:cNvSpPr>
          <p:nvPr>
            <p:ph type="ctrTitle"/>
          </p:nvPr>
        </p:nvSpPr>
        <p:spPr>
          <a:xfrm>
            <a:off x="1570181" y="-2"/>
            <a:ext cx="14685819" cy="5467929"/>
          </a:xfrm>
          <a:gradFill>
            <a:gsLst>
              <a:gs pos="77000">
                <a:srgbClr val="000000">
                  <a:alpha val="30000"/>
                </a:srgbClr>
              </a:gs>
              <a:gs pos="38000">
                <a:srgbClr val="000000">
                  <a:alpha val="20000"/>
                </a:srgbClr>
              </a:gs>
              <a:gs pos="0">
                <a:srgbClr val="000000">
                  <a:alpha val="0"/>
                </a:srgbClr>
              </a:gs>
              <a:gs pos="20000">
                <a:srgbClr val="000000">
                  <a:alpha val="0"/>
                </a:srgbClr>
              </a:gs>
              <a:gs pos="100000">
                <a:srgbClr val="000000">
                  <a:alpha val="30000"/>
                </a:srgbClr>
              </a:gs>
            </a:gsLst>
            <a:lin ang="21594000" scaled="0"/>
          </a:gradFill>
        </p:spPr>
        <p:txBody>
          <a:bodyPr rIns="731520">
            <a:normAutofit/>
          </a:bodyPr>
          <a:lstStyle>
            <a:lvl1pPr algn="r">
              <a:defRPr sz="8000">
                <a:solidFill>
                  <a:schemeClr val="bg1"/>
                </a:solidFill>
              </a:defRPr>
            </a:lvl1pPr>
          </a:lstStyle>
          <a:p>
            <a:pPr algn="r"/>
            <a:r>
              <a:rPr lang="en-US">
                <a:solidFill>
                  <a:srgbClr val="FFFFFF"/>
                </a:solidFill>
                <a:effectLst>
                  <a:outerShdw blurRad="38100" dist="38100" dir="2700000" algn="tl">
                    <a:srgbClr val="000000">
                      <a:alpha val="43137"/>
                    </a:srgbClr>
                  </a:outerShdw>
                </a:effectLst>
              </a:rPr>
              <a:t>Click to edit Master title style</a:t>
            </a:r>
          </a:p>
        </p:txBody>
      </p:sp>
      <p:sp>
        <p:nvSpPr>
          <p:cNvPr id="18" name="Subtitle 2">
            <a:extLst>
              <a:ext uri="{FF2B5EF4-FFF2-40B4-BE49-F238E27FC236}">
                <a16:creationId xmlns:a16="http://schemas.microsoft.com/office/drawing/2014/main" id="{741A6711-44B3-4723-90E5-802B2DBD8616}"/>
              </a:ext>
            </a:extLst>
          </p:cNvPr>
          <p:cNvSpPr>
            <a:spLocks noGrp="1"/>
          </p:cNvSpPr>
          <p:nvPr>
            <p:ph type="subTitle" idx="1"/>
          </p:nvPr>
        </p:nvSpPr>
        <p:spPr>
          <a:xfrm>
            <a:off x="4322618" y="5452875"/>
            <a:ext cx="11933380" cy="3728755"/>
          </a:xfrm>
          <a:gradFill>
            <a:gsLst>
              <a:gs pos="77000">
                <a:srgbClr val="000000">
                  <a:alpha val="30000"/>
                </a:srgbClr>
              </a:gs>
              <a:gs pos="33000">
                <a:srgbClr val="000000">
                  <a:alpha val="20000"/>
                </a:srgbClr>
              </a:gs>
              <a:gs pos="0">
                <a:srgbClr val="000000">
                  <a:alpha val="0"/>
                </a:srgbClr>
              </a:gs>
              <a:gs pos="100000">
                <a:srgbClr val="000000">
                  <a:alpha val="30000"/>
                </a:srgbClr>
              </a:gs>
            </a:gsLst>
            <a:lin ang="21594000" scaled="0"/>
          </a:gradFill>
        </p:spPr>
        <p:txBody>
          <a:bodyPr tIns="640080" rIns="731520" anchor="t">
            <a:normAutofit/>
          </a:bodyPr>
          <a:lstStyle>
            <a:lvl1pPr marL="0" indent="0" algn="r">
              <a:buNone/>
              <a:defRPr sz="3733" b="1" baseline="0">
                <a:solidFill>
                  <a:schemeClr val="bg1"/>
                </a:solidFill>
              </a:defRPr>
            </a:lvl1pPr>
          </a:lstStyle>
          <a:p>
            <a:pPr algn="r"/>
            <a:r>
              <a:rPr lang="en-US">
                <a:solidFill>
                  <a:srgbClr val="FFFFFF"/>
                </a:solidFill>
                <a:effectLst>
                  <a:outerShdw blurRad="38100" dist="38100" dir="2700000" algn="tl">
                    <a:srgbClr val="000000">
                      <a:alpha val="43137"/>
                    </a:srgbClr>
                  </a:outerShdw>
                </a:effectLst>
              </a:rPr>
              <a:t>Click to edit Master subtitle style</a:t>
            </a:r>
          </a:p>
        </p:txBody>
      </p:sp>
      <p:sp>
        <p:nvSpPr>
          <p:cNvPr id="19" name="Footer Placeholder 4">
            <a:extLst>
              <a:ext uri="{FF2B5EF4-FFF2-40B4-BE49-F238E27FC236}">
                <a16:creationId xmlns:a16="http://schemas.microsoft.com/office/drawing/2014/main" id="{B79A2161-66FE-4C11-AD83-5824307CBD6F}"/>
              </a:ext>
            </a:extLst>
          </p:cNvPr>
          <p:cNvSpPr>
            <a:spLocks noGrp="1"/>
          </p:cNvSpPr>
          <p:nvPr>
            <p:ph type="ftr" sz="quarter" idx="11"/>
          </p:nvPr>
        </p:nvSpPr>
        <p:spPr>
          <a:xfrm>
            <a:off x="268224" y="8475134"/>
            <a:ext cx="6449568" cy="486833"/>
          </a:xfrm>
        </p:spPr>
        <p:txBody>
          <a:bodyPr/>
          <a:lstStyle>
            <a:lvl1pPr>
              <a:defRPr>
                <a:solidFill>
                  <a:schemeClr val="bg1"/>
                </a:solidFill>
              </a:defRPr>
            </a:lvl1pPr>
          </a:lstStyle>
          <a:p>
            <a:pPr>
              <a:defRPr/>
            </a:pPr>
            <a:r>
              <a:rPr lang="en-US">
                <a:effectLst>
                  <a:outerShdw blurRad="38100" dist="38100" dir="2700000" algn="tl">
                    <a:srgbClr val="000000">
                      <a:alpha val="43137"/>
                    </a:srgbClr>
                  </a:outerShdw>
                </a:effectLst>
              </a:rPr>
              <a:t>Presentation title</a:t>
            </a:r>
          </a:p>
        </p:txBody>
      </p:sp>
      <p:sp>
        <p:nvSpPr>
          <p:cNvPr id="20" name="Date Placeholder 3">
            <a:extLst>
              <a:ext uri="{FF2B5EF4-FFF2-40B4-BE49-F238E27FC236}">
                <a16:creationId xmlns:a16="http://schemas.microsoft.com/office/drawing/2014/main" id="{91399727-F37D-4748-90E8-B5B6F5312FF1}"/>
              </a:ext>
            </a:extLst>
          </p:cNvPr>
          <p:cNvSpPr>
            <a:spLocks noGrp="1"/>
          </p:cNvSpPr>
          <p:nvPr>
            <p:ph type="dt" sz="half" idx="10"/>
          </p:nvPr>
        </p:nvSpPr>
        <p:spPr>
          <a:xfrm>
            <a:off x="9351264" y="8473441"/>
            <a:ext cx="5803392" cy="486833"/>
          </a:xfrm>
        </p:spPr>
        <p:txBody>
          <a:bodyPr/>
          <a:lstStyle>
            <a:lvl1pPr>
              <a:defRPr>
                <a:solidFill>
                  <a:schemeClr val="bg1"/>
                </a:solidFill>
              </a:defRPr>
            </a:lvl1pPr>
          </a:lstStyle>
          <a:p>
            <a:pPr>
              <a:defRPr/>
            </a:pPr>
            <a:r>
              <a:rPr lang="en-US">
                <a:effectLst>
                  <a:outerShdw blurRad="38100" dist="38100" dir="2700000" algn="tl">
                    <a:srgbClr val="000000">
                      <a:alpha val="43137"/>
                    </a:srgbClr>
                  </a:outerShdw>
                </a:effectLst>
              </a:rPr>
              <a:t>20XX</a:t>
            </a:r>
          </a:p>
        </p:txBody>
      </p:sp>
      <p:sp>
        <p:nvSpPr>
          <p:cNvPr id="21" name="Slide Number Placeholder 5">
            <a:extLst>
              <a:ext uri="{FF2B5EF4-FFF2-40B4-BE49-F238E27FC236}">
                <a16:creationId xmlns:a16="http://schemas.microsoft.com/office/drawing/2014/main" id="{B9DE4FD1-0950-4A6A-8167-F0E9C622D106}"/>
              </a:ext>
            </a:extLst>
          </p:cNvPr>
          <p:cNvSpPr>
            <a:spLocks noGrp="1"/>
          </p:cNvSpPr>
          <p:nvPr>
            <p:ph type="sldNum" sz="quarter" idx="12"/>
          </p:nvPr>
        </p:nvSpPr>
        <p:spPr>
          <a:xfrm>
            <a:off x="15154656" y="8475134"/>
            <a:ext cx="841248" cy="486833"/>
          </a:xfrm>
        </p:spPr>
        <p:txBody>
          <a:bodyPr/>
          <a:lstStyle>
            <a:lvl1pPr>
              <a:defRPr>
                <a:solidFill>
                  <a:schemeClr val="bg1"/>
                </a:solidFill>
              </a:defRPr>
            </a:lvl1pPr>
          </a:lstStyle>
          <a:p>
            <a:pPr>
              <a:defRPr/>
            </a:pPr>
            <a:fld id="{CD6D940D-6D44-4DF9-9322-B4B11F7EDCD0}" type="slidenum">
              <a:rPr lang="en-US" smtClean="0">
                <a:effectLst>
                  <a:outerShdw blurRad="38100" dist="38100" dir="2700000" algn="tl">
                    <a:srgbClr val="000000">
                      <a:alpha val="43137"/>
                    </a:srgbClr>
                  </a:outerShdw>
                </a:effectLst>
              </a:rPr>
              <a:pPr>
                <a:defRPr/>
              </a:pPr>
              <a:t>‹#›</a:t>
            </a:fld>
            <a:endParaRPr lang="en-US">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043781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A42DEE-636F-4A79-B56A-5AF989E1FDC5}"/>
              </a:ext>
              <a:ext uri="{C183D7F6-B498-43B3-948B-1728B52AA6E4}">
                <adec:decorative xmlns:adec="http://schemas.microsoft.com/office/drawing/2017/decorative" val="1"/>
              </a:ext>
            </a:extLst>
          </p:cNvPr>
          <p:cNvSpPr/>
          <p:nvPr userDrawn="1"/>
        </p:nvSpPr>
        <p:spPr>
          <a:xfrm>
            <a:off x="0" y="1"/>
            <a:ext cx="16256000" cy="1533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B75C9195-04C9-4D9A-B613-44A5F5900DBD}"/>
              </a:ext>
            </a:extLst>
          </p:cNvPr>
          <p:cNvSpPr>
            <a:spLocks noGrp="1"/>
          </p:cNvSpPr>
          <p:nvPr>
            <p:ph type="title" hasCustomPrompt="1"/>
          </p:nvPr>
        </p:nvSpPr>
        <p:spPr>
          <a:xfrm>
            <a:off x="1337312" y="259711"/>
            <a:ext cx="12561569" cy="1025991"/>
          </a:xfrm>
        </p:spPr>
        <p:txBody>
          <a:bodyPr anchor="ctr"/>
          <a:lstStyle>
            <a:lvl1pPr>
              <a:lnSpc>
                <a:spcPct val="100000"/>
              </a:lnSpc>
              <a:defRPr spc="-27" baseline="0">
                <a:solidFill>
                  <a:schemeClr val="bg1"/>
                </a:solidFill>
              </a:defRPr>
            </a:lvl1pPr>
          </a:lstStyle>
          <a:p>
            <a:r>
              <a:rPr lang="en-US"/>
              <a:t>Click to add title</a:t>
            </a:r>
          </a:p>
        </p:txBody>
      </p:sp>
      <p:sp>
        <p:nvSpPr>
          <p:cNvPr id="8" name="Content Placeholder 7">
            <a:extLst>
              <a:ext uri="{FF2B5EF4-FFF2-40B4-BE49-F238E27FC236}">
                <a16:creationId xmlns:a16="http://schemas.microsoft.com/office/drawing/2014/main" id="{4C5A662A-E279-494E-8389-ADC6E870E38D}"/>
              </a:ext>
            </a:extLst>
          </p:cNvPr>
          <p:cNvSpPr>
            <a:spLocks noGrp="1"/>
          </p:cNvSpPr>
          <p:nvPr>
            <p:ph sz="quarter" idx="14" hasCustomPrompt="1"/>
          </p:nvPr>
        </p:nvSpPr>
        <p:spPr>
          <a:xfrm>
            <a:off x="1242485" y="2260601"/>
            <a:ext cx="13771033" cy="5753100"/>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1420B3F9-9DEF-4500-91D7-25F0B5E91FBF}"/>
              </a:ext>
            </a:extLst>
          </p:cNvPr>
          <p:cNvSpPr>
            <a:spLocks noGrp="1"/>
          </p:cNvSpPr>
          <p:nvPr>
            <p:ph type="ftr" sz="quarter" idx="11"/>
          </p:nvPr>
        </p:nvSpPr>
        <p:spPr>
          <a:xfrm>
            <a:off x="268224" y="8475134"/>
            <a:ext cx="6449568" cy="486833"/>
          </a:xfrm>
        </p:spPr>
        <p:txBody>
          <a:bodyPr/>
          <a:lstStyle>
            <a:lvl1pPr>
              <a:defRPr/>
            </a:lvl1pPr>
          </a:lstStyle>
          <a:p>
            <a:r>
              <a:rPr lang="en-US">
                <a:solidFill>
                  <a:prstClr val="black"/>
                </a:solidFill>
              </a:rPr>
              <a:t>Presentation title</a:t>
            </a:r>
          </a:p>
        </p:txBody>
      </p:sp>
      <p:sp>
        <p:nvSpPr>
          <p:cNvPr id="5" name="Date Placeholder 3">
            <a:extLst>
              <a:ext uri="{FF2B5EF4-FFF2-40B4-BE49-F238E27FC236}">
                <a16:creationId xmlns:a16="http://schemas.microsoft.com/office/drawing/2014/main" id="{05E504E9-EAD2-4BE5-9736-CED43FF24552}"/>
              </a:ext>
            </a:extLst>
          </p:cNvPr>
          <p:cNvSpPr>
            <a:spLocks noGrp="1"/>
          </p:cNvSpPr>
          <p:nvPr>
            <p:ph type="dt" sz="half" idx="10"/>
          </p:nvPr>
        </p:nvSpPr>
        <p:spPr>
          <a:xfrm>
            <a:off x="9351264" y="8473441"/>
            <a:ext cx="5803392" cy="486833"/>
          </a:xfrm>
        </p:spPr>
        <p:txBody>
          <a:bodyPr/>
          <a:lstStyle>
            <a:lvl1pPr>
              <a:defRPr/>
            </a:lvl1pPr>
          </a:lstStyle>
          <a:p>
            <a:pPr>
              <a:defRPr/>
            </a:pPr>
            <a:r>
              <a:rPr lang="en-US">
                <a:solidFill>
                  <a:prstClr val="black"/>
                </a:solidFill>
              </a:rPr>
              <a:t>20XX</a:t>
            </a:r>
          </a:p>
        </p:txBody>
      </p:sp>
      <p:sp>
        <p:nvSpPr>
          <p:cNvPr id="6" name="Slide Number Placeholder 5">
            <a:extLst>
              <a:ext uri="{FF2B5EF4-FFF2-40B4-BE49-F238E27FC236}">
                <a16:creationId xmlns:a16="http://schemas.microsoft.com/office/drawing/2014/main" id="{8C3EB613-AF5E-423F-A78B-94F856BF646A}"/>
              </a:ext>
            </a:extLst>
          </p:cNvPr>
          <p:cNvSpPr>
            <a:spLocks noGrp="1"/>
          </p:cNvSpPr>
          <p:nvPr>
            <p:ph type="sldNum" sz="quarter" idx="12"/>
          </p:nvPr>
        </p:nvSpPr>
        <p:spPr>
          <a:xfrm>
            <a:off x="15154656" y="8475134"/>
            <a:ext cx="841248" cy="486833"/>
          </a:xfrm>
        </p:spPr>
        <p:txBody>
          <a:bodyPr/>
          <a:lstStyle/>
          <a:p>
            <a:pPr defTabSz="1219170">
              <a:defRPr/>
            </a:pPr>
            <a:fld id="{06B786C7-B8F9-4072-AAAA-17258464D730}" type="slidenum">
              <a:rPr lang="en-US" smtClean="0">
                <a:solidFill>
                  <a:prstClr val="black"/>
                </a:solidFill>
              </a:rPr>
              <a:pPr defTabSz="1219170">
                <a:defRPr/>
              </a:pPr>
              <a:t>‹#›</a:t>
            </a:fld>
            <a:endParaRPr lang="en-US">
              <a:solidFill>
                <a:prstClr val="black"/>
              </a:solidFill>
            </a:endParaRPr>
          </a:p>
        </p:txBody>
      </p:sp>
    </p:spTree>
    <p:extLst>
      <p:ext uri="{BB962C8B-B14F-4D97-AF65-F5344CB8AC3E}">
        <p14:creationId xmlns:p14="http://schemas.microsoft.com/office/powerpoint/2010/main" val="196712561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F922A0-5527-4314-A2EA-E5CF34EF9434}"/>
              </a:ext>
              <a:ext uri="{C183D7F6-B498-43B3-948B-1728B52AA6E4}">
                <adec:decorative xmlns:adec="http://schemas.microsoft.com/office/drawing/2017/decorative" val="1"/>
              </a:ext>
            </a:extLst>
          </p:cNvPr>
          <p:cNvSpPr/>
          <p:nvPr userDrawn="1"/>
        </p:nvSpPr>
        <p:spPr>
          <a:xfrm>
            <a:off x="0" y="1"/>
            <a:ext cx="16256000" cy="1533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96EC4CB6-956E-48EB-86AC-B40D89D74215}"/>
              </a:ext>
            </a:extLst>
          </p:cNvPr>
          <p:cNvSpPr>
            <a:spLocks noGrp="1"/>
          </p:cNvSpPr>
          <p:nvPr>
            <p:ph type="title" hasCustomPrompt="1"/>
          </p:nvPr>
        </p:nvSpPr>
        <p:spPr>
          <a:xfrm>
            <a:off x="1334346" y="259711"/>
            <a:ext cx="13363788" cy="1014523"/>
          </a:xfrm>
        </p:spPr>
        <p:txBody>
          <a:bodyPr anchor="ctr"/>
          <a:lstStyle>
            <a:lvl1pPr>
              <a:lnSpc>
                <a:spcPct val="100000"/>
              </a:lnSpc>
              <a:defRPr spc="-27" baseline="0">
                <a:solidFill>
                  <a:schemeClr val="bg1"/>
                </a:solidFill>
              </a:defRPr>
            </a:lvl1pPr>
          </a:lstStyle>
          <a:p>
            <a:r>
              <a:rPr lang="en-US"/>
              <a:t>Click to add title</a:t>
            </a:r>
          </a:p>
        </p:txBody>
      </p:sp>
      <p:sp>
        <p:nvSpPr>
          <p:cNvPr id="9" name="Content Placeholder 8">
            <a:extLst>
              <a:ext uri="{FF2B5EF4-FFF2-40B4-BE49-F238E27FC236}">
                <a16:creationId xmlns:a16="http://schemas.microsoft.com/office/drawing/2014/main" id="{13FA4250-BD33-40AE-934A-A473029C5CA5}"/>
              </a:ext>
            </a:extLst>
          </p:cNvPr>
          <p:cNvSpPr>
            <a:spLocks noGrp="1"/>
          </p:cNvSpPr>
          <p:nvPr>
            <p:ph sz="quarter" idx="14" hasCustomPrompt="1"/>
          </p:nvPr>
        </p:nvSpPr>
        <p:spPr>
          <a:xfrm>
            <a:off x="861483" y="2080684"/>
            <a:ext cx="14533035" cy="5789083"/>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771E7CA1-3FAA-4961-8BAC-93AB2EF6526B}"/>
              </a:ext>
            </a:extLst>
          </p:cNvPr>
          <p:cNvSpPr>
            <a:spLocks noGrp="1"/>
          </p:cNvSpPr>
          <p:nvPr>
            <p:ph type="ftr" sz="quarter" idx="11"/>
          </p:nvPr>
        </p:nvSpPr>
        <p:spPr>
          <a:xfrm>
            <a:off x="268224" y="8475134"/>
            <a:ext cx="6449568" cy="486833"/>
          </a:xfrm>
        </p:spPr>
        <p:txBody>
          <a:bodyPr/>
          <a:lstStyle>
            <a:lvl1pPr>
              <a:defRPr/>
            </a:lvl1pPr>
          </a:lstStyle>
          <a:p>
            <a:r>
              <a:rPr lang="en-US">
                <a:solidFill>
                  <a:prstClr val="black"/>
                </a:solidFill>
              </a:rPr>
              <a:t>Presentation title</a:t>
            </a:r>
          </a:p>
        </p:txBody>
      </p:sp>
      <p:sp>
        <p:nvSpPr>
          <p:cNvPr id="5" name="Date Placeholder 3">
            <a:extLst>
              <a:ext uri="{FF2B5EF4-FFF2-40B4-BE49-F238E27FC236}">
                <a16:creationId xmlns:a16="http://schemas.microsoft.com/office/drawing/2014/main" id="{520CC547-8B7E-4C4B-9B2A-04BD498A71C2}"/>
              </a:ext>
            </a:extLst>
          </p:cNvPr>
          <p:cNvSpPr>
            <a:spLocks noGrp="1"/>
          </p:cNvSpPr>
          <p:nvPr>
            <p:ph type="dt" sz="half" idx="10"/>
          </p:nvPr>
        </p:nvSpPr>
        <p:spPr>
          <a:xfrm>
            <a:off x="9351264" y="8473441"/>
            <a:ext cx="5803392" cy="486833"/>
          </a:xfrm>
        </p:spPr>
        <p:txBody>
          <a:bodyPr/>
          <a:lstStyle>
            <a:lvl1pPr>
              <a:defRPr/>
            </a:lvl1pPr>
          </a:lstStyle>
          <a:p>
            <a:pPr>
              <a:defRPr/>
            </a:pPr>
            <a:r>
              <a:rPr lang="en-US">
                <a:solidFill>
                  <a:prstClr val="black"/>
                </a:solidFill>
              </a:rPr>
              <a:t>20XX</a:t>
            </a:r>
          </a:p>
        </p:txBody>
      </p:sp>
      <p:sp>
        <p:nvSpPr>
          <p:cNvPr id="6" name="Slide Number Placeholder 5">
            <a:extLst>
              <a:ext uri="{FF2B5EF4-FFF2-40B4-BE49-F238E27FC236}">
                <a16:creationId xmlns:a16="http://schemas.microsoft.com/office/drawing/2014/main" id="{AD34245B-9DC4-457D-AB68-8E3BBB852943}"/>
              </a:ext>
            </a:extLst>
          </p:cNvPr>
          <p:cNvSpPr>
            <a:spLocks noGrp="1"/>
          </p:cNvSpPr>
          <p:nvPr>
            <p:ph type="sldNum" sz="quarter" idx="12"/>
          </p:nvPr>
        </p:nvSpPr>
        <p:spPr>
          <a:xfrm>
            <a:off x="15154656" y="8475134"/>
            <a:ext cx="841248" cy="486833"/>
          </a:xfrm>
        </p:spPr>
        <p:txBody>
          <a:bodyPr/>
          <a:lstStyle/>
          <a:p>
            <a:pPr defTabSz="1219170">
              <a:defRPr/>
            </a:pPr>
            <a:fld id="{06B786C7-B8F9-4072-AAAA-17258464D730}" type="slidenum">
              <a:rPr lang="en-US" smtClean="0">
                <a:solidFill>
                  <a:prstClr val="black"/>
                </a:solidFill>
              </a:rPr>
              <a:pPr defTabSz="1219170">
                <a:defRPr/>
              </a:pPr>
              <a:t>‹#›</a:t>
            </a:fld>
            <a:endParaRPr lang="en-US">
              <a:solidFill>
                <a:prstClr val="black"/>
              </a:solidFill>
            </a:endParaRPr>
          </a:p>
        </p:txBody>
      </p:sp>
    </p:spTree>
    <p:extLst>
      <p:ext uri="{BB962C8B-B14F-4D97-AF65-F5344CB8AC3E}">
        <p14:creationId xmlns:p14="http://schemas.microsoft.com/office/powerpoint/2010/main" val="2825147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42" r:id="rId12"/>
    <p:sldLayoutId id="2147483743" r:id="rId13"/>
    <p:sldLayoutId id="2147483744" r:id="rId14"/>
    <p:sldLayoutId id="2147483745" r:id="rId15"/>
    <p:sldLayoutId id="2147483746"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9F6C1B-6F37-CE43-80CB-13FD9EE06FB3}"/>
              </a:ext>
            </a:extLst>
          </p:cNvPr>
          <p:cNvSpPr>
            <a:spLocks noGrp="1"/>
          </p:cNvSpPr>
          <p:nvPr>
            <p:ph type="title"/>
          </p:nvPr>
        </p:nvSpPr>
        <p:spPr>
          <a:xfrm>
            <a:off x="1117600" y="486837"/>
            <a:ext cx="14020800"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3E29E7-16A9-6340-9E9F-790043ED9009}"/>
              </a:ext>
            </a:extLst>
          </p:cNvPr>
          <p:cNvSpPr>
            <a:spLocks noGrp="1"/>
          </p:cNvSpPr>
          <p:nvPr>
            <p:ph type="body" idx="1"/>
          </p:nvPr>
        </p:nvSpPr>
        <p:spPr>
          <a:xfrm>
            <a:off x="1117600" y="2434167"/>
            <a:ext cx="14020800"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A31A5E-D10C-0845-A242-397F9C9F2058}"/>
              </a:ext>
            </a:extLst>
          </p:cNvPr>
          <p:cNvSpPr>
            <a:spLocks noGrp="1"/>
          </p:cNvSpPr>
          <p:nvPr>
            <p:ph type="dt" sz="half" idx="2"/>
          </p:nvPr>
        </p:nvSpPr>
        <p:spPr>
          <a:xfrm>
            <a:off x="1117600" y="8475137"/>
            <a:ext cx="365760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65A0D2F0-1F10-854B-834D-FF8C54AAA49C}" type="datetimeFigureOut">
              <a:rPr lang="en-US" smtClean="0"/>
              <a:t>3/12/2026</a:t>
            </a:fld>
            <a:endParaRPr lang="en-US"/>
          </a:p>
        </p:txBody>
      </p:sp>
      <p:sp>
        <p:nvSpPr>
          <p:cNvPr id="5" name="Footer Placeholder 4">
            <a:extLst>
              <a:ext uri="{FF2B5EF4-FFF2-40B4-BE49-F238E27FC236}">
                <a16:creationId xmlns:a16="http://schemas.microsoft.com/office/drawing/2014/main" id="{3D03ACE8-7DC1-FF47-A286-E7FBD724D0BE}"/>
              </a:ext>
            </a:extLst>
          </p:cNvPr>
          <p:cNvSpPr>
            <a:spLocks noGrp="1"/>
          </p:cNvSpPr>
          <p:nvPr>
            <p:ph type="ftr" sz="quarter" idx="3"/>
          </p:nvPr>
        </p:nvSpPr>
        <p:spPr>
          <a:xfrm>
            <a:off x="5384800" y="8475137"/>
            <a:ext cx="5486400"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19C6CA-BF73-CC4A-BED8-DE34849C7D53}"/>
              </a:ext>
            </a:extLst>
          </p:cNvPr>
          <p:cNvSpPr>
            <a:spLocks noGrp="1"/>
          </p:cNvSpPr>
          <p:nvPr>
            <p:ph type="sldNum" sz="quarter" idx="4"/>
          </p:nvPr>
        </p:nvSpPr>
        <p:spPr>
          <a:xfrm>
            <a:off x="11480800" y="8475137"/>
            <a:ext cx="365760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EE1A55DE-D795-7B44-9085-719E51EC44B5}" type="slidenum">
              <a:rPr lang="en-US" smtClean="0"/>
              <a:t>‹#›</a:t>
            </a:fld>
            <a:endParaRPr lang="en-US"/>
          </a:p>
        </p:txBody>
      </p:sp>
    </p:spTree>
    <p:extLst>
      <p:ext uri="{BB962C8B-B14F-4D97-AF65-F5344CB8AC3E}">
        <p14:creationId xmlns:p14="http://schemas.microsoft.com/office/powerpoint/2010/main" val="337675791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1219139"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84" indent="-304784" algn="l" defTabSz="1219139"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54" indent="-304784" algn="l" defTabSz="1219139"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23" indent="-304784" algn="l" defTabSz="1219139"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493" indent="-304784" algn="l" defTabSz="1219139"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063" indent="-304784" algn="l" defTabSz="1219139"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632" indent="-304784" algn="l" defTabSz="1219139"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39"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1" indent="-304784" algn="l" defTabSz="1219139"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39"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39" rtl="0" eaLnBrk="1" latinLnBrk="0" hangingPunct="1">
        <a:defRPr sz="2400" kern="1200">
          <a:solidFill>
            <a:schemeClr val="tx1"/>
          </a:solidFill>
          <a:latin typeface="+mn-lt"/>
          <a:ea typeface="+mn-ea"/>
          <a:cs typeface="+mn-cs"/>
        </a:defRPr>
      </a:lvl1pPr>
      <a:lvl2pPr marL="609570" algn="l" defTabSz="1219139" rtl="0" eaLnBrk="1" latinLnBrk="0" hangingPunct="1">
        <a:defRPr sz="2400" kern="1200">
          <a:solidFill>
            <a:schemeClr val="tx1"/>
          </a:solidFill>
          <a:latin typeface="+mn-lt"/>
          <a:ea typeface="+mn-ea"/>
          <a:cs typeface="+mn-cs"/>
        </a:defRPr>
      </a:lvl2pPr>
      <a:lvl3pPr marL="1219139" algn="l" defTabSz="1219139" rtl="0" eaLnBrk="1" latinLnBrk="0" hangingPunct="1">
        <a:defRPr sz="2400" kern="1200">
          <a:solidFill>
            <a:schemeClr val="tx1"/>
          </a:solidFill>
          <a:latin typeface="+mn-lt"/>
          <a:ea typeface="+mn-ea"/>
          <a:cs typeface="+mn-cs"/>
        </a:defRPr>
      </a:lvl3pPr>
      <a:lvl4pPr marL="1828709" algn="l" defTabSz="1219139" rtl="0" eaLnBrk="1" latinLnBrk="0" hangingPunct="1">
        <a:defRPr sz="2400" kern="1200">
          <a:solidFill>
            <a:schemeClr val="tx1"/>
          </a:solidFill>
          <a:latin typeface="+mn-lt"/>
          <a:ea typeface="+mn-ea"/>
          <a:cs typeface="+mn-cs"/>
        </a:defRPr>
      </a:lvl4pPr>
      <a:lvl5pPr marL="2438278" algn="l" defTabSz="1219139" rtl="0" eaLnBrk="1" latinLnBrk="0" hangingPunct="1">
        <a:defRPr sz="2400" kern="1200">
          <a:solidFill>
            <a:schemeClr val="tx1"/>
          </a:solidFill>
          <a:latin typeface="+mn-lt"/>
          <a:ea typeface="+mn-ea"/>
          <a:cs typeface="+mn-cs"/>
        </a:defRPr>
      </a:lvl5pPr>
      <a:lvl6pPr marL="3047848" algn="l" defTabSz="1219139" rtl="0" eaLnBrk="1" latinLnBrk="0" hangingPunct="1">
        <a:defRPr sz="2400" kern="1200">
          <a:solidFill>
            <a:schemeClr val="tx1"/>
          </a:solidFill>
          <a:latin typeface="+mn-lt"/>
          <a:ea typeface="+mn-ea"/>
          <a:cs typeface="+mn-cs"/>
        </a:defRPr>
      </a:lvl6pPr>
      <a:lvl7pPr marL="3657417" algn="l" defTabSz="1219139" rtl="0" eaLnBrk="1" latinLnBrk="0" hangingPunct="1">
        <a:defRPr sz="2400" kern="1200">
          <a:solidFill>
            <a:schemeClr val="tx1"/>
          </a:solidFill>
          <a:latin typeface="+mn-lt"/>
          <a:ea typeface="+mn-ea"/>
          <a:cs typeface="+mn-cs"/>
        </a:defRPr>
      </a:lvl7pPr>
      <a:lvl8pPr marL="4266987" algn="l" defTabSz="1219139" rtl="0" eaLnBrk="1" latinLnBrk="0" hangingPunct="1">
        <a:defRPr sz="2400" kern="1200">
          <a:solidFill>
            <a:schemeClr val="tx1"/>
          </a:solidFill>
          <a:latin typeface="+mn-lt"/>
          <a:ea typeface="+mn-ea"/>
          <a:cs typeface="+mn-cs"/>
        </a:defRPr>
      </a:lvl8pPr>
      <a:lvl9pPr marL="4876557" algn="l" defTabSz="1219139"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600" y="486834"/>
            <a:ext cx="14020800"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17600" y="2434167"/>
            <a:ext cx="14020800"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17600" y="8475134"/>
            <a:ext cx="365760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EBF7FD12-6061-4796-9080-4C93A7E955FC}" type="datetimeFigureOut">
              <a:rPr lang="en-GB" smtClean="0"/>
              <a:t>12/03/2026</a:t>
            </a:fld>
            <a:endParaRPr lang="en-GB"/>
          </a:p>
        </p:txBody>
      </p:sp>
      <p:sp>
        <p:nvSpPr>
          <p:cNvPr id="5" name="Footer Placeholder 4"/>
          <p:cNvSpPr>
            <a:spLocks noGrp="1"/>
          </p:cNvSpPr>
          <p:nvPr>
            <p:ph type="ftr" sz="quarter" idx="3"/>
          </p:nvPr>
        </p:nvSpPr>
        <p:spPr>
          <a:xfrm>
            <a:off x="5384800" y="8475134"/>
            <a:ext cx="5486400"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1480800" y="8475134"/>
            <a:ext cx="365760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7D3581CA-8DC4-4C68-A987-B707049E7659}" type="slidenum">
              <a:rPr lang="en-GB" smtClean="0"/>
              <a:t>‹#›</a:t>
            </a:fld>
            <a:endParaRPr lang="en-GB"/>
          </a:p>
        </p:txBody>
      </p:sp>
    </p:spTree>
    <p:extLst>
      <p:ext uri="{BB962C8B-B14F-4D97-AF65-F5344CB8AC3E}">
        <p14:creationId xmlns:p14="http://schemas.microsoft.com/office/powerpoint/2010/main" val="227725804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600" y="486837"/>
            <a:ext cx="14020800" cy="1767417"/>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117600" y="2434167"/>
            <a:ext cx="14020800"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117600" y="8475137"/>
            <a:ext cx="36576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392DAAAB-C775-4D17-B312-4FF9ACCF150F}" type="datetimeFigureOut">
              <a:rPr lang="en-GB" smtClean="0"/>
              <a:t>12/03/2026</a:t>
            </a:fld>
            <a:endParaRPr lang="en-GB"/>
          </a:p>
        </p:txBody>
      </p:sp>
      <p:sp>
        <p:nvSpPr>
          <p:cNvPr id="5" name="Footer Placeholder 4"/>
          <p:cNvSpPr>
            <a:spLocks noGrp="1"/>
          </p:cNvSpPr>
          <p:nvPr>
            <p:ph type="ftr" sz="quarter" idx="3"/>
          </p:nvPr>
        </p:nvSpPr>
        <p:spPr>
          <a:xfrm>
            <a:off x="5384800" y="8475137"/>
            <a:ext cx="54864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1480800" y="8475137"/>
            <a:ext cx="36576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B4594BDA-EBCF-4835-9883-C190F49F24D4}" type="slidenum">
              <a:rPr lang="en-GB" smtClean="0"/>
              <a:t>‹#›</a:t>
            </a:fld>
            <a:endParaRPr lang="en-GB"/>
          </a:p>
        </p:txBody>
      </p:sp>
    </p:spTree>
    <p:extLst>
      <p:ext uri="{BB962C8B-B14F-4D97-AF65-F5344CB8AC3E}">
        <p14:creationId xmlns:p14="http://schemas.microsoft.com/office/powerpoint/2010/main" val="72600842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17600" y="486837"/>
            <a:ext cx="14020800" cy="1767417"/>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1117600" y="2434167"/>
            <a:ext cx="14020800" cy="580178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1117600" y="8475137"/>
            <a:ext cx="3657600" cy="4868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5384800" y="8475137"/>
            <a:ext cx="5486400" cy="4868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11480800" y="8475137"/>
            <a:ext cx="36576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88888"/>
                </a:solidFill>
                <a:latin typeface="Arial"/>
                <a:ea typeface="Arial"/>
                <a:cs typeface="Arial"/>
                <a:sym typeface="Arial"/>
              </a:defRPr>
            </a:lvl1pPr>
            <a:lvl2pPr marL="0" marR="0" lvl="1" indent="0" algn="r" rtl="0">
              <a:spcBef>
                <a:spcPts val="0"/>
              </a:spcBef>
              <a:buNone/>
              <a:defRPr sz="1600" b="0" i="0" u="none" strike="noStrike" cap="none">
                <a:solidFill>
                  <a:srgbClr val="888888"/>
                </a:solidFill>
                <a:latin typeface="Arial"/>
                <a:ea typeface="Arial"/>
                <a:cs typeface="Arial"/>
                <a:sym typeface="Arial"/>
              </a:defRPr>
            </a:lvl2pPr>
            <a:lvl3pPr marL="0" marR="0" lvl="2" indent="0" algn="r" rtl="0">
              <a:spcBef>
                <a:spcPts val="0"/>
              </a:spcBef>
              <a:buNone/>
              <a:defRPr sz="1600" b="0" i="0" u="none" strike="noStrike" cap="none">
                <a:solidFill>
                  <a:srgbClr val="888888"/>
                </a:solidFill>
                <a:latin typeface="Arial"/>
                <a:ea typeface="Arial"/>
                <a:cs typeface="Arial"/>
                <a:sym typeface="Arial"/>
              </a:defRPr>
            </a:lvl3pPr>
            <a:lvl4pPr marL="0" marR="0" lvl="3" indent="0" algn="r" rtl="0">
              <a:spcBef>
                <a:spcPts val="0"/>
              </a:spcBef>
              <a:buNone/>
              <a:defRPr sz="1600" b="0" i="0" u="none" strike="noStrike" cap="none">
                <a:solidFill>
                  <a:srgbClr val="888888"/>
                </a:solidFill>
                <a:latin typeface="Arial"/>
                <a:ea typeface="Arial"/>
                <a:cs typeface="Arial"/>
                <a:sym typeface="Arial"/>
              </a:defRPr>
            </a:lvl4pPr>
            <a:lvl5pPr marL="0" marR="0" lvl="4" indent="0" algn="r" rtl="0">
              <a:spcBef>
                <a:spcPts val="0"/>
              </a:spcBef>
              <a:buNone/>
              <a:defRPr sz="1600" b="0" i="0" u="none" strike="noStrike" cap="none">
                <a:solidFill>
                  <a:srgbClr val="888888"/>
                </a:solidFill>
                <a:latin typeface="Arial"/>
                <a:ea typeface="Arial"/>
                <a:cs typeface="Arial"/>
                <a:sym typeface="Arial"/>
              </a:defRPr>
            </a:lvl5pPr>
            <a:lvl6pPr marL="0" marR="0" lvl="5" indent="0" algn="r" rtl="0">
              <a:spcBef>
                <a:spcPts val="0"/>
              </a:spcBef>
              <a:buNone/>
              <a:defRPr sz="1600" b="0" i="0" u="none" strike="noStrike" cap="none">
                <a:solidFill>
                  <a:srgbClr val="888888"/>
                </a:solidFill>
                <a:latin typeface="Arial"/>
                <a:ea typeface="Arial"/>
                <a:cs typeface="Arial"/>
                <a:sym typeface="Arial"/>
              </a:defRPr>
            </a:lvl6pPr>
            <a:lvl7pPr marL="0" marR="0" lvl="6" indent="0" algn="r" rtl="0">
              <a:spcBef>
                <a:spcPts val="0"/>
              </a:spcBef>
              <a:buNone/>
              <a:defRPr sz="1600" b="0" i="0" u="none" strike="noStrike" cap="none">
                <a:solidFill>
                  <a:srgbClr val="888888"/>
                </a:solidFill>
                <a:latin typeface="Arial"/>
                <a:ea typeface="Arial"/>
                <a:cs typeface="Arial"/>
                <a:sym typeface="Arial"/>
              </a:defRPr>
            </a:lvl7pPr>
            <a:lvl8pPr marL="0" marR="0" lvl="7" indent="0" algn="r" rtl="0">
              <a:spcBef>
                <a:spcPts val="0"/>
              </a:spcBef>
              <a:buNone/>
              <a:defRPr sz="1600" b="0" i="0" u="none" strike="noStrike" cap="none">
                <a:solidFill>
                  <a:srgbClr val="888888"/>
                </a:solidFill>
                <a:latin typeface="Arial"/>
                <a:ea typeface="Arial"/>
                <a:cs typeface="Arial"/>
                <a:sym typeface="Arial"/>
              </a:defRPr>
            </a:lvl8pPr>
            <a:lvl9pPr marL="0" marR="0" lvl="8" indent="0" algn="r" rtl="0">
              <a:spcBef>
                <a:spcPts val="0"/>
              </a:spcBef>
              <a:buNone/>
              <a:defRPr sz="1600" b="0" i="0" u="none" strike="noStrike" cap="none">
                <a:solidFill>
                  <a:srgbClr val="888888"/>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75053563"/>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E41D2F-68FE-56E2-F8D2-8300BAA099E8}"/>
              </a:ext>
            </a:extLst>
          </p:cNvPr>
          <p:cNvSpPr>
            <a:spLocks noGrp="1"/>
          </p:cNvSpPr>
          <p:nvPr>
            <p:ph type="title"/>
          </p:nvPr>
        </p:nvSpPr>
        <p:spPr>
          <a:xfrm>
            <a:off x="1117600" y="486834"/>
            <a:ext cx="14020800" cy="1767417"/>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7CF794-3037-2CE1-9547-1141D577DB3A}"/>
              </a:ext>
            </a:extLst>
          </p:cNvPr>
          <p:cNvSpPr>
            <a:spLocks noGrp="1"/>
          </p:cNvSpPr>
          <p:nvPr>
            <p:ph type="body" idx="1"/>
          </p:nvPr>
        </p:nvSpPr>
        <p:spPr>
          <a:xfrm>
            <a:off x="1117600" y="2434167"/>
            <a:ext cx="14020800"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7EBD5E-EB7E-6371-E9A6-733E072D5B44}"/>
              </a:ext>
            </a:extLst>
          </p:cNvPr>
          <p:cNvSpPr>
            <a:spLocks noGrp="1"/>
          </p:cNvSpPr>
          <p:nvPr>
            <p:ph type="dt" sz="half" idx="2"/>
          </p:nvPr>
        </p:nvSpPr>
        <p:spPr>
          <a:xfrm>
            <a:off x="1117600" y="8475134"/>
            <a:ext cx="3657600" cy="486833"/>
          </a:xfrm>
          <a:prstGeom prst="rect">
            <a:avLst/>
          </a:prstGeom>
        </p:spPr>
        <p:txBody>
          <a:bodyPr vert="horz" lIns="91440" tIns="45720" rIns="91440" bIns="45720" rtlCol="0" anchor="ctr"/>
          <a:lstStyle>
            <a:lvl1pPr algn="l">
              <a:defRPr sz="1600">
                <a:solidFill>
                  <a:schemeClr val="tx1">
                    <a:tint val="82000"/>
                  </a:schemeClr>
                </a:solidFill>
              </a:defRPr>
            </a:lvl1pPr>
          </a:lstStyle>
          <a:p>
            <a:fld id="{9E739B6C-2691-4B33-A6F3-D34BA4742853}" type="datetimeFigureOut">
              <a:rPr lang="en-GB" smtClean="0"/>
              <a:t>12/03/2026</a:t>
            </a:fld>
            <a:endParaRPr lang="en-GB"/>
          </a:p>
        </p:txBody>
      </p:sp>
      <p:sp>
        <p:nvSpPr>
          <p:cNvPr id="5" name="Footer Placeholder 4">
            <a:extLst>
              <a:ext uri="{FF2B5EF4-FFF2-40B4-BE49-F238E27FC236}">
                <a16:creationId xmlns:a16="http://schemas.microsoft.com/office/drawing/2014/main" id="{B00CA233-90F4-0D14-4CFA-2F832ADA920C}"/>
              </a:ext>
            </a:extLst>
          </p:cNvPr>
          <p:cNvSpPr>
            <a:spLocks noGrp="1"/>
          </p:cNvSpPr>
          <p:nvPr>
            <p:ph type="ftr" sz="quarter" idx="3"/>
          </p:nvPr>
        </p:nvSpPr>
        <p:spPr>
          <a:xfrm>
            <a:off x="5384800" y="8475134"/>
            <a:ext cx="5486400" cy="486833"/>
          </a:xfrm>
          <a:prstGeom prst="rect">
            <a:avLst/>
          </a:prstGeom>
        </p:spPr>
        <p:txBody>
          <a:bodyPr vert="horz" lIns="91440" tIns="45720" rIns="91440" bIns="45720" rtlCol="0" anchor="ctr"/>
          <a:lstStyle>
            <a:lvl1pPr algn="ctr">
              <a:defRPr sz="16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30EF924-EA63-2E11-6BA6-B115FDB334F0}"/>
              </a:ext>
            </a:extLst>
          </p:cNvPr>
          <p:cNvSpPr>
            <a:spLocks noGrp="1"/>
          </p:cNvSpPr>
          <p:nvPr>
            <p:ph type="sldNum" sz="quarter" idx="4"/>
          </p:nvPr>
        </p:nvSpPr>
        <p:spPr>
          <a:xfrm>
            <a:off x="11480800" y="8475134"/>
            <a:ext cx="3657600" cy="486833"/>
          </a:xfrm>
          <a:prstGeom prst="rect">
            <a:avLst/>
          </a:prstGeom>
        </p:spPr>
        <p:txBody>
          <a:bodyPr vert="horz" lIns="91440" tIns="45720" rIns="91440" bIns="45720" rtlCol="0" anchor="ctr"/>
          <a:lstStyle>
            <a:lvl1pPr algn="r">
              <a:defRPr sz="1600">
                <a:solidFill>
                  <a:schemeClr val="tx1">
                    <a:tint val="82000"/>
                  </a:schemeClr>
                </a:solidFill>
              </a:defRPr>
            </a:lvl1pPr>
          </a:lstStyle>
          <a:p>
            <a:fld id="{24E1F31A-C524-430B-8091-E6BDF39B738C}" type="slidenum">
              <a:rPr lang="en-GB" smtClean="0"/>
              <a:t>‹#›</a:t>
            </a:fld>
            <a:endParaRPr lang="en-GB"/>
          </a:p>
        </p:txBody>
      </p:sp>
    </p:spTree>
    <p:extLst>
      <p:ext uri="{BB962C8B-B14F-4D97-AF65-F5344CB8AC3E}">
        <p14:creationId xmlns:p14="http://schemas.microsoft.com/office/powerpoint/2010/main" val="280193139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1117600" y="486834"/>
            <a:ext cx="14020800" cy="1767417"/>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1117600" y="2434167"/>
            <a:ext cx="14020800" cy="580178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1117600" y="8475134"/>
            <a:ext cx="365760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DECF21A4-E71B-4D3A-AF45-E989C23A7BB1}" type="datetimeFigureOut">
              <a:rPr lang="en-US" smtClean="0"/>
              <a:t>3/12/2026</a:t>
            </a:fld>
            <a:endParaRPr lang="en-US"/>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5384800" y="8475134"/>
            <a:ext cx="5486400"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11480800" y="8475134"/>
            <a:ext cx="365760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A6AF1B4E-90EC-4A51-B6E5-B702C054ECB0}" type="slidenum">
              <a:rPr lang="en-US" smtClean="0"/>
              <a:t>‹#›</a:t>
            </a:fld>
            <a:endParaRPr lang="en-US"/>
          </a:p>
        </p:txBody>
      </p:sp>
    </p:spTree>
    <p:extLst>
      <p:ext uri="{BB962C8B-B14F-4D97-AF65-F5344CB8AC3E}">
        <p14:creationId xmlns:p14="http://schemas.microsoft.com/office/powerpoint/2010/main" val="110508820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6400" y="244123"/>
            <a:ext cx="7315200" cy="1016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06400" y="1422401"/>
            <a:ext cx="7315200" cy="40230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06400" y="5650090"/>
            <a:ext cx="1896533" cy="324556"/>
          </a:xfrm>
          <a:prstGeom prst="rect">
            <a:avLst/>
          </a:prstGeom>
        </p:spPr>
        <p:txBody>
          <a:bodyPr vert="horz" lIns="91440" tIns="45720" rIns="91440" bIns="45720" rtlCol="0" anchor="ctr"/>
          <a:lstStyle>
            <a:lvl1pPr algn="l">
              <a:defRPr sz="1067">
                <a:solidFill>
                  <a:schemeClr val="tx1">
                    <a:tint val="75000"/>
                  </a:schemeClr>
                </a:solidFill>
              </a:defRPr>
            </a:lvl1pPr>
          </a:lstStyle>
          <a:p>
            <a:fld id="{1D8BD707-D9CF-40AE-B4C6-C98DA3205C09}" type="datetimeFigureOut">
              <a:rPr lang="en-US" smtClean="0"/>
              <a:pPr/>
              <a:t>3/12/2026</a:t>
            </a:fld>
            <a:endParaRPr lang="en-US"/>
          </a:p>
        </p:txBody>
      </p:sp>
      <p:sp>
        <p:nvSpPr>
          <p:cNvPr id="5" name="Footer Placeholder 4"/>
          <p:cNvSpPr>
            <a:spLocks noGrp="1"/>
          </p:cNvSpPr>
          <p:nvPr>
            <p:ph type="ftr" sz="quarter" idx="3"/>
          </p:nvPr>
        </p:nvSpPr>
        <p:spPr>
          <a:xfrm>
            <a:off x="2777067" y="5650090"/>
            <a:ext cx="2573867" cy="324556"/>
          </a:xfrm>
          <a:prstGeom prst="rect">
            <a:avLst/>
          </a:prstGeom>
        </p:spPr>
        <p:txBody>
          <a:bodyPr vert="horz" lIns="91440" tIns="45720" rIns="91440" bIns="45720" rtlCol="0" anchor="ctr"/>
          <a:lstStyle>
            <a:lvl1pPr algn="ctr">
              <a:defRPr sz="106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825067" y="5650090"/>
            <a:ext cx="1896533" cy="324556"/>
          </a:xfrm>
          <a:prstGeom prst="rect">
            <a:avLst/>
          </a:prstGeom>
        </p:spPr>
        <p:txBody>
          <a:bodyPr vert="horz" lIns="91440" tIns="45720" rIns="91440" bIns="45720" rtlCol="0" anchor="ctr"/>
          <a:lstStyle>
            <a:lvl1pPr algn="r">
              <a:defRPr sz="1067">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29642945"/>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ctr" defTabSz="812820" rtl="0" eaLnBrk="1" latinLnBrk="0" hangingPunct="1">
        <a:spcBef>
          <a:spcPct val="0"/>
        </a:spcBef>
        <a:buNone/>
        <a:defRPr sz="3911" kern="1200">
          <a:solidFill>
            <a:schemeClr val="tx1"/>
          </a:solidFill>
          <a:latin typeface="+mj-lt"/>
          <a:ea typeface="+mj-ea"/>
          <a:cs typeface="+mj-cs"/>
        </a:defRPr>
      </a:lvl1pPr>
    </p:titleStyle>
    <p:bodyStyle>
      <a:lvl1pPr marL="304807" indent="-304807" algn="l" defTabSz="812820" rtl="0" eaLnBrk="1" latinLnBrk="0" hangingPunct="1">
        <a:spcBef>
          <a:spcPct val="20000"/>
        </a:spcBef>
        <a:buFont typeface="Arial" pitchFamily="34" charset="0"/>
        <a:buChar char="•"/>
        <a:defRPr sz="2844" kern="1200">
          <a:solidFill>
            <a:schemeClr val="tx1"/>
          </a:solidFill>
          <a:latin typeface="+mn-lt"/>
          <a:ea typeface="+mn-ea"/>
          <a:cs typeface="+mn-cs"/>
        </a:defRPr>
      </a:lvl1pPr>
      <a:lvl2pPr marL="660417" indent="-254007" algn="l" defTabSz="812820" rtl="0" eaLnBrk="1" latinLnBrk="0" hangingPunct="1">
        <a:spcBef>
          <a:spcPct val="20000"/>
        </a:spcBef>
        <a:buFont typeface="Arial" pitchFamily="34" charset="0"/>
        <a:buChar char="–"/>
        <a:defRPr sz="2489" kern="1200">
          <a:solidFill>
            <a:schemeClr val="tx1"/>
          </a:solidFill>
          <a:latin typeface="+mn-lt"/>
          <a:ea typeface="+mn-ea"/>
          <a:cs typeface="+mn-cs"/>
        </a:defRPr>
      </a:lvl2pPr>
      <a:lvl3pPr marL="1016025" indent="-203206" algn="l" defTabSz="812820" rtl="0" eaLnBrk="1" latinLnBrk="0" hangingPunct="1">
        <a:spcBef>
          <a:spcPct val="20000"/>
        </a:spcBef>
        <a:buFont typeface="Arial" pitchFamily="34" charset="0"/>
        <a:buChar char="•"/>
        <a:defRPr sz="2133" kern="1200">
          <a:solidFill>
            <a:schemeClr val="tx1"/>
          </a:solidFill>
          <a:latin typeface="+mn-lt"/>
          <a:ea typeface="+mn-ea"/>
          <a:cs typeface="+mn-cs"/>
        </a:defRPr>
      </a:lvl3pPr>
      <a:lvl4pPr marL="1422435" indent="-203206" algn="l" defTabSz="812820" rtl="0" eaLnBrk="1" latinLnBrk="0" hangingPunct="1">
        <a:spcBef>
          <a:spcPct val="20000"/>
        </a:spcBef>
        <a:buFont typeface="Arial" pitchFamily="34" charset="0"/>
        <a:buChar char="–"/>
        <a:defRPr sz="1777" kern="1200">
          <a:solidFill>
            <a:schemeClr val="tx1"/>
          </a:solidFill>
          <a:latin typeface="+mn-lt"/>
          <a:ea typeface="+mn-ea"/>
          <a:cs typeface="+mn-cs"/>
        </a:defRPr>
      </a:lvl4pPr>
      <a:lvl5pPr marL="1828846" indent="-203206" algn="l" defTabSz="812820" rtl="0" eaLnBrk="1" latinLnBrk="0" hangingPunct="1">
        <a:spcBef>
          <a:spcPct val="20000"/>
        </a:spcBef>
        <a:buFont typeface="Arial" pitchFamily="34" charset="0"/>
        <a:buChar char="»"/>
        <a:defRPr sz="1777" kern="1200">
          <a:solidFill>
            <a:schemeClr val="tx1"/>
          </a:solidFill>
          <a:latin typeface="+mn-lt"/>
          <a:ea typeface="+mn-ea"/>
          <a:cs typeface="+mn-cs"/>
        </a:defRPr>
      </a:lvl5pPr>
      <a:lvl6pPr marL="2235256" indent="-203206" algn="l" defTabSz="812820" rtl="0" eaLnBrk="1" latinLnBrk="0" hangingPunct="1">
        <a:spcBef>
          <a:spcPct val="20000"/>
        </a:spcBef>
        <a:buFont typeface="Arial" pitchFamily="34" charset="0"/>
        <a:buChar char="•"/>
        <a:defRPr sz="1777" kern="1200">
          <a:solidFill>
            <a:schemeClr val="tx1"/>
          </a:solidFill>
          <a:latin typeface="+mn-lt"/>
          <a:ea typeface="+mn-ea"/>
          <a:cs typeface="+mn-cs"/>
        </a:defRPr>
      </a:lvl6pPr>
      <a:lvl7pPr marL="2641666" indent="-203206" algn="l" defTabSz="812820" rtl="0" eaLnBrk="1" latinLnBrk="0" hangingPunct="1">
        <a:spcBef>
          <a:spcPct val="20000"/>
        </a:spcBef>
        <a:buFont typeface="Arial" pitchFamily="34" charset="0"/>
        <a:buChar char="•"/>
        <a:defRPr sz="1777" kern="1200">
          <a:solidFill>
            <a:schemeClr val="tx1"/>
          </a:solidFill>
          <a:latin typeface="+mn-lt"/>
          <a:ea typeface="+mn-ea"/>
          <a:cs typeface="+mn-cs"/>
        </a:defRPr>
      </a:lvl7pPr>
      <a:lvl8pPr marL="3048076" indent="-203206" algn="l" defTabSz="812820" rtl="0" eaLnBrk="1" latinLnBrk="0" hangingPunct="1">
        <a:spcBef>
          <a:spcPct val="20000"/>
        </a:spcBef>
        <a:buFont typeface="Arial" pitchFamily="34" charset="0"/>
        <a:buChar char="•"/>
        <a:defRPr sz="1777" kern="1200">
          <a:solidFill>
            <a:schemeClr val="tx1"/>
          </a:solidFill>
          <a:latin typeface="+mn-lt"/>
          <a:ea typeface="+mn-ea"/>
          <a:cs typeface="+mn-cs"/>
        </a:defRPr>
      </a:lvl8pPr>
      <a:lvl9pPr marL="3454487" indent="-203206" algn="l" defTabSz="812820" rtl="0" eaLnBrk="1" latinLnBrk="0" hangingPunct="1">
        <a:spcBef>
          <a:spcPct val="20000"/>
        </a:spcBef>
        <a:buFont typeface="Arial" pitchFamily="34" charset="0"/>
        <a:buChar char="•"/>
        <a:defRPr sz="1777" kern="1200">
          <a:solidFill>
            <a:schemeClr val="tx1"/>
          </a:solidFill>
          <a:latin typeface="+mn-lt"/>
          <a:ea typeface="+mn-ea"/>
          <a:cs typeface="+mn-cs"/>
        </a:defRPr>
      </a:lvl9pPr>
    </p:bodyStyle>
    <p:otherStyle>
      <a:defPPr>
        <a:defRPr lang="en-US"/>
      </a:defPPr>
      <a:lvl1pPr marL="0" algn="l" defTabSz="812820" rtl="0" eaLnBrk="1" latinLnBrk="0" hangingPunct="1">
        <a:defRPr sz="1600" kern="1200">
          <a:solidFill>
            <a:schemeClr val="tx1"/>
          </a:solidFill>
          <a:latin typeface="+mn-lt"/>
          <a:ea typeface="+mn-ea"/>
          <a:cs typeface="+mn-cs"/>
        </a:defRPr>
      </a:lvl1pPr>
      <a:lvl2pPr marL="406410" algn="l" defTabSz="812820" rtl="0" eaLnBrk="1" latinLnBrk="0" hangingPunct="1">
        <a:defRPr sz="1600" kern="1200">
          <a:solidFill>
            <a:schemeClr val="tx1"/>
          </a:solidFill>
          <a:latin typeface="+mn-lt"/>
          <a:ea typeface="+mn-ea"/>
          <a:cs typeface="+mn-cs"/>
        </a:defRPr>
      </a:lvl2pPr>
      <a:lvl3pPr marL="812820" algn="l" defTabSz="812820" rtl="0" eaLnBrk="1" latinLnBrk="0" hangingPunct="1">
        <a:defRPr sz="1600" kern="1200">
          <a:solidFill>
            <a:schemeClr val="tx1"/>
          </a:solidFill>
          <a:latin typeface="+mn-lt"/>
          <a:ea typeface="+mn-ea"/>
          <a:cs typeface="+mn-cs"/>
        </a:defRPr>
      </a:lvl3pPr>
      <a:lvl4pPr marL="1219231" algn="l" defTabSz="812820" rtl="0" eaLnBrk="1" latinLnBrk="0" hangingPunct="1">
        <a:defRPr sz="1600" kern="1200">
          <a:solidFill>
            <a:schemeClr val="tx1"/>
          </a:solidFill>
          <a:latin typeface="+mn-lt"/>
          <a:ea typeface="+mn-ea"/>
          <a:cs typeface="+mn-cs"/>
        </a:defRPr>
      </a:lvl4pPr>
      <a:lvl5pPr marL="1625641" algn="l" defTabSz="812820" rtl="0" eaLnBrk="1" latinLnBrk="0" hangingPunct="1">
        <a:defRPr sz="1600" kern="1200">
          <a:solidFill>
            <a:schemeClr val="tx1"/>
          </a:solidFill>
          <a:latin typeface="+mn-lt"/>
          <a:ea typeface="+mn-ea"/>
          <a:cs typeface="+mn-cs"/>
        </a:defRPr>
      </a:lvl5pPr>
      <a:lvl6pPr marL="2032051" algn="l" defTabSz="812820" rtl="0" eaLnBrk="1" latinLnBrk="0" hangingPunct="1">
        <a:defRPr sz="1600" kern="1200">
          <a:solidFill>
            <a:schemeClr val="tx1"/>
          </a:solidFill>
          <a:latin typeface="+mn-lt"/>
          <a:ea typeface="+mn-ea"/>
          <a:cs typeface="+mn-cs"/>
        </a:defRPr>
      </a:lvl6pPr>
      <a:lvl7pPr marL="2438460" algn="l" defTabSz="812820" rtl="0" eaLnBrk="1" latinLnBrk="0" hangingPunct="1">
        <a:defRPr sz="1600" kern="1200">
          <a:solidFill>
            <a:schemeClr val="tx1"/>
          </a:solidFill>
          <a:latin typeface="+mn-lt"/>
          <a:ea typeface="+mn-ea"/>
          <a:cs typeface="+mn-cs"/>
        </a:defRPr>
      </a:lvl7pPr>
      <a:lvl8pPr marL="2844872" algn="l" defTabSz="812820" rtl="0" eaLnBrk="1" latinLnBrk="0" hangingPunct="1">
        <a:defRPr sz="1600" kern="1200">
          <a:solidFill>
            <a:schemeClr val="tx1"/>
          </a:solidFill>
          <a:latin typeface="+mn-lt"/>
          <a:ea typeface="+mn-ea"/>
          <a:cs typeface="+mn-cs"/>
        </a:defRPr>
      </a:lvl8pPr>
      <a:lvl9pPr marL="3251281" algn="l" defTabSz="812820" rtl="0" eaLnBrk="1" latinLnBrk="0" hangingPunct="1">
        <a:defRPr sz="16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3E30A8-0D9C-47BB-8249-8A2EEEFC72DD}"/>
              </a:ext>
            </a:extLst>
          </p:cNvPr>
          <p:cNvSpPr>
            <a:spLocks noGrp="1"/>
          </p:cNvSpPr>
          <p:nvPr>
            <p:ph type="title"/>
          </p:nvPr>
        </p:nvSpPr>
        <p:spPr>
          <a:xfrm>
            <a:off x="865632" y="486832"/>
            <a:ext cx="14069568" cy="19994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2FE93687-61FE-460F-A66F-4DF17994F394}"/>
              </a:ext>
            </a:extLst>
          </p:cNvPr>
          <p:cNvSpPr>
            <a:spLocks noGrp="1"/>
          </p:cNvSpPr>
          <p:nvPr>
            <p:ph type="body" idx="1"/>
          </p:nvPr>
        </p:nvSpPr>
        <p:spPr>
          <a:xfrm>
            <a:off x="865632" y="2645664"/>
            <a:ext cx="14069568" cy="55961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EE1FFB-7673-4E75-9B5C-5572E2B0683B}"/>
              </a:ext>
            </a:extLst>
          </p:cNvPr>
          <p:cNvSpPr>
            <a:spLocks noGrp="1"/>
          </p:cNvSpPr>
          <p:nvPr>
            <p:ph type="dt" sz="half" idx="2"/>
          </p:nvPr>
        </p:nvSpPr>
        <p:spPr>
          <a:xfrm>
            <a:off x="9351264" y="8473441"/>
            <a:ext cx="5803392" cy="486833"/>
          </a:xfrm>
          <a:prstGeom prst="rect">
            <a:avLst/>
          </a:prstGeom>
        </p:spPr>
        <p:txBody>
          <a:bodyPr vert="horz" lIns="91440" tIns="45720" rIns="91440" bIns="45720" rtlCol="0" anchor="ctr"/>
          <a:lstStyle>
            <a:lvl1pPr algn="r">
              <a:defRPr sz="1400">
                <a:solidFill>
                  <a:schemeClr val="tx1"/>
                </a:solidFill>
              </a:defRPr>
            </a:lvl1pPr>
          </a:lstStyle>
          <a:p>
            <a:r>
              <a:rPr lang="en-US"/>
              <a:t>20XX</a:t>
            </a:r>
          </a:p>
        </p:txBody>
      </p:sp>
      <p:sp>
        <p:nvSpPr>
          <p:cNvPr id="5" name="Footer Placeholder 4">
            <a:extLst>
              <a:ext uri="{FF2B5EF4-FFF2-40B4-BE49-F238E27FC236}">
                <a16:creationId xmlns:a16="http://schemas.microsoft.com/office/drawing/2014/main" id="{66C4B9AF-F93C-43E8-8E68-3B700825CE91}"/>
              </a:ext>
            </a:extLst>
          </p:cNvPr>
          <p:cNvSpPr>
            <a:spLocks noGrp="1"/>
          </p:cNvSpPr>
          <p:nvPr>
            <p:ph type="ftr" sz="quarter" idx="3"/>
          </p:nvPr>
        </p:nvSpPr>
        <p:spPr>
          <a:xfrm>
            <a:off x="268224" y="8475134"/>
            <a:ext cx="6449568" cy="486833"/>
          </a:xfrm>
          <a:prstGeom prst="rect">
            <a:avLst/>
          </a:prstGeom>
        </p:spPr>
        <p:txBody>
          <a:bodyPr vert="horz" lIns="91440" tIns="45720" rIns="91440" bIns="45720" rtlCol="0" anchor="ctr"/>
          <a:lstStyle>
            <a:lvl1pPr algn="l">
              <a:defRPr sz="1400">
                <a:solidFill>
                  <a:schemeClr val="tx1"/>
                </a:solidFill>
              </a:defRPr>
            </a:lvl1pPr>
          </a:lstStyle>
          <a:p>
            <a:r>
              <a:rPr lang="en-US" sz="1400"/>
              <a:t>Presentation title</a:t>
            </a:r>
          </a:p>
        </p:txBody>
      </p:sp>
      <p:sp>
        <p:nvSpPr>
          <p:cNvPr id="6" name="Slide Number Placeholder 5">
            <a:extLst>
              <a:ext uri="{FF2B5EF4-FFF2-40B4-BE49-F238E27FC236}">
                <a16:creationId xmlns:a16="http://schemas.microsoft.com/office/drawing/2014/main" id="{9CD739F7-0AE5-4677-8957-9961D67C18E5}"/>
              </a:ext>
            </a:extLst>
          </p:cNvPr>
          <p:cNvSpPr>
            <a:spLocks noGrp="1"/>
          </p:cNvSpPr>
          <p:nvPr>
            <p:ph type="sldNum" sz="quarter" idx="4"/>
          </p:nvPr>
        </p:nvSpPr>
        <p:spPr>
          <a:xfrm>
            <a:off x="15154656" y="8475134"/>
            <a:ext cx="841248" cy="486833"/>
          </a:xfrm>
          <a:prstGeom prst="rect">
            <a:avLst/>
          </a:prstGeom>
        </p:spPr>
        <p:txBody>
          <a:bodyPr vert="horz" lIns="91440" tIns="45720" rIns="91440" bIns="45720" rtlCol="0" anchor="ctr"/>
          <a:lstStyle>
            <a:lvl1pPr algn="r">
              <a:defRPr sz="1400">
                <a:solidFill>
                  <a:schemeClr val="tx1"/>
                </a:solidFill>
              </a:defRPr>
            </a:lvl1pPr>
          </a:lstStyle>
          <a:p>
            <a:fld id="{0D4885A8-DDA8-4FCF-AB25-DA8F78EC7557}" type="slidenum">
              <a:rPr lang="en-US" smtClean="0"/>
              <a:pPr/>
              <a:t>‹#›</a:t>
            </a:fld>
            <a:endParaRPr lang="en-US"/>
          </a:p>
        </p:txBody>
      </p:sp>
    </p:spTree>
    <p:extLst>
      <p:ext uri="{BB962C8B-B14F-4D97-AF65-F5344CB8AC3E}">
        <p14:creationId xmlns:p14="http://schemas.microsoft.com/office/powerpoint/2010/main" val="247072442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hf hdr="0"/>
  <p:txStyles>
    <p:titleStyle>
      <a:lvl1pPr algn="l" defTabSz="1219170" rtl="0" eaLnBrk="1" latinLnBrk="0" hangingPunct="1">
        <a:lnSpc>
          <a:spcPct val="90000"/>
        </a:lnSpc>
        <a:spcBef>
          <a:spcPct val="0"/>
        </a:spcBef>
        <a:buNone/>
        <a:defRPr sz="6400" b="1" kern="1200" spc="-53" baseline="0">
          <a:solidFill>
            <a:schemeClr val="accent1"/>
          </a:solidFill>
          <a:latin typeface="+mj-lt"/>
          <a:ea typeface="+mj-ea"/>
          <a:cs typeface="+mj-cs"/>
        </a:defRPr>
      </a:lvl1pPr>
    </p:titleStyle>
    <p:bodyStyle>
      <a:lvl1pPr marL="304792" indent="-304792" algn="l" defTabSz="1219170" rtl="0" eaLnBrk="1" latinLnBrk="0" hangingPunct="1">
        <a:lnSpc>
          <a:spcPct val="110000"/>
        </a:lnSpc>
        <a:spcBef>
          <a:spcPts val="1333"/>
        </a:spcBef>
        <a:buFont typeface="Arial" panose="020B0604020202020204" pitchFamily="34" charset="0"/>
        <a:buChar char="•"/>
        <a:defRPr sz="3200" kern="1200" spc="-27" baseline="0">
          <a:solidFill>
            <a:schemeClr val="tx1"/>
          </a:solidFill>
          <a:latin typeface="+mn-lt"/>
          <a:ea typeface="+mn-ea"/>
          <a:cs typeface="+mn-cs"/>
        </a:defRPr>
      </a:lvl1pPr>
      <a:lvl2pPr marL="914377" indent="-304792" algn="l" defTabSz="1219170" rtl="0" eaLnBrk="1" latinLnBrk="0" hangingPunct="1">
        <a:lnSpc>
          <a:spcPct val="110000"/>
        </a:lnSpc>
        <a:spcBef>
          <a:spcPts val="667"/>
        </a:spcBef>
        <a:buFont typeface="Arial" panose="020B0604020202020204" pitchFamily="34" charset="0"/>
        <a:buChar char="•"/>
        <a:defRPr sz="2667" kern="1200" spc="-27" baseline="0">
          <a:solidFill>
            <a:schemeClr val="tx1"/>
          </a:solidFill>
          <a:latin typeface="+mn-lt"/>
          <a:ea typeface="+mn-ea"/>
          <a:cs typeface="+mn-cs"/>
        </a:defRPr>
      </a:lvl2pPr>
      <a:lvl3pPr marL="1523962" indent="-304792" algn="l" defTabSz="1219170" rtl="0" eaLnBrk="1" latinLnBrk="0" hangingPunct="1">
        <a:lnSpc>
          <a:spcPct val="110000"/>
        </a:lnSpc>
        <a:spcBef>
          <a:spcPts val="667"/>
        </a:spcBef>
        <a:buFont typeface="Arial" panose="020B0604020202020204" pitchFamily="34" charset="0"/>
        <a:buChar char="•"/>
        <a:defRPr sz="2400" kern="1200" spc="-27" baseline="0">
          <a:solidFill>
            <a:schemeClr val="tx1"/>
          </a:solidFill>
          <a:latin typeface="+mn-lt"/>
          <a:ea typeface="+mn-ea"/>
          <a:cs typeface="+mn-cs"/>
        </a:defRPr>
      </a:lvl3pPr>
      <a:lvl4pPr marL="2133547" indent="-304792" algn="l" defTabSz="1219170" rtl="0" eaLnBrk="1" latinLnBrk="0" hangingPunct="1">
        <a:lnSpc>
          <a:spcPct val="110000"/>
        </a:lnSpc>
        <a:spcBef>
          <a:spcPts val="667"/>
        </a:spcBef>
        <a:buFont typeface="Arial" panose="020B0604020202020204" pitchFamily="34" charset="0"/>
        <a:buChar char="•"/>
        <a:defRPr sz="2133" kern="1200" spc="-27" baseline="0">
          <a:solidFill>
            <a:schemeClr val="tx1"/>
          </a:solidFill>
          <a:latin typeface="+mn-lt"/>
          <a:ea typeface="+mn-ea"/>
          <a:cs typeface="+mn-cs"/>
        </a:defRPr>
      </a:lvl4pPr>
      <a:lvl5pPr marL="2743131" indent="-304792" algn="l" defTabSz="1219170" rtl="0" eaLnBrk="1" latinLnBrk="0" hangingPunct="1">
        <a:lnSpc>
          <a:spcPct val="110000"/>
        </a:lnSpc>
        <a:spcBef>
          <a:spcPts val="667"/>
        </a:spcBef>
        <a:buFont typeface="Arial" panose="020B0604020202020204" pitchFamily="34" charset="0"/>
        <a:buChar char="•"/>
        <a:defRPr sz="2133" kern="1200" spc="-27" baseline="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arget="../media/image52.png" Type="http://schemas.openxmlformats.org/officeDocument/2006/relationships/image"/><Relationship Id="rId7" Target="../media/image56.png" Type="http://schemas.openxmlformats.org/officeDocument/2006/relationships/image"/><Relationship Id="rId2" Target="../notesSlides/notesSlide1.xml" Type="http://schemas.openxmlformats.org/officeDocument/2006/relationships/notesSlide"/><Relationship Id="rId1" Target="../slideLayouts/slideLayout7.xml" Type="http://schemas.openxmlformats.org/officeDocument/2006/relationships/slideLayout"/><Relationship Id="rId6" Target="../media/image55.png" Type="http://schemas.openxmlformats.org/officeDocument/2006/relationships/image"/><Relationship Id="rId5" Target="../media/image54.jpeg" Type="http://schemas.openxmlformats.org/officeDocument/2006/relationships/image"/><Relationship Id="rId4" Target="../media/image53.png" Type="http://schemas.openxmlformats.org/officeDocument/2006/relationships/image"/></Relationships>
</file>

<file path=ppt/slides/_rels/slide10.xml.rels><?xml version="1.0" encoding="UTF-8" standalone="yes"?>
<Relationships xmlns="http://schemas.openxmlformats.org/package/2006/relationships"><Relationship Id="rId8" Type="http://schemas.openxmlformats.org/officeDocument/2006/relationships/hyperlink" Target="https://hra-decisiontools.org.uk/research/" TargetMode="External"/><Relationship Id="rId3" Type="http://schemas.openxmlformats.org/officeDocument/2006/relationships/image" Target="../media/image67.svg"/><Relationship Id="rId7" Type="http://schemas.openxmlformats.org/officeDocument/2006/relationships/hyperlink" Target="mailto:clcht.researchanddevelopment@nhs.net" TargetMode="External"/><Relationship Id="rId12" Type="http://schemas.openxmlformats.org/officeDocument/2006/relationships/hyperlink" Target="https://www.nihr.ac.uk/funding-opportunities" TargetMode="External"/><Relationship Id="rId2" Type="http://schemas.openxmlformats.org/officeDocument/2006/relationships/notesSlide" Target="../notesSlides/notesSlide5.xml"/><Relationship Id="rId1" Type="http://schemas.openxmlformats.org/officeDocument/2006/relationships/slideLayout" Target="../slideLayouts/slideLayout70.xml"/><Relationship Id="rId6" Type="http://schemas.openxmlformats.org/officeDocument/2006/relationships/hyperlink" Target="mailto:krft.research@nhs.net" TargetMode="External"/><Relationship Id="rId11" Type="http://schemas.openxmlformats.org/officeDocument/2006/relationships/hyperlink" Target="https://rdn.uk.qlikcloud.com/" TargetMode="External"/><Relationship Id="rId5" Type="http://schemas.openxmlformats.org/officeDocument/2006/relationships/hyperlink" Target="https://rdforum.nhs.uk/rd-contacts-directory/" TargetMode="External"/><Relationship Id="rId10" Type="http://schemas.openxmlformats.org/officeDocument/2006/relationships/hyperlink" Target="https://learn.nihr.ac.uk/" TargetMode="External"/><Relationship Id="rId4" Type="http://schemas.openxmlformats.org/officeDocument/2006/relationships/image" Target="../media/image71.svg"/><Relationship Id="rId9" Type="http://schemas.openxmlformats.org/officeDocument/2006/relationships/hyperlink" Target="https://www.myresearchproject.org.uk/help/hlpsitespecific.asp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notesSlide" Target="../notesSlides/notesSlide6.xml"/><Relationship Id="rId1" Type="http://schemas.openxmlformats.org/officeDocument/2006/relationships/slideLayout" Target="../slideLayouts/slideLayout69.xml"/><Relationship Id="rId6" Type="http://schemas.openxmlformats.org/officeDocument/2006/relationships/image" Target="../media/image68.svg"/><Relationship Id="rId5" Type="http://schemas.openxmlformats.org/officeDocument/2006/relationships/image" Target="../media/image63.svg"/><Relationship Id="rId4" Type="http://schemas.openxmlformats.org/officeDocument/2006/relationships/image" Target="../media/image67.svg"/></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nihr.ac.uk/best-research-best-health-next-chapter#tab-10671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nihr.ac.uk/best-research-best-health-next-chapter"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hyperlink" Target="http://rdn.nihr.ac.uk/"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hyperlink" Target="http://www.nihr.ac.uk/"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arget="../media/image78.jpeg" Type="http://schemas.openxmlformats.org/officeDocument/2006/relationships/image"/><Relationship Id="rId2" Target="../notesSlides/notesSlide23.xml" Type="http://schemas.openxmlformats.org/officeDocument/2006/relationships/notesSlide"/><Relationship Id="rId1" Target="../slideLayouts/slideLayout27.xml" Type="http://schemas.openxmlformats.org/officeDocument/2006/relationships/slideLayout"/><Relationship Id="rId4" Target="../media/image79.jpeg" Type="http://schemas.openxmlformats.org/officeDocument/2006/relationships/image"/></Relationships>
</file>

<file path=ppt/slides/_rels/slide3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3" Target="../media/image78.jpeg" Type="http://schemas.openxmlformats.org/officeDocument/2006/relationships/image"/><Relationship Id="rId7" Target="../media/image84.jpeg" Type="http://schemas.openxmlformats.org/officeDocument/2006/relationships/image"/><Relationship Id="rId2" Target="../notesSlides/notesSlide26.xml" Type="http://schemas.openxmlformats.org/officeDocument/2006/relationships/notesSlide"/><Relationship Id="rId1" Target="../slideLayouts/slideLayout27.xml" Type="http://schemas.openxmlformats.org/officeDocument/2006/relationships/slideLayout"/><Relationship Id="rId6" Target="../media/image83.jpeg" Type="http://schemas.openxmlformats.org/officeDocument/2006/relationships/image"/><Relationship Id="rId5" Target="../media/image82.jpeg" Type="http://schemas.openxmlformats.org/officeDocument/2006/relationships/image"/><Relationship Id="rId4" Target="../media/image81.png" Type="http://schemas.openxmlformats.org/officeDocument/2006/relationships/image"/></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3" Target="../media/image85.jpeg" Type="http://schemas.openxmlformats.org/officeDocument/2006/relationships/image"/><Relationship Id="rId2" Target="https://www.catch.ac.uk/national-clinical-research-career-pathway/" TargetMode="External" Type="http://schemas.openxmlformats.org/officeDocument/2006/relationships/hyperlink"/><Relationship Id="rId1" Target="../slideLayouts/slideLayout39.xml" Type="http://schemas.openxmlformats.org/officeDocument/2006/relationships/slideLayout"/></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9.xml"/><Relationship Id="rId1" Type="http://schemas.openxmlformats.org/officeDocument/2006/relationships/slideLayout" Target="../slideLayouts/slideLayout56.xml"/></Relationships>
</file>

<file path=ppt/slides/_rels/slide3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0.xml"/><Relationship Id="rId1" Type="http://schemas.openxmlformats.org/officeDocument/2006/relationships/slideLayout" Target="../slideLayouts/slideLayout51.xml"/></Relationships>
</file>

<file path=ppt/slides/_rels/slide39.xml.rels><?xml version="1.0" encoding="UTF-8" standalone="yes" ?><Relationships xmlns="http://schemas.openxmlformats.org/package/2006/relationships"><Relationship Id="rId3" Target="../media/image88.jpeg" Type="http://schemas.openxmlformats.org/officeDocument/2006/relationships/image"/><Relationship Id="rId2" Target="../notesSlides/notesSlide31.xml" Type="http://schemas.openxmlformats.org/officeDocument/2006/relationships/notesSlide"/><Relationship Id="rId1" Target="../slideLayouts/slideLayout61.xml" Type="http://schemas.openxmlformats.org/officeDocument/2006/relationships/slideLayout"/><Relationship Id="rId6" Target="../media/image90.png" Type="http://schemas.openxmlformats.org/officeDocument/2006/relationships/image"/><Relationship Id="rId5" Target="../media/image89.png" Type="http://schemas.openxmlformats.org/officeDocument/2006/relationships/image"/><Relationship Id="rId4" Target="https://www.nihr.ac.uk/career-development/research-career-funding-programmes" TargetMode="External" Type="http://schemas.openxmlformats.org/officeDocument/2006/relationships/hyperlink"/></Relationships>
</file>

<file path=ppt/slides/_rels/slide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nihr.ac.uk/career-development/researcher-development-programme-social-care-nurses" TargetMode="External"/><Relationship Id="rId2" Type="http://schemas.openxmlformats.org/officeDocument/2006/relationships/notesSlide" Target="../notesSlides/notesSlide32.xml"/><Relationship Id="rId1" Type="http://schemas.openxmlformats.org/officeDocument/2006/relationships/slideLayout" Target="../slideLayouts/slideLayout6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41.xml.rels><?xml version="1.0" encoding="UTF-8" standalone="yes"?>
<Relationships xmlns="http://schemas.openxmlformats.org/package/2006/relationships"><Relationship Id="rId8" Type="http://schemas.openxmlformats.org/officeDocument/2006/relationships/image" Target="../media/image720.png"/><Relationship Id="rId13" Type="http://schemas.openxmlformats.org/officeDocument/2006/relationships/customXml" Target="../ink/ink5.xml"/><Relationship Id="rId3" Type="http://schemas.openxmlformats.org/officeDocument/2006/relationships/image" Target="../media/image94.png"/><Relationship Id="rId7" Type="http://schemas.openxmlformats.org/officeDocument/2006/relationships/customXml" Target="../ink/ink2.xml"/><Relationship Id="rId12" Type="http://schemas.openxmlformats.org/officeDocument/2006/relationships/image" Target="../media/image740.png"/><Relationship Id="rId17" Type="http://schemas.openxmlformats.org/officeDocument/2006/relationships/image" Target="../media/image90.png"/><Relationship Id="rId2" Type="http://schemas.openxmlformats.org/officeDocument/2006/relationships/image" Target="../media/image93.png"/><Relationship Id="rId16" Type="http://schemas.openxmlformats.org/officeDocument/2006/relationships/image" Target="../media/image96.png"/><Relationship Id="rId1" Type="http://schemas.openxmlformats.org/officeDocument/2006/relationships/slideLayout" Target="../slideLayouts/slideLayout61.xml"/><Relationship Id="rId6" Type="http://schemas.openxmlformats.org/officeDocument/2006/relationships/image" Target="../media/image710.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730.png"/><Relationship Id="rId4" Type="http://schemas.openxmlformats.org/officeDocument/2006/relationships/image" Target="../media/image95.png"/><Relationship Id="rId9" Type="http://schemas.openxmlformats.org/officeDocument/2006/relationships/customXml" Target="../ink/ink3.xml"/><Relationship Id="rId14" Type="http://schemas.openxmlformats.org/officeDocument/2006/relationships/image" Target="../media/image640.png"/></Relationships>
</file>

<file path=ppt/slides/_rels/slide42.xml.rels><?xml version="1.0" encoding="UTF-8" standalone="yes" ?><Relationships xmlns="http://schemas.openxmlformats.org/package/2006/relationships"><Relationship Id="rId3" Target="mailto:alison.finch@ucl.ac.uk" TargetMode="External" Type="http://schemas.openxmlformats.org/officeDocument/2006/relationships/hyperlink"/><Relationship Id="rId2" Target="mailto:alison.finch1@nhs.net" TargetMode="External" Type="http://schemas.openxmlformats.org/officeDocument/2006/relationships/hyperlink"/><Relationship Id="rId1" Target="../slideLayouts/slideLayout61.xml" Type="http://schemas.openxmlformats.org/officeDocument/2006/relationships/slideLayout"/><Relationship Id="rId5" Target="../media/image78.jpeg" Type="http://schemas.openxmlformats.org/officeDocument/2006/relationships/image"/><Relationship Id="rId4" Target="../media/image90.png" Type="http://schemas.openxmlformats.org/officeDocument/2006/relationships/image"/></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99.png"/><Relationship Id="rId4" Type="http://schemas.openxmlformats.org/officeDocument/2006/relationships/image" Target="../media/image98.png"/></Relationships>
</file>

<file path=ppt/slides/_rels/slide44.xml.rels><?xml version="1.0" encoding="UTF-8" standalone="yes" ?><Relationships xmlns="http://schemas.openxmlformats.org/package/2006/relationships"><Relationship Id="rId3" Target="../media/image100.jpeg" Type="http://schemas.openxmlformats.org/officeDocument/2006/relationships/image"/><Relationship Id="rId7" Target="../media/image104.png" Type="http://schemas.openxmlformats.org/officeDocument/2006/relationships/image"/><Relationship Id="rId2" Target="../media/image52.png" Type="http://schemas.openxmlformats.org/officeDocument/2006/relationships/image"/><Relationship Id="rId1" Target="../slideLayouts/slideLayout7.xml" Type="http://schemas.openxmlformats.org/officeDocument/2006/relationships/slideLayout"/><Relationship Id="rId6" Target="../media/image103.jpeg" Type="http://schemas.openxmlformats.org/officeDocument/2006/relationships/image"/><Relationship Id="rId5" Target="../media/image102.png" Type="http://schemas.openxmlformats.org/officeDocument/2006/relationships/image"/><Relationship Id="rId4" Target="../media/image101.png" Type="http://schemas.openxmlformats.org/officeDocument/2006/relationships/image"/></Relationships>
</file>

<file path=ppt/slides/_rels/slide45.xml.rels><?xml version="1.0" encoding="UTF-8" standalone="yes" ?><Relationships xmlns="http://schemas.openxmlformats.org/package/2006/relationships"><Relationship Id="rId3" Target="../media/image105.jpeg" Type="http://schemas.openxmlformats.org/officeDocument/2006/relationships/image"/><Relationship Id="rId2" Target="../media/image52.png" Type="http://schemas.openxmlformats.org/officeDocument/2006/relationships/image"/><Relationship Id="rId1" Target="../slideLayouts/slideLayout7.xml" Type="http://schemas.openxmlformats.org/officeDocument/2006/relationships/slideLayout"/><Relationship Id="rId5" Target="../media/image55.png" Type="http://schemas.openxmlformats.org/officeDocument/2006/relationships/image"/><Relationship Id="rId4" Target="../media/image54.jpeg" Type="http://schemas.openxmlformats.org/officeDocument/2006/relationships/image"/></Relationships>
</file>

<file path=ppt/slides/_rels/slide5.xml.rels><?xml version="1.0" encoding="UTF-8" standalone="yes" ?><Relationships xmlns="http://schemas.openxmlformats.org/package/2006/relationships"><Relationship Id="rId3" Target="../media/image59.png" Type="http://schemas.openxmlformats.org/officeDocument/2006/relationships/image"/><Relationship Id="rId2" Target="../media/image58.jpeg" Type="http://schemas.openxmlformats.org/officeDocument/2006/relationships/image"/><Relationship Id="rId1" Target="../slideLayouts/slideLayout91.xml" Type="http://schemas.openxmlformats.org/officeDocument/2006/relationships/slideLayout"/><Relationship Id="rId6" Target="../media/image62.jpeg" Type="http://schemas.openxmlformats.org/officeDocument/2006/relationships/image"/><Relationship Id="rId5" Target="../media/image61.png" Type="http://schemas.openxmlformats.org/officeDocument/2006/relationships/image"/><Relationship Id="rId4" Target="../media/image60.png" Type="http://schemas.openxmlformats.org/officeDocument/2006/relationships/image"/></Relationships>
</file>

<file path=ppt/slides/_rels/slide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notesSlide" Target="../notesSlides/notesSlide2.xml"/><Relationship Id="rId1" Type="http://schemas.openxmlformats.org/officeDocument/2006/relationships/slideLayout" Target="../slideLayouts/slideLayout69.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s>
</file>

<file path=ppt/slides/_rels/slide8.xml.rels><?xml version="1.0" encoding="UTF-8" standalone="yes" ?><Relationships xmlns="http://schemas.openxmlformats.org/package/2006/relationships"><Relationship Id="rId3" Target="../media/image69.jpeg" Type="http://schemas.openxmlformats.org/officeDocument/2006/relationships/image"/><Relationship Id="rId2" Target="../notesSlides/notesSlide3.xml" Type="http://schemas.openxmlformats.org/officeDocument/2006/relationships/notesSlide"/><Relationship Id="rId1" Target="../slideLayouts/slideLayout70.xml" Type="http://schemas.openxmlformats.org/officeDocument/2006/relationships/slideLayout"/></Relationships>
</file>

<file path=ppt/slides/_rels/slide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86.xml"/></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AutoShape 2"/>
          <p:cNvSpPr/>
          <p:nvPr/>
        </p:nvSpPr>
        <p:spPr>
          <a:xfrm>
            <a:off x="0" y="0"/>
            <a:ext cx="16256000" cy="9144000"/>
          </a:xfrm>
          <a:prstGeom prst="rect">
            <a:avLst/>
          </a:prstGeom>
          <a:solidFill>
            <a:srgbClr val="0D0A2C">
              <a:alpha val="74902"/>
            </a:srgbClr>
          </a:solidFill>
        </p:spPr>
        <p:txBody>
          <a:bodyPr/>
          <a:lstStyle/>
          <a:p>
            <a:endParaRPr lang="en-US"/>
          </a:p>
        </p:txBody>
      </p:sp>
      <p:pic>
        <p:nvPicPr>
          <p:cNvPr id="3" name="Picture 3"/>
          <p:cNvPicPr>
            <a:picLocks noChangeAspect="1"/>
          </p:cNvPicPr>
          <p:nvPr/>
        </p:nvPicPr>
        <p:blipFill>
          <a:blip r:embed="rId3"/>
          <a:srcRect l="44" r="44"/>
          <a:stretch>
            <a:fillRect/>
          </a:stretch>
        </p:blipFill>
        <p:spPr>
          <a:xfrm>
            <a:off x="0" y="0"/>
            <a:ext cx="16256000" cy="9144000"/>
          </a:xfrm>
          <a:prstGeom prst="rect">
            <a:avLst/>
          </a:prstGeom>
        </p:spPr>
      </p:pic>
      <p:pic>
        <p:nvPicPr>
          <p:cNvPr id="4" name="Picture 4"/>
          <p:cNvPicPr>
            <a:picLocks noChangeAspect="1"/>
          </p:cNvPicPr>
          <p:nvPr/>
        </p:nvPicPr>
        <p:blipFill>
          <a:blip r:embed="rId4"/>
          <a:srcRect l="44" r="44"/>
          <a:stretch>
            <a:fillRect/>
          </a:stretch>
        </p:blipFill>
        <p:spPr>
          <a:xfrm>
            <a:off x="0" y="0"/>
            <a:ext cx="16256000" cy="9144000"/>
          </a:xfrm>
          <a:prstGeom prst="rect">
            <a:avLst/>
          </a:prstGeom>
        </p:spPr>
      </p:pic>
      <p:sp>
        <p:nvSpPr>
          <p:cNvPr id="6" name="TextBox 6"/>
          <p:cNvSpPr txBox="1"/>
          <p:nvPr/>
        </p:nvSpPr>
        <p:spPr>
          <a:xfrm>
            <a:off x="812800" y="3771900"/>
            <a:ext cx="7239000" cy="1485900"/>
          </a:xfrm>
          <a:prstGeom prst="rect">
            <a:avLst/>
          </a:prstGeom>
          <a:solidFill>
            <a:srgbClr val="000000">
              <a:alpha val="0"/>
            </a:srgbClr>
          </a:solidFill>
        </p:spPr>
        <p:txBody>
          <a:bodyPr anchor="ctr" bIns="0" lIns="0" rIns="0" rtlCol="0" tIns="0"/>
          <a:lstStyle/>
          <a:p>
            <a:pPr algn="l" indent="0">
              <a:defRPr/>
            </a:pPr>
            <a:r>
              <a:rPr b="1" lang="en-US" sz="4900">
                <a:solidFill>
                  <a:srgbClr val="232266"/>
                </a:solidFill>
                <a:latin charset="77" panose="02010000000000000000" pitchFamily="2" typeface="ADLaM Display"/>
                <a:ea charset="77" panose="02010000000000000000" pitchFamily="2" typeface="ADLaM Display"/>
                <a:cs charset="77" panose="02010000000000000000" pitchFamily="2" typeface="ADLaM Display"/>
              </a:rPr>
              <a:t>Research Beyond Boundaries</a:t>
            </a:r>
            <a:endParaRPr lang="en-US" sz="1100">
              <a:latin charset="77" panose="02010000000000000000" pitchFamily="2" typeface="ADLaM Display"/>
              <a:ea charset="77" panose="02010000000000000000" pitchFamily="2" typeface="ADLaM Display"/>
              <a:cs charset="77" panose="02010000000000000000" pitchFamily="2" typeface="ADLaM Display"/>
            </a:endParaRPr>
          </a:p>
        </p:txBody>
      </p:sp>
      <p:sp>
        <p:nvSpPr>
          <p:cNvPr id="7" name="TextBox 7"/>
          <p:cNvSpPr txBox="1"/>
          <p:nvPr/>
        </p:nvSpPr>
        <p:spPr>
          <a:xfrm>
            <a:off x="889000" y="5105400"/>
            <a:ext cx="7239000" cy="736600"/>
          </a:xfrm>
          <a:prstGeom prst="rect">
            <a:avLst/>
          </a:prstGeom>
          <a:solidFill>
            <a:srgbClr val="000000">
              <a:alpha val="0"/>
            </a:srgbClr>
          </a:solidFill>
        </p:spPr>
        <p:txBody>
          <a:bodyPr anchor="ctr" bIns="0" lIns="0" rIns="0" rtlCol="0" tIns="0"/>
          <a:lstStyle/>
          <a:p>
            <a:pPr algn="l" indent="0">
              <a:lnSpc>
                <a:spcPct val="149999"/>
              </a:lnSpc>
              <a:defRPr/>
            </a:pPr>
            <a:r>
              <a:rPr b="1" lang="en-US" sz="1900">
                <a:solidFill>
                  <a:srgbClr val="000000"/>
                </a:solidFill>
                <a:latin typeface="Poppins"/>
              </a:rPr>
              <a:t>Network Café</a:t>
            </a:r>
            <a:endParaRPr lang="en-US" sz="1100"/>
          </a:p>
        </p:txBody>
      </p:sp>
      <p:pic>
        <p:nvPicPr>
          <p:cNvPr descr="A blue and purple logo&#10;&#10;AI-generated content may be incorrect." id="13" name="Picture 12">
            <a:extLst>
              <a:ext uri="{FF2B5EF4-FFF2-40B4-BE49-F238E27FC236}">
                <a16:creationId xmlns:a16="http://schemas.microsoft.com/office/drawing/2014/main" id="{6E9BE7BD-1D96-6626-A4A8-F0E942312804}"/>
              </a:ext>
            </a:extLst>
          </p:cNvPr>
          <p:cNvPicPr>
            <a:picLocks noChangeAspect="1"/>
          </p:cNvPicPr>
          <p:nvPr/>
        </p:nvPicPr>
        <p:blipFill>
          <a:blip r:embed="rId5">
            <a:extLst>
              <a:ext uri="{28A0092B-C50C-407E-A947-70E740481C1C}">
                <a14:useLocalDpi xmlns:a14="http://schemas.microsoft.com/office/drawing/2010/main" val="0"/>
              </a:ext>
            </a:extLst>
          </a:blip>
          <a:srcRect b="518" t="87"/>
          <a:stretch>
            <a:fillRect/>
          </a:stretch>
        </p:blipFill>
        <p:spPr>
          <a:xfrm>
            <a:off x="3581400" y="558800"/>
            <a:ext cx="2489200" cy="1041400"/>
          </a:xfrm>
          <a:prstGeom prst="rect">
            <a:avLst/>
          </a:prstGeom>
        </p:spPr>
      </p:pic>
      <p:pic>
        <p:nvPicPr>
          <p:cNvPr descr="A close-up of a sign&#10;&#10;AI-generated content may be incorrect." id="15" name="Picture 14">
            <a:extLst>
              <a:ext uri="{FF2B5EF4-FFF2-40B4-BE49-F238E27FC236}">
                <a16:creationId xmlns:a16="http://schemas.microsoft.com/office/drawing/2014/main" id="{940FFDFC-D558-FAA9-6754-511F270AEF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0400" y="558800"/>
            <a:ext cx="2870200" cy="1041400"/>
          </a:xfrm>
          <a:prstGeom prst="rect">
            <a:avLst/>
          </a:prstGeom>
        </p:spPr>
      </p:pic>
      <p:pic>
        <p:nvPicPr>
          <p:cNvPr descr="A blue and orange logo&#10;&#10;AI-generated content may be incorrect." id="17" name="Picture 16">
            <a:extLst>
              <a:ext uri="{FF2B5EF4-FFF2-40B4-BE49-F238E27FC236}">
                <a16:creationId xmlns:a16="http://schemas.microsoft.com/office/drawing/2014/main" id="{7DAA1130-C1AB-85A8-416A-C841618A68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3400" y="667643"/>
            <a:ext cx="3852000" cy="47535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F6D58-1A39-41ED-99F7-0CE9F03BD344}"/>
              </a:ext>
            </a:extLst>
          </p:cNvPr>
          <p:cNvSpPr>
            <a:spLocks noGrp="1"/>
          </p:cNvSpPr>
          <p:nvPr>
            <p:ph type="title"/>
          </p:nvPr>
        </p:nvSpPr>
        <p:spPr>
          <a:xfrm>
            <a:off x="2134553" y="356930"/>
            <a:ext cx="12771483" cy="1959953"/>
          </a:xfrm>
        </p:spPr>
        <p:txBody>
          <a:bodyPr anchor="ctr">
            <a:normAutofit/>
          </a:bodyPr>
          <a:lstStyle/>
          <a:p>
            <a:r>
              <a:rPr lang="en-US">
                <a:latin typeface="Franklin Gothic Book" panose="020B0503020102020204" pitchFamily="34" charset="0"/>
                <a:cs typeface="Segoe UI" panose="020B0502040204020203" pitchFamily="34" charset="0"/>
              </a:rPr>
              <a:t>Summary:</a:t>
            </a:r>
            <a:br>
              <a:rPr lang="en-US">
                <a:latin typeface="Franklin Gothic Book" panose="020B0503020102020204" pitchFamily="34" charset="0"/>
                <a:cs typeface="Segoe UI" panose="020B0502040204020203" pitchFamily="34" charset="0"/>
              </a:rPr>
            </a:br>
            <a:endParaRPr lang="en-US">
              <a:latin typeface="Franklin Gothic Book" panose="020B0503020102020204" pitchFamily="34" charset="0"/>
              <a:cs typeface="Segoe UI" panose="020B0502040204020203" pitchFamily="34" charset="0"/>
            </a:endParaRPr>
          </a:p>
        </p:txBody>
      </p:sp>
      <p:pic>
        <p:nvPicPr>
          <p:cNvPr id="4" name="Graphic 3" descr="Chat">
            <a:extLst>
              <a:ext uri="{FF2B5EF4-FFF2-40B4-BE49-F238E27FC236}">
                <a16:creationId xmlns:a16="http://schemas.microsoft.com/office/drawing/2014/main" id="{AEE98CC8-0F49-4433-9FD0-35E20C04B5D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3656" y="356929"/>
            <a:ext cx="1463040" cy="1463040"/>
          </a:xfrm>
          <a:prstGeom prst="rect">
            <a:avLst/>
          </a:prstGeom>
        </p:spPr>
      </p:pic>
      <p:sp>
        <p:nvSpPr>
          <p:cNvPr id="3" name="Content Placeholder 2">
            <a:extLst>
              <a:ext uri="{FF2B5EF4-FFF2-40B4-BE49-F238E27FC236}">
                <a16:creationId xmlns:a16="http://schemas.microsoft.com/office/drawing/2014/main" id="{3BF933A4-33C5-4102-BBB0-9B15EFF2F292}"/>
              </a:ext>
            </a:extLst>
          </p:cNvPr>
          <p:cNvSpPr>
            <a:spLocks noGrp="1"/>
          </p:cNvSpPr>
          <p:nvPr>
            <p:ph idx="1"/>
          </p:nvPr>
        </p:nvSpPr>
        <p:spPr>
          <a:xfrm>
            <a:off x="729731" y="2023447"/>
            <a:ext cx="7209203" cy="2251661"/>
          </a:xfrm>
        </p:spPr>
        <p:txBody>
          <a:bodyPr vert="horz" lIns="121920" tIns="60960" rIns="121920" bIns="60960" rtlCol="0" anchor="t">
            <a:normAutofit fontScale="77500" lnSpcReduction="20000"/>
          </a:bodyPr>
          <a:lstStyle/>
          <a:p>
            <a:r>
              <a:rPr lang="en-GB" sz="2667">
                <a:cs typeface="Segoe UI" panose="020B0502040204020203" pitchFamily="34" charset="0"/>
              </a:rPr>
              <a:t>Contact R&amp;D Offices in the first instance</a:t>
            </a:r>
          </a:p>
          <a:p>
            <a:r>
              <a:rPr lang="en-GB" sz="2667">
                <a:cs typeface="Segoe UI" panose="020B0502040204020203" pitchFamily="34" charset="0"/>
              </a:rPr>
              <a:t>The NHS R&amp;D Forum Directory- lists all R&amp;D Office Contacts</a:t>
            </a:r>
            <a:br>
              <a:rPr lang="en-GB" sz="2667">
                <a:cs typeface="Segoe UI" panose="020B0502040204020203" pitchFamily="34" charset="0"/>
              </a:rPr>
            </a:br>
            <a:endParaRPr lang="en-GB" sz="2667">
              <a:cs typeface="Segoe UI" panose="020B0502040204020203" pitchFamily="34" charset="0"/>
            </a:endParaRPr>
          </a:p>
          <a:p>
            <a:r>
              <a:rPr lang="en-GB" sz="2667">
                <a:cs typeface="Segoe UI" panose="020B0502040204020203" pitchFamily="34" charset="0"/>
              </a:rPr>
              <a:t>Wealth of infrastructure, resource and expertise to support you</a:t>
            </a:r>
          </a:p>
          <a:p>
            <a:r>
              <a:rPr lang="en-GB" sz="2667">
                <a:cs typeface="Segoe UI" panose="020B0502040204020203" pitchFamily="34" charset="0"/>
              </a:rPr>
              <a:t>Build networks and establish collaborations</a:t>
            </a:r>
          </a:p>
          <a:p>
            <a:endParaRPr lang="en-US" sz="2667">
              <a:latin typeface="Franklin Gothic Book" panose="020B0503020102020204" pitchFamily="34" charset="0"/>
            </a:endParaRPr>
          </a:p>
        </p:txBody>
      </p:sp>
      <p:pic>
        <p:nvPicPr>
          <p:cNvPr id="8" name="Graphic 7">
            <a:extLst>
              <a:ext uri="{FF2B5EF4-FFF2-40B4-BE49-F238E27FC236}">
                <a16:creationId xmlns:a16="http://schemas.microsoft.com/office/drawing/2014/main" id="{590430A8-7125-464C-98BA-3409573DB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55242" y="1088450"/>
            <a:ext cx="6967103" cy="6967103"/>
          </a:xfrm>
          <a:prstGeom prst="rect">
            <a:avLst/>
          </a:prstGeom>
        </p:spPr>
      </p:pic>
      <p:sp>
        <p:nvSpPr>
          <p:cNvPr id="6" name="TextBox 5">
            <a:extLst>
              <a:ext uri="{FF2B5EF4-FFF2-40B4-BE49-F238E27FC236}">
                <a16:creationId xmlns:a16="http://schemas.microsoft.com/office/drawing/2014/main" id="{1422B7C9-484B-A6A0-5728-C65636B0920F}"/>
              </a:ext>
            </a:extLst>
          </p:cNvPr>
          <p:cNvSpPr txBox="1"/>
          <p:nvPr/>
        </p:nvSpPr>
        <p:spPr>
          <a:xfrm>
            <a:off x="859245" y="5014536"/>
            <a:ext cx="9033692" cy="461665"/>
          </a:xfrm>
          <a:prstGeom prst="rect">
            <a:avLst/>
          </a:prstGeom>
          <a:noFill/>
        </p:spPr>
        <p:txBody>
          <a:bodyPr wrap="square">
            <a:spAutoFit/>
          </a:bodyPr>
          <a:lstStyle/>
          <a:p>
            <a:pPr defTabSz="1219170"/>
            <a:r>
              <a:rPr lang="pt-BR" sz="2400">
                <a:solidFill>
                  <a:prstClr val="black"/>
                </a:solidFill>
                <a:latin typeface="Calibri" panose="020F0502020204030204"/>
                <a:hlinkClick r:id="rId5"/>
              </a:rPr>
              <a:t>R&amp;D Contacts Directory - NHS R&amp;D Forum</a:t>
            </a:r>
            <a:endParaRPr lang="en-GB" sz="2400">
              <a:solidFill>
                <a:prstClr val="black"/>
              </a:solidFill>
              <a:latin typeface="Calibri" panose="020F0502020204030204"/>
            </a:endParaRPr>
          </a:p>
        </p:txBody>
      </p:sp>
      <p:sp>
        <p:nvSpPr>
          <p:cNvPr id="7" name="TextBox 6">
            <a:extLst>
              <a:ext uri="{FF2B5EF4-FFF2-40B4-BE49-F238E27FC236}">
                <a16:creationId xmlns:a16="http://schemas.microsoft.com/office/drawing/2014/main" id="{CD80F1B6-089E-BAD1-771A-79A08FE0FCA2}"/>
              </a:ext>
            </a:extLst>
          </p:cNvPr>
          <p:cNvSpPr txBox="1"/>
          <p:nvPr/>
        </p:nvSpPr>
        <p:spPr>
          <a:xfrm>
            <a:off x="589357" y="7397255"/>
            <a:ext cx="8900159" cy="830997"/>
          </a:xfrm>
          <a:prstGeom prst="rect">
            <a:avLst/>
          </a:prstGeom>
          <a:noFill/>
        </p:spPr>
        <p:txBody>
          <a:bodyPr wrap="square" rtlCol="0">
            <a:spAutoFit/>
          </a:bodyPr>
          <a:lstStyle/>
          <a:p>
            <a:pPr defTabSz="1219170"/>
            <a:r>
              <a:rPr lang="en-GB" sz="2400">
                <a:solidFill>
                  <a:prstClr val="black"/>
                </a:solidFill>
                <a:latin typeface="Calibri" panose="020F0502020204030204"/>
              </a:rPr>
              <a:t>Contact:</a:t>
            </a:r>
          </a:p>
          <a:p>
            <a:pPr defTabSz="1219170"/>
            <a:r>
              <a:rPr lang="en-GB" sz="2400">
                <a:solidFill>
                  <a:prstClr val="black"/>
                </a:solidFill>
                <a:latin typeface="Calibri" panose="020F0502020204030204"/>
                <a:hlinkClick r:id="rId6"/>
              </a:rPr>
              <a:t>krft.research@nhs.net</a:t>
            </a:r>
            <a:r>
              <a:rPr lang="en-GB" sz="2400">
                <a:solidFill>
                  <a:prstClr val="black"/>
                </a:solidFill>
                <a:latin typeface="Calibri" panose="020F0502020204030204"/>
              </a:rPr>
              <a:t> or </a:t>
            </a:r>
            <a:r>
              <a:rPr lang="en-GB" sz="2400">
                <a:solidFill>
                  <a:prstClr val="black"/>
                </a:solidFill>
                <a:latin typeface="Calibri" panose="020F0502020204030204"/>
                <a:hlinkClick r:id="rId7"/>
              </a:rPr>
              <a:t>clcht.researchanddevelopment@nhs.net</a:t>
            </a:r>
            <a:r>
              <a:rPr lang="en-GB" sz="2400">
                <a:solidFill>
                  <a:prstClr val="black"/>
                </a:solidFill>
                <a:latin typeface="Calibri" panose="020F0502020204030204"/>
              </a:rPr>
              <a:t> </a:t>
            </a:r>
          </a:p>
        </p:txBody>
      </p:sp>
      <p:sp>
        <p:nvSpPr>
          <p:cNvPr id="5" name="TextBox 4">
            <a:extLst>
              <a:ext uri="{FF2B5EF4-FFF2-40B4-BE49-F238E27FC236}">
                <a16:creationId xmlns:a16="http://schemas.microsoft.com/office/drawing/2014/main" id="{1F176CCF-3D37-A4CA-67F2-600A37689CD9}"/>
              </a:ext>
            </a:extLst>
          </p:cNvPr>
          <p:cNvSpPr txBox="1"/>
          <p:nvPr/>
        </p:nvSpPr>
        <p:spPr>
          <a:xfrm>
            <a:off x="8490858" y="1054050"/>
            <a:ext cx="7561223" cy="8432245"/>
          </a:xfrm>
          <a:prstGeom prst="rect">
            <a:avLst/>
          </a:prstGeom>
          <a:noFill/>
        </p:spPr>
        <p:txBody>
          <a:bodyPr wrap="square">
            <a:spAutoFit/>
          </a:bodyPr>
          <a:lstStyle/>
          <a:p>
            <a:pPr defTabSz="1219170"/>
            <a:r>
              <a:rPr lang="pt-BR" sz="2133" b="1">
                <a:solidFill>
                  <a:prstClr val="black"/>
                </a:solidFill>
                <a:latin typeface="Calibri" panose="020F0502020204030204"/>
              </a:rPr>
              <a:t>Useful tools/links:</a:t>
            </a:r>
          </a:p>
          <a:p>
            <a:pPr defTabSz="1219170"/>
            <a:endParaRPr lang="pt-BR" sz="2133" b="1">
              <a:solidFill>
                <a:prstClr val="black"/>
              </a:solidFill>
              <a:latin typeface="Calibri" panose="020F0502020204030204"/>
            </a:endParaRPr>
          </a:p>
          <a:p>
            <a:pPr defTabSz="1219170"/>
            <a:r>
              <a:rPr lang="pt-BR" sz="2133" b="1">
                <a:solidFill>
                  <a:prstClr val="black"/>
                </a:solidFill>
                <a:latin typeface="Calibri" panose="020F0502020204030204"/>
              </a:rPr>
              <a:t>HRA decision tool</a:t>
            </a:r>
          </a:p>
          <a:p>
            <a:pPr defTabSz="1219170" fontAlgn="t">
              <a:lnSpc>
                <a:spcPts val="2000"/>
              </a:lnSpc>
            </a:pPr>
            <a:r>
              <a:rPr lang="en-GB" sz="2133">
                <a:solidFill>
                  <a:prstClr val="black"/>
                </a:solidFill>
                <a:latin typeface="Calibri" panose="020F0502020204030204"/>
                <a:hlinkClick r:id="rId8"/>
              </a:rPr>
              <a:t>https://hra-decisiontools.org.uk/research/</a:t>
            </a:r>
            <a:r>
              <a:rPr lang="en-GB" sz="2133">
                <a:solidFill>
                  <a:prstClr val="black"/>
                </a:solidFill>
                <a:latin typeface="Calibri" panose="020F0502020204030204"/>
              </a:rPr>
              <a:t> </a:t>
            </a:r>
          </a:p>
          <a:p>
            <a:pPr defTabSz="1219170"/>
            <a:endParaRPr lang="en-GB" sz="2133">
              <a:solidFill>
                <a:prstClr val="black"/>
              </a:solidFill>
              <a:latin typeface="Calibri" panose="020F0502020204030204"/>
            </a:endParaRPr>
          </a:p>
          <a:p>
            <a:pPr defTabSz="1219170"/>
            <a:r>
              <a:rPr lang="pt-BR" sz="2133" b="1">
                <a:solidFill>
                  <a:prstClr val="black"/>
                </a:solidFill>
                <a:latin typeface="Calibri" panose="020F0502020204030204"/>
              </a:rPr>
              <a:t>Intergrated research application system</a:t>
            </a:r>
          </a:p>
          <a:p>
            <a:pPr defTabSz="1219170"/>
            <a:r>
              <a:rPr lang="en-GB" sz="2133">
                <a:solidFill>
                  <a:prstClr val="black"/>
                </a:solidFill>
                <a:latin typeface="Calibri" panose="020F0502020204030204"/>
                <a:hlinkClick r:id="rId9"/>
              </a:rPr>
              <a:t>https://www.myresearchproject.org.uk/help/hlpsitespecific.aspx</a:t>
            </a:r>
            <a:endParaRPr lang="en-GB" sz="2133">
              <a:solidFill>
                <a:prstClr val="black"/>
              </a:solidFill>
              <a:latin typeface="Calibri" panose="020F0502020204030204"/>
            </a:endParaRPr>
          </a:p>
          <a:p>
            <a:pPr defTabSz="1219170"/>
            <a:r>
              <a:rPr lang="en-GB" sz="2133">
                <a:solidFill>
                  <a:prstClr val="black"/>
                </a:solidFill>
                <a:latin typeface="Calibri" panose="020F0502020204030204"/>
              </a:rPr>
              <a:t> </a:t>
            </a:r>
          </a:p>
          <a:p>
            <a:pPr defTabSz="1219170">
              <a:defRPr/>
            </a:pPr>
            <a:r>
              <a:rPr lang="en-US" sz="2133" b="1">
                <a:solidFill>
                  <a:prstClr val="black"/>
                </a:solidFill>
                <a:latin typeface="Calibri" panose="020F0502020204030204"/>
                <a:cs typeface="Arial" panose="020B0604020202020204" pitchFamily="34" charset="0"/>
              </a:rPr>
              <a:t>Good Clinical Practice Training in Research (GCP). </a:t>
            </a:r>
            <a:r>
              <a:rPr lang="en-US" sz="2133">
                <a:solidFill>
                  <a:prstClr val="black"/>
                </a:solidFill>
                <a:latin typeface="Calibri" panose="020F0502020204030204"/>
                <a:cs typeface="Arial" panose="020B0604020202020204" pitchFamily="34" charset="0"/>
              </a:rPr>
              <a:t>Gold standard for active participation and delegated duties in clinical research. </a:t>
            </a:r>
          </a:p>
          <a:p>
            <a:pPr defTabSz="1219170">
              <a:defRPr/>
            </a:pPr>
            <a:r>
              <a:rPr lang="en-GB" sz="2133">
                <a:solidFill>
                  <a:prstClr val="black"/>
                </a:solidFill>
                <a:latin typeface="Calibri" panose="020F0502020204030204"/>
                <a:hlinkClick r:id="rId10"/>
              </a:rPr>
              <a:t>https://learn.nihr.ac.uk/</a:t>
            </a:r>
            <a:r>
              <a:rPr lang="en-GB" sz="2133">
                <a:solidFill>
                  <a:prstClr val="black"/>
                </a:solidFill>
                <a:latin typeface="Calibri" panose="020F0502020204030204"/>
              </a:rPr>
              <a:t> </a:t>
            </a:r>
            <a:r>
              <a:rPr lang="en-US" sz="2133">
                <a:solidFill>
                  <a:prstClr val="black"/>
                </a:solidFill>
                <a:latin typeface="Calibri" panose="020F0502020204030204"/>
                <a:cs typeface="Arial" panose="020B0604020202020204" pitchFamily="34" charset="0"/>
              </a:rPr>
              <a:t>Access the National Institute of Health Research (NIHR) website</a:t>
            </a:r>
          </a:p>
          <a:p>
            <a:pPr defTabSz="1219170">
              <a:defRPr/>
            </a:pPr>
            <a:endParaRPr lang="en-GB" sz="2133">
              <a:solidFill>
                <a:prstClr val="black"/>
              </a:solidFill>
              <a:latin typeface="Calibri" panose="020F0502020204030204"/>
            </a:endParaRPr>
          </a:p>
          <a:p>
            <a:pPr defTabSz="1219170"/>
            <a:r>
              <a:rPr lang="en-US" sz="2133" b="1">
                <a:solidFill>
                  <a:prstClr val="black"/>
                </a:solidFill>
                <a:latin typeface="Calibri" panose="020F0502020204030204"/>
                <a:cs typeface="Arial" panose="020B0604020202020204" pitchFamily="34" charset="0"/>
              </a:rPr>
              <a:t>Search for Research Studies approved by NIHR </a:t>
            </a:r>
          </a:p>
          <a:p>
            <a:pPr defTabSz="1219170" fontAlgn="t">
              <a:lnSpc>
                <a:spcPts val="2000"/>
              </a:lnSpc>
            </a:pPr>
            <a:r>
              <a:rPr lang="en-GB" sz="2133">
                <a:solidFill>
                  <a:prstClr val="black"/>
                </a:solidFill>
                <a:latin typeface="Calibri" panose="020F0502020204030204"/>
                <a:hlinkClick r:id="rId11"/>
              </a:rPr>
              <a:t>https://rdn.uk.qlikcloud.com</a:t>
            </a:r>
            <a:r>
              <a:rPr lang="en-GB" sz="2133">
                <a:solidFill>
                  <a:prstClr val="black"/>
                </a:solidFill>
                <a:latin typeface="Calibri" panose="020F0502020204030204"/>
              </a:rPr>
              <a:t> </a:t>
            </a:r>
          </a:p>
          <a:p>
            <a:pPr defTabSz="1219170" fontAlgn="t">
              <a:lnSpc>
                <a:spcPts val="2000"/>
              </a:lnSpc>
            </a:pPr>
            <a:endParaRPr lang="en-GB" sz="2133">
              <a:solidFill>
                <a:prstClr val="black"/>
              </a:solidFill>
              <a:latin typeface="Calibri" panose="020F0502020204030204"/>
            </a:endParaRPr>
          </a:p>
          <a:p>
            <a:pPr defTabSz="1219170" fontAlgn="t">
              <a:lnSpc>
                <a:spcPts val="2000"/>
              </a:lnSpc>
            </a:pPr>
            <a:r>
              <a:rPr lang="en-US" sz="2133" b="1">
                <a:solidFill>
                  <a:prstClr val="black"/>
                </a:solidFill>
                <a:latin typeface="Calibri" panose="020F0502020204030204"/>
                <a:cs typeface="Arial" panose="020B0604020202020204" pitchFamily="34" charset="0"/>
              </a:rPr>
              <a:t>Funding Opportunities </a:t>
            </a:r>
          </a:p>
          <a:p>
            <a:pPr defTabSz="1219170" fontAlgn="t">
              <a:lnSpc>
                <a:spcPts val="2000"/>
              </a:lnSpc>
            </a:pPr>
            <a:r>
              <a:rPr lang="en-GB" sz="2133">
                <a:solidFill>
                  <a:prstClr val="black"/>
                </a:solidFill>
                <a:latin typeface="Calibri" panose="020F0502020204030204"/>
                <a:hlinkClick r:id="rId12"/>
              </a:rPr>
              <a:t>https://www.nihr.ac.uk/funding-opportunities</a:t>
            </a:r>
            <a:r>
              <a:rPr lang="en-GB" sz="2133">
                <a:solidFill>
                  <a:prstClr val="black"/>
                </a:solidFill>
                <a:latin typeface="Calibri" panose="020F0502020204030204"/>
              </a:rPr>
              <a:t> </a:t>
            </a:r>
          </a:p>
          <a:p>
            <a:pPr defTabSz="1219170" fontAlgn="t">
              <a:lnSpc>
                <a:spcPts val="2000"/>
              </a:lnSpc>
            </a:pPr>
            <a:endParaRPr lang="en-GB" sz="2133">
              <a:solidFill>
                <a:prstClr val="black"/>
              </a:solidFill>
              <a:latin typeface="Calibri" panose="020F0502020204030204"/>
            </a:endParaRPr>
          </a:p>
          <a:p>
            <a:pPr defTabSz="1219170" fontAlgn="t">
              <a:lnSpc>
                <a:spcPts val="2000"/>
              </a:lnSpc>
            </a:pPr>
            <a:r>
              <a:rPr lang="en-GB" sz="2133" b="1">
                <a:solidFill>
                  <a:prstClr val="black"/>
                </a:solidFill>
                <a:latin typeface="Calibri" panose="020F0502020204030204"/>
              </a:rPr>
              <a:t>Health Research Authority </a:t>
            </a:r>
          </a:p>
          <a:p>
            <a:pPr defTabSz="1219170" fontAlgn="t">
              <a:lnSpc>
                <a:spcPts val="2000"/>
              </a:lnSpc>
            </a:pPr>
            <a:endParaRPr lang="en-GB" sz="2133">
              <a:solidFill>
                <a:prstClr val="black"/>
              </a:solidFill>
              <a:latin typeface="Calibri" panose="020F0502020204030204"/>
            </a:endParaRPr>
          </a:p>
          <a:p>
            <a:pPr defTabSz="1219170" fontAlgn="t">
              <a:lnSpc>
                <a:spcPts val="2000"/>
              </a:lnSpc>
            </a:pPr>
            <a:r>
              <a:rPr lang="en-GB" sz="2133">
                <a:solidFill>
                  <a:prstClr val="black"/>
                </a:solidFill>
                <a:latin typeface="Calibri" panose="020F0502020204030204"/>
                <a:hlinkClick r:id="rId12"/>
              </a:rPr>
              <a:t>https://www.nihr.ac.uk/funding-opportunities</a:t>
            </a:r>
            <a:r>
              <a:rPr lang="en-GB" sz="2133">
                <a:solidFill>
                  <a:prstClr val="black"/>
                </a:solidFill>
                <a:latin typeface="Calibri" panose="020F0502020204030204"/>
              </a:rPr>
              <a:t> </a:t>
            </a:r>
          </a:p>
          <a:p>
            <a:pPr defTabSz="1219170" fontAlgn="t">
              <a:lnSpc>
                <a:spcPts val="2000"/>
              </a:lnSpc>
            </a:pPr>
            <a:endParaRPr lang="en-GB" sz="2400">
              <a:solidFill>
                <a:prstClr val="black"/>
              </a:solidFill>
              <a:latin typeface="Segoe UI" panose="020B0502040204020203" pitchFamily="34" charset="0"/>
            </a:endParaRPr>
          </a:p>
          <a:p>
            <a:pPr defTabSz="1219170" fontAlgn="t">
              <a:lnSpc>
                <a:spcPts val="2000"/>
              </a:lnSpc>
            </a:pPr>
            <a:endParaRPr lang="en-GB" sz="2400">
              <a:solidFill>
                <a:prstClr val="black"/>
              </a:solidFill>
              <a:latin typeface="Segoe UI" panose="020B0502040204020203" pitchFamily="34" charset="0"/>
            </a:endParaRPr>
          </a:p>
          <a:p>
            <a:pPr defTabSz="1219170" fontAlgn="t">
              <a:lnSpc>
                <a:spcPts val="2000"/>
              </a:lnSpc>
            </a:pPr>
            <a:endParaRPr lang="en-GB" sz="2400">
              <a:solidFill>
                <a:prstClr val="black"/>
              </a:solidFill>
              <a:latin typeface="Segoe UI" panose="020B0502040204020203" pitchFamily="34" charset="0"/>
            </a:endParaRPr>
          </a:p>
          <a:p>
            <a:pPr defTabSz="1219170" fontAlgn="t">
              <a:lnSpc>
                <a:spcPts val="2000"/>
              </a:lnSpc>
            </a:pPr>
            <a:endParaRPr lang="en-GB" sz="2400">
              <a:solidFill>
                <a:prstClr val="black"/>
              </a:solidFill>
              <a:latin typeface="Segoe UI" panose="020B0502040204020203" pitchFamily="34" charset="0"/>
            </a:endParaRPr>
          </a:p>
          <a:p>
            <a:pPr defTabSz="1219170"/>
            <a:endParaRPr lang="pt-BR" sz="2400">
              <a:solidFill>
                <a:prstClr val="black"/>
              </a:solidFill>
              <a:latin typeface="Calibri" panose="020F0502020204030204"/>
            </a:endParaRPr>
          </a:p>
          <a:p>
            <a:pPr defTabSz="1219170"/>
            <a:endParaRPr lang="en-GB" sz="2400">
              <a:solidFill>
                <a:prstClr val="black"/>
              </a:solidFill>
              <a:latin typeface="Calibri" panose="020F0502020204030204"/>
            </a:endParaRPr>
          </a:p>
        </p:txBody>
      </p:sp>
    </p:spTree>
    <p:extLst>
      <p:ext uri="{BB962C8B-B14F-4D97-AF65-F5344CB8AC3E}">
        <p14:creationId xmlns:p14="http://schemas.microsoft.com/office/powerpoint/2010/main" val="3008367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6721" y="1309819"/>
            <a:ext cx="3545963" cy="3545963"/>
          </a:xfrm>
          <a:prstGeom prst="rect">
            <a:avLst/>
          </a:prstGeom>
        </p:spPr>
      </p:pic>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72368" y="636999"/>
            <a:ext cx="0" cy="48768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86858" y="1310949"/>
            <a:ext cx="3528903" cy="3528903"/>
          </a:xfrm>
          <a:prstGeom prst="rect">
            <a:avLst/>
          </a:prstGeom>
        </p:spPr>
      </p:pic>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0248" y="636999"/>
            <a:ext cx="0" cy="48768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42480" y="1309820"/>
            <a:ext cx="3531161" cy="3531161"/>
          </a:xfrm>
          <a:prstGeom prst="rect">
            <a:avLst/>
          </a:prstGeom>
        </p:spPr>
      </p:pic>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88128" y="636999"/>
            <a:ext cx="0" cy="48768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300359" y="1339569"/>
            <a:ext cx="3531163" cy="3531163"/>
          </a:xfrm>
          <a:prstGeom prst="rect">
            <a:avLst/>
          </a:prstGeom>
        </p:spPr>
      </p:pic>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504091" y="6178061"/>
            <a:ext cx="15251724" cy="2459008"/>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panose="020F0502020204030204"/>
            </a:endParaRPr>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818223" y="5513799"/>
            <a:ext cx="15048511" cy="3245912"/>
          </a:xfrm>
        </p:spPr>
        <p:txBody>
          <a:bodyPr>
            <a:normAutofit/>
          </a:bodyPr>
          <a:lstStyle/>
          <a:p>
            <a:r>
              <a:rPr lang="en-GB" sz="4133">
                <a:solidFill>
                  <a:srgbClr val="FFFFFF"/>
                </a:solidFill>
                <a:latin typeface="Franklin Gothic Book" panose="020B0503020102020204" pitchFamily="34" charset="0"/>
                <a:cs typeface="Segoe UI" panose="020B0502040204020203" pitchFamily="34" charset="0"/>
              </a:rPr>
              <a:t>Contact:</a:t>
            </a:r>
            <a:br>
              <a:rPr lang="en-GB" sz="4133">
                <a:solidFill>
                  <a:srgbClr val="FFFFFF"/>
                </a:solidFill>
                <a:latin typeface="Franklin Gothic Book" panose="020B0503020102020204" pitchFamily="34" charset="0"/>
                <a:cs typeface="Segoe UI" panose="020B0502040204020203" pitchFamily="34" charset="0"/>
              </a:rPr>
            </a:br>
            <a:r>
              <a:rPr lang="en-GB" sz="4133">
                <a:solidFill>
                  <a:srgbClr val="FFFFFF"/>
                </a:solidFill>
                <a:latin typeface="Franklin Gothic Book" panose="020B0503020102020204" pitchFamily="34" charset="0"/>
                <a:cs typeface="Segoe UI" panose="020B0502040204020203" pitchFamily="34" charset="0"/>
              </a:rPr>
              <a:t>krft.research@nhs.net or clcht.researchanddevelopment@nhs.net </a:t>
            </a:r>
            <a:br>
              <a:rPr lang="en-GB" sz="7200">
                <a:solidFill>
                  <a:srgbClr val="FFFFFF"/>
                </a:solidFill>
                <a:latin typeface="Franklin Gothic Book" panose="020B0503020102020204" pitchFamily="34" charset="0"/>
                <a:cs typeface="Segoe UI" panose="020B0502040204020203" pitchFamily="34" charset="0"/>
              </a:rPr>
            </a:br>
            <a:endParaRPr lang="en-US" sz="7200">
              <a:solidFill>
                <a:srgbClr val="FFFFFF"/>
              </a:solidFill>
              <a:latin typeface="Franklin Gothic Book" panose="020B0503020102020204" pitchFamily="34" charset="0"/>
              <a:cs typeface="Segoe UI" panose="020B0502040204020203" pitchFamily="34" charset="0"/>
            </a:endParaRPr>
          </a:p>
        </p:txBody>
      </p:sp>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46400" y="7651588"/>
            <a:ext cx="103632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55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AutoShape 2"/>
          <p:cNvSpPr/>
          <p:nvPr/>
        </p:nvSpPr>
        <p:spPr>
          <a:xfrm>
            <a:off x="0" y="0"/>
            <a:ext cx="16256000" cy="9144000"/>
          </a:xfrm>
          <a:prstGeom prst="rect">
            <a:avLst/>
          </a:prstGeom>
          <a:solidFill>
            <a:srgbClr val="0D0A2C">
              <a:alpha val="74902"/>
            </a:srgbClr>
          </a:solidFill>
        </p:spPr>
        <p:txBody>
          <a:bodyPr/>
          <a:lstStyle/>
          <a:p>
            <a:endParaRPr lang="en-US"/>
          </a:p>
        </p:txBody>
      </p:sp>
      <p:pic>
        <p:nvPicPr>
          <p:cNvPr id="3" name="Picture 3"/>
          <p:cNvPicPr>
            <a:picLocks noChangeAspect="1"/>
          </p:cNvPicPr>
          <p:nvPr/>
        </p:nvPicPr>
        <p:blipFill>
          <a:blip r:embed="rId2"/>
          <a:srcRect l="44" r="44"/>
          <a:stretch>
            <a:fillRect/>
          </a:stretch>
        </p:blipFill>
        <p:spPr>
          <a:xfrm>
            <a:off x="0" y="0"/>
            <a:ext cx="16256000" cy="9144000"/>
          </a:xfrm>
          <a:prstGeom prst="rect">
            <a:avLst/>
          </a:prstGeom>
        </p:spPr>
      </p:pic>
      <p:sp>
        <p:nvSpPr>
          <p:cNvPr id="4" name="AutoShape 4"/>
          <p:cNvSpPr/>
          <p:nvPr/>
        </p:nvSpPr>
        <p:spPr>
          <a:xfrm>
            <a:off x="876300" y="1485900"/>
            <a:ext cx="14490700" cy="6985000"/>
          </a:xfrm>
          <a:prstGeom prst="rect">
            <a:avLst/>
          </a:prstGeom>
          <a:solidFill>
            <a:srgbClr val="000000">
              <a:alpha val="0"/>
            </a:srgbClr>
          </a:solidFill>
        </p:spPr>
        <p:txBody>
          <a:bodyPr/>
          <a:lstStyle/>
          <a:p>
            <a:endParaRPr lang="en-US"/>
          </a:p>
        </p:txBody>
      </p:sp>
      <p:sp>
        <p:nvSpPr>
          <p:cNvPr id="5" name="AutoShape 5"/>
          <p:cNvSpPr/>
          <p:nvPr/>
        </p:nvSpPr>
        <p:spPr>
          <a:xfrm>
            <a:off x="876300" y="1485900"/>
            <a:ext cx="7086600" cy="6985000"/>
          </a:xfrm>
          <a:prstGeom prst="rect">
            <a:avLst/>
          </a:prstGeom>
          <a:solidFill>
            <a:srgbClr val="000000">
              <a:alpha val="0"/>
            </a:srgbClr>
          </a:solidFill>
        </p:spPr>
        <p:txBody>
          <a:bodyPr/>
          <a:lstStyle/>
          <a:p>
            <a:endParaRPr lang="en-US"/>
          </a:p>
        </p:txBody>
      </p:sp>
      <p:sp>
        <p:nvSpPr>
          <p:cNvPr id="6" name="AutoShape 6"/>
          <p:cNvSpPr/>
          <p:nvPr/>
        </p:nvSpPr>
        <p:spPr>
          <a:xfrm>
            <a:off x="876300" y="1485900"/>
            <a:ext cx="7086600" cy="6985000"/>
          </a:xfrm>
          <a:prstGeom prst="rect">
            <a:avLst/>
          </a:prstGeom>
          <a:solidFill>
            <a:srgbClr val="000000">
              <a:alpha val="0"/>
            </a:srgbClr>
          </a:solidFill>
        </p:spPr>
        <p:txBody>
          <a:bodyPr/>
          <a:lstStyle/>
          <a:p>
            <a:endParaRPr lang="en-US"/>
          </a:p>
        </p:txBody>
      </p:sp>
      <p:sp>
        <p:nvSpPr>
          <p:cNvPr id="7" name="AutoShape 7"/>
          <p:cNvSpPr/>
          <p:nvPr/>
        </p:nvSpPr>
        <p:spPr>
          <a:xfrm>
            <a:off x="876300" y="6642100"/>
            <a:ext cx="7086600" cy="1828800"/>
          </a:xfrm>
          <a:prstGeom prst="rect">
            <a:avLst/>
          </a:prstGeom>
          <a:solidFill>
            <a:srgbClr val="000000">
              <a:alpha val="0"/>
            </a:srgbClr>
          </a:solidFill>
        </p:spPr>
        <p:txBody>
          <a:bodyPr/>
          <a:lstStyle/>
          <a:p>
            <a:endParaRPr lang="en-US"/>
          </a:p>
        </p:txBody>
      </p:sp>
      <p:sp>
        <p:nvSpPr>
          <p:cNvPr id="8" name="AutoShape 8"/>
          <p:cNvSpPr/>
          <p:nvPr/>
        </p:nvSpPr>
        <p:spPr>
          <a:xfrm>
            <a:off x="8280400" y="1485900"/>
            <a:ext cx="7086600" cy="6985000"/>
          </a:xfrm>
          <a:prstGeom prst="rect">
            <a:avLst/>
          </a:prstGeom>
          <a:solidFill>
            <a:srgbClr val="000000">
              <a:alpha val="0"/>
            </a:srgbClr>
          </a:solidFill>
        </p:spPr>
        <p:txBody>
          <a:bodyPr/>
          <a:lstStyle/>
          <a:p>
            <a:endParaRPr lang="en-US"/>
          </a:p>
        </p:txBody>
      </p:sp>
      <p:sp>
        <p:nvSpPr>
          <p:cNvPr id="9" name="AutoShape 9"/>
          <p:cNvSpPr/>
          <p:nvPr/>
        </p:nvSpPr>
        <p:spPr>
          <a:xfrm>
            <a:off x="8280400" y="1485900"/>
            <a:ext cx="7086600" cy="6985000"/>
          </a:xfrm>
          <a:prstGeom prst="rect">
            <a:avLst/>
          </a:prstGeom>
          <a:solidFill>
            <a:srgbClr val="000000">
              <a:alpha val="0"/>
            </a:srgbClr>
          </a:solidFill>
        </p:spPr>
        <p:txBody>
          <a:bodyPr/>
          <a:lstStyle/>
          <a:p>
            <a:endParaRPr lang="en-US"/>
          </a:p>
        </p:txBody>
      </p:sp>
      <p:sp>
        <p:nvSpPr>
          <p:cNvPr id="10" name="AutoShape 10"/>
          <p:cNvSpPr/>
          <p:nvPr/>
        </p:nvSpPr>
        <p:spPr>
          <a:xfrm>
            <a:off x="8280400" y="6642100"/>
            <a:ext cx="7086600" cy="1828800"/>
          </a:xfrm>
          <a:prstGeom prst="rect">
            <a:avLst/>
          </a:prstGeom>
          <a:solidFill>
            <a:srgbClr val="000000">
              <a:alpha val="0"/>
            </a:srgbClr>
          </a:solidFill>
        </p:spPr>
        <p:txBody>
          <a:bodyPr/>
          <a:lstStyle/>
          <a:p>
            <a:endParaRPr lang="en-US"/>
          </a:p>
        </p:txBody>
      </p:sp>
      <p:pic>
        <p:nvPicPr>
          <p:cNvPr id="11" name="Picture 11"/>
          <p:cNvPicPr>
            <a:picLocks noChangeAspect="1"/>
          </p:cNvPicPr>
          <p:nvPr/>
        </p:nvPicPr>
        <p:blipFill>
          <a:blip r:embed="rId3">
            <a:extLst>
              <a:ext uri="{28A0092B-C50C-407E-A947-70E740481C1C}">
                <a14:useLocalDpi xmlns:a14="http://schemas.microsoft.com/office/drawing/2010/main" val="0"/>
              </a:ext>
            </a:extLst>
          </a:blip>
          <a:srcRect l="140" r="140"/>
          <a:stretch/>
        </p:blipFill>
        <p:spPr>
          <a:xfrm>
            <a:off x="2184400" y="1485900"/>
            <a:ext cx="4680000" cy="4680000"/>
          </a:xfrm>
          <a:prstGeom prst="roundRect">
            <a:avLst>
              <a:gd fmla="val 50000" name="adj"/>
            </a:avLst>
          </a:prstGeom>
        </p:spPr>
      </p:pic>
      <p:pic>
        <p:nvPicPr>
          <p:cNvPr id="12" name="Picture 12"/>
          <p:cNvPicPr>
            <a:picLocks noChangeAspect="1"/>
          </p:cNvPicPr>
          <p:nvPr/>
        </p:nvPicPr>
        <p:blipFill>
          <a:blip r:embed="rId4"/>
          <a:srcRect b="273" t="273"/>
          <a:stretch>
            <a:fillRect/>
          </a:stretch>
        </p:blipFill>
        <p:spPr>
          <a:xfrm>
            <a:off x="8839200" y="1485900"/>
            <a:ext cx="4680000" cy="4680000"/>
          </a:xfrm>
          <a:prstGeom prst="roundRect">
            <a:avLst>
              <a:gd fmla="val 50000" name="adj"/>
            </a:avLst>
          </a:prstGeom>
        </p:spPr>
      </p:pic>
      <p:sp>
        <p:nvSpPr>
          <p:cNvPr id="13" name="TextBox 13"/>
          <p:cNvSpPr txBox="1"/>
          <p:nvPr/>
        </p:nvSpPr>
        <p:spPr>
          <a:xfrm>
            <a:off x="876300" y="647700"/>
            <a:ext cx="14490700" cy="558800"/>
          </a:xfrm>
          <a:prstGeom prst="rect">
            <a:avLst/>
          </a:prstGeom>
          <a:solidFill>
            <a:srgbClr val="000000">
              <a:alpha val="0"/>
            </a:srgbClr>
          </a:solidFill>
        </p:spPr>
        <p:txBody>
          <a:bodyPr anchor="ctr" bIns="0" lIns="0" rIns="0" rtlCol="0" tIns="0"/>
          <a:lstStyle/>
          <a:p>
            <a:pPr algn="l" indent="0">
              <a:lnSpc>
                <a:spcPct val="119999"/>
              </a:lnSpc>
              <a:defRPr/>
            </a:pPr>
            <a:r>
              <a:rPr b="1" lang="en-US" sz="3700">
                <a:solidFill>
                  <a:srgbClr val="232266"/>
                </a:solidFill>
                <a:latin charset="0" panose="02010000000000000000" pitchFamily="2" typeface="ADLaM Display"/>
                <a:ea charset="0" panose="02010000000000000000" pitchFamily="2" typeface="ADLaM Display"/>
                <a:cs charset="0" panose="02010000000000000000" pitchFamily="2" typeface="ADLaM Display"/>
              </a:rPr>
              <a:t>Funding Applications: A Mixed Perspective</a:t>
            </a:r>
            <a:endParaRPr lang="en-US" sz="1100">
              <a:latin charset="0" panose="02010000000000000000" pitchFamily="2" typeface="ADLaM Display"/>
              <a:ea charset="0" panose="02010000000000000000" pitchFamily="2" typeface="ADLaM Display"/>
              <a:cs charset="0" panose="02010000000000000000" pitchFamily="2" typeface="ADLaM Display"/>
            </a:endParaRPr>
          </a:p>
        </p:txBody>
      </p:sp>
      <p:sp>
        <p:nvSpPr>
          <p:cNvPr id="14" name="TextBox 14"/>
          <p:cNvSpPr txBox="1"/>
          <p:nvPr/>
        </p:nvSpPr>
        <p:spPr>
          <a:xfrm>
            <a:off x="2717800" y="6642100"/>
            <a:ext cx="7086600" cy="419100"/>
          </a:xfrm>
          <a:prstGeom prst="rect">
            <a:avLst/>
          </a:prstGeom>
          <a:solidFill>
            <a:srgbClr val="000000">
              <a:alpha val="0"/>
            </a:srgbClr>
          </a:solidFill>
        </p:spPr>
        <p:txBody>
          <a:bodyPr anchor="ctr" bIns="0" lIns="0" rIns="0" rtlCol="0" tIns="0"/>
          <a:lstStyle/>
          <a:p>
            <a:pPr algn="l" indent="0">
              <a:lnSpc>
                <a:spcPct val="120000"/>
              </a:lnSpc>
              <a:defRPr/>
            </a:pPr>
            <a:r>
              <a:rPr b="1" lang="en-US" sz="2800">
                <a:solidFill>
                  <a:srgbClr val="232266"/>
                </a:solidFill>
                <a:latin typeface="&quot;Alfa Slab One&quot;"/>
              </a:rPr>
              <a:t>Mary Halter, PhD</a:t>
            </a:r>
            <a:endParaRPr lang="en-US" sz="1100"/>
          </a:p>
        </p:txBody>
      </p:sp>
      <p:sp>
        <p:nvSpPr>
          <p:cNvPr id="15" name="TextBox 15"/>
          <p:cNvSpPr txBox="1"/>
          <p:nvPr/>
        </p:nvSpPr>
        <p:spPr>
          <a:xfrm>
            <a:off x="9118600" y="6642100"/>
            <a:ext cx="7086600" cy="419100"/>
          </a:xfrm>
          <a:prstGeom prst="rect">
            <a:avLst/>
          </a:prstGeom>
          <a:solidFill>
            <a:srgbClr val="000000">
              <a:alpha val="0"/>
            </a:srgbClr>
          </a:solidFill>
        </p:spPr>
        <p:txBody>
          <a:bodyPr anchor="ctr" bIns="0" lIns="0" rIns="0" rtlCol="0" tIns="0"/>
          <a:lstStyle/>
          <a:p>
            <a:pPr algn="l" indent="0">
              <a:lnSpc>
                <a:spcPct val="120000"/>
              </a:lnSpc>
              <a:defRPr/>
            </a:pPr>
            <a:r>
              <a:rPr b="1" lang="en-US" sz="2800">
                <a:solidFill>
                  <a:srgbClr val="232266"/>
                </a:solidFill>
                <a:latin typeface="&quot;Alfa Slab One&quot;"/>
              </a:rPr>
              <a:t>Dr John </a:t>
            </a:r>
            <a:r>
              <a:rPr b="1" err="1" lang="en-US" sz="2800">
                <a:solidFill>
                  <a:srgbClr val="232266"/>
                </a:solidFill>
                <a:latin typeface="&quot;Alfa Slab One&quot;"/>
              </a:rPr>
              <a:t>Chinegwundoh</a:t>
            </a:r>
            <a:endParaRPr lang="en-US" sz="1100"/>
          </a:p>
        </p:txBody>
      </p:sp>
      <p:sp>
        <p:nvSpPr>
          <p:cNvPr id="16" name="TextBox 16"/>
          <p:cNvSpPr txBox="1"/>
          <p:nvPr/>
        </p:nvSpPr>
        <p:spPr>
          <a:xfrm>
            <a:off x="2717800" y="7239000"/>
            <a:ext cx="7086600" cy="698500"/>
          </a:xfrm>
          <a:prstGeom prst="rect">
            <a:avLst/>
          </a:prstGeom>
          <a:solidFill>
            <a:srgbClr val="000000">
              <a:alpha val="0"/>
            </a:srgbClr>
          </a:solidFill>
        </p:spPr>
        <p:txBody>
          <a:bodyPr anchor="ctr" bIns="0" lIns="0" rIns="0" rtlCol="0" tIns="0"/>
          <a:lstStyle/>
          <a:p>
            <a:pPr algn="l" indent="0">
              <a:lnSpc>
                <a:spcPct val="149999"/>
              </a:lnSpc>
              <a:defRPr/>
            </a:pPr>
            <a:r>
              <a:rPr b="1" lang="en-US" sz="1800">
                <a:solidFill>
                  <a:srgbClr val="000000"/>
                </a:solidFill>
                <a:latin typeface="Poppins"/>
              </a:rPr>
              <a:t>Associate Professor</a:t>
            </a:r>
          </a:p>
          <a:p>
            <a:pPr algn="l" indent="0">
              <a:lnSpc>
                <a:spcPct val="149999"/>
              </a:lnSpc>
              <a:defRPr/>
            </a:pPr>
            <a:r>
              <a:rPr b="1" lang="en-US" sz="1800">
                <a:solidFill>
                  <a:srgbClr val="000000"/>
                </a:solidFill>
                <a:latin typeface="Poppins"/>
              </a:rPr>
              <a:t>Fac. of Health, Science, Social Care and Education</a:t>
            </a:r>
            <a:endParaRPr lang="en-US" sz="1100"/>
          </a:p>
        </p:txBody>
      </p:sp>
      <p:sp>
        <p:nvSpPr>
          <p:cNvPr id="17" name="TextBox 17"/>
          <p:cNvSpPr txBox="1"/>
          <p:nvPr/>
        </p:nvSpPr>
        <p:spPr>
          <a:xfrm>
            <a:off x="2717800" y="8001000"/>
            <a:ext cx="7086600" cy="342900"/>
          </a:xfrm>
          <a:prstGeom prst="rect">
            <a:avLst/>
          </a:prstGeom>
          <a:solidFill>
            <a:srgbClr val="000000">
              <a:alpha val="0"/>
            </a:srgbClr>
          </a:solidFill>
        </p:spPr>
        <p:txBody>
          <a:bodyPr anchor="ctr" bIns="0" lIns="0" rIns="0" rtlCol="0" tIns="0"/>
          <a:lstStyle/>
          <a:p>
            <a:pPr algn="l" indent="0">
              <a:lnSpc>
                <a:spcPct val="149999"/>
              </a:lnSpc>
              <a:defRPr/>
            </a:pPr>
            <a:r>
              <a:rPr b="1" lang="en-US" sz="1800">
                <a:solidFill>
                  <a:srgbClr val="000000"/>
                </a:solidFill>
                <a:latin typeface="Poppins"/>
              </a:rPr>
              <a:t>Kingston University</a:t>
            </a:r>
            <a:endParaRPr lang="en-US" sz="1100"/>
          </a:p>
        </p:txBody>
      </p:sp>
      <p:sp>
        <p:nvSpPr>
          <p:cNvPr id="18" name="TextBox 18"/>
          <p:cNvSpPr txBox="1"/>
          <p:nvPr/>
        </p:nvSpPr>
        <p:spPr>
          <a:xfrm>
            <a:off x="9118600" y="7226300"/>
            <a:ext cx="7086600" cy="698500"/>
          </a:xfrm>
          <a:prstGeom prst="rect">
            <a:avLst/>
          </a:prstGeom>
          <a:solidFill>
            <a:srgbClr val="000000">
              <a:alpha val="0"/>
            </a:srgbClr>
          </a:solidFill>
        </p:spPr>
        <p:txBody>
          <a:bodyPr anchor="ctr" bIns="0" lIns="0" rIns="0" rtlCol="0" tIns="0"/>
          <a:lstStyle/>
          <a:p>
            <a:pPr algn="l" indent="0">
              <a:lnSpc>
                <a:spcPct val="149999"/>
              </a:lnSpc>
              <a:defRPr/>
            </a:pPr>
            <a:r>
              <a:rPr b="1" lang="en-US" sz="1800">
                <a:solidFill>
                  <a:srgbClr val="000000"/>
                </a:solidFill>
                <a:latin typeface="Poppins"/>
              </a:rPr>
              <a:t>Consultant Respiratory Physician </a:t>
            </a:r>
          </a:p>
          <a:p>
            <a:pPr algn="l" indent="0">
              <a:lnSpc>
                <a:spcPct val="149999"/>
              </a:lnSpc>
              <a:defRPr/>
            </a:pPr>
            <a:r>
              <a:rPr b="1" lang="en-US" sz="1800">
                <a:solidFill>
                  <a:srgbClr val="000000"/>
                </a:solidFill>
                <a:latin typeface="Poppins"/>
              </a:rPr>
              <a:t>Health Equity Trust Lead</a:t>
            </a:r>
            <a:endParaRPr lang="en-US" sz="1100"/>
          </a:p>
        </p:txBody>
      </p:sp>
      <p:sp>
        <p:nvSpPr>
          <p:cNvPr id="19" name="TextBox 19"/>
          <p:cNvSpPr txBox="1"/>
          <p:nvPr/>
        </p:nvSpPr>
        <p:spPr>
          <a:xfrm>
            <a:off x="9118600" y="8039100"/>
            <a:ext cx="7086600" cy="342900"/>
          </a:xfrm>
          <a:prstGeom prst="rect">
            <a:avLst/>
          </a:prstGeom>
          <a:solidFill>
            <a:srgbClr val="000000">
              <a:alpha val="0"/>
            </a:srgbClr>
          </a:solidFill>
        </p:spPr>
        <p:txBody>
          <a:bodyPr anchor="ctr" bIns="0" lIns="0" rIns="0" rtlCol="0" tIns="0"/>
          <a:lstStyle/>
          <a:p>
            <a:pPr algn="l" indent="0">
              <a:lnSpc>
                <a:spcPct val="149999"/>
              </a:lnSpc>
              <a:defRPr/>
            </a:pPr>
            <a:r>
              <a:rPr b="1" lang="en-US" sz="1800">
                <a:solidFill>
                  <a:srgbClr val="000000"/>
                </a:solidFill>
                <a:latin typeface="Poppins"/>
              </a:rPr>
              <a:t>Kingston and Richmond NHS Foundation Trust</a:t>
            </a:r>
            <a:endParaRPr lang="en-US" sz="1100"/>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show="0">
  <p:cSld>
    <p:spTree>
      <p:nvGrpSpPr>
        <p:cNvPr id="1" name=""/>
        <p:cNvGrpSpPr/>
        <p:nvPr/>
      </p:nvGrpSpPr>
      <p:grpSpPr>
        <a:xfrm>
          <a:off x="0" y="0"/>
          <a:ext cx="0" cy="0"/>
          <a:chOff x="0" y="0"/>
          <a:chExt cx="0" cy="0"/>
        </a:xfrm>
      </p:grpSpPr>
      <p:sp>
        <p:nvSpPr>
          <p:cNvPr id="2" name="AutoShape 2"/>
          <p:cNvSpPr/>
          <p:nvPr/>
        </p:nvSpPr>
        <p:spPr>
          <a:xfrm>
            <a:off x="0" y="0"/>
            <a:ext cx="16256000" cy="9144000"/>
          </a:xfrm>
          <a:prstGeom prst="rect">
            <a:avLst/>
          </a:prstGeom>
          <a:solidFill>
            <a:srgbClr val="0D0A2C">
              <a:alpha val="74902"/>
            </a:srgbClr>
          </a:solidFill>
        </p:spPr>
        <p:txBody>
          <a:bodyPr/>
          <a:lstStyle/>
          <a:p>
            <a:endParaRPr lang="en-US"/>
          </a:p>
        </p:txBody>
      </p:sp>
      <p:pic>
        <p:nvPicPr>
          <p:cNvPr id="3" name="Picture 3"/>
          <p:cNvPicPr>
            <a:picLocks noChangeAspect="1"/>
          </p:cNvPicPr>
          <p:nvPr/>
        </p:nvPicPr>
        <p:blipFill>
          <a:blip r:embed="rId2"/>
          <a:srcRect l="44" r="44"/>
          <a:stretch>
            <a:fillRect/>
          </a:stretch>
        </p:blipFill>
        <p:spPr>
          <a:xfrm>
            <a:off x="0" y="0"/>
            <a:ext cx="16256000" cy="9144000"/>
          </a:xfrm>
          <a:prstGeom prst="rect">
            <a:avLst/>
          </a:prstGeom>
        </p:spPr>
      </p:pic>
      <p:sp>
        <p:nvSpPr>
          <p:cNvPr id="4" name="TextBox 4"/>
          <p:cNvSpPr txBox="1"/>
          <p:nvPr/>
        </p:nvSpPr>
        <p:spPr>
          <a:xfrm>
            <a:off x="876300" y="3937000"/>
            <a:ext cx="14490700" cy="584200"/>
          </a:xfrm>
          <a:prstGeom prst="rect">
            <a:avLst/>
          </a:prstGeom>
          <a:solidFill>
            <a:srgbClr val="000000">
              <a:alpha val="0"/>
            </a:srgbClr>
          </a:solidFill>
        </p:spPr>
        <p:txBody>
          <a:bodyPr anchor="ctr" bIns="0" lIns="0" rIns="0" rtlCol="0" tIns="0"/>
          <a:lstStyle/>
          <a:p>
            <a:pPr algn="l" indent="0">
              <a:lnSpc>
                <a:spcPct val="119999"/>
              </a:lnSpc>
              <a:defRPr/>
            </a:pPr>
            <a:r>
              <a:rPr b="1" lang="en-US" sz="3900">
                <a:solidFill>
                  <a:srgbClr val="232266"/>
                </a:solidFill>
                <a:latin typeface="&quot;Alfa Slab One&quot;"/>
              </a:rPr>
              <a:t>NIHR Research Delivery Network</a:t>
            </a:r>
            <a:endParaRPr lang="en-US" sz="1100"/>
          </a:p>
        </p:txBody>
      </p:sp>
      <p:sp>
        <p:nvSpPr>
          <p:cNvPr id="5" name="TextBox 5"/>
          <p:cNvSpPr txBox="1"/>
          <p:nvPr/>
        </p:nvSpPr>
        <p:spPr>
          <a:xfrm>
            <a:off x="876300" y="4813300"/>
            <a:ext cx="14490700" cy="368300"/>
          </a:xfrm>
          <a:prstGeom prst="rect">
            <a:avLst/>
          </a:prstGeom>
          <a:solidFill>
            <a:srgbClr val="000000">
              <a:alpha val="0"/>
            </a:srgbClr>
          </a:solidFill>
        </p:spPr>
        <p:txBody>
          <a:bodyPr anchor="ctr" bIns="0" lIns="0" rIns="0" rtlCol="0" tIns="0"/>
          <a:lstStyle/>
          <a:p>
            <a:pPr algn="l" indent="0">
              <a:lnSpc>
                <a:spcPct val="149999"/>
              </a:lnSpc>
              <a:defRPr/>
            </a:pPr>
            <a:r>
              <a:rPr b="1" lang="en-US" sz="1900">
                <a:solidFill>
                  <a:srgbClr val="000000"/>
                </a:solidFill>
                <a:latin typeface="Poppins"/>
              </a:rPr>
              <a:t>Updates and innovations in research delivery</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4"/>
          <p:cNvSpPr txBox="1"/>
          <p:nvPr/>
        </p:nvSpPr>
        <p:spPr>
          <a:xfrm>
            <a:off x="1546311" y="1853200"/>
            <a:ext cx="12730667" cy="6412800"/>
          </a:xfrm>
          <a:prstGeom prst="rect">
            <a:avLst/>
          </a:prstGeom>
          <a:noFill/>
          <a:ln>
            <a:noFill/>
          </a:ln>
        </p:spPr>
        <p:txBody>
          <a:bodyPr spcFirstLastPara="1" wrap="square" lIns="162533" tIns="162533" rIns="162533" bIns="162533" anchor="ctr" anchorCtr="0">
            <a:noAutofit/>
          </a:bodyPr>
          <a:lstStyle/>
          <a:p>
            <a:pPr algn="ctr">
              <a:buClr>
                <a:srgbClr val="000000"/>
              </a:buClr>
              <a:buSzPts val="3600"/>
            </a:pPr>
            <a:endParaRPr sz="6400" b="1">
              <a:solidFill>
                <a:srgbClr val="193E72"/>
              </a:solidFill>
              <a:latin typeface="Lato"/>
              <a:ea typeface="Lato"/>
              <a:cs typeface="Lato"/>
              <a:sym typeface="Lato"/>
            </a:endParaRPr>
          </a:p>
          <a:p>
            <a:pPr algn="ctr">
              <a:buClr>
                <a:srgbClr val="000000"/>
              </a:buClr>
              <a:buSzPts val="3600"/>
            </a:pPr>
            <a:r>
              <a:rPr lang="en-GB" sz="6400" b="1">
                <a:solidFill>
                  <a:srgbClr val="193E72"/>
                </a:solidFill>
                <a:latin typeface="Lato"/>
                <a:ea typeface="Lato"/>
                <a:cs typeface="Lato"/>
                <a:sym typeface="Lato"/>
              </a:rPr>
              <a:t>NIHR and the Research Delivery Network</a:t>
            </a:r>
            <a:endParaRPr sz="6400" b="1">
              <a:solidFill>
                <a:srgbClr val="193E72"/>
              </a:solidFill>
              <a:latin typeface="Lato"/>
              <a:ea typeface="Lato"/>
              <a:cs typeface="Lato"/>
              <a:sym typeface="Lato"/>
            </a:endParaRPr>
          </a:p>
          <a:p>
            <a:pPr algn="ctr">
              <a:buClr>
                <a:srgbClr val="000000"/>
              </a:buClr>
              <a:buSzPts val="3600"/>
            </a:pPr>
            <a:endParaRPr sz="4622" b="1">
              <a:solidFill>
                <a:srgbClr val="193E72"/>
              </a:solidFill>
              <a:latin typeface="Lato"/>
              <a:ea typeface="Lato"/>
              <a:cs typeface="Lato"/>
              <a:sym typeface="Lato"/>
            </a:endParaRPr>
          </a:p>
          <a:p>
            <a:pPr algn="ctr">
              <a:buClr>
                <a:srgbClr val="000000"/>
              </a:buClr>
              <a:buSzPts val="3600"/>
            </a:pPr>
            <a:r>
              <a:rPr lang="en-GB" sz="4445" b="1">
                <a:solidFill>
                  <a:srgbClr val="193E72"/>
                </a:solidFill>
                <a:latin typeface="Lato"/>
                <a:ea typeface="Lato"/>
                <a:cs typeface="Lato"/>
                <a:sym typeface="Lato"/>
              </a:rPr>
              <a:t>Clare Gillott, Operations Director</a:t>
            </a:r>
            <a:endParaRPr sz="4445" b="1">
              <a:solidFill>
                <a:srgbClr val="193E72"/>
              </a:solidFill>
              <a:latin typeface="Lato"/>
              <a:ea typeface="Lato"/>
              <a:cs typeface="Lato"/>
              <a:sym typeface="Lato"/>
            </a:endParaRPr>
          </a:p>
          <a:p>
            <a:pPr algn="ctr">
              <a:buClr>
                <a:srgbClr val="000000"/>
              </a:buClr>
              <a:buSzPts val="3600"/>
            </a:pPr>
            <a:endParaRPr sz="4445" b="1">
              <a:solidFill>
                <a:srgbClr val="193E72"/>
              </a:solidFill>
              <a:latin typeface="Lato"/>
              <a:ea typeface="Lato"/>
              <a:cs typeface="Lato"/>
              <a:sym typeface="Lato"/>
            </a:endParaRPr>
          </a:p>
          <a:p>
            <a:pPr algn="ctr">
              <a:buClr>
                <a:srgbClr val="000000"/>
              </a:buClr>
              <a:buSzPts val="3600"/>
            </a:pPr>
            <a:r>
              <a:rPr lang="en-GB" sz="4445" b="1">
                <a:solidFill>
                  <a:srgbClr val="193E72"/>
                </a:solidFill>
                <a:latin typeface="Lato"/>
                <a:ea typeface="Lato"/>
                <a:cs typeface="Lato"/>
                <a:sym typeface="Lato"/>
              </a:rPr>
              <a:t>Alison </a:t>
            </a:r>
            <a:r>
              <a:rPr lang="en-GB" sz="4445" b="1" err="1">
                <a:solidFill>
                  <a:srgbClr val="193E72"/>
                </a:solidFill>
                <a:latin typeface="Lato"/>
                <a:ea typeface="Lato"/>
                <a:cs typeface="Lato"/>
                <a:sym typeface="Lato"/>
              </a:rPr>
              <a:t>Anstead,</a:t>
            </a:r>
            <a:r>
              <a:rPr lang="en-GB" sz="4445" b="1">
                <a:solidFill>
                  <a:srgbClr val="193E72"/>
                </a:solidFill>
                <a:latin typeface="Lato"/>
                <a:ea typeface="Lato"/>
                <a:cs typeface="Lato"/>
                <a:sym typeface="Lato"/>
              </a:rPr>
              <a:t> Head of Research Delivery </a:t>
            </a:r>
          </a:p>
          <a:p>
            <a:pPr algn="ctr">
              <a:buClr>
                <a:srgbClr val="000000"/>
              </a:buClr>
              <a:buSzPts val="3600"/>
            </a:pPr>
            <a:r>
              <a:rPr lang="en-GB" sz="4445" b="1">
                <a:solidFill>
                  <a:srgbClr val="193E72"/>
                </a:solidFill>
                <a:latin typeface="Lato"/>
                <a:ea typeface="Lato"/>
                <a:cs typeface="Lato"/>
                <a:sym typeface="Lato"/>
              </a:rPr>
              <a:t>&amp; Support for Wider Care Settings</a:t>
            </a:r>
            <a:br>
              <a:rPr lang="en-GB" sz="6400" b="1">
                <a:solidFill>
                  <a:srgbClr val="193E72"/>
                </a:solidFill>
                <a:latin typeface="Lato"/>
                <a:ea typeface="Lato"/>
                <a:cs typeface="Lato"/>
                <a:sym typeface="Lato"/>
              </a:rPr>
            </a:br>
            <a:endParaRPr sz="6400" b="1">
              <a:solidFill>
                <a:srgbClr val="193E72"/>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g3ce8dfcae75_1_328"/>
          <p:cNvSpPr/>
          <p:nvPr/>
        </p:nvSpPr>
        <p:spPr>
          <a:xfrm>
            <a:off x="547511" y="1654934"/>
            <a:ext cx="14674133" cy="5938133"/>
          </a:xfrm>
          <a:prstGeom prst="roundRect">
            <a:avLst>
              <a:gd name="adj" fmla="val 16667"/>
            </a:avLst>
          </a:prstGeom>
          <a:solidFill>
            <a:schemeClr val="lt2"/>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62533" tIns="162533" rIns="162533" bIns="162533" anchor="ctr" anchorCtr="0">
            <a:noAutofit/>
          </a:bodyPr>
          <a:lstStyle/>
          <a:p>
            <a:pPr algn="ctr"/>
            <a:endParaRPr sz="3200"/>
          </a:p>
        </p:txBody>
      </p:sp>
      <p:sp>
        <p:nvSpPr>
          <p:cNvPr id="531" name="Google Shape;531;g3ce8dfcae75_1_328"/>
          <p:cNvSpPr txBox="1">
            <a:spLocks noGrp="1"/>
          </p:cNvSpPr>
          <p:nvPr>
            <p:ph type="title"/>
          </p:nvPr>
        </p:nvSpPr>
        <p:spPr>
          <a:xfrm>
            <a:off x="551289" y="486400"/>
            <a:ext cx="14020800" cy="1168533"/>
          </a:xfrm>
          <a:prstGeom prst="rect">
            <a:avLst/>
          </a:prstGeom>
        </p:spPr>
        <p:txBody>
          <a:bodyPr spcFirstLastPara="1" vert="horz" wrap="square" lIns="121911" tIns="60933" rIns="121911" bIns="60933" rtlCol="0" anchor="ctr" anchorCtr="0">
            <a:noAutofit/>
          </a:bodyPr>
          <a:lstStyle/>
          <a:p>
            <a:pPr algn="l">
              <a:spcBef>
                <a:spcPts val="0"/>
              </a:spcBef>
            </a:pPr>
            <a:r>
              <a:rPr lang="en-GB" b="1">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NIHR </a:t>
            </a:r>
            <a:r>
              <a:rPr lang="en-GB" b="1">
                <a:latin typeface="Lato"/>
                <a:ea typeface="Lato"/>
                <a:cs typeface="Lato"/>
                <a:sym typeface="Lato"/>
              </a:rPr>
              <a:t>and the Research Delivery Network</a:t>
            </a:r>
          </a:p>
        </p:txBody>
      </p:sp>
      <p:sp>
        <p:nvSpPr>
          <p:cNvPr id="532" name="Google Shape;532;g3ce8dfcae75_1_328"/>
          <p:cNvSpPr txBox="1">
            <a:spLocks noGrp="1"/>
          </p:cNvSpPr>
          <p:nvPr>
            <p:ph type="body" idx="1"/>
          </p:nvPr>
        </p:nvSpPr>
        <p:spPr>
          <a:xfrm>
            <a:off x="1087600" y="1995867"/>
            <a:ext cx="13484267" cy="5086933"/>
          </a:xfrm>
          <a:prstGeom prst="rect">
            <a:avLst/>
          </a:prstGeom>
        </p:spPr>
        <p:txBody>
          <a:bodyPr spcFirstLastPara="1" vert="horz" wrap="square" lIns="121911" tIns="60933" rIns="121911" bIns="60933" rtlCol="0" anchor="t" anchorCtr="0">
            <a:noAutofit/>
          </a:bodyPr>
          <a:lstStyle/>
          <a:p>
            <a:pPr marL="0" indent="0">
              <a:lnSpc>
                <a:spcPct val="115000"/>
              </a:lnSpc>
              <a:spcBef>
                <a:spcPts val="1778"/>
              </a:spcBef>
              <a:buNone/>
            </a:pPr>
            <a:r>
              <a:rPr lang="en-GB" sz="2844">
                <a:solidFill>
                  <a:srgbClr val="193E72"/>
                </a:solidFill>
                <a:latin typeface="Lato"/>
                <a:ea typeface="Lato"/>
                <a:cs typeface="Lato"/>
                <a:sym typeface="Lato"/>
              </a:rPr>
              <a:t>The Research Delivery Network (RDN) is part of the NIHR Coordinating Centre. </a:t>
            </a:r>
            <a:br>
              <a:rPr lang="en-GB" sz="2844">
                <a:solidFill>
                  <a:srgbClr val="193E72"/>
                </a:solidFill>
                <a:latin typeface="Lato"/>
                <a:ea typeface="Lato"/>
                <a:cs typeface="Lato"/>
                <a:sym typeface="Lato"/>
              </a:rPr>
            </a:br>
            <a:r>
              <a:rPr lang="en-GB" sz="2844">
                <a:solidFill>
                  <a:srgbClr val="193E72"/>
                </a:solidFill>
                <a:latin typeface="Lato"/>
                <a:ea typeface="Lato"/>
                <a:cs typeface="Lato"/>
                <a:sym typeface="Lato"/>
              </a:rPr>
              <a:t>The RDN is funded by the Department of Health and Social Care (DHSC).</a:t>
            </a:r>
            <a:endParaRPr sz="2844">
              <a:solidFill>
                <a:srgbClr val="193E72"/>
              </a:solidFill>
              <a:latin typeface="Lato"/>
              <a:ea typeface="Lato"/>
              <a:cs typeface="Lato"/>
              <a:sym typeface="Lato"/>
            </a:endParaRPr>
          </a:p>
          <a:p>
            <a:pPr marL="0" indent="0">
              <a:lnSpc>
                <a:spcPct val="115000"/>
              </a:lnSpc>
              <a:spcBef>
                <a:spcPts val="1778"/>
              </a:spcBef>
              <a:buNone/>
            </a:pPr>
            <a:r>
              <a:rPr lang="en-GB" sz="2844">
                <a:solidFill>
                  <a:srgbClr val="193E72"/>
                </a:solidFill>
                <a:latin typeface="Lato"/>
                <a:ea typeface="Lato"/>
                <a:cs typeface="Lato"/>
                <a:sym typeface="Lato"/>
              </a:rPr>
              <a:t>The RDN contributes to the delivery of NIHR’s </a:t>
            </a:r>
            <a:r>
              <a:rPr lang="en-GB" sz="2844" u="sng">
                <a:solidFill>
                  <a:srgbClr val="193E72"/>
                </a:solidFill>
                <a:latin typeface="Lato"/>
                <a:ea typeface="Lato"/>
                <a:cs typeface="Lato"/>
                <a:sym typeface="Lato"/>
                <a:hlinkClick r:id="rId3">
                  <a:extLst>
                    <a:ext uri="{A12FA001-AC4F-418D-AE19-62706E023703}">
                      <ahyp:hlinkClr xmlns:ahyp="http://schemas.microsoft.com/office/drawing/2018/hyperlinkcolor" val="tx"/>
                    </a:ext>
                  </a:extLst>
                </a:hlinkClick>
              </a:rPr>
              <a:t>areas of strategic focus</a:t>
            </a:r>
            <a:r>
              <a:rPr lang="en-GB" sz="2844">
                <a:solidFill>
                  <a:srgbClr val="193E72"/>
                </a:solidFill>
                <a:latin typeface="Lato"/>
                <a:ea typeface="Lato"/>
                <a:cs typeface="Lato"/>
                <a:sym typeface="Lato"/>
              </a:rPr>
              <a:t> as detailed in </a:t>
            </a:r>
            <a:r>
              <a:rPr lang="en-GB" sz="2844" u="sng">
                <a:solidFill>
                  <a:srgbClr val="193E72"/>
                </a:solidFill>
                <a:latin typeface="Lato"/>
                <a:ea typeface="Lato"/>
                <a:cs typeface="Lato"/>
                <a:sym typeface="Lato"/>
                <a:hlinkClick r:id="rId4">
                  <a:extLst>
                    <a:ext uri="{A12FA001-AC4F-418D-AE19-62706E023703}">
                      <ahyp:hlinkClr xmlns:ahyp="http://schemas.microsoft.com/office/drawing/2018/hyperlinkcolor" val="tx"/>
                    </a:ext>
                  </a:extLst>
                </a:hlinkClick>
              </a:rPr>
              <a:t>Best Research for Best Health: The Next Chapter</a:t>
            </a:r>
            <a:r>
              <a:rPr lang="en-GB" sz="2844">
                <a:solidFill>
                  <a:srgbClr val="193E72"/>
                </a:solidFill>
                <a:latin typeface="Lato"/>
                <a:ea typeface="Lato"/>
                <a:cs typeface="Lato"/>
                <a:sym typeface="Lato"/>
              </a:rPr>
              <a:t>.</a:t>
            </a:r>
            <a:endParaRPr sz="2844">
              <a:solidFill>
                <a:srgbClr val="193E72"/>
              </a:solidFill>
              <a:latin typeface="Lato"/>
              <a:ea typeface="Lato"/>
              <a:cs typeface="Lato"/>
              <a:sym typeface="Lato"/>
            </a:endParaRPr>
          </a:p>
          <a:p>
            <a:pPr marL="0" indent="0">
              <a:lnSpc>
                <a:spcPct val="115000"/>
              </a:lnSpc>
              <a:spcBef>
                <a:spcPts val="1778"/>
              </a:spcBef>
              <a:buNone/>
            </a:pPr>
            <a:r>
              <a:rPr lang="en-GB" sz="2844">
                <a:solidFill>
                  <a:srgbClr val="193E72"/>
                </a:solidFill>
                <a:latin typeface="Lato"/>
                <a:ea typeface="Lato"/>
                <a:cs typeface="Lato"/>
                <a:sym typeface="Lato"/>
              </a:rPr>
              <a:t>The NIHR Coordinating Centre to works together to deliver key strategic priorities including:</a:t>
            </a:r>
            <a:endParaRPr sz="2844">
              <a:solidFill>
                <a:srgbClr val="193E72"/>
              </a:solidFill>
              <a:latin typeface="Lato"/>
              <a:ea typeface="Lato"/>
              <a:cs typeface="Lato"/>
              <a:sym typeface="Lato"/>
            </a:endParaRPr>
          </a:p>
          <a:p>
            <a:pPr marL="812810" indent="-587030">
              <a:lnSpc>
                <a:spcPct val="115000"/>
              </a:lnSpc>
              <a:spcBef>
                <a:spcPts val="1778"/>
              </a:spcBef>
              <a:buClr>
                <a:srgbClr val="193E72"/>
              </a:buClr>
              <a:buSzPts val="1600"/>
              <a:buFont typeface="Lato"/>
              <a:buChar char="•"/>
            </a:pPr>
            <a:r>
              <a:rPr lang="en-GB" sz="2844">
                <a:solidFill>
                  <a:srgbClr val="193E72"/>
                </a:solidFill>
                <a:latin typeface="Lato"/>
                <a:ea typeface="Lato"/>
                <a:cs typeface="Lato"/>
                <a:sym typeface="Lato"/>
              </a:rPr>
              <a:t>Research inclusion</a:t>
            </a:r>
            <a:endParaRPr sz="2844">
              <a:solidFill>
                <a:srgbClr val="193E72"/>
              </a:solidFill>
              <a:latin typeface="Lato"/>
              <a:ea typeface="Lato"/>
              <a:cs typeface="Lato"/>
              <a:sym typeface="Lato"/>
            </a:endParaRPr>
          </a:p>
          <a:p>
            <a:pPr marL="812810" indent="-587030">
              <a:lnSpc>
                <a:spcPct val="115000"/>
              </a:lnSpc>
              <a:spcBef>
                <a:spcPts val="0"/>
              </a:spcBef>
              <a:buClr>
                <a:srgbClr val="193E72"/>
              </a:buClr>
              <a:buSzPts val="1600"/>
              <a:buFont typeface="Lato"/>
              <a:buChar char="•"/>
            </a:pPr>
            <a:r>
              <a:rPr lang="en-GB" sz="2844">
                <a:solidFill>
                  <a:srgbClr val="193E72"/>
                </a:solidFill>
                <a:latin typeface="Lato"/>
                <a:ea typeface="Lato"/>
                <a:cs typeface="Lato"/>
                <a:sym typeface="Lato"/>
              </a:rPr>
              <a:t>Data and digital </a:t>
            </a:r>
            <a:endParaRPr sz="2844">
              <a:solidFill>
                <a:srgbClr val="193E72"/>
              </a:solidFill>
              <a:latin typeface="Lato"/>
              <a:ea typeface="Lato"/>
              <a:cs typeface="Lato"/>
              <a:sym typeface="Lato"/>
            </a:endParaRPr>
          </a:p>
          <a:p>
            <a:pPr marL="812810" indent="-587030">
              <a:lnSpc>
                <a:spcPct val="115000"/>
              </a:lnSpc>
              <a:spcBef>
                <a:spcPts val="0"/>
              </a:spcBef>
              <a:buClr>
                <a:srgbClr val="193E72"/>
              </a:buClr>
              <a:buSzPts val="1600"/>
              <a:buFont typeface="Lato"/>
              <a:buChar char="•"/>
            </a:pPr>
            <a:r>
              <a:rPr lang="en-GB" sz="2844">
                <a:solidFill>
                  <a:srgbClr val="193E72"/>
                </a:solidFill>
                <a:latin typeface="Lato"/>
                <a:ea typeface="Lato"/>
                <a:cs typeface="Lato"/>
                <a:sym typeface="Lato"/>
              </a:rPr>
              <a:t>Workforce development</a:t>
            </a:r>
            <a:endParaRPr sz="2844">
              <a:solidFill>
                <a:srgbClr val="193E72"/>
              </a:solidFill>
              <a:latin typeface="Lato"/>
              <a:ea typeface="Lato"/>
              <a:cs typeface="Lato"/>
              <a:sym typeface="Lato"/>
            </a:endParaRPr>
          </a:p>
        </p:txBody>
      </p:sp>
      <p:sp>
        <p:nvSpPr>
          <p:cNvPr id="533" name="Google Shape;533;g3ce8dfcae75_1_328"/>
          <p:cNvSpPr txBox="1"/>
          <p:nvPr/>
        </p:nvSpPr>
        <p:spPr>
          <a:xfrm>
            <a:off x="8315956" y="5516801"/>
            <a:ext cx="5333333" cy="1565759"/>
          </a:xfrm>
          <a:prstGeom prst="rect">
            <a:avLst/>
          </a:prstGeom>
          <a:noFill/>
          <a:ln>
            <a:noFill/>
          </a:ln>
        </p:spPr>
        <p:txBody>
          <a:bodyPr spcFirstLastPara="1" wrap="square" lIns="162533" tIns="162533" rIns="162533" bIns="162533" anchor="t" anchorCtr="0">
            <a:spAutoFit/>
          </a:bodyPr>
          <a:lstStyle/>
          <a:p>
            <a:pPr marL="812810" indent="-587030">
              <a:lnSpc>
                <a:spcPct val="115000"/>
              </a:lnSpc>
              <a:spcBef>
                <a:spcPts val="1778"/>
              </a:spcBef>
              <a:buClr>
                <a:srgbClr val="193E72"/>
              </a:buClr>
              <a:buSzPts val="1600"/>
              <a:buFont typeface="Lato"/>
              <a:buChar char="•"/>
            </a:pPr>
            <a:r>
              <a:rPr lang="en-GB" sz="2844">
                <a:solidFill>
                  <a:srgbClr val="193E72"/>
                </a:solidFill>
                <a:latin typeface="Lato"/>
                <a:ea typeface="Lato"/>
                <a:cs typeface="Lato"/>
                <a:sym typeface="Lato"/>
              </a:rPr>
              <a:t>Life sciences engagement</a:t>
            </a:r>
            <a:endParaRPr sz="2844">
              <a:solidFill>
                <a:srgbClr val="193E72"/>
              </a:solidFill>
              <a:latin typeface="Lato"/>
              <a:ea typeface="Lato"/>
              <a:cs typeface="Lato"/>
              <a:sym typeface="Lato"/>
            </a:endParaRPr>
          </a:p>
          <a:p>
            <a:pPr marL="812810" indent="-587030">
              <a:lnSpc>
                <a:spcPct val="115000"/>
              </a:lnSpc>
              <a:buClr>
                <a:srgbClr val="193E72"/>
              </a:buClr>
              <a:buSzPts val="1600"/>
              <a:buFont typeface="Lato"/>
              <a:buChar char="•"/>
            </a:pPr>
            <a:r>
              <a:rPr lang="en-GB" sz="2844">
                <a:solidFill>
                  <a:srgbClr val="193E72"/>
                </a:solidFill>
                <a:latin typeface="Lato"/>
                <a:ea typeface="Lato"/>
                <a:cs typeface="Lato"/>
                <a:sym typeface="Lato"/>
              </a:rPr>
              <a:t>Communications</a:t>
            </a:r>
            <a:endParaRPr sz="3200">
              <a:solidFill>
                <a:srgbClr val="193E7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g3ce8dfcae75_1_340"/>
          <p:cNvSpPr/>
          <p:nvPr/>
        </p:nvSpPr>
        <p:spPr>
          <a:xfrm>
            <a:off x="1078978" y="3776755"/>
            <a:ext cx="13888000" cy="3991467"/>
          </a:xfrm>
          <a:prstGeom prst="rect">
            <a:avLst/>
          </a:prstGeom>
          <a:solidFill>
            <a:schemeClr val="lt1"/>
          </a:solidFill>
          <a:ln>
            <a:noFill/>
          </a:ln>
          <a:effectLst>
            <a:outerShdw blurRad="214313" dist="47625" dir="3000000" algn="bl" rotWithShape="0">
              <a:srgbClr val="193E72">
                <a:alpha val="20000"/>
              </a:srgbClr>
            </a:outerShdw>
          </a:effectLst>
        </p:spPr>
        <p:txBody>
          <a:bodyPr spcFirstLastPara="1" wrap="square" lIns="121911" tIns="121911" rIns="121911" bIns="121911" anchor="ctr" anchorCtr="0">
            <a:noAutofit/>
          </a:bodyPr>
          <a:lstStyle/>
          <a:p>
            <a:pPr algn="ctr"/>
            <a:endParaRPr sz="4089">
              <a:solidFill>
                <a:srgbClr val="193E72"/>
              </a:solidFill>
              <a:latin typeface="Lato"/>
              <a:ea typeface="Lato"/>
              <a:cs typeface="Lato"/>
              <a:sym typeface="Lato"/>
            </a:endParaRPr>
          </a:p>
        </p:txBody>
      </p:sp>
      <p:sp>
        <p:nvSpPr>
          <p:cNvPr id="539" name="Google Shape;539;g3ce8dfcae75_1_340"/>
          <p:cNvSpPr txBox="1">
            <a:spLocks noGrp="1"/>
          </p:cNvSpPr>
          <p:nvPr>
            <p:ph type="body" idx="1"/>
          </p:nvPr>
        </p:nvSpPr>
        <p:spPr>
          <a:xfrm>
            <a:off x="1117600" y="1566400"/>
            <a:ext cx="13888000" cy="6011200"/>
          </a:xfrm>
          <a:prstGeom prst="rect">
            <a:avLst/>
          </a:prstGeom>
        </p:spPr>
        <p:txBody>
          <a:bodyPr spcFirstLastPara="1" vert="horz" wrap="square" lIns="121911" tIns="60933" rIns="121911" bIns="60933" rtlCol="0" anchor="t" anchorCtr="0">
            <a:normAutofit/>
          </a:bodyPr>
          <a:lstStyle/>
          <a:p>
            <a:pPr marL="0" indent="0">
              <a:spcBef>
                <a:spcPts val="0"/>
              </a:spcBef>
              <a:buSzPts val="852"/>
              <a:buNone/>
            </a:pPr>
            <a:r>
              <a:rPr lang="en-GB" sz="2617">
                <a:solidFill>
                  <a:srgbClr val="193E72"/>
                </a:solidFill>
              </a:rPr>
              <a:t>The Research Delivery Network enables the health and care system to attract, optimise and deliver research across England. We do this as part of NIHR’s mission to improve the health and the wealth of the nation through research.</a:t>
            </a:r>
            <a:br>
              <a:rPr lang="en-GB" sz="2617">
                <a:solidFill>
                  <a:srgbClr val="193E72"/>
                </a:solidFill>
              </a:rPr>
            </a:br>
            <a:endParaRPr sz="2617">
              <a:solidFill>
                <a:srgbClr val="193E72"/>
              </a:solidFill>
              <a:highlight>
                <a:srgbClr val="FFFFFF"/>
              </a:highlight>
            </a:endParaRPr>
          </a:p>
          <a:p>
            <a:pPr marL="0" indent="0">
              <a:lnSpc>
                <a:spcPct val="95000"/>
              </a:lnSpc>
              <a:spcBef>
                <a:spcPts val="0"/>
              </a:spcBef>
              <a:buSzPts val="852"/>
              <a:buNone/>
            </a:pPr>
            <a:r>
              <a:rPr lang="en-GB" sz="2617">
                <a:solidFill>
                  <a:srgbClr val="193E72"/>
                </a:solidFill>
                <a:highlight>
                  <a:srgbClr val="FFFFFF"/>
                </a:highlight>
              </a:rPr>
              <a:t>This involves:</a:t>
            </a:r>
            <a:endParaRPr sz="2617">
              <a:solidFill>
                <a:srgbClr val="193E72"/>
              </a:solidFill>
              <a:highlight>
                <a:srgbClr val="FFFFFF"/>
              </a:highlight>
            </a:endParaRPr>
          </a:p>
          <a:p>
            <a:pPr marL="812810" indent="-572635">
              <a:lnSpc>
                <a:spcPct val="95000"/>
              </a:lnSpc>
              <a:spcBef>
                <a:spcPts val="2133"/>
              </a:spcBef>
              <a:buClr>
                <a:srgbClr val="193E72"/>
              </a:buClr>
              <a:buSzPts val="1473"/>
              <a:buFont typeface="Lato"/>
              <a:buChar char="●"/>
            </a:pPr>
            <a:r>
              <a:rPr lang="en-GB" sz="2617" b="1">
                <a:solidFill>
                  <a:srgbClr val="193E72"/>
                </a:solidFill>
                <a:highlight>
                  <a:srgbClr val="FFFFFF"/>
                </a:highlight>
              </a:rPr>
              <a:t>supporting the delivery of research</a:t>
            </a:r>
            <a:r>
              <a:rPr lang="en-GB" sz="2617">
                <a:solidFill>
                  <a:srgbClr val="193E72"/>
                </a:solidFill>
                <a:highlight>
                  <a:srgbClr val="FFFFFF"/>
                </a:highlight>
              </a:rPr>
              <a:t> which has been funded by the NIHR, research charities, other public funders and the life sciences industry</a:t>
            </a:r>
            <a:br>
              <a:rPr lang="en-GB" sz="2617">
                <a:solidFill>
                  <a:srgbClr val="193E72"/>
                </a:solidFill>
                <a:highlight>
                  <a:srgbClr val="FFFFFF"/>
                </a:highlight>
              </a:rPr>
            </a:br>
            <a:endParaRPr sz="2617">
              <a:solidFill>
                <a:srgbClr val="193E72"/>
              </a:solidFill>
              <a:highlight>
                <a:srgbClr val="FFFFFF"/>
              </a:highlight>
            </a:endParaRPr>
          </a:p>
          <a:p>
            <a:pPr marL="812810" indent="-572635">
              <a:lnSpc>
                <a:spcPct val="95000"/>
              </a:lnSpc>
              <a:spcBef>
                <a:spcPts val="0"/>
              </a:spcBef>
              <a:buClr>
                <a:srgbClr val="193E72"/>
              </a:buClr>
              <a:buSzPts val="1473"/>
              <a:buFont typeface="Lato"/>
              <a:buChar char="●"/>
            </a:pPr>
            <a:r>
              <a:rPr lang="en-GB" sz="2617">
                <a:solidFill>
                  <a:srgbClr val="193E72"/>
                </a:solidFill>
                <a:highlight>
                  <a:srgbClr val="FFFFFF"/>
                </a:highlight>
              </a:rPr>
              <a:t>increasing </a:t>
            </a:r>
            <a:r>
              <a:rPr lang="en-GB" sz="2617" b="1">
                <a:solidFill>
                  <a:srgbClr val="193E72"/>
                </a:solidFill>
                <a:highlight>
                  <a:srgbClr val="FFFFFF"/>
                </a:highlight>
              </a:rPr>
              <a:t>capacity and capability to deliver research</a:t>
            </a:r>
            <a:r>
              <a:rPr lang="en-GB" sz="2617">
                <a:solidFill>
                  <a:srgbClr val="193E72"/>
                </a:solidFill>
                <a:highlight>
                  <a:srgbClr val="FFFFFF"/>
                </a:highlight>
              </a:rPr>
              <a:t> for the future</a:t>
            </a:r>
            <a:br>
              <a:rPr lang="en-GB" sz="2617">
                <a:solidFill>
                  <a:srgbClr val="193E72"/>
                </a:solidFill>
                <a:highlight>
                  <a:srgbClr val="FFFFFF"/>
                </a:highlight>
              </a:rPr>
            </a:br>
            <a:endParaRPr sz="2617">
              <a:solidFill>
                <a:srgbClr val="193E72"/>
              </a:solidFill>
              <a:highlight>
                <a:srgbClr val="FFFFFF"/>
              </a:highlight>
            </a:endParaRPr>
          </a:p>
          <a:p>
            <a:pPr marL="812810" indent="-572635">
              <a:lnSpc>
                <a:spcPct val="95000"/>
              </a:lnSpc>
              <a:spcBef>
                <a:spcPts val="0"/>
              </a:spcBef>
              <a:buClr>
                <a:srgbClr val="193E72"/>
              </a:buClr>
              <a:buSzPts val="1473"/>
              <a:buFont typeface="Lato"/>
              <a:buChar char="●"/>
            </a:pPr>
            <a:r>
              <a:rPr lang="en-GB" sz="2617">
                <a:solidFill>
                  <a:srgbClr val="193E72"/>
                </a:solidFill>
                <a:highlight>
                  <a:srgbClr val="FFFFFF"/>
                </a:highlight>
              </a:rPr>
              <a:t>covering 3 different types of research: </a:t>
            </a:r>
            <a:r>
              <a:rPr lang="en-GB" sz="2617" b="1">
                <a:solidFill>
                  <a:srgbClr val="193E72"/>
                </a:solidFill>
                <a:highlight>
                  <a:srgbClr val="FFFFFF"/>
                </a:highlight>
              </a:rPr>
              <a:t>clinical, public health and social care</a:t>
            </a:r>
            <a:br>
              <a:rPr lang="en-GB" sz="2617">
                <a:solidFill>
                  <a:srgbClr val="193E72"/>
                </a:solidFill>
                <a:highlight>
                  <a:srgbClr val="FFFFFF"/>
                </a:highlight>
              </a:rPr>
            </a:br>
            <a:endParaRPr sz="2617">
              <a:solidFill>
                <a:srgbClr val="193E72"/>
              </a:solidFill>
              <a:highlight>
                <a:srgbClr val="FFFFFF"/>
              </a:highlight>
            </a:endParaRPr>
          </a:p>
          <a:p>
            <a:pPr marL="812810" indent="-572635">
              <a:lnSpc>
                <a:spcPct val="95000"/>
              </a:lnSpc>
              <a:spcBef>
                <a:spcPts val="0"/>
              </a:spcBef>
              <a:buClr>
                <a:srgbClr val="193E72"/>
              </a:buClr>
              <a:buSzPts val="1473"/>
              <a:buFont typeface="Lato"/>
              <a:buChar char="●"/>
            </a:pPr>
            <a:r>
              <a:rPr lang="en-GB" sz="2617">
                <a:solidFill>
                  <a:srgbClr val="193E72"/>
                </a:solidFill>
                <a:highlight>
                  <a:srgbClr val="FFFFFF"/>
                </a:highlight>
              </a:rPr>
              <a:t>across 4 different settings: </a:t>
            </a:r>
            <a:r>
              <a:rPr lang="en-GB" sz="2617" b="1">
                <a:solidFill>
                  <a:srgbClr val="193E72"/>
                </a:solidFill>
                <a:highlight>
                  <a:srgbClr val="FFFFFF"/>
                </a:highlight>
              </a:rPr>
              <a:t>hospital, primary care, community and residential</a:t>
            </a:r>
            <a:br>
              <a:rPr lang="en-GB" sz="2617">
                <a:solidFill>
                  <a:srgbClr val="193E72"/>
                </a:solidFill>
                <a:highlight>
                  <a:srgbClr val="FFFFFF"/>
                </a:highlight>
              </a:rPr>
            </a:br>
            <a:r>
              <a:rPr lang="en-GB" sz="2617">
                <a:solidFill>
                  <a:srgbClr val="193E72"/>
                </a:solidFill>
                <a:highlight>
                  <a:srgbClr val="FFFFFF"/>
                </a:highlight>
              </a:rPr>
              <a:t>(or any of these in combination)</a:t>
            </a:r>
            <a:endParaRPr sz="2302">
              <a:solidFill>
                <a:srgbClr val="193E72"/>
              </a:solidFill>
            </a:endParaRPr>
          </a:p>
        </p:txBody>
      </p:sp>
      <p:sp>
        <p:nvSpPr>
          <p:cNvPr id="540" name="Google Shape;540;g3ce8dfcae75_1_340"/>
          <p:cNvSpPr/>
          <p:nvPr/>
        </p:nvSpPr>
        <p:spPr>
          <a:xfrm>
            <a:off x="1117581" y="342912"/>
            <a:ext cx="14949333" cy="1053333"/>
          </a:xfrm>
          <a:prstGeom prst="rect">
            <a:avLst/>
          </a:prstGeom>
          <a:noFill/>
          <a:ln>
            <a:noFill/>
          </a:ln>
        </p:spPr>
        <p:txBody>
          <a:bodyPr spcFirstLastPara="1" wrap="square" lIns="121911" tIns="121911" rIns="121911" bIns="121911" anchor="ctr" anchorCtr="0">
            <a:noAutofit/>
          </a:bodyPr>
          <a:lstStyle/>
          <a:p>
            <a:r>
              <a:rPr lang="en-GB" sz="4267" b="1">
                <a:solidFill>
                  <a:srgbClr val="193E72"/>
                </a:solidFill>
                <a:latin typeface="Lato"/>
                <a:ea typeface="Lato"/>
                <a:cs typeface="Lato"/>
                <a:sym typeface="Lato"/>
              </a:rPr>
              <a:t>Our remit and purpose</a:t>
            </a:r>
            <a:endParaRPr sz="4267" b="1">
              <a:solidFill>
                <a:srgbClr val="193E72"/>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3ce8dfcae75_1_390"/>
          <p:cNvSpPr txBox="1">
            <a:spLocks noGrp="1"/>
          </p:cNvSpPr>
          <p:nvPr>
            <p:ph type="title"/>
          </p:nvPr>
        </p:nvSpPr>
        <p:spPr>
          <a:xfrm>
            <a:off x="1045822" y="351369"/>
            <a:ext cx="14020800" cy="1154133"/>
          </a:xfrm>
          <a:prstGeom prst="rect">
            <a:avLst/>
          </a:prstGeom>
        </p:spPr>
        <p:txBody>
          <a:bodyPr spcFirstLastPara="1" vert="horz" wrap="square" lIns="121911" tIns="60933" rIns="121911" bIns="60933" rtlCol="0" anchor="ctr" anchorCtr="0">
            <a:normAutofit/>
          </a:bodyPr>
          <a:lstStyle/>
          <a:p>
            <a:pPr algn="l">
              <a:spcBef>
                <a:spcPts val="0"/>
              </a:spcBef>
            </a:pPr>
            <a:r>
              <a:rPr lang="en-GB"/>
              <a:t>RDN integrated ways of working</a:t>
            </a:r>
            <a:endParaRPr/>
          </a:p>
        </p:txBody>
      </p:sp>
      <p:sp>
        <p:nvSpPr>
          <p:cNvPr id="546" name="Google Shape;546;g3ce8dfcae75_1_390"/>
          <p:cNvSpPr/>
          <p:nvPr/>
        </p:nvSpPr>
        <p:spPr>
          <a:xfrm>
            <a:off x="664222" y="1370000"/>
            <a:ext cx="14927467" cy="6472533"/>
          </a:xfrm>
          <a:prstGeom prst="rect">
            <a:avLst/>
          </a:prstGeom>
          <a:solidFill>
            <a:schemeClr val="lt1"/>
          </a:solidFill>
          <a:ln>
            <a:noFill/>
          </a:ln>
          <a:effectLst>
            <a:outerShdw blurRad="214313" dist="47625" dir="3000000" algn="bl" rotWithShape="0">
              <a:srgbClr val="193E72">
                <a:alpha val="20000"/>
              </a:srgbClr>
            </a:outerShdw>
          </a:effectLst>
        </p:spPr>
        <p:txBody>
          <a:bodyPr spcFirstLastPara="1" wrap="square" lIns="121911" tIns="121911" rIns="121911" bIns="121911" anchor="ctr" anchorCtr="0">
            <a:noAutofit/>
          </a:bodyPr>
          <a:lstStyle/>
          <a:p>
            <a:pPr algn="ctr"/>
            <a:endParaRPr sz="4089">
              <a:solidFill>
                <a:srgbClr val="193E72"/>
              </a:solidFill>
              <a:latin typeface="Lato"/>
              <a:ea typeface="Lato"/>
              <a:cs typeface="Lato"/>
              <a:sym typeface="Lato"/>
            </a:endParaRPr>
          </a:p>
        </p:txBody>
      </p:sp>
      <p:sp>
        <p:nvSpPr>
          <p:cNvPr id="547" name="Google Shape;547;g3ce8dfcae75_1_390"/>
          <p:cNvSpPr txBox="1">
            <a:spLocks noGrp="1"/>
          </p:cNvSpPr>
          <p:nvPr>
            <p:ph type="body" idx="1"/>
          </p:nvPr>
        </p:nvSpPr>
        <p:spPr>
          <a:xfrm>
            <a:off x="1117600" y="1451556"/>
            <a:ext cx="14020800" cy="6259733"/>
          </a:xfrm>
          <a:prstGeom prst="rect">
            <a:avLst/>
          </a:prstGeom>
        </p:spPr>
        <p:txBody>
          <a:bodyPr spcFirstLastPara="1" vert="horz" wrap="square" lIns="121911" tIns="60933" rIns="121911" bIns="60933" rtlCol="0" anchor="t" anchorCtr="0">
            <a:noAutofit/>
          </a:bodyPr>
          <a:lstStyle/>
          <a:p>
            <a:pPr marL="0" indent="0">
              <a:spcBef>
                <a:spcPts val="0"/>
              </a:spcBef>
              <a:buNone/>
            </a:pPr>
            <a:r>
              <a:rPr lang="en-GB" sz="2489">
                <a:solidFill>
                  <a:srgbClr val="193E72"/>
                </a:solidFill>
                <a:highlight>
                  <a:srgbClr val="FFFFFF"/>
                </a:highlight>
              </a:rPr>
              <a:t>Following widespread consultation, our new integrated ways of working:</a:t>
            </a:r>
            <a:endParaRPr sz="2489">
              <a:solidFill>
                <a:srgbClr val="193E72"/>
              </a:solidFill>
              <a:highlight>
                <a:srgbClr val="FFFFFF"/>
              </a:highlight>
            </a:endParaRPr>
          </a:p>
          <a:p>
            <a:pPr marL="812810" indent="-564452">
              <a:spcBef>
                <a:spcPts val="1600"/>
              </a:spcBef>
              <a:buClr>
                <a:srgbClr val="193E72"/>
              </a:buClr>
              <a:buSzPts val="1400"/>
              <a:buChar char="●"/>
            </a:pPr>
            <a:r>
              <a:rPr lang="en-GB" sz="2489" b="1">
                <a:solidFill>
                  <a:srgbClr val="193E72"/>
                </a:solidFill>
                <a:highlight>
                  <a:srgbClr val="FFFFFF"/>
                </a:highlight>
              </a:rPr>
              <a:t>Support the entire research delivery process. </a:t>
            </a:r>
            <a:r>
              <a:rPr lang="en-GB" sz="2489">
                <a:solidFill>
                  <a:srgbClr val="193E72"/>
                </a:solidFill>
                <a:highlight>
                  <a:srgbClr val="FFFFFF"/>
                </a:highlight>
              </a:rPr>
              <a:t>Includes: study set-up, follow-up, and study closure, in contrast to focusing on recruitment only.</a:t>
            </a:r>
            <a:endParaRPr sz="2489">
              <a:solidFill>
                <a:srgbClr val="193E72"/>
              </a:solidFill>
              <a:highlight>
                <a:srgbClr val="FFFFFF"/>
              </a:highlight>
            </a:endParaRPr>
          </a:p>
          <a:p>
            <a:pPr marL="812810" indent="-564452">
              <a:lnSpc>
                <a:spcPct val="115000"/>
              </a:lnSpc>
              <a:spcBef>
                <a:spcPts val="0"/>
              </a:spcBef>
              <a:buClr>
                <a:srgbClr val="193E72"/>
              </a:buClr>
              <a:buSzPts val="1400"/>
              <a:buFont typeface="Lato"/>
              <a:buChar char="●"/>
            </a:pPr>
            <a:r>
              <a:rPr lang="en-GB" sz="2489" b="1">
                <a:solidFill>
                  <a:srgbClr val="193E72"/>
                </a:solidFill>
                <a:highlight>
                  <a:srgbClr val="FFFFFF"/>
                </a:highlight>
              </a:rPr>
              <a:t>Strategically align with government and NIHR priorities</a:t>
            </a:r>
            <a:r>
              <a:rPr lang="en-GB" sz="2489">
                <a:solidFill>
                  <a:srgbClr val="193E72"/>
                </a:solidFill>
                <a:highlight>
                  <a:srgbClr val="FFFFFF"/>
                </a:highlight>
              </a:rPr>
              <a:t> to ensure a nationally coherent approach to research support.</a:t>
            </a:r>
            <a:endParaRPr sz="2489">
              <a:solidFill>
                <a:srgbClr val="193E72"/>
              </a:solidFill>
              <a:highlight>
                <a:srgbClr val="FFFFFF"/>
              </a:highlight>
            </a:endParaRPr>
          </a:p>
          <a:p>
            <a:pPr marL="812810" indent="-564452">
              <a:lnSpc>
                <a:spcPct val="115000"/>
              </a:lnSpc>
              <a:spcBef>
                <a:spcPts val="0"/>
              </a:spcBef>
              <a:buClr>
                <a:srgbClr val="193E72"/>
              </a:buClr>
              <a:buSzPts val="1400"/>
              <a:buFont typeface="Lato"/>
              <a:buChar char="●"/>
            </a:pPr>
            <a:r>
              <a:rPr lang="en-GB" sz="2489" b="1">
                <a:solidFill>
                  <a:srgbClr val="193E72"/>
                </a:solidFill>
                <a:highlight>
                  <a:srgbClr val="FFFFFF"/>
                </a:highlight>
              </a:rPr>
              <a:t>Enable equitable access and delivery across all regions</a:t>
            </a:r>
            <a:r>
              <a:rPr lang="en-GB" sz="2489">
                <a:solidFill>
                  <a:srgbClr val="193E72"/>
                </a:solidFill>
                <a:highlight>
                  <a:srgbClr val="FFFFFF"/>
                </a:highlight>
              </a:rPr>
              <a:t>, rather than a regionally segmented model.</a:t>
            </a:r>
            <a:endParaRPr sz="2489">
              <a:solidFill>
                <a:srgbClr val="193E72"/>
              </a:solidFill>
              <a:highlight>
                <a:srgbClr val="FFFFFF"/>
              </a:highlight>
            </a:endParaRPr>
          </a:p>
          <a:p>
            <a:pPr marL="812810" indent="-564452">
              <a:lnSpc>
                <a:spcPct val="115000"/>
              </a:lnSpc>
              <a:spcBef>
                <a:spcPts val="0"/>
              </a:spcBef>
              <a:buClr>
                <a:srgbClr val="193E72"/>
              </a:buClr>
              <a:buSzPts val="1400"/>
              <a:buFont typeface="Lato"/>
              <a:buChar char="●"/>
            </a:pPr>
            <a:r>
              <a:rPr lang="en-GB" sz="2489" b="1">
                <a:solidFill>
                  <a:srgbClr val="193E72"/>
                </a:solidFill>
                <a:highlight>
                  <a:srgbClr val="FFFFFF"/>
                </a:highlight>
              </a:rPr>
              <a:t>Increased focus on delivery across settings and within care pathways</a:t>
            </a:r>
            <a:r>
              <a:rPr lang="en-GB" sz="2489">
                <a:solidFill>
                  <a:srgbClr val="193E72"/>
                </a:solidFill>
                <a:highlight>
                  <a:srgbClr val="FFFFFF"/>
                </a:highlight>
              </a:rPr>
              <a:t>. Moving away from concentrating primarily on NHS-based research settings.</a:t>
            </a:r>
            <a:endParaRPr sz="2489">
              <a:solidFill>
                <a:srgbClr val="193E72"/>
              </a:solidFill>
              <a:highlight>
                <a:srgbClr val="FFFFFF"/>
              </a:highlight>
            </a:endParaRPr>
          </a:p>
          <a:p>
            <a:pPr marL="812810" indent="-564452">
              <a:lnSpc>
                <a:spcPct val="115000"/>
              </a:lnSpc>
              <a:spcBef>
                <a:spcPts val="0"/>
              </a:spcBef>
              <a:buClr>
                <a:srgbClr val="193E72"/>
              </a:buClr>
              <a:buSzPts val="1400"/>
              <a:buFont typeface="Lato"/>
              <a:buChar char="●"/>
            </a:pPr>
            <a:r>
              <a:rPr lang="en-GB" sz="2489" b="1">
                <a:solidFill>
                  <a:srgbClr val="193E72"/>
                </a:solidFill>
                <a:highlight>
                  <a:srgbClr val="FFFFFF"/>
                </a:highlight>
              </a:rPr>
              <a:t>Emphasis on intelligence-driven decision making. </a:t>
            </a:r>
            <a:r>
              <a:rPr lang="en-GB" sz="2489">
                <a:solidFill>
                  <a:srgbClr val="193E72"/>
                </a:solidFill>
                <a:highlight>
                  <a:srgbClr val="FFFFFF"/>
                </a:highlight>
              </a:rPr>
              <a:t>Includes: making better use of data insights and embedding intelligence gathering.</a:t>
            </a:r>
            <a:endParaRPr sz="2489">
              <a:solidFill>
                <a:srgbClr val="193E72"/>
              </a:solidFill>
              <a:highlight>
                <a:srgbClr val="FFFFFF"/>
              </a:highlight>
            </a:endParaRPr>
          </a:p>
          <a:p>
            <a:pPr marL="812810" indent="-564452">
              <a:lnSpc>
                <a:spcPct val="115000"/>
              </a:lnSpc>
              <a:spcBef>
                <a:spcPts val="0"/>
              </a:spcBef>
              <a:buClr>
                <a:srgbClr val="193E72"/>
              </a:buClr>
              <a:buSzPts val="1400"/>
              <a:buFont typeface="Lato"/>
              <a:buChar char="●"/>
            </a:pPr>
            <a:r>
              <a:rPr lang="en-GB" sz="2489" b="1">
                <a:solidFill>
                  <a:srgbClr val="193E72"/>
                </a:solidFill>
                <a:highlight>
                  <a:srgbClr val="FFFFFF"/>
                </a:highlight>
              </a:rPr>
              <a:t>A clear separation between the RDN and delivery organisations.</a:t>
            </a:r>
            <a:r>
              <a:rPr lang="en-GB" sz="2489">
                <a:solidFill>
                  <a:srgbClr val="193E72"/>
                </a:solidFill>
                <a:highlight>
                  <a:srgbClr val="FFFFFF"/>
                </a:highlight>
              </a:rPr>
              <a:t> Ensuring a distinct focus on enabling and supporting the whole RDN portfolio of research. The Network will not duplicate the work of delivery sites or take responsibility for individual studies.</a:t>
            </a:r>
            <a:endParaRPr sz="2489">
              <a:solidFill>
                <a:srgbClr val="193E72"/>
              </a:solidFill>
              <a:highlight>
                <a:srgbClr val="FFFFFF"/>
              </a:highlight>
            </a:endParaRPr>
          </a:p>
          <a:p>
            <a:pPr marL="0" indent="0">
              <a:spcBef>
                <a:spcPts val="4089"/>
              </a:spcBef>
              <a:buNone/>
            </a:pPr>
            <a:endParaRPr sz="2844">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g3ce8dfcae75_1_859"/>
          <p:cNvSpPr txBox="1">
            <a:spLocks noGrp="1"/>
          </p:cNvSpPr>
          <p:nvPr>
            <p:ph type="title"/>
          </p:nvPr>
        </p:nvSpPr>
        <p:spPr>
          <a:xfrm>
            <a:off x="1117600" y="486836"/>
            <a:ext cx="14020800" cy="1154133"/>
          </a:xfrm>
          <a:prstGeom prst="rect">
            <a:avLst/>
          </a:prstGeom>
        </p:spPr>
        <p:txBody>
          <a:bodyPr spcFirstLastPara="1" vert="horz" wrap="square" lIns="121911" tIns="60933" rIns="121911" bIns="60933" rtlCol="0" anchor="ctr" anchorCtr="0">
            <a:noAutofit/>
          </a:bodyPr>
          <a:lstStyle/>
          <a:p>
            <a:pPr algn="l">
              <a:spcBef>
                <a:spcPts val="0"/>
              </a:spcBef>
            </a:pPr>
            <a:r>
              <a:rPr lang="en-GB" b="1">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RDN teams and services </a:t>
            </a:r>
            <a:endParaRPr lang="en-GB" b="1">
              <a:latin typeface="Lato"/>
              <a:ea typeface="Lato"/>
              <a:cs typeface="Lato"/>
              <a:sym typeface="Lato"/>
            </a:endParaRPr>
          </a:p>
        </p:txBody>
      </p:sp>
      <p:sp>
        <p:nvSpPr>
          <p:cNvPr id="553" name="Google Shape;553;g3ce8dfcae75_1_859"/>
          <p:cNvSpPr txBox="1">
            <a:spLocks noGrp="1"/>
          </p:cNvSpPr>
          <p:nvPr>
            <p:ph type="body" idx="1"/>
          </p:nvPr>
        </p:nvSpPr>
        <p:spPr>
          <a:xfrm>
            <a:off x="1117600" y="2046178"/>
            <a:ext cx="6848533" cy="5675200"/>
          </a:xfrm>
          <a:prstGeom prst="rect">
            <a:avLst/>
          </a:prstGeom>
        </p:spPr>
        <p:txBody>
          <a:bodyPr spcFirstLastPara="1" vert="horz" wrap="square" lIns="121911" tIns="60933" rIns="121911" bIns="60933" rtlCol="0" anchor="t" anchorCtr="0">
            <a:noAutofit/>
          </a:bodyPr>
          <a:lstStyle/>
          <a:p>
            <a:pPr marL="0" indent="0">
              <a:lnSpc>
                <a:spcPct val="115000"/>
              </a:lnSpc>
              <a:spcBef>
                <a:spcPts val="0"/>
              </a:spcBef>
              <a:buClr>
                <a:schemeClr val="dk1"/>
              </a:buClr>
              <a:buSzPts val="1100"/>
              <a:buNone/>
            </a:pPr>
            <a:r>
              <a:rPr lang="en-GB" sz="2844">
                <a:solidFill>
                  <a:srgbClr val="193E72"/>
                </a:solidFill>
                <a:latin typeface="Lato"/>
                <a:ea typeface="Lato"/>
                <a:cs typeface="Lato"/>
                <a:sym typeface="Lato"/>
              </a:rPr>
              <a:t>Study Support Service</a:t>
            </a:r>
            <a:endParaRPr sz="2844">
              <a:solidFill>
                <a:srgbClr val="193E72"/>
              </a:solidFill>
              <a:latin typeface="Lato"/>
              <a:ea typeface="Lato"/>
              <a:cs typeface="Lato"/>
              <a:sym typeface="Lato"/>
            </a:endParaRPr>
          </a:p>
          <a:p>
            <a:pPr marL="0" indent="0">
              <a:lnSpc>
                <a:spcPct val="115000"/>
              </a:lnSpc>
              <a:spcBef>
                <a:spcPts val="0"/>
              </a:spcBef>
              <a:buClr>
                <a:schemeClr val="dk1"/>
              </a:buClr>
              <a:buSzPts val="1100"/>
              <a:buNone/>
            </a:pPr>
            <a:r>
              <a:rPr lang="en-GB" sz="2844">
                <a:solidFill>
                  <a:srgbClr val="193E72"/>
                </a:solidFill>
                <a:latin typeface="Lato"/>
                <a:ea typeface="Lato"/>
                <a:cs typeface="Lato"/>
                <a:sym typeface="Lato"/>
              </a:rPr>
              <a:t>AcoRD / NCVR</a:t>
            </a:r>
            <a:endParaRPr sz="2844">
              <a:solidFill>
                <a:srgbClr val="193E72"/>
              </a:solidFill>
              <a:latin typeface="Lato"/>
              <a:ea typeface="Lato"/>
              <a:cs typeface="Lato"/>
              <a:sym typeface="Lato"/>
            </a:endParaRPr>
          </a:p>
          <a:p>
            <a:pPr marL="0" indent="0">
              <a:lnSpc>
                <a:spcPct val="115000"/>
              </a:lnSpc>
              <a:spcBef>
                <a:spcPts val="0"/>
              </a:spcBef>
              <a:buClr>
                <a:schemeClr val="dk1"/>
              </a:buClr>
              <a:buSzPts val="1100"/>
              <a:buNone/>
            </a:pPr>
            <a:r>
              <a:rPr lang="en-GB" sz="2844">
                <a:solidFill>
                  <a:srgbClr val="193E72"/>
                </a:solidFill>
                <a:latin typeface="Lato"/>
                <a:ea typeface="Lato"/>
                <a:cs typeface="Lato"/>
                <a:sym typeface="Lato"/>
              </a:rPr>
              <a:t>Agile Research Delivery Team</a:t>
            </a:r>
            <a:endParaRPr sz="2844">
              <a:solidFill>
                <a:srgbClr val="193E72"/>
              </a:solidFill>
              <a:latin typeface="Lato"/>
              <a:ea typeface="Lato"/>
              <a:cs typeface="Lato"/>
              <a:sym typeface="Lato"/>
            </a:endParaRPr>
          </a:p>
          <a:p>
            <a:pPr marL="0" indent="0">
              <a:lnSpc>
                <a:spcPct val="115000"/>
              </a:lnSpc>
              <a:spcBef>
                <a:spcPts val="0"/>
              </a:spcBef>
              <a:buClr>
                <a:schemeClr val="dk1"/>
              </a:buClr>
              <a:buSzPts val="1100"/>
              <a:buNone/>
            </a:pPr>
            <a:r>
              <a:rPr lang="en-GB" sz="2844">
                <a:solidFill>
                  <a:srgbClr val="193E72"/>
                </a:solidFill>
                <a:latin typeface="Lato"/>
                <a:ea typeface="Lato"/>
                <a:cs typeface="Lato"/>
                <a:sym typeface="Lato"/>
              </a:rPr>
              <a:t>Support for wider care settings</a:t>
            </a:r>
            <a:endParaRPr sz="2844">
              <a:solidFill>
                <a:srgbClr val="193E72"/>
              </a:solidFill>
              <a:latin typeface="Lato"/>
              <a:ea typeface="Lato"/>
              <a:cs typeface="Lato"/>
              <a:sym typeface="Lato"/>
            </a:endParaRPr>
          </a:p>
          <a:p>
            <a:pPr marL="0" indent="0">
              <a:lnSpc>
                <a:spcPct val="115000"/>
              </a:lnSpc>
              <a:spcBef>
                <a:spcPts val="0"/>
              </a:spcBef>
              <a:buClr>
                <a:schemeClr val="dk1"/>
              </a:buClr>
              <a:buSzPts val="1100"/>
              <a:buNone/>
            </a:pPr>
            <a:r>
              <a:rPr lang="en-GB" sz="2844">
                <a:solidFill>
                  <a:srgbClr val="193E72"/>
                </a:solidFill>
                <a:latin typeface="Lato"/>
                <a:ea typeface="Lato"/>
                <a:cs typeface="Lato"/>
                <a:sym typeface="Lato"/>
              </a:rPr>
              <a:t>Life Sciences Partnership &amp; Growth (includes key accounts and customer engagement)</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Workforce Development</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Finance (includes funding model and financial management)</a:t>
            </a:r>
            <a:endParaRPr sz="2844">
              <a:solidFill>
                <a:srgbClr val="193E72"/>
              </a:solidFill>
              <a:latin typeface="Lato"/>
              <a:ea typeface="Lato"/>
              <a:cs typeface="Lato"/>
              <a:sym typeface="Lato"/>
            </a:endParaRPr>
          </a:p>
          <a:p>
            <a:pPr marL="0" indent="0">
              <a:lnSpc>
                <a:spcPct val="115000"/>
              </a:lnSpc>
              <a:spcBef>
                <a:spcPts val="0"/>
              </a:spcBef>
              <a:buClr>
                <a:schemeClr val="dk1"/>
              </a:buClr>
              <a:buSzPts val="1100"/>
              <a:buNone/>
            </a:pPr>
            <a:r>
              <a:rPr lang="en-GB" sz="2844">
                <a:solidFill>
                  <a:srgbClr val="193E72"/>
                </a:solidFill>
                <a:latin typeface="Lato"/>
                <a:ea typeface="Lato"/>
                <a:cs typeface="Lato"/>
                <a:sym typeface="Lato"/>
              </a:rPr>
              <a:t>Data &amp; Analytics</a:t>
            </a:r>
            <a:endParaRPr sz="2844">
              <a:solidFill>
                <a:srgbClr val="193E72"/>
              </a:solidFill>
              <a:latin typeface="Lato"/>
              <a:ea typeface="Lato"/>
              <a:cs typeface="Lato"/>
              <a:sym typeface="Lato"/>
            </a:endParaRPr>
          </a:p>
          <a:p>
            <a:pPr marL="0" indent="0">
              <a:spcBef>
                <a:spcPts val="1422"/>
              </a:spcBef>
              <a:buNone/>
            </a:pPr>
            <a:endParaRPr>
              <a:solidFill>
                <a:srgbClr val="173E71"/>
              </a:solidFill>
            </a:endParaRPr>
          </a:p>
        </p:txBody>
      </p:sp>
      <p:sp>
        <p:nvSpPr>
          <p:cNvPr id="554" name="Google Shape;554;g3ce8dfcae75_1_859"/>
          <p:cNvSpPr txBox="1">
            <a:spLocks noGrp="1"/>
          </p:cNvSpPr>
          <p:nvPr>
            <p:ph type="body" idx="1"/>
          </p:nvPr>
        </p:nvSpPr>
        <p:spPr>
          <a:xfrm>
            <a:off x="8555467" y="1880133"/>
            <a:ext cx="6848533" cy="5675200"/>
          </a:xfrm>
          <a:prstGeom prst="rect">
            <a:avLst/>
          </a:prstGeom>
        </p:spPr>
        <p:txBody>
          <a:bodyPr spcFirstLastPara="1" vert="horz" wrap="square" lIns="121911" tIns="60933" rIns="121911" bIns="60933" rtlCol="0" anchor="t" anchorCtr="0">
            <a:noAutofit/>
          </a:bodyPr>
          <a:lstStyle/>
          <a:p>
            <a:pPr marL="0" indent="0">
              <a:lnSpc>
                <a:spcPct val="115000"/>
              </a:lnSpc>
              <a:spcBef>
                <a:spcPts val="0"/>
              </a:spcBef>
              <a:buNone/>
            </a:pPr>
            <a:r>
              <a:rPr lang="en-GB" sz="2844">
                <a:solidFill>
                  <a:srgbClr val="193E72"/>
                </a:solidFill>
                <a:latin typeface="Lato"/>
                <a:ea typeface="Lato"/>
                <a:cs typeface="Lato"/>
                <a:sym typeface="Lato"/>
              </a:rPr>
              <a:t>Planning</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Service Management and Architecture, and Business Analysis</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Contractual Management including performance framework</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Public Engagement</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Specialities and Settings</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Strategic Development</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Study Participation Inclusion</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Communications</a:t>
            </a:r>
            <a:endParaRPr sz="2844">
              <a:solidFill>
                <a:srgbClr val="193E72"/>
              </a:solidFill>
              <a:latin typeface="Lato"/>
              <a:ea typeface="Lato"/>
              <a:cs typeface="Lato"/>
              <a:sym typeface="Lato"/>
            </a:endParaRPr>
          </a:p>
          <a:p>
            <a:pPr marL="0" indent="0">
              <a:lnSpc>
                <a:spcPct val="115000"/>
              </a:lnSpc>
              <a:spcBef>
                <a:spcPts val="0"/>
              </a:spcBef>
              <a:buNone/>
            </a:pPr>
            <a:r>
              <a:rPr lang="en-GB" sz="2844">
                <a:solidFill>
                  <a:srgbClr val="193E72"/>
                </a:solidFill>
                <a:latin typeface="Lato"/>
                <a:ea typeface="Lato"/>
                <a:cs typeface="Lato"/>
                <a:sym typeface="Lato"/>
              </a:rPr>
              <a:t>Stakeholder engagement </a:t>
            </a:r>
            <a:endParaRPr sz="2844">
              <a:solidFill>
                <a:srgbClr val="193E72"/>
              </a:solidFill>
              <a:latin typeface="Lato"/>
              <a:ea typeface="Lato"/>
              <a:cs typeface="Lato"/>
              <a:sym typeface="Lato"/>
            </a:endParaRPr>
          </a:p>
          <a:p>
            <a:pPr marL="0" indent="0">
              <a:lnSpc>
                <a:spcPct val="115000"/>
              </a:lnSpc>
              <a:spcBef>
                <a:spcPts val="0"/>
              </a:spcBef>
              <a:buNone/>
            </a:pPr>
            <a:endParaRPr sz="2844">
              <a:solidFill>
                <a:srgbClr val="173E71"/>
              </a:solidFill>
              <a:latin typeface="Lato"/>
              <a:ea typeface="Lato"/>
              <a:cs typeface="Lato"/>
              <a:sym typeface="Lato"/>
            </a:endParaRPr>
          </a:p>
          <a:p>
            <a:pPr marL="0" indent="0">
              <a:lnSpc>
                <a:spcPct val="115000"/>
              </a:lnSpc>
              <a:spcBef>
                <a:spcPts val="0"/>
              </a:spcBef>
              <a:buNone/>
            </a:pPr>
            <a:endParaRPr sz="1956">
              <a:solidFill>
                <a:srgbClr val="173E71"/>
              </a:solidFill>
            </a:endParaRPr>
          </a:p>
          <a:p>
            <a:pPr marL="0" indent="0">
              <a:lnSpc>
                <a:spcPct val="115000"/>
              </a:lnSpc>
              <a:spcBef>
                <a:spcPts val="0"/>
              </a:spcBef>
              <a:buNone/>
            </a:pPr>
            <a:endParaRPr sz="1956">
              <a:solidFill>
                <a:srgbClr val="173E71"/>
              </a:solidFill>
            </a:endParaRPr>
          </a:p>
          <a:p>
            <a:pPr marL="0" indent="0">
              <a:spcBef>
                <a:spcPts val="1422"/>
              </a:spcBef>
              <a:buNone/>
            </a:pPr>
            <a:endParaRPr>
              <a:solidFill>
                <a:srgbClr val="173E7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3ce8dfcae75_1_480"/>
          <p:cNvSpPr txBox="1">
            <a:spLocks noGrp="1"/>
          </p:cNvSpPr>
          <p:nvPr>
            <p:ph type="title"/>
          </p:nvPr>
        </p:nvSpPr>
        <p:spPr>
          <a:xfrm>
            <a:off x="1548800" y="3564800"/>
            <a:ext cx="12537600" cy="1511467"/>
          </a:xfrm>
          <a:prstGeom prst="rect">
            <a:avLst/>
          </a:prstGeom>
          <a:noFill/>
          <a:ln>
            <a:noFill/>
          </a:ln>
        </p:spPr>
        <p:txBody>
          <a:bodyPr spcFirstLastPara="1" vert="horz" wrap="square" lIns="121911" tIns="60933" rIns="121911" bIns="60933" rtlCol="0" anchor="b" anchorCtr="0">
            <a:noAutofit/>
          </a:bodyPr>
          <a:lstStyle/>
          <a:p>
            <a:r>
              <a:rPr lang="en-GB" sz="5333"/>
              <a:t>Specialties and Settings</a:t>
            </a:r>
            <a:endParaRPr sz="5333"/>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AutoShape 2"/>
          <p:cNvSpPr/>
          <p:nvPr/>
        </p:nvSpPr>
        <p:spPr>
          <a:xfrm>
            <a:off x="0" y="0"/>
            <a:ext cx="16256000" cy="9144000"/>
          </a:xfrm>
          <a:prstGeom prst="rect">
            <a:avLst/>
          </a:prstGeom>
          <a:solidFill>
            <a:srgbClr val="0D0A2C">
              <a:alpha val="74902"/>
            </a:srgbClr>
          </a:solidFill>
        </p:spPr>
        <p:txBody>
          <a:bodyPr/>
          <a:lstStyle/>
          <a:p>
            <a:endParaRPr lang="en-US"/>
          </a:p>
        </p:txBody>
      </p:sp>
      <p:pic>
        <p:nvPicPr>
          <p:cNvPr id="3" name="Picture 3"/>
          <p:cNvPicPr>
            <a:picLocks noChangeAspect="1"/>
          </p:cNvPicPr>
          <p:nvPr/>
        </p:nvPicPr>
        <p:blipFill>
          <a:blip r:embed="rId2"/>
          <a:srcRect l="44" r="44"/>
          <a:stretch>
            <a:fillRect/>
          </a:stretch>
        </p:blipFill>
        <p:spPr>
          <a:xfrm>
            <a:off x="0" y="0"/>
            <a:ext cx="16256000" cy="9144000"/>
          </a:xfrm>
          <a:prstGeom prst="rect">
            <a:avLst/>
          </a:prstGeom>
        </p:spPr>
      </p:pic>
      <p:sp>
        <p:nvSpPr>
          <p:cNvPr id="4" name="AutoShape 4"/>
          <p:cNvSpPr/>
          <p:nvPr/>
        </p:nvSpPr>
        <p:spPr>
          <a:xfrm>
            <a:off x="431800" y="1066800"/>
            <a:ext cx="14935200" cy="7594600"/>
          </a:xfrm>
          <a:prstGeom prst="rect">
            <a:avLst/>
          </a:prstGeom>
          <a:solidFill>
            <a:srgbClr val="000000">
              <a:alpha val="0"/>
            </a:srgbClr>
          </a:solidFill>
        </p:spPr>
        <p:txBody>
          <a:bodyPr/>
          <a:lstStyle/>
          <a:p>
            <a:endParaRPr lang="en-US"/>
          </a:p>
        </p:txBody>
      </p:sp>
      <p:sp>
        <p:nvSpPr>
          <p:cNvPr id="5" name="AutoShape 5"/>
          <p:cNvSpPr/>
          <p:nvPr/>
        </p:nvSpPr>
        <p:spPr>
          <a:xfrm>
            <a:off x="8115300" y="1066800"/>
            <a:ext cx="12700" cy="7594600"/>
          </a:xfrm>
          <a:prstGeom prst="roundRect">
            <a:avLst>
              <a:gd fmla="val 50000" name="adj"/>
            </a:avLst>
          </a:prstGeom>
          <a:solidFill>
            <a:srgbClr val="5C79B7"/>
          </a:solidFill>
        </p:spPr>
        <p:txBody>
          <a:bodyPr/>
          <a:lstStyle/>
          <a:p>
            <a:endParaRPr lang="en-US"/>
          </a:p>
        </p:txBody>
      </p:sp>
      <p:sp>
        <p:nvSpPr>
          <p:cNvPr id="6" name="AutoShape 6"/>
          <p:cNvSpPr/>
          <p:nvPr/>
        </p:nvSpPr>
        <p:spPr>
          <a:xfrm>
            <a:off x="876300" y="1066800"/>
            <a:ext cx="7239000" cy="1549400"/>
          </a:xfrm>
          <a:prstGeom prst="rect">
            <a:avLst/>
          </a:prstGeom>
          <a:solidFill>
            <a:srgbClr val="000000">
              <a:alpha val="0"/>
            </a:srgbClr>
          </a:solidFill>
        </p:spPr>
        <p:txBody>
          <a:bodyPr/>
          <a:lstStyle/>
          <a:p>
            <a:endParaRPr lang="en-US"/>
          </a:p>
        </p:txBody>
      </p:sp>
      <p:sp>
        <p:nvSpPr>
          <p:cNvPr id="7" name="AutoShape 7"/>
          <p:cNvSpPr/>
          <p:nvPr/>
        </p:nvSpPr>
        <p:spPr>
          <a:xfrm>
            <a:off x="7835900" y="1066800"/>
            <a:ext cx="558800" cy="381000"/>
          </a:xfrm>
          <a:prstGeom prst="roundRect">
            <a:avLst>
              <a:gd fmla="val 23333" name="adj"/>
            </a:avLst>
          </a:prstGeom>
          <a:solidFill>
            <a:srgbClr val="CCD9F7"/>
          </a:solidFill>
        </p:spPr>
        <p:txBody>
          <a:bodyPr/>
          <a:lstStyle/>
          <a:p>
            <a:endParaRPr lang="en-US"/>
          </a:p>
        </p:txBody>
      </p:sp>
      <p:sp>
        <p:nvSpPr>
          <p:cNvPr id="8" name="AutoShape 8"/>
          <p:cNvSpPr/>
          <p:nvPr/>
        </p:nvSpPr>
        <p:spPr>
          <a:xfrm>
            <a:off x="7112000" y="1257300"/>
            <a:ext cx="749300" cy="12700"/>
          </a:xfrm>
          <a:prstGeom prst="rect">
            <a:avLst/>
          </a:prstGeom>
          <a:solidFill>
            <a:srgbClr val="5C79B7"/>
          </a:solidFill>
        </p:spPr>
        <p:txBody>
          <a:bodyPr/>
          <a:lstStyle/>
          <a:p>
            <a:endParaRPr lang="en-US"/>
          </a:p>
        </p:txBody>
      </p:sp>
      <p:sp>
        <p:nvSpPr>
          <p:cNvPr id="9" name="AutoShape 9"/>
          <p:cNvSpPr/>
          <p:nvPr/>
        </p:nvSpPr>
        <p:spPr>
          <a:xfrm>
            <a:off x="876300" y="1130300"/>
            <a:ext cx="5981700" cy="990600"/>
          </a:xfrm>
          <a:prstGeom prst="rect">
            <a:avLst/>
          </a:prstGeom>
          <a:solidFill>
            <a:srgbClr val="000000">
              <a:alpha val="0"/>
            </a:srgbClr>
          </a:solidFill>
        </p:spPr>
        <p:txBody>
          <a:bodyPr/>
          <a:lstStyle/>
          <a:p>
            <a:endParaRPr lang="en-US"/>
          </a:p>
        </p:txBody>
      </p:sp>
      <p:sp>
        <p:nvSpPr>
          <p:cNvPr id="10" name="AutoShape 10"/>
          <p:cNvSpPr/>
          <p:nvPr/>
        </p:nvSpPr>
        <p:spPr>
          <a:xfrm>
            <a:off x="8115300" y="2108200"/>
            <a:ext cx="7239000" cy="1371600"/>
          </a:xfrm>
          <a:prstGeom prst="rect">
            <a:avLst/>
          </a:prstGeom>
          <a:solidFill>
            <a:srgbClr val="000000">
              <a:alpha val="0"/>
            </a:srgbClr>
          </a:solidFill>
        </p:spPr>
        <p:txBody>
          <a:bodyPr/>
          <a:lstStyle/>
          <a:p>
            <a:endParaRPr lang="en-US"/>
          </a:p>
        </p:txBody>
      </p:sp>
      <p:sp>
        <p:nvSpPr>
          <p:cNvPr id="11" name="AutoShape 11"/>
          <p:cNvSpPr/>
          <p:nvPr/>
        </p:nvSpPr>
        <p:spPr>
          <a:xfrm>
            <a:off x="7835900" y="2108200"/>
            <a:ext cx="558800" cy="381000"/>
          </a:xfrm>
          <a:prstGeom prst="roundRect">
            <a:avLst>
              <a:gd fmla="val 23333" name="adj"/>
            </a:avLst>
          </a:prstGeom>
          <a:solidFill>
            <a:srgbClr val="CCD9F7"/>
          </a:solidFill>
        </p:spPr>
        <p:txBody>
          <a:bodyPr/>
          <a:lstStyle/>
          <a:p>
            <a:endParaRPr lang="en-US"/>
          </a:p>
        </p:txBody>
      </p:sp>
      <p:sp>
        <p:nvSpPr>
          <p:cNvPr id="12" name="AutoShape 12"/>
          <p:cNvSpPr/>
          <p:nvPr/>
        </p:nvSpPr>
        <p:spPr>
          <a:xfrm>
            <a:off x="8382000" y="2286000"/>
            <a:ext cx="749300" cy="12700"/>
          </a:xfrm>
          <a:prstGeom prst="rect">
            <a:avLst/>
          </a:prstGeom>
          <a:solidFill>
            <a:srgbClr val="5C79B7"/>
          </a:solidFill>
        </p:spPr>
        <p:txBody>
          <a:bodyPr/>
          <a:lstStyle/>
          <a:p>
            <a:endParaRPr lang="en-US"/>
          </a:p>
        </p:txBody>
      </p:sp>
      <p:sp>
        <p:nvSpPr>
          <p:cNvPr id="13" name="AutoShape 13"/>
          <p:cNvSpPr/>
          <p:nvPr/>
        </p:nvSpPr>
        <p:spPr>
          <a:xfrm>
            <a:off x="9385300" y="2159000"/>
            <a:ext cx="5981700" cy="990600"/>
          </a:xfrm>
          <a:prstGeom prst="rect">
            <a:avLst/>
          </a:prstGeom>
          <a:solidFill>
            <a:srgbClr val="000000">
              <a:alpha val="0"/>
            </a:srgbClr>
          </a:solidFill>
        </p:spPr>
        <p:txBody>
          <a:bodyPr/>
          <a:lstStyle/>
          <a:p>
            <a:endParaRPr lang="en-US"/>
          </a:p>
        </p:txBody>
      </p:sp>
      <p:sp>
        <p:nvSpPr>
          <p:cNvPr id="14" name="AutoShape 14"/>
          <p:cNvSpPr/>
          <p:nvPr/>
        </p:nvSpPr>
        <p:spPr>
          <a:xfrm>
            <a:off x="876300" y="2971800"/>
            <a:ext cx="7239000" cy="1371600"/>
          </a:xfrm>
          <a:prstGeom prst="rect">
            <a:avLst/>
          </a:prstGeom>
          <a:solidFill>
            <a:srgbClr val="000000">
              <a:alpha val="0"/>
            </a:srgbClr>
          </a:solidFill>
        </p:spPr>
        <p:txBody>
          <a:bodyPr/>
          <a:lstStyle/>
          <a:p>
            <a:endParaRPr lang="en-US"/>
          </a:p>
        </p:txBody>
      </p:sp>
      <p:sp>
        <p:nvSpPr>
          <p:cNvPr id="15" name="AutoShape 15"/>
          <p:cNvSpPr/>
          <p:nvPr/>
        </p:nvSpPr>
        <p:spPr>
          <a:xfrm>
            <a:off x="7835900" y="2971800"/>
            <a:ext cx="558800" cy="381000"/>
          </a:xfrm>
          <a:prstGeom prst="roundRect">
            <a:avLst>
              <a:gd fmla="val 23333" name="adj"/>
            </a:avLst>
          </a:prstGeom>
          <a:solidFill>
            <a:srgbClr val="CCD9F7"/>
          </a:solidFill>
        </p:spPr>
        <p:txBody>
          <a:bodyPr/>
          <a:lstStyle/>
          <a:p>
            <a:endParaRPr lang="en-US"/>
          </a:p>
        </p:txBody>
      </p:sp>
      <p:sp>
        <p:nvSpPr>
          <p:cNvPr id="16" name="AutoShape 16"/>
          <p:cNvSpPr/>
          <p:nvPr/>
        </p:nvSpPr>
        <p:spPr>
          <a:xfrm>
            <a:off x="7112000" y="3149600"/>
            <a:ext cx="749300" cy="12700"/>
          </a:xfrm>
          <a:prstGeom prst="rect">
            <a:avLst/>
          </a:prstGeom>
          <a:solidFill>
            <a:srgbClr val="5C79B7"/>
          </a:solidFill>
        </p:spPr>
        <p:txBody>
          <a:bodyPr/>
          <a:lstStyle/>
          <a:p>
            <a:endParaRPr lang="en-US"/>
          </a:p>
        </p:txBody>
      </p:sp>
      <p:sp>
        <p:nvSpPr>
          <p:cNvPr id="17" name="AutoShape 17"/>
          <p:cNvSpPr/>
          <p:nvPr/>
        </p:nvSpPr>
        <p:spPr>
          <a:xfrm>
            <a:off x="876300" y="3022600"/>
            <a:ext cx="5981700" cy="990600"/>
          </a:xfrm>
          <a:prstGeom prst="rect">
            <a:avLst/>
          </a:prstGeom>
          <a:solidFill>
            <a:srgbClr val="000000">
              <a:alpha val="0"/>
            </a:srgbClr>
          </a:solidFill>
        </p:spPr>
        <p:txBody>
          <a:bodyPr/>
          <a:lstStyle/>
          <a:p>
            <a:endParaRPr lang="en-US"/>
          </a:p>
        </p:txBody>
      </p:sp>
      <p:sp>
        <p:nvSpPr>
          <p:cNvPr id="18" name="AutoShape 18"/>
          <p:cNvSpPr/>
          <p:nvPr/>
        </p:nvSpPr>
        <p:spPr>
          <a:xfrm>
            <a:off x="8115300" y="3835400"/>
            <a:ext cx="7239000" cy="1371600"/>
          </a:xfrm>
          <a:prstGeom prst="rect">
            <a:avLst/>
          </a:prstGeom>
          <a:solidFill>
            <a:srgbClr val="000000">
              <a:alpha val="0"/>
            </a:srgbClr>
          </a:solidFill>
        </p:spPr>
        <p:txBody>
          <a:bodyPr/>
          <a:lstStyle/>
          <a:p>
            <a:endParaRPr lang="en-US"/>
          </a:p>
        </p:txBody>
      </p:sp>
      <p:sp>
        <p:nvSpPr>
          <p:cNvPr id="19" name="AutoShape 19"/>
          <p:cNvSpPr/>
          <p:nvPr/>
        </p:nvSpPr>
        <p:spPr>
          <a:xfrm>
            <a:off x="7835900" y="3835400"/>
            <a:ext cx="558800" cy="381000"/>
          </a:xfrm>
          <a:prstGeom prst="roundRect">
            <a:avLst>
              <a:gd fmla="val 23333" name="adj"/>
            </a:avLst>
          </a:prstGeom>
          <a:solidFill>
            <a:srgbClr val="CCD9F7"/>
          </a:solidFill>
        </p:spPr>
        <p:txBody>
          <a:bodyPr/>
          <a:lstStyle/>
          <a:p>
            <a:endParaRPr lang="en-US"/>
          </a:p>
        </p:txBody>
      </p:sp>
      <p:sp>
        <p:nvSpPr>
          <p:cNvPr id="20" name="AutoShape 20"/>
          <p:cNvSpPr/>
          <p:nvPr/>
        </p:nvSpPr>
        <p:spPr>
          <a:xfrm>
            <a:off x="8382000" y="4013200"/>
            <a:ext cx="749300" cy="12700"/>
          </a:xfrm>
          <a:prstGeom prst="rect">
            <a:avLst/>
          </a:prstGeom>
          <a:solidFill>
            <a:srgbClr val="5C79B7"/>
          </a:solidFill>
        </p:spPr>
        <p:txBody>
          <a:bodyPr/>
          <a:lstStyle/>
          <a:p>
            <a:endParaRPr lang="en-US"/>
          </a:p>
        </p:txBody>
      </p:sp>
      <p:sp>
        <p:nvSpPr>
          <p:cNvPr id="21" name="AutoShape 21"/>
          <p:cNvSpPr/>
          <p:nvPr/>
        </p:nvSpPr>
        <p:spPr>
          <a:xfrm>
            <a:off x="9385300" y="3886200"/>
            <a:ext cx="5981700" cy="1244600"/>
          </a:xfrm>
          <a:prstGeom prst="rect">
            <a:avLst/>
          </a:prstGeom>
          <a:solidFill>
            <a:srgbClr val="000000">
              <a:alpha val="0"/>
            </a:srgbClr>
          </a:solidFill>
        </p:spPr>
        <p:txBody>
          <a:bodyPr/>
          <a:lstStyle/>
          <a:p>
            <a:endParaRPr lang="en-US"/>
          </a:p>
        </p:txBody>
      </p:sp>
      <p:sp>
        <p:nvSpPr>
          <p:cNvPr id="22" name="AutoShape 22"/>
          <p:cNvSpPr/>
          <p:nvPr/>
        </p:nvSpPr>
        <p:spPr>
          <a:xfrm>
            <a:off x="876300" y="4686300"/>
            <a:ext cx="7239000" cy="1371600"/>
          </a:xfrm>
          <a:prstGeom prst="rect">
            <a:avLst/>
          </a:prstGeom>
          <a:solidFill>
            <a:srgbClr val="000000">
              <a:alpha val="0"/>
            </a:srgbClr>
          </a:solidFill>
        </p:spPr>
        <p:txBody>
          <a:bodyPr/>
          <a:lstStyle/>
          <a:p>
            <a:endParaRPr lang="en-US"/>
          </a:p>
        </p:txBody>
      </p:sp>
      <p:sp>
        <p:nvSpPr>
          <p:cNvPr id="23" name="AutoShape 23"/>
          <p:cNvSpPr/>
          <p:nvPr/>
        </p:nvSpPr>
        <p:spPr>
          <a:xfrm>
            <a:off x="7835900" y="4686300"/>
            <a:ext cx="558800" cy="381000"/>
          </a:xfrm>
          <a:prstGeom prst="roundRect">
            <a:avLst>
              <a:gd fmla="val 23333" name="adj"/>
            </a:avLst>
          </a:prstGeom>
          <a:solidFill>
            <a:srgbClr val="CCD9F7"/>
          </a:solidFill>
        </p:spPr>
        <p:txBody>
          <a:bodyPr/>
          <a:lstStyle/>
          <a:p>
            <a:endParaRPr lang="en-US"/>
          </a:p>
        </p:txBody>
      </p:sp>
      <p:sp>
        <p:nvSpPr>
          <p:cNvPr id="24" name="AutoShape 24"/>
          <p:cNvSpPr/>
          <p:nvPr/>
        </p:nvSpPr>
        <p:spPr>
          <a:xfrm>
            <a:off x="7112000" y="4876800"/>
            <a:ext cx="749300" cy="12700"/>
          </a:xfrm>
          <a:prstGeom prst="rect">
            <a:avLst/>
          </a:prstGeom>
          <a:solidFill>
            <a:srgbClr val="5C79B7"/>
          </a:solidFill>
        </p:spPr>
        <p:txBody>
          <a:bodyPr/>
          <a:lstStyle/>
          <a:p>
            <a:endParaRPr lang="en-US"/>
          </a:p>
        </p:txBody>
      </p:sp>
      <p:sp>
        <p:nvSpPr>
          <p:cNvPr id="25" name="AutoShape 25"/>
          <p:cNvSpPr/>
          <p:nvPr/>
        </p:nvSpPr>
        <p:spPr>
          <a:xfrm>
            <a:off x="876300" y="4749800"/>
            <a:ext cx="5981700" cy="990600"/>
          </a:xfrm>
          <a:prstGeom prst="rect">
            <a:avLst/>
          </a:prstGeom>
          <a:solidFill>
            <a:srgbClr val="000000">
              <a:alpha val="0"/>
            </a:srgbClr>
          </a:solidFill>
        </p:spPr>
        <p:txBody>
          <a:bodyPr/>
          <a:lstStyle/>
          <a:p>
            <a:endParaRPr lang="en-US"/>
          </a:p>
        </p:txBody>
      </p:sp>
      <p:sp>
        <p:nvSpPr>
          <p:cNvPr id="26" name="AutoShape 26"/>
          <p:cNvSpPr/>
          <p:nvPr/>
        </p:nvSpPr>
        <p:spPr>
          <a:xfrm>
            <a:off x="8115300" y="5549900"/>
            <a:ext cx="7239000" cy="1371600"/>
          </a:xfrm>
          <a:prstGeom prst="rect">
            <a:avLst/>
          </a:prstGeom>
          <a:solidFill>
            <a:srgbClr val="000000">
              <a:alpha val="0"/>
            </a:srgbClr>
          </a:solidFill>
        </p:spPr>
        <p:txBody>
          <a:bodyPr/>
          <a:lstStyle/>
          <a:p>
            <a:endParaRPr lang="en-US"/>
          </a:p>
        </p:txBody>
      </p:sp>
      <p:sp>
        <p:nvSpPr>
          <p:cNvPr id="27" name="AutoShape 27"/>
          <p:cNvSpPr/>
          <p:nvPr/>
        </p:nvSpPr>
        <p:spPr>
          <a:xfrm>
            <a:off x="7835900" y="5549900"/>
            <a:ext cx="558800" cy="381000"/>
          </a:xfrm>
          <a:prstGeom prst="roundRect">
            <a:avLst>
              <a:gd fmla="val 23333" name="adj"/>
            </a:avLst>
          </a:prstGeom>
          <a:solidFill>
            <a:srgbClr val="CCD9F7"/>
          </a:solidFill>
        </p:spPr>
        <p:txBody>
          <a:bodyPr/>
          <a:lstStyle/>
          <a:p>
            <a:endParaRPr lang="en-US"/>
          </a:p>
        </p:txBody>
      </p:sp>
      <p:sp>
        <p:nvSpPr>
          <p:cNvPr id="28" name="AutoShape 28"/>
          <p:cNvSpPr/>
          <p:nvPr/>
        </p:nvSpPr>
        <p:spPr>
          <a:xfrm>
            <a:off x="8382000" y="5740400"/>
            <a:ext cx="749300" cy="12700"/>
          </a:xfrm>
          <a:prstGeom prst="rect">
            <a:avLst/>
          </a:prstGeom>
          <a:solidFill>
            <a:srgbClr val="5C79B7"/>
          </a:solidFill>
        </p:spPr>
        <p:txBody>
          <a:bodyPr/>
          <a:lstStyle/>
          <a:p>
            <a:endParaRPr lang="en-US"/>
          </a:p>
        </p:txBody>
      </p:sp>
      <p:sp>
        <p:nvSpPr>
          <p:cNvPr id="29" name="AutoShape 29"/>
          <p:cNvSpPr/>
          <p:nvPr/>
        </p:nvSpPr>
        <p:spPr>
          <a:xfrm>
            <a:off x="9385300" y="5613400"/>
            <a:ext cx="5981700" cy="990600"/>
          </a:xfrm>
          <a:prstGeom prst="rect">
            <a:avLst/>
          </a:prstGeom>
          <a:solidFill>
            <a:srgbClr val="000000">
              <a:alpha val="0"/>
            </a:srgbClr>
          </a:solidFill>
        </p:spPr>
        <p:txBody>
          <a:bodyPr/>
          <a:lstStyle/>
          <a:p>
            <a:endParaRPr lang="en-US"/>
          </a:p>
        </p:txBody>
      </p:sp>
      <p:sp>
        <p:nvSpPr>
          <p:cNvPr id="30" name="AutoShape 30"/>
          <p:cNvSpPr/>
          <p:nvPr/>
        </p:nvSpPr>
        <p:spPr>
          <a:xfrm>
            <a:off x="876300" y="6413500"/>
            <a:ext cx="7239000" cy="1371600"/>
          </a:xfrm>
          <a:prstGeom prst="rect">
            <a:avLst/>
          </a:prstGeom>
          <a:solidFill>
            <a:srgbClr val="000000">
              <a:alpha val="0"/>
            </a:srgbClr>
          </a:solidFill>
        </p:spPr>
        <p:txBody>
          <a:bodyPr/>
          <a:lstStyle/>
          <a:p>
            <a:endParaRPr lang="en-US"/>
          </a:p>
        </p:txBody>
      </p:sp>
      <p:sp>
        <p:nvSpPr>
          <p:cNvPr id="31" name="AutoShape 31"/>
          <p:cNvSpPr/>
          <p:nvPr/>
        </p:nvSpPr>
        <p:spPr>
          <a:xfrm>
            <a:off x="7835900" y="6413500"/>
            <a:ext cx="558800" cy="381000"/>
          </a:xfrm>
          <a:prstGeom prst="roundRect">
            <a:avLst>
              <a:gd fmla="val 23333" name="adj"/>
            </a:avLst>
          </a:prstGeom>
          <a:solidFill>
            <a:srgbClr val="CCD9F7"/>
          </a:solidFill>
        </p:spPr>
        <p:txBody>
          <a:bodyPr/>
          <a:lstStyle/>
          <a:p>
            <a:endParaRPr lang="en-US"/>
          </a:p>
        </p:txBody>
      </p:sp>
      <p:sp>
        <p:nvSpPr>
          <p:cNvPr id="32" name="AutoShape 32"/>
          <p:cNvSpPr/>
          <p:nvPr/>
        </p:nvSpPr>
        <p:spPr>
          <a:xfrm>
            <a:off x="7112000" y="6604000"/>
            <a:ext cx="749300" cy="12700"/>
          </a:xfrm>
          <a:prstGeom prst="rect">
            <a:avLst/>
          </a:prstGeom>
          <a:solidFill>
            <a:srgbClr val="5C79B7"/>
          </a:solidFill>
        </p:spPr>
        <p:txBody>
          <a:bodyPr/>
          <a:lstStyle/>
          <a:p>
            <a:endParaRPr lang="en-US"/>
          </a:p>
        </p:txBody>
      </p:sp>
      <p:sp>
        <p:nvSpPr>
          <p:cNvPr id="33" name="AutoShape 33"/>
          <p:cNvSpPr/>
          <p:nvPr/>
        </p:nvSpPr>
        <p:spPr>
          <a:xfrm>
            <a:off x="876300" y="6477000"/>
            <a:ext cx="5981700" cy="673100"/>
          </a:xfrm>
          <a:prstGeom prst="rect">
            <a:avLst/>
          </a:prstGeom>
          <a:solidFill>
            <a:srgbClr val="000000">
              <a:alpha val="0"/>
            </a:srgbClr>
          </a:solidFill>
        </p:spPr>
        <p:txBody>
          <a:bodyPr/>
          <a:lstStyle/>
          <a:p>
            <a:endParaRPr lang="en-US"/>
          </a:p>
        </p:txBody>
      </p:sp>
      <p:sp>
        <p:nvSpPr>
          <p:cNvPr id="34" name="AutoShape 34"/>
          <p:cNvSpPr/>
          <p:nvPr/>
        </p:nvSpPr>
        <p:spPr>
          <a:xfrm>
            <a:off x="8115300" y="7277100"/>
            <a:ext cx="7239000" cy="1371600"/>
          </a:xfrm>
          <a:prstGeom prst="rect">
            <a:avLst/>
          </a:prstGeom>
          <a:solidFill>
            <a:srgbClr val="000000">
              <a:alpha val="0"/>
            </a:srgbClr>
          </a:solidFill>
        </p:spPr>
        <p:txBody>
          <a:bodyPr/>
          <a:lstStyle/>
          <a:p>
            <a:endParaRPr lang="en-US"/>
          </a:p>
        </p:txBody>
      </p:sp>
      <p:sp>
        <p:nvSpPr>
          <p:cNvPr id="35" name="AutoShape 35"/>
          <p:cNvSpPr/>
          <p:nvPr/>
        </p:nvSpPr>
        <p:spPr>
          <a:xfrm>
            <a:off x="7835900" y="7277100"/>
            <a:ext cx="558800" cy="381000"/>
          </a:xfrm>
          <a:prstGeom prst="roundRect">
            <a:avLst>
              <a:gd fmla="val 23333" name="adj"/>
            </a:avLst>
          </a:prstGeom>
          <a:solidFill>
            <a:srgbClr val="CCD9F7"/>
          </a:solidFill>
        </p:spPr>
        <p:txBody>
          <a:bodyPr/>
          <a:lstStyle/>
          <a:p>
            <a:endParaRPr lang="en-US"/>
          </a:p>
        </p:txBody>
      </p:sp>
      <p:sp>
        <p:nvSpPr>
          <p:cNvPr id="36" name="AutoShape 36"/>
          <p:cNvSpPr/>
          <p:nvPr/>
        </p:nvSpPr>
        <p:spPr>
          <a:xfrm>
            <a:off x="8382000" y="7467600"/>
            <a:ext cx="749300" cy="12700"/>
          </a:xfrm>
          <a:prstGeom prst="rect">
            <a:avLst/>
          </a:prstGeom>
          <a:solidFill>
            <a:srgbClr val="5C79B7"/>
          </a:solidFill>
        </p:spPr>
        <p:txBody>
          <a:bodyPr/>
          <a:lstStyle/>
          <a:p>
            <a:endParaRPr lang="en-US"/>
          </a:p>
        </p:txBody>
      </p:sp>
      <p:sp>
        <p:nvSpPr>
          <p:cNvPr id="37" name="AutoShape 37"/>
          <p:cNvSpPr/>
          <p:nvPr/>
        </p:nvSpPr>
        <p:spPr>
          <a:xfrm>
            <a:off x="9385300" y="7340600"/>
            <a:ext cx="5981700" cy="939800"/>
          </a:xfrm>
          <a:prstGeom prst="rect">
            <a:avLst/>
          </a:prstGeom>
          <a:solidFill>
            <a:srgbClr val="000000">
              <a:alpha val="0"/>
            </a:srgbClr>
          </a:solidFill>
        </p:spPr>
        <p:txBody>
          <a:bodyPr/>
          <a:lstStyle/>
          <a:p>
            <a:endParaRPr lang="en-US"/>
          </a:p>
        </p:txBody>
      </p:sp>
      <p:sp>
        <p:nvSpPr>
          <p:cNvPr id="38" name="TextBox 38"/>
          <p:cNvSpPr txBox="1"/>
          <p:nvPr/>
        </p:nvSpPr>
        <p:spPr>
          <a:xfrm>
            <a:off x="660400" y="469900"/>
            <a:ext cx="14490700" cy="393700"/>
          </a:xfrm>
          <a:prstGeom prst="rect">
            <a:avLst/>
          </a:prstGeom>
          <a:solidFill>
            <a:srgbClr val="000000">
              <a:alpha val="0"/>
            </a:srgbClr>
          </a:solidFill>
        </p:spPr>
        <p:txBody>
          <a:bodyPr anchor="ctr" bIns="0" lIns="0" rIns="0" rtlCol="0" tIns="0"/>
          <a:lstStyle/>
          <a:p>
            <a:pPr algn="l" indent="0">
              <a:lnSpc>
                <a:spcPct val="119999"/>
              </a:lnSpc>
              <a:defRPr/>
            </a:pPr>
            <a:r>
              <a:rPr b="1" lang="en-US" sz="3200">
                <a:solidFill>
                  <a:srgbClr val="232266"/>
                </a:solidFill>
                <a:latin typeface="&quot;Alfa Slab One&quot;"/>
              </a:rPr>
              <a:t>Agenda</a:t>
            </a:r>
            <a:endParaRPr lang="en-US" sz="1400"/>
          </a:p>
        </p:txBody>
      </p:sp>
      <p:sp>
        <p:nvSpPr>
          <p:cNvPr id="39" name="TextBox 39"/>
          <p:cNvSpPr txBox="1"/>
          <p:nvPr/>
        </p:nvSpPr>
        <p:spPr>
          <a:xfrm>
            <a:off x="8039100" y="1130300"/>
            <a:ext cx="304800" cy="254000"/>
          </a:xfrm>
          <a:prstGeom prst="rect">
            <a:avLst/>
          </a:prstGeom>
          <a:solidFill>
            <a:srgbClr val="000000">
              <a:alpha val="0"/>
            </a:srgbClr>
          </a:solidFill>
        </p:spPr>
        <p:txBody>
          <a:bodyPr anchor="ctr" bIns="0" lIns="0" rIns="0" rtlCol="0" tIns="0"/>
          <a:lstStyle/>
          <a:p>
            <a:pPr algn="l" indent="0">
              <a:lnSpc>
                <a:spcPct val="119999"/>
              </a:lnSpc>
              <a:defRPr/>
            </a:pPr>
            <a:r>
              <a:rPr b="1" lang="en-US" sz="1600">
                <a:solidFill>
                  <a:srgbClr val="232266"/>
                </a:solidFill>
                <a:highlight>
                  <a:srgbClr val="000000">
                    <a:alpha val="0"/>
                  </a:srgbClr>
                </a:highlight>
                <a:latin typeface="&quot;Alfa Slab One&quot;"/>
              </a:rPr>
              <a:t>1</a:t>
            </a:r>
            <a:endParaRPr lang="en-US" sz="1100"/>
          </a:p>
        </p:txBody>
      </p:sp>
      <p:sp>
        <p:nvSpPr>
          <p:cNvPr id="40" name="TextBox 40"/>
          <p:cNvSpPr txBox="1"/>
          <p:nvPr/>
        </p:nvSpPr>
        <p:spPr>
          <a:xfrm>
            <a:off x="508000" y="1066800"/>
            <a:ext cx="6426200" cy="609600"/>
          </a:xfrm>
          <a:prstGeom prst="rect">
            <a:avLst/>
          </a:prstGeom>
          <a:solidFill>
            <a:srgbClr val="000000">
              <a:alpha val="0"/>
            </a:srgbClr>
          </a:solidFill>
        </p:spPr>
        <p:txBody>
          <a:bodyPr anchor="ctr" bIns="0" lIns="0" rIns="0" rtlCol="0" tIns="0"/>
          <a:lstStyle/>
          <a:p>
            <a:pPr algn="r" indent="0">
              <a:lnSpc>
                <a:spcPct val="120000"/>
              </a:lnSpc>
              <a:defRPr/>
            </a:pPr>
            <a:r>
              <a:rPr b="1" lang="en-US" sz="2300">
                <a:solidFill>
                  <a:srgbClr val="232266"/>
                </a:solidFill>
                <a:latin typeface="&quot;Alfa Slab One&quot;"/>
              </a:rPr>
              <a:t>13:00 – 13:20 | Welcome and afternoon overview</a:t>
            </a:r>
            <a:endParaRPr lang="en-US" sz="2300"/>
          </a:p>
        </p:txBody>
      </p:sp>
      <p:sp>
        <p:nvSpPr>
          <p:cNvPr id="41" name="TextBox 41"/>
          <p:cNvSpPr txBox="1"/>
          <p:nvPr/>
        </p:nvSpPr>
        <p:spPr>
          <a:xfrm>
            <a:off x="8013700" y="2171700"/>
            <a:ext cx="304800" cy="254000"/>
          </a:xfrm>
          <a:prstGeom prst="rect">
            <a:avLst/>
          </a:prstGeom>
          <a:solidFill>
            <a:srgbClr val="000000">
              <a:alpha val="0"/>
            </a:srgbClr>
          </a:solidFill>
        </p:spPr>
        <p:txBody>
          <a:bodyPr anchor="ctr" bIns="0" lIns="0" rIns="0" rtlCol="0" tIns="0"/>
          <a:lstStyle/>
          <a:p>
            <a:pPr algn="l" indent="0">
              <a:lnSpc>
                <a:spcPct val="119999"/>
              </a:lnSpc>
              <a:defRPr/>
            </a:pPr>
            <a:r>
              <a:rPr b="1" lang="en-US" sz="1600">
                <a:solidFill>
                  <a:srgbClr val="232266"/>
                </a:solidFill>
                <a:highlight>
                  <a:srgbClr val="000000">
                    <a:alpha val="0"/>
                  </a:srgbClr>
                </a:highlight>
                <a:latin typeface="&quot;Alfa Slab One&quot;"/>
              </a:rPr>
              <a:t>2</a:t>
            </a:r>
            <a:endParaRPr lang="en-US" sz="1100"/>
          </a:p>
        </p:txBody>
      </p:sp>
      <p:sp>
        <p:nvSpPr>
          <p:cNvPr id="42" name="TextBox 42"/>
          <p:cNvSpPr txBox="1"/>
          <p:nvPr/>
        </p:nvSpPr>
        <p:spPr>
          <a:xfrm>
            <a:off x="9144000" y="2159000"/>
            <a:ext cx="6223000" cy="609600"/>
          </a:xfrm>
          <a:prstGeom prst="rect">
            <a:avLst/>
          </a:prstGeom>
          <a:solidFill>
            <a:srgbClr val="000000">
              <a:alpha val="0"/>
            </a:srgbClr>
          </a:solidFill>
        </p:spPr>
        <p:txBody>
          <a:bodyPr anchor="ctr" bIns="0" lIns="0" rIns="0" rtlCol="0" tIns="0"/>
          <a:lstStyle/>
          <a:p>
            <a:pPr algn="l" indent="0">
              <a:lnSpc>
                <a:spcPct val="120000"/>
              </a:lnSpc>
              <a:defRPr/>
            </a:pPr>
            <a:r>
              <a:rPr b="1" lang="en-US" sz="2400">
                <a:solidFill>
                  <a:srgbClr val="232266"/>
                </a:solidFill>
                <a:latin typeface="&quot;Alfa Slab One&quot;"/>
              </a:rPr>
              <a:t>13:20 - 13:35 | Local NHS R&amp;D </a:t>
            </a:r>
            <a:endParaRPr lang="en-US" sz="1200"/>
          </a:p>
        </p:txBody>
      </p:sp>
      <p:sp>
        <p:nvSpPr>
          <p:cNvPr id="43" name="TextBox 43"/>
          <p:cNvSpPr txBox="1"/>
          <p:nvPr/>
        </p:nvSpPr>
        <p:spPr>
          <a:xfrm>
            <a:off x="8026400" y="3035300"/>
            <a:ext cx="304800" cy="254000"/>
          </a:xfrm>
          <a:prstGeom prst="rect">
            <a:avLst/>
          </a:prstGeom>
          <a:solidFill>
            <a:srgbClr val="000000">
              <a:alpha val="0"/>
            </a:srgbClr>
          </a:solidFill>
        </p:spPr>
        <p:txBody>
          <a:bodyPr anchor="ctr" bIns="0" lIns="0" rIns="0" rtlCol="0" tIns="0"/>
          <a:lstStyle/>
          <a:p>
            <a:pPr algn="l" indent="0">
              <a:lnSpc>
                <a:spcPct val="119999"/>
              </a:lnSpc>
              <a:defRPr/>
            </a:pPr>
            <a:r>
              <a:rPr b="1" lang="en-US" sz="1600">
                <a:solidFill>
                  <a:srgbClr val="232266"/>
                </a:solidFill>
                <a:highlight>
                  <a:srgbClr val="000000">
                    <a:alpha val="0"/>
                  </a:srgbClr>
                </a:highlight>
                <a:latin typeface="&quot;Alfa Slab One&quot;"/>
              </a:rPr>
              <a:t>3</a:t>
            </a:r>
            <a:endParaRPr lang="en-US" sz="1100"/>
          </a:p>
        </p:txBody>
      </p:sp>
      <p:sp>
        <p:nvSpPr>
          <p:cNvPr id="44" name="TextBox 44"/>
          <p:cNvSpPr txBox="1"/>
          <p:nvPr/>
        </p:nvSpPr>
        <p:spPr>
          <a:xfrm>
            <a:off x="635000" y="3022600"/>
            <a:ext cx="6223000" cy="609600"/>
          </a:xfrm>
          <a:prstGeom prst="rect">
            <a:avLst/>
          </a:prstGeom>
          <a:solidFill>
            <a:srgbClr val="000000">
              <a:alpha val="0"/>
            </a:srgbClr>
          </a:solidFill>
        </p:spPr>
        <p:txBody>
          <a:bodyPr anchor="ctr" bIns="0" lIns="0" rIns="0" rtlCol="0" tIns="0"/>
          <a:lstStyle/>
          <a:p>
            <a:pPr algn="r" indent="0">
              <a:lnSpc>
                <a:spcPct val="120000"/>
              </a:lnSpc>
              <a:defRPr/>
            </a:pPr>
            <a:r>
              <a:rPr b="1" lang="en-US" sz="2400">
                <a:solidFill>
                  <a:srgbClr val="232266"/>
                </a:solidFill>
                <a:latin typeface="&quot;Alfa Slab One&quot;"/>
              </a:rPr>
              <a:t>13:35 - 14:10 | Funding applications</a:t>
            </a:r>
            <a:endParaRPr lang="en-US" sz="1200"/>
          </a:p>
        </p:txBody>
      </p:sp>
      <p:sp>
        <p:nvSpPr>
          <p:cNvPr id="45" name="TextBox 45"/>
          <p:cNvSpPr txBox="1"/>
          <p:nvPr/>
        </p:nvSpPr>
        <p:spPr>
          <a:xfrm>
            <a:off x="8013700" y="3898900"/>
            <a:ext cx="304800" cy="254000"/>
          </a:xfrm>
          <a:prstGeom prst="rect">
            <a:avLst/>
          </a:prstGeom>
          <a:solidFill>
            <a:srgbClr val="000000">
              <a:alpha val="0"/>
            </a:srgbClr>
          </a:solidFill>
        </p:spPr>
        <p:txBody>
          <a:bodyPr anchor="ctr" bIns="0" lIns="0" rIns="0" rtlCol="0" tIns="0"/>
          <a:lstStyle/>
          <a:p>
            <a:pPr algn="l" indent="0">
              <a:lnSpc>
                <a:spcPct val="119999"/>
              </a:lnSpc>
              <a:defRPr/>
            </a:pPr>
            <a:r>
              <a:rPr b="1" lang="en-US" sz="1600">
                <a:solidFill>
                  <a:srgbClr val="232266"/>
                </a:solidFill>
                <a:highlight>
                  <a:srgbClr val="000000">
                    <a:alpha val="0"/>
                  </a:srgbClr>
                </a:highlight>
                <a:latin typeface="&quot;Alfa Slab One&quot;"/>
              </a:rPr>
              <a:t>4</a:t>
            </a:r>
            <a:endParaRPr lang="en-US" sz="1100"/>
          </a:p>
        </p:txBody>
      </p:sp>
      <p:sp>
        <p:nvSpPr>
          <p:cNvPr id="46" name="TextBox 46"/>
          <p:cNvSpPr txBox="1"/>
          <p:nvPr/>
        </p:nvSpPr>
        <p:spPr>
          <a:xfrm>
            <a:off x="9144000" y="3886200"/>
            <a:ext cx="6223000" cy="609600"/>
          </a:xfrm>
          <a:prstGeom prst="rect">
            <a:avLst/>
          </a:prstGeom>
          <a:solidFill>
            <a:srgbClr val="000000">
              <a:alpha val="0"/>
            </a:srgbClr>
          </a:solidFill>
        </p:spPr>
        <p:txBody>
          <a:bodyPr anchor="ctr" bIns="0" lIns="0" rIns="0" rtlCol="0" tIns="0"/>
          <a:lstStyle/>
          <a:p>
            <a:pPr algn="l" indent="0">
              <a:lnSpc>
                <a:spcPct val="120000"/>
              </a:lnSpc>
              <a:defRPr/>
            </a:pPr>
            <a:r>
              <a:rPr b="1" lang="en-US" sz="2400">
                <a:solidFill>
                  <a:srgbClr val="232266"/>
                </a:solidFill>
                <a:latin typeface="&quot;Alfa Slab One&quot;"/>
              </a:rPr>
              <a:t>14:10 - 14:30 | NIHR Research Delivery Network</a:t>
            </a:r>
            <a:endParaRPr lang="en-US" sz="1200"/>
          </a:p>
        </p:txBody>
      </p:sp>
      <p:sp>
        <p:nvSpPr>
          <p:cNvPr id="47" name="TextBox 47"/>
          <p:cNvSpPr txBox="1"/>
          <p:nvPr/>
        </p:nvSpPr>
        <p:spPr>
          <a:xfrm>
            <a:off x="8013700" y="4762500"/>
            <a:ext cx="304800" cy="254000"/>
          </a:xfrm>
          <a:prstGeom prst="rect">
            <a:avLst/>
          </a:prstGeom>
          <a:solidFill>
            <a:srgbClr val="000000">
              <a:alpha val="0"/>
            </a:srgbClr>
          </a:solidFill>
        </p:spPr>
        <p:txBody>
          <a:bodyPr anchor="ctr" bIns="0" lIns="0" rIns="0" rtlCol="0" tIns="0"/>
          <a:lstStyle/>
          <a:p>
            <a:pPr algn="l" indent="0">
              <a:lnSpc>
                <a:spcPct val="119999"/>
              </a:lnSpc>
              <a:defRPr/>
            </a:pPr>
            <a:r>
              <a:rPr b="1" lang="en-US" sz="1600">
                <a:solidFill>
                  <a:srgbClr val="232266"/>
                </a:solidFill>
                <a:highlight>
                  <a:srgbClr val="000000">
                    <a:alpha val="0"/>
                  </a:srgbClr>
                </a:highlight>
                <a:latin typeface="&quot;Alfa Slab One&quot;"/>
              </a:rPr>
              <a:t>5</a:t>
            </a:r>
            <a:endParaRPr lang="en-US" sz="1100"/>
          </a:p>
        </p:txBody>
      </p:sp>
      <p:sp>
        <p:nvSpPr>
          <p:cNvPr id="48" name="TextBox 48"/>
          <p:cNvSpPr txBox="1"/>
          <p:nvPr/>
        </p:nvSpPr>
        <p:spPr>
          <a:xfrm>
            <a:off x="635000" y="4749800"/>
            <a:ext cx="6223000" cy="609600"/>
          </a:xfrm>
          <a:prstGeom prst="rect">
            <a:avLst/>
          </a:prstGeom>
          <a:solidFill>
            <a:srgbClr val="000000">
              <a:alpha val="0"/>
            </a:srgbClr>
          </a:solidFill>
        </p:spPr>
        <p:txBody>
          <a:bodyPr anchor="ctr" bIns="0" lIns="0" rIns="0" rtlCol="0" tIns="0"/>
          <a:lstStyle/>
          <a:p>
            <a:pPr algn="r" indent="0">
              <a:lnSpc>
                <a:spcPct val="120000"/>
              </a:lnSpc>
              <a:defRPr/>
            </a:pPr>
            <a:r>
              <a:rPr b="1" lang="en-US" sz="2400">
                <a:solidFill>
                  <a:srgbClr val="232266"/>
                </a:solidFill>
                <a:latin typeface="&quot;Alfa Slab One&quot;"/>
              </a:rPr>
              <a:t>14:30 - 14:50 | Leadership in research</a:t>
            </a:r>
            <a:endParaRPr lang="en-US" sz="1200"/>
          </a:p>
        </p:txBody>
      </p:sp>
      <p:sp>
        <p:nvSpPr>
          <p:cNvPr id="49" name="TextBox 49"/>
          <p:cNvSpPr txBox="1"/>
          <p:nvPr/>
        </p:nvSpPr>
        <p:spPr>
          <a:xfrm>
            <a:off x="8013700" y="5626100"/>
            <a:ext cx="304800" cy="254000"/>
          </a:xfrm>
          <a:prstGeom prst="rect">
            <a:avLst/>
          </a:prstGeom>
          <a:solidFill>
            <a:srgbClr val="000000">
              <a:alpha val="0"/>
            </a:srgbClr>
          </a:solidFill>
        </p:spPr>
        <p:txBody>
          <a:bodyPr anchor="ctr" bIns="0" lIns="0" rIns="0" rtlCol="0" tIns="0"/>
          <a:lstStyle/>
          <a:p>
            <a:pPr algn="l" indent="0">
              <a:lnSpc>
                <a:spcPct val="119999"/>
              </a:lnSpc>
              <a:defRPr/>
            </a:pPr>
            <a:r>
              <a:rPr b="1" lang="en-US" sz="1600">
                <a:solidFill>
                  <a:srgbClr val="232266"/>
                </a:solidFill>
                <a:highlight>
                  <a:srgbClr val="000000">
                    <a:alpha val="0"/>
                  </a:srgbClr>
                </a:highlight>
                <a:latin typeface="&quot;Alfa Slab One&quot;"/>
              </a:rPr>
              <a:t>6</a:t>
            </a:r>
            <a:endParaRPr lang="en-US" sz="1100"/>
          </a:p>
        </p:txBody>
      </p:sp>
      <p:sp>
        <p:nvSpPr>
          <p:cNvPr id="50" name="TextBox 50"/>
          <p:cNvSpPr txBox="1"/>
          <p:nvPr/>
        </p:nvSpPr>
        <p:spPr>
          <a:xfrm>
            <a:off x="9144000" y="5613400"/>
            <a:ext cx="6223000" cy="609600"/>
          </a:xfrm>
          <a:prstGeom prst="rect">
            <a:avLst/>
          </a:prstGeom>
          <a:solidFill>
            <a:srgbClr val="000000">
              <a:alpha val="0"/>
            </a:srgbClr>
          </a:solidFill>
        </p:spPr>
        <p:txBody>
          <a:bodyPr anchor="ctr" bIns="0" lIns="0" rIns="0" rtlCol="0" tIns="0"/>
          <a:lstStyle/>
          <a:p>
            <a:pPr algn="l" indent="0">
              <a:lnSpc>
                <a:spcPct val="120000"/>
              </a:lnSpc>
              <a:defRPr/>
            </a:pPr>
            <a:r>
              <a:rPr b="1" lang="en-US" sz="2400">
                <a:solidFill>
                  <a:srgbClr val="232266"/>
                </a:solidFill>
                <a:latin typeface="&quot;Alfa Slab One&quot;"/>
              </a:rPr>
              <a:t>14:50 - 15:10 | Informal Networking</a:t>
            </a:r>
            <a:endParaRPr lang="en-US" sz="1200"/>
          </a:p>
        </p:txBody>
      </p:sp>
      <p:sp>
        <p:nvSpPr>
          <p:cNvPr id="51" name="TextBox 51"/>
          <p:cNvSpPr txBox="1"/>
          <p:nvPr/>
        </p:nvSpPr>
        <p:spPr>
          <a:xfrm>
            <a:off x="8013700" y="6489700"/>
            <a:ext cx="304800" cy="254000"/>
          </a:xfrm>
          <a:prstGeom prst="rect">
            <a:avLst/>
          </a:prstGeom>
          <a:solidFill>
            <a:srgbClr val="000000">
              <a:alpha val="0"/>
            </a:srgbClr>
          </a:solidFill>
        </p:spPr>
        <p:txBody>
          <a:bodyPr anchor="ctr" bIns="0" lIns="0" rIns="0" rtlCol="0" tIns="0"/>
          <a:lstStyle/>
          <a:p>
            <a:pPr algn="l" indent="0">
              <a:lnSpc>
                <a:spcPct val="119999"/>
              </a:lnSpc>
              <a:defRPr/>
            </a:pPr>
            <a:r>
              <a:rPr b="1" lang="en-US" sz="1600">
                <a:solidFill>
                  <a:srgbClr val="232266"/>
                </a:solidFill>
                <a:highlight>
                  <a:srgbClr val="000000">
                    <a:alpha val="0"/>
                  </a:srgbClr>
                </a:highlight>
                <a:latin typeface="&quot;Alfa Slab One&quot;"/>
              </a:rPr>
              <a:t>7</a:t>
            </a:r>
            <a:endParaRPr lang="en-US" sz="1100"/>
          </a:p>
        </p:txBody>
      </p:sp>
      <p:sp>
        <p:nvSpPr>
          <p:cNvPr id="52" name="TextBox 52"/>
          <p:cNvSpPr txBox="1"/>
          <p:nvPr/>
        </p:nvSpPr>
        <p:spPr>
          <a:xfrm>
            <a:off x="635000" y="6477000"/>
            <a:ext cx="6223000" cy="304800"/>
          </a:xfrm>
          <a:prstGeom prst="rect">
            <a:avLst/>
          </a:prstGeom>
          <a:solidFill>
            <a:srgbClr val="000000">
              <a:alpha val="0"/>
            </a:srgbClr>
          </a:solidFill>
        </p:spPr>
        <p:txBody>
          <a:bodyPr anchor="ctr" bIns="0" lIns="0" rIns="0" rtlCol="0" tIns="0"/>
          <a:lstStyle/>
          <a:p>
            <a:pPr algn="r" indent="0">
              <a:lnSpc>
                <a:spcPct val="120000"/>
              </a:lnSpc>
              <a:defRPr/>
            </a:pPr>
            <a:r>
              <a:rPr b="1" lang="en-US" sz="2400">
                <a:solidFill>
                  <a:srgbClr val="232266"/>
                </a:solidFill>
                <a:latin typeface="&quot;Alfa Slab One&quot;"/>
              </a:rPr>
              <a:t>15:10 - 15:45 | Expert panel</a:t>
            </a:r>
            <a:endParaRPr lang="en-US" sz="1200"/>
          </a:p>
        </p:txBody>
      </p:sp>
      <p:sp>
        <p:nvSpPr>
          <p:cNvPr id="53" name="TextBox 53"/>
          <p:cNvSpPr txBox="1"/>
          <p:nvPr/>
        </p:nvSpPr>
        <p:spPr>
          <a:xfrm>
            <a:off x="8013700" y="7353300"/>
            <a:ext cx="304800" cy="254000"/>
          </a:xfrm>
          <a:prstGeom prst="rect">
            <a:avLst/>
          </a:prstGeom>
          <a:solidFill>
            <a:srgbClr val="000000">
              <a:alpha val="0"/>
            </a:srgbClr>
          </a:solidFill>
        </p:spPr>
        <p:txBody>
          <a:bodyPr anchor="ctr" bIns="0" lIns="0" rIns="0" rtlCol="0" tIns="0"/>
          <a:lstStyle/>
          <a:p>
            <a:pPr algn="l" indent="0">
              <a:lnSpc>
                <a:spcPct val="119999"/>
              </a:lnSpc>
              <a:defRPr/>
            </a:pPr>
            <a:r>
              <a:rPr b="1" lang="en-US" sz="1600">
                <a:solidFill>
                  <a:srgbClr val="232266"/>
                </a:solidFill>
                <a:highlight>
                  <a:srgbClr val="000000">
                    <a:alpha val="0"/>
                  </a:srgbClr>
                </a:highlight>
                <a:latin typeface="&quot;Alfa Slab One&quot;"/>
              </a:rPr>
              <a:t>8</a:t>
            </a:r>
            <a:endParaRPr lang="en-US" sz="1100"/>
          </a:p>
        </p:txBody>
      </p:sp>
      <p:sp>
        <p:nvSpPr>
          <p:cNvPr id="54" name="TextBox 54"/>
          <p:cNvSpPr txBox="1"/>
          <p:nvPr/>
        </p:nvSpPr>
        <p:spPr>
          <a:xfrm>
            <a:off x="9144000" y="7340600"/>
            <a:ext cx="6223000" cy="304800"/>
          </a:xfrm>
          <a:prstGeom prst="rect">
            <a:avLst/>
          </a:prstGeom>
          <a:solidFill>
            <a:srgbClr val="000000">
              <a:alpha val="0"/>
            </a:srgbClr>
          </a:solidFill>
        </p:spPr>
        <p:txBody>
          <a:bodyPr anchor="ctr" bIns="0" lIns="0" rIns="0" rtlCol="0" tIns="0"/>
          <a:lstStyle/>
          <a:p>
            <a:pPr algn="l" indent="0">
              <a:lnSpc>
                <a:spcPct val="120000"/>
              </a:lnSpc>
              <a:defRPr/>
            </a:pPr>
            <a:r>
              <a:rPr b="1" lang="en-US" sz="2400">
                <a:solidFill>
                  <a:srgbClr val="232266"/>
                </a:solidFill>
                <a:latin typeface="&quot;Alfa Slab One&quot;"/>
              </a:rPr>
              <a:t>15:45 - 16:00 | Reflections</a:t>
            </a:r>
            <a:endParaRPr lang="en-US" sz="1200"/>
          </a:p>
        </p:txBody>
      </p:sp>
      <p:sp>
        <p:nvSpPr>
          <p:cNvPr id="55" name="TextBox 55"/>
          <p:cNvSpPr txBox="1"/>
          <p:nvPr/>
        </p:nvSpPr>
        <p:spPr>
          <a:xfrm>
            <a:off x="635000" y="1752600"/>
            <a:ext cx="6223000" cy="254000"/>
          </a:xfrm>
          <a:prstGeom prst="rect">
            <a:avLst/>
          </a:prstGeom>
          <a:solidFill>
            <a:srgbClr val="000000">
              <a:alpha val="0"/>
            </a:srgbClr>
          </a:solidFill>
        </p:spPr>
        <p:txBody>
          <a:bodyPr anchor="ctr" bIns="0" lIns="0" rIns="0" rtlCol="0" tIns="0"/>
          <a:lstStyle/>
          <a:p>
            <a:pPr algn="r" indent="0">
              <a:lnSpc>
                <a:spcPct val="149999"/>
              </a:lnSpc>
              <a:defRPr/>
            </a:pPr>
            <a:r>
              <a:rPr b="1" lang="en-US" sz="1600">
                <a:solidFill>
                  <a:srgbClr val="000000"/>
                </a:solidFill>
                <a:latin typeface="Poppins"/>
              </a:rPr>
              <a:t>Lunch provided</a:t>
            </a:r>
            <a:endParaRPr lang="en-US" sz="1400"/>
          </a:p>
        </p:txBody>
      </p:sp>
      <p:sp>
        <p:nvSpPr>
          <p:cNvPr id="56" name="TextBox 56"/>
          <p:cNvSpPr txBox="1"/>
          <p:nvPr/>
        </p:nvSpPr>
        <p:spPr>
          <a:xfrm>
            <a:off x="9144000" y="2895600"/>
            <a:ext cx="6223000" cy="254000"/>
          </a:xfrm>
          <a:prstGeom prst="rect">
            <a:avLst/>
          </a:prstGeom>
          <a:solidFill>
            <a:srgbClr val="000000">
              <a:alpha val="0"/>
            </a:srgbClr>
          </a:solidFill>
        </p:spPr>
        <p:txBody>
          <a:bodyPr anchor="ctr" bIns="0" lIns="0" rIns="0" rtlCol="0" tIns="0"/>
          <a:lstStyle/>
          <a:p>
            <a:pPr algn="l" indent="0">
              <a:lnSpc>
                <a:spcPct val="149999"/>
              </a:lnSpc>
              <a:defRPr/>
            </a:pPr>
            <a:r>
              <a:rPr b="1" lang="en-US" sz="1600">
                <a:solidFill>
                  <a:srgbClr val="000000"/>
                </a:solidFill>
                <a:latin typeface="Poppins"/>
              </a:rPr>
              <a:t>Local R&amp;D support and wider care settings</a:t>
            </a:r>
            <a:endParaRPr lang="en-US" sz="1400"/>
          </a:p>
        </p:txBody>
      </p:sp>
      <p:sp>
        <p:nvSpPr>
          <p:cNvPr id="57" name="TextBox 57"/>
          <p:cNvSpPr txBox="1"/>
          <p:nvPr/>
        </p:nvSpPr>
        <p:spPr>
          <a:xfrm>
            <a:off x="635000" y="3759200"/>
            <a:ext cx="6223000" cy="254000"/>
          </a:xfrm>
          <a:prstGeom prst="rect">
            <a:avLst/>
          </a:prstGeom>
          <a:solidFill>
            <a:srgbClr val="000000">
              <a:alpha val="0"/>
            </a:srgbClr>
          </a:solidFill>
        </p:spPr>
        <p:txBody>
          <a:bodyPr anchor="ctr" bIns="0" lIns="0" rIns="0" rtlCol="0" tIns="0"/>
          <a:lstStyle/>
          <a:p>
            <a:pPr algn="r" indent="0">
              <a:lnSpc>
                <a:spcPct val="149999"/>
              </a:lnSpc>
              <a:defRPr/>
            </a:pPr>
            <a:r>
              <a:rPr b="1" lang="en-US" sz="1600">
                <a:solidFill>
                  <a:srgbClr val="000000"/>
                </a:solidFill>
                <a:latin typeface="Poppins"/>
              </a:rPr>
              <a:t>A mixed perspective </a:t>
            </a:r>
            <a:endParaRPr lang="en-US" sz="1400"/>
          </a:p>
        </p:txBody>
      </p:sp>
      <p:sp>
        <p:nvSpPr>
          <p:cNvPr id="58" name="TextBox 58"/>
          <p:cNvSpPr txBox="1"/>
          <p:nvPr/>
        </p:nvSpPr>
        <p:spPr>
          <a:xfrm>
            <a:off x="9144000" y="4622800"/>
            <a:ext cx="6223000" cy="508000"/>
          </a:xfrm>
          <a:prstGeom prst="rect">
            <a:avLst/>
          </a:prstGeom>
          <a:solidFill>
            <a:srgbClr val="000000">
              <a:alpha val="0"/>
            </a:srgbClr>
          </a:solidFill>
        </p:spPr>
        <p:txBody>
          <a:bodyPr anchor="ctr" bIns="0" lIns="0" rIns="0" rtlCol="0" tIns="0"/>
          <a:lstStyle/>
          <a:p>
            <a:pPr algn="l" indent="0">
              <a:lnSpc>
                <a:spcPct val="149999"/>
              </a:lnSpc>
              <a:defRPr/>
            </a:pPr>
            <a:r>
              <a:rPr b="1" lang="en-US" sz="1600">
                <a:solidFill>
                  <a:srgbClr val="000000"/>
                </a:solidFill>
                <a:latin typeface="Poppins"/>
              </a:rPr>
              <a:t>Updates and what's new - Enabling health and care system research across England</a:t>
            </a:r>
            <a:endParaRPr lang="en-US" sz="1400"/>
          </a:p>
        </p:txBody>
      </p:sp>
      <p:sp>
        <p:nvSpPr>
          <p:cNvPr id="59" name="TextBox 59"/>
          <p:cNvSpPr txBox="1"/>
          <p:nvPr/>
        </p:nvSpPr>
        <p:spPr>
          <a:xfrm>
            <a:off x="635000" y="5486400"/>
            <a:ext cx="6223000" cy="254000"/>
          </a:xfrm>
          <a:prstGeom prst="rect">
            <a:avLst/>
          </a:prstGeom>
          <a:solidFill>
            <a:srgbClr val="000000">
              <a:alpha val="0"/>
            </a:srgbClr>
          </a:solidFill>
        </p:spPr>
        <p:txBody>
          <a:bodyPr anchor="ctr" bIns="0" lIns="0" rIns="0" rtlCol="0" tIns="0"/>
          <a:lstStyle/>
          <a:p>
            <a:pPr algn="r" indent="0">
              <a:lnSpc>
                <a:spcPct val="149999"/>
              </a:lnSpc>
              <a:defRPr/>
            </a:pPr>
            <a:r>
              <a:rPr b="1" lang="en-US" sz="1600">
                <a:solidFill>
                  <a:srgbClr val="000000"/>
                </a:solidFill>
                <a:latin typeface="Poppins"/>
              </a:rPr>
              <a:t>A research leadership journey</a:t>
            </a:r>
            <a:endParaRPr lang="en-US" sz="1400"/>
          </a:p>
        </p:txBody>
      </p:sp>
      <p:sp>
        <p:nvSpPr>
          <p:cNvPr id="60" name="TextBox 60"/>
          <p:cNvSpPr txBox="1"/>
          <p:nvPr/>
        </p:nvSpPr>
        <p:spPr>
          <a:xfrm>
            <a:off x="9144000" y="6350000"/>
            <a:ext cx="6223000" cy="254000"/>
          </a:xfrm>
          <a:prstGeom prst="rect">
            <a:avLst/>
          </a:prstGeom>
          <a:solidFill>
            <a:srgbClr val="000000">
              <a:alpha val="0"/>
            </a:srgbClr>
          </a:solidFill>
        </p:spPr>
        <p:txBody>
          <a:bodyPr anchor="ctr" bIns="0" lIns="0" rIns="0" rtlCol="0" tIns="0"/>
          <a:lstStyle/>
          <a:p>
            <a:pPr algn="l" indent="0">
              <a:lnSpc>
                <a:spcPct val="149999"/>
              </a:lnSpc>
              <a:defRPr/>
            </a:pPr>
            <a:r>
              <a:rPr b="1" lang="en-US" sz="1600">
                <a:solidFill>
                  <a:srgbClr val="000000"/>
                </a:solidFill>
                <a:latin typeface="Poppins"/>
              </a:rPr>
              <a:t>Refreshments and connections</a:t>
            </a:r>
            <a:endParaRPr lang="en-US" sz="1400"/>
          </a:p>
        </p:txBody>
      </p:sp>
      <p:sp>
        <p:nvSpPr>
          <p:cNvPr id="61" name="TextBox 61"/>
          <p:cNvSpPr txBox="1"/>
          <p:nvPr/>
        </p:nvSpPr>
        <p:spPr>
          <a:xfrm>
            <a:off x="635000" y="6908800"/>
            <a:ext cx="6223000" cy="254000"/>
          </a:xfrm>
          <a:prstGeom prst="rect">
            <a:avLst/>
          </a:prstGeom>
          <a:solidFill>
            <a:srgbClr val="000000">
              <a:alpha val="0"/>
            </a:srgbClr>
          </a:solidFill>
        </p:spPr>
        <p:txBody>
          <a:bodyPr anchor="ctr" bIns="0" lIns="0" rIns="0" rtlCol="0" tIns="0"/>
          <a:lstStyle/>
          <a:p>
            <a:pPr algn="r" indent="0">
              <a:lnSpc>
                <a:spcPct val="149999"/>
              </a:lnSpc>
              <a:defRPr/>
            </a:pPr>
            <a:r>
              <a:rPr b="1" lang="en-US" sz="1600">
                <a:solidFill>
                  <a:srgbClr val="000000"/>
                </a:solidFill>
                <a:latin typeface="Poppins"/>
              </a:rPr>
              <a:t>Partnerships and collaboration</a:t>
            </a:r>
            <a:endParaRPr lang="en-US" sz="1600"/>
          </a:p>
        </p:txBody>
      </p:sp>
      <p:sp>
        <p:nvSpPr>
          <p:cNvPr id="62" name="TextBox 62"/>
          <p:cNvSpPr txBox="1"/>
          <p:nvPr/>
        </p:nvSpPr>
        <p:spPr>
          <a:xfrm>
            <a:off x="9144000" y="7772400"/>
            <a:ext cx="6223000" cy="508000"/>
          </a:xfrm>
          <a:prstGeom prst="rect">
            <a:avLst/>
          </a:prstGeom>
          <a:solidFill>
            <a:srgbClr val="000000">
              <a:alpha val="0"/>
            </a:srgbClr>
          </a:solidFill>
        </p:spPr>
        <p:txBody>
          <a:bodyPr anchor="ctr" bIns="0" lIns="0" rIns="0" rtlCol="0" tIns="0"/>
          <a:lstStyle/>
          <a:p>
            <a:pPr algn="l" indent="0">
              <a:lnSpc>
                <a:spcPct val="149999"/>
              </a:lnSpc>
              <a:defRPr/>
            </a:pPr>
            <a:r>
              <a:rPr b="1" lang="en-US" sz="1600">
                <a:solidFill>
                  <a:srgbClr val="000000"/>
                </a:solidFill>
                <a:latin typeface="Poppins"/>
              </a:rPr>
              <a:t>Building on conversations – REN &amp; KRFT Feedback</a:t>
            </a:r>
            <a:endParaRPr lang="en-US" sz="1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g3ce8dfcae75_1_485"/>
          <p:cNvSpPr txBox="1">
            <a:spLocks noGrp="1"/>
          </p:cNvSpPr>
          <p:nvPr>
            <p:ph type="title"/>
          </p:nvPr>
        </p:nvSpPr>
        <p:spPr>
          <a:xfrm>
            <a:off x="1117600" y="486836"/>
            <a:ext cx="14020800" cy="1154133"/>
          </a:xfrm>
          <a:prstGeom prst="rect">
            <a:avLst/>
          </a:prstGeom>
        </p:spPr>
        <p:txBody>
          <a:bodyPr spcFirstLastPara="1" vert="horz" wrap="square" lIns="121911" tIns="60933" rIns="121911" bIns="60933" rtlCol="0" anchor="ctr" anchorCtr="0">
            <a:noAutofit/>
          </a:bodyPr>
          <a:lstStyle/>
          <a:p>
            <a:pPr algn="l">
              <a:spcBef>
                <a:spcPts val="0"/>
              </a:spcBef>
            </a:pPr>
            <a:r>
              <a:rPr lang="en-GB" b="1">
                <a:latin typeface="Lato"/>
                <a:ea typeface="Lato"/>
                <a:cs typeface="Lato"/>
                <a:sym typeface="Lato"/>
              </a:rPr>
              <a:t>RDN Specialties and Settings</a:t>
            </a:r>
            <a:endParaRPr b="1">
              <a:latin typeface="Lato"/>
              <a:ea typeface="Lato"/>
              <a:cs typeface="Lato"/>
              <a:sym typeface="Lato"/>
            </a:endParaRPr>
          </a:p>
        </p:txBody>
      </p:sp>
      <p:sp>
        <p:nvSpPr>
          <p:cNvPr id="566" name="Google Shape;566;g3ce8dfcae75_1_485"/>
          <p:cNvSpPr/>
          <p:nvPr/>
        </p:nvSpPr>
        <p:spPr>
          <a:xfrm>
            <a:off x="664222" y="1505467"/>
            <a:ext cx="14927467" cy="4532800"/>
          </a:xfrm>
          <a:prstGeom prst="rect">
            <a:avLst/>
          </a:prstGeom>
          <a:solidFill>
            <a:schemeClr val="lt1"/>
          </a:solidFill>
          <a:ln>
            <a:noFill/>
          </a:ln>
          <a:effectLst>
            <a:outerShdw blurRad="214313" dist="47625" dir="3000000" algn="bl" rotWithShape="0">
              <a:srgbClr val="193E72">
                <a:alpha val="20000"/>
              </a:srgbClr>
            </a:outerShdw>
          </a:effectLst>
        </p:spPr>
        <p:txBody>
          <a:bodyPr spcFirstLastPara="1" wrap="square" lIns="121911" tIns="121911" rIns="121911" bIns="121911" anchor="ctr" anchorCtr="0">
            <a:noAutofit/>
          </a:bodyPr>
          <a:lstStyle/>
          <a:p>
            <a:pPr algn="ctr"/>
            <a:endParaRPr sz="4089">
              <a:solidFill>
                <a:srgbClr val="193E72"/>
              </a:solidFill>
              <a:latin typeface="Lato"/>
              <a:ea typeface="Lato"/>
              <a:cs typeface="Lato"/>
              <a:sym typeface="Lato"/>
            </a:endParaRPr>
          </a:p>
        </p:txBody>
      </p:sp>
      <p:sp>
        <p:nvSpPr>
          <p:cNvPr id="567" name="Google Shape;567;g3ce8dfcae75_1_485"/>
          <p:cNvSpPr txBox="1">
            <a:spLocks noGrp="1"/>
          </p:cNvSpPr>
          <p:nvPr>
            <p:ph type="body" idx="1"/>
          </p:nvPr>
        </p:nvSpPr>
        <p:spPr>
          <a:xfrm>
            <a:off x="1117600" y="2046756"/>
            <a:ext cx="14020800" cy="3693333"/>
          </a:xfrm>
          <a:prstGeom prst="rect">
            <a:avLst/>
          </a:prstGeom>
        </p:spPr>
        <p:txBody>
          <a:bodyPr spcFirstLastPara="1" vert="horz" wrap="square" lIns="121911" tIns="60933" rIns="121911" bIns="60933" rtlCol="0" anchor="t" anchorCtr="0">
            <a:noAutofit/>
          </a:bodyPr>
          <a:lstStyle/>
          <a:p>
            <a:pPr marL="812810" marR="8132" indent="-587030">
              <a:lnSpc>
                <a:spcPct val="115000"/>
              </a:lnSpc>
              <a:spcBef>
                <a:spcPts val="338"/>
              </a:spcBef>
              <a:buClr>
                <a:srgbClr val="193E72"/>
              </a:buClr>
              <a:buSzPts val="1600"/>
              <a:buFont typeface="Lato"/>
              <a:buChar char="•"/>
            </a:pPr>
            <a:r>
              <a:rPr lang="en-GB" sz="2844">
                <a:solidFill>
                  <a:srgbClr val="193E72"/>
                </a:solidFill>
                <a:latin typeface="Lato"/>
                <a:ea typeface="Lato"/>
                <a:cs typeface="Lato"/>
                <a:sym typeface="Lato"/>
              </a:rPr>
              <a:t>The Specialties and Settings function plays a key leadership role in the ongoing development and performance of the RDN</a:t>
            </a:r>
            <a:br>
              <a:rPr lang="en-GB" sz="2844">
                <a:solidFill>
                  <a:srgbClr val="193E72"/>
                </a:solidFill>
                <a:latin typeface="Lato"/>
                <a:ea typeface="Lato"/>
                <a:cs typeface="Lato"/>
                <a:sym typeface="Lato"/>
              </a:rPr>
            </a:br>
            <a:endParaRPr sz="2844">
              <a:solidFill>
                <a:srgbClr val="193E72"/>
              </a:solidFill>
              <a:latin typeface="Lato"/>
              <a:ea typeface="Lato"/>
              <a:cs typeface="Lato"/>
              <a:sym typeface="Lato"/>
            </a:endParaRPr>
          </a:p>
          <a:p>
            <a:pPr marL="812810" marR="8132" indent="-587030">
              <a:lnSpc>
                <a:spcPct val="115000"/>
              </a:lnSpc>
              <a:spcBef>
                <a:spcPts val="0"/>
              </a:spcBef>
              <a:buClr>
                <a:srgbClr val="193E72"/>
              </a:buClr>
              <a:buSzPts val="1600"/>
              <a:buFont typeface="Lato"/>
              <a:buChar char="•"/>
            </a:pPr>
            <a:r>
              <a:rPr lang="en-GB" sz="2844">
                <a:solidFill>
                  <a:srgbClr val="193E72"/>
                </a:solidFill>
                <a:latin typeface="Lato"/>
                <a:ea typeface="Lato"/>
                <a:cs typeface="Lato"/>
                <a:sym typeface="Lato"/>
              </a:rPr>
              <a:t>Led by clinicians and subject matter experts, it provides leadership and advice, supports research delivery, and participation in regional or national projects relating to Specialty or Setting capacity, capability and accessibility for research delivery</a:t>
            </a:r>
            <a:endParaRPr sz="2844">
              <a:solidFill>
                <a:srgbClr val="193E72"/>
              </a:solidFill>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g3ce8dfcae75_1_491"/>
          <p:cNvSpPr/>
          <p:nvPr/>
        </p:nvSpPr>
        <p:spPr>
          <a:xfrm>
            <a:off x="664222" y="1505467"/>
            <a:ext cx="14927467" cy="6472533"/>
          </a:xfrm>
          <a:prstGeom prst="rect">
            <a:avLst/>
          </a:prstGeom>
          <a:solidFill>
            <a:schemeClr val="lt1"/>
          </a:solidFill>
          <a:ln>
            <a:noFill/>
          </a:ln>
          <a:effectLst>
            <a:outerShdw blurRad="214313" dist="47625" dir="3000000" algn="bl" rotWithShape="0">
              <a:srgbClr val="193E72">
                <a:alpha val="20000"/>
              </a:srgbClr>
            </a:outerShdw>
          </a:effectLst>
        </p:spPr>
        <p:txBody>
          <a:bodyPr spcFirstLastPara="1" wrap="square" lIns="121911" tIns="121911" rIns="121911" bIns="121911" anchor="ctr" anchorCtr="0">
            <a:noAutofit/>
          </a:bodyPr>
          <a:lstStyle/>
          <a:p>
            <a:pPr algn="ctr"/>
            <a:endParaRPr sz="4089">
              <a:solidFill>
                <a:srgbClr val="193E72"/>
              </a:solidFill>
              <a:latin typeface="Lato"/>
              <a:ea typeface="Lato"/>
              <a:cs typeface="Lato"/>
              <a:sym typeface="Lato"/>
            </a:endParaRPr>
          </a:p>
        </p:txBody>
      </p:sp>
      <p:sp>
        <p:nvSpPr>
          <p:cNvPr id="573" name="Google Shape;573;g3ce8dfcae75_1_491"/>
          <p:cNvSpPr txBox="1">
            <a:spLocks noGrp="1"/>
          </p:cNvSpPr>
          <p:nvPr>
            <p:ph type="title"/>
          </p:nvPr>
        </p:nvSpPr>
        <p:spPr>
          <a:xfrm>
            <a:off x="1117600" y="486836"/>
            <a:ext cx="14020800" cy="1154133"/>
          </a:xfrm>
          <a:prstGeom prst="rect">
            <a:avLst/>
          </a:prstGeom>
        </p:spPr>
        <p:txBody>
          <a:bodyPr spcFirstLastPara="1" vert="horz" wrap="square" lIns="121911" tIns="60933" rIns="121911" bIns="60933" rtlCol="0" anchor="ctr" anchorCtr="0">
            <a:noAutofit/>
          </a:bodyPr>
          <a:lstStyle/>
          <a:p>
            <a:pPr algn="l">
              <a:spcBef>
                <a:spcPts val="0"/>
              </a:spcBef>
            </a:pPr>
            <a:r>
              <a:rPr lang="en-GB" b="1">
                <a:latin typeface="Lato"/>
                <a:ea typeface="Lato"/>
                <a:cs typeface="Lato"/>
                <a:sym typeface="Lato"/>
              </a:rPr>
              <a:t>Expanding research delivery into more settings</a:t>
            </a:r>
            <a:endParaRPr b="1">
              <a:latin typeface="Lato"/>
              <a:ea typeface="Lato"/>
              <a:cs typeface="Lato"/>
              <a:sym typeface="Lato"/>
            </a:endParaRPr>
          </a:p>
        </p:txBody>
      </p:sp>
      <p:sp>
        <p:nvSpPr>
          <p:cNvPr id="574" name="Google Shape;574;g3ce8dfcae75_1_491"/>
          <p:cNvSpPr txBox="1">
            <a:spLocks noGrp="1"/>
          </p:cNvSpPr>
          <p:nvPr>
            <p:ph type="body" idx="1"/>
          </p:nvPr>
        </p:nvSpPr>
        <p:spPr>
          <a:xfrm>
            <a:off x="852578" y="1716843"/>
            <a:ext cx="14020800" cy="6204800"/>
          </a:xfrm>
          <a:prstGeom prst="rect">
            <a:avLst/>
          </a:prstGeom>
        </p:spPr>
        <p:txBody>
          <a:bodyPr spcFirstLastPara="1" vert="horz" wrap="square" lIns="121911" tIns="60933" rIns="121911" bIns="60933" rtlCol="0" anchor="t" anchorCtr="0">
            <a:noAutofit/>
          </a:bodyPr>
          <a:lstStyle/>
          <a:p>
            <a:pPr marL="812810" marR="8132" indent="-587030">
              <a:lnSpc>
                <a:spcPct val="115000"/>
              </a:lnSpc>
              <a:spcBef>
                <a:spcPts val="338"/>
              </a:spcBef>
              <a:buClr>
                <a:srgbClr val="193E72"/>
              </a:buClr>
              <a:buSzPts val="1600"/>
              <a:buFont typeface="Lato"/>
              <a:buChar char="•"/>
            </a:pPr>
            <a:r>
              <a:rPr lang="en-GB" sz="2844" b="1">
                <a:solidFill>
                  <a:srgbClr val="193E72"/>
                </a:solidFill>
                <a:latin typeface="Lato"/>
                <a:ea typeface="Lato"/>
                <a:cs typeface="Lato"/>
                <a:sym typeface="Lato"/>
              </a:rPr>
              <a:t>Hospitals: </a:t>
            </a:r>
            <a:r>
              <a:rPr lang="en-GB" sz="2844">
                <a:solidFill>
                  <a:srgbClr val="193E72"/>
                </a:solidFill>
                <a:latin typeface="Lato"/>
                <a:ea typeface="Lato"/>
                <a:cs typeface="Lato"/>
                <a:sym typeface="Lato"/>
              </a:rPr>
              <a:t>meaning NHS acute, mental health and pre-hospital care - including all NHS Trusts except for NHS Community Trusts</a:t>
            </a:r>
            <a:br>
              <a:rPr lang="en-GB" sz="2844">
                <a:solidFill>
                  <a:srgbClr val="193E72"/>
                </a:solidFill>
                <a:latin typeface="Lato"/>
                <a:ea typeface="Lato"/>
                <a:cs typeface="Lato"/>
                <a:sym typeface="Lato"/>
              </a:rPr>
            </a:br>
            <a:endParaRPr sz="2844">
              <a:solidFill>
                <a:srgbClr val="193E72"/>
              </a:solidFill>
              <a:latin typeface="Lato"/>
              <a:ea typeface="Lato"/>
              <a:cs typeface="Lato"/>
              <a:sym typeface="Lato"/>
            </a:endParaRPr>
          </a:p>
          <a:p>
            <a:pPr marL="812810" marR="8132" indent="-587030">
              <a:lnSpc>
                <a:spcPct val="115000"/>
              </a:lnSpc>
              <a:spcBef>
                <a:spcPts val="0"/>
              </a:spcBef>
              <a:buClr>
                <a:srgbClr val="193E72"/>
              </a:buClr>
              <a:buSzPts val="1600"/>
              <a:buFont typeface="Lato"/>
              <a:buChar char="•"/>
            </a:pPr>
            <a:r>
              <a:rPr lang="en-GB" sz="2844" b="1">
                <a:solidFill>
                  <a:srgbClr val="193E72"/>
                </a:solidFill>
                <a:latin typeface="Lato"/>
                <a:ea typeface="Lato"/>
                <a:cs typeface="Lato"/>
                <a:sym typeface="Lato"/>
              </a:rPr>
              <a:t>Primary care: </a:t>
            </a:r>
            <a:r>
              <a:rPr lang="en-GB" sz="2844">
                <a:solidFill>
                  <a:srgbClr val="193E72"/>
                </a:solidFill>
                <a:latin typeface="Lato"/>
                <a:ea typeface="Lato"/>
                <a:cs typeface="Lato"/>
                <a:sym typeface="Lato"/>
              </a:rPr>
              <a:t>including settings outside of general practice (for example, ophthalmology, audiology, dental)</a:t>
            </a:r>
            <a:br>
              <a:rPr lang="en-GB" sz="2844">
                <a:solidFill>
                  <a:srgbClr val="193E72"/>
                </a:solidFill>
                <a:latin typeface="Lato"/>
                <a:ea typeface="Lato"/>
                <a:cs typeface="Lato"/>
                <a:sym typeface="Lato"/>
              </a:rPr>
            </a:br>
            <a:endParaRPr sz="2844">
              <a:solidFill>
                <a:srgbClr val="193E72"/>
              </a:solidFill>
              <a:latin typeface="Lato"/>
              <a:ea typeface="Lato"/>
              <a:cs typeface="Lato"/>
              <a:sym typeface="Lato"/>
            </a:endParaRPr>
          </a:p>
          <a:p>
            <a:pPr marL="812810" marR="8132" indent="-587030">
              <a:lnSpc>
                <a:spcPct val="115000"/>
              </a:lnSpc>
              <a:spcBef>
                <a:spcPts val="0"/>
              </a:spcBef>
              <a:buClr>
                <a:srgbClr val="193E72"/>
              </a:buClr>
              <a:buSzPts val="1600"/>
              <a:buFont typeface="Lato"/>
              <a:buChar char="•"/>
            </a:pPr>
            <a:r>
              <a:rPr lang="en-GB" sz="2844" b="1">
                <a:solidFill>
                  <a:srgbClr val="193E72"/>
                </a:solidFill>
                <a:latin typeface="Lato"/>
                <a:ea typeface="Lato"/>
                <a:cs typeface="Lato"/>
                <a:sym typeface="Lato"/>
              </a:rPr>
              <a:t>Community-based: </a:t>
            </a:r>
            <a:r>
              <a:rPr lang="en-GB" sz="2844">
                <a:solidFill>
                  <a:srgbClr val="193E72"/>
                </a:solidFill>
                <a:latin typeface="Lato"/>
                <a:ea typeface="Lato"/>
                <a:cs typeface="Lato"/>
                <a:sym typeface="Lato"/>
              </a:rPr>
              <a:t>including, for example, NHS Community Trusts, local authority settings, preventative activities, home-based care, community care teams, schools, social care delivered outside of care homes and hospital settings, and social work services</a:t>
            </a:r>
            <a:br>
              <a:rPr lang="en-GB" sz="2844">
                <a:solidFill>
                  <a:srgbClr val="193E72"/>
                </a:solidFill>
                <a:latin typeface="Lato"/>
                <a:ea typeface="Lato"/>
                <a:cs typeface="Lato"/>
                <a:sym typeface="Lato"/>
              </a:rPr>
            </a:br>
            <a:endParaRPr sz="2844">
              <a:solidFill>
                <a:srgbClr val="193E72"/>
              </a:solidFill>
              <a:latin typeface="Lato"/>
              <a:ea typeface="Lato"/>
              <a:cs typeface="Lato"/>
              <a:sym typeface="Lato"/>
            </a:endParaRPr>
          </a:p>
          <a:p>
            <a:pPr marL="812810" marR="8132" indent="-587030">
              <a:spcBef>
                <a:spcPts val="0"/>
              </a:spcBef>
              <a:buClr>
                <a:srgbClr val="193E72"/>
              </a:buClr>
              <a:buSzPts val="1600"/>
              <a:buFont typeface="Lato"/>
              <a:buChar char="•"/>
            </a:pPr>
            <a:r>
              <a:rPr lang="en-GB" sz="2844" b="1">
                <a:solidFill>
                  <a:srgbClr val="193E72"/>
                </a:solidFill>
                <a:latin typeface="Lato"/>
                <a:ea typeface="Lato"/>
                <a:cs typeface="Lato"/>
                <a:sym typeface="Lato"/>
              </a:rPr>
              <a:t>Residential care: </a:t>
            </a:r>
            <a:r>
              <a:rPr lang="en-GB" sz="2844">
                <a:solidFill>
                  <a:srgbClr val="193E72"/>
                </a:solidFill>
                <a:latin typeface="Lato"/>
                <a:ea typeface="Lato"/>
                <a:cs typeface="Lato"/>
                <a:sym typeface="Lato"/>
              </a:rPr>
              <a:t>including, for example, care homes and hospices.</a:t>
            </a:r>
            <a:endParaRPr sz="2844">
              <a:solidFill>
                <a:srgbClr val="193E72"/>
              </a:solidFill>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g3ce8dfcae75_1_497"/>
          <p:cNvSpPr/>
          <p:nvPr/>
        </p:nvSpPr>
        <p:spPr>
          <a:xfrm rot="10800000">
            <a:off x="12058987" y="3782978"/>
            <a:ext cx="2313067" cy="1994133"/>
          </a:xfrm>
          <a:prstGeom prst="hexagon">
            <a:avLst>
              <a:gd name="adj" fmla="val 23418"/>
              <a:gd name="vf" fmla="val 115470"/>
            </a:avLst>
          </a:prstGeom>
          <a:solidFill>
            <a:srgbClr val="193E72"/>
          </a:solidFill>
          <a:ln>
            <a:noFill/>
          </a:ln>
        </p:spPr>
        <p:txBody>
          <a:bodyPr spcFirstLastPara="1" wrap="square" lIns="121911" tIns="60933" rIns="121911" bIns="60933" anchor="ctr" anchorCtr="0">
            <a:noAutofit/>
          </a:bodyPr>
          <a:lstStyle/>
          <a:p>
            <a:pPr algn="ctr"/>
            <a:endParaRPr sz="1600" b="1">
              <a:solidFill>
                <a:schemeClr val="lt1"/>
              </a:solidFill>
              <a:latin typeface="Arial"/>
              <a:ea typeface="Arial"/>
              <a:cs typeface="Arial"/>
              <a:sym typeface="Arial"/>
            </a:endParaRPr>
          </a:p>
        </p:txBody>
      </p:sp>
      <p:sp>
        <p:nvSpPr>
          <p:cNvPr id="581" name="Google Shape;581;g3ce8dfcae75_1_497"/>
          <p:cNvSpPr/>
          <p:nvPr/>
        </p:nvSpPr>
        <p:spPr>
          <a:xfrm>
            <a:off x="12082887" y="4040028"/>
            <a:ext cx="2265067" cy="1319467"/>
          </a:xfrm>
          <a:prstGeom prst="rect">
            <a:avLst/>
          </a:prstGeom>
          <a:noFill/>
          <a:ln>
            <a:noFill/>
          </a:ln>
        </p:spPr>
        <p:txBody>
          <a:bodyPr spcFirstLastPara="1" wrap="square" lIns="121911" tIns="121911" rIns="121911" bIns="121911" anchor="ctr" anchorCtr="0">
            <a:noAutofit/>
          </a:bodyPr>
          <a:lstStyle/>
          <a:p>
            <a:pPr algn="ctr"/>
            <a:r>
              <a:rPr lang="en-GB" sz="3733" b="1">
                <a:solidFill>
                  <a:srgbClr val="C1DDE0"/>
                </a:solidFill>
                <a:latin typeface="Lato"/>
                <a:ea typeface="Lato"/>
                <a:cs typeface="Lato"/>
                <a:sym typeface="Lato"/>
              </a:rPr>
              <a:t>29</a:t>
            </a:r>
            <a:endParaRPr sz="1956">
              <a:solidFill>
                <a:srgbClr val="C1DDE0"/>
              </a:solidFill>
            </a:endParaRPr>
          </a:p>
          <a:p>
            <a:pPr algn="ctr"/>
            <a:r>
              <a:rPr lang="en-GB" sz="1600" b="1">
                <a:solidFill>
                  <a:srgbClr val="FFFFFF"/>
                </a:solidFill>
                <a:latin typeface="Lato"/>
                <a:ea typeface="Lato"/>
                <a:cs typeface="Lato"/>
                <a:sym typeface="Lato"/>
              </a:rPr>
              <a:t>Research Specialties</a:t>
            </a:r>
            <a:endParaRPr sz="1956"/>
          </a:p>
        </p:txBody>
      </p:sp>
      <p:sp>
        <p:nvSpPr>
          <p:cNvPr id="582" name="Google Shape;582;g3ce8dfcae75_1_497"/>
          <p:cNvSpPr txBox="1"/>
          <p:nvPr/>
        </p:nvSpPr>
        <p:spPr>
          <a:xfrm>
            <a:off x="1117600" y="1319735"/>
            <a:ext cx="5651817" cy="5360216"/>
          </a:xfrm>
          <a:prstGeom prst="rect">
            <a:avLst/>
          </a:prstGeom>
          <a:noFill/>
          <a:ln>
            <a:noFill/>
          </a:ln>
        </p:spPr>
        <p:txBody>
          <a:bodyPr spcFirstLastPara="1" wrap="square" lIns="121911" tIns="121911" rIns="121911" bIns="121911" anchor="t" anchorCtr="0">
            <a:noAutofit/>
          </a:bodyPr>
          <a:lstStyle/>
          <a:p>
            <a:pPr>
              <a:spcBef>
                <a:spcPts val="338"/>
              </a:spcBef>
            </a:pPr>
            <a:r>
              <a:rPr lang="en-GB" sz="2800">
                <a:solidFill>
                  <a:srgbClr val="193E72"/>
                </a:solidFill>
                <a:latin typeface="Lato"/>
                <a:ea typeface="Lato"/>
                <a:cs typeface="Lato"/>
                <a:sym typeface="Lato"/>
              </a:rPr>
              <a:t>Ageing</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Anaesthesia, Perioperative Medicine and Pain Management</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Cancer</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Cardiovascular</a:t>
            </a:r>
            <a:endParaRPr sz="2800">
              <a:solidFill>
                <a:srgbClr val="193E72"/>
              </a:solidFill>
              <a:latin typeface="Lato"/>
              <a:ea typeface="Lato"/>
              <a:cs typeface="Lato"/>
              <a:sym typeface="Lato"/>
            </a:endParaRPr>
          </a:p>
          <a:p>
            <a:pPr>
              <a:spcBef>
                <a:spcPts val="329"/>
              </a:spcBef>
            </a:pPr>
            <a:r>
              <a:rPr lang="en-GB" sz="2800">
                <a:solidFill>
                  <a:srgbClr val="193E72"/>
                </a:solidFill>
                <a:latin typeface="Lato"/>
                <a:ea typeface="Lato"/>
                <a:cs typeface="Lato"/>
                <a:sym typeface="Lato"/>
              </a:rPr>
              <a:t>Children</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Critical Care</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Dementia and Neurodegeneration</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Dermatology</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Diabetes, Metabolic and Endocrine</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Ear, Nose and Throat</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Gastroenterology and Hepatology</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General Practice</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Haematology</a:t>
            </a:r>
            <a:endParaRPr sz="2800">
              <a:solidFill>
                <a:srgbClr val="193E72"/>
              </a:solidFill>
              <a:latin typeface="Lato"/>
              <a:ea typeface="Lato"/>
              <a:cs typeface="Lato"/>
              <a:sym typeface="Lato"/>
            </a:endParaRPr>
          </a:p>
          <a:p>
            <a:pPr>
              <a:spcBef>
                <a:spcPts val="338"/>
              </a:spcBef>
            </a:pPr>
            <a:r>
              <a:rPr lang="en-GB" sz="2800">
                <a:solidFill>
                  <a:srgbClr val="193E72"/>
                </a:solidFill>
                <a:latin typeface="Lato"/>
                <a:ea typeface="Lato"/>
                <a:cs typeface="Lato"/>
                <a:sym typeface="Lato"/>
              </a:rPr>
              <a:t>Imaging</a:t>
            </a:r>
            <a:endParaRPr sz="2800">
              <a:solidFill>
                <a:srgbClr val="193E72"/>
              </a:solidFill>
              <a:latin typeface="Lato"/>
              <a:ea typeface="Lato"/>
              <a:cs typeface="Lato"/>
              <a:sym typeface="Lato"/>
            </a:endParaRPr>
          </a:p>
          <a:p>
            <a:pPr>
              <a:buClr>
                <a:srgbClr val="000000"/>
              </a:buClr>
              <a:buSzPts val="1100"/>
            </a:pPr>
            <a:endParaRPr sz="2800">
              <a:solidFill>
                <a:srgbClr val="193E72"/>
              </a:solidFill>
              <a:latin typeface="Lato"/>
              <a:ea typeface="Lato"/>
              <a:cs typeface="Lato"/>
              <a:sym typeface="Lato"/>
            </a:endParaRPr>
          </a:p>
          <a:p>
            <a:pPr marL="451561" indent="-270937">
              <a:spcBef>
                <a:spcPts val="1067"/>
              </a:spcBef>
              <a:buClr>
                <a:srgbClr val="000000"/>
              </a:buClr>
              <a:buSzPts val="1400"/>
            </a:pPr>
            <a:endParaRPr sz="2800">
              <a:solidFill>
                <a:srgbClr val="193E72"/>
              </a:solidFill>
              <a:latin typeface="Lato"/>
              <a:ea typeface="Lato"/>
              <a:cs typeface="Lato"/>
              <a:sym typeface="Lato"/>
            </a:endParaRPr>
          </a:p>
        </p:txBody>
      </p:sp>
      <p:sp>
        <p:nvSpPr>
          <p:cNvPr id="583" name="Google Shape;583;g3ce8dfcae75_1_497"/>
          <p:cNvSpPr txBox="1"/>
          <p:nvPr/>
        </p:nvSpPr>
        <p:spPr>
          <a:xfrm>
            <a:off x="6906045" y="1243245"/>
            <a:ext cx="5726933" cy="6504533"/>
          </a:xfrm>
          <a:prstGeom prst="rect">
            <a:avLst/>
          </a:prstGeom>
          <a:noFill/>
          <a:ln>
            <a:noFill/>
          </a:ln>
        </p:spPr>
        <p:txBody>
          <a:bodyPr spcFirstLastPara="1" wrap="square" lIns="121911" tIns="121911" rIns="121911" bIns="121911" anchor="t" anchorCtr="0">
            <a:noAutofit/>
          </a:bodyPr>
          <a:lstStyle/>
          <a:p>
            <a:pPr>
              <a:spcBef>
                <a:spcPts val="338"/>
              </a:spcBef>
              <a:buClr>
                <a:schemeClr val="dk1"/>
              </a:buClr>
              <a:buSzPts val="1100"/>
            </a:pPr>
            <a:r>
              <a:rPr lang="en-GB" sz="2800">
                <a:solidFill>
                  <a:srgbClr val="193E72"/>
                </a:solidFill>
                <a:latin typeface="Lato"/>
                <a:ea typeface="Lato"/>
                <a:cs typeface="Lato"/>
                <a:sym typeface="Lato"/>
              </a:rPr>
              <a:t>Infection</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Mental Health</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Musculoskeletal and Orthopaedics</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Neurological disorders</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Ophthalmology</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Oral and Dental</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Palliative Care</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Public Health</a:t>
            </a:r>
            <a:endParaRPr sz="2800">
              <a:solidFill>
                <a:srgbClr val="193E72"/>
              </a:solidFill>
              <a:latin typeface="Lato"/>
              <a:ea typeface="Lato"/>
              <a:cs typeface="Lato"/>
              <a:sym typeface="Lato"/>
            </a:endParaRPr>
          </a:p>
          <a:p>
            <a:pPr>
              <a:spcBef>
                <a:spcPts val="329"/>
              </a:spcBef>
              <a:buClr>
                <a:schemeClr val="dk1"/>
              </a:buClr>
              <a:buSzPts val="1100"/>
            </a:pPr>
            <a:r>
              <a:rPr lang="en-GB" sz="2800">
                <a:solidFill>
                  <a:srgbClr val="193E72"/>
                </a:solidFill>
                <a:latin typeface="Lato"/>
                <a:ea typeface="Lato"/>
                <a:cs typeface="Lato"/>
                <a:sym typeface="Lato"/>
              </a:rPr>
              <a:t>Renal</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Reproductive Health and Childbirth</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Respiratory</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Social Care</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Stroke</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Surgery</a:t>
            </a:r>
            <a:endParaRPr sz="2800">
              <a:solidFill>
                <a:srgbClr val="193E72"/>
              </a:solidFill>
              <a:latin typeface="Lato"/>
              <a:ea typeface="Lato"/>
              <a:cs typeface="Lato"/>
              <a:sym typeface="Lato"/>
            </a:endParaRPr>
          </a:p>
          <a:p>
            <a:pPr>
              <a:spcBef>
                <a:spcPts val="338"/>
              </a:spcBef>
              <a:buClr>
                <a:schemeClr val="dk1"/>
              </a:buClr>
              <a:buSzPts val="1100"/>
            </a:pPr>
            <a:r>
              <a:rPr lang="en-GB" sz="2800">
                <a:solidFill>
                  <a:srgbClr val="193E72"/>
                </a:solidFill>
                <a:latin typeface="Lato"/>
                <a:ea typeface="Lato"/>
                <a:cs typeface="Lato"/>
                <a:sym typeface="Lato"/>
              </a:rPr>
              <a:t>Trauma and Emergency Care</a:t>
            </a:r>
            <a:endParaRPr sz="2800">
              <a:solidFill>
                <a:srgbClr val="193E72"/>
              </a:solidFill>
              <a:latin typeface="Lato"/>
              <a:ea typeface="Lato"/>
              <a:cs typeface="Lato"/>
              <a:sym typeface="Lato"/>
            </a:endParaRPr>
          </a:p>
        </p:txBody>
      </p:sp>
      <p:sp>
        <p:nvSpPr>
          <p:cNvPr id="584" name="Google Shape;584;g3ce8dfcae75_1_497"/>
          <p:cNvSpPr/>
          <p:nvPr/>
        </p:nvSpPr>
        <p:spPr>
          <a:xfrm>
            <a:off x="11787654" y="2896960"/>
            <a:ext cx="438933" cy="378667"/>
          </a:xfrm>
          <a:prstGeom prst="hexagon">
            <a:avLst>
              <a:gd name="adj" fmla="val 23418"/>
              <a:gd name="vf" fmla="val 115470"/>
            </a:avLst>
          </a:prstGeom>
          <a:solidFill>
            <a:schemeClr val="accent2"/>
          </a:solidFill>
          <a:ln>
            <a:noFill/>
          </a:ln>
        </p:spPr>
        <p:txBody>
          <a:bodyPr spcFirstLastPara="1" wrap="square" lIns="121911" tIns="60933" rIns="121911" bIns="60933" anchor="ctr" anchorCtr="0">
            <a:noAutofit/>
          </a:bodyPr>
          <a:lstStyle/>
          <a:p>
            <a:pPr algn="ctr"/>
            <a:endParaRPr sz="2489">
              <a:solidFill>
                <a:schemeClr val="lt1"/>
              </a:solidFill>
              <a:latin typeface="Arial"/>
              <a:ea typeface="Arial"/>
              <a:cs typeface="Arial"/>
              <a:sym typeface="Arial"/>
            </a:endParaRPr>
          </a:p>
        </p:txBody>
      </p:sp>
      <p:grpSp>
        <p:nvGrpSpPr>
          <p:cNvPr id="585" name="Google Shape;585;g3ce8dfcae75_1_497"/>
          <p:cNvGrpSpPr/>
          <p:nvPr/>
        </p:nvGrpSpPr>
        <p:grpSpPr>
          <a:xfrm>
            <a:off x="13521520" y="2513690"/>
            <a:ext cx="518400" cy="446800"/>
            <a:chOff x="10141141" y="1885266"/>
            <a:chExt cx="388800" cy="335100"/>
          </a:xfrm>
        </p:grpSpPr>
        <p:sp>
          <p:nvSpPr>
            <p:cNvPr id="586" name="Google Shape;586;g3ce8dfcae75_1_497"/>
            <p:cNvSpPr/>
            <p:nvPr/>
          </p:nvSpPr>
          <p:spPr>
            <a:xfrm rot="10800000">
              <a:off x="10141141" y="1885266"/>
              <a:ext cx="388800" cy="335100"/>
            </a:xfrm>
            <a:prstGeom prst="hexagon">
              <a:avLst>
                <a:gd name="adj" fmla="val 25000"/>
                <a:gd name="vf" fmla="val 115470"/>
              </a:avLst>
            </a:prstGeom>
            <a:solidFill>
              <a:schemeClr val="dk1"/>
            </a:solidFill>
            <a:ln>
              <a:noFill/>
            </a:ln>
          </p:spPr>
          <p:txBody>
            <a:bodyPr spcFirstLastPara="1" wrap="square" lIns="121911" tIns="60933" rIns="121911" bIns="60933" anchor="ctr" anchorCtr="0">
              <a:noAutofit/>
            </a:bodyPr>
            <a:lstStyle/>
            <a:p>
              <a:pPr algn="ctr"/>
              <a:endParaRPr sz="2489">
                <a:solidFill>
                  <a:schemeClr val="lt1"/>
                </a:solidFill>
                <a:latin typeface="Arial"/>
                <a:ea typeface="Arial"/>
                <a:cs typeface="Arial"/>
                <a:sym typeface="Arial"/>
              </a:endParaRPr>
            </a:p>
          </p:txBody>
        </p:sp>
        <p:sp>
          <p:nvSpPr>
            <p:cNvPr id="587" name="Google Shape;587;g3ce8dfcae75_1_497"/>
            <p:cNvSpPr/>
            <p:nvPr/>
          </p:nvSpPr>
          <p:spPr>
            <a:xfrm rot="10800000">
              <a:off x="10216565" y="1954253"/>
              <a:ext cx="232500" cy="200400"/>
            </a:xfrm>
            <a:prstGeom prst="hexagon">
              <a:avLst>
                <a:gd name="adj" fmla="val 25000"/>
                <a:gd name="vf" fmla="val 115470"/>
              </a:avLst>
            </a:prstGeom>
            <a:solidFill>
              <a:srgbClr val="D1D9E2"/>
            </a:solidFill>
            <a:ln w="44450" cap="flat" cmpd="sng">
              <a:solidFill>
                <a:schemeClr val="accent1"/>
              </a:solidFill>
              <a:prstDash val="solid"/>
              <a:miter lim="800000"/>
              <a:headEnd type="none" w="sm" len="sm"/>
              <a:tailEnd type="none" w="sm" len="sm"/>
            </a:ln>
          </p:spPr>
          <p:txBody>
            <a:bodyPr spcFirstLastPara="1" wrap="square" lIns="121911" tIns="60933" rIns="121911" bIns="60933" anchor="ctr" anchorCtr="0">
              <a:noAutofit/>
            </a:bodyPr>
            <a:lstStyle/>
            <a:p>
              <a:pPr algn="ctr"/>
              <a:endParaRPr sz="2489">
                <a:solidFill>
                  <a:schemeClr val="lt1"/>
                </a:solidFill>
                <a:latin typeface="Arial"/>
                <a:ea typeface="Arial"/>
                <a:cs typeface="Arial"/>
                <a:sym typeface="Arial"/>
              </a:endParaRPr>
            </a:p>
          </p:txBody>
        </p:sp>
      </p:grpSp>
      <p:sp>
        <p:nvSpPr>
          <p:cNvPr id="588" name="Google Shape;588;g3ce8dfcae75_1_497"/>
          <p:cNvSpPr/>
          <p:nvPr/>
        </p:nvSpPr>
        <p:spPr>
          <a:xfrm>
            <a:off x="14176548" y="2958743"/>
            <a:ext cx="308800" cy="266667"/>
          </a:xfrm>
          <a:prstGeom prst="hexagon">
            <a:avLst>
              <a:gd name="adj" fmla="val 25000"/>
              <a:gd name="vf" fmla="val 115470"/>
            </a:avLst>
          </a:prstGeom>
          <a:solidFill>
            <a:schemeClr val="accent1"/>
          </a:solidFill>
          <a:ln>
            <a:noFill/>
          </a:ln>
        </p:spPr>
        <p:txBody>
          <a:bodyPr spcFirstLastPara="1" wrap="square" lIns="121911" tIns="60933" rIns="121911" bIns="60933" anchor="ctr" anchorCtr="0">
            <a:noAutofit/>
          </a:bodyPr>
          <a:lstStyle/>
          <a:p>
            <a:pPr algn="ctr"/>
            <a:endParaRPr sz="2489">
              <a:solidFill>
                <a:schemeClr val="lt1"/>
              </a:solidFill>
              <a:latin typeface="Arial"/>
              <a:ea typeface="Arial"/>
              <a:cs typeface="Arial"/>
              <a:sym typeface="Arial"/>
            </a:endParaRPr>
          </a:p>
        </p:txBody>
      </p:sp>
      <p:sp>
        <p:nvSpPr>
          <p:cNvPr id="589" name="Google Shape;589;g3ce8dfcae75_1_497"/>
          <p:cNvSpPr/>
          <p:nvPr/>
        </p:nvSpPr>
        <p:spPr>
          <a:xfrm>
            <a:off x="10643589" y="6378173"/>
            <a:ext cx="518400" cy="446933"/>
          </a:xfrm>
          <a:prstGeom prst="hexagon">
            <a:avLst>
              <a:gd name="adj" fmla="val 25000"/>
              <a:gd name="vf" fmla="val 115470"/>
            </a:avLst>
          </a:prstGeom>
          <a:solidFill>
            <a:schemeClr val="accent1"/>
          </a:solidFill>
          <a:ln>
            <a:noFill/>
          </a:ln>
        </p:spPr>
        <p:txBody>
          <a:bodyPr spcFirstLastPara="1" wrap="square" lIns="121911" tIns="60933" rIns="121911" bIns="60933" anchor="ctr" anchorCtr="0">
            <a:noAutofit/>
          </a:bodyPr>
          <a:lstStyle/>
          <a:p>
            <a:pPr algn="ctr"/>
            <a:endParaRPr sz="2489">
              <a:solidFill>
                <a:schemeClr val="lt1"/>
              </a:solidFill>
              <a:latin typeface="Arial"/>
              <a:ea typeface="Arial"/>
              <a:cs typeface="Arial"/>
              <a:sym typeface="Arial"/>
            </a:endParaRPr>
          </a:p>
        </p:txBody>
      </p:sp>
      <p:sp>
        <p:nvSpPr>
          <p:cNvPr id="590" name="Google Shape;590;g3ce8dfcae75_1_497"/>
          <p:cNvSpPr/>
          <p:nvPr/>
        </p:nvSpPr>
        <p:spPr>
          <a:xfrm>
            <a:off x="14159422" y="1063255"/>
            <a:ext cx="1028800" cy="886933"/>
          </a:xfrm>
          <a:prstGeom prst="hexagon">
            <a:avLst>
              <a:gd name="adj" fmla="val 25000"/>
              <a:gd name="vf" fmla="val 115470"/>
            </a:avLst>
          </a:prstGeom>
          <a:solidFill>
            <a:schemeClr val="dk1"/>
          </a:solidFill>
          <a:ln>
            <a:noFill/>
          </a:ln>
        </p:spPr>
        <p:txBody>
          <a:bodyPr spcFirstLastPara="1" wrap="square" lIns="121911" tIns="60933" rIns="121911" bIns="60933" anchor="ctr" anchorCtr="0">
            <a:noAutofit/>
          </a:bodyPr>
          <a:lstStyle/>
          <a:p>
            <a:pPr algn="ctr"/>
            <a:endParaRPr sz="2489">
              <a:solidFill>
                <a:schemeClr val="lt1"/>
              </a:solidFill>
              <a:latin typeface="Arial"/>
              <a:ea typeface="Arial"/>
              <a:cs typeface="Arial"/>
              <a:sym typeface="Arial"/>
            </a:endParaRPr>
          </a:p>
        </p:txBody>
      </p:sp>
      <p:grpSp>
        <p:nvGrpSpPr>
          <p:cNvPr id="591" name="Google Shape;591;g3ce8dfcae75_1_497"/>
          <p:cNvGrpSpPr/>
          <p:nvPr/>
        </p:nvGrpSpPr>
        <p:grpSpPr>
          <a:xfrm>
            <a:off x="11183487" y="6679951"/>
            <a:ext cx="1044610" cy="900332"/>
            <a:chOff x="10141141" y="1885266"/>
            <a:chExt cx="388800" cy="335100"/>
          </a:xfrm>
        </p:grpSpPr>
        <p:sp>
          <p:nvSpPr>
            <p:cNvPr id="592" name="Google Shape;592;g3ce8dfcae75_1_497"/>
            <p:cNvSpPr/>
            <p:nvPr/>
          </p:nvSpPr>
          <p:spPr>
            <a:xfrm rot="10800000">
              <a:off x="10141141" y="1885266"/>
              <a:ext cx="388800" cy="335100"/>
            </a:xfrm>
            <a:prstGeom prst="hexagon">
              <a:avLst>
                <a:gd name="adj" fmla="val 25000"/>
                <a:gd name="vf" fmla="val 115470"/>
              </a:avLst>
            </a:prstGeom>
            <a:solidFill>
              <a:schemeClr val="accent2"/>
            </a:solidFill>
            <a:ln>
              <a:noFill/>
            </a:ln>
          </p:spPr>
          <p:txBody>
            <a:bodyPr spcFirstLastPara="1" wrap="square" lIns="121911" tIns="60933" rIns="121911" bIns="60933" anchor="ctr" anchorCtr="0">
              <a:noAutofit/>
            </a:bodyPr>
            <a:lstStyle/>
            <a:p>
              <a:pPr algn="ctr"/>
              <a:endParaRPr sz="2489">
                <a:solidFill>
                  <a:schemeClr val="lt1"/>
                </a:solidFill>
                <a:latin typeface="Arial"/>
                <a:ea typeface="Arial"/>
                <a:cs typeface="Arial"/>
                <a:sym typeface="Arial"/>
              </a:endParaRPr>
            </a:p>
          </p:txBody>
        </p:sp>
        <p:sp>
          <p:nvSpPr>
            <p:cNvPr id="593" name="Google Shape;593;g3ce8dfcae75_1_497"/>
            <p:cNvSpPr/>
            <p:nvPr/>
          </p:nvSpPr>
          <p:spPr>
            <a:xfrm rot="10800000">
              <a:off x="10216565" y="1954253"/>
              <a:ext cx="232500" cy="200400"/>
            </a:xfrm>
            <a:prstGeom prst="hexagon">
              <a:avLst>
                <a:gd name="adj" fmla="val 25000"/>
                <a:gd name="vf" fmla="val 115470"/>
              </a:avLst>
            </a:prstGeom>
            <a:solidFill>
              <a:srgbClr val="D1D9E2"/>
            </a:solidFill>
            <a:ln w="44450" cap="flat" cmpd="sng">
              <a:solidFill>
                <a:schemeClr val="dk2"/>
              </a:solidFill>
              <a:prstDash val="solid"/>
              <a:miter lim="800000"/>
              <a:headEnd type="none" w="sm" len="sm"/>
              <a:tailEnd type="none" w="sm" len="sm"/>
            </a:ln>
          </p:spPr>
          <p:txBody>
            <a:bodyPr spcFirstLastPara="1" wrap="square" lIns="121911" tIns="60933" rIns="121911" bIns="60933" anchor="ctr" anchorCtr="0">
              <a:noAutofit/>
            </a:bodyPr>
            <a:lstStyle/>
            <a:p>
              <a:pPr algn="ctr"/>
              <a:endParaRPr sz="2489">
                <a:solidFill>
                  <a:schemeClr val="lt1"/>
                </a:solidFill>
                <a:latin typeface="Arial"/>
                <a:ea typeface="Arial"/>
                <a:cs typeface="Arial"/>
                <a:sym typeface="Arial"/>
              </a:endParaRPr>
            </a:p>
          </p:txBody>
        </p:sp>
      </p:grpSp>
      <p:sp>
        <p:nvSpPr>
          <p:cNvPr id="594" name="Google Shape;594;g3ce8dfcae75_1_497"/>
          <p:cNvSpPr/>
          <p:nvPr/>
        </p:nvSpPr>
        <p:spPr>
          <a:xfrm>
            <a:off x="14589303" y="5344947"/>
            <a:ext cx="609600" cy="525867"/>
          </a:xfrm>
          <a:prstGeom prst="hexagon">
            <a:avLst>
              <a:gd name="adj" fmla="val 25000"/>
              <a:gd name="vf" fmla="val 115470"/>
            </a:avLst>
          </a:prstGeom>
          <a:solidFill>
            <a:srgbClr val="C0DFE3"/>
          </a:solidFill>
          <a:ln>
            <a:noFill/>
          </a:ln>
        </p:spPr>
        <p:txBody>
          <a:bodyPr spcFirstLastPara="1" wrap="square" lIns="121911" tIns="60933" rIns="121911" bIns="60933" anchor="ctr" anchorCtr="0">
            <a:noAutofit/>
          </a:bodyPr>
          <a:lstStyle/>
          <a:p>
            <a:pPr algn="ctr"/>
            <a:endParaRPr sz="2489">
              <a:solidFill>
                <a:schemeClr val="lt1"/>
              </a:solidFill>
              <a:latin typeface="Arial"/>
              <a:ea typeface="Arial"/>
              <a:cs typeface="Arial"/>
              <a:sym typeface="Arial"/>
            </a:endParaRPr>
          </a:p>
        </p:txBody>
      </p:sp>
      <p:sp>
        <p:nvSpPr>
          <p:cNvPr id="595" name="Google Shape;595;g3ce8dfcae75_1_497"/>
          <p:cNvSpPr/>
          <p:nvPr/>
        </p:nvSpPr>
        <p:spPr>
          <a:xfrm>
            <a:off x="10777333" y="1699955"/>
            <a:ext cx="1586667" cy="492267"/>
          </a:xfrm>
          <a:prstGeom prst="rect">
            <a:avLst/>
          </a:prstGeom>
          <a:noFill/>
          <a:ln>
            <a:noFill/>
          </a:ln>
        </p:spPr>
        <p:txBody>
          <a:bodyPr spcFirstLastPara="1" wrap="square" lIns="121911" tIns="60933" rIns="121911" bIns="60933" anchor="t" anchorCtr="0">
            <a:noAutofit/>
          </a:bodyPr>
          <a:lstStyle/>
          <a:p>
            <a:endParaRPr sz="2489" b="1">
              <a:solidFill>
                <a:srgbClr val="C5C4E2"/>
              </a:solidFill>
              <a:latin typeface="Arial"/>
              <a:ea typeface="Arial"/>
              <a:cs typeface="Arial"/>
              <a:sym typeface="Arial"/>
            </a:endParaRPr>
          </a:p>
        </p:txBody>
      </p:sp>
      <p:sp>
        <p:nvSpPr>
          <p:cNvPr id="596" name="Google Shape;596;g3ce8dfcae75_1_497"/>
          <p:cNvSpPr txBox="1">
            <a:spLocks noGrp="1"/>
          </p:cNvSpPr>
          <p:nvPr>
            <p:ph type="title"/>
          </p:nvPr>
        </p:nvSpPr>
        <p:spPr>
          <a:xfrm>
            <a:off x="1117600" y="486845"/>
            <a:ext cx="7995200" cy="1154133"/>
          </a:xfrm>
          <a:prstGeom prst="rect">
            <a:avLst/>
          </a:prstGeom>
        </p:spPr>
        <p:txBody>
          <a:bodyPr spcFirstLastPara="1" vert="horz" wrap="square" lIns="121911" tIns="60933" rIns="121911" bIns="60933" rtlCol="0" anchor="ctr" anchorCtr="0">
            <a:noAutofit/>
          </a:bodyPr>
          <a:lstStyle/>
          <a:p>
            <a:pPr algn="l">
              <a:spcBef>
                <a:spcPts val="0"/>
              </a:spcBef>
            </a:pPr>
            <a:r>
              <a:rPr lang="en-GB" b="1">
                <a:latin typeface="Lato"/>
                <a:ea typeface="Lato"/>
                <a:cs typeface="Lato"/>
                <a:sym typeface="Lato"/>
              </a:rPr>
              <a:t>Specialties</a:t>
            </a:r>
            <a:endParaRPr b="1">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g3ce863ccd91_0_274"/>
          <p:cNvSpPr txBox="1">
            <a:spLocks noGrp="1"/>
          </p:cNvSpPr>
          <p:nvPr>
            <p:ph type="title"/>
          </p:nvPr>
        </p:nvSpPr>
        <p:spPr>
          <a:xfrm>
            <a:off x="1548800" y="3564800"/>
            <a:ext cx="12537600" cy="1511467"/>
          </a:xfrm>
          <a:prstGeom prst="rect">
            <a:avLst/>
          </a:prstGeom>
          <a:noFill/>
          <a:ln>
            <a:noFill/>
          </a:ln>
        </p:spPr>
        <p:txBody>
          <a:bodyPr spcFirstLastPara="1" vert="horz" wrap="square" lIns="121911" tIns="60933" rIns="121911" bIns="60933" rtlCol="0" anchor="b" anchorCtr="0">
            <a:noAutofit/>
          </a:bodyPr>
          <a:lstStyle/>
          <a:p>
            <a:r>
              <a:rPr lang="en-GB" sz="5333"/>
              <a:t>Wider Care Settings Funding Model</a:t>
            </a:r>
            <a:endParaRPr sz="5333"/>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grpSp>
        <p:nvGrpSpPr>
          <p:cNvPr id="607" name="Google Shape;607;g3ce863ccd91_0_87"/>
          <p:cNvGrpSpPr/>
          <p:nvPr/>
        </p:nvGrpSpPr>
        <p:grpSpPr>
          <a:xfrm>
            <a:off x="1973962" y="3804516"/>
            <a:ext cx="7627870" cy="1669294"/>
            <a:chOff x="1593000" y="2322568"/>
            <a:chExt cx="2939827" cy="643356"/>
          </a:xfrm>
        </p:grpSpPr>
        <p:sp>
          <p:nvSpPr>
            <p:cNvPr id="608" name="Google Shape;608;g3ce863ccd91_0_87"/>
            <p:cNvSpPr/>
            <p:nvPr/>
          </p:nvSpPr>
          <p:spPr>
            <a:xfrm flipH="1">
              <a:off x="2283025" y="2322575"/>
              <a:ext cx="1844400" cy="642600"/>
            </a:xfrm>
            <a:prstGeom prst="rect">
              <a:avLst/>
            </a:prstGeom>
            <a:solidFill>
              <a:srgbClr val="6A68B1"/>
            </a:solidFill>
            <a:ln>
              <a:noFill/>
            </a:ln>
          </p:spPr>
          <p:txBody>
            <a:bodyPr spcFirstLastPara="1" wrap="square" lIns="237244" tIns="237244" rIns="237244" bIns="237244" anchor="ctr" anchorCtr="0">
              <a:noAutofit/>
            </a:bodyPr>
            <a:lstStyle/>
            <a:p>
              <a:pPr>
                <a:buClr>
                  <a:srgbClr val="000000"/>
                </a:buClr>
                <a:buSzPts val="1100"/>
              </a:pPr>
              <a:endParaRPr sz="1956">
                <a:solidFill>
                  <a:srgbClr val="000000"/>
                </a:solidFill>
                <a:latin typeface="Arial"/>
                <a:ea typeface="Arial"/>
                <a:cs typeface="Arial"/>
                <a:sym typeface="Arial"/>
              </a:endParaRPr>
            </a:p>
          </p:txBody>
        </p:sp>
        <p:sp>
          <p:nvSpPr>
            <p:cNvPr id="609" name="Google Shape;609;g3ce863ccd91_0_87"/>
            <p:cNvSpPr/>
            <p:nvPr/>
          </p:nvSpPr>
          <p:spPr>
            <a:xfrm rot="-5400000">
              <a:off x="3501574" y="1934671"/>
              <a:ext cx="643356" cy="1419149"/>
            </a:xfrm>
            <a:prstGeom prst="flowChartOffpageConnector">
              <a:avLst/>
            </a:prstGeom>
            <a:solidFill>
              <a:srgbClr val="6A68B1"/>
            </a:solidFill>
            <a:ln>
              <a:noFill/>
            </a:ln>
          </p:spPr>
          <p:txBody>
            <a:bodyPr spcFirstLastPara="1" wrap="square" lIns="237244" tIns="237244" rIns="237244" bIns="237244" anchor="ctr" anchorCtr="0">
              <a:noAutofit/>
            </a:bodyPr>
            <a:lstStyle/>
            <a:p>
              <a:pPr>
                <a:buClr>
                  <a:srgbClr val="000000"/>
                </a:buClr>
                <a:buSzPts val="1100"/>
              </a:pPr>
              <a:endParaRPr sz="1956">
                <a:solidFill>
                  <a:srgbClr val="000000"/>
                </a:solidFill>
                <a:latin typeface="Arial"/>
                <a:ea typeface="Arial"/>
                <a:cs typeface="Arial"/>
                <a:sym typeface="Arial"/>
              </a:endParaRPr>
            </a:p>
          </p:txBody>
        </p:sp>
        <p:sp>
          <p:nvSpPr>
            <p:cNvPr id="610" name="Google Shape;610;g3ce863ccd91_0_87"/>
            <p:cNvSpPr/>
            <p:nvPr/>
          </p:nvSpPr>
          <p:spPr>
            <a:xfrm>
              <a:off x="2392776" y="2396375"/>
              <a:ext cx="1940700" cy="495900"/>
            </a:xfrm>
            <a:prstGeom prst="rect">
              <a:avLst/>
            </a:prstGeom>
            <a:noFill/>
            <a:ln>
              <a:noFill/>
            </a:ln>
          </p:spPr>
          <p:txBody>
            <a:bodyPr spcFirstLastPara="1" wrap="square" lIns="237244" tIns="237244" rIns="237244" bIns="237244" anchor="ctr" anchorCtr="0">
              <a:noAutofit/>
            </a:bodyPr>
            <a:lstStyle/>
            <a:p>
              <a:pPr>
                <a:lnSpc>
                  <a:spcPct val="115000"/>
                </a:lnSpc>
                <a:buClr>
                  <a:srgbClr val="000000"/>
                </a:buClr>
                <a:buSzPts val="2300"/>
              </a:pPr>
              <a:r>
                <a:rPr lang="en-GB" sz="4089">
                  <a:solidFill>
                    <a:srgbClr val="FFFFFF"/>
                  </a:solidFill>
                  <a:latin typeface="Roboto Medium"/>
                  <a:ea typeface="Roboto Medium"/>
                  <a:cs typeface="Roboto Medium"/>
                  <a:sym typeface="Roboto Medium"/>
                </a:rPr>
                <a:t>Established</a:t>
              </a:r>
              <a:endParaRPr sz="4089">
                <a:solidFill>
                  <a:srgbClr val="FFFFFF"/>
                </a:solidFill>
                <a:latin typeface="Roboto"/>
                <a:ea typeface="Roboto"/>
                <a:cs typeface="Roboto"/>
                <a:sym typeface="Roboto"/>
              </a:endParaRPr>
            </a:p>
          </p:txBody>
        </p:sp>
        <p:sp>
          <p:nvSpPr>
            <p:cNvPr id="611" name="Google Shape;611;g3ce863ccd91_0_87"/>
            <p:cNvSpPr/>
            <p:nvPr/>
          </p:nvSpPr>
          <p:spPr>
            <a:xfrm>
              <a:off x="1593000" y="2322568"/>
              <a:ext cx="690000" cy="642300"/>
            </a:xfrm>
            <a:prstGeom prst="rect">
              <a:avLst/>
            </a:prstGeom>
            <a:solidFill>
              <a:srgbClr val="0D5CDF"/>
            </a:solidFill>
            <a:ln>
              <a:noFill/>
            </a:ln>
            <a:effectLst>
              <a:outerShdw blurRad="104267" dist="41707" dir="2700000" algn="bl" rotWithShape="0">
                <a:srgbClr val="000000">
                  <a:alpha val="16860"/>
                </a:srgbClr>
              </a:outerShdw>
            </a:effectLst>
          </p:spPr>
          <p:txBody>
            <a:bodyPr spcFirstLastPara="1" wrap="square" lIns="237244" tIns="237244" rIns="237244" bIns="237244" anchor="ctr" anchorCtr="0">
              <a:noAutofit/>
            </a:bodyPr>
            <a:lstStyle/>
            <a:p>
              <a:pPr>
                <a:buClr>
                  <a:srgbClr val="000000"/>
                </a:buClr>
                <a:buSzPts val="1100"/>
              </a:pPr>
              <a:endParaRPr sz="1956">
                <a:solidFill>
                  <a:srgbClr val="000000"/>
                </a:solidFill>
                <a:latin typeface="Arial"/>
                <a:ea typeface="Arial"/>
                <a:cs typeface="Arial"/>
                <a:sym typeface="Arial"/>
              </a:endParaRPr>
            </a:p>
          </p:txBody>
        </p:sp>
        <p:sp>
          <p:nvSpPr>
            <p:cNvPr id="612" name="Google Shape;612;g3ce863ccd91_0_87"/>
            <p:cNvSpPr/>
            <p:nvPr/>
          </p:nvSpPr>
          <p:spPr>
            <a:xfrm>
              <a:off x="1593000" y="2322575"/>
              <a:ext cx="690000" cy="642600"/>
            </a:xfrm>
            <a:prstGeom prst="rect">
              <a:avLst/>
            </a:prstGeom>
            <a:solidFill>
              <a:srgbClr val="6A68B1"/>
            </a:solidFill>
            <a:ln>
              <a:noFill/>
            </a:ln>
          </p:spPr>
          <p:txBody>
            <a:bodyPr spcFirstLastPara="1" wrap="square" lIns="237244" tIns="237244" rIns="237244" bIns="237244" anchor="ctr" anchorCtr="0">
              <a:noAutofit/>
            </a:bodyPr>
            <a:lstStyle/>
            <a:p>
              <a:pPr algn="ctr">
                <a:buClr>
                  <a:srgbClr val="000000"/>
                </a:buClr>
                <a:buSzPts val="3800"/>
              </a:pPr>
              <a:r>
                <a:rPr lang="en-GB" sz="6756">
                  <a:solidFill>
                    <a:srgbClr val="FFFFFF"/>
                  </a:solidFill>
                  <a:latin typeface="Roboto Thin"/>
                  <a:ea typeface="Roboto Thin"/>
                  <a:cs typeface="Roboto Thin"/>
                  <a:sym typeface="Roboto Thin"/>
                </a:rPr>
                <a:t>02</a:t>
              </a:r>
              <a:endParaRPr sz="6756">
                <a:solidFill>
                  <a:srgbClr val="FFFFFF"/>
                </a:solidFill>
                <a:latin typeface="Roboto Thin"/>
                <a:ea typeface="Roboto Thin"/>
                <a:cs typeface="Roboto Thin"/>
                <a:sym typeface="Roboto Thin"/>
              </a:endParaRPr>
            </a:p>
          </p:txBody>
        </p:sp>
      </p:grpSp>
      <p:grpSp>
        <p:nvGrpSpPr>
          <p:cNvPr id="613" name="Google Shape;613;g3ce863ccd91_0_87"/>
          <p:cNvGrpSpPr/>
          <p:nvPr/>
        </p:nvGrpSpPr>
        <p:grpSpPr>
          <a:xfrm>
            <a:off x="1973962" y="2104626"/>
            <a:ext cx="7627870" cy="1669294"/>
            <a:chOff x="1593000" y="2322568"/>
            <a:chExt cx="2939827" cy="643356"/>
          </a:xfrm>
        </p:grpSpPr>
        <p:sp>
          <p:nvSpPr>
            <p:cNvPr id="614" name="Google Shape;614;g3ce863ccd91_0_87"/>
            <p:cNvSpPr/>
            <p:nvPr/>
          </p:nvSpPr>
          <p:spPr>
            <a:xfrm flipH="1">
              <a:off x="2283025" y="2322575"/>
              <a:ext cx="1844400" cy="642600"/>
            </a:xfrm>
            <a:prstGeom prst="rect">
              <a:avLst/>
            </a:prstGeom>
            <a:solidFill>
              <a:srgbClr val="1A3E73"/>
            </a:solidFill>
            <a:ln>
              <a:noFill/>
            </a:ln>
          </p:spPr>
          <p:txBody>
            <a:bodyPr spcFirstLastPara="1" wrap="square" lIns="237244" tIns="237244" rIns="237244" bIns="237244" anchor="ctr" anchorCtr="0">
              <a:noAutofit/>
            </a:bodyPr>
            <a:lstStyle/>
            <a:p>
              <a:pPr>
                <a:buClr>
                  <a:srgbClr val="000000"/>
                </a:buClr>
                <a:buSzPts val="1100"/>
              </a:pPr>
              <a:endParaRPr sz="1956">
                <a:solidFill>
                  <a:srgbClr val="000000"/>
                </a:solidFill>
                <a:latin typeface="Arial"/>
                <a:ea typeface="Arial"/>
                <a:cs typeface="Arial"/>
                <a:sym typeface="Arial"/>
              </a:endParaRPr>
            </a:p>
          </p:txBody>
        </p:sp>
        <p:sp>
          <p:nvSpPr>
            <p:cNvPr id="615" name="Google Shape;615;g3ce863ccd91_0_87"/>
            <p:cNvSpPr/>
            <p:nvPr/>
          </p:nvSpPr>
          <p:spPr>
            <a:xfrm rot="-5400000">
              <a:off x="3501574" y="1934671"/>
              <a:ext cx="643356" cy="1419149"/>
            </a:xfrm>
            <a:prstGeom prst="flowChartOffpageConnector">
              <a:avLst/>
            </a:prstGeom>
            <a:solidFill>
              <a:srgbClr val="1A3E73"/>
            </a:solidFill>
            <a:ln>
              <a:noFill/>
            </a:ln>
          </p:spPr>
          <p:txBody>
            <a:bodyPr spcFirstLastPara="1" wrap="square" lIns="237244" tIns="237244" rIns="237244" bIns="237244" anchor="ctr" anchorCtr="0">
              <a:noAutofit/>
            </a:bodyPr>
            <a:lstStyle/>
            <a:p>
              <a:pPr>
                <a:buClr>
                  <a:srgbClr val="000000"/>
                </a:buClr>
                <a:buSzPts val="1100"/>
              </a:pPr>
              <a:endParaRPr sz="1956">
                <a:solidFill>
                  <a:srgbClr val="000000"/>
                </a:solidFill>
                <a:latin typeface="Arial"/>
                <a:ea typeface="Arial"/>
                <a:cs typeface="Arial"/>
                <a:sym typeface="Arial"/>
              </a:endParaRPr>
            </a:p>
          </p:txBody>
        </p:sp>
        <p:sp>
          <p:nvSpPr>
            <p:cNvPr id="616" name="Google Shape;616;g3ce863ccd91_0_87"/>
            <p:cNvSpPr/>
            <p:nvPr/>
          </p:nvSpPr>
          <p:spPr>
            <a:xfrm>
              <a:off x="2342625" y="2399951"/>
              <a:ext cx="1940700" cy="495900"/>
            </a:xfrm>
            <a:prstGeom prst="rect">
              <a:avLst/>
            </a:prstGeom>
            <a:noFill/>
            <a:ln>
              <a:noFill/>
            </a:ln>
          </p:spPr>
          <p:txBody>
            <a:bodyPr spcFirstLastPara="1" wrap="square" lIns="237244" tIns="237244" rIns="237244" bIns="237244" anchor="ctr" anchorCtr="0">
              <a:noAutofit/>
            </a:bodyPr>
            <a:lstStyle/>
            <a:p>
              <a:pPr>
                <a:lnSpc>
                  <a:spcPct val="115000"/>
                </a:lnSpc>
                <a:buClr>
                  <a:srgbClr val="000000"/>
                </a:buClr>
                <a:buSzPts val="2300"/>
              </a:pPr>
              <a:r>
                <a:rPr lang="en-GB" sz="4089">
                  <a:solidFill>
                    <a:srgbClr val="FFFFFF"/>
                  </a:solidFill>
                  <a:latin typeface="Roboto Medium"/>
                  <a:ea typeface="Roboto Medium"/>
                  <a:cs typeface="Roboto Medium"/>
                  <a:sym typeface="Roboto Medium"/>
                </a:rPr>
                <a:t>Engaged</a:t>
              </a:r>
              <a:endParaRPr sz="4089">
                <a:solidFill>
                  <a:srgbClr val="FFFFFF"/>
                </a:solidFill>
                <a:latin typeface="Roboto"/>
                <a:ea typeface="Roboto"/>
                <a:cs typeface="Roboto"/>
                <a:sym typeface="Roboto"/>
              </a:endParaRPr>
            </a:p>
          </p:txBody>
        </p:sp>
        <p:sp>
          <p:nvSpPr>
            <p:cNvPr id="617" name="Google Shape;617;g3ce863ccd91_0_87"/>
            <p:cNvSpPr/>
            <p:nvPr/>
          </p:nvSpPr>
          <p:spPr>
            <a:xfrm>
              <a:off x="1593000" y="2322568"/>
              <a:ext cx="690000" cy="642300"/>
            </a:xfrm>
            <a:prstGeom prst="rect">
              <a:avLst/>
            </a:prstGeom>
            <a:solidFill>
              <a:srgbClr val="0D5CDF"/>
            </a:solidFill>
            <a:ln>
              <a:noFill/>
            </a:ln>
            <a:effectLst>
              <a:outerShdw blurRad="104267" dist="41707" dir="2700000" algn="bl" rotWithShape="0">
                <a:srgbClr val="000000">
                  <a:alpha val="16860"/>
                </a:srgbClr>
              </a:outerShdw>
            </a:effectLst>
          </p:spPr>
          <p:txBody>
            <a:bodyPr spcFirstLastPara="1" wrap="square" lIns="237244" tIns="237244" rIns="237244" bIns="237244" anchor="ctr" anchorCtr="0">
              <a:noAutofit/>
            </a:bodyPr>
            <a:lstStyle/>
            <a:p>
              <a:pPr>
                <a:buClr>
                  <a:srgbClr val="000000"/>
                </a:buClr>
                <a:buSzPts val="1100"/>
              </a:pPr>
              <a:endParaRPr sz="1956">
                <a:solidFill>
                  <a:srgbClr val="000000"/>
                </a:solidFill>
                <a:latin typeface="Arial"/>
                <a:ea typeface="Arial"/>
                <a:cs typeface="Arial"/>
                <a:sym typeface="Arial"/>
              </a:endParaRPr>
            </a:p>
          </p:txBody>
        </p:sp>
        <p:sp>
          <p:nvSpPr>
            <p:cNvPr id="618" name="Google Shape;618;g3ce863ccd91_0_87"/>
            <p:cNvSpPr/>
            <p:nvPr/>
          </p:nvSpPr>
          <p:spPr>
            <a:xfrm>
              <a:off x="1593000" y="2322575"/>
              <a:ext cx="690000" cy="642600"/>
            </a:xfrm>
            <a:prstGeom prst="rect">
              <a:avLst/>
            </a:prstGeom>
            <a:solidFill>
              <a:srgbClr val="1A3E73"/>
            </a:solidFill>
            <a:ln>
              <a:noFill/>
            </a:ln>
          </p:spPr>
          <p:txBody>
            <a:bodyPr spcFirstLastPara="1" wrap="square" lIns="237244" tIns="237244" rIns="237244" bIns="237244" anchor="ctr" anchorCtr="0">
              <a:noAutofit/>
            </a:bodyPr>
            <a:lstStyle/>
            <a:p>
              <a:pPr algn="ctr">
                <a:buClr>
                  <a:srgbClr val="000000"/>
                </a:buClr>
                <a:buSzPts val="3800"/>
              </a:pPr>
              <a:r>
                <a:rPr lang="en-GB" sz="6756">
                  <a:solidFill>
                    <a:srgbClr val="FFFFFF"/>
                  </a:solidFill>
                  <a:latin typeface="Roboto Thin"/>
                  <a:ea typeface="Roboto Thin"/>
                  <a:cs typeface="Roboto Thin"/>
                  <a:sym typeface="Roboto Thin"/>
                </a:rPr>
                <a:t>01</a:t>
              </a:r>
              <a:endParaRPr sz="6756">
                <a:solidFill>
                  <a:srgbClr val="FFFFFF"/>
                </a:solidFill>
                <a:latin typeface="Roboto Thin"/>
                <a:ea typeface="Roboto Thin"/>
                <a:cs typeface="Roboto Thin"/>
                <a:sym typeface="Roboto Thin"/>
              </a:endParaRPr>
            </a:p>
          </p:txBody>
        </p:sp>
      </p:grpSp>
      <p:grpSp>
        <p:nvGrpSpPr>
          <p:cNvPr id="619" name="Google Shape;619;g3ce863ccd91_0_87"/>
          <p:cNvGrpSpPr/>
          <p:nvPr/>
        </p:nvGrpSpPr>
        <p:grpSpPr>
          <a:xfrm>
            <a:off x="1973962" y="5504429"/>
            <a:ext cx="7627870" cy="1669294"/>
            <a:chOff x="1593000" y="2322568"/>
            <a:chExt cx="2939827" cy="643356"/>
          </a:xfrm>
        </p:grpSpPr>
        <p:sp>
          <p:nvSpPr>
            <p:cNvPr id="620" name="Google Shape;620;g3ce863ccd91_0_87"/>
            <p:cNvSpPr/>
            <p:nvPr/>
          </p:nvSpPr>
          <p:spPr>
            <a:xfrm flipH="1">
              <a:off x="2283025" y="2322575"/>
              <a:ext cx="1844400" cy="642600"/>
            </a:xfrm>
            <a:prstGeom prst="rect">
              <a:avLst/>
            </a:prstGeom>
            <a:solidFill>
              <a:srgbClr val="C4C0E5"/>
            </a:solidFill>
            <a:ln>
              <a:noFill/>
            </a:ln>
          </p:spPr>
          <p:txBody>
            <a:bodyPr spcFirstLastPara="1" wrap="square" lIns="237244" tIns="237244" rIns="237244" bIns="237244" anchor="ctr" anchorCtr="0">
              <a:noAutofit/>
            </a:bodyPr>
            <a:lstStyle/>
            <a:p>
              <a:pPr>
                <a:buClr>
                  <a:srgbClr val="000000"/>
                </a:buClr>
                <a:buSzPts val="1100"/>
              </a:pPr>
              <a:endParaRPr sz="1956">
                <a:solidFill>
                  <a:srgbClr val="000000"/>
                </a:solidFill>
                <a:latin typeface="Arial"/>
                <a:ea typeface="Arial"/>
                <a:cs typeface="Arial"/>
                <a:sym typeface="Arial"/>
              </a:endParaRPr>
            </a:p>
          </p:txBody>
        </p:sp>
        <p:sp>
          <p:nvSpPr>
            <p:cNvPr id="621" name="Google Shape;621;g3ce863ccd91_0_87"/>
            <p:cNvSpPr/>
            <p:nvPr/>
          </p:nvSpPr>
          <p:spPr>
            <a:xfrm rot="-5400000">
              <a:off x="3501574" y="1934671"/>
              <a:ext cx="643356" cy="1419149"/>
            </a:xfrm>
            <a:prstGeom prst="flowChartOffpageConnector">
              <a:avLst/>
            </a:prstGeom>
            <a:solidFill>
              <a:srgbClr val="C4C0E5"/>
            </a:solidFill>
            <a:ln>
              <a:noFill/>
            </a:ln>
          </p:spPr>
          <p:txBody>
            <a:bodyPr spcFirstLastPara="1" wrap="square" lIns="237244" tIns="237244" rIns="237244" bIns="237244" anchor="ctr" anchorCtr="0">
              <a:noAutofit/>
            </a:bodyPr>
            <a:lstStyle/>
            <a:p>
              <a:pPr>
                <a:buClr>
                  <a:srgbClr val="000000"/>
                </a:buClr>
                <a:buSzPts val="1100"/>
              </a:pPr>
              <a:endParaRPr sz="1956">
                <a:solidFill>
                  <a:srgbClr val="000000"/>
                </a:solidFill>
                <a:latin typeface="Arial"/>
                <a:ea typeface="Arial"/>
                <a:cs typeface="Arial"/>
                <a:sym typeface="Arial"/>
              </a:endParaRPr>
            </a:p>
          </p:txBody>
        </p:sp>
        <p:sp>
          <p:nvSpPr>
            <p:cNvPr id="622" name="Google Shape;622;g3ce863ccd91_0_87"/>
            <p:cNvSpPr/>
            <p:nvPr/>
          </p:nvSpPr>
          <p:spPr>
            <a:xfrm>
              <a:off x="2377646" y="2412930"/>
              <a:ext cx="1940700" cy="495900"/>
            </a:xfrm>
            <a:prstGeom prst="rect">
              <a:avLst/>
            </a:prstGeom>
            <a:noFill/>
            <a:ln>
              <a:noFill/>
            </a:ln>
          </p:spPr>
          <p:txBody>
            <a:bodyPr spcFirstLastPara="1" wrap="square" lIns="237244" tIns="237244" rIns="237244" bIns="237244" anchor="ctr" anchorCtr="0">
              <a:noAutofit/>
            </a:bodyPr>
            <a:lstStyle/>
            <a:p>
              <a:pPr>
                <a:lnSpc>
                  <a:spcPct val="115000"/>
                </a:lnSpc>
                <a:buClr>
                  <a:srgbClr val="000000"/>
                </a:buClr>
                <a:buSzPts val="2300"/>
              </a:pPr>
              <a:r>
                <a:rPr lang="en-GB" sz="4089">
                  <a:solidFill>
                    <a:srgbClr val="FFFFFF"/>
                  </a:solidFill>
                  <a:latin typeface="Roboto Medium"/>
                  <a:ea typeface="Roboto Medium"/>
                  <a:cs typeface="Roboto Medium"/>
                  <a:sym typeface="Roboto Medium"/>
                </a:rPr>
                <a:t>Leading</a:t>
              </a:r>
              <a:endParaRPr sz="4089">
                <a:solidFill>
                  <a:srgbClr val="FFFFFF"/>
                </a:solidFill>
                <a:latin typeface="Roboto"/>
                <a:ea typeface="Roboto"/>
                <a:cs typeface="Roboto"/>
                <a:sym typeface="Roboto"/>
              </a:endParaRPr>
            </a:p>
          </p:txBody>
        </p:sp>
        <p:sp>
          <p:nvSpPr>
            <p:cNvPr id="623" name="Google Shape;623;g3ce863ccd91_0_87"/>
            <p:cNvSpPr/>
            <p:nvPr/>
          </p:nvSpPr>
          <p:spPr>
            <a:xfrm>
              <a:off x="1593000" y="2322568"/>
              <a:ext cx="690000" cy="642300"/>
            </a:xfrm>
            <a:prstGeom prst="rect">
              <a:avLst/>
            </a:prstGeom>
            <a:solidFill>
              <a:srgbClr val="0D5CDF"/>
            </a:solidFill>
            <a:ln>
              <a:noFill/>
            </a:ln>
            <a:effectLst>
              <a:outerShdw blurRad="104267" dist="41707" dir="2700000" algn="bl" rotWithShape="0">
                <a:srgbClr val="000000">
                  <a:alpha val="16860"/>
                </a:srgbClr>
              </a:outerShdw>
            </a:effectLst>
          </p:spPr>
          <p:txBody>
            <a:bodyPr spcFirstLastPara="1" wrap="square" lIns="237244" tIns="237244" rIns="237244" bIns="237244" anchor="ctr" anchorCtr="0">
              <a:noAutofit/>
            </a:bodyPr>
            <a:lstStyle/>
            <a:p>
              <a:pPr>
                <a:buClr>
                  <a:srgbClr val="000000"/>
                </a:buClr>
                <a:buSzPts val="1100"/>
              </a:pPr>
              <a:endParaRPr sz="1956">
                <a:solidFill>
                  <a:srgbClr val="000000"/>
                </a:solidFill>
                <a:latin typeface="Arial"/>
                <a:ea typeface="Arial"/>
                <a:cs typeface="Arial"/>
                <a:sym typeface="Arial"/>
              </a:endParaRPr>
            </a:p>
          </p:txBody>
        </p:sp>
        <p:sp>
          <p:nvSpPr>
            <p:cNvPr id="624" name="Google Shape;624;g3ce863ccd91_0_87"/>
            <p:cNvSpPr/>
            <p:nvPr/>
          </p:nvSpPr>
          <p:spPr>
            <a:xfrm>
              <a:off x="1593000" y="2322575"/>
              <a:ext cx="690000" cy="642600"/>
            </a:xfrm>
            <a:prstGeom prst="rect">
              <a:avLst/>
            </a:prstGeom>
            <a:solidFill>
              <a:srgbClr val="C4C0E5"/>
            </a:solidFill>
            <a:ln>
              <a:noFill/>
            </a:ln>
          </p:spPr>
          <p:txBody>
            <a:bodyPr spcFirstLastPara="1" wrap="square" lIns="237244" tIns="237244" rIns="237244" bIns="237244" anchor="ctr" anchorCtr="0">
              <a:noAutofit/>
            </a:bodyPr>
            <a:lstStyle/>
            <a:p>
              <a:pPr algn="ctr">
                <a:buClr>
                  <a:srgbClr val="000000"/>
                </a:buClr>
                <a:buSzPts val="3800"/>
              </a:pPr>
              <a:r>
                <a:rPr lang="en-GB" sz="6756">
                  <a:solidFill>
                    <a:srgbClr val="FFFFFF"/>
                  </a:solidFill>
                  <a:latin typeface="Roboto Thin"/>
                  <a:ea typeface="Roboto Thin"/>
                  <a:cs typeface="Roboto Thin"/>
                  <a:sym typeface="Roboto Thin"/>
                </a:rPr>
                <a:t>03</a:t>
              </a:r>
              <a:endParaRPr sz="6756">
                <a:solidFill>
                  <a:srgbClr val="FFFFFF"/>
                </a:solidFill>
                <a:latin typeface="Roboto Thin"/>
                <a:ea typeface="Roboto Thin"/>
                <a:cs typeface="Roboto Thin"/>
                <a:sym typeface="Roboto Thin"/>
              </a:endParaRPr>
            </a:p>
          </p:txBody>
        </p:sp>
      </p:grpSp>
      <p:sp>
        <p:nvSpPr>
          <p:cNvPr id="625" name="Google Shape;625;g3ce863ccd91_0_87"/>
          <p:cNvSpPr/>
          <p:nvPr/>
        </p:nvSpPr>
        <p:spPr>
          <a:xfrm>
            <a:off x="9873337" y="2104571"/>
            <a:ext cx="1299733" cy="5069333"/>
          </a:xfrm>
          <a:prstGeom prst="downArrow">
            <a:avLst>
              <a:gd name="adj1" fmla="val 50000"/>
              <a:gd name="adj2" fmla="val 50000"/>
            </a:avLst>
          </a:prstGeom>
          <a:solidFill>
            <a:srgbClr val="193E72"/>
          </a:solidFill>
          <a:ln w="7150" cap="flat" cmpd="sng">
            <a:solidFill>
              <a:srgbClr val="193E72"/>
            </a:solidFill>
            <a:prstDash val="solid"/>
            <a:round/>
            <a:headEnd type="none" w="sm" len="sm"/>
            <a:tailEnd type="none" w="sm" len="sm"/>
          </a:ln>
        </p:spPr>
        <p:txBody>
          <a:bodyPr spcFirstLastPara="1" wrap="square" lIns="121911" tIns="121911" rIns="121911" bIns="121911" anchor="ctr" anchorCtr="0">
            <a:noAutofit/>
          </a:bodyPr>
          <a:lstStyle/>
          <a:p>
            <a:pPr algn="ctr">
              <a:buClr>
                <a:srgbClr val="000000"/>
              </a:buClr>
              <a:buSzPts val="1100"/>
            </a:pPr>
            <a:endParaRPr sz="1956">
              <a:solidFill>
                <a:srgbClr val="000000"/>
              </a:solidFill>
              <a:latin typeface="Arial"/>
              <a:ea typeface="Arial"/>
              <a:cs typeface="Arial"/>
              <a:sym typeface="Arial"/>
            </a:endParaRPr>
          </a:p>
        </p:txBody>
      </p:sp>
      <p:sp>
        <p:nvSpPr>
          <p:cNvPr id="626" name="Google Shape;626;g3ce863ccd91_0_87"/>
          <p:cNvSpPr txBox="1"/>
          <p:nvPr/>
        </p:nvSpPr>
        <p:spPr>
          <a:xfrm>
            <a:off x="11172937" y="3141422"/>
            <a:ext cx="3001600" cy="2385828"/>
          </a:xfrm>
          <a:prstGeom prst="rect">
            <a:avLst/>
          </a:prstGeom>
          <a:noFill/>
          <a:ln>
            <a:noFill/>
          </a:ln>
        </p:spPr>
        <p:txBody>
          <a:bodyPr spcFirstLastPara="1" wrap="square" lIns="121911" tIns="121911" rIns="121911" bIns="121911" anchor="t" anchorCtr="0">
            <a:spAutoFit/>
          </a:bodyPr>
          <a:lstStyle/>
          <a:p>
            <a:pPr>
              <a:lnSpc>
                <a:spcPct val="115000"/>
              </a:lnSpc>
              <a:buClr>
                <a:srgbClr val="000000"/>
              </a:buClr>
              <a:buSzPts val="800"/>
            </a:pPr>
            <a:endParaRPr sz="1422">
              <a:solidFill>
                <a:schemeClr val="dk1"/>
              </a:solidFill>
              <a:latin typeface="Lato"/>
              <a:ea typeface="Lato"/>
              <a:cs typeface="Lato"/>
              <a:sym typeface="Lato"/>
            </a:endParaRPr>
          </a:p>
          <a:p>
            <a:pPr algn="ctr">
              <a:lnSpc>
                <a:spcPct val="115000"/>
              </a:lnSpc>
              <a:buClr>
                <a:srgbClr val="000000"/>
              </a:buClr>
              <a:buSzPts val="1500"/>
            </a:pPr>
            <a:r>
              <a:rPr lang="en-GB" sz="2667" i="1">
                <a:solidFill>
                  <a:srgbClr val="193E72"/>
                </a:solidFill>
                <a:latin typeface="Lato"/>
                <a:ea typeface="Lato"/>
                <a:cs typeface="Lato"/>
                <a:sym typeface="Lato"/>
              </a:rPr>
              <a:t>Increasing level of funding linked to increasing expectations </a:t>
            </a:r>
            <a:endParaRPr sz="3022" i="1">
              <a:solidFill>
                <a:srgbClr val="193E72"/>
              </a:solidFill>
              <a:latin typeface="Lato"/>
              <a:ea typeface="Lato"/>
              <a:cs typeface="Lato"/>
              <a:sym typeface="Lato"/>
            </a:endParaRPr>
          </a:p>
        </p:txBody>
      </p:sp>
      <p:sp>
        <p:nvSpPr>
          <p:cNvPr id="627" name="Google Shape;627;g3ce863ccd91_0_87"/>
          <p:cNvSpPr txBox="1"/>
          <p:nvPr/>
        </p:nvSpPr>
        <p:spPr>
          <a:xfrm>
            <a:off x="747155" y="649245"/>
            <a:ext cx="10796267" cy="1154133"/>
          </a:xfrm>
          <a:prstGeom prst="rect">
            <a:avLst/>
          </a:prstGeom>
          <a:noFill/>
          <a:ln>
            <a:noFill/>
          </a:ln>
        </p:spPr>
        <p:txBody>
          <a:bodyPr spcFirstLastPara="1" wrap="square" lIns="121911" tIns="60933" rIns="121911" bIns="60933" anchor="ctr" anchorCtr="0">
            <a:noAutofit/>
          </a:bodyPr>
          <a:lstStyle/>
          <a:p>
            <a:pPr>
              <a:lnSpc>
                <a:spcPct val="115000"/>
              </a:lnSpc>
              <a:spcBef>
                <a:spcPts val="1422"/>
              </a:spcBef>
              <a:buClr>
                <a:srgbClr val="000000"/>
              </a:buClr>
              <a:buSzPts val="2400"/>
            </a:pPr>
            <a:r>
              <a:rPr lang="en-GB" sz="3556" b="1">
                <a:solidFill>
                  <a:srgbClr val="193E72"/>
                </a:solidFill>
                <a:latin typeface="Lato"/>
                <a:ea typeface="Lato"/>
                <a:cs typeface="Lato"/>
                <a:sym typeface="Lato"/>
              </a:rPr>
              <a:t>New for 2026/27: the Wider Care Settings Funding Model</a:t>
            </a:r>
            <a:endParaRPr sz="3556">
              <a:solidFill>
                <a:srgbClr val="193E72"/>
              </a:solidFill>
              <a:highlight>
                <a:srgbClr val="FFFFFF"/>
              </a:highlight>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g3ce8dfcae75_1_752"/>
          <p:cNvSpPr txBox="1">
            <a:spLocks noGrp="1"/>
          </p:cNvSpPr>
          <p:nvPr>
            <p:ph type="title"/>
          </p:nvPr>
        </p:nvSpPr>
        <p:spPr>
          <a:xfrm>
            <a:off x="1548800" y="3564800"/>
            <a:ext cx="12212267" cy="1767467"/>
          </a:xfrm>
          <a:prstGeom prst="rect">
            <a:avLst/>
          </a:prstGeom>
          <a:noFill/>
          <a:ln>
            <a:noFill/>
          </a:ln>
        </p:spPr>
        <p:txBody>
          <a:bodyPr spcFirstLastPara="1" vert="horz" wrap="square" lIns="121911" tIns="60933" rIns="121911" bIns="60933" rtlCol="0" anchor="ctr" anchorCtr="0">
            <a:noAutofit/>
          </a:bodyPr>
          <a:lstStyle/>
          <a:p>
            <a:pPr>
              <a:buSzPts val="3240"/>
            </a:pPr>
            <a:r>
              <a:rPr lang="en-GB" sz="647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NIHR RDN Portfolio Data </a:t>
            </a:r>
            <a:r>
              <a:rPr lang="en-GB" sz="6471"/>
              <a:t>2024-2025</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Shape 638"/>
        <p:cNvGrpSpPr/>
        <p:nvPr/>
      </p:nvGrpSpPr>
      <p:grpSpPr>
        <a:xfrm>
          <a:off x="0" y="0"/>
          <a:ext cx="0" cy="0"/>
          <a:chOff x="0" y="0"/>
          <a:chExt cx="0" cy="0"/>
        </a:xfrm>
      </p:grpSpPr>
      <p:sp>
        <p:nvSpPr>
          <p:cNvPr id="639" name="Google Shape;639;g3ce8dfcae75_1_757"/>
          <p:cNvSpPr/>
          <p:nvPr/>
        </p:nvSpPr>
        <p:spPr>
          <a:xfrm>
            <a:off x="15054562" y="6276398"/>
            <a:ext cx="539200" cy="539200"/>
          </a:xfrm>
          <a:prstGeom prst="ellipse">
            <a:avLst/>
          </a:prstGeom>
          <a:solidFill>
            <a:srgbClr val="F8DFDF"/>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nvGrpSpPr>
          <p:cNvPr id="640" name="Google Shape;640;g3ce8dfcae75_1_757"/>
          <p:cNvGrpSpPr/>
          <p:nvPr/>
        </p:nvGrpSpPr>
        <p:grpSpPr>
          <a:xfrm>
            <a:off x="4703303" y="1490024"/>
            <a:ext cx="5017973" cy="4179600"/>
            <a:chOff x="5378962" y="1556262"/>
            <a:chExt cx="2316653" cy="2093895"/>
          </a:xfrm>
        </p:grpSpPr>
        <p:grpSp>
          <p:nvGrpSpPr>
            <p:cNvPr id="641" name="Google Shape;641;g3ce8dfcae75_1_757"/>
            <p:cNvGrpSpPr/>
            <p:nvPr/>
          </p:nvGrpSpPr>
          <p:grpSpPr>
            <a:xfrm>
              <a:off x="5378962" y="1556262"/>
              <a:ext cx="2163304" cy="1938399"/>
              <a:chOff x="7855368" y="-788575"/>
              <a:chExt cx="1982682" cy="1776554"/>
            </a:xfrm>
          </p:grpSpPr>
          <p:sp>
            <p:nvSpPr>
              <p:cNvPr id="642" name="Google Shape;642;g3ce8dfcae75_1_757"/>
              <p:cNvSpPr/>
              <p:nvPr/>
            </p:nvSpPr>
            <p:spPr>
              <a:xfrm>
                <a:off x="8414863" y="-430574"/>
                <a:ext cx="1272900" cy="1272900"/>
              </a:xfrm>
              <a:prstGeom prst="ellipse">
                <a:avLst/>
              </a:prstGeom>
              <a:solidFill>
                <a:schemeClr val="lt1"/>
              </a:solidFill>
              <a:ln cap="flat" cmpd="sng" w="139700">
                <a:solidFill>
                  <a:schemeClr val="accen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43" name="Google Shape;643;g3ce8dfcae75_1_757"/>
              <p:cNvSpPr/>
              <p:nvPr/>
            </p:nvSpPr>
            <p:spPr>
              <a:xfrm rot="-1443441">
                <a:off x="7986819" y="-556582"/>
                <a:ext cx="993497" cy="856517"/>
              </a:xfrm>
              <a:prstGeom prst="triangle">
                <a:avLst>
                  <a:gd fmla="val 50000" name="adj"/>
                </a:avLst>
              </a:prstGeom>
              <a:solidFill>
                <a:schemeClr val="lt1"/>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44" name="Google Shape;644;g3ce8dfcae75_1_757"/>
              <p:cNvSpPr/>
              <p:nvPr/>
            </p:nvSpPr>
            <p:spPr>
              <a:xfrm rot="-393251">
                <a:off x="7986803" y="-734677"/>
                <a:ext cx="993493" cy="856403"/>
              </a:xfrm>
              <a:prstGeom prst="triangle">
                <a:avLst>
                  <a:gd fmla="val 50000" name="adj"/>
                </a:avLst>
              </a:prstGeom>
              <a:solidFill>
                <a:schemeClr val="lt1"/>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45" name="Google Shape;645;g3ce8dfcae75_1_757"/>
              <p:cNvSpPr/>
              <p:nvPr/>
            </p:nvSpPr>
            <p:spPr>
              <a:xfrm>
                <a:off x="8265750" y="-584321"/>
                <a:ext cx="1572300" cy="1572300"/>
              </a:xfrm>
              <a:prstGeom prst="ellipse">
                <a:avLst/>
              </a:prstGeom>
              <a:noFill/>
              <a:ln cap="flat" cmpd="sng" w="50800">
                <a:solidFill>
                  <a:srgbClr val="193E72"/>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sp>
          <p:nvSpPr>
            <p:cNvPr id="646" name="Google Shape;646;g3ce8dfcae75_1_757"/>
            <p:cNvSpPr/>
            <p:nvPr/>
          </p:nvSpPr>
          <p:spPr>
            <a:xfrm>
              <a:off x="6656036" y="1623646"/>
              <a:ext cx="54900" cy="210900"/>
            </a:xfrm>
            <a:prstGeom prst="rect">
              <a:avLst/>
            </a:prstGeom>
            <a:solidFill>
              <a:schemeClr val="dk1"/>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47" name="Google Shape;647;g3ce8dfcae75_1_757"/>
            <p:cNvSpPr/>
            <p:nvPr/>
          </p:nvSpPr>
          <p:spPr>
            <a:xfrm>
              <a:off x="6656036" y="3439257"/>
              <a:ext cx="54900" cy="210900"/>
            </a:xfrm>
            <a:prstGeom prst="rect">
              <a:avLst/>
            </a:prstGeom>
            <a:solidFill>
              <a:schemeClr val="dk1"/>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48" name="Google Shape;648;g3ce8dfcae75_1_757"/>
            <p:cNvSpPr/>
            <p:nvPr/>
          </p:nvSpPr>
          <p:spPr>
            <a:xfrm rot="-5400000">
              <a:off x="5781414" y="2534766"/>
              <a:ext cx="54900" cy="210900"/>
            </a:xfrm>
            <a:prstGeom prst="rect">
              <a:avLst/>
            </a:prstGeom>
            <a:solidFill>
              <a:schemeClr val="dk1"/>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49" name="Google Shape;649;g3ce8dfcae75_1_757"/>
            <p:cNvSpPr/>
            <p:nvPr/>
          </p:nvSpPr>
          <p:spPr>
            <a:xfrm rot="-5400000">
              <a:off x="7562715" y="2534766"/>
              <a:ext cx="54900" cy="210900"/>
            </a:xfrm>
            <a:prstGeom prst="rect">
              <a:avLst/>
            </a:prstGeom>
            <a:solidFill>
              <a:schemeClr val="dk1"/>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pic>
        <p:nvPicPr>
          <p:cNvPr descr="A microscope." id="650" name="Google Shape;650;g3ce8dfcae75_1_757"/>
          <p:cNvPicPr preferRelativeResize="0"/>
          <p:nvPr/>
        </p:nvPicPr>
        <p:blipFill rotWithShape="1">
          <a:blip r:embed="rId3">
            <a:alphaModFix/>
          </a:blip>
          <a:srcRect b="38" l="6" t="46"/>
          <a:stretch/>
        </p:blipFill>
        <p:spPr>
          <a:xfrm>
            <a:off x="789200" y="1598061"/>
            <a:ext cx="4716491" cy="6703221"/>
          </a:xfrm>
          <a:prstGeom prst="rect">
            <a:avLst/>
          </a:prstGeom>
          <a:noFill/>
          <a:ln>
            <a:noFill/>
          </a:ln>
        </p:spPr>
      </p:pic>
      <p:sp>
        <p:nvSpPr>
          <p:cNvPr id="651" name="Google Shape;651;g3ce8dfcae75_1_757"/>
          <p:cNvSpPr txBox="1">
            <a:spLocks noGrp="1"/>
          </p:cNvSpPr>
          <p:nvPr>
            <p:ph type="title"/>
          </p:nvPr>
        </p:nvSpPr>
        <p:spPr>
          <a:xfrm>
            <a:off x="1183644" y="390391"/>
            <a:ext cx="14020800" cy="1154133"/>
          </a:xfrm>
          <a:prstGeom prst="rect">
            <a:avLst/>
          </a:prstGeom>
          <a:noFill/>
          <a:ln>
            <a:noFill/>
          </a:ln>
        </p:spPr>
        <p:txBody>
          <a:bodyPr anchor="ctr" anchorCtr="0" bIns="60933" lIns="121911" rIns="121911" rtlCol="0" spcFirstLastPara="1" tIns="60933" vert="horz" wrap="square">
            <a:normAutofit/>
          </a:bodyPr>
          <a:lstStyle/>
          <a:p>
            <a:pPr algn="l">
              <a:lnSpc>
                <a:spcPct val="90000"/>
              </a:lnSpc>
              <a:spcBef>
                <a:spcPts val="0"/>
              </a:spcBef>
              <a:buClr>
                <a:srgbClr val="193E72"/>
              </a:buClr>
              <a:buSzPts val="2400"/>
            </a:pPr>
            <a:r>
              <a:rPr lang="en-GB"/>
              <a:t>Key Statistics 2024-25</a:t>
            </a:r>
            <a:endParaRPr/>
          </a:p>
        </p:txBody>
      </p:sp>
      <p:sp>
        <p:nvSpPr>
          <p:cNvPr id="652" name="Google Shape;652;g3ce8dfcae75_1_757"/>
          <p:cNvSpPr txBox="1"/>
          <p:nvPr/>
        </p:nvSpPr>
        <p:spPr>
          <a:xfrm>
            <a:off x="6307520" y="2465826"/>
            <a:ext cx="2277867" cy="1306133"/>
          </a:xfrm>
          <a:prstGeom prst="rect">
            <a:avLst/>
          </a:prstGeom>
          <a:noFill/>
          <a:ln>
            <a:noFill/>
          </a:ln>
        </p:spPr>
        <p:txBody>
          <a:bodyPr anchor="t" anchorCtr="0" bIns="121911" lIns="121911" rIns="121911" spcFirstLastPara="1" tIns="121911" wrap="square">
            <a:noAutofit/>
          </a:bodyPr>
          <a:lstStyle/>
          <a:p>
            <a:pPr algn="ctr">
              <a:spcBef>
                <a:spcPts val="1600"/>
              </a:spcBef>
              <a:buClr>
                <a:schemeClr val="dk1"/>
              </a:buClr>
              <a:buSzPts val="900"/>
            </a:pPr>
            <a:r>
              <a:rPr b="1" lang="en-GB" sz="1778">
                <a:solidFill>
                  <a:schemeClr val="dk1"/>
                </a:solidFill>
                <a:latin typeface="Lato"/>
                <a:ea typeface="Lato"/>
                <a:cs typeface="Lato"/>
                <a:sym typeface="Lato"/>
              </a:rPr>
              <a:t>Total number </a:t>
            </a:r>
            <a:br>
              <a:rPr b="1" lang="en-GB" sz="1778">
                <a:solidFill>
                  <a:schemeClr val="dk1"/>
                </a:solidFill>
                <a:latin typeface="Lato"/>
                <a:ea typeface="Lato"/>
                <a:cs typeface="Lato"/>
                <a:sym typeface="Lato"/>
              </a:rPr>
            </a:br>
            <a:r>
              <a:rPr b="1" lang="en-GB" sz="1778">
                <a:solidFill>
                  <a:schemeClr val="dk1"/>
                </a:solidFill>
                <a:latin typeface="Lato"/>
                <a:ea typeface="Lato"/>
                <a:cs typeface="Lato"/>
                <a:sym typeface="Lato"/>
              </a:rPr>
              <a:t>of participants </a:t>
            </a:r>
            <a:br>
              <a:rPr b="1" lang="en-GB" sz="1778">
                <a:solidFill>
                  <a:schemeClr val="dk1"/>
                </a:solidFill>
                <a:latin typeface="Lato"/>
                <a:ea typeface="Lato"/>
                <a:cs typeface="Lato"/>
                <a:sym typeface="Lato"/>
              </a:rPr>
            </a:br>
            <a:r>
              <a:rPr b="1" lang="en-GB" sz="1778">
                <a:solidFill>
                  <a:schemeClr val="dk1"/>
                </a:solidFill>
                <a:latin typeface="Lato"/>
                <a:ea typeface="Lato"/>
                <a:cs typeface="Lato"/>
                <a:sym typeface="Lato"/>
              </a:rPr>
              <a:t>Recruited by NIHR RDN over the </a:t>
            </a:r>
            <a:br>
              <a:rPr b="1" lang="en-GB" sz="1778">
                <a:solidFill>
                  <a:schemeClr val="dk1"/>
                </a:solidFill>
                <a:latin typeface="Lato"/>
                <a:ea typeface="Lato"/>
                <a:cs typeface="Lato"/>
                <a:sym typeface="Lato"/>
              </a:rPr>
            </a:br>
            <a:r>
              <a:rPr b="1" lang="en-GB" sz="1778">
                <a:solidFill>
                  <a:schemeClr val="dk1"/>
                </a:solidFill>
                <a:latin typeface="Lato"/>
                <a:ea typeface="Lato"/>
                <a:cs typeface="Lato"/>
                <a:sym typeface="Lato"/>
              </a:rPr>
              <a:t>last 5 years to</a:t>
            </a:r>
            <a:endParaRPr b="1" sz="2133"/>
          </a:p>
          <a:p>
            <a:pPr algn="ctr">
              <a:buClr>
                <a:srgbClr val="000000"/>
              </a:buClr>
              <a:buSzPts val="1200"/>
            </a:pPr>
            <a:endParaRPr b="1" sz="1778">
              <a:solidFill>
                <a:schemeClr val="dk1"/>
              </a:solidFill>
              <a:latin typeface="Lato"/>
              <a:ea typeface="Lato"/>
              <a:cs typeface="Lato"/>
              <a:sym typeface="Lato"/>
            </a:endParaRPr>
          </a:p>
        </p:txBody>
      </p:sp>
      <p:sp>
        <p:nvSpPr>
          <p:cNvPr id="653" name="Google Shape;653;g3ce8dfcae75_1_757"/>
          <p:cNvSpPr txBox="1"/>
          <p:nvPr/>
        </p:nvSpPr>
        <p:spPr>
          <a:xfrm>
            <a:off x="6386030" y="4020701"/>
            <a:ext cx="2249067" cy="733333"/>
          </a:xfrm>
          <a:prstGeom prst="rect">
            <a:avLst/>
          </a:prstGeom>
          <a:noFill/>
          <a:ln>
            <a:noFill/>
          </a:ln>
        </p:spPr>
        <p:txBody>
          <a:bodyPr anchor="t" anchorCtr="0" bIns="60933" lIns="121911" rIns="121911" spcFirstLastPara="1" tIns="60933" wrap="square">
            <a:noAutofit/>
          </a:bodyPr>
          <a:lstStyle/>
          <a:p>
            <a:pPr algn="ctr"/>
            <a:r>
              <a:rPr b="1" lang="en-GB" sz="3200">
                <a:solidFill>
                  <a:srgbClr val="193E72"/>
                </a:solidFill>
                <a:latin typeface="Lato"/>
                <a:ea typeface="Lato"/>
                <a:cs typeface="Lato"/>
                <a:sym typeface="Lato"/>
              </a:rPr>
              <a:t>6,512,924</a:t>
            </a:r>
            <a:endParaRPr b="1" sz="2667">
              <a:solidFill>
                <a:srgbClr val="193E72"/>
              </a:solidFill>
              <a:latin typeface="Lato"/>
              <a:ea typeface="Lato"/>
              <a:cs typeface="Lato"/>
              <a:sym typeface="Lato"/>
            </a:endParaRPr>
          </a:p>
        </p:txBody>
      </p:sp>
      <p:sp>
        <p:nvSpPr>
          <p:cNvPr id="654" name="Google Shape;654;g3ce8dfcae75_1_757"/>
          <p:cNvSpPr/>
          <p:nvPr/>
        </p:nvSpPr>
        <p:spPr>
          <a:xfrm>
            <a:off x="1498000" y="2507600"/>
            <a:ext cx="2516800" cy="2624533"/>
          </a:xfrm>
          <a:prstGeom prst="ellipse">
            <a:avLst/>
          </a:prstGeom>
          <a:solidFill>
            <a:schemeClr val="dk1"/>
          </a:solidFill>
          <a:ln cap="flat" cmpd="sng" w="635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55" name="Google Shape;655;g3ce8dfcae75_1_757"/>
          <p:cNvSpPr txBox="1"/>
          <p:nvPr/>
        </p:nvSpPr>
        <p:spPr>
          <a:xfrm>
            <a:off x="1755159" y="3458324"/>
            <a:ext cx="2044800" cy="1180800"/>
          </a:xfrm>
          <a:prstGeom prst="rect">
            <a:avLst/>
          </a:prstGeom>
          <a:noFill/>
          <a:ln>
            <a:noFill/>
          </a:ln>
        </p:spPr>
        <p:txBody>
          <a:bodyPr anchor="t" anchorCtr="0" bIns="60933" lIns="121911" rIns="121911" spcFirstLastPara="1" tIns="60933" wrap="square">
            <a:noAutofit/>
          </a:bodyPr>
          <a:lstStyle/>
          <a:p>
            <a:pPr algn="ctr"/>
            <a:r>
              <a:rPr b="1" lang="en-GB" sz="1778">
                <a:solidFill>
                  <a:schemeClr val="lt1"/>
                </a:solidFill>
                <a:latin typeface="Lato"/>
                <a:ea typeface="Lato"/>
                <a:cs typeface="Lato"/>
                <a:sym typeface="Lato"/>
              </a:rPr>
              <a:t>participants took part in health and social care research across </a:t>
            </a:r>
            <a:br>
              <a:rPr b="1" lang="en-GB" sz="1778">
                <a:solidFill>
                  <a:schemeClr val="lt1"/>
                </a:solidFill>
                <a:latin typeface="Lato"/>
                <a:ea typeface="Lato"/>
                <a:cs typeface="Lato"/>
                <a:sym typeface="Lato"/>
              </a:rPr>
            </a:br>
            <a:r>
              <a:rPr b="1" lang="en-GB" sz="1778">
                <a:solidFill>
                  <a:schemeClr val="lt1"/>
                </a:solidFill>
                <a:latin typeface="Lato"/>
                <a:ea typeface="Lato"/>
                <a:cs typeface="Lato"/>
                <a:sym typeface="Lato"/>
              </a:rPr>
              <a:t>England</a:t>
            </a:r>
            <a:endParaRPr b="1" sz="1778">
              <a:solidFill>
                <a:schemeClr val="lt1"/>
              </a:solidFill>
              <a:latin typeface="Lato"/>
              <a:ea typeface="Lato"/>
              <a:cs typeface="Lato"/>
              <a:sym typeface="Lato"/>
            </a:endParaRPr>
          </a:p>
        </p:txBody>
      </p:sp>
      <p:sp>
        <p:nvSpPr>
          <p:cNvPr id="656" name="Google Shape;656;g3ce8dfcae75_1_757"/>
          <p:cNvSpPr txBox="1"/>
          <p:nvPr/>
        </p:nvSpPr>
        <p:spPr>
          <a:xfrm>
            <a:off x="1733955" y="2875156"/>
            <a:ext cx="2249067" cy="694400"/>
          </a:xfrm>
          <a:prstGeom prst="rect">
            <a:avLst/>
          </a:prstGeom>
          <a:noFill/>
          <a:ln>
            <a:noFill/>
          </a:ln>
        </p:spPr>
        <p:txBody>
          <a:bodyPr anchor="t" anchorCtr="0" bIns="60933" lIns="121911" rIns="121911" spcFirstLastPara="1" tIns="60933" wrap="square">
            <a:noAutofit/>
          </a:bodyPr>
          <a:lstStyle/>
          <a:p>
            <a:pPr>
              <a:lnSpc>
                <a:spcPct val="115000"/>
              </a:lnSpc>
            </a:pPr>
            <a:r>
              <a:rPr b="1" lang="en-GB" sz="3200">
                <a:solidFill>
                  <a:srgbClr val="C1DDE0"/>
                </a:solidFill>
              </a:rPr>
              <a:t>1,049,635</a:t>
            </a:r>
            <a:endParaRPr b="1" sz="3200">
              <a:solidFill>
                <a:srgbClr val="C1DDE0"/>
              </a:solidFill>
              <a:latin typeface="Lato"/>
              <a:ea typeface="Lato"/>
              <a:cs typeface="Lato"/>
              <a:sym typeface="Lato"/>
            </a:endParaRPr>
          </a:p>
        </p:txBody>
      </p:sp>
      <p:sp>
        <p:nvSpPr>
          <p:cNvPr id="657" name="Google Shape;657;g3ce8dfcae75_1_757"/>
          <p:cNvSpPr/>
          <p:nvPr/>
        </p:nvSpPr>
        <p:spPr>
          <a:xfrm>
            <a:off x="2705156" y="6095221"/>
            <a:ext cx="2516800" cy="1367467"/>
          </a:xfrm>
          <a:prstGeom prst="rect">
            <a:avLst/>
          </a:prstGeom>
          <a:solidFill>
            <a:schemeClr val="dk1"/>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58" name="Google Shape;658;g3ce8dfcae75_1_757"/>
          <p:cNvSpPr txBox="1"/>
          <p:nvPr/>
        </p:nvSpPr>
        <p:spPr>
          <a:xfrm>
            <a:off x="2758889" y="6168658"/>
            <a:ext cx="2392000" cy="539200"/>
          </a:xfrm>
          <a:prstGeom prst="rect">
            <a:avLst/>
          </a:prstGeom>
          <a:noFill/>
          <a:ln>
            <a:noFill/>
          </a:ln>
        </p:spPr>
        <p:txBody>
          <a:bodyPr anchor="t" anchorCtr="0" bIns="60933" lIns="121911" rIns="121911" spcFirstLastPara="1" tIns="60933" wrap="square">
            <a:noAutofit/>
          </a:bodyPr>
          <a:lstStyle/>
          <a:p>
            <a:pPr algn="ctr"/>
            <a:r>
              <a:rPr b="1" lang="en-GB" sz="1778">
                <a:solidFill>
                  <a:schemeClr val="lt1"/>
                </a:solidFill>
                <a:latin typeface="Lato"/>
                <a:ea typeface="Lato"/>
                <a:cs typeface="Lato"/>
                <a:sym typeface="Lato"/>
              </a:rPr>
              <a:t>That’s enough people to fill Wembley Stadium more than 11 times over</a:t>
            </a:r>
            <a:endParaRPr b="1" sz="1778">
              <a:solidFill>
                <a:schemeClr val="lt1"/>
              </a:solidFill>
              <a:latin typeface="Lato"/>
              <a:ea typeface="Lato"/>
              <a:cs typeface="Lato"/>
              <a:sym typeface="Lato"/>
            </a:endParaRPr>
          </a:p>
        </p:txBody>
      </p:sp>
      <p:sp>
        <p:nvSpPr>
          <p:cNvPr id="659" name="Google Shape;659;g3ce8dfcae75_1_757"/>
          <p:cNvSpPr/>
          <p:nvPr/>
        </p:nvSpPr>
        <p:spPr>
          <a:xfrm>
            <a:off x="4853913" y="2268123"/>
            <a:ext cx="239467" cy="239467"/>
          </a:xfrm>
          <a:prstGeom prst="ellipse">
            <a:avLst/>
          </a:prstGeom>
          <a:solidFill>
            <a:schemeClr val="lt1"/>
          </a:solidFill>
          <a:ln cap="flat" cmpd="sng" w="69850">
            <a:solidFill>
              <a:srgbClr val="D5E9EC"/>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60" name="Google Shape;660;g3ce8dfcae75_1_757"/>
          <p:cNvSpPr/>
          <p:nvPr/>
        </p:nvSpPr>
        <p:spPr>
          <a:xfrm>
            <a:off x="449324" y="6276395"/>
            <a:ext cx="539200" cy="539200"/>
          </a:xfrm>
          <a:prstGeom prst="ellipse">
            <a:avLst/>
          </a:prstGeom>
          <a:solidFill>
            <a:schemeClr val="lt1"/>
          </a:solidFill>
          <a:ln cap="flat" cmpd="sng" w="73025">
            <a:solidFill>
              <a:srgbClr val="FBDFDD"/>
            </a:solidFill>
            <a:prstDash val="solid"/>
            <a:miter lim="800000"/>
            <a:headEnd len="sm" type="none" w="sm"/>
            <a:tailEnd len="sm" type="none" w="sm"/>
          </a:ln>
        </p:spPr>
        <p:txBody>
          <a:bodyPr anchor="ctr" anchorCtr="0" bIns="60933" lIns="121911" rIns="121911" spcFirstLastPara="1" tIns="60933" wrap="square">
            <a:noAutofit/>
          </a:bodyPr>
          <a:lstStyle/>
          <a:p>
            <a:pPr algn="ctr"/>
            <a:r>
              <a:rPr lang="en-GB" sz="2489">
                <a:solidFill>
                  <a:schemeClr val="lt1"/>
                </a:solidFill>
                <a:latin typeface="Arial"/>
                <a:ea typeface="Arial"/>
                <a:cs typeface="Arial"/>
                <a:sym typeface="Arial"/>
              </a:rPr>
              <a:t> </a:t>
            </a:r>
            <a:endParaRPr sz="1956"/>
          </a:p>
        </p:txBody>
      </p:sp>
      <p:sp>
        <p:nvSpPr>
          <p:cNvPr id="661" name="Google Shape;661;g3ce8dfcae75_1_757"/>
          <p:cNvSpPr/>
          <p:nvPr/>
        </p:nvSpPr>
        <p:spPr>
          <a:xfrm>
            <a:off x="591367" y="6434002"/>
            <a:ext cx="239467" cy="239467"/>
          </a:xfrm>
          <a:prstGeom prst="ellipse">
            <a:avLst/>
          </a:prstGeom>
          <a:solidFill>
            <a:schemeClr val="lt1"/>
          </a:solidFill>
          <a:ln cap="flat" cmpd="sng" w="69850">
            <a:solidFill>
              <a:srgbClr val="C0DFE3"/>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nvGrpSpPr>
          <p:cNvPr id="662" name="Google Shape;662;g3ce8dfcae75_1_757"/>
          <p:cNvGrpSpPr/>
          <p:nvPr/>
        </p:nvGrpSpPr>
        <p:grpSpPr>
          <a:xfrm>
            <a:off x="9302734" y="6502740"/>
            <a:ext cx="1367200" cy="1367200"/>
            <a:chOff x="8663596" y="218117"/>
            <a:chExt cx="1025400" cy="1025400"/>
          </a:xfrm>
        </p:grpSpPr>
        <p:sp>
          <p:nvSpPr>
            <p:cNvPr id="663" name="Google Shape;663;g3ce8dfcae75_1_757"/>
            <p:cNvSpPr/>
            <p:nvPr/>
          </p:nvSpPr>
          <p:spPr>
            <a:xfrm rot="3600140">
              <a:off x="8800970" y="355491"/>
              <a:ext cx="750653" cy="750653"/>
            </a:xfrm>
            <a:prstGeom prst="ellipse">
              <a:avLst/>
            </a:prstGeom>
            <a:solidFill>
              <a:schemeClr val="lt1"/>
            </a:solidFill>
            <a:ln cap="flat" cmpd="sng" w="73025">
              <a:solidFill>
                <a:srgbClr val="F8DFDF"/>
              </a:solidFill>
              <a:prstDash val="solid"/>
              <a:miter lim="800000"/>
              <a:headEnd len="sm" type="none" w="sm"/>
              <a:tailEnd len="sm" type="none" w="sm"/>
            </a:ln>
          </p:spPr>
          <p:txBody>
            <a:bodyPr anchor="ctr" anchorCtr="0" bIns="60933" lIns="121911" rIns="121911" spcFirstLastPara="1" tIns="60933" wrap="square">
              <a:noAutofit/>
            </a:bodyPr>
            <a:lstStyle/>
            <a:p>
              <a:pPr algn="ctr"/>
              <a:r>
                <a:rPr lang="en-GB" sz="2489">
                  <a:solidFill>
                    <a:schemeClr val="lt1"/>
                  </a:solidFill>
                  <a:latin typeface="Arial"/>
                  <a:ea typeface="Arial"/>
                  <a:cs typeface="Arial"/>
                  <a:sym typeface="Arial"/>
                </a:rPr>
                <a:t> </a:t>
              </a:r>
              <a:endParaRPr sz="1956"/>
            </a:p>
          </p:txBody>
        </p:sp>
        <p:sp>
          <p:nvSpPr>
            <p:cNvPr id="664" name="Google Shape;664;g3ce8dfcae75_1_757"/>
            <p:cNvSpPr/>
            <p:nvPr/>
          </p:nvSpPr>
          <p:spPr>
            <a:xfrm rot="3599652">
              <a:off x="8943415" y="493931"/>
              <a:ext cx="473917" cy="473917"/>
            </a:xfrm>
            <a:prstGeom prst="ellipse">
              <a:avLst/>
            </a:prstGeom>
            <a:solidFill>
              <a:schemeClr val="lt1"/>
            </a:solidFill>
            <a:ln cap="flat" cmpd="sng" w="69850">
              <a:solidFill>
                <a:srgbClr val="D5E9EC"/>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sp>
        <p:nvSpPr>
          <p:cNvPr id="665" name="Google Shape;665;g3ce8dfcae75_1_757"/>
          <p:cNvSpPr/>
          <p:nvPr/>
        </p:nvSpPr>
        <p:spPr>
          <a:xfrm rot="3600079">
            <a:off x="5339786" y="2807229"/>
            <a:ext cx="238942" cy="238942"/>
          </a:xfrm>
          <a:prstGeom prst="ellipse">
            <a:avLst/>
          </a:prstGeom>
          <a:solidFill>
            <a:schemeClr val="lt1"/>
          </a:solidFill>
          <a:ln cap="flat" cmpd="sng" w="69850">
            <a:solidFill>
              <a:srgbClr val="FBDFDD"/>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66" name="Google Shape;666;g3ce8dfcae75_1_757"/>
          <p:cNvSpPr/>
          <p:nvPr/>
        </p:nvSpPr>
        <p:spPr>
          <a:xfrm>
            <a:off x="15204459" y="6426251"/>
            <a:ext cx="239467" cy="239467"/>
          </a:xfrm>
          <a:prstGeom prst="ellipse">
            <a:avLst/>
          </a:prstGeom>
          <a:solidFill>
            <a:schemeClr val="lt1"/>
          </a:solidFill>
          <a:ln cap="flat" cmpd="sng" w="69850">
            <a:solidFill>
              <a:srgbClr val="D9DAE7"/>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67" name="Google Shape;667;g3ce8dfcae75_1_757"/>
          <p:cNvSpPr/>
          <p:nvPr/>
        </p:nvSpPr>
        <p:spPr>
          <a:xfrm>
            <a:off x="10909867" y="2472533"/>
            <a:ext cx="4607467" cy="1180800"/>
          </a:xfrm>
          <a:prstGeom prst="rect">
            <a:avLst/>
          </a:prstGeom>
          <a:noFill/>
          <a:ln cap="flat" cmpd="sng" w="38100">
            <a:solidFill>
              <a:srgbClr val="EE4B4B"/>
            </a:solidFill>
            <a:prstDash val="solid"/>
            <a:round/>
            <a:headEnd len="sm" type="none" w="sm"/>
            <a:tailEnd len="sm" type="none" w="sm"/>
          </a:ln>
        </p:spPr>
        <p:txBody>
          <a:bodyPr anchor="t" anchorCtr="0" bIns="60933" lIns="121911" rIns="121911" spcFirstLastPara="1" tIns="60933" wrap="square">
            <a:noAutofit/>
          </a:bodyPr>
          <a:lstStyle/>
          <a:p>
            <a:endParaRPr b="1" sz="1956">
              <a:solidFill>
                <a:srgbClr val="193E72"/>
              </a:solidFill>
              <a:latin typeface="Lato"/>
              <a:ea typeface="Lato"/>
              <a:cs typeface="Lato"/>
              <a:sym typeface="Lato"/>
            </a:endParaRPr>
          </a:p>
        </p:txBody>
      </p:sp>
      <p:grpSp>
        <p:nvGrpSpPr>
          <p:cNvPr id="668" name="Google Shape;668;g3ce8dfcae75_1_757"/>
          <p:cNvGrpSpPr/>
          <p:nvPr/>
        </p:nvGrpSpPr>
        <p:grpSpPr>
          <a:xfrm>
            <a:off x="10371689" y="5954157"/>
            <a:ext cx="414933" cy="414933"/>
            <a:chOff x="4891712" y="856163"/>
            <a:chExt cx="233400" cy="233400"/>
          </a:xfrm>
        </p:grpSpPr>
        <p:sp>
          <p:nvSpPr>
            <p:cNvPr id="669" name="Google Shape;669;g3ce8dfcae75_1_757"/>
            <p:cNvSpPr/>
            <p:nvPr/>
          </p:nvSpPr>
          <p:spPr>
            <a:xfrm>
              <a:off x="4891712" y="856163"/>
              <a:ext cx="233400" cy="233400"/>
            </a:xfrm>
            <a:prstGeom prst="ellipse">
              <a:avLst/>
            </a:prstGeom>
            <a:solidFill>
              <a:schemeClr val="lt1"/>
            </a:solidFill>
            <a:ln cap="flat" cmpd="sng" w="69850">
              <a:solidFill>
                <a:srgbClr val="D5E9EC"/>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70" name="Google Shape;670;g3ce8dfcae75_1_757"/>
            <p:cNvSpPr/>
            <p:nvPr/>
          </p:nvSpPr>
          <p:spPr>
            <a:xfrm>
              <a:off x="4941040" y="905532"/>
              <a:ext cx="134700" cy="134700"/>
            </a:xfrm>
            <a:prstGeom prst="ellipse">
              <a:avLst/>
            </a:prstGeom>
            <a:solidFill>
              <a:schemeClr val="lt1"/>
            </a:solidFill>
            <a:ln cap="flat" cmpd="sng" w="69850">
              <a:solidFill>
                <a:srgbClr val="D9DAE7"/>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pic>
        <p:nvPicPr>
          <p:cNvPr descr="A graphic of people with a magnifying glass." id="671" name="Google Shape;671;g3ce8dfcae75_1_757"/>
          <p:cNvPicPr preferRelativeResize="0"/>
          <p:nvPr/>
        </p:nvPicPr>
        <p:blipFill rotWithShape="1">
          <a:blip r:embed="rId4">
            <a:alphaModFix/>
          </a:blip>
          <a:srcRect/>
          <a:stretch/>
        </p:blipFill>
        <p:spPr>
          <a:xfrm>
            <a:off x="12214311" y="-5467"/>
            <a:ext cx="2392000" cy="2249024"/>
          </a:xfrm>
          <a:prstGeom prst="rect">
            <a:avLst/>
          </a:prstGeom>
          <a:noFill/>
          <a:ln>
            <a:noFill/>
          </a:ln>
        </p:spPr>
      </p:pic>
      <p:grpSp>
        <p:nvGrpSpPr>
          <p:cNvPr id="672" name="Google Shape;672;g3ce8dfcae75_1_757"/>
          <p:cNvGrpSpPr/>
          <p:nvPr/>
        </p:nvGrpSpPr>
        <p:grpSpPr>
          <a:xfrm>
            <a:off x="9920673" y="920949"/>
            <a:ext cx="789602" cy="1746034"/>
            <a:chOff x="6046238" y="3321321"/>
            <a:chExt cx="592201" cy="1309526"/>
          </a:xfrm>
        </p:grpSpPr>
        <p:sp>
          <p:nvSpPr>
            <p:cNvPr id="673" name="Google Shape;673;g3ce8dfcae75_1_757"/>
            <p:cNvSpPr/>
            <p:nvPr/>
          </p:nvSpPr>
          <p:spPr>
            <a:xfrm rot="-5400000">
              <a:off x="6106988" y="3818711"/>
              <a:ext cx="470700" cy="592200"/>
            </a:xfrm>
            <a:prstGeom prst="chevron">
              <a:avLst>
                <a:gd fmla="val 50000" name="adj"/>
              </a:avLst>
            </a:prstGeom>
            <a:solidFill>
              <a:srgbClr val="F8DFDF"/>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sp>
          <p:nvSpPr>
            <p:cNvPr id="674" name="Google Shape;674;g3ce8dfcae75_1_757"/>
            <p:cNvSpPr/>
            <p:nvPr/>
          </p:nvSpPr>
          <p:spPr>
            <a:xfrm rot="-5400000">
              <a:off x="6106989" y="4099397"/>
              <a:ext cx="470700" cy="592200"/>
            </a:xfrm>
            <a:prstGeom prst="chevron">
              <a:avLst>
                <a:gd fmla="val 50000" name="adj"/>
              </a:avLst>
            </a:prstGeom>
            <a:solidFill>
              <a:srgbClr val="F8DFDF"/>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sp>
          <p:nvSpPr>
            <p:cNvPr id="675" name="Google Shape;675;g3ce8dfcae75_1_757"/>
            <p:cNvSpPr/>
            <p:nvPr/>
          </p:nvSpPr>
          <p:spPr>
            <a:xfrm rot="-5400000">
              <a:off x="6106988" y="3260571"/>
              <a:ext cx="470700" cy="592200"/>
            </a:xfrm>
            <a:prstGeom prst="chevron">
              <a:avLst>
                <a:gd fmla="val 50000" name="adj"/>
              </a:avLst>
            </a:prstGeom>
            <a:solidFill>
              <a:srgbClr val="F8DFDF"/>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sp>
          <p:nvSpPr>
            <p:cNvPr id="676" name="Google Shape;676;g3ce8dfcae75_1_757"/>
            <p:cNvSpPr/>
            <p:nvPr/>
          </p:nvSpPr>
          <p:spPr>
            <a:xfrm rot="-5400000">
              <a:off x="6106989" y="3541257"/>
              <a:ext cx="470700" cy="592200"/>
            </a:xfrm>
            <a:prstGeom prst="chevron">
              <a:avLst>
                <a:gd fmla="val 50000" name="adj"/>
              </a:avLst>
            </a:prstGeom>
            <a:solidFill>
              <a:srgbClr val="F8DFDF"/>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grpSp>
      <p:sp>
        <p:nvSpPr>
          <p:cNvPr id="677" name="Google Shape;677;g3ce8dfcae75_1_757"/>
          <p:cNvSpPr/>
          <p:nvPr/>
        </p:nvSpPr>
        <p:spPr>
          <a:xfrm>
            <a:off x="12563733" y="4946134"/>
            <a:ext cx="3033067" cy="2910933"/>
          </a:xfrm>
          <a:prstGeom prst="ellipse">
            <a:avLst/>
          </a:prstGeom>
          <a:solidFill>
            <a:schemeClr val="dk1"/>
          </a:solidFill>
          <a:ln cap="flat" cmpd="sng" w="635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78" name="Google Shape;678;g3ce8dfcae75_1_757"/>
          <p:cNvSpPr/>
          <p:nvPr/>
        </p:nvSpPr>
        <p:spPr>
          <a:xfrm>
            <a:off x="8809955" y="4943245"/>
            <a:ext cx="2948267" cy="2910933"/>
          </a:xfrm>
          <a:prstGeom prst="ellipse">
            <a:avLst/>
          </a:prstGeom>
          <a:solidFill>
            <a:schemeClr val="dk1"/>
          </a:solidFill>
          <a:ln cap="flat" cmpd="sng" w="635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79" name="Google Shape;679;g3ce8dfcae75_1_757"/>
          <p:cNvSpPr txBox="1"/>
          <p:nvPr/>
        </p:nvSpPr>
        <p:spPr>
          <a:xfrm>
            <a:off x="9351260" y="5220845"/>
            <a:ext cx="2044800" cy="733333"/>
          </a:xfrm>
          <a:prstGeom prst="rect">
            <a:avLst/>
          </a:prstGeom>
          <a:noFill/>
          <a:ln>
            <a:noFill/>
          </a:ln>
        </p:spPr>
        <p:txBody>
          <a:bodyPr anchor="t" anchorCtr="0" bIns="162533" lIns="162533" rIns="162533" spcFirstLastPara="1" tIns="162533" wrap="square">
            <a:noAutofit/>
          </a:bodyPr>
          <a:lstStyle/>
          <a:p>
            <a:r>
              <a:rPr lang="en-GB" sz="3200">
                <a:solidFill>
                  <a:schemeClr val="lt1"/>
                </a:solidFill>
                <a:latin typeface="Lato"/>
                <a:ea typeface="Lato"/>
                <a:cs typeface="Lato"/>
                <a:sym typeface="Lato"/>
              </a:rPr>
              <a:t>   1,626</a:t>
            </a:r>
            <a:endParaRPr sz="3200">
              <a:solidFill>
                <a:schemeClr val="lt1"/>
              </a:solidFill>
              <a:latin typeface="Lato"/>
              <a:ea typeface="Lato"/>
              <a:cs typeface="Lato"/>
              <a:sym typeface="Lato"/>
            </a:endParaRPr>
          </a:p>
        </p:txBody>
      </p:sp>
      <p:sp>
        <p:nvSpPr>
          <p:cNvPr id="680" name="Google Shape;680;g3ce8dfcae75_1_757"/>
          <p:cNvSpPr txBox="1"/>
          <p:nvPr/>
        </p:nvSpPr>
        <p:spPr>
          <a:xfrm>
            <a:off x="9123143" y="5892023"/>
            <a:ext cx="2277867" cy="539200"/>
          </a:xfrm>
          <a:prstGeom prst="rect">
            <a:avLst/>
          </a:prstGeom>
          <a:noFill/>
          <a:ln>
            <a:noFill/>
          </a:ln>
        </p:spPr>
        <p:txBody>
          <a:bodyPr anchor="t" anchorCtr="0" bIns="162533" lIns="162533" rIns="162533" spcFirstLastPara="1" tIns="162533" wrap="square">
            <a:noAutofit/>
          </a:bodyPr>
          <a:lstStyle/>
          <a:p>
            <a:pPr algn="ctr"/>
            <a:r>
              <a:rPr b="1" lang="en-GB" sz="1778">
                <a:solidFill>
                  <a:schemeClr val="lt1"/>
                </a:solidFill>
                <a:latin typeface="Lato"/>
                <a:ea typeface="Lato"/>
                <a:cs typeface="Lato"/>
                <a:sym typeface="Lato"/>
              </a:rPr>
              <a:t>GP practices recruited to RDN-supported studies</a:t>
            </a:r>
            <a:endParaRPr b="1" sz="1778">
              <a:solidFill>
                <a:schemeClr val="lt1"/>
              </a:solidFill>
              <a:latin typeface="Lato"/>
              <a:ea typeface="Lato"/>
              <a:cs typeface="Lato"/>
              <a:sym typeface="Lato"/>
            </a:endParaRPr>
          </a:p>
        </p:txBody>
      </p:sp>
      <p:sp>
        <p:nvSpPr>
          <p:cNvPr id="681" name="Google Shape;681;g3ce8dfcae75_1_757"/>
          <p:cNvSpPr txBox="1"/>
          <p:nvPr/>
        </p:nvSpPr>
        <p:spPr>
          <a:xfrm>
            <a:off x="13149067" y="5069334"/>
            <a:ext cx="2368000" cy="635733"/>
          </a:xfrm>
          <a:prstGeom prst="rect">
            <a:avLst/>
          </a:prstGeom>
          <a:noFill/>
          <a:ln>
            <a:noFill/>
          </a:ln>
        </p:spPr>
        <p:txBody>
          <a:bodyPr anchor="t" anchorCtr="0" bIns="162533" lIns="162533" rIns="162533" spcFirstLastPara="1" tIns="162533" wrap="square">
            <a:noAutofit/>
          </a:bodyPr>
          <a:lstStyle/>
          <a:p>
            <a:r>
              <a:rPr lang="en-GB" sz="3200">
                <a:solidFill>
                  <a:schemeClr val="lt1"/>
                </a:solidFill>
                <a:latin typeface="Lato"/>
                <a:ea typeface="Lato"/>
                <a:cs typeface="Lato"/>
                <a:sym typeface="Lato"/>
              </a:rPr>
              <a:t>    223</a:t>
            </a:r>
            <a:endParaRPr sz="3200">
              <a:solidFill>
                <a:schemeClr val="lt1"/>
              </a:solidFill>
              <a:latin typeface="Lato"/>
              <a:ea typeface="Lato"/>
              <a:cs typeface="Lato"/>
              <a:sym typeface="Lato"/>
            </a:endParaRPr>
          </a:p>
        </p:txBody>
      </p:sp>
      <p:sp>
        <p:nvSpPr>
          <p:cNvPr id="682" name="Google Shape;682;g3ce8dfcae75_1_757"/>
          <p:cNvSpPr txBox="1"/>
          <p:nvPr/>
        </p:nvSpPr>
        <p:spPr>
          <a:xfrm>
            <a:off x="13356267" y="5657067"/>
            <a:ext cx="2392000" cy="1489067"/>
          </a:xfrm>
          <a:prstGeom prst="rect">
            <a:avLst/>
          </a:prstGeom>
          <a:noFill/>
          <a:ln>
            <a:noFill/>
          </a:ln>
        </p:spPr>
        <p:txBody>
          <a:bodyPr anchor="t" anchorCtr="0" bIns="162533" lIns="162533" rIns="162533" spcFirstLastPara="1" tIns="162533" wrap="square">
            <a:noAutofit/>
          </a:bodyPr>
          <a:lstStyle/>
          <a:p>
            <a:r>
              <a:rPr b="1" lang="en-GB" sz="1778">
                <a:solidFill>
                  <a:schemeClr val="lt1"/>
                </a:solidFill>
                <a:latin typeface="Lato"/>
                <a:ea typeface="Lato"/>
                <a:cs typeface="Lato"/>
                <a:sym typeface="Lato"/>
              </a:rPr>
              <a:t>NHS trusts recruited participants to RDN-supported studies</a:t>
            </a:r>
            <a:endParaRPr b="1" sz="1778">
              <a:solidFill>
                <a:schemeClr val="lt1"/>
              </a:solidFill>
              <a:latin typeface="Lato"/>
              <a:ea typeface="Lato"/>
              <a:cs typeface="Lato"/>
              <a:sym typeface="Lato"/>
            </a:endParaRPr>
          </a:p>
        </p:txBody>
      </p:sp>
      <p:sp>
        <p:nvSpPr>
          <p:cNvPr id="683" name="Google Shape;683;g3ce8dfcae75_1_757"/>
          <p:cNvSpPr txBox="1"/>
          <p:nvPr/>
        </p:nvSpPr>
        <p:spPr>
          <a:xfrm>
            <a:off x="11211289" y="2501987"/>
            <a:ext cx="4195733" cy="1094284"/>
          </a:xfrm>
          <a:prstGeom prst="rect">
            <a:avLst/>
          </a:prstGeom>
          <a:noFill/>
          <a:ln>
            <a:noFill/>
          </a:ln>
        </p:spPr>
        <p:txBody>
          <a:bodyPr anchor="t" anchorCtr="0" bIns="162533" lIns="162533" rIns="162533" spcFirstLastPara="1" tIns="162533" wrap="square">
            <a:spAutoFit/>
          </a:bodyPr>
          <a:lstStyle/>
          <a:p>
            <a:pPr>
              <a:buClr>
                <a:srgbClr val="000000"/>
              </a:buClr>
            </a:pPr>
            <a:r>
              <a:rPr b="1" lang="en-GB" sz="3200">
                <a:solidFill>
                  <a:srgbClr val="193E72"/>
                </a:solidFill>
                <a:latin typeface="Lato"/>
                <a:ea typeface="Lato"/>
                <a:cs typeface="Lato"/>
                <a:sym typeface="Lato"/>
              </a:rPr>
              <a:t>39,274 </a:t>
            </a:r>
            <a:r>
              <a:rPr b="1" lang="en-GB" sz="1778">
                <a:solidFill>
                  <a:srgbClr val="193E72"/>
                </a:solidFill>
                <a:latin typeface="Lato"/>
                <a:ea typeface="Lato"/>
                <a:cs typeface="Lato"/>
                <a:sym typeface="Lato"/>
              </a:rPr>
              <a:t>participants recruited to commercial research</a:t>
            </a:r>
            <a:endParaRPr sz="1778">
              <a:solidFill>
                <a:srgbClr val="3E3E3E"/>
              </a:solidFill>
              <a:latin typeface="Lato"/>
              <a:ea typeface="Lato"/>
              <a:cs typeface="Lato"/>
              <a:sym typeface="Lato"/>
            </a:endParaRP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Shape 688"/>
        <p:cNvGrpSpPr/>
        <p:nvPr/>
      </p:nvGrpSpPr>
      <p:grpSpPr>
        <a:xfrm>
          <a:off x="0" y="0"/>
          <a:ext cx="0" cy="0"/>
          <a:chOff x="0" y="0"/>
          <a:chExt cx="0" cy="0"/>
        </a:xfrm>
      </p:grpSpPr>
      <p:grpSp>
        <p:nvGrpSpPr>
          <p:cNvPr id="689" name="Google Shape;689;g3ce8dfcae75_1_806"/>
          <p:cNvGrpSpPr/>
          <p:nvPr/>
        </p:nvGrpSpPr>
        <p:grpSpPr>
          <a:xfrm>
            <a:off x="1240649" y="2280766"/>
            <a:ext cx="2612800" cy="3508000"/>
            <a:chOff x="625687" y="2051994"/>
            <a:chExt cx="1959600" cy="2631000"/>
          </a:xfrm>
        </p:grpSpPr>
        <p:sp>
          <p:nvSpPr>
            <p:cNvPr id="690" name="Google Shape;690;g3ce8dfcae75_1_806"/>
            <p:cNvSpPr/>
            <p:nvPr/>
          </p:nvSpPr>
          <p:spPr>
            <a:xfrm>
              <a:off x="625687" y="2051994"/>
              <a:ext cx="1959600" cy="2631000"/>
            </a:xfrm>
            <a:prstGeom prst="rect">
              <a:avLst/>
            </a:prstGeom>
            <a:solidFill>
              <a:srgbClr val="FBDFDD"/>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691" name="Google Shape;691;g3ce8dfcae75_1_806"/>
            <p:cNvSpPr txBox="1"/>
            <p:nvPr/>
          </p:nvSpPr>
          <p:spPr>
            <a:xfrm>
              <a:off x="935700" y="2271561"/>
              <a:ext cx="1396800" cy="642600"/>
            </a:xfrm>
            <a:prstGeom prst="rect">
              <a:avLst/>
            </a:prstGeom>
            <a:noFill/>
            <a:ln>
              <a:noFill/>
            </a:ln>
          </p:spPr>
          <p:txBody>
            <a:bodyPr anchor="t" anchorCtr="0" bIns="60933" lIns="121911" rIns="121911" spcFirstLastPara="1" tIns="60933" wrap="square">
              <a:noAutofit/>
            </a:bodyPr>
            <a:lstStyle/>
            <a:p>
              <a:pPr>
                <a:buClr>
                  <a:srgbClr val="000000"/>
                </a:buClr>
                <a:buSzPts val="1800"/>
              </a:pPr>
              <a:r>
                <a:rPr b="1" lang="en-GB" sz="4800">
                  <a:solidFill>
                    <a:srgbClr val="193E72"/>
                  </a:solidFill>
                  <a:latin typeface="Lato"/>
                  <a:ea typeface="Lato"/>
                  <a:cs typeface="Lato"/>
                  <a:sym typeface="Lato"/>
                </a:rPr>
                <a:t>4,561</a:t>
              </a:r>
              <a:endParaRPr b="1" sz="4800">
                <a:solidFill>
                  <a:srgbClr val="193E72"/>
                </a:solidFill>
                <a:latin typeface="Lato"/>
                <a:ea typeface="Lato"/>
                <a:cs typeface="Lato"/>
                <a:sym typeface="Lato"/>
              </a:endParaRPr>
            </a:p>
          </p:txBody>
        </p:sp>
        <p:sp>
          <p:nvSpPr>
            <p:cNvPr id="692" name="Google Shape;692;g3ce8dfcae75_1_806"/>
            <p:cNvSpPr txBox="1"/>
            <p:nvPr/>
          </p:nvSpPr>
          <p:spPr>
            <a:xfrm>
              <a:off x="769765" y="2902715"/>
              <a:ext cx="1691100" cy="511800"/>
            </a:xfrm>
            <a:prstGeom prst="rect">
              <a:avLst/>
            </a:prstGeom>
            <a:noFill/>
            <a:ln>
              <a:noFill/>
            </a:ln>
          </p:spPr>
          <p:txBody>
            <a:bodyPr anchor="t" anchorCtr="0" bIns="60933" lIns="121911" rIns="121911" spcFirstLastPara="1" tIns="60933" wrap="square">
              <a:noAutofit/>
            </a:bodyPr>
            <a:lstStyle/>
            <a:p>
              <a:pPr algn="ctr">
                <a:buClr>
                  <a:srgbClr val="000000"/>
                </a:buClr>
                <a:buSzPts val="1800"/>
              </a:pPr>
              <a:r>
                <a:rPr b="1" lang="en-GB" sz="1600">
                  <a:solidFill>
                    <a:schemeClr val="dk1"/>
                  </a:solidFill>
                  <a:latin typeface="Lato"/>
                  <a:ea typeface="Lato"/>
                  <a:cs typeface="Lato"/>
                  <a:sym typeface="Lato"/>
                </a:rPr>
                <a:t>studies in England recruited participants through the NIHR RDN</a:t>
              </a:r>
              <a:endParaRPr b="1" sz="1600">
                <a:solidFill>
                  <a:schemeClr val="dk1"/>
                </a:solidFill>
                <a:latin typeface="Lato"/>
                <a:ea typeface="Lato"/>
                <a:cs typeface="Lato"/>
                <a:sym typeface="Lato"/>
              </a:endParaRPr>
            </a:p>
          </p:txBody>
        </p:sp>
      </p:grpSp>
      <p:pic>
        <p:nvPicPr>
          <p:cNvPr id="693" name="Google Shape;693;g3ce8dfcae75_1_806"/>
          <p:cNvPicPr preferRelativeResize="0"/>
          <p:nvPr/>
        </p:nvPicPr>
        <p:blipFill rotWithShape="1">
          <a:blip r:embed="rId3">
            <a:alphaModFix/>
          </a:blip>
          <a:srcRect b="20" t="20"/>
          <a:stretch/>
        </p:blipFill>
        <p:spPr>
          <a:xfrm>
            <a:off x="5026722" y="2854473"/>
            <a:ext cx="6631093" cy="5473995"/>
          </a:xfrm>
          <a:prstGeom prst="rect">
            <a:avLst/>
          </a:prstGeom>
          <a:noFill/>
          <a:ln>
            <a:noFill/>
          </a:ln>
        </p:spPr>
      </p:pic>
      <p:sp>
        <p:nvSpPr>
          <p:cNvPr id="694" name="Google Shape;694;g3ce8dfcae75_1_806"/>
          <p:cNvSpPr txBox="1"/>
          <p:nvPr/>
        </p:nvSpPr>
        <p:spPr>
          <a:xfrm>
            <a:off x="7272302" y="3167742"/>
            <a:ext cx="2703467" cy="839467"/>
          </a:xfrm>
          <a:prstGeom prst="rect">
            <a:avLst/>
          </a:prstGeom>
          <a:noFill/>
          <a:ln>
            <a:noFill/>
          </a:ln>
        </p:spPr>
        <p:txBody>
          <a:bodyPr anchor="t" anchorCtr="0" bIns="60933" lIns="121911" rIns="121911" spcFirstLastPara="1" tIns="60933" wrap="square">
            <a:noAutofit/>
          </a:bodyPr>
          <a:lstStyle/>
          <a:p>
            <a:pPr>
              <a:buClr>
                <a:srgbClr val="000000"/>
              </a:buClr>
              <a:buSzPts val="1800"/>
            </a:pPr>
            <a:r>
              <a:rPr b="1" lang="en-GB" sz="6400">
                <a:solidFill>
                  <a:schemeClr val="dk1"/>
                </a:solidFill>
                <a:latin typeface="Lato"/>
                <a:ea typeface="Lato"/>
                <a:cs typeface="Lato"/>
                <a:sym typeface="Lato"/>
              </a:rPr>
              <a:t>223</a:t>
            </a:r>
            <a:endParaRPr b="1" sz="6400">
              <a:solidFill>
                <a:schemeClr val="dk1"/>
              </a:solidFill>
              <a:latin typeface="Lato"/>
              <a:ea typeface="Lato"/>
              <a:cs typeface="Lato"/>
              <a:sym typeface="Lato"/>
            </a:endParaRPr>
          </a:p>
          <a:p>
            <a:pPr>
              <a:buClr>
                <a:srgbClr val="000000"/>
              </a:buClr>
              <a:buSzPts val="1800"/>
            </a:pPr>
            <a:r>
              <a:rPr b="1" lang="en-GB" sz="2133">
                <a:solidFill>
                  <a:srgbClr val="193E72"/>
                </a:solidFill>
                <a:latin typeface="Lato"/>
                <a:ea typeface="Lato"/>
                <a:cs typeface="Lato"/>
                <a:sym typeface="Lato"/>
              </a:rPr>
              <a:t> </a:t>
            </a:r>
            <a:endParaRPr b="1" sz="2133">
              <a:solidFill>
                <a:srgbClr val="193E72"/>
              </a:solidFill>
              <a:latin typeface="Lato"/>
              <a:ea typeface="Lato"/>
              <a:cs typeface="Lato"/>
              <a:sym typeface="Lato"/>
            </a:endParaRPr>
          </a:p>
        </p:txBody>
      </p:sp>
      <p:sp>
        <p:nvSpPr>
          <p:cNvPr id="695" name="Google Shape;695;g3ce8dfcae75_1_806"/>
          <p:cNvSpPr txBox="1"/>
          <p:nvPr/>
        </p:nvSpPr>
        <p:spPr>
          <a:xfrm>
            <a:off x="7115015" y="5558502"/>
            <a:ext cx="2703467" cy="898133"/>
          </a:xfrm>
          <a:prstGeom prst="rect">
            <a:avLst/>
          </a:prstGeom>
          <a:noFill/>
          <a:ln>
            <a:noFill/>
          </a:ln>
        </p:spPr>
        <p:txBody>
          <a:bodyPr anchor="t" anchorCtr="0" bIns="60933" lIns="121911" rIns="121911" spcFirstLastPara="1" tIns="60933" wrap="square">
            <a:noAutofit/>
          </a:bodyPr>
          <a:lstStyle/>
          <a:p>
            <a:pPr>
              <a:buClr>
                <a:srgbClr val="000000"/>
              </a:buClr>
              <a:buSzPts val="1800"/>
            </a:pPr>
            <a:r>
              <a:rPr b="1" lang="en-GB" sz="1600">
                <a:solidFill>
                  <a:srgbClr val="193E72"/>
                </a:solidFill>
                <a:latin typeface="Lato"/>
                <a:ea typeface="Lato"/>
                <a:cs typeface="Lato"/>
                <a:sym typeface="Lato"/>
              </a:rPr>
              <a:t>25% of GP practices recruited participants to NIHR-supported studies</a:t>
            </a:r>
            <a:endParaRPr b="1" sz="1600">
              <a:solidFill>
                <a:srgbClr val="193E72"/>
              </a:solidFill>
              <a:latin typeface="Lato"/>
              <a:ea typeface="Lato"/>
              <a:cs typeface="Lato"/>
              <a:sym typeface="Lato"/>
            </a:endParaRPr>
          </a:p>
        </p:txBody>
      </p:sp>
      <p:grpSp>
        <p:nvGrpSpPr>
          <p:cNvPr id="696" name="Google Shape;696;g3ce8dfcae75_1_806"/>
          <p:cNvGrpSpPr/>
          <p:nvPr/>
        </p:nvGrpSpPr>
        <p:grpSpPr>
          <a:xfrm>
            <a:off x="208616" y="4541639"/>
            <a:ext cx="2846786" cy="3152057"/>
            <a:chOff x="498246" y="3477840"/>
            <a:chExt cx="2131678" cy="2214353"/>
          </a:xfrm>
        </p:grpSpPr>
        <p:sp>
          <p:nvSpPr>
            <p:cNvPr id="697" name="Google Shape;697;g3ce8dfcae75_1_806"/>
            <p:cNvSpPr/>
            <p:nvPr/>
          </p:nvSpPr>
          <p:spPr>
            <a:xfrm>
              <a:off x="978424" y="3477840"/>
              <a:ext cx="1651500" cy="1651500"/>
            </a:xfrm>
            <a:prstGeom prst="ellipse">
              <a:avLst/>
            </a:prstGeom>
            <a:solidFill>
              <a:schemeClr val="lt1"/>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nvGrpSpPr>
            <p:cNvPr id="698" name="Google Shape;698;g3ce8dfcae75_1_806"/>
            <p:cNvGrpSpPr/>
            <p:nvPr/>
          </p:nvGrpSpPr>
          <p:grpSpPr>
            <a:xfrm rot="8042798">
              <a:off x="428926" y="5058412"/>
              <a:ext cx="1109247" cy="277410"/>
              <a:chOff x="2252513" y="4024277"/>
              <a:chExt cx="2193393" cy="799556"/>
            </a:xfrm>
          </p:grpSpPr>
          <p:sp>
            <p:nvSpPr>
              <p:cNvPr id="699" name="Google Shape;699;g3ce8dfcae75_1_806"/>
              <p:cNvSpPr/>
              <p:nvPr/>
            </p:nvSpPr>
            <p:spPr>
              <a:xfrm>
                <a:off x="2252513" y="4024633"/>
                <a:ext cx="1779600" cy="799200"/>
              </a:xfrm>
              <a:prstGeom prst="rect">
                <a:avLst/>
              </a:prstGeom>
              <a:solidFill>
                <a:srgbClr val="193E72"/>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700" name="Google Shape;700;g3ce8dfcae75_1_806"/>
              <p:cNvSpPr/>
              <p:nvPr/>
            </p:nvSpPr>
            <p:spPr>
              <a:xfrm>
                <a:off x="3647606" y="4024277"/>
                <a:ext cx="798300" cy="798300"/>
              </a:xfrm>
              <a:prstGeom prst="ellipse">
                <a:avLst/>
              </a:prstGeom>
              <a:solidFill>
                <a:srgbClr val="193E72"/>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sp>
          <p:nvSpPr>
            <p:cNvPr id="701" name="Google Shape;701;g3ce8dfcae75_1_806"/>
            <p:cNvSpPr/>
            <p:nvPr/>
          </p:nvSpPr>
          <p:spPr>
            <a:xfrm>
              <a:off x="1106956" y="3607908"/>
              <a:ext cx="1391400" cy="1391400"/>
            </a:xfrm>
            <a:prstGeom prst="ellipse">
              <a:avLst/>
            </a:prstGeom>
            <a:solidFill>
              <a:schemeClr val="lt1"/>
            </a:solidFill>
            <a:ln cap="flat" cmpd="sng" w="76200">
              <a:solidFill>
                <a:schemeClr val="dk2"/>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702" name="Google Shape;702;g3ce8dfcae75_1_806"/>
            <p:cNvSpPr txBox="1"/>
            <p:nvPr/>
          </p:nvSpPr>
          <p:spPr>
            <a:xfrm>
              <a:off x="1149236" y="3862445"/>
              <a:ext cx="1303200" cy="453000"/>
            </a:xfrm>
            <a:prstGeom prst="rect">
              <a:avLst/>
            </a:prstGeom>
            <a:noFill/>
            <a:ln>
              <a:noFill/>
            </a:ln>
          </p:spPr>
          <p:txBody>
            <a:bodyPr anchor="t" anchorCtr="0" bIns="60933" lIns="121911" rIns="121911" spcFirstLastPara="1" tIns="60933" wrap="square">
              <a:noAutofit/>
            </a:bodyPr>
            <a:lstStyle/>
            <a:p>
              <a:pPr algn="ctr">
                <a:buClr>
                  <a:srgbClr val="000000"/>
                </a:buClr>
                <a:buSzPts val="1800"/>
              </a:pPr>
              <a:r>
                <a:rPr b="1" lang="en-GB" sz="4267">
                  <a:solidFill>
                    <a:srgbClr val="193E72"/>
                  </a:solidFill>
                  <a:latin typeface="Lato"/>
                  <a:ea typeface="Lato"/>
                  <a:cs typeface="Lato"/>
                  <a:sym typeface="Lato"/>
                </a:rPr>
                <a:t>1,180</a:t>
              </a:r>
              <a:endParaRPr b="1" sz="4800">
                <a:solidFill>
                  <a:srgbClr val="193E72"/>
                </a:solidFill>
                <a:latin typeface="Lato"/>
                <a:ea typeface="Lato"/>
                <a:cs typeface="Lato"/>
                <a:sym typeface="Lato"/>
              </a:endParaRPr>
            </a:p>
          </p:txBody>
        </p:sp>
        <p:sp>
          <p:nvSpPr>
            <p:cNvPr id="703" name="Google Shape;703;g3ce8dfcae75_1_806"/>
            <p:cNvSpPr txBox="1"/>
            <p:nvPr/>
          </p:nvSpPr>
          <p:spPr>
            <a:xfrm>
              <a:off x="1148262" y="4335588"/>
              <a:ext cx="1293300" cy="501900"/>
            </a:xfrm>
            <a:prstGeom prst="rect">
              <a:avLst/>
            </a:prstGeom>
            <a:noFill/>
            <a:ln>
              <a:noFill/>
            </a:ln>
          </p:spPr>
          <p:txBody>
            <a:bodyPr anchor="t" anchorCtr="0" bIns="60933" lIns="121911" rIns="121911" spcFirstLastPara="1" tIns="60933" wrap="square">
              <a:noAutofit/>
            </a:bodyPr>
            <a:lstStyle/>
            <a:p>
              <a:pPr algn="ctr">
                <a:buClr>
                  <a:srgbClr val="000000"/>
                </a:buClr>
                <a:buSzPts val="1800"/>
              </a:pPr>
              <a:r>
                <a:rPr b="1" lang="en-GB" sz="1600">
                  <a:solidFill>
                    <a:schemeClr val="dk1"/>
                  </a:solidFill>
                  <a:latin typeface="Lato"/>
                  <a:ea typeface="Lato"/>
                  <a:cs typeface="Lato"/>
                  <a:sym typeface="Lato"/>
                </a:rPr>
                <a:t>of these were </a:t>
              </a:r>
              <a:br>
                <a:rPr b="1" lang="en-GB" sz="1600">
                  <a:solidFill>
                    <a:schemeClr val="dk1"/>
                  </a:solidFill>
                  <a:latin typeface="Lato"/>
                  <a:ea typeface="Lato"/>
                  <a:cs typeface="Lato"/>
                  <a:sym typeface="Lato"/>
                </a:rPr>
              </a:br>
              <a:r>
                <a:rPr b="1" lang="en-GB" sz="1600">
                  <a:solidFill>
                    <a:schemeClr val="dk1"/>
                  </a:solidFill>
                  <a:latin typeface="Lato"/>
                  <a:ea typeface="Lato"/>
                  <a:cs typeface="Lato"/>
                  <a:sym typeface="Lato"/>
                </a:rPr>
                <a:t>commercial</a:t>
              </a:r>
              <a:endParaRPr b="1" sz="1600">
                <a:solidFill>
                  <a:schemeClr val="dk1"/>
                </a:solidFill>
                <a:latin typeface="Lato"/>
                <a:ea typeface="Lato"/>
                <a:cs typeface="Lato"/>
                <a:sym typeface="Lato"/>
              </a:endParaRPr>
            </a:p>
          </p:txBody>
        </p:sp>
      </p:grpSp>
      <p:sp>
        <p:nvSpPr>
          <p:cNvPr id="704" name="Google Shape;704;g3ce8dfcae75_1_806"/>
          <p:cNvSpPr txBox="1">
            <a:spLocks noGrp="1"/>
          </p:cNvSpPr>
          <p:nvPr>
            <p:ph type="title"/>
          </p:nvPr>
        </p:nvSpPr>
        <p:spPr>
          <a:xfrm>
            <a:off x="1117600" y="486836"/>
            <a:ext cx="14020800" cy="1154133"/>
          </a:xfrm>
          <a:prstGeom prst="rect">
            <a:avLst/>
          </a:prstGeom>
          <a:noFill/>
          <a:ln>
            <a:noFill/>
          </a:ln>
        </p:spPr>
        <p:txBody>
          <a:bodyPr anchor="ctr" anchorCtr="0" bIns="60933" lIns="121911" rIns="121911" rtlCol="0" spcFirstLastPara="1" tIns="60933" vert="horz" wrap="square">
            <a:normAutofit/>
          </a:bodyPr>
          <a:lstStyle/>
          <a:p>
            <a:pPr algn="l">
              <a:lnSpc>
                <a:spcPct val="90000"/>
              </a:lnSpc>
              <a:spcBef>
                <a:spcPts val="0"/>
              </a:spcBef>
              <a:buClr>
                <a:srgbClr val="193E72"/>
              </a:buClr>
              <a:buSzPts val="2400"/>
            </a:pPr>
            <a:r>
              <a:rPr lang="en-GB"/>
              <a:t>Key Statistics 2024-25 </a:t>
            </a:r>
            <a:endParaRPr/>
          </a:p>
        </p:txBody>
      </p:sp>
      <p:sp>
        <p:nvSpPr>
          <p:cNvPr id="705" name="Google Shape;705;g3ce8dfcae75_1_806"/>
          <p:cNvSpPr/>
          <p:nvPr/>
        </p:nvSpPr>
        <p:spPr>
          <a:xfrm>
            <a:off x="11662112" y="304366"/>
            <a:ext cx="345600" cy="297600"/>
          </a:xfrm>
          <a:prstGeom prst="hexagon">
            <a:avLst>
              <a:gd fmla="val 25000" name="adj"/>
              <a:gd fmla="val 115470" name="vf"/>
            </a:avLst>
          </a:prstGeom>
          <a:solidFill>
            <a:srgbClr val="D1D9E2"/>
          </a:solidFill>
          <a:ln>
            <a:noFill/>
          </a:ln>
        </p:spPr>
        <p:txBody>
          <a:bodyPr anchor="ctr" anchorCtr="0" bIns="60933" lIns="121911" rIns="121911" spcFirstLastPara="1" tIns="60933" wrap="square">
            <a:noAutofit/>
          </a:bodyPr>
          <a:lstStyle/>
          <a:p>
            <a:pPr algn="ctr"/>
            <a:r>
              <a:rPr lang="en-GB" sz="2489">
                <a:solidFill>
                  <a:schemeClr val="lt1"/>
                </a:solidFill>
                <a:latin typeface="Arial"/>
                <a:ea typeface="Arial"/>
                <a:cs typeface="Arial"/>
                <a:sym typeface="Arial"/>
              </a:rPr>
              <a:t> </a:t>
            </a:r>
            <a:endParaRPr sz="1956"/>
          </a:p>
        </p:txBody>
      </p:sp>
      <p:sp>
        <p:nvSpPr>
          <p:cNvPr id="706" name="Google Shape;706;g3ce8dfcae75_1_806"/>
          <p:cNvSpPr txBox="1"/>
          <p:nvPr/>
        </p:nvSpPr>
        <p:spPr>
          <a:xfrm>
            <a:off x="7587783" y="4357467"/>
            <a:ext cx="2390933" cy="816533"/>
          </a:xfrm>
          <a:prstGeom prst="rect">
            <a:avLst/>
          </a:prstGeom>
          <a:noFill/>
          <a:ln>
            <a:noFill/>
          </a:ln>
        </p:spPr>
        <p:txBody>
          <a:bodyPr anchor="t" anchorCtr="0" bIns="60933" lIns="121911" rIns="121911" spcFirstLastPara="1" tIns="60933" wrap="square">
            <a:noAutofit/>
          </a:bodyPr>
          <a:lstStyle/>
          <a:p>
            <a:pPr>
              <a:buClr>
                <a:srgbClr val="000000"/>
              </a:buClr>
              <a:buSzPts val="1800"/>
            </a:pPr>
            <a:r>
              <a:rPr b="1" lang="en-GB" sz="1600">
                <a:solidFill>
                  <a:srgbClr val="193E72"/>
                </a:solidFill>
                <a:latin typeface="Lato"/>
                <a:ea typeface="Lato"/>
                <a:cs typeface="Lato"/>
                <a:sym typeface="Lato"/>
              </a:rPr>
              <a:t>NHS Trusts recruited participants into NIHR RDN portfolio studies </a:t>
            </a:r>
            <a:endParaRPr b="1" sz="1600">
              <a:solidFill>
                <a:srgbClr val="193E72"/>
              </a:solidFill>
              <a:latin typeface="Lato"/>
              <a:ea typeface="Lato"/>
              <a:cs typeface="Lato"/>
              <a:sym typeface="Lato"/>
            </a:endParaRPr>
          </a:p>
          <a:p>
            <a:pPr>
              <a:buClr>
                <a:srgbClr val="000000"/>
              </a:buClr>
            </a:pPr>
            <a:r>
              <a:rPr lang="en-GB" sz="3200">
                <a:solidFill>
                  <a:schemeClr val="dk1"/>
                </a:solidFill>
                <a:latin typeface="Lato"/>
                <a:ea typeface="Lato"/>
                <a:cs typeface="Lato"/>
                <a:sym typeface="Lato"/>
              </a:rPr>
              <a:t> </a:t>
            </a:r>
            <a:endParaRPr b="1" sz="6400">
              <a:solidFill>
                <a:schemeClr val="dk1"/>
              </a:solidFill>
              <a:latin typeface="Lato"/>
              <a:ea typeface="Lato"/>
              <a:cs typeface="Lato"/>
              <a:sym typeface="Lato"/>
            </a:endParaRPr>
          </a:p>
        </p:txBody>
      </p:sp>
      <p:sp>
        <p:nvSpPr>
          <p:cNvPr id="707" name="Google Shape;707;g3ce8dfcae75_1_806"/>
          <p:cNvSpPr/>
          <p:nvPr/>
        </p:nvSpPr>
        <p:spPr>
          <a:xfrm>
            <a:off x="10626103" y="2509513"/>
            <a:ext cx="539200" cy="539200"/>
          </a:xfrm>
          <a:prstGeom prst="ellipse">
            <a:avLst/>
          </a:prstGeom>
          <a:solidFill>
            <a:schemeClr val="lt1"/>
          </a:solidFill>
          <a:ln cap="flat" cmpd="sng" w="139700">
            <a:solidFill>
              <a:srgbClr val="C0DFE3"/>
            </a:solidFill>
            <a:prstDash val="solid"/>
            <a:miter lim="800000"/>
            <a:headEnd len="sm" type="none" w="sm"/>
            <a:tailEnd len="sm" type="none" w="sm"/>
          </a:ln>
        </p:spPr>
        <p:txBody>
          <a:bodyPr anchor="ctr" anchorCtr="0" bIns="60933" lIns="121911" rIns="121911" spcFirstLastPara="1" tIns="60933" wrap="square">
            <a:noAutofit/>
          </a:bodyPr>
          <a:lstStyle/>
          <a:p>
            <a:pPr algn="ctr"/>
            <a:r>
              <a:rPr lang="en-GB" sz="2489">
                <a:solidFill>
                  <a:schemeClr val="lt1"/>
                </a:solidFill>
                <a:latin typeface="Arial"/>
                <a:ea typeface="Arial"/>
                <a:cs typeface="Arial"/>
                <a:sym typeface="Arial"/>
              </a:rPr>
              <a:t> </a:t>
            </a:r>
            <a:endParaRPr sz="1956"/>
          </a:p>
        </p:txBody>
      </p:sp>
      <p:sp>
        <p:nvSpPr>
          <p:cNvPr id="708" name="Google Shape;708;g3ce8dfcae75_1_806"/>
          <p:cNvSpPr/>
          <p:nvPr/>
        </p:nvSpPr>
        <p:spPr>
          <a:xfrm>
            <a:off x="10229490" y="1895431"/>
            <a:ext cx="239467" cy="239467"/>
          </a:xfrm>
          <a:prstGeom prst="ellipse">
            <a:avLst/>
          </a:prstGeom>
          <a:solidFill>
            <a:schemeClr val="lt1"/>
          </a:solidFill>
          <a:ln cap="flat" cmpd="sng" w="69850">
            <a:solidFill>
              <a:srgbClr val="FBDFDD"/>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709" name="Google Shape;709;g3ce8dfcae75_1_806"/>
          <p:cNvSpPr/>
          <p:nvPr/>
        </p:nvSpPr>
        <p:spPr>
          <a:xfrm rot="-5400000">
            <a:off x="10556221" y="5200702"/>
            <a:ext cx="627733" cy="789333"/>
          </a:xfrm>
          <a:prstGeom prst="chevron">
            <a:avLst>
              <a:gd fmla="val 50000" name="adj"/>
            </a:avLst>
          </a:prstGeom>
          <a:solidFill>
            <a:srgbClr val="E9F4F5"/>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sp>
        <p:nvSpPr>
          <p:cNvPr id="710" name="Google Shape;710;g3ce8dfcae75_1_806"/>
          <p:cNvSpPr/>
          <p:nvPr/>
        </p:nvSpPr>
        <p:spPr>
          <a:xfrm rot="-5400000">
            <a:off x="10556222" y="5574951"/>
            <a:ext cx="627733" cy="789333"/>
          </a:xfrm>
          <a:prstGeom prst="chevron">
            <a:avLst>
              <a:gd fmla="val 50000" name="adj"/>
            </a:avLst>
          </a:prstGeom>
          <a:solidFill>
            <a:srgbClr val="E9F4F5"/>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grpSp>
        <p:nvGrpSpPr>
          <p:cNvPr id="711" name="Google Shape;711;g3ce8dfcae75_1_806"/>
          <p:cNvGrpSpPr/>
          <p:nvPr/>
        </p:nvGrpSpPr>
        <p:grpSpPr>
          <a:xfrm>
            <a:off x="4748584" y="5907148"/>
            <a:ext cx="789602" cy="1746034"/>
            <a:chOff x="6046238" y="3321321"/>
            <a:chExt cx="592201" cy="1309526"/>
          </a:xfrm>
        </p:grpSpPr>
        <p:sp>
          <p:nvSpPr>
            <p:cNvPr id="712" name="Google Shape;712;g3ce8dfcae75_1_806"/>
            <p:cNvSpPr/>
            <p:nvPr/>
          </p:nvSpPr>
          <p:spPr>
            <a:xfrm rot="-5400000">
              <a:off x="6106988" y="3818711"/>
              <a:ext cx="470700" cy="592200"/>
            </a:xfrm>
            <a:prstGeom prst="chevron">
              <a:avLst>
                <a:gd fmla="val 50000" name="adj"/>
              </a:avLst>
            </a:prstGeom>
            <a:solidFill>
              <a:srgbClr val="F8DFDF"/>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sp>
          <p:nvSpPr>
            <p:cNvPr id="713" name="Google Shape;713;g3ce8dfcae75_1_806"/>
            <p:cNvSpPr/>
            <p:nvPr/>
          </p:nvSpPr>
          <p:spPr>
            <a:xfrm rot="-5400000">
              <a:off x="6106989" y="4099397"/>
              <a:ext cx="470700" cy="592200"/>
            </a:xfrm>
            <a:prstGeom prst="chevron">
              <a:avLst>
                <a:gd fmla="val 50000" name="adj"/>
              </a:avLst>
            </a:prstGeom>
            <a:solidFill>
              <a:srgbClr val="F8DFDF"/>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sp>
          <p:nvSpPr>
            <p:cNvPr id="714" name="Google Shape;714;g3ce8dfcae75_1_806"/>
            <p:cNvSpPr/>
            <p:nvPr/>
          </p:nvSpPr>
          <p:spPr>
            <a:xfrm rot="-5400000">
              <a:off x="6106988" y="3260571"/>
              <a:ext cx="470700" cy="592200"/>
            </a:xfrm>
            <a:prstGeom prst="chevron">
              <a:avLst>
                <a:gd fmla="val 50000" name="adj"/>
              </a:avLst>
            </a:prstGeom>
            <a:solidFill>
              <a:srgbClr val="F8DFDF"/>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sp>
          <p:nvSpPr>
            <p:cNvPr id="715" name="Google Shape;715;g3ce8dfcae75_1_806"/>
            <p:cNvSpPr/>
            <p:nvPr/>
          </p:nvSpPr>
          <p:spPr>
            <a:xfrm rot="-5400000">
              <a:off x="6106989" y="3541257"/>
              <a:ext cx="470700" cy="592200"/>
            </a:xfrm>
            <a:prstGeom prst="chevron">
              <a:avLst>
                <a:gd fmla="val 50000" name="adj"/>
              </a:avLst>
            </a:prstGeom>
            <a:solidFill>
              <a:srgbClr val="F8DFDF"/>
            </a:solidFill>
            <a:ln cap="flat" cmpd="sng" w="12700">
              <a:solidFill>
                <a:schemeClr val="lt1"/>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dk1"/>
                </a:solidFill>
                <a:latin typeface="Arial"/>
                <a:ea typeface="Arial"/>
                <a:cs typeface="Arial"/>
                <a:sym typeface="Arial"/>
              </a:endParaRPr>
            </a:p>
          </p:txBody>
        </p:sp>
      </p:grpSp>
      <p:sp>
        <p:nvSpPr>
          <p:cNvPr id="716" name="Google Shape;716;g3ce8dfcae75_1_806"/>
          <p:cNvSpPr/>
          <p:nvPr/>
        </p:nvSpPr>
        <p:spPr>
          <a:xfrm>
            <a:off x="2801255" y="7191598"/>
            <a:ext cx="539200" cy="539200"/>
          </a:xfrm>
          <a:prstGeom prst="ellipse">
            <a:avLst/>
          </a:prstGeom>
          <a:solidFill>
            <a:schemeClr val="lt1"/>
          </a:solidFill>
          <a:ln cap="flat" cmpd="sng" w="73025">
            <a:solidFill>
              <a:srgbClr val="C0DFE3"/>
            </a:solidFill>
            <a:prstDash val="solid"/>
            <a:miter lim="800000"/>
            <a:headEnd len="sm" type="none" w="sm"/>
            <a:tailEnd len="sm" type="none" w="sm"/>
          </a:ln>
        </p:spPr>
        <p:txBody>
          <a:bodyPr anchor="ctr" anchorCtr="0" bIns="60933" lIns="121911" rIns="121911" spcFirstLastPara="1" tIns="60933" wrap="square">
            <a:noAutofit/>
          </a:bodyPr>
          <a:lstStyle/>
          <a:p>
            <a:pPr algn="ctr"/>
            <a:r>
              <a:rPr lang="en-GB" sz="2489">
                <a:solidFill>
                  <a:schemeClr val="lt1"/>
                </a:solidFill>
                <a:latin typeface="Arial"/>
                <a:ea typeface="Arial"/>
                <a:cs typeface="Arial"/>
                <a:sym typeface="Arial"/>
              </a:rPr>
              <a:t> </a:t>
            </a:r>
            <a:endParaRPr sz="1956"/>
          </a:p>
        </p:txBody>
      </p:sp>
      <p:sp>
        <p:nvSpPr>
          <p:cNvPr id="717" name="Google Shape;717;g3ce8dfcae75_1_806"/>
          <p:cNvSpPr/>
          <p:nvPr/>
        </p:nvSpPr>
        <p:spPr>
          <a:xfrm>
            <a:off x="2951179" y="7332119"/>
            <a:ext cx="239467" cy="239467"/>
          </a:xfrm>
          <a:prstGeom prst="ellipse">
            <a:avLst/>
          </a:prstGeom>
          <a:solidFill>
            <a:schemeClr val="lt1"/>
          </a:solidFill>
          <a:ln cap="flat" cmpd="sng" w="69850">
            <a:solidFill>
              <a:srgbClr val="D5E9EC"/>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718" name="Google Shape;718;g3ce8dfcae75_1_806"/>
          <p:cNvSpPr/>
          <p:nvPr/>
        </p:nvSpPr>
        <p:spPr>
          <a:xfrm>
            <a:off x="5009312" y="1776430"/>
            <a:ext cx="1000533" cy="1000533"/>
          </a:xfrm>
          <a:prstGeom prst="ellipse">
            <a:avLst/>
          </a:prstGeom>
          <a:solidFill>
            <a:schemeClr val="lt1"/>
          </a:solidFill>
          <a:ln cap="flat" cmpd="sng" w="73025">
            <a:solidFill>
              <a:srgbClr val="D9DAE7"/>
            </a:solidFill>
            <a:prstDash val="solid"/>
            <a:miter lim="800000"/>
            <a:headEnd len="sm" type="none" w="sm"/>
            <a:tailEnd len="sm" type="none" w="sm"/>
          </a:ln>
        </p:spPr>
        <p:txBody>
          <a:bodyPr anchor="ctr" anchorCtr="0" bIns="60933" lIns="121911" rIns="121911" spcFirstLastPara="1" tIns="60933" wrap="square">
            <a:noAutofit/>
          </a:bodyPr>
          <a:lstStyle/>
          <a:p>
            <a:pPr algn="ctr"/>
            <a:r>
              <a:rPr lang="en-GB" sz="2489">
                <a:solidFill>
                  <a:schemeClr val="lt1"/>
                </a:solidFill>
                <a:latin typeface="Arial"/>
                <a:ea typeface="Arial"/>
                <a:cs typeface="Arial"/>
                <a:sym typeface="Arial"/>
              </a:rPr>
              <a:t> </a:t>
            </a:r>
            <a:endParaRPr sz="1956"/>
          </a:p>
        </p:txBody>
      </p:sp>
      <p:sp>
        <p:nvSpPr>
          <p:cNvPr id="719" name="Google Shape;719;g3ce8dfcae75_1_806"/>
          <p:cNvSpPr/>
          <p:nvPr/>
        </p:nvSpPr>
        <p:spPr>
          <a:xfrm>
            <a:off x="5189461" y="1947449"/>
            <a:ext cx="631467" cy="631467"/>
          </a:xfrm>
          <a:prstGeom prst="ellipse">
            <a:avLst/>
          </a:prstGeom>
          <a:solidFill>
            <a:schemeClr val="lt1"/>
          </a:solidFill>
          <a:ln cap="flat" cmpd="sng" w="69850">
            <a:solidFill>
              <a:srgbClr val="D5E9EC"/>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720" name="Google Shape;720;g3ce8dfcae75_1_806"/>
          <p:cNvSpPr/>
          <p:nvPr/>
        </p:nvSpPr>
        <p:spPr>
          <a:xfrm>
            <a:off x="6465314" y="2324560"/>
            <a:ext cx="239467" cy="239467"/>
          </a:xfrm>
          <a:prstGeom prst="ellipse">
            <a:avLst/>
          </a:prstGeom>
          <a:solidFill>
            <a:schemeClr val="lt1"/>
          </a:solidFill>
          <a:ln cap="flat" cmpd="sng" w="69850">
            <a:solidFill>
              <a:srgbClr val="FBDFDD"/>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721" name="Google Shape;721;g3ce8dfcae75_1_806"/>
          <p:cNvSpPr/>
          <p:nvPr/>
        </p:nvSpPr>
        <p:spPr>
          <a:xfrm>
            <a:off x="7097211" y="6841093"/>
            <a:ext cx="3521600" cy="492267"/>
          </a:xfrm>
          <a:prstGeom prst="rect">
            <a:avLst/>
          </a:prstGeom>
          <a:noFill/>
          <a:ln>
            <a:noFill/>
          </a:ln>
        </p:spPr>
        <p:txBody>
          <a:bodyPr anchor="t" anchorCtr="0" bIns="60933" lIns="121911" rIns="121911" spcFirstLastPara="1" tIns="60933" wrap="square">
            <a:noAutofit/>
          </a:bodyPr>
          <a:lstStyle/>
          <a:p>
            <a:r>
              <a:rPr b="1" lang="en-GB" sz="1600">
                <a:solidFill>
                  <a:schemeClr val="dk1"/>
                </a:solidFill>
                <a:latin typeface="Lato"/>
                <a:ea typeface="Lato"/>
                <a:cs typeface="Lato"/>
                <a:sym typeface="Lato"/>
              </a:rPr>
              <a:t>340 care homes recruited participants to RDN supported studies</a:t>
            </a:r>
            <a:endParaRPr b="1" sz="1067"/>
          </a:p>
        </p:txBody>
      </p:sp>
      <p:sp>
        <p:nvSpPr>
          <p:cNvPr id="722" name="Google Shape;722;g3ce8dfcae75_1_806"/>
          <p:cNvSpPr/>
          <p:nvPr/>
        </p:nvSpPr>
        <p:spPr>
          <a:xfrm>
            <a:off x="-3615458" y="2446019"/>
            <a:ext cx="246400" cy="985067"/>
          </a:xfrm>
          <a:prstGeom prst="rect">
            <a:avLst/>
          </a:prstGeom>
          <a:noFill/>
          <a:ln>
            <a:noFill/>
          </a:ln>
        </p:spPr>
        <p:txBody>
          <a:bodyPr anchor="ctr" anchorCtr="0" bIns="60933" lIns="121911" rIns="121911" spcFirstLastPara="1" tIns="60933" wrap="square">
            <a:noAutofit/>
          </a:bodyPr>
          <a:lstStyle/>
          <a:p>
            <a:pPr>
              <a:buClr>
                <a:schemeClr val="dk1"/>
              </a:buClr>
              <a:buSzPts val="900"/>
            </a:pPr>
            <a:endParaRPr sz="1600">
              <a:solidFill>
                <a:srgbClr val="000000"/>
              </a:solidFill>
              <a:latin typeface="Lato"/>
              <a:ea typeface="Lato"/>
              <a:cs typeface="Lato"/>
              <a:sym typeface="Lato"/>
            </a:endParaRPr>
          </a:p>
          <a:p>
            <a:pPr>
              <a:buClr>
                <a:schemeClr val="dk1"/>
              </a:buClr>
              <a:buSzPts val="900"/>
            </a:pPr>
            <a:endParaRPr sz="1600">
              <a:solidFill>
                <a:srgbClr val="000000"/>
              </a:solidFill>
              <a:latin typeface="Lato"/>
              <a:ea typeface="Lato"/>
              <a:cs typeface="Lato"/>
              <a:sym typeface="Lato"/>
            </a:endParaRPr>
          </a:p>
          <a:p>
            <a:pPr>
              <a:buClr>
                <a:schemeClr val="dk1"/>
              </a:buClr>
              <a:buSzPts val="1400"/>
            </a:pPr>
            <a:endParaRPr sz="2489">
              <a:solidFill>
                <a:schemeClr val="dk1"/>
              </a:solidFill>
              <a:latin typeface="Arial"/>
              <a:ea typeface="Arial"/>
              <a:cs typeface="Arial"/>
              <a:sym typeface="Arial"/>
            </a:endParaRPr>
          </a:p>
        </p:txBody>
      </p:sp>
      <p:sp>
        <p:nvSpPr>
          <p:cNvPr id="723" name="Google Shape;723;g3ce8dfcae75_1_806"/>
          <p:cNvSpPr/>
          <p:nvPr/>
        </p:nvSpPr>
        <p:spPr>
          <a:xfrm>
            <a:off x="12169022" y="4058844"/>
            <a:ext cx="2490667" cy="2919467"/>
          </a:xfrm>
          <a:prstGeom prst="rect">
            <a:avLst/>
          </a:prstGeom>
          <a:noFill/>
          <a:ln>
            <a:noFill/>
          </a:ln>
        </p:spPr>
        <p:txBody>
          <a:bodyPr anchor="ctr" anchorCtr="0" bIns="60933" lIns="121911" rIns="121911" spcFirstLastPara="1" tIns="60933" wrap="square">
            <a:noAutofit/>
          </a:bodyPr>
          <a:lstStyle/>
          <a:p>
            <a:pPr>
              <a:buClr>
                <a:schemeClr val="dk1"/>
              </a:buClr>
              <a:buSzPts val="1500"/>
            </a:pPr>
            <a:r>
              <a:rPr b="1" lang="en-GB" sz="2667">
                <a:solidFill>
                  <a:schemeClr val="dk1"/>
                </a:solidFill>
                <a:latin typeface="Lato"/>
                <a:ea typeface="Lato"/>
                <a:cs typeface="Lato"/>
                <a:sym typeface="Lato"/>
              </a:rPr>
              <a:t>32,268 </a:t>
            </a:r>
            <a:r>
              <a:rPr b="1" lang="en-GB" sz="1600">
                <a:solidFill>
                  <a:schemeClr val="dk1"/>
                </a:solidFill>
                <a:latin typeface="Lato"/>
                <a:ea typeface="Lato"/>
                <a:cs typeface="Lato"/>
                <a:sym typeface="Lato"/>
              </a:rPr>
              <a:t>research participants completed the NIHR RDN’s Participant Research Experience Survey</a:t>
            </a:r>
            <a:endParaRPr b="1" sz="1600">
              <a:solidFill>
                <a:schemeClr val="dk1"/>
              </a:solidFill>
              <a:latin typeface="Lato"/>
              <a:ea typeface="Lato"/>
              <a:cs typeface="Lato"/>
              <a:sym typeface="Lato"/>
            </a:endParaRPr>
          </a:p>
        </p:txBody>
      </p:sp>
      <p:pic>
        <p:nvPicPr>
          <p:cNvPr id="724" name="Google Shape;724;g3ce8dfcae75_1_806"/>
          <p:cNvPicPr preferRelativeResize="0"/>
          <p:nvPr/>
        </p:nvPicPr>
        <p:blipFill rotWithShape="1">
          <a:blip r:embed="rId4">
            <a:alphaModFix/>
          </a:blip>
          <a:srcRect r="68" t="16"/>
          <a:stretch/>
        </p:blipFill>
        <p:spPr>
          <a:xfrm>
            <a:off x="10807490" y="2445979"/>
            <a:ext cx="4487467" cy="6698539"/>
          </a:xfrm>
          <a:prstGeom prst="rect">
            <a:avLst/>
          </a:prstGeom>
          <a:noFill/>
          <a:ln>
            <a:noFill/>
          </a:ln>
        </p:spPr>
      </p:pic>
      <p:sp>
        <p:nvSpPr>
          <p:cNvPr id="725" name="Google Shape;725;g3ce8dfcae75_1_806"/>
          <p:cNvSpPr/>
          <p:nvPr/>
        </p:nvSpPr>
        <p:spPr>
          <a:xfrm>
            <a:off x="11466178" y="981556"/>
            <a:ext cx="4348800" cy="1493333"/>
          </a:xfrm>
          <a:prstGeom prst="rect">
            <a:avLst/>
          </a:prstGeom>
          <a:noFill/>
          <a:ln>
            <a:noFill/>
          </a:ln>
        </p:spPr>
        <p:txBody>
          <a:bodyPr anchor="t" anchorCtr="0" bIns="60933" lIns="121911" rIns="121911" spcFirstLastPara="1" tIns="60933" wrap="square">
            <a:noAutofit/>
          </a:bodyPr>
          <a:lstStyle/>
          <a:p>
            <a:r>
              <a:rPr b="1" lang="en-GB" sz="3200">
                <a:solidFill>
                  <a:srgbClr val="193E72"/>
                </a:solidFill>
                <a:latin typeface="Lato"/>
                <a:ea typeface="Lato"/>
                <a:cs typeface="Lato"/>
                <a:sym typeface="Lato"/>
              </a:rPr>
              <a:t>108,415 </a:t>
            </a:r>
            <a:r>
              <a:rPr b="1" lang="en-GB" sz="1778">
                <a:solidFill>
                  <a:srgbClr val="193E72"/>
                </a:solidFill>
                <a:latin typeface="Lato"/>
                <a:ea typeface="Lato"/>
                <a:cs typeface="Lato"/>
                <a:sym typeface="Lato"/>
              </a:rPr>
              <a:t>participants in England recruited to RDN-supported research via GP practices</a:t>
            </a:r>
            <a:endParaRPr b="1" sz="1778">
              <a:solidFill>
                <a:srgbClr val="193E72"/>
              </a:solidFill>
              <a:latin typeface="Arial"/>
              <a:ea typeface="Arial"/>
              <a:cs typeface="Arial"/>
              <a:sym typeface="Arial"/>
            </a:endParaRPr>
          </a:p>
        </p:txBody>
      </p:sp>
      <p:grpSp>
        <p:nvGrpSpPr>
          <p:cNvPr id="726" name="Google Shape;726;g3ce8dfcae75_1_806"/>
          <p:cNvGrpSpPr/>
          <p:nvPr/>
        </p:nvGrpSpPr>
        <p:grpSpPr>
          <a:xfrm>
            <a:off x="4310757" y="4990013"/>
            <a:ext cx="1895820" cy="1116878"/>
            <a:chOff x="1148257" y="3862445"/>
            <a:chExt cx="1966800" cy="1088435"/>
          </a:xfrm>
        </p:grpSpPr>
        <p:sp>
          <p:nvSpPr>
            <p:cNvPr id="727" name="Google Shape;727;g3ce8dfcae75_1_806"/>
            <p:cNvSpPr txBox="1"/>
            <p:nvPr/>
          </p:nvSpPr>
          <p:spPr>
            <a:xfrm>
              <a:off x="1149236" y="3862445"/>
              <a:ext cx="1303200" cy="453000"/>
            </a:xfrm>
            <a:prstGeom prst="rect">
              <a:avLst/>
            </a:prstGeom>
            <a:noFill/>
            <a:ln>
              <a:noFill/>
            </a:ln>
          </p:spPr>
          <p:txBody>
            <a:bodyPr anchor="t" anchorCtr="0" bIns="60933" lIns="121911" rIns="121911" spcFirstLastPara="1" tIns="60933" wrap="square">
              <a:noAutofit/>
            </a:bodyPr>
            <a:lstStyle/>
            <a:p>
              <a:pPr algn="ctr">
                <a:buClr>
                  <a:srgbClr val="000000"/>
                </a:buClr>
                <a:buSzPts val="1800"/>
              </a:pPr>
              <a:endParaRPr b="1" sz="4800">
                <a:solidFill>
                  <a:schemeClr val="accent2"/>
                </a:solidFill>
                <a:latin typeface="Lato"/>
                <a:ea typeface="Lato"/>
                <a:cs typeface="Lato"/>
                <a:sym typeface="Lato"/>
              </a:endParaRPr>
            </a:p>
          </p:txBody>
        </p:sp>
        <p:sp>
          <p:nvSpPr>
            <p:cNvPr id="728" name="Google Shape;728;g3ce8dfcae75_1_806"/>
            <p:cNvSpPr txBox="1"/>
            <p:nvPr/>
          </p:nvSpPr>
          <p:spPr>
            <a:xfrm>
              <a:off x="1148257" y="4335580"/>
              <a:ext cx="1966800" cy="615300"/>
            </a:xfrm>
            <a:prstGeom prst="rect">
              <a:avLst/>
            </a:prstGeom>
            <a:noFill/>
            <a:ln>
              <a:noFill/>
            </a:ln>
          </p:spPr>
          <p:txBody>
            <a:bodyPr anchor="t" anchorCtr="0" bIns="60933" lIns="121911" rIns="121911" spcFirstLastPara="1" tIns="60933" wrap="square">
              <a:noAutofit/>
            </a:bodyPr>
            <a:lstStyle/>
            <a:p>
              <a:pPr algn="ctr">
                <a:buClr>
                  <a:srgbClr val="000000"/>
                </a:buClr>
                <a:buSzPts val="1800"/>
              </a:pPr>
              <a:endParaRPr b="1" sz="1600">
                <a:solidFill>
                  <a:schemeClr val="dk1"/>
                </a:solidFill>
                <a:latin typeface="Lato"/>
                <a:ea typeface="Lato"/>
                <a:cs typeface="Lato"/>
                <a:sym typeface="Lato"/>
              </a:endParaRPr>
            </a:p>
          </p:txBody>
        </p:sp>
      </p:grpSp>
      <p:grpSp>
        <p:nvGrpSpPr>
          <p:cNvPr id="729" name="Google Shape;729;g3ce8dfcae75_1_806"/>
          <p:cNvGrpSpPr/>
          <p:nvPr/>
        </p:nvGrpSpPr>
        <p:grpSpPr>
          <a:xfrm>
            <a:off x="2511511" y="4677620"/>
            <a:ext cx="3035509" cy="3152057"/>
            <a:chOff x="498246" y="3477840"/>
            <a:chExt cx="2131678" cy="2214353"/>
          </a:xfrm>
        </p:grpSpPr>
        <p:sp>
          <p:nvSpPr>
            <p:cNvPr id="730" name="Google Shape;730;g3ce8dfcae75_1_806"/>
            <p:cNvSpPr/>
            <p:nvPr/>
          </p:nvSpPr>
          <p:spPr>
            <a:xfrm>
              <a:off x="978424" y="3477840"/>
              <a:ext cx="1651500" cy="1651500"/>
            </a:xfrm>
            <a:prstGeom prst="ellipse">
              <a:avLst/>
            </a:prstGeom>
            <a:solidFill>
              <a:schemeClr val="lt1"/>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nvGrpSpPr>
            <p:cNvPr id="731" name="Google Shape;731;g3ce8dfcae75_1_806"/>
            <p:cNvGrpSpPr/>
            <p:nvPr/>
          </p:nvGrpSpPr>
          <p:grpSpPr>
            <a:xfrm rot="8042798">
              <a:off x="428926" y="5058412"/>
              <a:ext cx="1109247" cy="277410"/>
              <a:chOff x="2252513" y="4024277"/>
              <a:chExt cx="2193393" cy="799556"/>
            </a:xfrm>
          </p:grpSpPr>
          <p:sp>
            <p:nvSpPr>
              <p:cNvPr id="732" name="Google Shape;732;g3ce8dfcae75_1_806"/>
              <p:cNvSpPr/>
              <p:nvPr/>
            </p:nvSpPr>
            <p:spPr>
              <a:xfrm>
                <a:off x="2252513" y="4024633"/>
                <a:ext cx="1779600" cy="799200"/>
              </a:xfrm>
              <a:prstGeom prst="rect">
                <a:avLst/>
              </a:prstGeom>
              <a:solidFill>
                <a:srgbClr val="193E72"/>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733" name="Google Shape;733;g3ce8dfcae75_1_806"/>
              <p:cNvSpPr/>
              <p:nvPr/>
            </p:nvSpPr>
            <p:spPr>
              <a:xfrm>
                <a:off x="3647606" y="4024277"/>
                <a:ext cx="798300" cy="798300"/>
              </a:xfrm>
              <a:prstGeom prst="ellipse">
                <a:avLst/>
              </a:prstGeom>
              <a:solidFill>
                <a:srgbClr val="193E72"/>
              </a:solidFill>
              <a:ln>
                <a:noFill/>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grpSp>
        <p:sp>
          <p:nvSpPr>
            <p:cNvPr id="734" name="Google Shape;734;g3ce8dfcae75_1_806"/>
            <p:cNvSpPr/>
            <p:nvPr/>
          </p:nvSpPr>
          <p:spPr>
            <a:xfrm>
              <a:off x="1106956" y="3607908"/>
              <a:ext cx="1391400" cy="1391400"/>
            </a:xfrm>
            <a:prstGeom prst="ellipse">
              <a:avLst/>
            </a:prstGeom>
            <a:solidFill>
              <a:schemeClr val="lt1"/>
            </a:solidFill>
            <a:ln cap="flat" cmpd="sng" w="76200">
              <a:solidFill>
                <a:schemeClr val="dk2"/>
              </a:solidFill>
              <a:prstDash val="solid"/>
              <a:miter lim="800000"/>
              <a:headEnd len="sm" type="none" w="sm"/>
              <a:tailEnd len="sm" type="none" w="sm"/>
            </a:ln>
          </p:spPr>
          <p:txBody>
            <a:bodyPr anchor="ctr" anchorCtr="0" bIns="60933" lIns="121911" rIns="121911" spcFirstLastPara="1" tIns="60933" wrap="square">
              <a:noAutofit/>
            </a:bodyPr>
            <a:lstStyle/>
            <a:p>
              <a:pPr algn="ctr"/>
              <a:endParaRPr sz="2489">
                <a:solidFill>
                  <a:schemeClr val="lt1"/>
                </a:solidFill>
                <a:latin typeface="Arial"/>
                <a:ea typeface="Arial"/>
                <a:cs typeface="Arial"/>
                <a:sym typeface="Arial"/>
              </a:endParaRPr>
            </a:p>
          </p:txBody>
        </p:sp>
        <p:sp>
          <p:nvSpPr>
            <p:cNvPr id="735" name="Google Shape;735;g3ce8dfcae75_1_806"/>
            <p:cNvSpPr txBox="1"/>
            <p:nvPr/>
          </p:nvSpPr>
          <p:spPr>
            <a:xfrm>
              <a:off x="1149236" y="3752467"/>
              <a:ext cx="1303200" cy="453000"/>
            </a:xfrm>
            <a:prstGeom prst="rect">
              <a:avLst/>
            </a:prstGeom>
            <a:noFill/>
            <a:ln>
              <a:noFill/>
            </a:ln>
          </p:spPr>
          <p:txBody>
            <a:bodyPr anchor="t" anchorCtr="0" bIns="60933" lIns="121911" rIns="121911" spcFirstLastPara="1" tIns="60933" wrap="square">
              <a:noAutofit/>
            </a:bodyPr>
            <a:lstStyle/>
            <a:p>
              <a:pPr algn="ctr">
                <a:buClr>
                  <a:srgbClr val="000000"/>
                </a:buClr>
                <a:buSzPts val="1800"/>
              </a:pPr>
              <a:r>
                <a:rPr b="1" lang="en-GB" sz="4089">
                  <a:solidFill>
                    <a:srgbClr val="193E72"/>
                  </a:solidFill>
                  <a:latin typeface="Lato"/>
                  <a:ea typeface="Lato"/>
                  <a:cs typeface="Lato"/>
                  <a:sym typeface="Lato"/>
                </a:rPr>
                <a:t>3,381</a:t>
              </a:r>
              <a:r>
                <a:rPr b="1" lang="en-GB" sz="4267">
                  <a:solidFill>
                    <a:srgbClr val="193E72"/>
                  </a:solidFill>
                  <a:latin typeface="Lato"/>
                  <a:ea typeface="Lato"/>
                  <a:cs typeface="Lato"/>
                  <a:sym typeface="Lato"/>
                </a:rPr>
                <a:t> </a:t>
              </a:r>
              <a:endParaRPr b="1" sz="4800">
                <a:solidFill>
                  <a:srgbClr val="193E72"/>
                </a:solidFill>
                <a:latin typeface="Lato"/>
                <a:ea typeface="Lato"/>
                <a:cs typeface="Lato"/>
                <a:sym typeface="Lato"/>
              </a:endParaRPr>
            </a:p>
          </p:txBody>
        </p:sp>
        <p:sp>
          <p:nvSpPr>
            <p:cNvPr id="736" name="Google Shape;736;g3ce8dfcae75_1_806"/>
            <p:cNvSpPr txBox="1"/>
            <p:nvPr/>
          </p:nvSpPr>
          <p:spPr>
            <a:xfrm>
              <a:off x="1148262" y="4236245"/>
              <a:ext cx="1293300" cy="501900"/>
            </a:xfrm>
            <a:prstGeom prst="rect">
              <a:avLst/>
            </a:prstGeom>
            <a:noFill/>
            <a:ln>
              <a:noFill/>
            </a:ln>
          </p:spPr>
          <p:txBody>
            <a:bodyPr anchor="t" anchorCtr="0" bIns="60933" lIns="121911" rIns="121911" spcFirstLastPara="1" tIns="60933" wrap="square">
              <a:noAutofit/>
            </a:bodyPr>
            <a:lstStyle/>
            <a:p>
              <a:pPr algn="ctr">
                <a:buClr>
                  <a:srgbClr val="000000"/>
                </a:buClr>
                <a:buSzPts val="1800"/>
              </a:pPr>
              <a:r>
                <a:rPr b="1" lang="en-GB" sz="1600">
                  <a:solidFill>
                    <a:schemeClr val="dk1"/>
                  </a:solidFill>
                  <a:latin typeface="Lato"/>
                  <a:ea typeface="Lato"/>
                  <a:cs typeface="Lato"/>
                  <a:sym typeface="Lato"/>
                </a:rPr>
                <a:t>of these were </a:t>
              </a:r>
              <a:br>
                <a:rPr b="1" lang="en-GB" sz="1600">
                  <a:solidFill>
                    <a:schemeClr val="dk1"/>
                  </a:solidFill>
                  <a:latin typeface="Lato"/>
                  <a:ea typeface="Lato"/>
                  <a:cs typeface="Lato"/>
                  <a:sym typeface="Lato"/>
                </a:rPr>
              </a:br>
              <a:r>
                <a:rPr b="1" lang="en-GB" sz="1600">
                  <a:solidFill>
                    <a:schemeClr val="dk1"/>
                  </a:solidFill>
                  <a:latin typeface="Lato"/>
                  <a:ea typeface="Lato"/>
                  <a:cs typeface="Lato"/>
                  <a:sym typeface="Lato"/>
                </a:rPr>
                <a:t>non-commercial</a:t>
              </a:r>
              <a:endParaRPr b="1" sz="1600">
                <a:solidFill>
                  <a:schemeClr val="dk1"/>
                </a:solidFill>
                <a:latin typeface="Lato"/>
                <a:ea typeface="Lato"/>
                <a:cs typeface="Lato"/>
                <a:sym typeface="Lato"/>
              </a:endParaRPr>
            </a:p>
          </p:txBody>
        </p:sp>
      </p:grpSp>
      <p:sp>
        <p:nvSpPr>
          <p:cNvPr id="737" name="Google Shape;737;g3ce8dfcae75_1_806"/>
          <p:cNvSpPr/>
          <p:nvPr/>
        </p:nvSpPr>
        <p:spPr>
          <a:xfrm>
            <a:off x="11221378" y="840711"/>
            <a:ext cx="4838400" cy="1668800"/>
          </a:xfrm>
          <a:prstGeom prst="rect">
            <a:avLst/>
          </a:prstGeom>
          <a:noFill/>
          <a:ln cap="flat" cmpd="sng" w="38100">
            <a:solidFill>
              <a:srgbClr val="EE4B4B"/>
            </a:solidFill>
            <a:prstDash val="solid"/>
            <a:round/>
            <a:headEnd len="sm" type="none" w="sm"/>
            <a:tailEnd len="sm" type="none" w="sm"/>
          </a:ln>
        </p:spPr>
        <p:txBody>
          <a:bodyPr anchor="t" anchorCtr="0" bIns="60933" lIns="121911" rIns="121911" spcFirstLastPara="1" tIns="60933" wrap="square">
            <a:noAutofit/>
          </a:bodyPr>
          <a:lstStyle/>
          <a:p>
            <a:endParaRPr b="1" sz="1956">
              <a:solidFill>
                <a:srgbClr val="193E72"/>
              </a:solidFill>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g3ce863ccd91_0_175"/>
          <p:cNvSpPr txBox="1">
            <a:spLocks noGrp="1"/>
          </p:cNvSpPr>
          <p:nvPr>
            <p:ph type="ctrTitle"/>
          </p:nvPr>
        </p:nvSpPr>
        <p:spPr>
          <a:xfrm>
            <a:off x="2645600" y="1459955"/>
            <a:ext cx="10964800" cy="1695467"/>
          </a:xfrm>
          <a:prstGeom prst="rect">
            <a:avLst/>
          </a:prstGeom>
          <a:noFill/>
          <a:ln>
            <a:noFill/>
          </a:ln>
        </p:spPr>
        <p:txBody>
          <a:bodyPr spcFirstLastPara="1" vert="horz" wrap="square" lIns="121911" tIns="60933" rIns="121911" bIns="60933" rtlCol="0" anchor="b" anchorCtr="0">
            <a:noAutofit/>
          </a:bodyPr>
          <a:lstStyle/>
          <a:p>
            <a:r>
              <a:rPr lang="en-GB" sz="6400"/>
              <a:t>Thank you for listening!</a:t>
            </a:r>
            <a:endParaRPr/>
          </a:p>
        </p:txBody>
      </p:sp>
      <p:sp>
        <p:nvSpPr>
          <p:cNvPr id="743" name="Google Shape;743;g3ce863ccd91_0_175"/>
          <p:cNvSpPr txBox="1">
            <a:spLocks noGrp="1"/>
          </p:cNvSpPr>
          <p:nvPr>
            <p:ph type="subTitle" idx="1"/>
          </p:nvPr>
        </p:nvSpPr>
        <p:spPr>
          <a:xfrm>
            <a:off x="2645600" y="6814526"/>
            <a:ext cx="12192000" cy="1695467"/>
          </a:xfrm>
          <a:prstGeom prst="rect">
            <a:avLst/>
          </a:prstGeom>
          <a:noFill/>
          <a:ln>
            <a:noFill/>
          </a:ln>
        </p:spPr>
        <p:txBody>
          <a:bodyPr spcFirstLastPara="1" vert="horz" wrap="square" lIns="121911" tIns="60933" rIns="121911" bIns="60933" rtlCol="0" anchor="t" anchorCtr="0">
            <a:noAutofit/>
          </a:bodyPr>
          <a:lstStyle/>
          <a:p>
            <a:pPr marL="812810" indent="-609608"/>
            <a:r>
              <a:rPr lang="en-GB" sz="4267" b="1"/>
              <a:t>Get in touch with the South London RRDN: sl.rrdn@nihr.ac.uk</a:t>
            </a:r>
            <a:endParaRPr/>
          </a:p>
          <a:p>
            <a:pPr marL="812810" indent="-609608"/>
            <a:endParaRPr/>
          </a:p>
        </p:txBody>
      </p:sp>
      <p:sp>
        <p:nvSpPr>
          <p:cNvPr id="744" name="Google Shape;744;g3ce863ccd91_0_175"/>
          <p:cNvSpPr txBox="1"/>
          <p:nvPr/>
        </p:nvSpPr>
        <p:spPr>
          <a:xfrm>
            <a:off x="2645600" y="4137223"/>
            <a:ext cx="10964800" cy="1695467"/>
          </a:xfrm>
          <a:prstGeom prst="rect">
            <a:avLst/>
          </a:prstGeom>
          <a:noFill/>
          <a:ln>
            <a:noFill/>
          </a:ln>
        </p:spPr>
        <p:txBody>
          <a:bodyPr spcFirstLastPara="1" wrap="square" lIns="162533" tIns="162533" rIns="162533" bIns="162533" anchor="t" anchorCtr="0">
            <a:noAutofit/>
          </a:bodyPr>
          <a:lstStyle/>
          <a:p>
            <a:pPr marL="812810" indent="-677342">
              <a:lnSpc>
                <a:spcPct val="90000"/>
              </a:lnSpc>
              <a:spcBef>
                <a:spcPts val="1422"/>
              </a:spcBef>
              <a:buClr>
                <a:schemeClr val="lt1"/>
              </a:buClr>
              <a:buSzPts val="2400"/>
              <a:buFont typeface="Lato"/>
              <a:buChar char="●"/>
            </a:pPr>
            <a:r>
              <a:rPr lang="en-GB" sz="4267" u="sng">
                <a:solidFill>
                  <a:schemeClr val="lt1"/>
                </a:solidFill>
                <a:latin typeface="Lato"/>
                <a:ea typeface="Lato"/>
                <a:cs typeface="Lato"/>
                <a:sym typeface="Lato"/>
                <a:hlinkClick r:id="rId3">
                  <a:extLst>
                    <a:ext uri="{A12FA001-AC4F-418D-AE19-62706E023703}">
                      <ahyp:hlinkClr xmlns:ahyp="http://schemas.microsoft.com/office/drawing/2018/hyperlinkcolor" val="tx"/>
                    </a:ext>
                  </a:extLst>
                </a:hlinkClick>
              </a:rPr>
              <a:t>rdn.nihr.ac.uk</a:t>
            </a:r>
            <a:r>
              <a:rPr lang="en-GB" sz="4267">
                <a:solidFill>
                  <a:schemeClr val="lt1"/>
                </a:solidFill>
                <a:latin typeface="Lato"/>
                <a:ea typeface="Lato"/>
                <a:cs typeface="Lato"/>
                <a:sym typeface="Lato"/>
              </a:rPr>
              <a:t> </a:t>
            </a:r>
            <a:endParaRPr sz="4267">
              <a:solidFill>
                <a:schemeClr val="lt1"/>
              </a:solidFill>
              <a:latin typeface="Lato"/>
              <a:ea typeface="Lato"/>
              <a:cs typeface="Lato"/>
              <a:sym typeface="Lato"/>
            </a:endParaRPr>
          </a:p>
          <a:p>
            <a:pPr marL="812810" indent="-677342">
              <a:lnSpc>
                <a:spcPct val="90000"/>
              </a:lnSpc>
              <a:buClr>
                <a:schemeClr val="lt1"/>
              </a:buClr>
              <a:buSzPts val="2400"/>
              <a:buFont typeface="Lato"/>
              <a:buChar char="●"/>
            </a:pPr>
            <a:r>
              <a:rPr lang="en-GB" sz="4267" u="sng">
                <a:solidFill>
                  <a:schemeClr val="lt1"/>
                </a:solidFill>
                <a:latin typeface="Lato"/>
                <a:ea typeface="Lato"/>
                <a:cs typeface="Lato"/>
                <a:sym typeface="Lato"/>
                <a:hlinkClick r:id="rId4">
                  <a:extLst>
                    <a:ext uri="{A12FA001-AC4F-418D-AE19-62706E023703}">
                      <ahyp:hlinkClr xmlns:ahyp="http://schemas.microsoft.com/office/drawing/2018/hyperlinkcolor" val="tx"/>
                    </a:ext>
                  </a:extLst>
                </a:hlinkClick>
              </a:rPr>
              <a:t>nihr.ac.uk</a:t>
            </a:r>
            <a:r>
              <a:rPr lang="en-GB" sz="4267">
                <a:solidFill>
                  <a:schemeClr val="lt1"/>
                </a:solidFill>
                <a:latin typeface="Lato"/>
                <a:ea typeface="Lato"/>
                <a:cs typeface="Lato"/>
                <a:sym typeface="Lato"/>
              </a:rPr>
              <a:t>				</a:t>
            </a:r>
            <a:endParaRPr sz="3200">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736785" y="4233319"/>
            <a:ext cx="12439831" cy="2379643"/>
          </a:xfrm>
        </p:spPr>
        <p:txBody>
          <a:bodyPr/>
          <a:lstStyle/>
          <a:p>
            <a:r>
              <a:rPr lang="en-GB" sz="5333" b="1">
                <a:latin typeface="Aptos" panose="020B0004020202020204" pitchFamily="34" charset="0"/>
              </a:rPr>
              <a:t>Research Beyond Boundaries: Navigating clinical research in the NHS</a:t>
            </a:r>
            <a:br>
              <a:rPr lang="en-GB" sz="5333" b="1">
                <a:latin typeface="Aptos" panose="020B0004020202020204" pitchFamily="34" charset="0"/>
              </a:rPr>
            </a:br>
            <a:r>
              <a:rPr lang="en-GB" sz="5333">
                <a:latin typeface="Aptos" panose="020B0004020202020204" pitchFamily="34" charset="0"/>
              </a:rPr>
              <a:t>Leadership in research </a:t>
            </a:r>
            <a:br>
              <a:rPr lang="en-GB" sz="2400" b="1">
                <a:latin typeface="Aptos" panose="020B0004020202020204" pitchFamily="34" charset="0"/>
              </a:rPr>
            </a:br>
            <a:br>
              <a:rPr lang="en-GB" sz="4800" b="1">
                <a:latin typeface="Aptos" panose="020B0004020202020204" pitchFamily="34" charset="0"/>
              </a:rPr>
            </a:br>
            <a:r>
              <a:rPr lang="en-GB" sz="3733">
                <a:latin typeface="Aptos" panose="020B0004020202020204" pitchFamily="34" charset="0"/>
              </a:rPr>
              <a:t>Dr Alison Finch </a:t>
            </a:r>
            <a:r>
              <a:rPr lang="en-GB" sz="2133">
                <a:latin typeface="Aptos" panose="020B0004020202020204" pitchFamily="34" charset="0"/>
              </a:rPr>
              <a:t>MBE</a:t>
            </a:r>
            <a:br>
              <a:rPr lang="en-GB">
                <a:latin typeface="Aptos" panose="020B0004020202020204" pitchFamily="34" charset="0"/>
              </a:rPr>
            </a:br>
            <a:r>
              <a:rPr lang="en-GB" sz="2667">
                <a:latin typeface="Aptos" panose="020B0004020202020204" pitchFamily="34" charset="0"/>
              </a:rPr>
              <a:t>Assistant Chief Nurse, UCLH</a:t>
            </a:r>
            <a:br>
              <a:rPr lang="en-GB" sz="2667">
                <a:latin typeface="Aptos" panose="020B0004020202020204" pitchFamily="34" charset="0"/>
              </a:rPr>
            </a:br>
            <a:r>
              <a:rPr lang="en-GB" sz="2667">
                <a:latin typeface="Aptos" panose="020B0004020202020204" pitchFamily="34" charset="0"/>
              </a:rPr>
              <a:t>NIHR Nursing &amp; Midwifery Senior Research Leader</a:t>
            </a:r>
            <a:br>
              <a:rPr lang="en-GB" sz="2667">
                <a:latin typeface="Aptos" panose="020B0004020202020204" pitchFamily="34" charset="0"/>
              </a:rPr>
            </a:br>
            <a:r>
              <a:rPr lang="en-GB" sz="2667">
                <a:latin typeface="Aptos" panose="020B0004020202020204" pitchFamily="34" charset="0"/>
              </a:rPr>
              <a:t>12 March 2026</a:t>
            </a:r>
          </a:p>
        </p:txBody>
      </p:sp>
    </p:spTree>
    <p:extLst>
      <p:ext uri="{BB962C8B-B14F-4D97-AF65-F5344CB8AC3E}">
        <p14:creationId xmlns:p14="http://schemas.microsoft.com/office/powerpoint/2010/main" val="1638062635"/>
      </p:ext>
    </p:extLst>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AutoShape 2"/>
          <p:cNvSpPr/>
          <p:nvPr/>
        </p:nvSpPr>
        <p:spPr>
          <a:xfrm>
            <a:off x="0" y="0"/>
            <a:ext cx="16256000" cy="9144000"/>
          </a:xfrm>
          <a:prstGeom prst="rect">
            <a:avLst/>
          </a:prstGeom>
          <a:solidFill>
            <a:srgbClr val="0D0A2C">
              <a:alpha val="74902"/>
            </a:srgbClr>
          </a:solidFill>
        </p:spPr>
        <p:txBody>
          <a:bodyPr/>
          <a:lstStyle/>
          <a:p>
            <a:endParaRPr lang="en-US"/>
          </a:p>
        </p:txBody>
      </p:sp>
      <p:pic>
        <p:nvPicPr>
          <p:cNvPr id="3" name="Picture 3"/>
          <p:cNvPicPr>
            <a:picLocks noChangeAspect="1"/>
          </p:cNvPicPr>
          <p:nvPr/>
        </p:nvPicPr>
        <p:blipFill>
          <a:blip r:embed="rId2"/>
          <a:srcRect l="44" r="44"/>
          <a:stretch>
            <a:fillRect/>
          </a:stretch>
        </p:blipFill>
        <p:spPr>
          <a:xfrm>
            <a:off x="0" y="0"/>
            <a:ext cx="16256000" cy="9144000"/>
          </a:xfrm>
          <a:prstGeom prst="rect">
            <a:avLst/>
          </a:prstGeom>
        </p:spPr>
      </p:pic>
      <p:sp>
        <p:nvSpPr>
          <p:cNvPr id="4" name="TextBox 4"/>
          <p:cNvSpPr txBox="1"/>
          <p:nvPr/>
        </p:nvSpPr>
        <p:spPr>
          <a:xfrm>
            <a:off x="876300" y="3937000"/>
            <a:ext cx="14490700" cy="584200"/>
          </a:xfrm>
          <a:prstGeom prst="rect">
            <a:avLst/>
          </a:prstGeom>
          <a:solidFill>
            <a:srgbClr val="000000">
              <a:alpha val="0"/>
            </a:srgbClr>
          </a:solidFill>
        </p:spPr>
        <p:txBody>
          <a:bodyPr anchor="ctr" bIns="0" lIns="0" rIns="0" rtlCol="0" tIns="0"/>
          <a:lstStyle/>
          <a:p>
            <a:pPr algn="l" indent="0">
              <a:lnSpc>
                <a:spcPct val="119999"/>
              </a:lnSpc>
              <a:defRPr/>
            </a:pPr>
            <a:r>
              <a:rPr b="1" lang="en-US" sz="3900">
                <a:solidFill>
                  <a:srgbClr val="232266"/>
                </a:solidFill>
                <a:latin typeface="&quot;Alfa Slab One&quot;"/>
              </a:rPr>
              <a:t>Introduction</a:t>
            </a:r>
            <a:endParaRPr lang="en-US" sz="1100"/>
          </a:p>
        </p:txBody>
      </p:sp>
      <p:sp>
        <p:nvSpPr>
          <p:cNvPr id="5" name="TextBox 5"/>
          <p:cNvSpPr txBox="1"/>
          <p:nvPr/>
        </p:nvSpPr>
        <p:spPr>
          <a:xfrm>
            <a:off x="876300" y="4813300"/>
            <a:ext cx="14490700" cy="368300"/>
          </a:xfrm>
          <a:prstGeom prst="rect">
            <a:avLst/>
          </a:prstGeom>
          <a:solidFill>
            <a:srgbClr val="000000">
              <a:alpha val="0"/>
            </a:srgbClr>
          </a:solidFill>
        </p:spPr>
        <p:txBody>
          <a:bodyPr anchor="ctr" bIns="0" lIns="0" rIns="0" rtlCol="0" tIns="0"/>
          <a:lstStyle/>
          <a:p>
            <a:pPr algn="l" indent="0">
              <a:lnSpc>
                <a:spcPct val="149999"/>
              </a:lnSpc>
              <a:defRPr/>
            </a:pPr>
            <a:r>
              <a:rPr b="1" lang="en-US" sz="1900">
                <a:solidFill>
                  <a:srgbClr val="000000"/>
                </a:solidFill>
                <a:latin typeface="Poppins"/>
              </a:rPr>
              <a:t>Setting the stage for collaborative research</a:t>
            </a:r>
            <a:endParaRPr lang="en-US" sz="11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1333BC-28DD-473F-A058-BEDBE0F7DF71}"/>
              </a:ext>
            </a:extLst>
          </p:cNvPr>
          <p:cNvPicPr>
            <a:picLocks noChangeAspect="1"/>
          </p:cNvPicPr>
          <p:nvPr/>
        </p:nvPicPr>
        <p:blipFill>
          <a:blip r:embed="rId3"/>
          <a:stretch>
            <a:fillRect/>
          </a:stretch>
        </p:blipFill>
        <p:spPr>
          <a:xfrm>
            <a:off x="10129706" y="486834"/>
            <a:ext cx="5752111" cy="1169759"/>
          </a:xfrm>
          <a:prstGeom prst="rect">
            <a:avLst/>
          </a:prstGeom>
        </p:spPr>
      </p:pic>
      <p:sp>
        <p:nvSpPr>
          <p:cNvPr id="14" name="Title 13">
            <a:extLst>
              <a:ext uri="{FF2B5EF4-FFF2-40B4-BE49-F238E27FC236}">
                <a16:creationId xmlns:a16="http://schemas.microsoft.com/office/drawing/2014/main" id="{C7B63F6A-FAFA-EED6-E469-7EA33F6A8414}"/>
              </a:ext>
            </a:extLst>
          </p:cNvPr>
          <p:cNvSpPr>
            <a:spLocks noGrp="1"/>
          </p:cNvSpPr>
          <p:nvPr>
            <p:ph type="title"/>
          </p:nvPr>
        </p:nvSpPr>
        <p:spPr>
          <a:xfrm>
            <a:off x="1117600" y="2029016"/>
            <a:ext cx="14020800" cy="1767417"/>
          </a:xfrm>
        </p:spPr>
        <p:txBody>
          <a:bodyPr>
            <a:normAutofit/>
          </a:bodyPr>
          <a:lstStyle/>
          <a:p>
            <a:r>
              <a:rPr lang="en-US" sz="5333">
                <a:solidFill>
                  <a:srgbClr val="009999"/>
                </a:solidFill>
                <a:latin typeface="Aptos" panose="020B0004020202020204" pitchFamily="34" charset="0"/>
              </a:rPr>
              <a:t>Leadership in research</a:t>
            </a:r>
            <a:br>
              <a:rPr lang="en-US">
                <a:solidFill>
                  <a:srgbClr val="009999"/>
                </a:solidFill>
                <a:latin typeface="Aptos" panose="020B0004020202020204" pitchFamily="34" charset="0"/>
              </a:rPr>
            </a:br>
            <a:endParaRPr lang="en-GB"/>
          </a:p>
        </p:txBody>
      </p:sp>
      <p:pic>
        <p:nvPicPr>
          <p:cNvPr id="3" name="Picture 2">
            <a:extLst>
              <a:ext uri="{FF2B5EF4-FFF2-40B4-BE49-F238E27FC236}">
                <a16:creationId xmlns:a16="http://schemas.microsoft.com/office/drawing/2014/main" id="{A1B882CF-396E-CB4A-439E-E86CC889834A}"/>
              </a:ext>
            </a:extLst>
          </p:cNvPr>
          <p:cNvPicPr>
            <a:picLocks noChangeAspect="1"/>
          </p:cNvPicPr>
          <p:nvPr/>
        </p:nvPicPr>
        <p:blipFill>
          <a:blip r:embed="rId4"/>
          <a:stretch>
            <a:fillRect/>
          </a:stretch>
        </p:blipFill>
        <p:spPr>
          <a:xfrm>
            <a:off x="11059035" y="2630861"/>
            <a:ext cx="3893451" cy="3882279"/>
          </a:xfrm>
          <a:prstGeom prst="rect">
            <a:avLst/>
          </a:prstGeom>
        </p:spPr>
      </p:pic>
      <p:sp>
        <p:nvSpPr>
          <p:cNvPr id="8" name="Content Placeholder 7">
            <a:extLst>
              <a:ext uri="{FF2B5EF4-FFF2-40B4-BE49-F238E27FC236}">
                <a16:creationId xmlns:a16="http://schemas.microsoft.com/office/drawing/2014/main" id="{333ED1BC-FA31-9952-480D-8B28DC2BB7B5}"/>
              </a:ext>
            </a:extLst>
          </p:cNvPr>
          <p:cNvSpPr txBox="1">
            <a:spLocks noGrp="1"/>
          </p:cNvSpPr>
          <p:nvPr>
            <p:ph idx="1"/>
          </p:nvPr>
        </p:nvSpPr>
        <p:spPr>
          <a:xfrm>
            <a:off x="1016000" y="3733880"/>
            <a:ext cx="14020800" cy="4381520"/>
          </a:xfrm>
          <a:prstGeom prst="rect">
            <a:avLst/>
          </a:prstGeom>
          <a:noFill/>
        </p:spPr>
        <p:txBody>
          <a:bodyPr wrap="square" rtlCol="0">
            <a:spAutoFit/>
          </a:bodyPr>
          <a:lstStyle/>
          <a:p>
            <a:pPr algn="l" rtl="0" fontAlgn="base">
              <a:lnSpc>
                <a:spcPct val="150000"/>
              </a:lnSpc>
            </a:pPr>
            <a:r>
              <a:rPr lang="en-GB" sz="3200" b="1" i="1">
                <a:solidFill>
                  <a:srgbClr val="000000"/>
                </a:solidFill>
                <a:latin typeface="Aptos" panose="020B0004020202020204" pitchFamily="34" charset="0"/>
              </a:rPr>
              <a:t>Introduction:</a:t>
            </a:r>
            <a:r>
              <a:rPr lang="en-GB" sz="3200">
                <a:solidFill>
                  <a:srgbClr val="000000"/>
                </a:solidFill>
                <a:latin typeface="Aptos" panose="020B0004020202020204" pitchFamily="34" charset="0"/>
              </a:rPr>
              <a:t> a brief background about me</a:t>
            </a:r>
          </a:p>
          <a:p>
            <a:pPr algn="l" rtl="0" fontAlgn="base">
              <a:lnSpc>
                <a:spcPct val="150000"/>
              </a:lnSpc>
            </a:pPr>
            <a:r>
              <a:rPr lang="en-GB" sz="3200" b="1" i="1">
                <a:solidFill>
                  <a:srgbClr val="000000"/>
                </a:solidFill>
                <a:latin typeface="Aptos" panose="020B0004020202020204" pitchFamily="34" charset="0"/>
              </a:rPr>
              <a:t>Inspiration:</a:t>
            </a:r>
            <a:r>
              <a:rPr lang="en-GB" sz="3200">
                <a:solidFill>
                  <a:srgbClr val="000000"/>
                </a:solidFill>
                <a:latin typeface="Aptos" panose="020B0004020202020204" pitchFamily="34" charset="0"/>
              </a:rPr>
              <a:t> becoming research-active</a:t>
            </a:r>
          </a:p>
          <a:p>
            <a:pPr algn="l" rtl="0" fontAlgn="base">
              <a:lnSpc>
                <a:spcPct val="150000"/>
              </a:lnSpc>
            </a:pPr>
            <a:r>
              <a:rPr lang="en-GB" sz="3200" b="1" i="1">
                <a:solidFill>
                  <a:srgbClr val="000000"/>
                </a:solidFill>
                <a:latin typeface="Aptos" panose="020B0004020202020204" pitchFamily="34" charset="0"/>
              </a:rPr>
              <a:t>Process:</a:t>
            </a:r>
            <a:r>
              <a:rPr lang="en-GB" sz="3200">
                <a:solidFill>
                  <a:srgbClr val="000000"/>
                </a:solidFill>
                <a:latin typeface="Aptos" panose="020B0004020202020204" pitchFamily="34" charset="0"/>
              </a:rPr>
              <a:t> touchpoints on my journey</a:t>
            </a:r>
          </a:p>
          <a:p>
            <a:pPr algn="l" rtl="0" fontAlgn="base">
              <a:lnSpc>
                <a:spcPct val="150000"/>
              </a:lnSpc>
            </a:pPr>
            <a:r>
              <a:rPr lang="en-GB" sz="3200" b="1" i="1">
                <a:solidFill>
                  <a:srgbClr val="000000"/>
                </a:solidFill>
                <a:latin typeface="Aptos" panose="020B0004020202020204" pitchFamily="34" charset="0"/>
              </a:rPr>
              <a:t>Impacts:</a:t>
            </a:r>
            <a:r>
              <a:rPr lang="en-GB" sz="3200">
                <a:solidFill>
                  <a:srgbClr val="000000"/>
                </a:solidFill>
                <a:latin typeface="Aptos" panose="020B0004020202020204" pitchFamily="34" charset="0"/>
              </a:rPr>
              <a:t> personal, for patients, my profession &amp; organisation</a:t>
            </a:r>
          </a:p>
          <a:p>
            <a:pPr algn="l" rtl="0" fontAlgn="base">
              <a:lnSpc>
                <a:spcPct val="150000"/>
              </a:lnSpc>
            </a:pPr>
            <a:r>
              <a:rPr lang="en-GB" sz="3200" b="1" i="1">
                <a:solidFill>
                  <a:srgbClr val="000000"/>
                </a:solidFill>
                <a:latin typeface="Aptos" panose="020B0004020202020204" pitchFamily="34" charset="0"/>
              </a:rPr>
              <a:t>Signposting: </a:t>
            </a:r>
            <a:r>
              <a:rPr lang="en-GB" sz="3200">
                <a:solidFill>
                  <a:srgbClr val="000000"/>
                </a:solidFill>
                <a:latin typeface="Aptos" panose="020B0004020202020204" pitchFamily="34" charset="0"/>
              </a:rPr>
              <a:t>training and development opportunities</a:t>
            </a:r>
          </a:p>
        </p:txBody>
      </p:sp>
    </p:spTree>
    <p:extLst>
      <p:ext uri="{BB962C8B-B14F-4D97-AF65-F5344CB8AC3E}">
        <p14:creationId xmlns:p14="http://schemas.microsoft.com/office/powerpoint/2010/main" val="3491892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AutoShape 10"/>
          <p:cNvSpPr>
            <a:spLocks noChangeArrowheads="1"/>
          </p:cNvSpPr>
          <p:nvPr/>
        </p:nvSpPr>
        <p:spPr bwMode="auto">
          <a:xfrm>
            <a:off x="1782793" y="2050129"/>
            <a:ext cx="12871600" cy="5983107"/>
          </a:xfrm>
          <a:prstGeom prst="roundRect">
            <a:avLst>
              <a:gd name="adj" fmla="val 6542"/>
            </a:avLst>
          </a:pr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defTabSz="1219170" eaLnBrk="0" hangingPunct="0">
              <a:lnSpc>
                <a:spcPct val="105000"/>
              </a:lnSpc>
              <a:spcBef>
                <a:spcPct val="50000"/>
              </a:spcBef>
              <a:buClr>
                <a:srgbClr val="5B9BD5"/>
              </a:buClr>
              <a:defRPr/>
            </a:pPr>
            <a:endParaRPr lang="en-US" sz="2133">
              <a:solidFill>
                <a:prstClr val="black"/>
              </a:solidFill>
              <a:latin typeface="Calibri" panose="020F0502020204030204"/>
            </a:endParaRPr>
          </a:p>
        </p:txBody>
      </p:sp>
      <p:sp>
        <p:nvSpPr>
          <p:cNvPr id="64" name="AutoShape 10"/>
          <p:cNvSpPr>
            <a:spLocks noChangeArrowheads="1"/>
          </p:cNvSpPr>
          <p:nvPr/>
        </p:nvSpPr>
        <p:spPr bwMode="auto">
          <a:xfrm>
            <a:off x="14912764" y="2050129"/>
            <a:ext cx="733777" cy="5983107"/>
          </a:xfrm>
          <a:prstGeom prst="roundRect">
            <a:avLst>
              <a:gd name="adj" fmla="val 6542"/>
            </a:avLst>
          </a:prstGeom>
          <a:noFill/>
          <a:ln>
            <a:solidFill>
              <a:srgbClr val="0072BD"/>
            </a:solidFill>
          </a:ln>
        </p:spPr>
        <p:txBody>
          <a:bodyPr wrap="none" anchor="ctr"/>
          <a:lstStyle/>
          <a:p>
            <a:pPr algn="ctr" defTabSz="1219170" eaLnBrk="0" hangingPunct="0">
              <a:lnSpc>
                <a:spcPct val="105000"/>
              </a:lnSpc>
              <a:spcBef>
                <a:spcPct val="50000"/>
              </a:spcBef>
              <a:buClr>
                <a:srgbClr val="5B9BD5"/>
              </a:buClr>
              <a:defRPr/>
            </a:pPr>
            <a:endParaRPr lang="en-US" sz="2133">
              <a:solidFill>
                <a:prstClr val="black"/>
              </a:solidFill>
              <a:latin typeface="Calibri" panose="020F0502020204030204"/>
            </a:endParaRPr>
          </a:p>
        </p:txBody>
      </p:sp>
      <p:sp>
        <p:nvSpPr>
          <p:cNvPr id="4099" name="Title 2"/>
          <p:cNvSpPr>
            <a:spLocks noGrp="1"/>
          </p:cNvSpPr>
          <p:nvPr>
            <p:ph type="title"/>
          </p:nvPr>
        </p:nvSpPr>
        <p:spPr>
          <a:xfrm>
            <a:off x="1782794" y="858089"/>
            <a:ext cx="8604249" cy="817033"/>
          </a:xfrm>
          <a:ln/>
        </p:spPr>
        <p:txBody>
          <a:bodyPr>
            <a:normAutofit/>
          </a:bodyPr>
          <a:lstStyle/>
          <a:p>
            <a:r>
              <a:rPr lang="en-GB" sz="4800">
                <a:solidFill>
                  <a:srgbClr val="009999"/>
                </a:solidFill>
                <a:latin typeface="Aptos" panose="020B0004020202020204" pitchFamily="34" charset="0"/>
              </a:rPr>
              <a:t>Introduction: my nursing career</a:t>
            </a:r>
            <a:endParaRPr lang="en-US" sz="4800">
              <a:solidFill>
                <a:srgbClr val="009999"/>
              </a:solidFill>
              <a:latin typeface="Aptos" panose="020B0004020202020204" pitchFamily="34" charset="0"/>
            </a:endParaRPr>
          </a:p>
        </p:txBody>
      </p:sp>
      <p:sp>
        <p:nvSpPr>
          <p:cNvPr id="2" name="Oval 1"/>
          <p:cNvSpPr/>
          <p:nvPr/>
        </p:nvSpPr>
        <p:spPr bwMode="auto">
          <a:xfrm>
            <a:off x="3703589" y="5380357"/>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20" name="Oval 19"/>
          <p:cNvSpPr/>
          <p:nvPr/>
        </p:nvSpPr>
        <p:spPr bwMode="auto">
          <a:xfrm>
            <a:off x="4696162" y="3576909"/>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22" name="Oval 21"/>
          <p:cNvSpPr/>
          <p:nvPr/>
        </p:nvSpPr>
        <p:spPr bwMode="auto">
          <a:xfrm>
            <a:off x="5812884" y="5455880"/>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23" name="Oval 22"/>
          <p:cNvSpPr/>
          <p:nvPr/>
        </p:nvSpPr>
        <p:spPr bwMode="auto">
          <a:xfrm>
            <a:off x="8683118" y="4842938"/>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24" name="Oval 23"/>
          <p:cNvSpPr/>
          <p:nvPr/>
        </p:nvSpPr>
        <p:spPr bwMode="auto">
          <a:xfrm>
            <a:off x="6920073" y="3476984"/>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25" name="Oval 24"/>
          <p:cNvSpPr/>
          <p:nvPr/>
        </p:nvSpPr>
        <p:spPr bwMode="auto">
          <a:xfrm>
            <a:off x="11344601" y="5113597"/>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26" name="Oval 25"/>
          <p:cNvSpPr/>
          <p:nvPr/>
        </p:nvSpPr>
        <p:spPr bwMode="auto">
          <a:xfrm>
            <a:off x="10047096" y="6886878"/>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27" name="Oval 26"/>
          <p:cNvSpPr/>
          <p:nvPr/>
        </p:nvSpPr>
        <p:spPr bwMode="auto">
          <a:xfrm>
            <a:off x="3026201" y="7603385"/>
            <a:ext cx="157312" cy="162075"/>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28" name="TextBox 27"/>
          <p:cNvSpPr txBox="1"/>
          <p:nvPr/>
        </p:nvSpPr>
        <p:spPr>
          <a:xfrm>
            <a:off x="6741531" y="3026213"/>
            <a:ext cx="652743" cy="379656"/>
          </a:xfrm>
          <a:prstGeom prst="rect">
            <a:avLst/>
          </a:prstGeom>
          <a:noFill/>
        </p:spPr>
        <p:txBody>
          <a:bodyPr wrap="none" rtlCol="0">
            <a:spAutoFit/>
          </a:bodyPr>
          <a:lstStyle/>
          <a:p>
            <a:pPr defTabSz="1219170">
              <a:defRPr/>
            </a:pPr>
            <a:r>
              <a:rPr lang="en-US" sz="1867">
                <a:solidFill>
                  <a:srgbClr val="2F588F"/>
                </a:solidFill>
                <a:latin typeface="Helvetica Neue Light" charset="0"/>
              </a:rPr>
              <a:t>MSc</a:t>
            </a:r>
          </a:p>
        </p:txBody>
      </p:sp>
      <p:sp>
        <p:nvSpPr>
          <p:cNvPr id="29" name="TextBox 28"/>
          <p:cNvSpPr txBox="1"/>
          <p:nvPr/>
        </p:nvSpPr>
        <p:spPr>
          <a:xfrm>
            <a:off x="3974148" y="3018884"/>
            <a:ext cx="1617751" cy="379656"/>
          </a:xfrm>
          <a:prstGeom prst="rect">
            <a:avLst/>
          </a:prstGeom>
          <a:noFill/>
        </p:spPr>
        <p:txBody>
          <a:bodyPr wrap="none" rtlCol="0">
            <a:spAutoFit/>
          </a:bodyPr>
          <a:lstStyle/>
          <a:p>
            <a:pPr defTabSz="1219170">
              <a:defRPr/>
            </a:pPr>
            <a:r>
              <a:rPr lang="en-US" sz="1867">
                <a:solidFill>
                  <a:srgbClr val="2F588F"/>
                </a:solidFill>
                <a:latin typeface="Helvetica Neue Light" charset="0"/>
              </a:rPr>
              <a:t>Cancer Nurse</a:t>
            </a:r>
          </a:p>
        </p:txBody>
      </p:sp>
      <p:sp>
        <p:nvSpPr>
          <p:cNvPr id="31" name="TextBox 30"/>
          <p:cNvSpPr txBox="1"/>
          <p:nvPr/>
        </p:nvSpPr>
        <p:spPr>
          <a:xfrm>
            <a:off x="3139897" y="7335609"/>
            <a:ext cx="2027912" cy="666977"/>
          </a:xfrm>
          <a:prstGeom prst="rect">
            <a:avLst/>
          </a:prstGeom>
          <a:noFill/>
        </p:spPr>
        <p:txBody>
          <a:bodyPr wrap="square" rtlCol="0">
            <a:spAutoFit/>
          </a:bodyPr>
          <a:lstStyle/>
          <a:p>
            <a:pPr defTabSz="1219170">
              <a:defRPr/>
            </a:pPr>
            <a:r>
              <a:rPr lang="en-US" sz="1867">
                <a:solidFill>
                  <a:srgbClr val="2F588F"/>
                </a:solidFill>
                <a:latin typeface="Helvetica Neue Light" charset="0"/>
              </a:rPr>
              <a:t>BSc (Hons)</a:t>
            </a:r>
          </a:p>
          <a:p>
            <a:pPr defTabSz="1219170">
              <a:defRPr/>
            </a:pPr>
            <a:r>
              <a:rPr lang="en-US" sz="1867">
                <a:solidFill>
                  <a:srgbClr val="2F588F"/>
                </a:solidFill>
                <a:latin typeface="Helvetica Neue Light" charset="0"/>
              </a:rPr>
              <a:t>Clinical Nursing</a:t>
            </a:r>
          </a:p>
        </p:txBody>
      </p:sp>
      <p:sp>
        <p:nvSpPr>
          <p:cNvPr id="32" name="TextBox 31"/>
          <p:cNvSpPr txBox="1"/>
          <p:nvPr/>
        </p:nvSpPr>
        <p:spPr>
          <a:xfrm>
            <a:off x="3776750" y="6384577"/>
            <a:ext cx="1093761" cy="379656"/>
          </a:xfrm>
          <a:prstGeom prst="rect">
            <a:avLst/>
          </a:prstGeom>
          <a:noFill/>
        </p:spPr>
        <p:txBody>
          <a:bodyPr wrap="none" rtlCol="0">
            <a:spAutoFit/>
          </a:bodyPr>
          <a:lstStyle/>
          <a:p>
            <a:pPr defTabSz="1219170">
              <a:defRPr/>
            </a:pPr>
            <a:r>
              <a:rPr lang="en-US" sz="1867">
                <a:solidFill>
                  <a:srgbClr val="2F588F"/>
                </a:solidFill>
                <a:latin typeface="Helvetica Neue Light" charset="0"/>
              </a:rPr>
              <a:t>RN Adult</a:t>
            </a:r>
          </a:p>
        </p:txBody>
      </p:sp>
      <p:sp>
        <p:nvSpPr>
          <p:cNvPr id="33" name="TextBox 32"/>
          <p:cNvSpPr txBox="1"/>
          <p:nvPr/>
        </p:nvSpPr>
        <p:spPr>
          <a:xfrm>
            <a:off x="7500999" y="4114799"/>
            <a:ext cx="2443746" cy="666977"/>
          </a:xfrm>
          <a:prstGeom prst="rect">
            <a:avLst/>
          </a:prstGeom>
          <a:noFill/>
        </p:spPr>
        <p:txBody>
          <a:bodyPr wrap="none" rtlCol="0">
            <a:spAutoFit/>
          </a:bodyPr>
          <a:lstStyle/>
          <a:p>
            <a:pPr algn="ctr" defTabSz="1219170">
              <a:defRPr/>
            </a:pPr>
            <a:r>
              <a:rPr lang="en-US" sz="1867">
                <a:solidFill>
                  <a:srgbClr val="2F588F"/>
                </a:solidFill>
                <a:latin typeface="Helvetica Neue Light" charset="0"/>
              </a:rPr>
              <a:t>Nursing specialty lead</a:t>
            </a:r>
          </a:p>
          <a:p>
            <a:pPr algn="ctr" defTabSz="1219170">
              <a:defRPr/>
            </a:pPr>
            <a:r>
              <a:rPr lang="en-US" sz="1867">
                <a:solidFill>
                  <a:srgbClr val="2F588F"/>
                </a:solidFill>
                <a:latin typeface="Helvetica Neue Light" charset="0"/>
              </a:rPr>
              <a:t>TYA cancer</a:t>
            </a:r>
          </a:p>
        </p:txBody>
      </p:sp>
      <p:sp>
        <p:nvSpPr>
          <p:cNvPr id="34" name="TextBox 33"/>
          <p:cNvSpPr txBox="1"/>
          <p:nvPr/>
        </p:nvSpPr>
        <p:spPr>
          <a:xfrm>
            <a:off x="5093775" y="5041683"/>
            <a:ext cx="1705532" cy="379656"/>
          </a:xfrm>
          <a:prstGeom prst="rect">
            <a:avLst/>
          </a:prstGeom>
          <a:noFill/>
        </p:spPr>
        <p:txBody>
          <a:bodyPr wrap="none" rtlCol="0">
            <a:spAutoFit/>
          </a:bodyPr>
          <a:lstStyle/>
          <a:p>
            <a:pPr defTabSz="1219170">
              <a:defRPr/>
            </a:pPr>
            <a:r>
              <a:rPr lang="en-US" sz="1867">
                <a:solidFill>
                  <a:srgbClr val="2F588F"/>
                </a:solidFill>
                <a:latin typeface="Helvetica Neue Light" charset="0"/>
              </a:rPr>
              <a:t>Clinical Leader</a:t>
            </a:r>
          </a:p>
        </p:txBody>
      </p:sp>
      <p:sp>
        <p:nvSpPr>
          <p:cNvPr id="35" name="TextBox 34"/>
          <p:cNvSpPr txBox="1"/>
          <p:nvPr/>
        </p:nvSpPr>
        <p:spPr>
          <a:xfrm>
            <a:off x="8800473" y="6189250"/>
            <a:ext cx="2580578" cy="666977"/>
          </a:xfrm>
          <a:prstGeom prst="rect">
            <a:avLst/>
          </a:prstGeom>
          <a:noFill/>
        </p:spPr>
        <p:txBody>
          <a:bodyPr wrap="none" rtlCol="0">
            <a:spAutoFit/>
          </a:bodyPr>
          <a:lstStyle/>
          <a:p>
            <a:pPr algn="ctr" defTabSz="1219170">
              <a:defRPr/>
            </a:pPr>
            <a:r>
              <a:rPr lang="en-US" sz="1867">
                <a:solidFill>
                  <a:srgbClr val="2F588F"/>
                </a:solidFill>
                <a:latin typeface="Helvetica Neue Light" charset="0"/>
              </a:rPr>
              <a:t>Pg Cert Organisational </a:t>
            </a:r>
            <a:br>
              <a:rPr lang="en-US" sz="1867">
                <a:solidFill>
                  <a:srgbClr val="2F588F"/>
                </a:solidFill>
                <a:latin typeface="Helvetica Neue Light" charset="0"/>
              </a:rPr>
            </a:br>
            <a:r>
              <a:rPr lang="en-US" sz="1867">
                <a:solidFill>
                  <a:srgbClr val="2F588F"/>
                </a:solidFill>
                <a:latin typeface="Helvetica Neue Light" charset="0"/>
              </a:rPr>
              <a:t>Development</a:t>
            </a:r>
          </a:p>
        </p:txBody>
      </p:sp>
      <p:sp>
        <p:nvSpPr>
          <p:cNvPr id="36" name="TextBox 35"/>
          <p:cNvSpPr txBox="1"/>
          <p:nvPr/>
        </p:nvSpPr>
        <p:spPr>
          <a:xfrm>
            <a:off x="10111265" y="4627657"/>
            <a:ext cx="1170513" cy="666977"/>
          </a:xfrm>
          <a:prstGeom prst="rect">
            <a:avLst/>
          </a:prstGeom>
          <a:noFill/>
        </p:spPr>
        <p:txBody>
          <a:bodyPr wrap="none" rtlCol="0">
            <a:spAutoFit/>
          </a:bodyPr>
          <a:lstStyle/>
          <a:p>
            <a:pPr defTabSz="1219170">
              <a:defRPr/>
            </a:pPr>
            <a:r>
              <a:rPr lang="en-US" sz="1867">
                <a:solidFill>
                  <a:srgbClr val="2F588F"/>
                </a:solidFill>
                <a:latin typeface="Helvetica Neue Light" charset="0"/>
              </a:rPr>
              <a:t>Pg Cert </a:t>
            </a:r>
          </a:p>
          <a:p>
            <a:pPr defTabSz="1219170">
              <a:defRPr/>
            </a:pPr>
            <a:r>
              <a:rPr lang="en-US" sz="1867">
                <a:solidFill>
                  <a:srgbClr val="2F588F"/>
                </a:solidFill>
                <a:latin typeface="Helvetica Neue Light" charset="0"/>
              </a:rPr>
              <a:t>Coaching</a:t>
            </a:r>
          </a:p>
        </p:txBody>
      </p:sp>
      <p:cxnSp>
        <p:nvCxnSpPr>
          <p:cNvPr id="4" name="Straight Connector 3"/>
          <p:cNvCxnSpPr>
            <a:cxnSpLocks/>
          </p:cNvCxnSpPr>
          <p:nvPr/>
        </p:nvCxnSpPr>
        <p:spPr bwMode="auto">
          <a:xfrm flipH="1" flipV="1">
            <a:off x="3888175" y="5717163"/>
            <a:ext cx="144533" cy="594749"/>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37" name="Straight Connector 36"/>
          <p:cNvCxnSpPr>
            <a:cxnSpLocks/>
          </p:cNvCxnSpPr>
          <p:nvPr/>
        </p:nvCxnSpPr>
        <p:spPr bwMode="auto">
          <a:xfrm flipH="1">
            <a:off x="4089531" y="3973691"/>
            <a:ext cx="444925" cy="807155"/>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40" name="Straight Connector 39"/>
          <p:cNvCxnSpPr>
            <a:cxnSpLocks/>
          </p:cNvCxnSpPr>
          <p:nvPr/>
        </p:nvCxnSpPr>
        <p:spPr bwMode="auto">
          <a:xfrm flipH="1">
            <a:off x="5093775" y="3609916"/>
            <a:ext cx="1647755" cy="0"/>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53" name="Straight Connector 52"/>
          <p:cNvCxnSpPr/>
          <p:nvPr/>
        </p:nvCxnSpPr>
        <p:spPr bwMode="auto">
          <a:xfrm flipV="1">
            <a:off x="6400783" y="3761463"/>
            <a:ext cx="609600" cy="1259839"/>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54" name="Straight Connector 53"/>
          <p:cNvCxnSpPr/>
          <p:nvPr/>
        </p:nvCxnSpPr>
        <p:spPr bwMode="auto">
          <a:xfrm flipH="1">
            <a:off x="6346596" y="4946793"/>
            <a:ext cx="2181013" cy="623147"/>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55" name="Straight Connector 54"/>
          <p:cNvCxnSpPr/>
          <p:nvPr/>
        </p:nvCxnSpPr>
        <p:spPr bwMode="auto">
          <a:xfrm flipH="1" flipV="1">
            <a:off x="8908895" y="5068715"/>
            <a:ext cx="1025311" cy="1168356"/>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57" name="Straight Connector 56"/>
          <p:cNvCxnSpPr/>
          <p:nvPr/>
        </p:nvCxnSpPr>
        <p:spPr bwMode="auto">
          <a:xfrm flipH="1">
            <a:off x="10383109" y="5469785"/>
            <a:ext cx="747352" cy="677020"/>
          </a:xfrm>
          <a:prstGeom prst="line">
            <a:avLst/>
          </a:prstGeom>
          <a:solidFill>
            <a:schemeClr val="accent1"/>
          </a:solidFill>
          <a:ln w="19050" cap="flat" cmpd="sng" algn="ctr">
            <a:solidFill>
              <a:srgbClr val="0072BD"/>
            </a:solidFill>
            <a:prstDash val="solid"/>
            <a:round/>
            <a:headEnd type="none" w="med" len="med"/>
            <a:tailEnd type="none" w="med" len="med"/>
          </a:ln>
          <a:effectLst/>
        </p:spPr>
      </p:cxnSp>
      <p:sp>
        <p:nvSpPr>
          <p:cNvPr id="60" name="TextBox 59"/>
          <p:cNvSpPr txBox="1"/>
          <p:nvPr/>
        </p:nvSpPr>
        <p:spPr>
          <a:xfrm rot="5400000">
            <a:off x="12917413" y="4687740"/>
            <a:ext cx="4743863" cy="707886"/>
          </a:xfrm>
          <a:prstGeom prst="rect">
            <a:avLst/>
          </a:prstGeom>
          <a:noFill/>
        </p:spPr>
        <p:txBody>
          <a:bodyPr wrap="none" rtlCol="0">
            <a:spAutoFit/>
          </a:bodyPr>
          <a:lstStyle/>
          <a:p>
            <a:pPr defTabSz="1219170">
              <a:defRPr/>
            </a:pPr>
            <a:r>
              <a:rPr lang="en-US" sz="1867">
                <a:solidFill>
                  <a:srgbClr val="2F588F"/>
                </a:solidFill>
                <a:latin typeface="Helvetica Neue"/>
                <a:cs typeface="Helvetica Neue"/>
              </a:rPr>
              <a:t>Applied health </a:t>
            </a:r>
            <a:r>
              <a:rPr lang="en-US" sz="2000">
                <a:solidFill>
                  <a:srgbClr val="2F588F"/>
                </a:solidFill>
                <a:latin typeface="Helvetica Neue"/>
                <a:cs typeface="Helvetica Neue"/>
              </a:rPr>
              <a:t>researcher, clinical leader </a:t>
            </a:r>
          </a:p>
          <a:p>
            <a:pPr algn="ctr" defTabSz="1219170">
              <a:defRPr/>
            </a:pPr>
            <a:r>
              <a:rPr lang="en-US" sz="2000">
                <a:solidFill>
                  <a:srgbClr val="2F588F"/>
                </a:solidFill>
                <a:latin typeface="Helvetica Neue"/>
                <a:cs typeface="Helvetica Neue"/>
              </a:rPr>
              <a:t>&amp; clinical academic</a:t>
            </a:r>
          </a:p>
        </p:txBody>
      </p:sp>
      <p:sp>
        <p:nvSpPr>
          <p:cNvPr id="38" name="Oval 37"/>
          <p:cNvSpPr/>
          <p:nvPr/>
        </p:nvSpPr>
        <p:spPr bwMode="auto">
          <a:xfrm>
            <a:off x="12484256" y="4335372"/>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39" name="TextBox 38"/>
          <p:cNvSpPr txBox="1"/>
          <p:nvPr/>
        </p:nvSpPr>
        <p:spPr>
          <a:xfrm>
            <a:off x="11334065" y="2874740"/>
            <a:ext cx="1637015" cy="1241622"/>
          </a:xfrm>
          <a:prstGeom prst="rect">
            <a:avLst/>
          </a:prstGeom>
          <a:noFill/>
        </p:spPr>
        <p:txBody>
          <a:bodyPr wrap="square" rtlCol="0">
            <a:spAutoFit/>
          </a:bodyPr>
          <a:lstStyle/>
          <a:p>
            <a:pPr defTabSz="1219170">
              <a:defRPr/>
            </a:pPr>
            <a:r>
              <a:rPr lang="en-US" sz="1867">
                <a:solidFill>
                  <a:srgbClr val="2F588F"/>
                </a:solidFill>
                <a:latin typeface="Helvetica Neue Light" charset="0"/>
              </a:rPr>
              <a:t>NIHR Clinical Doctoral Research Fellowship</a:t>
            </a:r>
          </a:p>
        </p:txBody>
      </p:sp>
      <p:sp>
        <p:nvSpPr>
          <p:cNvPr id="41" name="TextBox 40">
            <a:extLst>
              <a:ext uri="{FF2B5EF4-FFF2-40B4-BE49-F238E27FC236}">
                <a16:creationId xmlns:a16="http://schemas.microsoft.com/office/drawing/2014/main" id="{AED2CF11-510F-4D91-9F1B-9343CD6D2EB2}"/>
              </a:ext>
            </a:extLst>
          </p:cNvPr>
          <p:cNvSpPr txBox="1"/>
          <p:nvPr/>
        </p:nvSpPr>
        <p:spPr>
          <a:xfrm>
            <a:off x="1558679" y="8254295"/>
            <a:ext cx="829073" cy="379656"/>
          </a:xfrm>
          <a:prstGeom prst="rect">
            <a:avLst/>
          </a:prstGeom>
          <a:noFill/>
        </p:spPr>
        <p:txBody>
          <a:bodyPr wrap="none" rtlCol="0">
            <a:spAutoFit/>
          </a:bodyPr>
          <a:lstStyle/>
          <a:p>
            <a:pPr defTabSz="1219170">
              <a:defRPr/>
            </a:pPr>
            <a:r>
              <a:rPr lang="en-US" sz="1867">
                <a:solidFill>
                  <a:srgbClr val="2F588F"/>
                </a:solidFill>
                <a:latin typeface="Helvetica Neue Light"/>
              </a:rPr>
              <a:t>1990s</a:t>
            </a:r>
          </a:p>
        </p:txBody>
      </p:sp>
      <p:sp>
        <p:nvSpPr>
          <p:cNvPr id="43" name="TextBox 42">
            <a:extLst>
              <a:ext uri="{FF2B5EF4-FFF2-40B4-BE49-F238E27FC236}">
                <a16:creationId xmlns:a16="http://schemas.microsoft.com/office/drawing/2014/main" id="{7EC4800F-654A-4859-961D-9B47CD578776}"/>
              </a:ext>
            </a:extLst>
          </p:cNvPr>
          <p:cNvSpPr txBox="1"/>
          <p:nvPr/>
        </p:nvSpPr>
        <p:spPr>
          <a:xfrm>
            <a:off x="5413767" y="8254296"/>
            <a:ext cx="829073" cy="379656"/>
          </a:xfrm>
          <a:prstGeom prst="rect">
            <a:avLst/>
          </a:prstGeom>
          <a:noFill/>
        </p:spPr>
        <p:txBody>
          <a:bodyPr wrap="none" rtlCol="0">
            <a:spAutoFit/>
          </a:bodyPr>
          <a:lstStyle/>
          <a:p>
            <a:pPr defTabSz="1219170">
              <a:defRPr/>
            </a:pPr>
            <a:r>
              <a:rPr lang="en-US" sz="1867">
                <a:solidFill>
                  <a:srgbClr val="2F588F"/>
                </a:solidFill>
                <a:latin typeface="Helvetica Neue Light" charset="0"/>
              </a:rPr>
              <a:t>2000s</a:t>
            </a:r>
          </a:p>
        </p:txBody>
      </p:sp>
      <p:sp>
        <p:nvSpPr>
          <p:cNvPr id="44" name="TextBox 43">
            <a:extLst>
              <a:ext uri="{FF2B5EF4-FFF2-40B4-BE49-F238E27FC236}">
                <a16:creationId xmlns:a16="http://schemas.microsoft.com/office/drawing/2014/main" id="{E9AAB7E0-04E6-48E0-A3B4-D4AC40CA3FF3}"/>
              </a:ext>
            </a:extLst>
          </p:cNvPr>
          <p:cNvSpPr txBox="1"/>
          <p:nvPr/>
        </p:nvSpPr>
        <p:spPr>
          <a:xfrm>
            <a:off x="9036201" y="8254295"/>
            <a:ext cx="829073" cy="379656"/>
          </a:xfrm>
          <a:prstGeom prst="rect">
            <a:avLst/>
          </a:prstGeom>
          <a:noFill/>
        </p:spPr>
        <p:txBody>
          <a:bodyPr wrap="none" rtlCol="0">
            <a:spAutoFit/>
          </a:bodyPr>
          <a:lstStyle/>
          <a:p>
            <a:pPr defTabSz="1219170">
              <a:defRPr/>
            </a:pPr>
            <a:r>
              <a:rPr lang="en-US" sz="1867">
                <a:solidFill>
                  <a:srgbClr val="2F588F"/>
                </a:solidFill>
                <a:latin typeface="Helvetica Neue Light" charset="0"/>
              </a:rPr>
              <a:t>2010s</a:t>
            </a:r>
          </a:p>
        </p:txBody>
      </p:sp>
      <p:sp>
        <p:nvSpPr>
          <p:cNvPr id="45" name="TextBox 44">
            <a:extLst>
              <a:ext uri="{FF2B5EF4-FFF2-40B4-BE49-F238E27FC236}">
                <a16:creationId xmlns:a16="http://schemas.microsoft.com/office/drawing/2014/main" id="{85B2C087-38D6-404B-AAE2-55F0B926D94F}"/>
              </a:ext>
            </a:extLst>
          </p:cNvPr>
          <p:cNvSpPr txBox="1"/>
          <p:nvPr/>
        </p:nvSpPr>
        <p:spPr>
          <a:xfrm>
            <a:off x="12262413" y="8302356"/>
            <a:ext cx="829073" cy="379656"/>
          </a:xfrm>
          <a:prstGeom prst="rect">
            <a:avLst/>
          </a:prstGeom>
          <a:noFill/>
        </p:spPr>
        <p:txBody>
          <a:bodyPr wrap="none" rtlCol="0">
            <a:spAutoFit/>
          </a:bodyPr>
          <a:lstStyle/>
          <a:p>
            <a:pPr defTabSz="1219170">
              <a:defRPr/>
            </a:pPr>
            <a:r>
              <a:rPr lang="en-US" sz="1867">
                <a:solidFill>
                  <a:srgbClr val="2F588F"/>
                </a:solidFill>
                <a:latin typeface="Helvetica Neue Light"/>
              </a:rPr>
              <a:t>2020s</a:t>
            </a:r>
          </a:p>
        </p:txBody>
      </p:sp>
      <p:cxnSp>
        <p:nvCxnSpPr>
          <p:cNvPr id="46" name="Straight Connector 45">
            <a:extLst>
              <a:ext uri="{FF2B5EF4-FFF2-40B4-BE49-F238E27FC236}">
                <a16:creationId xmlns:a16="http://schemas.microsoft.com/office/drawing/2014/main" id="{DB8767DB-6E7C-4FD9-A12C-308EDCB63285}"/>
              </a:ext>
            </a:extLst>
          </p:cNvPr>
          <p:cNvCxnSpPr>
            <a:cxnSpLocks/>
          </p:cNvCxnSpPr>
          <p:nvPr/>
        </p:nvCxnSpPr>
        <p:spPr bwMode="auto">
          <a:xfrm flipH="1" flipV="1">
            <a:off x="4895483" y="3961763"/>
            <a:ext cx="632669" cy="977703"/>
          </a:xfrm>
          <a:prstGeom prst="line">
            <a:avLst/>
          </a:prstGeom>
          <a:solidFill>
            <a:schemeClr val="accent1"/>
          </a:solidFill>
          <a:ln w="19050" cap="flat" cmpd="sng" algn="ctr">
            <a:solidFill>
              <a:srgbClr val="0072BD"/>
            </a:solidFill>
            <a:prstDash val="solid"/>
            <a:round/>
            <a:headEnd type="none" w="med" len="med"/>
            <a:tailEnd type="none" w="med" len="med"/>
          </a:ln>
          <a:effectLst/>
        </p:spPr>
      </p:cxnSp>
      <p:sp>
        <p:nvSpPr>
          <p:cNvPr id="49" name="Right Arrow 48"/>
          <p:cNvSpPr/>
          <p:nvPr/>
        </p:nvSpPr>
        <p:spPr>
          <a:xfrm>
            <a:off x="2694473" y="8389433"/>
            <a:ext cx="2646335" cy="1401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GB" sz="2400">
              <a:solidFill>
                <a:prstClr val="white"/>
              </a:solidFill>
              <a:latin typeface="Calibri" panose="020F0502020204030204"/>
            </a:endParaRPr>
          </a:p>
        </p:txBody>
      </p:sp>
      <p:sp>
        <p:nvSpPr>
          <p:cNvPr id="50" name="Right Arrow 49"/>
          <p:cNvSpPr/>
          <p:nvPr/>
        </p:nvSpPr>
        <p:spPr>
          <a:xfrm>
            <a:off x="6346597" y="8407123"/>
            <a:ext cx="2646335" cy="1401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GB" sz="2400">
              <a:solidFill>
                <a:prstClr val="white"/>
              </a:solidFill>
              <a:latin typeface="Calibri" panose="020F0502020204030204"/>
            </a:endParaRPr>
          </a:p>
        </p:txBody>
      </p:sp>
      <p:sp>
        <p:nvSpPr>
          <p:cNvPr id="56" name="Right Arrow 55"/>
          <p:cNvSpPr/>
          <p:nvPr/>
        </p:nvSpPr>
        <p:spPr>
          <a:xfrm>
            <a:off x="9938577" y="8430147"/>
            <a:ext cx="2305209" cy="1547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GB" sz="2400">
              <a:solidFill>
                <a:prstClr val="white"/>
              </a:solidFill>
              <a:latin typeface="Calibri" panose="020F0502020204030204"/>
            </a:endParaRPr>
          </a:p>
        </p:txBody>
      </p:sp>
      <p:cxnSp>
        <p:nvCxnSpPr>
          <p:cNvPr id="5" name="Straight Connector 4">
            <a:extLst>
              <a:ext uri="{FF2B5EF4-FFF2-40B4-BE49-F238E27FC236}">
                <a16:creationId xmlns:a16="http://schemas.microsoft.com/office/drawing/2014/main" id="{8970A14E-372A-BD48-B5D1-115EA322B024}"/>
              </a:ext>
            </a:extLst>
          </p:cNvPr>
          <p:cNvCxnSpPr>
            <a:cxnSpLocks/>
          </p:cNvCxnSpPr>
          <p:nvPr/>
        </p:nvCxnSpPr>
        <p:spPr bwMode="auto">
          <a:xfrm flipV="1">
            <a:off x="3104857" y="7026386"/>
            <a:ext cx="0" cy="452524"/>
          </a:xfrm>
          <a:prstGeom prst="line">
            <a:avLst/>
          </a:prstGeom>
          <a:solidFill>
            <a:schemeClr val="accent1"/>
          </a:solidFill>
          <a:ln w="19050" cap="flat" cmpd="sng" algn="ctr">
            <a:solidFill>
              <a:srgbClr val="0072BD"/>
            </a:solidFill>
            <a:prstDash val="solid"/>
            <a:round/>
            <a:headEnd type="none" w="med" len="med"/>
            <a:tailEnd type="none" w="med" len="med"/>
          </a:ln>
          <a:effectLst/>
        </p:spPr>
      </p:cxnSp>
      <p:sp>
        <p:nvSpPr>
          <p:cNvPr id="9" name="TextBox 8">
            <a:extLst>
              <a:ext uri="{FF2B5EF4-FFF2-40B4-BE49-F238E27FC236}">
                <a16:creationId xmlns:a16="http://schemas.microsoft.com/office/drawing/2014/main" id="{DCADF7E4-45E3-E80E-0BD2-9E28002CC748}"/>
              </a:ext>
            </a:extLst>
          </p:cNvPr>
          <p:cNvSpPr txBox="1"/>
          <p:nvPr/>
        </p:nvSpPr>
        <p:spPr>
          <a:xfrm>
            <a:off x="3380863" y="4914913"/>
            <a:ext cx="1241045" cy="379656"/>
          </a:xfrm>
          <a:prstGeom prst="rect">
            <a:avLst/>
          </a:prstGeom>
          <a:noFill/>
        </p:spPr>
        <p:txBody>
          <a:bodyPr wrap="none" rtlCol="0">
            <a:spAutoFit/>
          </a:bodyPr>
          <a:lstStyle/>
          <a:p>
            <a:pPr defTabSz="1219170">
              <a:defRPr/>
            </a:pPr>
            <a:r>
              <a:rPr lang="en-US" sz="1867">
                <a:solidFill>
                  <a:srgbClr val="2F588F"/>
                </a:solidFill>
                <a:latin typeface="Helvetica Neue Light" charset="0"/>
              </a:rPr>
              <a:t>TYA nurse</a:t>
            </a:r>
          </a:p>
        </p:txBody>
      </p:sp>
      <p:sp>
        <p:nvSpPr>
          <p:cNvPr id="11" name="Oval 10">
            <a:extLst>
              <a:ext uri="{FF2B5EF4-FFF2-40B4-BE49-F238E27FC236}">
                <a16:creationId xmlns:a16="http://schemas.microsoft.com/office/drawing/2014/main" id="{F2BAEECF-4038-9F9C-A737-B05CA6B7B615}"/>
              </a:ext>
            </a:extLst>
          </p:cNvPr>
          <p:cNvSpPr/>
          <p:nvPr/>
        </p:nvSpPr>
        <p:spPr bwMode="auto">
          <a:xfrm>
            <a:off x="2983504" y="6648584"/>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cxnSp>
        <p:nvCxnSpPr>
          <p:cNvPr id="15" name="Straight Connector 14">
            <a:extLst>
              <a:ext uri="{FF2B5EF4-FFF2-40B4-BE49-F238E27FC236}">
                <a16:creationId xmlns:a16="http://schemas.microsoft.com/office/drawing/2014/main" id="{13272122-629E-AA6A-5B3D-60031C6BA250}"/>
              </a:ext>
            </a:extLst>
          </p:cNvPr>
          <p:cNvCxnSpPr>
            <a:cxnSpLocks/>
          </p:cNvCxnSpPr>
          <p:nvPr/>
        </p:nvCxnSpPr>
        <p:spPr bwMode="auto">
          <a:xfrm>
            <a:off x="3369177" y="6611509"/>
            <a:ext cx="334412" cy="0"/>
          </a:xfrm>
          <a:prstGeom prst="line">
            <a:avLst/>
          </a:prstGeom>
          <a:solidFill>
            <a:schemeClr val="accent1"/>
          </a:solidFill>
          <a:ln w="19050" cap="flat" cmpd="sng" algn="ctr">
            <a:solidFill>
              <a:srgbClr val="0072BD"/>
            </a:solidFill>
            <a:prstDash val="solid"/>
            <a:round/>
            <a:headEnd type="none" w="med" len="med"/>
            <a:tailEnd type="none" w="med" len="med"/>
          </a:ln>
          <a:effectLst/>
        </p:spPr>
      </p:cxnSp>
      <p:sp>
        <p:nvSpPr>
          <p:cNvPr id="17" name="Oval 16">
            <a:extLst>
              <a:ext uri="{FF2B5EF4-FFF2-40B4-BE49-F238E27FC236}">
                <a16:creationId xmlns:a16="http://schemas.microsoft.com/office/drawing/2014/main" id="{0DF59C09-011D-1759-6BF2-F4BB44809C03}"/>
              </a:ext>
            </a:extLst>
          </p:cNvPr>
          <p:cNvSpPr/>
          <p:nvPr/>
        </p:nvSpPr>
        <p:spPr bwMode="auto">
          <a:xfrm>
            <a:off x="4750043" y="6786575"/>
            <a:ext cx="157312" cy="162075"/>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
        <p:nvSpPr>
          <p:cNvPr id="18" name="TextBox 17">
            <a:extLst>
              <a:ext uri="{FF2B5EF4-FFF2-40B4-BE49-F238E27FC236}">
                <a16:creationId xmlns:a16="http://schemas.microsoft.com/office/drawing/2014/main" id="{EB61F344-344C-A886-3E4C-2C0BE8E22F82}"/>
              </a:ext>
            </a:extLst>
          </p:cNvPr>
          <p:cNvSpPr txBox="1"/>
          <p:nvPr/>
        </p:nvSpPr>
        <p:spPr>
          <a:xfrm>
            <a:off x="4911603" y="6738015"/>
            <a:ext cx="2133533" cy="666977"/>
          </a:xfrm>
          <a:prstGeom prst="rect">
            <a:avLst/>
          </a:prstGeom>
          <a:noFill/>
        </p:spPr>
        <p:txBody>
          <a:bodyPr wrap="none" rtlCol="0">
            <a:spAutoFit/>
          </a:bodyPr>
          <a:lstStyle/>
          <a:p>
            <a:pPr defTabSz="1219170">
              <a:defRPr/>
            </a:pPr>
            <a:r>
              <a:rPr lang="en-US" sz="1867">
                <a:solidFill>
                  <a:srgbClr val="2F588F"/>
                </a:solidFill>
                <a:latin typeface="Helvetica Neue Light" charset="0"/>
              </a:rPr>
              <a:t>Diploma in Tropical</a:t>
            </a:r>
          </a:p>
          <a:p>
            <a:pPr defTabSz="1219170">
              <a:defRPr/>
            </a:pPr>
            <a:r>
              <a:rPr lang="en-US" sz="1867">
                <a:solidFill>
                  <a:srgbClr val="2F588F"/>
                </a:solidFill>
                <a:latin typeface="Helvetica Neue Light" charset="0"/>
              </a:rPr>
              <a:t>Nursing</a:t>
            </a:r>
          </a:p>
        </p:txBody>
      </p:sp>
      <p:cxnSp>
        <p:nvCxnSpPr>
          <p:cNvPr id="7" name="Straight Connector 6">
            <a:extLst>
              <a:ext uri="{FF2B5EF4-FFF2-40B4-BE49-F238E27FC236}">
                <a16:creationId xmlns:a16="http://schemas.microsoft.com/office/drawing/2014/main" id="{D3382CCD-7314-D74F-5FFE-D76902989685}"/>
              </a:ext>
            </a:extLst>
          </p:cNvPr>
          <p:cNvCxnSpPr>
            <a:cxnSpLocks/>
          </p:cNvCxnSpPr>
          <p:nvPr/>
        </p:nvCxnSpPr>
        <p:spPr bwMode="auto">
          <a:xfrm flipH="1">
            <a:off x="11715328" y="4639077"/>
            <a:ext cx="660936" cy="457256"/>
          </a:xfrm>
          <a:prstGeom prst="line">
            <a:avLst/>
          </a:prstGeom>
          <a:solidFill>
            <a:schemeClr val="accent1"/>
          </a:solidFill>
          <a:ln w="19050" cap="flat" cmpd="sng" algn="ctr">
            <a:solidFill>
              <a:srgbClr val="0072BD"/>
            </a:solidFill>
            <a:prstDash val="solid"/>
            <a:round/>
            <a:headEnd type="none" w="med" len="med"/>
            <a:tailEnd type="none" w="med" len="med"/>
          </a:ln>
          <a:effectLst/>
        </p:spPr>
      </p:cxnSp>
      <p:sp>
        <p:nvSpPr>
          <p:cNvPr id="6" name="TextBox 5">
            <a:extLst>
              <a:ext uri="{FF2B5EF4-FFF2-40B4-BE49-F238E27FC236}">
                <a16:creationId xmlns:a16="http://schemas.microsoft.com/office/drawing/2014/main" id="{100E85ED-3D2A-0468-44C8-8B69CDEE627F}"/>
              </a:ext>
            </a:extLst>
          </p:cNvPr>
          <p:cNvSpPr txBox="1"/>
          <p:nvPr/>
        </p:nvSpPr>
        <p:spPr>
          <a:xfrm>
            <a:off x="13147431" y="4780845"/>
            <a:ext cx="1377367" cy="954300"/>
          </a:xfrm>
          <a:prstGeom prst="rect">
            <a:avLst/>
          </a:prstGeom>
          <a:noFill/>
        </p:spPr>
        <p:txBody>
          <a:bodyPr wrap="square" rtlCol="0">
            <a:spAutoFit/>
          </a:bodyPr>
          <a:lstStyle/>
          <a:p>
            <a:pPr defTabSz="1219170">
              <a:defRPr/>
            </a:pPr>
            <a:r>
              <a:rPr lang="en-US" sz="1867">
                <a:solidFill>
                  <a:srgbClr val="2F588F"/>
                </a:solidFill>
                <a:latin typeface="Helvetica Neue Light" charset="0"/>
              </a:rPr>
              <a:t>NIHR SRL </a:t>
            </a:r>
          </a:p>
          <a:p>
            <a:pPr defTabSz="1219170">
              <a:defRPr/>
            </a:pPr>
            <a:r>
              <a:rPr lang="en-US" sz="1867">
                <a:solidFill>
                  <a:srgbClr val="2F588F"/>
                </a:solidFill>
                <a:latin typeface="Helvetica Neue Light" charset="0"/>
              </a:rPr>
              <a:t>(Nursing &amp; Midwi</a:t>
            </a:r>
            <a:r>
              <a:rPr lang="en-US" sz="1867" err="1">
                <a:solidFill>
                  <a:srgbClr val="2F588F"/>
                </a:solidFill>
                <a:latin typeface="Helvetica Neue Light" charset="0"/>
              </a:rPr>
              <a:t>fery</a:t>
            </a:r>
            <a:r>
              <a:rPr lang="en-US" sz="1867">
                <a:solidFill>
                  <a:srgbClr val="2F588F"/>
                </a:solidFill>
                <a:latin typeface="Helvetica Neue Light" charset="0"/>
              </a:rPr>
              <a:t>)</a:t>
            </a:r>
          </a:p>
        </p:txBody>
      </p:sp>
      <p:sp>
        <p:nvSpPr>
          <p:cNvPr id="8" name="Right Arrow 55">
            <a:extLst>
              <a:ext uri="{FF2B5EF4-FFF2-40B4-BE49-F238E27FC236}">
                <a16:creationId xmlns:a16="http://schemas.microsoft.com/office/drawing/2014/main" id="{96BC121A-A917-F724-2EC7-B29DD6056ADE}"/>
              </a:ext>
            </a:extLst>
          </p:cNvPr>
          <p:cNvSpPr/>
          <p:nvPr/>
        </p:nvSpPr>
        <p:spPr>
          <a:xfrm>
            <a:off x="13297615" y="8440610"/>
            <a:ext cx="1117717" cy="1114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GB" sz="2400">
              <a:solidFill>
                <a:prstClr val="white"/>
              </a:solidFill>
              <a:latin typeface="Calibri" panose="020F0502020204030204"/>
            </a:endParaRPr>
          </a:p>
        </p:txBody>
      </p:sp>
      <p:pic>
        <p:nvPicPr>
          <p:cNvPr id="10" name="Picture 9">
            <a:extLst>
              <a:ext uri="{FF2B5EF4-FFF2-40B4-BE49-F238E27FC236}">
                <a16:creationId xmlns:a16="http://schemas.microsoft.com/office/drawing/2014/main" id="{F534575E-0842-5E03-AA35-1ADDEF4972F2}"/>
              </a:ext>
            </a:extLst>
          </p:cNvPr>
          <p:cNvPicPr>
            <a:picLocks noChangeAspect="1"/>
          </p:cNvPicPr>
          <p:nvPr/>
        </p:nvPicPr>
        <p:blipFill>
          <a:blip r:embed="rId3"/>
          <a:stretch>
            <a:fillRect/>
          </a:stretch>
        </p:blipFill>
        <p:spPr>
          <a:xfrm>
            <a:off x="11796310" y="5808294"/>
            <a:ext cx="243861" cy="235732"/>
          </a:xfrm>
          <a:prstGeom prst="rect">
            <a:avLst/>
          </a:prstGeom>
        </p:spPr>
      </p:pic>
      <p:cxnSp>
        <p:nvCxnSpPr>
          <p:cNvPr id="12" name="Straight Connector 11">
            <a:extLst>
              <a:ext uri="{FF2B5EF4-FFF2-40B4-BE49-F238E27FC236}">
                <a16:creationId xmlns:a16="http://schemas.microsoft.com/office/drawing/2014/main" id="{A6C69B02-F772-C595-7C90-DE7B9BCA4BF4}"/>
              </a:ext>
            </a:extLst>
          </p:cNvPr>
          <p:cNvCxnSpPr>
            <a:cxnSpLocks/>
          </p:cNvCxnSpPr>
          <p:nvPr/>
        </p:nvCxnSpPr>
        <p:spPr bwMode="auto">
          <a:xfrm flipH="1" flipV="1">
            <a:off x="11668823" y="5493245"/>
            <a:ext cx="126853" cy="170004"/>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16" name="Straight Connector 15">
            <a:extLst>
              <a:ext uri="{FF2B5EF4-FFF2-40B4-BE49-F238E27FC236}">
                <a16:creationId xmlns:a16="http://schemas.microsoft.com/office/drawing/2014/main" id="{3553F754-B9FA-2AB8-A2AF-CE96034856CB}"/>
              </a:ext>
            </a:extLst>
          </p:cNvPr>
          <p:cNvCxnSpPr>
            <a:cxnSpLocks/>
          </p:cNvCxnSpPr>
          <p:nvPr/>
        </p:nvCxnSpPr>
        <p:spPr bwMode="auto">
          <a:xfrm flipV="1">
            <a:off x="12152571" y="5380357"/>
            <a:ext cx="713912" cy="427937"/>
          </a:xfrm>
          <a:prstGeom prst="line">
            <a:avLst/>
          </a:prstGeom>
          <a:solidFill>
            <a:schemeClr val="accent1"/>
          </a:solidFill>
          <a:ln w="19050" cap="flat" cmpd="sng" algn="ctr">
            <a:solidFill>
              <a:srgbClr val="0072BD"/>
            </a:solidFill>
            <a:prstDash val="solid"/>
            <a:round/>
            <a:headEnd type="none" w="med" len="med"/>
            <a:tailEnd type="none" w="med" len="med"/>
          </a:ln>
          <a:effectLst/>
        </p:spPr>
      </p:cxnSp>
      <p:sp>
        <p:nvSpPr>
          <p:cNvPr id="21" name="TextBox 20">
            <a:extLst>
              <a:ext uri="{FF2B5EF4-FFF2-40B4-BE49-F238E27FC236}">
                <a16:creationId xmlns:a16="http://schemas.microsoft.com/office/drawing/2014/main" id="{B0B5B63A-C09B-0589-3EA6-8A7F5B5142E4}"/>
              </a:ext>
            </a:extLst>
          </p:cNvPr>
          <p:cNvSpPr txBox="1"/>
          <p:nvPr/>
        </p:nvSpPr>
        <p:spPr>
          <a:xfrm>
            <a:off x="11717179" y="6070444"/>
            <a:ext cx="1637015" cy="666977"/>
          </a:xfrm>
          <a:prstGeom prst="rect">
            <a:avLst/>
          </a:prstGeom>
          <a:noFill/>
        </p:spPr>
        <p:txBody>
          <a:bodyPr wrap="square" rtlCol="0">
            <a:spAutoFit/>
          </a:bodyPr>
          <a:lstStyle/>
          <a:p>
            <a:pPr defTabSz="1219170">
              <a:defRPr/>
            </a:pPr>
            <a:r>
              <a:rPr lang="en-US" sz="1867">
                <a:solidFill>
                  <a:srgbClr val="2F588F"/>
                </a:solidFill>
                <a:latin typeface="Helvetica Neue Light" charset="0"/>
              </a:rPr>
              <a:t>Assistant Chief Nurse</a:t>
            </a:r>
          </a:p>
        </p:txBody>
      </p:sp>
      <p:sp>
        <p:nvSpPr>
          <p:cNvPr id="47" name="TextBox 46">
            <a:extLst>
              <a:ext uri="{FF2B5EF4-FFF2-40B4-BE49-F238E27FC236}">
                <a16:creationId xmlns:a16="http://schemas.microsoft.com/office/drawing/2014/main" id="{175B230A-9569-08F5-1FF5-5DE5C7401B17}"/>
              </a:ext>
            </a:extLst>
          </p:cNvPr>
          <p:cNvSpPr txBox="1"/>
          <p:nvPr/>
        </p:nvSpPr>
        <p:spPr>
          <a:xfrm>
            <a:off x="13458603" y="3451963"/>
            <a:ext cx="1377367" cy="379656"/>
          </a:xfrm>
          <a:prstGeom prst="rect">
            <a:avLst/>
          </a:prstGeom>
          <a:noFill/>
        </p:spPr>
        <p:txBody>
          <a:bodyPr wrap="square" rtlCol="0">
            <a:spAutoFit/>
          </a:bodyPr>
          <a:lstStyle/>
          <a:p>
            <a:pPr defTabSz="1219170">
              <a:defRPr/>
            </a:pPr>
            <a:r>
              <a:rPr lang="en-US" sz="1867">
                <a:solidFill>
                  <a:srgbClr val="2F588F"/>
                </a:solidFill>
                <a:latin typeface="Helvetica Neue Light" charset="0"/>
              </a:rPr>
              <a:t>PhD</a:t>
            </a:r>
          </a:p>
        </p:txBody>
      </p:sp>
      <p:sp>
        <p:nvSpPr>
          <p:cNvPr id="59" name="Oval 58">
            <a:extLst>
              <a:ext uri="{FF2B5EF4-FFF2-40B4-BE49-F238E27FC236}">
                <a16:creationId xmlns:a16="http://schemas.microsoft.com/office/drawing/2014/main" id="{6A8C1A3A-40BC-9063-5F70-2C6B8A92C8ED}"/>
              </a:ext>
            </a:extLst>
          </p:cNvPr>
          <p:cNvSpPr/>
          <p:nvPr/>
        </p:nvSpPr>
        <p:spPr bwMode="auto">
          <a:xfrm>
            <a:off x="13531554" y="3848874"/>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cxnSp>
        <p:nvCxnSpPr>
          <p:cNvPr id="80" name="Straight Connector 79">
            <a:extLst>
              <a:ext uri="{FF2B5EF4-FFF2-40B4-BE49-F238E27FC236}">
                <a16:creationId xmlns:a16="http://schemas.microsoft.com/office/drawing/2014/main" id="{FB6FDF2E-945C-4510-BB72-F53B4EBC0A69}"/>
              </a:ext>
            </a:extLst>
          </p:cNvPr>
          <p:cNvCxnSpPr>
            <a:cxnSpLocks/>
          </p:cNvCxnSpPr>
          <p:nvPr/>
        </p:nvCxnSpPr>
        <p:spPr bwMode="auto">
          <a:xfrm flipV="1">
            <a:off x="12910480" y="3987241"/>
            <a:ext cx="566813" cy="353857"/>
          </a:xfrm>
          <a:prstGeom prst="line">
            <a:avLst/>
          </a:prstGeom>
          <a:solidFill>
            <a:schemeClr val="accent1"/>
          </a:solidFill>
          <a:ln w="19050" cap="flat" cmpd="sng" algn="ctr">
            <a:solidFill>
              <a:srgbClr val="0072BD"/>
            </a:solidFill>
            <a:prstDash val="solid"/>
            <a:round/>
            <a:headEnd type="none" w="med" len="med"/>
            <a:tailEnd type="none" w="med" len="med"/>
          </a:ln>
          <a:effectLst/>
        </p:spPr>
      </p:cxnSp>
      <p:sp>
        <p:nvSpPr>
          <p:cNvPr id="83" name="Oval 82">
            <a:extLst>
              <a:ext uri="{FF2B5EF4-FFF2-40B4-BE49-F238E27FC236}">
                <a16:creationId xmlns:a16="http://schemas.microsoft.com/office/drawing/2014/main" id="{00CC113A-2BD9-E1FA-8EE9-BAF37F01E550}"/>
              </a:ext>
            </a:extLst>
          </p:cNvPr>
          <p:cNvSpPr/>
          <p:nvPr/>
        </p:nvSpPr>
        <p:spPr bwMode="auto">
          <a:xfrm>
            <a:off x="12985044" y="5147034"/>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defRPr/>
            </a:pPr>
            <a:endParaRPr lang="en-US" sz="1467" i="1">
              <a:solidFill>
                <a:prstClr val="black"/>
              </a:solidFill>
              <a:latin typeface="Verdana" pitchFamily="34" charset="0"/>
            </a:endParaRPr>
          </a:p>
        </p:txBody>
      </p:sp>
    </p:spTree>
    <p:extLst>
      <p:ext uri="{BB962C8B-B14F-4D97-AF65-F5344CB8AC3E}">
        <p14:creationId xmlns:p14="http://schemas.microsoft.com/office/powerpoint/2010/main" val="2798900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AutoShape 10"/>
          <p:cNvSpPr>
            <a:spLocks noChangeArrowheads="1"/>
          </p:cNvSpPr>
          <p:nvPr/>
        </p:nvSpPr>
        <p:spPr bwMode="auto">
          <a:xfrm>
            <a:off x="2304154" y="2050129"/>
            <a:ext cx="11913871" cy="5983107"/>
          </a:xfrm>
          <a:prstGeom prst="roundRect">
            <a:avLst>
              <a:gd name="adj" fmla="val 6542"/>
            </a:avLst>
          </a:pr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defTabSz="1219170" eaLnBrk="0" hangingPunct="0">
              <a:lnSpc>
                <a:spcPct val="105000"/>
              </a:lnSpc>
              <a:spcBef>
                <a:spcPct val="50000"/>
              </a:spcBef>
              <a:buClr>
                <a:srgbClr val="5B9BD5"/>
              </a:buClr>
            </a:pPr>
            <a:endParaRPr lang="en-US" sz="2133">
              <a:solidFill>
                <a:prstClr val="black"/>
              </a:solidFill>
              <a:latin typeface="Calibri" panose="020F0502020204030204"/>
            </a:endParaRPr>
          </a:p>
        </p:txBody>
      </p:sp>
      <p:sp>
        <p:nvSpPr>
          <p:cNvPr id="2" name="Oval 1"/>
          <p:cNvSpPr/>
          <p:nvPr/>
        </p:nvSpPr>
        <p:spPr bwMode="auto">
          <a:xfrm>
            <a:off x="3449869" y="5455881"/>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pPr>
            <a:endParaRPr lang="en-US" sz="1467" i="1">
              <a:solidFill>
                <a:prstClr val="black"/>
              </a:solidFill>
              <a:latin typeface="Verdana" pitchFamily="34" charset="0"/>
            </a:endParaRPr>
          </a:p>
        </p:txBody>
      </p:sp>
      <p:sp>
        <p:nvSpPr>
          <p:cNvPr id="20" name="Oval 19"/>
          <p:cNvSpPr/>
          <p:nvPr/>
        </p:nvSpPr>
        <p:spPr bwMode="auto">
          <a:xfrm>
            <a:off x="4696162" y="3576909"/>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pPr>
            <a:endParaRPr lang="en-US" sz="1467" i="1">
              <a:solidFill>
                <a:prstClr val="black"/>
              </a:solidFill>
              <a:latin typeface="Verdana" pitchFamily="34" charset="0"/>
            </a:endParaRPr>
          </a:p>
        </p:txBody>
      </p:sp>
      <p:sp>
        <p:nvSpPr>
          <p:cNvPr id="22" name="Oval 21"/>
          <p:cNvSpPr/>
          <p:nvPr/>
        </p:nvSpPr>
        <p:spPr bwMode="auto">
          <a:xfrm>
            <a:off x="5812884" y="5455880"/>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pPr>
            <a:endParaRPr lang="en-US" sz="1467" i="1">
              <a:solidFill>
                <a:prstClr val="black"/>
              </a:solidFill>
              <a:latin typeface="Verdana" pitchFamily="34" charset="0"/>
            </a:endParaRPr>
          </a:p>
        </p:txBody>
      </p:sp>
      <p:sp>
        <p:nvSpPr>
          <p:cNvPr id="23" name="Oval 22"/>
          <p:cNvSpPr/>
          <p:nvPr/>
        </p:nvSpPr>
        <p:spPr bwMode="auto">
          <a:xfrm>
            <a:off x="8683118" y="4842938"/>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pPr>
            <a:endParaRPr lang="en-US" sz="1467" i="1">
              <a:solidFill>
                <a:prstClr val="black"/>
              </a:solidFill>
              <a:latin typeface="Verdana" pitchFamily="34" charset="0"/>
            </a:endParaRPr>
          </a:p>
        </p:txBody>
      </p:sp>
      <p:sp>
        <p:nvSpPr>
          <p:cNvPr id="24" name="Oval 23"/>
          <p:cNvSpPr/>
          <p:nvPr/>
        </p:nvSpPr>
        <p:spPr bwMode="auto">
          <a:xfrm>
            <a:off x="6920073" y="3476984"/>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pPr>
            <a:endParaRPr lang="en-US" sz="1467" i="1">
              <a:solidFill>
                <a:prstClr val="black"/>
              </a:solidFill>
              <a:latin typeface="Verdana" pitchFamily="34" charset="0"/>
            </a:endParaRPr>
          </a:p>
        </p:txBody>
      </p:sp>
      <p:sp>
        <p:nvSpPr>
          <p:cNvPr id="25" name="Oval 24"/>
          <p:cNvSpPr/>
          <p:nvPr/>
        </p:nvSpPr>
        <p:spPr bwMode="auto">
          <a:xfrm>
            <a:off x="11344601" y="5113597"/>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pPr>
            <a:endParaRPr lang="en-US" sz="1467" i="1">
              <a:solidFill>
                <a:prstClr val="black"/>
              </a:solidFill>
              <a:latin typeface="Verdana" pitchFamily="34" charset="0"/>
            </a:endParaRPr>
          </a:p>
        </p:txBody>
      </p:sp>
      <p:sp>
        <p:nvSpPr>
          <p:cNvPr id="26" name="Oval 25"/>
          <p:cNvSpPr/>
          <p:nvPr/>
        </p:nvSpPr>
        <p:spPr bwMode="auto">
          <a:xfrm>
            <a:off x="10047096" y="6886878"/>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pPr>
            <a:endParaRPr lang="en-US" sz="1467" i="1">
              <a:solidFill>
                <a:prstClr val="black"/>
              </a:solidFill>
              <a:latin typeface="Verdana" pitchFamily="34" charset="0"/>
            </a:endParaRPr>
          </a:p>
        </p:txBody>
      </p:sp>
      <p:sp>
        <p:nvSpPr>
          <p:cNvPr id="27" name="Oval 26"/>
          <p:cNvSpPr/>
          <p:nvPr/>
        </p:nvSpPr>
        <p:spPr bwMode="auto">
          <a:xfrm>
            <a:off x="2572459" y="7563872"/>
            <a:ext cx="157312" cy="162075"/>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pPr>
            <a:endParaRPr lang="en-US" sz="1467" i="1">
              <a:solidFill>
                <a:prstClr val="black"/>
              </a:solidFill>
              <a:latin typeface="Verdana" pitchFamily="34" charset="0"/>
            </a:endParaRPr>
          </a:p>
        </p:txBody>
      </p:sp>
      <p:sp>
        <p:nvSpPr>
          <p:cNvPr id="28" name="TextBox 27"/>
          <p:cNvSpPr txBox="1"/>
          <p:nvPr/>
        </p:nvSpPr>
        <p:spPr>
          <a:xfrm>
            <a:off x="6741531" y="3026214"/>
            <a:ext cx="587020" cy="338554"/>
          </a:xfrm>
          <a:prstGeom prst="rect">
            <a:avLst/>
          </a:prstGeom>
          <a:noFill/>
        </p:spPr>
        <p:txBody>
          <a:bodyPr wrap="none" rtlCol="0">
            <a:spAutoFit/>
          </a:bodyPr>
          <a:lstStyle/>
          <a:p>
            <a:pPr defTabSz="1219170"/>
            <a:r>
              <a:rPr lang="en-US" sz="1600">
                <a:solidFill>
                  <a:srgbClr val="2F588F"/>
                </a:solidFill>
                <a:latin typeface="Helvetica Neue Light" charset="0"/>
              </a:rPr>
              <a:t>MSc</a:t>
            </a:r>
          </a:p>
        </p:txBody>
      </p:sp>
      <p:sp>
        <p:nvSpPr>
          <p:cNvPr id="29" name="TextBox 28"/>
          <p:cNvSpPr txBox="1"/>
          <p:nvPr/>
        </p:nvSpPr>
        <p:spPr>
          <a:xfrm>
            <a:off x="3974147" y="3018884"/>
            <a:ext cx="1417376" cy="338554"/>
          </a:xfrm>
          <a:prstGeom prst="rect">
            <a:avLst/>
          </a:prstGeom>
          <a:noFill/>
        </p:spPr>
        <p:txBody>
          <a:bodyPr wrap="none" rtlCol="0">
            <a:spAutoFit/>
          </a:bodyPr>
          <a:lstStyle/>
          <a:p>
            <a:pPr defTabSz="1219170"/>
            <a:r>
              <a:rPr lang="en-US" sz="1600">
                <a:solidFill>
                  <a:srgbClr val="2F588F"/>
                </a:solidFill>
                <a:latin typeface="Helvetica Neue Light" charset="0"/>
              </a:rPr>
              <a:t>Cancer Nurse</a:t>
            </a:r>
          </a:p>
        </p:txBody>
      </p:sp>
      <p:sp>
        <p:nvSpPr>
          <p:cNvPr id="32" name="TextBox 31"/>
          <p:cNvSpPr txBox="1"/>
          <p:nvPr/>
        </p:nvSpPr>
        <p:spPr>
          <a:xfrm>
            <a:off x="3106671" y="5021302"/>
            <a:ext cx="1125629" cy="338554"/>
          </a:xfrm>
          <a:prstGeom prst="rect">
            <a:avLst/>
          </a:prstGeom>
          <a:noFill/>
        </p:spPr>
        <p:txBody>
          <a:bodyPr wrap="none" rtlCol="0">
            <a:spAutoFit/>
          </a:bodyPr>
          <a:lstStyle/>
          <a:p>
            <a:pPr defTabSz="1219170"/>
            <a:r>
              <a:rPr lang="en-US" sz="1600">
                <a:solidFill>
                  <a:srgbClr val="2F588F"/>
                </a:solidFill>
                <a:latin typeface="Helvetica Neue Light" charset="0"/>
              </a:rPr>
              <a:t>TYA Nurse</a:t>
            </a:r>
          </a:p>
        </p:txBody>
      </p:sp>
      <p:sp>
        <p:nvSpPr>
          <p:cNvPr id="33" name="TextBox 32"/>
          <p:cNvSpPr txBox="1"/>
          <p:nvPr/>
        </p:nvSpPr>
        <p:spPr>
          <a:xfrm>
            <a:off x="7913063" y="4114799"/>
            <a:ext cx="1619610" cy="584775"/>
          </a:xfrm>
          <a:prstGeom prst="rect">
            <a:avLst/>
          </a:prstGeom>
          <a:noFill/>
        </p:spPr>
        <p:txBody>
          <a:bodyPr wrap="none" rtlCol="0">
            <a:spAutoFit/>
          </a:bodyPr>
          <a:lstStyle/>
          <a:p>
            <a:pPr algn="ctr" defTabSz="1219170"/>
            <a:r>
              <a:rPr lang="en-US" sz="1600">
                <a:solidFill>
                  <a:srgbClr val="2F588F"/>
                </a:solidFill>
                <a:latin typeface="Helvetica Neue Light" charset="0"/>
              </a:rPr>
              <a:t>Development of </a:t>
            </a:r>
            <a:br>
              <a:rPr lang="en-US" sz="1600">
                <a:solidFill>
                  <a:srgbClr val="2F588F"/>
                </a:solidFill>
                <a:latin typeface="Helvetica Neue Light" charset="0"/>
              </a:rPr>
            </a:br>
            <a:r>
              <a:rPr lang="en-US" sz="1600">
                <a:solidFill>
                  <a:srgbClr val="2F588F"/>
                </a:solidFill>
                <a:latin typeface="Helvetica Neue Light" charset="0"/>
              </a:rPr>
              <a:t>TYA AC Service</a:t>
            </a:r>
          </a:p>
        </p:txBody>
      </p:sp>
      <p:sp>
        <p:nvSpPr>
          <p:cNvPr id="34" name="TextBox 33"/>
          <p:cNvSpPr txBox="1"/>
          <p:nvPr/>
        </p:nvSpPr>
        <p:spPr>
          <a:xfrm>
            <a:off x="5093775" y="5041683"/>
            <a:ext cx="1488036" cy="338554"/>
          </a:xfrm>
          <a:prstGeom prst="rect">
            <a:avLst/>
          </a:prstGeom>
          <a:noFill/>
        </p:spPr>
        <p:txBody>
          <a:bodyPr wrap="none" rtlCol="0">
            <a:spAutoFit/>
          </a:bodyPr>
          <a:lstStyle/>
          <a:p>
            <a:pPr defTabSz="1219170"/>
            <a:r>
              <a:rPr lang="en-US" sz="1600">
                <a:solidFill>
                  <a:srgbClr val="2F588F"/>
                </a:solidFill>
                <a:latin typeface="Helvetica Neue Light" charset="0"/>
              </a:rPr>
              <a:t>Clinical Leader</a:t>
            </a:r>
          </a:p>
        </p:txBody>
      </p:sp>
      <p:sp>
        <p:nvSpPr>
          <p:cNvPr id="35" name="TextBox 34"/>
          <p:cNvSpPr txBox="1"/>
          <p:nvPr/>
        </p:nvSpPr>
        <p:spPr>
          <a:xfrm>
            <a:off x="8970360" y="6189250"/>
            <a:ext cx="2240805" cy="584775"/>
          </a:xfrm>
          <a:prstGeom prst="rect">
            <a:avLst/>
          </a:prstGeom>
          <a:noFill/>
        </p:spPr>
        <p:txBody>
          <a:bodyPr wrap="none" rtlCol="0">
            <a:spAutoFit/>
          </a:bodyPr>
          <a:lstStyle/>
          <a:p>
            <a:pPr algn="ctr" defTabSz="1219170"/>
            <a:r>
              <a:rPr lang="en-US" sz="1600">
                <a:solidFill>
                  <a:srgbClr val="2F588F"/>
                </a:solidFill>
                <a:latin typeface="Helvetica Neue Light" charset="0"/>
              </a:rPr>
              <a:t>Pg Cert Organisational </a:t>
            </a:r>
            <a:br>
              <a:rPr lang="en-US" sz="1600">
                <a:solidFill>
                  <a:srgbClr val="2F588F"/>
                </a:solidFill>
                <a:latin typeface="Helvetica Neue Light" charset="0"/>
              </a:rPr>
            </a:br>
            <a:r>
              <a:rPr lang="en-US" sz="1600">
                <a:solidFill>
                  <a:srgbClr val="2F588F"/>
                </a:solidFill>
                <a:latin typeface="Helvetica Neue Light" charset="0"/>
              </a:rPr>
              <a:t>Development</a:t>
            </a:r>
          </a:p>
        </p:txBody>
      </p:sp>
      <p:sp>
        <p:nvSpPr>
          <p:cNvPr id="36" name="TextBox 35"/>
          <p:cNvSpPr txBox="1"/>
          <p:nvPr/>
        </p:nvSpPr>
        <p:spPr>
          <a:xfrm>
            <a:off x="10383110" y="4264671"/>
            <a:ext cx="1031051" cy="584775"/>
          </a:xfrm>
          <a:prstGeom prst="rect">
            <a:avLst/>
          </a:prstGeom>
          <a:noFill/>
        </p:spPr>
        <p:txBody>
          <a:bodyPr wrap="none" rtlCol="0">
            <a:spAutoFit/>
          </a:bodyPr>
          <a:lstStyle/>
          <a:p>
            <a:pPr defTabSz="1219170"/>
            <a:r>
              <a:rPr lang="en-US" sz="1600">
                <a:solidFill>
                  <a:srgbClr val="2F588F"/>
                </a:solidFill>
                <a:latin typeface="Helvetica Neue Light" charset="0"/>
              </a:rPr>
              <a:t>PG Cert </a:t>
            </a:r>
          </a:p>
          <a:p>
            <a:pPr defTabSz="1219170"/>
            <a:r>
              <a:rPr lang="en-US" sz="1600">
                <a:solidFill>
                  <a:srgbClr val="2F588F"/>
                </a:solidFill>
                <a:latin typeface="Helvetica Neue Light" charset="0"/>
              </a:rPr>
              <a:t>Coaching</a:t>
            </a:r>
          </a:p>
        </p:txBody>
      </p:sp>
      <p:cxnSp>
        <p:nvCxnSpPr>
          <p:cNvPr id="37" name="Straight Connector 36"/>
          <p:cNvCxnSpPr>
            <a:cxnSpLocks/>
          </p:cNvCxnSpPr>
          <p:nvPr/>
        </p:nvCxnSpPr>
        <p:spPr bwMode="auto">
          <a:xfrm flipH="1">
            <a:off x="4089531" y="3973691"/>
            <a:ext cx="444925" cy="807155"/>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40" name="Straight Connector 39"/>
          <p:cNvCxnSpPr>
            <a:cxnSpLocks/>
          </p:cNvCxnSpPr>
          <p:nvPr/>
        </p:nvCxnSpPr>
        <p:spPr bwMode="auto">
          <a:xfrm flipH="1">
            <a:off x="5093775" y="3609916"/>
            <a:ext cx="1647755" cy="0"/>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53" name="Straight Connector 52"/>
          <p:cNvCxnSpPr/>
          <p:nvPr/>
        </p:nvCxnSpPr>
        <p:spPr bwMode="auto">
          <a:xfrm flipV="1">
            <a:off x="6400783" y="3761463"/>
            <a:ext cx="609600" cy="1259839"/>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54" name="Straight Connector 53"/>
          <p:cNvCxnSpPr/>
          <p:nvPr/>
        </p:nvCxnSpPr>
        <p:spPr bwMode="auto">
          <a:xfrm flipH="1">
            <a:off x="6346596" y="4946793"/>
            <a:ext cx="2181013" cy="623147"/>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55" name="Straight Connector 54"/>
          <p:cNvCxnSpPr/>
          <p:nvPr/>
        </p:nvCxnSpPr>
        <p:spPr bwMode="auto">
          <a:xfrm flipH="1" flipV="1">
            <a:off x="8908895" y="5068715"/>
            <a:ext cx="1025311" cy="1168356"/>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57" name="Straight Connector 56"/>
          <p:cNvCxnSpPr/>
          <p:nvPr/>
        </p:nvCxnSpPr>
        <p:spPr bwMode="auto">
          <a:xfrm flipH="1">
            <a:off x="10383109" y="5469785"/>
            <a:ext cx="747352" cy="677020"/>
          </a:xfrm>
          <a:prstGeom prst="line">
            <a:avLst/>
          </a:prstGeom>
          <a:solidFill>
            <a:schemeClr val="accent1"/>
          </a:solidFill>
          <a:ln w="19050" cap="flat" cmpd="sng" algn="ctr">
            <a:solidFill>
              <a:srgbClr val="0072BD"/>
            </a:solidFill>
            <a:prstDash val="solid"/>
            <a:round/>
            <a:headEnd type="none" w="med" len="med"/>
            <a:tailEnd type="none" w="med" len="med"/>
          </a:ln>
          <a:effectLst/>
        </p:spPr>
      </p:cxnSp>
      <p:cxnSp>
        <p:nvCxnSpPr>
          <p:cNvPr id="61" name="Straight Connector 60"/>
          <p:cNvCxnSpPr>
            <a:cxnSpLocks/>
          </p:cNvCxnSpPr>
          <p:nvPr/>
        </p:nvCxnSpPr>
        <p:spPr bwMode="auto">
          <a:xfrm flipV="1">
            <a:off x="11618037" y="4405699"/>
            <a:ext cx="877036" cy="663860"/>
          </a:xfrm>
          <a:prstGeom prst="line">
            <a:avLst/>
          </a:prstGeom>
          <a:solidFill>
            <a:schemeClr val="accent1"/>
          </a:solidFill>
          <a:ln w="19050" cap="flat" cmpd="sng" algn="ctr">
            <a:solidFill>
              <a:srgbClr val="0072BD"/>
            </a:solidFill>
            <a:prstDash val="solid"/>
            <a:round/>
            <a:headEnd type="none" w="med" len="med"/>
            <a:tailEnd type="arrow" w="med" len="med"/>
          </a:ln>
          <a:effectLst/>
        </p:spPr>
      </p:cxnSp>
      <p:sp>
        <p:nvSpPr>
          <p:cNvPr id="38" name="Oval 37"/>
          <p:cNvSpPr/>
          <p:nvPr/>
        </p:nvSpPr>
        <p:spPr bwMode="auto">
          <a:xfrm>
            <a:off x="12596392" y="4127221"/>
            <a:ext cx="225777" cy="225777"/>
          </a:xfrm>
          <a:prstGeom prst="ellipse">
            <a:avLst/>
          </a:prstGeom>
          <a:solidFill>
            <a:srgbClr val="0072BD"/>
          </a:solidFill>
          <a:ln w="9525" cap="flat" cmpd="sng" algn="ctr">
            <a:solidFill>
              <a:srgbClr val="2F588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5B9BD5"/>
              </a:buClr>
            </a:pPr>
            <a:endParaRPr lang="en-US" sz="1467" i="1">
              <a:solidFill>
                <a:prstClr val="black"/>
              </a:solidFill>
              <a:latin typeface="Verdana" pitchFamily="34" charset="0"/>
            </a:endParaRPr>
          </a:p>
        </p:txBody>
      </p:sp>
      <p:sp>
        <p:nvSpPr>
          <p:cNvPr id="39" name="TextBox 38"/>
          <p:cNvSpPr txBox="1"/>
          <p:nvPr/>
        </p:nvSpPr>
        <p:spPr>
          <a:xfrm>
            <a:off x="12127421" y="3563323"/>
            <a:ext cx="560987" cy="338554"/>
          </a:xfrm>
          <a:prstGeom prst="rect">
            <a:avLst/>
          </a:prstGeom>
          <a:noFill/>
        </p:spPr>
        <p:txBody>
          <a:bodyPr wrap="none" rtlCol="0">
            <a:spAutoFit/>
          </a:bodyPr>
          <a:lstStyle/>
          <a:p>
            <a:pPr defTabSz="1219170"/>
            <a:r>
              <a:rPr lang="en-US" sz="1600">
                <a:solidFill>
                  <a:srgbClr val="2F588F"/>
                </a:solidFill>
                <a:latin typeface="Helvetica Neue Light" charset="0"/>
              </a:rPr>
              <a:t>PhD</a:t>
            </a:r>
          </a:p>
        </p:txBody>
      </p:sp>
      <p:cxnSp>
        <p:nvCxnSpPr>
          <p:cNvPr id="46" name="Straight Connector 45">
            <a:extLst>
              <a:ext uri="{FF2B5EF4-FFF2-40B4-BE49-F238E27FC236}">
                <a16:creationId xmlns:a16="http://schemas.microsoft.com/office/drawing/2014/main" id="{DB8767DB-6E7C-4FD9-A12C-308EDCB63285}"/>
              </a:ext>
            </a:extLst>
          </p:cNvPr>
          <p:cNvCxnSpPr>
            <a:cxnSpLocks/>
          </p:cNvCxnSpPr>
          <p:nvPr/>
        </p:nvCxnSpPr>
        <p:spPr bwMode="auto">
          <a:xfrm flipH="1" flipV="1">
            <a:off x="4895483" y="3961763"/>
            <a:ext cx="632669" cy="977703"/>
          </a:xfrm>
          <a:prstGeom prst="line">
            <a:avLst/>
          </a:prstGeom>
          <a:solidFill>
            <a:schemeClr val="accent1"/>
          </a:solidFill>
          <a:ln w="19050" cap="flat" cmpd="sng" algn="ctr">
            <a:solidFill>
              <a:srgbClr val="0072BD"/>
            </a:solidFill>
            <a:prstDash val="solid"/>
            <a:round/>
            <a:headEnd type="none" w="med" len="med"/>
            <a:tailEnd type="none" w="med" len="med"/>
          </a:ln>
          <a:effectLst/>
        </p:spPr>
      </p:cxnSp>
      <p:sp>
        <p:nvSpPr>
          <p:cNvPr id="42" name="TextBox 41"/>
          <p:cNvSpPr txBox="1"/>
          <p:nvPr/>
        </p:nvSpPr>
        <p:spPr>
          <a:xfrm>
            <a:off x="3520538" y="5955051"/>
            <a:ext cx="2946476" cy="1569660"/>
          </a:xfrm>
          <a:prstGeom prst="rect">
            <a:avLst/>
          </a:prstGeom>
          <a:solidFill>
            <a:srgbClr val="FFCCCC"/>
          </a:solidFill>
        </p:spPr>
        <p:txBody>
          <a:bodyPr wrap="square" rtlCol="0">
            <a:spAutoFit/>
          </a:bodyPr>
          <a:lstStyle/>
          <a:p>
            <a:pPr defTabSz="1219170"/>
            <a:r>
              <a:rPr lang="en-US" sz="1600">
                <a:solidFill>
                  <a:srgbClr val="2F588F"/>
                </a:solidFill>
                <a:latin typeface="Helvetica Neue Light" charset="0"/>
              </a:rPr>
              <a:t>Late 1990s</a:t>
            </a:r>
          </a:p>
          <a:p>
            <a:pPr defTabSz="1219170"/>
            <a:r>
              <a:rPr lang="en-US" sz="1600">
                <a:solidFill>
                  <a:srgbClr val="2F588F"/>
                </a:solidFill>
                <a:latin typeface="Helvetica Neue Light" charset="0"/>
              </a:rPr>
              <a:t>Engaging in research inquiry and supporting others’ research,</a:t>
            </a:r>
          </a:p>
          <a:p>
            <a:pPr defTabSz="1219170"/>
            <a:r>
              <a:rPr lang="en-US" sz="1600">
                <a:solidFill>
                  <a:srgbClr val="2F588F"/>
                </a:solidFill>
                <a:latin typeface="Helvetica Neue Light" charset="0"/>
              </a:rPr>
              <a:t>Leonard Cheshire Chair of Conflict Recovery, Azerbaijan</a:t>
            </a:r>
          </a:p>
        </p:txBody>
      </p:sp>
      <p:sp>
        <p:nvSpPr>
          <p:cNvPr id="47" name="TextBox 46"/>
          <p:cNvSpPr txBox="1"/>
          <p:nvPr/>
        </p:nvSpPr>
        <p:spPr>
          <a:xfrm>
            <a:off x="5812884" y="1859515"/>
            <a:ext cx="3422929" cy="1077218"/>
          </a:xfrm>
          <a:prstGeom prst="rect">
            <a:avLst/>
          </a:prstGeom>
          <a:solidFill>
            <a:srgbClr val="FFCCCC"/>
          </a:solidFill>
        </p:spPr>
        <p:txBody>
          <a:bodyPr wrap="square" rtlCol="0">
            <a:spAutoFit/>
          </a:bodyPr>
          <a:lstStyle/>
          <a:p>
            <a:pPr defTabSz="1219170"/>
            <a:r>
              <a:rPr lang="en-US" sz="1600">
                <a:solidFill>
                  <a:srgbClr val="2F588F"/>
                </a:solidFill>
                <a:latin typeface="Helvetica Neue Light" charset="0"/>
              </a:rPr>
              <a:t>MSc research: 2003</a:t>
            </a:r>
          </a:p>
          <a:p>
            <a:pPr defTabSz="1219170"/>
            <a:r>
              <a:rPr lang="en-US" sz="1600">
                <a:solidFill>
                  <a:srgbClr val="2F588F"/>
                </a:solidFill>
                <a:latin typeface="Helvetica Neue Light" charset="0"/>
              </a:rPr>
              <a:t>How do young people experience learning about parental cancer diagnosis?</a:t>
            </a:r>
          </a:p>
        </p:txBody>
      </p:sp>
      <p:sp>
        <p:nvSpPr>
          <p:cNvPr id="48" name="TextBox 47"/>
          <p:cNvSpPr txBox="1"/>
          <p:nvPr/>
        </p:nvSpPr>
        <p:spPr>
          <a:xfrm>
            <a:off x="7536777" y="3121540"/>
            <a:ext cx="3391076" cy="830997"/>
          </a:xfrm>
          <a:prstGeom prst="rect">
            <a:avLst/>
          </a:prstGeom>
          <a:solidFill>
            <a:srgbClr val="FFCCCC"/>
          </a:solidFill>
        </p:spPr>
        <p:txBody>
          <a:bodyPr wrap="square" rtlCol="0">
            <a:spAutoFit/>
          </a:bodyPr>
          <a:lstStyle/>
          <a:p>
            <a:pPr defTabSz="1219170"/>
            <a:r>
              <a:rPr lang="en-US" sz="1600">
                <a:solidFill>
                  <a:srgbClr val="2F588F"/>
                </a:solidFill>
                <a:latin typeface="Helvetica Neue Light" charset="0"/>
              </a:rPr>
              <a:t>2011-2: Exploring early ambulatory care experiences through appreciative inquiry</a:t>
            </a:r>
          </a:p>
        </p:txBody>
      </p:sp>
      <p:sp>
        <p:nvSpPr>
          <p:cNvPr id="49" name="TextBox 48"/>
          <p:cNvSpPr txBox="1"/>
          <p:nvPr/>
        </p:nvSpPr>
        <p:spPr>
          <a:xfrm>
            <a:off x="7627534" y="7194729"/>
            <a:ext cx="3717065" cy="830997"/>
          </a:xfrm>
          <a:prstGeom prst="rect">
            <a:avLst/>
          </a:prstGeom>
          <a:solidFill>
            <a:srgbClr val="FFCCCC"/>
          </a:solidFill>
        </p:spPr>
        <p:txBody>
          <a:bodyPr wrap="square" rtlCol="0">
            <a:spAutoFit/>
          </a:bodyPr>
          <a:lstStyle/>
          <a:p>
            <a:pPr defTabSz="1219170"/>
            <a:r>
              <a:rPr lang="en-US" sz="1600">
                <a:solidFill>
                  <a:srgbClr val="2F588F"/>
                </a:solidFill>
                <a:latin typeface="Helvetica Neue Light" charset="0"/>
              </a:rPr>
              <a:t>2012: An evaluation of the service project component of the </a:t>
            </a:r>
            <a:r>
              <a:rPr lang="en-US" sz="1600" i="1">
                <a:solidFill>
                  <a:srgbClr val="2F588F"/>
                </a:solidFill>
                <a:latin typeface="Helvetica Neue Light" charset="0"/>
              </a:rPr>
              <a:t>Leading for Improvement </a:t>
            </a:r>
            <a:r>
              <a:rPr lang="en-US" sz="1600">
                <a:solidFill>
                  <a:srgbClr val="2F588F"/>
                </a:solidFill>
                <a:latin typeface="Helvetica Neue Light" charset="0"/>
              </a:rPr>
              <a:t>programme, UCLH</a:t>
            </a:r>
          </a:p>
        </p:txBody>
      </p:sp>
      <p:sp>
        <p:nvSpPr>
          <p:cNvPr id="50" name="TextBox 49"/>
          <p:cNvSpPr txBox="1"/>
          <p:nvPr/>
        </p:nvSpPr>
        <p:spPr>
          <a:xfrm>
            <a:off x="11420503" y="5455879"/>
            <a:ext cx="3441061" cy="830997"/>
          </a:xfrm>
          <a:prstGeom prst="rect">
            <a:avLst/>
          </a:prstGeom>
          <a:solidFill>
            <a:srgbClr val="FFCCCC"/>
          </a:solidFill>
        </p:spPr>
        <p:txBody>
          <a:bodyPr wrap="square" rtlCol="0">
            <a:spAutoFit/>
          </a:bodyPr>
          <a:lstStyle/>
          <a:p>
            <a:pPr defTabSz="1219170"/>
            <a:r>
              <a:rPr lang="en-US" sz="1600">
                <a:solidFill>
                  <a:srgbClr val="2F588F"/>
                </a:solidFill>
                <a:latin typeface="Helvetica Neue Light" charset="0"/>
              </a:rPr>
              <a:t>2017: Nurses and midwives revalidation experiences, a mixed methods service evaluation </a:t>
            </a:r>
          </a:p>
        </p:txBody>
      </p:sp>
      <p:sp>
        <p:nvSpPr>
          <p:cNvPr id="51" name="TextBox 50"/>
          <p:cNvSpPr txBox="1"/>
          <p:nvPr/>
        </p:nvSpPr>
        <p:spPr>
          <a:xfrm>
            <a:off x="11529214" y="2641273"/>
            <a:ext cx="3633465" cy="830997"/>
          </a:xfrm>
          <a:prstGeom prst="rect">
            <a:avLst/>
          </a:prstGeom>
          <a:solidFill>
            <a:srgbClr val="FFCCCC"/>
          </a:solidFill>
        </p:spPr>
        <p:txBody>
          <a:bodyPr wrap="square" rtlCol="0">
            <a:spAutoFit/>
          </a:bodyPr>
          <a:lstStyle/>
          <a:p>
            <a:pPr defTabSz="1219170"/>
            <a:r>
              <a:rPr lang="en-US" sz="1600">
                <a:solidFill>
                  <a:srgbClr val="2F588F"/>
                </a:solidFill>
                <a:latin typeface="Helvetica Neue Light" charset="0"/>
              </a:rPr>
              <a:t>2019: Young people’s experiences of receiving complex cancer treatment via an ambulatory pathway</a:t>
            </a:r>
          </a:p>
        </p:txBody>
      </p:sp>
      <p:sp>
        <p:nvSpPr>
          <p:cNvPr id="31" name="TextBox 30"/>
          <p:cNvSpPr txBox="1"/>
          <p:nvPr/>
        </p:nvSpPr>
        <p:spPr>
          <a:xfrm>
            <a:off x="158624" y="5652893"/>
            <a:ext cx="3128339" cy="1077218"/>
          </a:xfrm>
          <a:prstGeom prst="rect">
            <a:avLst/>
          </a:prstGeom>
          <a:solidFill>
            <a:srgbClr val="FFCCCC"/>
          </a:solidFill>
        </p:spPr>
        <p:txBody>
          <a:bodyPr wrap="square" rtlCol="0">
            <a:spAutoFit/>
          </a:bodyPr>
          <a:lstStyle/>
          <a:p>
            <a:pPr defTabSz="1219170"/>
            <a:r>
              <a:rPr lang="en-US" sz="1600">
                <a:solidFill>
                  <a:srgbClr val="2F588F"/>
                </a:solidFill>
                <a:latin typeface="Helvetica Neue Light" charset="0"/>
              </a:rPr>
              <a:t>BSc dissertation</a:t>
            </a:r>
          </a:p>
          <a:p>
            <a:pPr defTabSz="1219170"/>
            <a:r>
              <a:rPr lang="en-US" sz="1600">
                <a:solidFill>
                  <a:srgbClr val="2F588F"/>
                </a:solidFill>
                <a:latin typeface="Helvetica Neue Light" charset="0"/>
              </a:rPr>
              <a:t>Too elementary to question? Blood pressure recording in clinical practice</a:t>
            </a:r>
          </a:p>
        </p:txBody>
      </p:sp>
      <p:cxnSp>
        <p:nvCxnSpPr>
          <p:cNvPr id="4" name="Straight Connector 3"/>
          <p:cNvCxnSpPr/>
          <p:nvPr/>
        </p:nvCxnSpPr>
        <p:spPr bwMode="auto">
          <a:xfrm flipV="1">
            <a:off x="2716107" y="5969341"/>
            <a:ext cx="699908" cy="1451331"/>
          </a:xfrm>
          <a:prstGeom prst="line">
            <a:avLst/>
          </a:prstGeom>
          <a:solidFill>
            <a:schemeClr val="accent1"/>
          </a:solidFill>
          <a:ln w="19050" cap="flat" cmpd="sng" algn="ctr">
            <a:solidFill>
              <a:srgbClr val="0072BD"/>
            </a:solidFill>
            <a:prstDash val="solid"/>
            <a:round/>
            <a:headEnd type="none" w="med" len="med"/>
            <a:tailEnd type="none" w="med" len="med"/>
          </a:ln>
          <a:effectLst/>
        </p:spPr>
      </p:cxnSp>
      <p:sp>
        <p:nvSpPr>
          <p:cNvPr id="7" name="Title 2">
            <a:extLst>
              <a:ext uri="{FF2B5EF4-FFF2-40B4-BE49-F238E27FC236}">
                <a16:creationId xmlns:a16="http://schemas.microsoft.com/office/drawing/2014/main" id="{A972C7B8-15C4-2246-F305-E8C6C68D694F}"/>
              </a:ext>
            </a:extLst>
          </p:cNvPr>
          <p:cNvSpPr>
            <a:spLocks noGrp="1"/>
          </p:cNvSpPr>
          <p:nvPr>
            <p:ph type="title"/>
          </p:nvPr>
        </p:nvSpPr>
        <p:spPr>
          <a:xfrm>
            <a:off x="2304153" y="538646"/>
            <a:ext cx="11148483" cy="817033"/>
          </a:xfrm>
          <a:ln/>
        </p:spPr>
        <p:txBody>
          <a:bodyPr>
            <a:normAutofit fontScale="90000"/>
          </a:bodyPr>
          <a:lstStyle/>
          <a:p>
            <a:r>
              <a:rPr lang="en-GB" sz="4800">
                <a:solidFill>
                  <a:srgbClr val="009999"/>
                </a:solidFill>
                <a:latin typeface="Aptos" panose="020B0004020202020204" pitchFamily="34" charset="0"/>
              </a:rPr>
              <a:t>My research leadership journey touchpoints</a:t>
            </a:r>
            <a:endParaRPr lang="en-US" sz="4800">
              <a:solidFill>
                <a:srgbClr val="009999"/>
              </a:solidFill>
              <a:latin typeface="Aptos" panose="020B0004020202020204" pitchFamily="34" charset="0"/>
            </a:endParaRPr>
          </a:p>
        </p:txBody>
      </p:sp>
    </p:spTree>
    <p:extLst>
      <p:ext uri="{BB962C8B-B14F-4D97-AF65-F5344CB8AC3E}">
        <p14:creationId xmlns:p14="http://schemas.microsoft.com/office/powerpoint/2010/main" val="1719917038"/>
      </p:ext>
    </p:extLst>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D3EAFF92-8D3E-C5A3-C234-5C934F6090F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70B4335-E364-2D00-C67A-D14C87FD84A4}"/>
              </a:ext>
            </a:extLst>
          </p:cNvPr>
          <p:cNvPicPr>
            <a:picLocks noChangeAspect="1"/>
          </p:cNvPicPr>
          <p:nvPr/>
        </p:nvPicPr>
        <p:blipFill>
          <a:blip r:embed="rId3"/>
          <a:stretch>
            <a:fillRect/>
          </a:stretch>
        </p:blipFill>
        <p:spPr>
          <a:xfrm>
            <a:off x="10129706" y="486834"/>
            <a:ext cx="5752111" cy="1169759"/>
          </a:xfrm>
          <a:prstGeom prst="rect">
            <a:avLst/>
          </a:prstGeom>
        </p:spPr>
      </p:pic>
      <p:sp>
        <p:nvSpPr>
          <p:cNvPr id="14" name="Title 13">
            <a:extLst>
              <a:ext uri="{FF2B5EF4-FFF2-40B4-BE49-F238E27FC236}">
                <a16:creationId xmlns:a16="http://schemas.microsoft.com/office/drawing/2014/main" id="{391F1D38-D6A0-4532-1212-4BB3ECA860D0}"/>
              </a:ext>
            </a:extLst>
          </p:cNvPr>
          <p:cNvSpPr>
            <a:spLocks noGrp="1"/>
          </p:cNvSpPr>
          <p:nvPr>
            <p:ph type="title"/>
          </p:nvPr>
        </p:nvSpPr>
        <p:spPr>
          <a:xfrm>
            <a:off x="1246532" y="2160968"/>
            <a:ext cx="14020800" cy="1767417"/>
          </a:xfrm>
        </p:spPr>
        <p:txBody>
          <a:bodyPr>
            <a:normAutofit fontScale="90000"/>
          </a:bodyPr>
          <a:lstStyle/>
          <a:p>
            <a:r>
              <a:rPr lang="en-GB" sz="5333">
                <a:solidFill>
                  <a:srgbClr val="009999"/>
                </a:solidFill>
                <a:latin charset="0" panose="020B0004020202020204" pitchFamily="34" typeface="Aptos"/>
              </a:rPr>
              <a:t>Establishing experiential evidence about young people’s ambulatory cancer care*</a:t>
            </a:r>
            <a:br>
              <a:rPr lang="en-US">
                <a:solidFill>
                  <a:srgbClr val="009999"/>
                </a:solidFill>
                <a:latin charset="0" panose="020B0004020202020204" pitchFamily="34" typeface="Aptos"/>
              </a:rPr>
            </a:br>
            <a:endParaRPr lang="en-GB"/>
          </a:p>
        </p:txBody>
      </p:sp>
      <p:pic>
        <p:nvPicPr>
          <p:cNvPr id="15" name="Picture 14">
            <a:extLst>
              <a:ext uri="{FF2B5EF4-FFF2-40B4-BE49-F238E27FC236}">
                <a16:creationId xmlns:a16="http://schemas.microsoft.com/office/drawing/2014/main" id="{6233A83A-9EC1-C65F-7E74-5FA320425AA8}"/>
              </a:ext>
            </a:extLst>
          </p:cNvPr>
          <p:cNvPicPr>
            <a:picLocks noChangeAspect="1"/>
          </p:cNvPicPr>
          <p:nvPr/>
        </p:nvPicPr>
        <p:blipFill>
          <a:blip r:embed="rId4"/>
          <a:stretch>
            <a:fillRect/>
          </a:stretch>
        </p:blipFill>
        <p:spPr>
          <a:xfrm>
            <a:off x="445016" y="8092799"/>
            <a:ext cx="4617104" cy="820999"/>
          </a:xfrm>
          <a:prstGeom prst="rect">
            <a:avLst/>
          </a:prstGeom>
        </p:spPr>
      </p:pic>
      <p:sp>
        <p:nvSpPr>
          <p:cNvPr id="2" name="TextBox 1">
            <a:extLst>
              <a:ext uri="{FF2B5EF4-FFF2-40B4-BE49-F238E27FC236}">
                <a16:creationId xmlns:a16="http://schemas.microsoft.com/office/drawing/2014/main" id="{1D6B4F13-2105-2F5E-A3FA-3530ABA1186C}"/>
              </a:ext>
            </a:extLst>
          </p:cNvPr>
          <p:cNvSpPr txBox="1"/>
          <p:nvPr/>
        </p:nvSpPr>
        <p:spPr>
          <a:xfrm>
            <a:off x="6853597" y="7967595"/>
            <a:ext cx="8957388" cy="1036502"/>
          </a:xfrm>
          <a:prstGeom prst="rect">
            <a:avLst/>
          </a:prstGeom>
          <a:noFill/>
        </p:spPr>
        <p:txBody>
          <a:bodyPr rtlCol="0" wrap="square">
            <a:spAutoFit/>
          </a:bodyPr>
          <a:lstStyle/>
          <a:p>
            <a:pPr defTabSz="1219170">
              <a:lnSpc>
                <a:spcPct val="90000"/>
              </a:lnSpc>
              <a:spcBef>
                <a:spcPts val="1333"/>
              </a:spcBef>
              <a:defRPr/>
            </a:pPr>
            <a:r>
              <a:rPr lang="en-GB" sz="1867">
                <a:solidFill>
                  <a:srgbClr val="00ACA1"/>
                </a:solidFill>
                <a:latin charset="0" panose="020B0004020202020204" pitchFamily="34" typeface="Aptos"/>
              </a:rPr>
              <a:t>*Ambulatory Care in the cancer domain is widely understood as cancer treatment given on an outpatient basis that has traditionally required an inpatient stay.</a:t>
            </a:r>
          </a:p>
          <a:p>
            <a:pPr defTabSz="1219170">
              <a:lnSpc>
                <a:spcPct val="90000"/>
              </a:lnSpc>
              <a:spcBef>
                <a:spcPts val="1333"/>
              </a:spcBef>
              <a:defRPr/>
            </a:pPr>
            <a:r>
              <a:rPr lang="en-GB" sz="1867">
                <a:solidFill>
                  <a:prstClr val="black"/>
                </a:solidFill>
                <a:latin charset="0" panose="020B0004020202020204" pitchFamily="34" typeface="Aptos"/>
              </a:rPr>
              <a:t>CCLG Ambulatory Care Special Interest Group, 2022</a:t>
            </a:r>
            <a:endParaRPr lang="en-GB" sz="1867">
              <a:solidFill>
                <a:srgbClr val="5B9BD5"/>
              </a:solidFill>
              <a:latin charset="0" panose="020B0004020202020204" pitchFamily="34" typeface="Aptos"/>
              <a:cs typeface="Calibri"/>
            </a:endParaRPr>
          </a:p>
        </p:txBody>
      </p:sp>
      <p:pic>
        <p:nvPicPr>
          <p:cNvPr id="7" name="Content Placeholder 15">
            <a:extLst>
              <a:ext uri="{FF2B5EF4-FFF2-40B4-BE49-F238E27FC236}">
                <a16:creationId xmlns:a16="http://schemas.microsoft.com/office/drawing/2014/main" id="{64A42E71-E642-2279-551C-2ECA6ADC7C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4464" y="3928384"/>
            <a:ext cx="4392504" cy="3239472"/>
          </a:xfrm>
          <a:prstGeom prst="rect">
            <a:avLst/>
          </a:prstGeom>
        </p:spPr>
      </p:pic>
      <p:pic>
        <p:nvPicPr>
          <p:cNvPr descr="A picture containing text, outdoor, sky, building&#10;&#10;Description automatically generated" id="8" name="Picture 2">
            <a:extLst>
              <a:ext uri="{FF2B5EF4-FFF2-40B4-BE49-F238E27FC236}">
                <a16:creationId xmlns:a16="http://schemas.microsoft.com/office/drawing/2014/main" id="{1AED18EF-D329-EA8E-7B86-BD35F0FEA0A1}"/>
              </a:ext>
            </a:extLst>
          </p:cNvPr>
          <p:cNvPicPr>
            <a:picLocks noChangeAspect="1"/>
          </p:cNvPicPr>
          <p:nvPr/>
        </p:nvPicPr>
        <p:blipFill>
          <a:blip r:embed="rId6"/>
          <a:stretch>
            <a:fillRect/>
          </a:stretch>
        </p:blipFill>
        <p:spPr>
          <a:xfrm>
            <a:off x="6079755" y="3928384"/>
            <a:ext cx="4354355" cy="3239472"/>
          </a:xfrm>
          <a:prstGeom prst="rect">
            <a:avLst/>
          </a:prstGeom>
        </p:spPr>
      </p:pic>
      <p:pic>
        <p:nvPicPr>
          <p:cNvPr id="10" name="Picture Placeholder 9">
            <a:extLst>
              <a:ext uri="{FF2B5EF4-FFF2-40B4-BE49-F238E27FC236}">
                <a16:creationId xmlns:a16="http://schemas.microsoft.com/office/drawing/2014/main" id="{24AA9390-817D-AB4A-BD75-42F5FD409C53}"/>
              </a:ext>
            </a:extLst>
          </p:cNvPr>
          <p:cNvPicPr>
            <a:picLocks noChangeAspect="1"/>
          </p:cNvPicPr>
          <p:nvPr/>
        </p:nvPicPr>
        <p:blipFill rotWithShape="1">
          <a:blip r:embed="rId7"/>
          <a:srcRect l="34" r="34"/>
          <a:stretch/>
        </p:blipFill>
        <p:spPr>
          <a:xfrm>
            <a:off x="10826897" y="3928384"/>
            <a:ext cx="4134639" cy="3239472"/>
          </a:xfrm>
          <a:prstGeom prst="rect">
            <a:avLst/>
          </a:prstGeom>
        </p:spPr>
      </p:pic>
    </p:spTree>
    <p:extLst>
      <p:ext uri="{BB962C8B-B14F-4D97-AF65-F5344CB8AC3E}">
        <p14:creationId xmlns:p14="http://schemas.microsoft.com/office/powerpoint/2010/main" val="3635581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Pentagon 2">
            <a:extLst>
              <a:ext uri="{FF2B5EF4-FFF2-40B4-BE49-F238E27FC236}">
                <a16:creationId xmlns:a16="http://schemas.microsoft.com/office/drawing/2014/main" id="{83697DEA-7691-4829-B578-C01FD514CB41}"/>
              </a:ext>
            </a:extLst>
          </p:cNvPr>
          <p:cNvSpPr/>
          <p:nvPr/>
        </p:nvSpPr>
        <p:spPr bwMode="auto">
          <a:xfrm>
            <a:off x="560673" y="3095360"/>
            <a:ext cx="4901587" cy="5459896"/>
          </a:xfrm>
          <a:prstGeom prst="homePlate">
            <a:avLst>
              <a:gd name="adj" fmla="val 12153"/>
            </a:avLst>
          </a:prstGeom>
          <a:solidFill>
            <a:schemeClr val="bg1">
              <a:lumMod val="95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4472C4"/>
              </a:buClr>
            </a:pPr>
            <a:endParaRPr lang="en-GB" sz="1467" i="1">
              <a:solidFill>
                <a:prstClr val="black"/>
              </a:solidFill>
              <a:latin typeface="Verdana" pitchFamily="34" charset="0"/>
            </a:endParaRPr>
          </a:p>
        </p:txBody>
      </p:sp>
      <p:sp>
        <p:nvSpPr>
          <p:cNvPr id="4099" name="Title 2"/>
          <p:cNvSpPr>
            <a:spLocks noGrp="1"/>
          </p:cNvSpPr>
          <p:nvPr>
            <p:ph type="title"/>
          </p:nvPr>
        </p:nvSpPr>
        <p:spPr>
          <a:xfrm>
            <a:off x="1160431" y="1229428"/>
            <a:ext cx="14656531" cy="817033"/>
          </a:xfrm>
          <a:ln/>
        </p:spPr>
        <p:txBody>
          <a:bodyPr>
            <a:normAutofit fontScale="90000"/>
          </a:bodyPr>
          <a:lstStyle/>
          <a:p>
            <a:r>
              <a:rPr lang="en-US">
                <a:latin typeface="Helvetica Neue Light" charset="0"/>
              </a:rPr>
              <a:t> </a:t>
            </a:r>
            <a:br>
              <a:rPr lang="en-GB" sz="1467">
                <a:solidFill>
                  <a:srgbClr val="000000"/>
                </a:solidFill>
                <a:latin typeface="Helvetica Neue Light" charset="0"/>
              </a:rPr>
            </a:br>
            <a:endParaRPr lang="en-US">
              <a:latin typeface="Helvetica Neue Light" charset="0"/>
            </a:endParaRPr>
          </a:p>
        </p:txBody>
      </p:sp>
      <p:sp>
        <p:nvSpPr>
          <p:cNvPr id="48" name="TextBox 47">
            <a:extLst>
              <a:ext uri="{FF2B5EF4-FFF2-40B4-BE49-F238E27FC236}">
                <a16:creationId xmlns:a16="http://schemas.microsoft.com/office/drawing/2014/main" id="{94B54B29-E0FE-4040-8E8A-60FCF839AA54}"/>
              </a:ext>
            </a:extLst>
          </p:cNvPr>
          <p:cNvSpPr txBox="1"/>
          <p:nvPr/>
        </p:nvSpPr>
        <p:spPr>
          <a:xfrm>
            <a:off x="736508" y="3453699"/>
            <a:ext cx="4125237" cy="4523739"/>
          </a:xfrm>
          <a:prstGeom prst="rect">
            <a:avLst/>
          </a:prstGeom>
          <a:noFill/>
        </p:spPr>
        <p:txBody>
          <a:bodyPr wrap="square" rtlCol="0">
            <a:spAutoFit/>
          </a:bodyPr>
          <a:lstStyle/>
          <a:p>
            <a:pPr defTabSz="1219170"/>
            <a:endParaRPr lang="en-GB" sz="2133">
              <a:solidFill>
                <a:srgbClr val="2F588F"/>
              </a:solidFill>
              <a:latin typeface="Helvetica Neue"/>
            </a:endParaRPr>
          </a:p>
          <a:p>
            <a:pPr defTabSz="1219170"/>
            <a:r>
              <a:rPr lang="en-GB" sz="2133">
                <a:solidFill>
                  <a:srgbClr val="2F588F"/>
                </a:solidFill>
                <a:latin typeface="Aptos" panose="020B0004020202020204" pitchFamily="34" charset="0"/>
              </a:rPr>
              <a:t>Teenage and Young Adult Cancer Nurse</a:t>
            </a:r>
          </a:p>
          <a:p>
            <a:pPr defTabSz="1219170"/>
            <a:endParaRPr lang="en-GB" sz="2133">
              <a:solidFill>
                <a:srgbClr val="2F588F"/>
              </a:solidFill>
              <a:latin typeface="Aptos" panose="020B0004020202020204" pitchFamily="34" charset="0"/>
            </a:endParaRPr>
          </a:p>
          <a:p>
            <a:pPr defTabSz="1219170"/>
            <a:r>
              <a:rPr lang="en-GB" sz="2133">
                <a:solidFill>
                  <a:srgbClr val="2F588F"/>
                </a:solidFill>
                <a:latin typeface="Aptos" panose="020B0004020202020204" pitchFamily="34" charset="0"/>
              </a:rPr>
              <a:t>Clinical Leader</a:t>
            </a:r>
          </a:p>
          <a:p>
            <a:pPr defTabSz="1219170"/>
            <a:endParaRPr lang="en-GB" sz="2133">
              <a:solidFill>
                <a:srgbClr val="2F588F"/>
              </a:solidFill>
              <a:latin typeface="Aptos" panose="020B0004020202020204" pitchFamily="34" charset="0"/>
            </a:endParaRPr>
          </a:p>
          <a:p>
            <a:pPr defTabSz="1219170"/>
            <a:r>
              <a:rPr lang="en-GB" sz="2133">
                <a:solidFill>
                  <a:srgbClr val="2F588F"/>
                </a:solidFill>
                <a:latin typeface="Aptos" panose="020B0004020202020204" pitchFamily="34" charset="0"/>
              </a:rPr>
              <a:t>MSc Palliative Care</a:t>
            </a:r>
          </a:p>
          <a:p>
            <a:pPr defTabSz="1219170"/>
            <a:endParaRPr lang="en-GB" sz="2133">
              <a:solidFill>
                <a:srgbClr val="2F588F"/>
              </a:solidFill>
              <a:latin typeface="Aptos" panose="020B0004020202020204" pitchFamily="34" charset="0"/>
            </a:endParaRPr>
          </a:p>
          <a:p>
            <a:pPr defTabSz="1219170"/>
            <a:r>
              <a:rPr lang="en-GB" sz="2133">
                <a:solidFill>
                  <a:srgbClr val="2F588F"/>
                </a:solidFill>
                <a:latin typeface="Aptos" panose="020B0004020202020204" pitchFamily="34" charset="0"/>
              </a:rPr>
              <a:t>Accredited Coach Practitioner</a:t>
            </a:r>
          </a:p>
          <a:p>
            <a:pPr defTabSz="1219170"/>
            <a:endParaRPr lang="en-GB" sz="2400">
              <a:solidFill>
                <a:srgbClr val="2F588F"/>
              </a:solidFill>
              <a:latin typeface="Helvetica Neue"/>
            </a:endParaRPr>
          </a:p>
          <a:p>
            <a:pPr defTabSz="1219170"/>
            <a:endParaRPr lang="en-GB" sz="2400">
              <a:solidFill>
                <a:srgbClr val="2F588F"/>
              </a:solidFill>
              <a:latin typeface="Helvetica Neue"/>
            </a:endParaRPr>
          </a:p>
          <a:p>
            <a:pPr defTabSz="1219170"/>
            <a:endParaRPr lang="en-GB" sz="2400">
              <a:solidFill>
                <a:srgbClr val="2F588F"/>
              </a:solidFill>
              <a:latin typeface="Helvetica Neue"/>
            </a:endParaRPr>
          </a:p>
          <a:p>
            <a:pPr defTabSz="1219170"/>
            <a:endParaRPr lang="en-GB" sz="2400">
              <a:solidFill>
                <a:srgbClr val="2F588F"/>
              </a:solidFill>
              <a:latin typeface="Helvetica Neue"/>
            </a:endParaRPr>
          </a:p>
        </p:txBody>
      </p:sp>
      <p:sp>
        <p:nvSpPr>
          <p:cNvPr id="58" name="Arrow: Pentagon 57">
            <a:extLst>
              <a:ext uri="{FF2B5EF4-FFF2-40B4-BE49-F238E27FC236}">
                <a16:creationId xmlns:a16="http://schemas.microsoft.com/office/drawing/2014/main" id="{3DE54B8B-7812-4BEF-8CC9-BACD9A9A9F59}"/>
              </a:ext>
            </a:extLst>
          </p:cNvPr>
          <p:cNvSpPr/>
          <p:nvPr/>
        </p:nvSpPr>
        <p:spPr bwMode="auto">
          <a:xfrm>
            <a:off x="5738024" y="3095360"/>
            <a:ext cx="4901587" cy="5459896"/>
          </a:xfrm>
          <a:prstGeom prst="homePlate">
            <a:avLst>
              <a:gd name="adj" fmla="val 12153"/>
            </a:avLst>
          </a:prstGeom>
          <a:solidFill>
            <a:schemeClr val="bg1">
              <a:lumMod val="95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4472C4"/>
              </a:buClr>
            </a:pPr>
            <a:endParaRPr lang="en-GB" sz="1467" i="1">
              <a:solidFill>
                <a:prstClr val="black"/>
              </a:solidFill>
              <a:latin typeface="Verdana" pitchFamily="34" charset="0"/>
            </a:endParaRPr>
          </a:p>
        </p:txBody>
      </p:sp>
      <p:sp>
        <p:nvSpPr>
          <p:cNvPr id="59" name="TextBox 58">
            <a:extLst>
              <a:ext uri="{FF2B5EF4-FFF2-40B4-BE49-F238E27FC236}">
                <a16:creationId xmlns:a16="http://schemas.microsoft.com/office/drawing/2014/main" id="{41BC858B-5924-48F6-AC25-42B0265F67F0}"/>
              </a:ext>
            </a:extLst>
          </p:cNvPr>
          <p:cNvSpPr txBox="1"/>
          <p:nvPr/>
        </p:nvSpPr>
        <p:spPr>
          <a:xfrm>
            <a:off x="6065382" y="3404133"/>
            <a:ext cx="4125237" cy="4482637"/>
          </a:xfrm>
          <a:prstGeom prst="rect">
            <a:avLst/>
          </a:prstGeom>
          <a:noFill/>
        </p:spPr>
        <p:txBody>
          <a:bodyPr wrap="square" rtlCol="0">
            <a:spAutoFit/>
          </a:bodyPr>
          <a:lstStyle/>
          <a:p>
            <a:pPr defTabSz="1219170"/>
            <a:endParaRPr lang="en-GB" sz="2400">
              <a:solidFill>
                <a:prstClr val="black"/>
              </a:solidFill>
              <a:latin typeface="Helvetica Neue"/>
            </a:endParaRPr>
          </a:p>
          <a:p>
            <a:pPr defTabSz="1219170"/>
            <a:r>
              <a:rPr lang="en-GB" sz="2133">
                <a:solidFill>
                  <a:srgbClr val="2F588F"/>
                </a:solidFill>
                <a:latin typeface="Aptos" panose="020B0004020202020204" pitchFamily="34" charset="0"/>
              </a:rPr>
              <a:t>Building academic knowledge about an emergent model of cancer care</a:t>
            </a:r>
          </a:p>
          <a:p>
            <a:pPr defTabSz="1219170"/>
            <a:endParaRPr lang="en-GB" sz="2133">
              <a:solidFill>
                <a:srgbClr val="2F588F"/>
              </a:solidFill>
              <a:latin typeface="Aptos" panose="020B0004020202020204" pitchFamily="34" charset="0"/>
            </a:endParaRPr>
          </a:p>
          <a:p>
            <a:pPr defTabSz="1219170"/>
            <a:r>
              <a:rPr lang="en-GB" sz="2133">
                <a:solidFill>
                  <a:srgbClr val="2F588F"/>
                </a:solidFill>
                <a:latin typeface="Aptos" panose="020B0004020202020204" pitchFamily="34" charset="0"/>
              </a:rPr>
              <a:t>Developing research discipline via a PhD</a:t>
            </a:r>
          </a:p>
          <a:p>
            <a:pPr defTabSz="1219170"/>
            <a:endParaRPr lang="en-GB" sz="2133">
              <a:solidFill>
                <a:srgbClr val="2F588F"/>
              </a:solidFill>
              <a:latin typeface="Aptos" panose="020B0004020202020204" pitchFamily="34" charset="0"/>
            </a:endParaRPr>
          </a:p>
          <a:p>
            <a:pPr defTabSz="1219170"/>
            <a:r>
              <a:rPr lang="en-GB" sz="2133">
                <a:solidFill>
                  <a:srgbClr val="2F588F"/>
                </a:solidFill>
                <a:latin typeface="Aptos" panose="020B0004020202020204" pitchFamily="34" charset="0"/>
              </a:rPr>
              <a:t>Supporting the development of research capacity amongst nurses, midwives and AHPs</a:t>
            </a:r>
          </a:p>
          <a:p>
            <a:pPr defTabSz="1219170"/>
            <a:endParaRPr lang="en-GB" sz="2400">
              <a:solidFill>
                <a:prstClr val="black"/>
              </a:solidFill>
              <a:latin typeface="Helvetica Neue"/>
            </a:endParaRPr>
          </a:p>
          <a:p>
            <a:pPr defTabSz="1219170"/>
            <a:r>
              <a:rPr lang="en-GB" sz="2400">
                <a:solidFill>
                  <a:prstClr val="black"/>
                </a:solidFill>
                <a:latin typeface="Helvetica Neue"/>
              </a:rPr>
              <a:t> </a:t>
            </a:r>
          </a:p>
        </p:txBody>
      </p:sp>
      <p:sp>
        <p:nvSpPr>
          <p:cNvPr id="62" name="Arrow: Pentagon 61">
            <a:extLst>
              <a:ext uri="{FF2B5EF4-FFF2-40B4-BE49-F238E27FC236}">
                <a16:creationId xmlns:a16="http://schemas.microsoft.com/office/drawing/2014/main" id="{9EC4515C-88B0-4C25-B8F3-F58185DA524C}"/>
              </a:ext>
            </a:extLst>
          </p:cNvPr>
          <p:cNvSpPr/>
          <p:nvPr/>
        </p:nvSpPr>
        <p:spPr bwMode="auto">
          <a:xfrm>
            <a:off x="10915375" y="3095360"/>
            <a:ext cx="4901587" cy="5459896"/>
          </a:xfrm>
          <a:prstGeom prst="homePlate">
            <a:avLst>
              <a:gd name="adj" fmla="val 12153"/>
            </a:avLst>
          </a:prstGeom>
          <a:solidFill>
            <a:schemeClr val="bg1">
              <a:lumMod val="95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lnSpc>
                <a:spcPct val="105000"/>
              </a:lnSpc>
              <a:spcBef>
                <a:spcPct val="50000"/>
              </a:spcBef>
              <a:spcAft>
                <a:spcPct val="0"/>
              </a:spcAft>
              <a:buClr>
                <a:srgbClr val="4472C4"/>
              </a:buClr>
            </a:pPr>
            <a:endParaRPr lang="en-GB" sz="1467" i="1">
              <a:solidFill>
                <a:prstClr val="black"/>
              </a:solidFill>
              <a:latin typeface="Verdana" pitchFamily="34" charset="0"/>
            </a:endParaRPr>
          </a:p>
        </p:txBody>
      </p:sp>
      <p:sp>
        <p:nvSpPr>
          <p:cNvPr id="63" name="TextBox 62">
            <a:extLst>
              <a:ext uri="{FF2B5EF4-FFF2-40B4-BE49-F238E27FC236}">
                <a16:creationId xmlns:a16="http://schemas.microsoft.com/office/drawing/2014/main" id="{EF59AB5F-8B2D-42F5-851D-03F0D74E9253}"/>
              </a:ext>
            </a:extLst>
          </p:cNvPr>
          <p:cNvSpPr txBox="1"/>
          <p:nvPr/>
        </p:nvSpPr>
        <p:spPr>
          <a:xfrm>
            <a:off x="11252235" y="3301875"/>
            <a:ext cx="3908951" cy="4523739"/>
          </a:xfrm>
          <a:prstGeom prst="rect">
            <a:avLst/>
          </a:prstGeom>
          <a:noFill/>
        </p:spPr>
        <p:txBody>
          <a:bodyPr wrap="square" rtlCol="0">
            <a:spAutoFit/>
          </a:bodyPr>
          <a:lstStyle/>
          <a:p>
            <a:pPr defTabSz="1219170"/>
            <a:endParaRPr lang="en-GB" sz="2400">
              <a:solidFill>
                <a:srgbClr val="2F588F"/>
              </a:solidFill>
              <a:latin typeface="Helvetica Neue"/>
            </a:endParaRPr>
          </a:p>
          <a:p>
            <a:pPr defTabSz="1219170"/>
            <a:r>
              <a:rPr lang="en-GB" sz="2133">
                <a:solidFill>
                  <a:srgbClr val="2F588F"/>
                </a:solidFill>
                <a:latin typeface="Aptos" panose="020B0004020202020204" pitchFamily="34" charset="0"/>
              </a:rPr>
              <a:t>a participatory researcher</a:t>
            </a:r>
          </a:p>
          <a:p>
            <a:pPr defTabSz="1219170"/>
            <a:endParaRPr lang="en-GB" sz="2133">
              <a:solidFill>
                <a:srgbClr val="2F588F"/>
              </a:solidFill>
              <a:latin typeface="Aptos" panose="020B0004020202020204" pitchFamily="34" charset="0"/>
            </a:endParaRPr>
          </a:p>
          <a:p>
            <a:pPr defTabSz="1219170"/>
            <a:r>
              <a:rPr lang="en-GB" sz="2133">
                <a:solidFill>
                  <a:srgbClr val="2F588F"/>
                </a:solidFill>
                <a:latin typeface="Aptos" panose="020B0004020202020204" pitchFamily="34" charset="0"/>
              </a:rPr>
              <a:t>an applied health researcher</a:t>
            </a:r>
          </a:p>
          <a:p>
            <a:pPr defTabSz="1219170"/>
            <a:endParaRPr lang="en-GB" sz="2133">
              <a:solidFill>
                <a:srgbClr val="2F588F"/>
              </a:solidFill>
              <a:latin typeface="Aptos" panose="020B0004020202020204" pitchFamily="34" charset="0"/>
            </a:endParaRPr>
          </a:p>
          <a:p>
            <a:pPr defTabSz="1219170"/>
            <a:r>
              <a:rPr lang="en-GB" sz="2133">
                <a:solidFill>
                  <a:srgbClr val="2F588F"/>
                </a:solidFill>
                <a:latin typeface="Aptos" panose="020B0004020202020204" pitchFamily="34" charset="0"/>
              </a:rPr>
              <a:t>an NIHR Senior Research Leader</a:t>
            </a:r>
          </a:p>
          <a:p>
            <a:pPr defTabSz="1219170"/>
            <a:endParaRPr lang="en-GB" sz="2133">
              <a:solidFill>
                <a:srgbClr val="2F588F"/>
              </a:solidFill>
              <a:latin typeface="Aptos" panose="020B0004020202020204" pitchFamily="34" charset="0"/>
            </a:endParaRPr>
          </a:p>
          <a:p>
            <a:pPr defTabSz="1219170"/>
            <a:r>
              <a:rPr lang="en-GB" sz="2133">
                <a:solidFill>
                  <a:srgbClr val="2F588F"/>
                </a:solidFill>
                <a:latin typeface="Aptos" panose="020B0004020202020204" pitchFamily="34" charset="0"/>
              </a:rPr>
              <a:t>a co-applicant on a </a:t>
            </a:r>
            <a:r>
              <a:rPr lang="en-GB" sz="2133" err="1">
                <a:solidFill>
                  <a:srgbClr val="2F588F"/>
                </a:solidFill>
                <a:latin typeface="Aptos" panose="020B0004020202020204" pitchFamily="34" charset="0"/>
              </a:rPr>
              <a:t>Wellcome</a:t>
            </a:r>
            <a:r>
              <a:rPr lang="en-GB" sz="2133">
                <a:solidFill>
                  <a:srgbClr val="2F588F"/>
                </a:solidFill>
                <a:latin typeface="Aptos" panose="020B0004020202020204" pitchFamily="34" charset="0"/>
              </a:rPr>
              <a:t> Discovery grant</a:t>
            </a:r>
          </a:p>
          <a:p>
            <a:pPr defTabSz="1219170"/>
            <a:endParaRPr lang="en-GB" sz="2400">
              <a:solidFill>
                <a:srgbClr val="2F588F"/>
              </a:solidFill>
              <a:latin typeface="Helvetica Neue"/>
            </a:endParaRPr>
          </a:p>
          <a:p>
            <a:pPr defTabSz="1219170"/>
            <a:endParaRPr lang="en-GB" sz="2400">
              <a:solidFill>
                <a:srgbClr val="2F588F"/>
              </a:solidFill>
              <a:latin typeface="Helvetica Neue"/>
            </a:endParaRPr>
          </a:p>
          <a:p>
            <a:pPr defTabSz="1219170"/>
            <a:endParaRPr lang="en-GB" sz="2400">
              <a:solidFill>
                <a:srgbClr val="2F588F"/>
              </a:solidFill>
              <a:latin typeface="Helvetica Neue"/>
            </a:endParaRPr>
          </a:p>
        </p:txBody>
      </p:sp>
      <p:sp>
        <p:nvSpPr>
          <p:cNvPr id="65" name="TextBox 64">
            <a:extLst>
              <a:ext uri="{FF2B5EF4-FFF2-40B4-BE49-F238E27FC236}">
                <a16:creationId xmlns:a16="http://schemas.microsoft.com/office/drawing/2014/main" id="{DA0EE791-EB10-4EB6-8382-0CAD96A2996E}"/>
              </a:ext>
            </a:extLst>
          </p:cNvPr>
          <p:cNvSpPr txBox="1"/>
          <p:nvPr/>
        </p:nvSpPr>
        <p:spPr>
          <a:xfrm>
            <a:off x="5738025" y="2636419"/>
            <a:ext cx="2937900" cy="379656"/>
          </a:xfrm>
          <a:prstGeom prst="rect">
            <a:avLst/>
          </a:prstGeom>
          <a:noFill/>
        </p:spPr>
        <p:txBody>
          <a:bodyPr wrap="square" rtlCol="0">
            <a:spAutoFit/>
          </a:bodyPr>
          <a:lstStyle/>
          <a:p>
            <a:pPr defTabSz="1219170"/>
            <a:r>
              <a:rPr lang="en-GB" sz="1867">
                <a:solidFill>
                  <a:srgbClr val="70AD47">
                    <a:lumMod val="75000"/>
                  </a:srgbClr>
                </a:solidFill>
                <a:latin typeface="Helvetica Neue"/>
              </a:rPr>
              <a:t>2019-2022</a:t>
            </a:r>
          </a:p>
        </p:txBody>
      </p:sp>
      <p:sp>
        <p:nvSpPr>
          <p:cNvPr id="66" name="TextBox 65">
            <a:extLst>
              <a:ext uri="{FF2B5EF4-FFF2-40B4-BE49-F238E27FC236}">
                <a16:creationId xmlns:a16="http://schemas.microsoft.com/office/drawing/2014/main" id="{3F14ACE1-9AA8-409D-A569-8BBD391F523D}"/>
              </a:ext>
            </a:extLst>
          </p:cNvPr>
          <p:cNvSpPr txBox="1"/>
          <p:nvPr/>
        </p:nvSpPr>
        <p:spPr>
          <a:xfrm>
            <a:off x="10915375" y="2627956"/>
            <a:ext cx="2937900" cy="379656"/>
          </a:xfrm>
          <a:prstGeom prst="rect">
            <a:avLst/>
          </a:prstGeom>
          <a:noFill/>
        </p:spPr>
        <p:txBody>
          <a:bodyPr wrap="square" rtlCol="0">
            <a:spAutoFit/>
          </a:bodyPr>
          <a:lstStyle/>
          <a:p>
            <a:pPr defTabSz="1219170"/>
            <a:r>
              <a:rPr lang="en-GB" sz="1867">
                <a:solidFill>
                  <a:srgbClr val="70AD47">
                    <a:lumMod val="75000"/>
                  </a:srgbClr>
                </a:solidFill>
                <a:latin typeface="Helvetica Neue"/>
              </a:rPr>
              <a:t>2023 and beyond </a:t>
            </a:r>
          </a:p>
        </p:txBody>
      </p:sp>
      <p:sp>
        <p:nvSpPr>
          <p:cNvPr id="14" name="TextBox 13">
            <a:extLst>
              <a:ext uri="{FF2B5EF4-FFF2-40B4-BE49-F238E27FC236}">
                <a16:creationId xmlns:a16="http://schemas.microsoft.com/office/drawing/2014/main" id="{A6E241E2-CA37-4C57-9BCD-B6D4CB520F0C}"/>
              </a:ext>
            </a:extLst>
          </p:cNvPr>
          <p:cNvSpPr txBox="1"/>
          <p:nvPr/>
        </p:nvSpPr>
        <p:spPr>
          <a:xfrm>
            <a:off x="560673" y="2217587"/>
            <a:ext cx="1619108" cy="379656"/>
          </a:xfrm>
          <a:prstGeom prst="rect">
            <a:avLst/>
          </a:prstGeom>
          <a:noFill/>
        </p:spPr>
        <p:txBody>
          <a:bodyPr wrap="square" rtlCol="0">
            <a:spAutoFit/>
          </a:bodyPr>
          <a:lstStyle/>
          <a:p>
            <a:pPr defTabSz="1219170"/>
            <a:r>
              <a:rPr lang="en-GB" sz="1867">
                <a:solidFill>
                  <a:srgbClr val="007291"/>
                </a:solidFill>
                <a:latin typeface="Helvetica Neue"/>
              </a:rPr>
              <a:t>Who I was:</a:t>
            </a:r>
          </a:p>
        </p:txBody>
      </p:sp>
      <p:sp>
        <p:nvSpPr>
          <p:cNvPr id="15" name="TextBox 14">
            <a:extLst>
              <a:ext uri="{FF2B5EF4-FFF2-40B4-BE49-F238E27FC236}">
                <a16:creationId xmlns:a16="http://schemas.microsoft.com/office/drawing/2014/main" id="{7A71FFA1-E8F6-4ECF-AEC9-104DC9B0E0F6}"/>
              </a:ext>
            </a:extLst>
          </p:cNvPr>
          <p:cNvSpPr txBox="1"/>
          <p:nvPr/>
        </p:nvSpPr>
        <p:spPr>
          <a:xfrm>
            <a:off x="5738025" y="2209113"/>
            <a:ext cx="2937900" cy="379656"/>
          </a:xfrm>
          <a:prstGeom prst="rect">
            <a:avLst/>
          </a:prstGeom>
          <a:noFill/>
        </p:spPr>
        <p:txBody>
          <a:bodyPr wrap="square" rtlCol="0">
            <a:spAutoFit/>
          </a:bodyPr>
          <a:lstStyle/>
          <a:p>
            <a:pPr defTabSz="1219170"/>
            <a:r>
              <a:rPr lang="en-GB" sz="1867">
                <a:solidFill>
                  <a:srgbClr val="007291"/>
                </a:solidFill>
                <a:latin typeface="Helvetica Neue"/>
              </a:rPr>
              <a:t>My development:</a:t>
            </a:r>
          </a:p>
        </p:txBody>
      </p:sp>
      <p:sp>
        <p:nvSpPr>
          <p:cNvPr id="16" name="TextBox 15">
            <a:extLst>
              <a:ext uri="{FF2B5EF4-FFF2-40B4-BE49-F238E27FC236}">
                <a16:creationId xmlns:a16="http://schemas.microsoft.com/office/drawing/2014/main" id="{77294B1A-C70D-4529-B493-91FA6FD6E5F3}"/>
              </a:ext>
            </a:extLst>
          </p:cNvPr>
          <p:cNvSpPr txBox="1"/>
          <p:nvPr/>
        </p:nvSpPr>
        <p:spPr>
          <a:xfrm>
            <a:off x="10915374" y="2244898"/>
            <a:ext cx="2937900" cy="379656"/>
          </a:xfrm>
          <a:prstGeom prst="rect">
            <a:avLst/>
          </a:prstGeom>
          <a:noFill/>
        </p:spPr>
        <p:txBody>
          <a:bodyPr wrap="square" rtlCol="0">
            <a:spAutoFit/>
          </a:bodyPr>
          <a:lstStyle/>
          <a:p>
            <a:pPr defTabSz="1219170"/>
            <a:r>
              <a:rPr lang="en-GB" sz="1867">
                <a:solidFill>
                  <a:srgbClr val="007291"/>
                </a:solidFill>
                <a:latin typeface="Helvetica Neue"/>
              </a:rPr>
              <a:t>Who I am becoming:</a:t>
            </a:r>
          </a:p>
        </p:txBody>
      </p:sp>
      <p:sp>
        <p:nvSpPr>
          <p:cNvPr id="20" name="Title 2"/>
          <p:cNvSpPr txBox="1">
            <a:spLocks/>
          </p:cNvSpPr>
          <p:nvPr/>
        </p:nvSpPr>
        <p:spPr bwMode="auto">
          <a:xfrm>
            <a:off x="1241367" y="870521"/>
            <a:ext cx="10973637" cy="817033"/>
          </a:xfrm>
          <a:prstGeom prst="rect">
            <a:avLst/>
          </a:prstGeom>
          <a:noFill/>
          <a:ln w="9525">
            <a:noFill/>
            <a:miter lim="800000"/>
            <a:headEnd/>
            <a:tailEnd/>
          </a:ln>
        </p:spPr>
        <p:txBody>
          <a:bodyPr vert="horz" lIns="121920" tIns="60960" rIns="121920" bIns="6096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377"/>
            <a:r>
              <a:rPr lang="en-GB" sz="4800">
                <a:solidFill>
                  <a:srgbClr val="009999"/>
                </a:solidFill>
                <a:latin typeface="Aptos" panose="020B0004020202020204" pitchFamily="34" charset="0"/>
              </a:rPr>
              <a:t>Developing a clinical academic career</a:t>
            </a:r>
            <a:endParaRPr lang="en-US" sz="4800">
              <a:solidFill>
                <a:srgbClr val="009999"/>
              </a:solidFill>
              <a:latin typeface="Aptos" panose="020B0004020202020204" pitchFamily="34" charset="0"/>
            </a:endParaRPr>
          </a:p>
        </p:txBody>
      </p:sp>
    </p:spTree>
    <p:extLst>
      <p:ext uri="{BB962C8B-B14F-4D97-AF65-F5344CB8AC3E}">
        <p14:creationId xmlns:p14="http://schemas.microsoft.com/office/powerpoint/2010/main" val="5190303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7DE217-CC55-A2A0-DED7-2CB894DA2EA4}"/>
              </a:ext>
            </a:extLst>
          </p:cNvPr>
          <p:cNvSpPr>
            <a:spLocks noGrp="1"/>
          </p:cNvSpPr>
          <p:nvPr>
            <p:ph type="title"/>
          </p:nvPr>
        </p:nvSpPr>
        <p:spPr>
          <a:xfrm>
            <a:off x="2087984" y="184015"/>
            <a:ext cx="13637208" cy="1583403"/>
          </a:xfrm>
        </p:spPr>
        <p:txBody>
          <a:bodyPr/>
          <a:lstStyle/>
          <a:p>
            <a:r>
              <a:rPr lang="en-GB">
                <a:hlinkClick r:id="rId2"/>
              </a:rPr>
              <a:t>National clinical research career pathway - CATCH</a:t>
            </a:r>
            <a:endParaRPr lang="en-GB"/>
          </a:p>
        </p:txBody>
      </p:sp>
      <p:pic>
        <p:nvPicPr>
          <p:cNvPr id="7" name="Content Placeholder 6">
            <a:extLst>
              <a:ext uri="{FF2B5EF4-FFF2-40B4-BE49-F238E27FC236}">
                <a16:creationId xmlns:a16="http://schemas.microsoft.com/office/drawing/2014/main" id="{3F349EEC-1DDD-29A6-36E9-D36C1B8DDCAB}"/>
              </a:ext>
            </a:extLst>
          </p:cNvPr>
          <p:cNvPicPr>
            <a:picLocks noGrp="1" noChangeAspect="1"/>
          </p:cNvPicPr>
          <p:nvPr>
            <p:ph idx="1"/>
          </p:nvPr>
        </p:nvPicPr>
        <p:blipFill>
          <a:blip r:embed="rId3"/>
          <a:stretch>
            <a:fillRect/>
          </a:stretch>
        </p:blipFill>
        <p:spPr>
          <a:xfrm>
            <a:off x="934095" y="1380932"/>
            <a:ext cx="13454820" cy="7579053"/>
          </a:xfrm>
          <a:prstGeom prst="rect">
            <a:avLst/>
          </a:prstGeom>
        </p:spPr>
      </p:pic>
      <p:sp>
        <p:nvSpPr>
          <p:cNvPr id="3" name="AutoShape 2">
            <a:extLst>
              <a:ext uri="{FF2B5EF4-FFF2-40B4-BE49-F238E27FC236}">
                <a16:creationId xmlns:a16="http://schemas.microsoft.com/office/drawing/2014/main" id="{10F377CF-3F29-3C08-4C50-8B094BB1182B}"/>
              </a:ext>
            </a:extLst>
          </p:cNvPr>
          <p:cNvSpPr>
            <a:spLocks noChangeAspect="1" noChangeArrowheads="1"/>
          </p:cNvSpPr>
          <p:nvPr/>
        </p:nvSpPr>
        <p:spPr bwMode="auto">
          <a:xfrm>
            <a:off x="7924800" y="436880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endParaRPr lang="en-GB" sz="2400">
              <a:solidFill>
                <a:prstClr val="black"/>
              </a:solidFill>
              <a:latin typeface="Calibri" panose="020F0502020204030204"/>
            </a:endParaRPr>
          </a:p>
        </p:txBody>
      </p:sp>
    </p:spTree>
    <p:extLst>
      <p:ext uri="{BB962C8B-B14F-4D97-AF65-F5344CB8AC3E}">
        <p14:creationId xmlns:p14="http://schemas.microsoft.com/office/powerpoint/2010/main" val="16449512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9">
            <a:extLst>
              <a:ext uri="{FF2B5EF4-FFF2-40B4-BE49-F238E27FC236}">
                <a16:creationId xmlns:a16="http://schemas.microsoft.com/office/drawing/2014/main" id="{7C15C27F-C723-ED2C-1FDC-F1C1CFECB81F}"/>
              </a:ext>
            </a:extLst>
          </p:cNvPr>
          <p:cNvSpPr txBox="1">
            <a:spLocks/>
          </p:cNvSpPr>
          <p:nvPr/>
        </p:nvSpPr>
        <p:spPr>
          <a:xfrm>
            <a:off x="949233" y="2714561"/>
            <a:ext cx="14801779" cy="5801784"/>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784" indent="-304784" defTabSz="1219139">
              <a:spcBef>
                <a:spcPts val="1333"/>
              </a:spcBef>
            </a:pPr>
            <a:r>
              <a:rPr lang="en-GB" sz="3200">
                <a:solidFill>
                  <a:prstClr val="black"/>
                </a:solidFill>
                <a:latin typeface="Aptos" panose="020B0004020202020204" pitchFamily="34" charset="0"/>
              </a:rPr>
              <a:t>Value the opportunity to work within and across different intersectional spaces</a:t>
            </a:r>
          </a:p>
          <a:p>
            <a:pPr marL="304784" indent="-304784" defTabSz="1219139">
              <a:spcBef>
                <a:spcPts val="1333"/>
              </a:spcBef>
            </a:pPr>
            <a:r>
              <a:rPr lang="en-GB" sz="3200">
                <a:solidFill>
                  <a:prstClr val="black"/>
                </a:solidFill>
                <a:latin typeface="Aptos" panose="020B0004020202020204" pitchFamily="34" charset="0"/>
              </a:rPr>
              <a:t>Start small</a:t>
            </a:r>
          </a:p>
          <a:p>
            <a:pPr marL="304784" indent="-304784" defTabSz="1219139">
              <a:spcBef>
                <a:spcPts val="1333"/>
              </a:spcBef>
            </a:pPr>
            <a:r>
              <a:rPr lang="en-GB" sz="3200">
                <a:solidFill>
                  <a:prstClr val="black"/>
                </a:solidFill>
                <a:latin typeface="Aptos" panose="020B0004020202020204" pitchFamily="34" charset="0"/>
              </a:rPr>
              <a:t>Look for opportunities to create thinking and planning time</a:t>
            </a:r>
          </a:p>
          <a:p>
            <a:pPr marL="304784" indent="-304784" defTabSz="1219139">
              <a:spcBef>
                <a:spcPts val="1333"/>
              </a:spcBef>
            </a:pPr>
            <a:r>
              <a:rPr lang="en-GB" sz="3200">
                <a:solidFill>
                  <a:prstClr val="black"/>
                </a:solidFill>
                <a:latin typeface="Aptos" panose="020B0004020202020204" pitchFamily="34" charset="0"/>
              </a:rPr>
              <a:t>Plan and create a personal development plan</a:t>
            </a:r>
          </a:p>
          <a:p>
            <a:pPr marL="304784" indent="-304784" defTabSz="1219139">
              <a:spcBef>
                <a:spcPts val="1333"/>
              </a:spcBef>
            </a:pPr>
            <a:r>
              <a:rPr lang="en-GB" sz="3200">
                <a:solidFill>
                  <a:prstClr val="black"/>
                </a:solidFill>
                <a:latin typeface="Aptos" panose="020B0004020202020204" pitchFamily="34" charset="0"/>
              </a:rPr>
              <a:t>Find mentors and build professional collaborations</a:t>
            </a:r>
          </a:p>
          <a:p>
            <a:pPr marL="304784" indent="-304784" defTabSz="1219139">
              <a:spcBef>
                <a:spcPts val="1333"/>
              </a:spcBef>
            </a:pPr>
            <a:r>
              <a:rPr lang="en-GB" sz="3200">
                <a:solidFill>
                  <a:prstClr val="black"/>
                </a:solidFill>
                <a:latin typeface="Aptos" panose="020B0004020202020204" pitchFamily="34" charset="0"/>
              </a:rPr>
              <a:t>Recognise the barriers &amp; focus on the enablers</a:t>
            </a:r>
          </a:p>
          <a:p>
            <a:pPr marL="304784" indent="-304784" defTabSz="1219139">
              <a:spcBef>
                <a:spcPts val="1333"/>
              </a:spcBef>
            </a:pPr>
            <a:r>
              <a:rPr lang="en-GB" sz="3200">
                <a:solidFill>
                  <a:prstClr val="black"/>
                </a:solidFill>
                <a:latin typeface="Aptos" panose="020B0004020202020204" pitchFamily="34" charset="0"/>
              </a:rPr>
              <a:t>Look for internship, funding and fellowship opportunities</a:t>
            </a:r>
          </a:p>
          <a:p>
            <a:pPr marL="304784" indent="-304784" defTabSz="1219139">
              <a:spcBef>
                <a:spcPts val="1333"/>
              </a:spcBef>
            </a:pPr>
            <a:r>
              <a:rPr lang="en-GB" sz="3200">
                <a:solidFill>
                  <a:prstClr val="black"/>
                </a:solidFill>
                <a:latin typeface="Aptos" panose="020B0004020202020204" pitchFamily="34" charset="0"/>
              </a:rPr>
              <a:t>Develop and sustain links with universities</a:t>
            </a:r>
          </a:p>
          <a:p>
            <a:pPr marL="0" indent="0" defTabSz="1219139">
              <a:spcBef>
                <a:spcPts val="1333"/>
              </a:spcBef>
              <a:buNone/>
            </a:pPr>
            <a:endParaRPr lang="en-GB" sz="3200">
              <a:solidFill>
                <a:prstClr val="black"/>
              </a:solidFill>
              <a:latin typeface="Aptos" panose="020B0004020202020204" pitchFamily="34" charset="0"/>
            </a:endParaRPr>
          </a:p>
        </p:txBody>
      </p:sp>
      <p:sp>
        <p:nvSpPr>
          <p:cNvPr id="4" name="Title 7">
            <a:extLst>
              <a:ext uri="{FF2B5EF4-FFF2-40B4-BE49-F238E27FC236}">
                <a16:creationId xmlns:a16="http://schemas.microsoft.com/office/drawing/2014/main" id="{C9402673-E7A9-686E-A9F7-D826C83C0606}"/>
              </a:ext>
            </a:extLst>
          </p:cNvPr>
          <p:cNvSpPr>
            <a:spLocks noGrp="1"/>
          </p:cNvSpPr>
          <p:nvPr>
            <p:ph type="title"/>
          </p:nvPr>
        </p:nvSpPr>
        <p:spPr>
          <a:xfrm>
            <a:off x="1117600" y="486834"/>
            <a:ext cx="14020800" cy="1767417"/>
          </a:xfrm>
        </p:spPr>
        <p:txBody>
          <a:bodyPr>
            <a:normAutofit fontScale="90000"/>
          </a:bodyPr>
          <a:lstStyle/>
          <a:p>
            <a:br>
              <a:rPr lang="en-GB">
                <a:solidFill>
                  <a:srgbClr val="009999"/>
                </a:solidFill>
                <a:latin typeface="Helvetica Neue"/>
              </a:rPr>
            </a:br>
            <a:r>
              <a:rPr lang="en-GB" sz="5333">
                <a:solidFill>
                  <a:srgbClr val="009999"/>
                </a:solidFill>
                <a:latin typeface="Aptos" panose="020B0004020202020204" pitchFamily="34" charset="0"/>
              </a:rPr>
              <a:t>Leading self and leading others</a:t>
            </a:r>
            <a:br>
              <a:rPr lang="en-GB">
                <a:solidFill>
                  <a:srgbClr val="009999"/>
                </a:solidFill>
                <a:latin typeface="Helvetica Neue"/>
              </a:rPr>
            </a:br>
            <a:endParaRPr lang="en-GB">
              <a:solidFill>
                <a:srgbClr val="009999"/>
              </a:solidFill>
              <a:latin typeface="Helvetica Neue"/>
            </a:endParaRPr>
          </a:p>
        </p:txBody>
      </p:sp>
    </p:spTree>
    <p:extLst>
      <p:ext uri="{BB962C8B-B14F-4D97-AF65-F5344CB8AC3E}">
        <p14:creationId xmlns:p14="http://schemas.microsoft.com/office/powerpoint/2010/main" val="1011530904"/>
      </p:ext>
    </p:extLst>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Shape 92"/>
        <p:cNvGrpSpPr/>
        <p:nvPr/>
      </p:nvGrpSpPr>
      <p:grpSpPr>
        <a:xfrm>
          <a:off x="0" y="0"/>
          <a:ext cx="0" cy="0"/>
          <a:chOff x="0" y="0"/>
          <a:chExt cx="0" cy="0"/>
        </a:xfrm>
      </p:grpSpPr>
      <p:pic>
        <p:nvPicPr>
          <p:cNvPr id="2" name="Picture 1">
            <a:extLst>
              <a:ext uri="{FF2B5EF4-FFF2-40B4-BE49-F238E27FC236}">
                <a16:creationId xmlns:a16="http://schemas.microsoft.com/office/drawing/2014/main" id="{8DB31F92-537E-37DD-6DB3-A419AB7A2EC7}"/>
              </a:ext>
            </a:extLst>
          </p:cNvPr>
          <p:cNvPicPr>
            <a:picLocks noChangeAspect="1"/>
          </p:cNvPicPr>
          <p:nvPr/>
        </p:nvPicPr>
        <p:blipFill rotWithShape="1">
          <a:blip r:embed="rId3"/>
          <a:srcRect b="979" l="138" r="22" t="105"/>
          <a:stretch/>
        </p:blipFill>
        <p:spPr bwMode="auto">
          <a:xfrm>
            <a:off x="384723" y="244996"/>
            <a:ext cx="5471888" cy="767561"/>
          </a:xfrm>
          <a:prstGeom prst="rect">
            <a:avLst/>
          </a:prstGeom>
          <a:ln>
            <a:noFill/>
          </a:ln>
          <a:extLst>
            <a:ext uri="{53640926-AAD7-44D8-BBD7-CCE9431645EC}">
              <a14:shadowObscured xmlns:a14="http://schemas.microsoft.com/office/drawing/2010/main"/>
            </a:ext>
          </a:extLst>
        </p:spPr>
      </p:pic>
      <p:sp>
        <p:nvSpPr>
          <p:cNvPr id="3" name="Google Shape;519;g2376604c0aa_0_94">
            <a:extLst>
              <a:ext uri="{FF2B5EF4-FFF2-40B4-BE49-F238E27FC236}">
                <a16:creationId xmlns:a16="http://schemas.microsoft.com/office/drawing/2014/main" id="{0DF07E02-2BC2-60D5-81F6-B153ED73B923}"/>
              </a:ext>
            </a:extLst>
          </p:cNvPr>
          <p:cNvSpPr txBox="1">
            <a:spLocks noGrp="1"/>
          </p:cNvSpPr>
          <p:nvPr>
            <p:ph type="title"/>
          </p:nvPr>
        </p:nvSpPr>
        <p:spPr>
          <a:xfrm>
            <a:off x="1730083" y="3688200"/>
            <a:ext cx="12212400" cy="1767600"/>
          </a:xfrm>
          <a:prstGeom prst="rect">
            <a:avLst/>
          </a:prstGeom>
          <a:noFill/>
          <a:ln>
            <a:noFill/>
          </a:ln>
        </p:spPr>
        <p:txBody>
          <a:bodyPr anchor="ctr" anchorCtr="0" bIns="60933" lIns="121900" rIns="121900" spcFirstLastPara="1" tIns="60933" wrap="square">
            <a:normAutofit fontScale="90000"/>
          </a:bodyPr>
          <a:lstStyle/>
          <a:p>
            <a:pPr algn="ctr">
              <a:buSzPct val="100000"/>
            </a:pPr>
            <a:r>
              <a:rPr lang="en-GB">
                <a:latin charset="0" panose="020B0004020202020204" pitchFamily="34" typeface="Aptos"/>
                <a:cs charset="0" panose="020F0502020204030204" pitchFamily="34" typeface="Calibri"/>
              </a:rPr>
              <a:t>Part 2: </a:t>
            </a:r>
            <a:br>
              <a:rPr lang="en-GB">
                <a:latin charset="0" panose="020B0004020202020204" pitchFamily="34" typeface="Aptos"/>
                <a:cs charset="0" panose="020F0502020204030204" pitchFamily="34" typeface="Calibri"/>
              </a:rPr>
            </a:br>
            <a:br>
              <a:rPr lang="en-GB">
                <a:latin charset="0" panose="020B0004020202020204" pitchFamily="34" typeface="Aptos"/>
                <a:cs charset="0" panose="020F0502020204030204" pitchFamily="34" typeface="Calibri"/>
              </a:rPr>
            </a:br>
            <a:r>
              <a:rPr lang="en-GB">
                <a:latin charset="0" panose="020B0004020202020204" pitchFamily="34" typeface="Aptos"/>
                <a:cs charset="0" panose="020F0502020204030204" pitchFamily="34" typeface="Calibri"/>
              </a:rPr>
              <a:t>training and development opportunities</a:t>
            </a:r>
            <a:br>
              <a:rPr lang="en-GB">
                <a:latin charset="0" panose="020B0004020202020204" pitchFamily="34" typeface="Aptos"/>
                <a:cs charset="0" panose="020F0502020204030204" pitchFamily="34" typeface="Calibri"/>
              </a:rPr>
            </a:br>
            <a:br>
              <a:rPr lang="en-GB">
                <a:latin charset="0" panose="020B0004020202020204" pitchFamily="34" typeface="Aptos"/>
                <a:cs charset="0" panose="020F0502020204030204" pitchFamily="34" typeface="Calibri"/>
              </a:rPr>
            </a:br>
            <a:r>
              <a:rPr lang="en-GB" sz="4133">
                <a:solidFill>
                  <a:schemeClr val="bg1"/>
                </a:solidFill>
                <a:latin charset="0" panose="020B0004020202020204" pitchFamily="34" typeface="Aptos"/>
                <a:cs charset="0" panose="020F0502020204030204" pitchFamily="34" typeface="Calibri"/>
              </a:rPr>
              <a:t>https://www.nihr.ac.uk/career-development</a:t>
            </a:r>
            <a:endParaRPr sz="4133">
              <a:solidFill>
                <a:schemeClr val="bg1"/>
              </a:solidFill>
              <a:latin charset="0" panose="020B0004020202020204" pitchFamily="34" typeface="Aptos"/>
              <a:cs charset="0" panose="020F0502020204030204" pitchFamily="34" typeface="Calibri"/>
            </a:endParaRPr>
          </a:p>
        </p:txBody>
      </p:sp>
    </p:spTree>
    <p:extLst>
      <p:ext uri="{BB962C8B-B14F-4D97-AF65-F5344CB8AC3E}">
        <p14:creationId xmlns:p14="http://schemas.microsoft.com/office/powerpoint/2010/main" val="3090809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2"/>
          <p:cNvPicPr preferRelativeResize="0"/>
          <p:nvPr/>
        </p:nvPicPr>
        <p:blipFill rotWithShape="1">
          <a:blip r:embed="rId3">
            <a:alphaModFix/>
          </a:blip>
          <a:srcRect/>
          <a:stretch/>
        </p:blipFill>
        <p:spPr>
          <a:xfrm>
            <a:off x="60400" y="580433"/>
            <a:ext cx="13565664" cy="7630668"/>
          </a:xfrm>
          <a:prstGeom prst="rect">
            <a:avLst/>
          </a:prstGeom>
          <a:noFill/>
          <a:ln>
            <a:noFill/>
          </a:ln>
          <a:effectLst>
            <a:outerShdw blurRad="57150" dist="19050" dir="5400000" algn="bl" rotWithShape="0">
              <a:srgbClr val="000000">
                <a:alpha val="49803"/>
              </a:srgbClr>
            </a:outerShdw>
          </a:effectLst>
        </p:spPr>
      </p:pic>
      <p:sp>
        <p:nvSpPr>
          <p:cNvPr id="171" name="Google Shape;171;p2"/>
          <p:cNvSpPr txBox="1">
            <a:spLocks noGrp="1"/>
          </p:cNvSpPr>
          <p:nvPr>
            <p:ph type="title"/>
          </p:nvPr>
        </p:nvSpPr>
        <p:spPr>
          <a:xfrm>
            <a:off x="914400" y="182036"/>
            <a:ext cx="14020800" cy="1154000"/>
          </a:xfrm>
          <a:prstGeom prst="rect">
            <a:avLst/>
          </a:prstGeom>
          <a:noFill/>
          <a:ln>
            <a:noFill/>
          </a:ln>
        </p:spPr>
        <p:txBody>
          <a:bodyPr spcFirstLastPara="1" wrap="square" lIns="121900" tIns="60933" rIns="121900" bIns="60933" anchor="ctr" anchorCtr="0">
            <a:normAutofit/>
          </a:bodyPr>
          <a:lstStyle/>
          <a:p>
            <a:r>
              <a:rPr lang="en-GB" b="1">
                <a:latin typeface="Lato"/>
                <a:ea typeface="Lato"/>
                <a:cs typeface="Lato"/>
                <a:sym typeface="Lato"/>
              </a:rPr>
              <a:t>NIHR: Building Research Capacity and Capabilities</a:t>
            </a:r>
            <a:endParaRPr b="1">
              <a:latin typeface="Lato"/>
              <a:ea typeface="Lato"/>
              <a:cs typeface="Lato"/>
              <a:sym typeface="Lato"/>
            </a:endParaRPr>
          </a:p>
        </p:txBody>
      </p:sp>
      <p:sp>
        <p:nvSpPr>
          <p:cNvPr id="172" name="Google Shape;172;p2"/>
          <p:cNvSpPr txBox="1"/>
          <p:nvPr/>
        </p:nvSpPr>
        <p:spPr>
          <a:xfrm>
            <a:off x="875033" y="1011867"/>
            <a:ext cx="13143200" cy="1151685"/>
          </a:xfrm>
          <a:prstGeom prst="rect">
            <a:avLst/>
          </a:prstGeom>
          <a:noFill/>
          <a:ln>
            <a:noFill/>
          </a:ln>
        </p:spPr>
        <p:txBody>
          <a:bodyPr spcFirstLastPara="1" wrap="square" lIns="121900" tIns="121900" rIns="121900" bIns="121900" anchor="t" anchorCtr="0">
            <a:spAutoFit/>
          </a:bodyPr>
          <a:lstStyle/>
          <a:p>
            <a:pPr marL="101597" defTabSz="1219170">
              <a:lnSpc>
                <a:spcPct val="90000"/>
              </a:lnSpc>
              <a:spcBef>
                <a:spcPts val="1333"/>
              </a:spcBef>
              <a:buClr>
                <a:srgbClr val="000000"/>
              </a:buClr>
              <a:buSzPts val="2400"/>
              <a:defRPr/>
            </a:pPr>
            <a:r>
              <a:rPr lang="en-GB" sz="2667" kern="0">
                <a:solidFill>
                  <a:srgbClr val="000000"/>
                </a:solidFill>
                <a:latin typeface="Lato"/>
                <a:ea typeface="Lato"/>
                <a:cs typeface="Lato"/>
                <a:sym typeface="Lato"/>
              </a:rPr>
              <a:t>NIHR has research training, development and support opportunities for all health and care professionals:</a:t>
            </a:r>
            <a:endParaRPr sz="2667" kern="0">
              <a:solidFill>
                <a:srgbClr val="000000"/>
              </a:solidFill>
              <a:latin typeface="Arial"/>
              <a:ea typeface="Arial"/>
              <a:cs typeface="Arial"/>
              <a:sym typeface="Arial"/>
            </a:endParaRPr>
          </a:p>
        </p:txBody>
      </p:sp>
      <p:sp>
        <p:nvSpPr>
          <p:cNvPr id="173" name="Google Shape;173;p2"/>
          <p:cNvSpPr txBox="1"/>
          <p:nvPr/>
        </p:nvSpPr>
        <p:spPr>
          <a:xfrm>
            <a:off x="2946733" y="4395767"/>
            <a:ext cx="12989600" cy="1570711"/>
          </a:xfrm>
          <a:prstGeom prst="rect">
            <a:avLst/>
          </a:prstGeom>
          <a:noFill/>
          <a:ln>
            <a:noFill/>
          </a:ln>
        </p:spPr>
        <p:txBody>
          <a:bodyPr spcFirstLastPara="1" wrap="square" lIns="121900" tIns="121900" rIns="121900" bIns="121900" anchor="t" anchorCtr="0">
            <a:spAutoFit/>
          </a:bodyPr>
          <a:lstStyle/>
          <a:p>
            <a:pPr marL="609585" defTabSz="1219170">
              <a:lnSpc>
                <a:spcPct val="90000"/>
              </a:lnSpc>
              <a:spcBef>
                <a:spcPts val="667"/>
              </a:spcBef>
              <a:buClr>
                <a:srgbClr val="000000"/>
              </a:buClr>
              <a:buSzPts val="2600"/>
              <a:defRPr/>
            </a:pPr>
            <a:r>
              <a:rPr lang="en-GB" sz="3467" b="1" kern="0">
                <a:solidFill>
                  <a:srgbClr val="193E72"/>
                </a:solidFill>
                <a:latin typeface="Lato"/>
                <a:ea typeface="Lato"/>
                <a:cs typeface="Lato"/>
                <a:sym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Training and Support </a:t>
            </a:r>
            <a:r>
              <a:rPr lang="en-GB" sz="3467" b="1" kern="0">
                <a:solidFill>
                  <a:srgbClr val="193E72"/>
                </a:solidFill>
                <a:latin typeface="Lato"/>
                <a:ea typeface="Lato"/>
                <a:cs typeface="Lato"/>
                <a:sym typeface="Lato"/>
              </a:rPr>
              <a:t>for practitioner and clinician researchers</a:t>
            </a:r>
            <a:endParaRPr lang="en-GB" sz="4000" b="1" kern="0">
              <a:solidFill>
                <a:srgbClr val="193E72"/>
              </a:solidFill>
              <a:latin typeface="Lato"/>
              <a:ea typeface="Lato"/>
              <a:cs typeface="Lato"/>
              <a:sym typeface="Lato"/>
            </a:endParaRPr>
          </a:p>
          <a:p>
            <a:pPr marL="609585" defTabSz="1219170">
              <a:lnSpc>
                <a:spcPct val="90000"/>
              </a:lnSpc>
              <a:spcBef>
                <a:spcPts val="667"/>
              </a:spcBef>
              <a:buClr>
                <a:srgbClr val="000000"/>
              </a:buClr>
              <a:buSzPts val="1800"/>
              <a:defRPr/>
            </a:pPr>
            <a:r>
              <a:rPr lang="en-GB" sz="2400" kern="0">
                <a:solidFill>
                  <a:srgbClr val="000000"/>
                </a:solidFill>
                <a:latin typeface="Lato"/>
                <a:ea typeface="Lato"/>
                <a:cs typeface="Lato"/>
                <a:sym typeface="Lato"/>
              </a:rPr>
              <a:t>For researchers whose main focus is the delivery of healthcare or care in the NHS, primary care, local authorities and charities</a:t>
            </a:r>
            <a:endParaRPr lang="en-GB" sz="1867" kern="0">
              <a:solidFill>
                <a:srgbClr val="000000"/>
              </a:solidFill>
              <a:latin typeface="Arial"/>
              <a:ea typeface="Arial"/>
              <a:cs typeface="Arial"/>
              <a:sym typeface="Arial"/>
            </a:endParaRPr>
          </a:p>
        </p:txBody>
      </p:sp>
      <p:sp>
        <p:nvSpPr>
          <p:cNvPr id="174" name="Google Shape;174;p2"/>
          <p:cNvSpPr txBox="1"/>
          <p:nvPr/>
        </p:nvSpPr>
        <p:spPr>
          <a:xfrm>
            <a:off x="2965200" y="6342600"/>
            <a:ext cx="13230400" cy="1570711"/>
          </a:xfrm>
          <a:prstGeom prst="rect">
            <a:avLst/>
          </a:prstGeom>
          <a:noFill/>
          <a:ln>
            <a:noFill/>
          </a:ln>
        </p:spPr>
        <p:txBody>
          <a:bodyPr spcFirstLastPara="1" wrap="square" lIns="121900" tIns="121900" rIns="121900" bIns="121900" anchor="t" anchorCtr="0">
            <a:spAutoFit/>
          </a:bodyPr>
          <a:lstStyle/>
          <a:p>
            <a:pPr marL="609585" defTabSz="1219170">
              <a:lnSpc>
                <a:spcPct val="90000"/>
              </a:lnSpc>
              <a:spcBef>
                <a:spcPts val="667"/>
              </a:spcBef>
              <a:buClr>
                <a:srgbClr val="000000"/>
              </a:buClr>
              <a:buSzPts val="2600"/>
              <a:defRPr/>
            </a:pPr>
            <a:r>
              <a:rPr lang="en-GB" sz="3467" b="1" kern="0">
                <a:solidFill>
                  <a:srgbClr val="193E72"/>
                </a:solidFill>
                <a:latin typeface="Lato"/>
                <a:ea typeface="Lato"/>
                <a:cs typeface="Lato"/>
                <a:sym typeface="Lato"/>
              </a:rPr>
              <a:t>Training and Support for research delivery staff</a:t>
            </a:r>
            <a:endParaRPr sz="4000" b="1" kern="0">
              <a:solidFill>
                <a:srgbClr val="193E72"/>
              </a:solidFill>
              <a:latin typeface="Lato"/>
              <a:ea typeface="Lato"/>
              <a:cs typeface="Lato"/>
              <a:sym typeface="Lato"/>
            </a:endParaRPr>
          </a:p>
          <a:p>
            <a:pPr marL="609585" defTabSz="1219170">
              <a:lnSpc>
                <a:spcPct val="90000"/>
              </a:lnSpc>
              <a:spcBef>
                <a:spcPts val="667"/>
              </a:spcBef>
              <a:buClr>
                <a:srgbClr val="000000"/>
              </a:buClr>
              <a:buSzPts val="1800"/>
              <a:defRPr/>
            </a:pPr>
            <a:r>
              <a:rPr lang="en-GB" sz="2400" kern="0">
                <a:solidFill>
                  <a:srgbClr val="000000"/>
                </a:solidFill>
                <a:latin typeface="Lato"/>
                <a:ea typeface="Lato"/>
                <a:cs typeface="Lato"/>
                <a:sym typeface="Lato"/>
              </a:rPr>
              <a:t>For people who support researchers to deliver high quality research more effectively and efficiently</a:t>
            </a:r>
            <a:endParaRPr sz="1867" kern="0">
              <a:solidFill>
                <a:srgbClr val="000000"/>
              </a:solidFill>
              <a:latin typeface="Arial"/>
              <a:ea typeface="Arial"/>
              <a:cs typeface="Arial"/>
              <a:sym typeface="Arial"/>
            </a:endParaRPr>
          </a:p>
        </p:txBody>
      </p:sp>
      <p:sp>
        <p:nvSpPr>
          <p:cNvPr id="175" name="Google Shape;175;p2"/>
          <p:cNvSpPr txBox="1"/>
          <p:nvPr/>
        </p:nvSpPr>
        <p:spPr>
          <a:xfrm>
            <a:off x="2954733" y="2557301"/>
            <a:ext cx="12262000" cy="1573852"/>
          </a:xfrm>
          <a:prstGeom prst="rect">
            <a:avLst/>
          </a:prstGeom>
          <a:noFill/>
          <a:ln>
            <a:noFill/>
          </a:ln>
        </p:spPr>
        <p:txBody>
          <a:bodyPr spcFirstLastPara="1" wrap="square" lIns="121900" tIns="121900" rIns="121900" bIns="121900" anchor="t" anchorCtr="0">
            <a:spAutoFit/>
          </a:bodyPr>
          <a:lstStyle/>
          <a:p>
            <a:pPr marL="101597" indent="507987" defTabSz="1219170">
              <a:lnSpc>
                <a:spcPct val="90000"/>
              </a:lnSpc>
              <a:spcBef>
                <a:spcPts val="1333"/>
              </a:spcBef>
              <a:buClr>
                <a:srgbClr val="000000"/>
              </a:buClr>
              <a:buSzPts val="2600"/>
              <a:defRPr/>
            </a:pPr>
            <a:r>
              <a:rPr lang="en-GB" sz="3467" b="1" kern="0">
                <a:solidFill>
                  <a:srgbClr val="193E72"/>
                </a:solidFill>
                <a:latin typeface="Lato"/>
                <a:ea typeface="Lato"/>
                <a:cs typeface="Lato"/>
                <a:sym typeface="Lato"/>
              </a:rPr>
              <a:t>Career development awards and support</a:t>
            </a:r>
            <a:endParaRPr sz="4000" b="1" kern="0">
              <a:solidFill>
                <a:srgbClr val="193E72"/>
              </a:solidFill>
              <a:latin typeface="Lato"/>
              <a:ea typeface="Lato"/>
              <a:cs typeface="Lato"/>
              <a:sym typeface="Lato"/>
            </a:endParaRPr>
          </a:p>
          <a:p>
            <a:pPr marL="609585" defTabSz="1219170">
              <a:lnSpc>
                <a:spcPct val="90000"/>
              </a:lnSpc>
              <a:spcBef>
                <a:spcPts val="667"/>
              </a:spcBef>
              <a:buClr>
                <a:srgbClr val="000000"/>
              </a:buClr>
              <a:buSzPts val="1800"/>
              <a:defRPr/>
            </a:pPr>
            <a:r>
              <a:rPr lang="en-GB" sz="2400" kern="0">
                <a:solidFill>
                  <a:srgbClr val="000000"/>
                </a:solidFill>
                <a:latin typeface="Lato"/>
                <a:ea typeface="Lato"/>
                <a:cs typeface="Lato"/>
                <a:sym typeface="Lato"/>
              </a:rPr>
              <a:t>For all health and care professionals including methodologists</a:t>
            </a:r>
            <a:br>
              <a:rPr lang="en-GB" sz="2400" kern="0">
                <a:solidFill>
                  <a:srgbClr val="000000"/>
                </a:solidFill>
                <a:latin typeface="Lato"/>
                <a:ea typeface="Lato"/>
                <a:cs typeface="Lato"/>
                <a:sym typeface="Lato"/>
              </a:rPr>
            </a:br>
            <a:endParaRPr sz="1867" kern="0">
              <a:solidFill>
                <a:srgbClr val="000000"/>
              </a:solidFill>
              <a:latin typeface="Arial"/>
              <a:ea typeface="Arial"/>
              <a:cs typeface="Arial"/>
              <a:sym typeface="Arial"/>
            </a:endParaRPr>
          </a:p>
        </p:txBody>
      </p:sp>
      <p:cxnSp>
        <p:nvCxnSpPr>
          <p:cNvPr id="176" name="Google Shape;176;p2"/>
          <p:cNvCxnSpPr/>
          <p:nvPr/>
        </p:nvCxnSpPr>
        <p:spPr>
          <a:xfrm>
            <a:off x="3356533" y="4489633"/>
            <a:ext cx="0" cy="1275200"/>
          </a:xfrm>
          <a:prstGeom prst="straightConnector1">
            <a:avLst/>
          </a:prstGeom>
          <a:noFill/>
          <a:ln w="9525" cap="flat" cmpd="sng">
            <a:solidFill>
              <a:srgbClr val="EA5D4E"/>
            </a:solidFill>
            <a:prstDash val="solid"/>
            <a:round/>
            <a:headEnd type="none" w="sm" len="sm"/>
            <a:tailEnd type="none" w="sm" len="sm"/>
          </a:ln>
        </p:spPr>
      </p:cxnSp>
      <p:cxnSp>
        <p:nvCxnSpPr>
          <p:cNvPr id="177" name="Google Shape;177;p2"/>
          <p:cNvCxnSpPr/>
          <p:nvPr/>
        </p:nvCxnSpPr>
        <p:spPr>
          <a:xfrm>
            <a:off x="3356533" y="2557300"/>
            <a:ext cx="0" cy="1275200"/>
          </a:xfrm>
          <a:prstGeom prst="straightConnector1">
            <a:avLst/>
          </a:prstGeom>
          <a:noFill/>
          <a:ln w="9525" cap="flat" cmpd="sng">
            <a:solidFill>
              <a:srgbClr val="EA5D4E"/>
            </a:solidFill>
            <a:prstDash val="solid"/>
            <a:round/>
            <a:headEnd type="none" w="sm" len="sm"/>
            <a:tailEnd type="none" w="sm" len="sm"/>
          </a:ln>
        </p:spPr>
      </p:cxnSp>
      <p:cxnSp>
        <p:nvCxnSpPr>
          <p:cNvPr id="178" name="Google Shape;178;p2"/>
          <p:cNvCxnSpPr/>
          <p:nvPr/>
        </p:nvCxnSpPr>
        <p:spPr>
          <a:xfrm>
            <a:off x="3356533" y="6443400"/>
            <a:ext cx="0" cy="1275200"/>
          </a:xfrm>
          <a:prstGeom prst="straightConnector1">
            <a:avLst/>
          </a:prstGeom>
          <a:noFill/>
          <a:ln w="9525" cap="flat" cmpd="sng">
            <a:solidFill>
              <a:srgbClr val="EA5D4E"/>
            </a:solidFill>
            <a:prstDash val="solid"/>
            <a:round/>
            <a:headEnd type="none" w="sm" len="sm"/>
            <a:tailEnd type="none" w="sm" len="sm"/>
          </a:ln>
        </p:spPr>
      </p:cxnSp>
    </p:spTree>
    <p:extLst>
      <p:ext uri="{BB962C8B-B14F-4D97-AF65-F5344CB8AC3E}">
        <p14:creationId xmlns:p14="http://schemas.microsoft.com/office/powerpoint/2010/main" val="41662063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62D1A-4DE4-4E5E-2EDB-C1E668ECF728}"/>
              </a:ext>
            </a:extLst>
          </p:cNvPr>
          <p:cNvSpPr>
            <a:spLocks noGrp="1"/>
          </p:cNvSpPr>
          <p:nvPr>
            <p:ph type="title"/>
          </p:nvPr>
        </p:nvSpPr>
        <p:spPr/>
        <p:txBody>
          <a:bodyPr>
            <a:normAutofit/>
          </a:bodyPr>
          <a:lstStyle/>
          <a:p>
            <a:r>
              <a:rPr lang="en-GB" sz="4973" kern="0">
                <a:solidFill>
                  <a:srgbClr val="006A71"/>
                </a:solidFill>
                <a:latin typeface="Arial"/>
                <a:ea typeface="ＭＳ Ｐゴシック"/>
              </a:rPr>
              <a:t>Developing as a clinical academic</a:t>
            </a:r>
            <a:endParaRPr lang="en-GB" sz="4973"/>
          </a:p>
        </p:txBody>
      </p:sp>
      <p:pic>
        <p:nvPicPr>
          <p:cNvPr id="6" name="Content Placeholder 5">
            <a:extLst>
              <a:ext uri="{FF2B5EF4-FFF2-40B4-BE49-F238E27FC236}">
                <a16:creationId xmlns:a16="http://schemas.microsoft.com/office/drawing/2014/main" id="{F1AB9BD2-AEBD-0ACE-3F0E-9DF83736D12D}"/>
              </a:ext>
            </a:extLst>
          </p:cNvPr>
          <p:cNvPicPr>
            <a:picLocks noGrp="1" noChangeAspect="1"/>
          </p:cNvPicPr>
          <p:nvPr>
            <p:ph sz="half" idx="1"/>
          </p:nvPr>
        </p:nvPicPr>
        <p:blipFill>
          <a:blip r:embed="rId3"/>
          <a:stretch>
            <a:fillRect/>
          </a:stretch>
        </p:blipFill>
        <p:spPr>
          <a:xfrm>
            <a:off x="707053" y="1978107"/>
            <a:ext cx="6908800" cy="3242995"/>
          </a:xfrm>
        </p:spPr>
      </p:pic>
      <p:sp>
        <p:nvSpPr>
          <p:cNvPr id="4" name="Content Placeholder 3">
            <a:extLst>
              <a:ext uri="{FF2B5EF4-FFF2-40B4-BE49-F238E27FC236}">
                <a16:creationId xmlns:a16="http://schemas.microsoft.com/office/drawing/2014/main" id="{15130E6A-A1D3-9A2D-365F-5F7A92C353A4}"/>
              </a:ext>
            </a:extLst>
          </p:cNvPr>
          <p:cNvSpPr>
            <a:spLocks noGrp="1"/>
          </p:cNvSpPr>
          <p:nvPr>
            <p:ph sz="half" idx="2"/>
          </p:nvPr>
        </p:nvSpPr>
        <p:spPr>
          <a:xfrm>
            <a:off x="8229600" y="2434168"/>
            <a:ext cx="6908800" cy="1918377"/>
          </a:xfrm>
        </p:spPr>
        <p:txBody>
          <a:bodyPr/>
          <a:lstStyle/>
          <a:p>
            <a:r>
              <a:rPr lang="en-GB">
                <a:hlinkClick r:id="rId4"/>
              </a:rPr>
              <a:t>Research career funding programmes | NIHR</a:t>
            </a:r>
            <a:endParaRPr lang="en-GB"/>
          </a:p>
        </p:txBody>
      </p:sp>
      <p:pic>
        <p:nvPicPr>
          <p:cNvPr id="8" name="Picture 7">
            <a:extLst>
              <a:ext uri="{FF2B5EF4-FFF2-40B4-BE49-F238E27FC236}">
                <a16:creationId xmlns:a16="http://schemas.microsoft.com/office/drawing/2014/main" id="{23EFDDE2-E901-4FA6-410B-A427643F694D}"/>
              </a:ext>
            </a:extLst>
          </p:cNvPr>
          <p:cNvPicPr>
            <a:picLocks noChangeAspect="1"/>
          </p:cNvPicPr>
          <p:nvPr/>
        </p:nvPicPr>
        <p:blipFill>
          <a:blip r:embed="rId5"/>
          <a:stretch>
            <a:fillRect/>
          </a:stretch>
        </p:blipFill>
        <p:spPr>
          <a:xfrm>
            <a:off x="5853685" y="3779520"/>
            <a:ext cx="9183115" cy="5146581"/>
          </a:xfrm>
          <a:prstGeom prst="rect">
            <a:avLst/>
          </a:prstGeom>
        </p:spPr>
      </p:pic>
      <p:pic>
        <p:nvPicPr>
          <p:cNvPr id="5" name="Picture 4">
            <a:extLst>
              <a:ext uri="{FF2B5EF4-FFF2-40B4-BE49-F238E27FC236}">
                <a16:creationId xmlns:a16="http://schemas.microsoft.com/office/drawing/2014/main" id="{79A1E3CC-A07C-8728-FF88-545BB5D630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4005" y="7831061"/>
            <a:ext cx="5308081" cy="1219319"/>
          </a:xfrm>
          <a:prstGeom prst="rect">
            <a:avLst/>
          </a:prstGeom>
        </p:spPr>
      </p:pic>
    </p:spTree>
    <p:extLst>
      <p:ext uri="{BB962C8B-B14F-4D97-AF65-F5344CB8AC3E}">
        <p14:creationId xmlns:p14="http://schemas.microsoft.com/office/powerpoint/2010/main" val="2439557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F22DB1-BCE6-7DE0-47CE-355E19A60D66}"/>
              </a:ext>
            </a:extLst>
          </p:cNvPr>
          <p:cNvSpPr>
            <a:spLocks noGrp="1"/>
          </p:cNvSpPr>
          <p:nvPr>
            <p:ph type="title"/>
          </p:nvPr>
        </p:nvSpPr>
        <p:spPr>
          <a:xfrm>
            <a:off x="127000" y="747183"/>
            <a:ext cx="15531605" cy="1767417"/>
          </a:xfrm>
        </p:spPr>
        <p:txBody>
          <a:bodyPr>
            <a:noAutofit/>
          </a:bodyPr>
          <a:lstStyle/>
          <a:p>
            <a:pPr algn="l"/>
            <a:r>
              <a:rPr lang="en-GB" sz="4000" b="1">
                <a:solidFill>
                  <a:schemeClr val="accent4">
                    <a:lumMod val="75000"/>
                  </a:schemeClr>
                </a:solidFill>
                <a:latin typeface="ADLaM Display"/>
                <a:ea typeface="ADLaM Display"/>
                <a:cs typeface="ADLaM Display"/>
              </a:rPr>
              <a:t>Research beyond boundaries: what do we mean?</a:t>
            </a:r>
            <a:br>
              <a:rPr lang="en-GB" sz="4000" b="1">
                <a:solidFill>
                  <a:schemeClr val="accent4">
                    <a:lumMod val="75000"/>
                  </a:schemeClr>
                </a:solidFill>
                <a:latin typeface="ADLaM Display"/>
                <a:ea typeface="ADLaM Display"/>
                <a:cs typeface="ADLaM Display"/>
              </a:rPr>
            </a:br>
            <a:r>
              <a:rPr lang="en-GB" sz="2800" b="1">
                <a:solidFill>
                  <a:srgbClr val="7030A0"/>
                </a:solidFill>
                <a:latin typeface="Poppins" panose="00000500000000000000" pitchFamily="2" charset="0"/>
                <a:cs typeface="Poppins" panose="00000500000000000000" pitchFamily="2" charset="0"/>
              </a:rPr>
              <a:t>Connecting research across the whole health and care pathway </a:t>
            </a:r>
            <a:br>
              <a:rPr lang="en-GB" sz="2800" b="1">
                <a:latin typeface="Poppins" panose="00000500000000000000" pitchFamily="2" charset="0"/>
                <a:cs typeface="Poppins" panose="00000500000000000000" pitchFamily="2" charset="0"/>
              </a:rPr>
            </a:br>
            <a:r>
              <a:rPr lang="en-GB" sz="2800" b="1">
                <a:solidFill>
                  <a:srgbClr val="7030A0"/>
                </a:solidFill>
                <a:latin typeface="Poppins" panose="00000500000000000000" pitchFamily="2" charset="0"/>
                <a:cs typeface="Poppins" panose="00000500000000000000" pitchFamily="2" charset="0"/>
              </a:rPr>
              <a:t>Generating evidence reflecting all real-world settings  </a:t>
            </a:r>
            <a:br>
              <a:rPr lang="en-GB" sz="2800" b="1">
                <a:latin typeface="Poppins" panose="00000500000000000000" pitchFamily="2" charset="0"/>
                <a:cs typeface="Poppins" panose="00000500000000000000" pitchFamily="2" charset="0"/>
              </a:rPr>
            </a:br>
            <a:r>
              <a:rPr lang="en-GB" sz="2800" b="1">
                <a:solidFill>
                  <a:srgbClr val="7030A0"/>
                </a:solidFill>
                <a:latin typeface="Poppins" panose="00000500000000000000" pitchFamily="2" charset="0"/>
                <a:cs typeface="Poppins" panose="00000500000000000000" pitchFamily="2" charset="0"/>
              </a:rPr>
              <a:t>Collaborations for that shift</a:t>
            </a:r>
            <a:br>
              <a:rPr lang="en-GB" sz="2800" b="1">
                <a:latin typeface="Aptos" panose="020B0004020202020204" pitchFamily="34" charset="0"/>
              </a:rPr>
            </a:br>
            <a:br>
              <a:rPr lang="en-GB" sz="2800" b="1">
                <a:latin typeface="Aptos" panose="020B0004020202020204" pitchFamily="34" charset="0"/>
              </a:rPr>
            </a:br>
            <a:endParaRPr lang="en-GB" sz="2800" b="1">
              <a:solidFill>
                <a:srgbClr val="7030A0"/>
              </a:solidFill>
            </a:endParaRPr>
          </a:p>
        </p:txBody>
      </p:sp>
      <p:pic>
        <p:nvPicPr>
          <p:cNvPr id="8" name="Picture 7">
            <a:extLst>
              <a:ext uri="{FF2B5EF4-FFF2-40B4-BE49-F238E27FC236}">
                <a16:creationId xmlns:a16="http://schemas.microsoft.com/office/drawing/2014/main" id="{3DE0F1F0-E748-3349-2D5E-3C939FCB13EE}"/>
              </a:ext>
            </a:extLst>
          </p:cNvPr>
          <p:cNvPicPr>
            <a:picLocks noChangeAspect="1"/>
          </p:cNvPicPr>
          <p:nvPr/>
        </p:nvPicPr>
        <p:blipFill>
          <a:blip r:embed="rId2"/>
          <a:stretch>
            <a:fillRect/>
          </a:stretch>
        </p:blipFill>
        <p:spPr>
          <a:xfrm>
            <a:off x="1519284" y="2207399"/>
            <a:ext cx="13217432" cy="6936601"/>
          </a:xfrm>
          <a:prstGeom prst="rect">
            <a:avLst/>
          </a:prstGeom>
        </p:spPr>
      </p:pic>
    </p:spTree>
    <p:extLst>
      <p:ext uri="{BB962C8B-B14F-4D97-AF65-F5344CB8AC3E}">
        <p14:creationId xmlns:p14="http://schemas.microsoft.com/office/powerpoint/2010/main" val="19649216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DEC98-C2E2-0D29-04E5-271D42EF6A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83599-8A51-5F6C-C534-6C2819B2BB2D}"/>
              </a:ext>
            </a:extLst>
          </p:cNvPr>
          <p:cNvSpPr>
            <a:spLocks noGrp="1"/>
          </p:cNvSpPr>
          <p:nvPr>
            <p:ph type="title"/>
          </p:nvPr>
        </p:nvSpPr>
        <p:spPr/>
        <p:txBody>
          <a:bodyPr>
            <a:normAutofit/>
          </a:bodyPr>
          <a:lstStyle/>
          <a:p>
            <a:r>
              <a:rPr lang="en-GB" sz="4973" kern="0">
                <a:solidFill>
                  <a:srgbClr val="006A71"/>
                </a:solidFill>
                <a:latin typeface="Arial"/>
                <a:ea typeface="ＭＳ Ｐゴシック"/>
              </a:rPr>
              <a:t>Developing as a clinical academic</a:t>
            </a:r>
            <a:endParaRPr lang="en-GB" sz="4973"/>
          </a:p>
        </p:txBody>
      </p:sp>
      <p:sp>
        <p:nvSpPr>
          <p:cNvPr id="4" name="Content Placeholder 3">
            <a:extLst>
              <a:ext uri="{FF2B5EF4-FFF2-40B4-BE49-F238E27FC236}">
                <a16:creationId xmlns:a16="http://schemas.microsoft.com/office/drawing/2014/main" id="{1C357CD4-B5D7-3CEE-43E7-0B0C89F770ED}"/>
              </a:ext>
            </a:extLst>
          </p:cNvPr>
          <p:cNvSpPr>
            <a:spLocks noGrp="1"/>
          </p:cNvSpPr>
          <p:nvPr>
            <p:ph sz="half" idx="2"/>
          </p:nvPr>
        </p:nvSpPr>
        <p:spPr>
          <a:xfrm>
            <a:off x="8229600" y="2434168"/>
            <a:ext cx="6908800" cy="1918377"/>
          </a:xfrm>
        </p:spPr>
        <p:txBody>
          <a:bodyPr/>
          <a:lstStyle/>
          <a:p>
            <a:r>
              <a:rPr lang="en-GB">
                <a:hlinkClick r:id="rId3"/>
              </a:rPr>
              <a:t>Researcher Development Programme for Social Care Nurses | NIHR</a:t>
            </a:r>
            <a:endParaRPr lang="en-GB"/>
          </a:p>
        </p:txBody>
      </p:sp>
      <p:pic>
        <p:nvPicPr>
          <p:cNvPr id="5" name="Picture 4">
            <a:extLst>
              <a:ext uri="{FF2B5EF4-FFF2-40B4-BE49-F238E27FC236}">
                <a16:creationId xmlns:a16="http://schemas.microsoft.com/office/drawing/2014/main" id="{345CA4B3-9089-AE0A-6E83-051920D1CF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005" y="7831061"/>
            <a:ext cx="5308081" cy="1219319"/>
          </a:xfrm>
          <a:prstGeom prst="rect">
            <a:avLst/>
          </a:prstGeom>
        </p:spPr>
      </p:pic>
      <p:sp>
        <p:nvSpPr>
          <p:cNvPr id="7" name="Content Placeholder 6">
            <a:extLst>
              <a:ext uri="{FF2B5EF4-FFF2-40B4-BE49-F238E27FC236}">
                <a16:creationId xmlns:a16="http://schemas.microsoft.com/office/drawing/2014/main" id="{854BC5AB-5F63-581C-0F40-C5B1F08B5109}"/>
              </a:ext>
            </a:extLst>
          </p:cNvPr>
          <p:cNvSpPr>
            <a:spLocks noGrp="1"/>
          </p:cNvSpPr>
          <p:nvPr>
            <p:ph sz="half" idx="1"/>
          </p:nvPr>
        </p:nvSpPr>
        <p:spPr/>
        <p:txBody>
          <a:bodyPr/>
          <a:lstStyle/>
          <a:p>
            <a:pPr marL="0" indent="0">
              <a:buNone/>
            </a:pPr>
            <a:r>
              <a:rPr lang="en-GB"/>
              <a:t>The Researcher Development Programme </a:t>
            </a:r>
          </a:p>
          <a:p>
            <a:pPr marL="0" indent="0">
              <a:buNone/>
            </a:pPr>
            <a:r>
              <a:rPr lang="en-GB"/>
              <a:t>For nurses who work in social care to improve their research skills and help create a research-friendly culture at work</a:t>
            </a:r>
          </a:p>
        </p:txBody>
      </p:sp>
      <p:pic>
        <p:nvPicPr>
          <p:cNvPr id="10" name="Picture 9">
            <a:extLst>
              <a:ext uri="{FF2B5EF4-FFF2-40B4-BE49-F238E27FC236}">
                <a16:creationId xmlns:a16="http://schemas.microsoft.com/office/drawing/2014/main" id="{B492F278-C027-FEF1-5434-F937ECA20205}"/>
              </a:ext>
            </a:extLst>
          </p:cNvPr>
          <p:cNvPicPr>
            <a:picLocks noChangeAspect="1"/>
          </p:cNvPicPr>
          <p:nvPr/>
        </p:nvPicPr>
        <p:blipFill>
          <a:blip r:embed="rId5"/>
          <a:stretch>
            <a:fillRect/>
          </a:stretch>
        </p:blipFill>
        <p:spPr>
          <a:xfrm>
            <a:off x="8260704" y="4352544"/>
            <a:ext cx="4577137" cy="4000251"/>
          </a:xfrm>
          <a:prstGeom prst="rect">
            <a:avLst/>
          </a:prstGeom>
        </p:spPr>
      </p:pic>
      <p:pic>
        <p:nvPicPr>
          <p:cNvPr id="13" name="Picture 12">
            <a:extLst>
              <a:ext uri="{FF2B5EF4-FFF2-40B4-BE49-F238E27FC236}">
                <a16:creationId xmlns:a16="http://schemas.microsoft.com/office/drawing/2014/main" id="{24C1F137-8970-FF51-E15D-9410989447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72143" y="6352670"/>
            <a:ext cx="2483239" cy="2483239"/>
          </a:xfrm>
          <a:prstGeom prst="rect">
            <a:avLst/>
          </a:prstGeom>
        </p:spPr>
      </p:pic>
      <p:sp>
        <p:nvSpPr>
          <p:cNvPr id="14" name="Arrow: Down 13">
            <a:extLst>
              <a:ext uri="{FF2B5EF4-FFF2-40B4-BE49-F238E27FC236}">
                <a16:creationId xmlns:a16="http://schemas.microsoft.com/office/drawing/2014/main" id="{4493AD6A-5896-CF0F-2B05-C01FCF11FAF3}"/>
              </a:ext>
            </a:extLst>
          </p:cNvPr>
          <p:cNvSpPr/>
          <p:nvPr/>
        </p:nvSpPr>
        <p:spPr>
          <a:xfrm rot="2915500">
            <a:off x="12647576" y="4957817"/>
            <a:ext cx="849131" cy="1156996"/>
          </a:xfrm>
          <a:prstGeom prst="down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ptos" panose="02110004020202020204"/>
            </a:endParaRPr>
          </a:p>
        </p:txBody>
      </p:sp>
    </p:spTree>
    <p:extLst>
      <p:ext uri="{BB962C8B-B14F-4D97-AF65-F5344CB8AC3E}">
        <p14:creationId xmlns:p14="http://schemas.microsoft.com/office/powerpoint/2010/main" val="29235760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FD6436-2840-D59D-54C9-9B984049B21F}"/>
              </a:ext>
            </a:extLst>
          </p:cNvPr>
          <p:cNvSpPr>
            <a:spLocks noGrp="1"/>
          </p:cNvSpPr>
          <p:nvPr>
            <p:ph type="title"/>
          </p:nvPr>
        </p:nvSpPr>
        <p:spPr/>
        <p:txBody>
          <a:bodyPr/>
          <a:lstStyle/>
          <a:p>
            <a:endParaRPr lang="en-GB"/>
          </a:p>
        </p:txBody>
      </p:sp>
      <p:pic>
        <p:nvPicPr>
          <p:cNvPr id="9" name="Content Placeholder 8">
            <a:extLst>
              <a:ext uri="{FF2B5EF4-FFF2-40B4-BE49-F238E27FC236}">
                <a16:creationId xmlns:a16="http://schemas.microsoft.com/office/drawing/2014/main" id="{511422F5-12B6-9F5A-00F6-6196889C0959}"/>
              </a:ext>
            </a:extLst>
          </p:cNvPr>
          <p:cNvPicPr>
            <a:picLocks noGrp="1" noChangeAspect="1"/>
          </p:cNvPicPr>
          <p:nvPr>
            <p:ph sz="half" idx="1"/>
          </p:nvPr>
        </p:nvPicPr>
        <p:blipFill>
          <a:blip r:embed="rId2"/>
          <a:stretch>
            <a:fillRect/>
          </a:stretch>
        </p:blipFill>
        <p:spPr>
          <a:xfrm>
            <a:off x="555317" y="384128"/>
            <a:ext cx="6908800" cy="3970040"/>
          </a:xfrm>
          <a:prstGeom prst="rect">
            <a:avLst/>
          </a:prstGeom>
        </p:spPr>
      </p:pic>
      <p:pic>
        <p:nvPicPr>
          <p:cNvPr id="11" name="Content Placeholder 10">
            <a:extLst>
              <a:ext uri="{FF2B5EF4-FFF2-40B4-BE49-F238E27FC236}">
                <a16:creationId xmlns:a16="http://schemas.microsoft.com/office/drawing/2014/main" id="{34CB4921-98BF-5A1B-B08F-7E2C89AD7539}"/>
              </a:ext>
            </a:extLst>
          </p:cNvPr>
          <p:cNvPicPr>
            <a:picLocks noGrp="1" noChangeAspect="1"/>
          </p:cNvPicPr>
          <p:nvPr>
            <p:ph sz="half" idx="2"/>
          </p:nvPr>
        </p:nvPicPr>
        <p:blipFill>
          <a:blip r:embed="rId3"/>
          <a:stretch>
            <a:fillRect/>
          </a:stretch>
        </p:blipFill>
        <p:spPr>
          <a:xfrm>
            <a:off x="656335" y="4949729"/>
            <a:ext cx="11535303" cy="4901129"/>
          </a:xfrm>
          <a:prstGeom prst="rect">
            <a:avLst/>
          </a:prstGeom>
        </p:spPr>
      </p:pic>
      <p:pic>
        <p:nvPicPr>
          <p:cNvPr id="13" name="Picture 12">
            <a:extLst>
              <a:ext uri="{FF2B5EF4-FFF2-40B4-BE49-F238E27FC236}">
                <a16:creationId xmlns:a16="http://schemas.microsoft.com/office/drawing/2014/main" id="{0DC595D7-B2D8-B34E-8574-98529FDDFE6B}"/>
              </a:ext>
            </a:extLst>
          </p:cNvPr>
          <p:cNvPicPr>
            <a:picLocks noChangeAspect="1"/>
          </p:cNvPicPr>
          <p:nvPr/>
        </p:nvPicPr>
        <p:blipFill>
          <a:blip r:embed="rId4"/>
          <a:stretch>
            <a:fillRect/>
          </a:stretch>
        </p:blipFill>
        <p:spPr>
          <a:xfrm>
            <a:off x="9661522" y="486834"/>
            <a:ext cx="5551797" cy="4901129"/>
          </a:xfrm>
          <a:prstGeom prst="rect">
            <a:avLst/>
          </a:prstGeom>
        </p:spPr>
      </p:pic>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66760F62-F797-3336-AD7C-767D564139EC}"/>
                  </a:ext>
                </a:extLst>
              </p14:cNvPr>
              <p14:cNvContentPartPr/>
              <p14:nvPr/>
            </p14:nvContentPartPr>
            <p14:xfrm>
              <a:off x="10973073" y="4572000"/>
              <a:ext cx="676320" cy="480"/>
            </p14:xfrm>
          </p:contentPart>
        </mc:Choice>
        <mc:Fallback xmlns="">
          <p:pic>
            <p:nvPicPr>
              <p:cNvPr id="18" name="Ink 17">
                <a:extLst>
                  <a:ext uri="{FF2B5EF4-FFF2-40B4-BE49-F238E27FC236}">
                    <a16:creationId xmlns:a16="http://schemas.microsoft.com/office/drawing/2014/main" id="{66760F62-F797-3336-AD7C-767D564139EC}"/>
                  </a:ext>
                </a:extLst>
              </p:cNvPr>
              <p:cNvPicPr/>
              <p:nvPr/>
            </p:nvPicPr>
            <p:blipFill>
              <a:blip r:embed="rId6"/>
              <a:stretch>
                <a:fillRect/>
              </a:stretch>
            </p:blipFill>
            <p:spPr>
              <a:xfrm>
                <a:off x="10919054" y="4428000"/>
                <a:ext cx="783998" cy="28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1" name="Ink 20">
                <a:extLst>
                  <a:ext uri="{FF2B5EF4-FFF2-40B4-BE49-F238E27FC236}">
                    <a16:creationId xmlns:a16="http://schemas.microsoft.com/office/drawing/2014/main" id="{F39C7B65-2170-72FD-B75B-5C1908468EA3}"/>
                  </a:ext>
                </a:extLst>
              </p14:cNvPr>
              <p14:cNvContentPartPr/>
              <p14:nvPr/>
            </p14:nvContentPartPr>
            <p14:xfrm>
              <a:off x="7464117" y="4789832"/>
              <a:ext cx="480" cy="480"/>
            </p14:xfrm>
          </p:contentPart>
        </mc:Choice>
        <mc:Fallback xmlns="">
          <p:pic>
            <p:nvPicPr>
              <p:cNvPr id="21" name="Ink 20">
                <a:extLst>
                  <a:ext uri="{FF2B5EF4-FFF2-40B4-BE49-F238E27FC236}">
                    <a16:creationId xmlns:a16="http://schemas.microsoft.com/office/drawing/2014/main" id="{F39C7B65-2170-72FD-B75B-5C1908468EA3}"/>
                  </a:ext>
                </a:extLst>
              </p:cNvPr>
              <p:cNvPicPr/>
              <p:nvPr/>
            </p:nvPicPr>
            <p:blipFill>
              <a:blip r:embed="rId8"/>
              <a:stretch>
                <a:fillRect/>
              </a:stretch>
            </p:blipFill>
            <p:spPr>
              <a:xfrm>
                <a:off x="7440117" y="4645832"/>
                <a:ext cx="48000" cy="28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22" name="Ink 21">
                <a:extLst>
                  <a:ext uri="{FF2B5EF4-FFF2-40B4-BE49-F238E27FC236}">
                    <a16:creationId xmlns:a16="http://schemas.microsoft.com/office/drawing/2014/main" id="{4EDBC98B-BBBA-CD01-9F80-6A5FA35BF50E}"/>
                  </a:ext>
                </a:extLst>
              </p14:cNvPr>
              <p14:cNvContentPartPr/>
              <p14:nvPr/>
            </p14:nvContentPartPr>
            <p14:xfrm>
              <a:off x="7936917" y="4864232"/>
              <a:ext cx="480" cy="480"/>
            </p14:xfrm>
          </p:contentPart>
        </mc:Choice>
        <mc:Fallback xmlns="">
          <p:pic>
            <p:nvPicPr>
              <p:cNvPr id="22" name="Ink 21">
                <a:extLst>
                  <a:ext uri="{FF2B5EF4-FFF2-40B4-BE49-F238E27FC236}">
                    <a16:creationId xmlns:a16="http://schemas.microsoft.com/office/drawing/2014/main" id="{4EDBC98B-BBBA-CD01-9F80-6A5FA35BF50E}"/>
                  </a:ext>
                </a:extLst>
              </p:cNvPr>
              <p:cNvPicPr/>
              <p:nvPr/>
            </p:nvPicPr>
            <p:blipFill>
              <a:blip r:embed="rId10"/>
              <a:stretch>
                <a:fillRect/>
              </a:stretch>
            </p:blipFill>
            <p:spPr>
              <a:xfrm>
                <a:off x="7912917" y="4720232"/>
                <a:ext cx="48000" cy="28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23" name="Ink 22">
                <a:extLst>
                  <a:ext uri="{FF2B5EF4-FFF2-40B4-BE49-F238E27FC236}">
                    <a16:creationId xmlns:a16="http://schemas.microsoft.com/office/drawing/2014/main" id="{1D8B6A83-72FF-B1F5-7C69-47E86CBA3E39}"/>
                  </a:ext>
                </a:extLst>
              </p14:cNvPr>
              <p14:cNvContentPartPr/>
              <p14:nvPr/>
            </p14:nvContentPartPr>
            <p14:xfrm>
              <a:off x="12191637" y="7078472"/>
              <a:ext cx="480" cy="480"/>
            </p14:xfrm>
          </p:contentPart>
        </mc:Choice>
        <mc:Fallback xmlns="">
          <p:pic>
            <p:nvPicPr>
              <p:cNvPr id="23" name="Ink 22">
                <a:extLst>
                  <a:ext uri="{FF2B5EF4-FFF2-40B4-BE49-F238E27FC236}">
                    <a16:creationId xmlns:a16="http://schemas.microsoft.com/office/drawing/2014/main" id="{1D8B6A83-72FF-B1F5-7C69-47E86CBA3E39}"/>
                  </a:ext>
                </a:extLst>
              </p:cNvPr>
              <p:cNvPicPr/>
              <p:nvPr/>
            </p:nvPicPr>
            <p:blipFill>
              <a:blip r:embed="rId12"/>
              <a:stretch>
                <a:fillRect/>
              </a:stretch>
            </p:blipFill>
            <p:spPr>
              <a:xfrm>
                <a:off x="12167637" y="6934472"/>
                <a:ext cx="48000" cy="288000"/>
              </a:xfrm>
              <a:prstGeom prst="rect">
                <a:avLst/>
              </a:prstGeom>
            </p:spPr>
          </p:pic>
        </mc:Fallback>
      </mc:AlternateContent>
      <p:grpSp>
        <p:nvGrpSpPr>
          <p:cNvPr id="26" name="Group 25">
            <a:extLst>
              <a:ext uri="{FF2B5EF4-FFF2-40B4-BE49-F238E27FC236}">
                <a16:creationId xmlns:a16="http://schemas.microsoft.com/office/drawing/2014/main" id="{7C8C689C-4B9B-B02B-B8FC-E48930B2E48C}"/>
              </a:ext>
            </a:extLst>
          </p:cNvPr>
          <p:cNvGrpSpPr/>
          <p:nvPr/>
        </p:nvGrpSpPr>
        <p:grpSpPr>
          <a:xfrm>
            <a:off x="11445237" y="7065992"/>
            <a:ext cx="480" cy="480"/>
            <a:chOff x="8583928" y="5299494"/>
            <a:chExt cx="360" cy="360"/>
          </a:xfrm>
        </p:grpSpPr>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24" name="Ink 23">
                  <a:extLst>
                    <a:ext uri="{FF2B5EF4-FFF2-40B4-BE49-F238E27FC236}">
                      <a16:creationId xmlns:a16="http://schemas.microsoft.com/office/drawing/2014/main" id="{49F7E1E5-CF08-A74F-E96D-723956224434}"/>
                    </a:ext>
                  </a:extLst>
                </p14:cNvPr>
                <p14:cNvContentPartPr/>
                <p14:nvPr/>
              </p14:nvContentPartPr>
              <p14:xfrm>
                <a:off x="8583928" y="5299494"/>
                <a:ext cx="360" cy="360"/>
              </p14:xfrm>
            </p:contentPart>
          </mc:Choice>
          <mc:Fallback xmlns="">
            <p:pic>
              <p:nvPicPr>
                <p:cNvPr id="24" name="Ink 23">
                  <a:extLst>
                    <a:ext uri="{FF2B5EF4-FFF2-40B4-BE49-F238E27FC236}">
                      <a16:creationId xmlns:a16="http://schemas.microsoft.com/office/drawing/2014/main" id="{49F7E1E5-CF08-A74F-E96D-723956224434}"/>
                    </a:ext>
                  </a:extLst>
                </p:cNvPr>
                <p:cNvPicPr/>
                <p:nvPr/>
              </p:nvPicPr>
              <p:blipFill>
                <a:blip r:embed="rId14"/>
                <a:stretch>
                  <a:fillRect/>
                </a:stretch>
              </p:blipFill>
              <p:spPr>
                <a:xfrm>
                  <a:off x="8565928" y="5191854"/>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25" name="Ink 24">
                  <a:extLst>
                    <a:ext uri="{FF2B5EF4-FFF2-40B4-BE49-F238E27FC236}">
                      <a16:creationId xmlns:a16="http://schemas.microsoft.com/office/drawing/2014/main" id="{0BDF5543-0D4A-93D2-5D94-E2057C185654}"/>
                    </a:ext>
                  </a:extLst>
                </p14:cNvPr>
                <p14:cNvContentPartPr/>
                <p14:nvPr/>
              </p14:nvContentPartPr>
              <p14:xfrm>
                <a:off x="8583928" y="5299494"/>
                <a:ext cx="360" cy="360"/>
              </p14:xfrm>
            </p:contentPart>
          </mc:Choice>
          <mc:Fallback xmlns="">
            <p:pic>
              <p:nvPicPr>
                <p:cNvPr id="25" name="Ink 24">
                  <a:extLst>
                    <a:ext uri="{FF2B5EF4-FFF2-40B4-BE49-F238E27FC236}">
                      <a16:creationId xmlns:a16="http://schemas.microsoft.com/office/drawing/2014/main" id="{0BDF5543-0D4A-93D2-5D94-E2057C185654}"/>
                    </a:ext>
                  </a:extLst>
                </p:cNvPr>
                <p:cNvPicPr/>
                <p:nvPr/>
              </p:nvPicPr>
              <p:blipFill>
                <a:blip r:embed="rId14"/>
                <a:stretch>
                  <a:fillRect/>
                </a:stretch>
              </p:blipFill>
              <p:spPr>
                <a:xfrm>
                  <a:off x="8565928" y="5191854"/>
                  <a:ext cx="36000" cy="216000"/>
                </a:xfrm>
                <a:prstGeom prst="rect">
                  <a:avLst/>
                </a:prstGeom>
              </p:spPr>
            </p:pic>
          </mc:Fallback>
        </mc:AlternateContent>
      </p:grpSp>
      <p:pic>
        <p:nvPicPr>
          <p:cNvPr id="28" name="Picture 27">
            <a:extLst>
              <a:ext uri="{FF2B5EF4-FFF2-40B4-BE49-F238E27FC236}">
                <a16:creationId xmlns:a16="http://schemas.microsoft.com/office/drawing/2014/main" id="{58B3E0E3-00CE-A3D8-EB5F-E0B6AEBE16A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810371" y="6234165"/>
            <a:ext cx="2571439" cy="2571439"/>
          </a:xfrm>
          <a:prstGeom prst="rect">
            <a:avLst/>
          </a:prstGeom>
        </p:spPr>
      </p:pic>
      <p:pic>
        <p:nvPicPr>
          <p:cNvPr id="31" name="Picture 30">
            <a:extLst>
              <a:ext uri="{FF2B5EF4-FFF2-40B4-BE49-F238E27FC236}">
                <a16:creationId xmlns:a16="http://schemas.microsoft.com/office/drawing/2014/main" id="{EEC2124C-7CED-77ED-88FF-A9639DDCFA9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76301" y="8047507"/>
            <a:ext cx="5308081" cy="1219319"/>
          </a:xfrm>
          <a:prstGeom prst="rect">
            <a:avLst/>
          </a:prstGeom>
        </p:spPr>
      </p:pic>
      <p:sp>
        <p:nvSpPr>
          <p:cNvPr id="32" name="Arrow: Down 31">
            <a:extLst>
              <a:ext uri="{FF2B5EF4-FFF2-40B4-BE49-F238E27FC236}">
                <a16:creationId xmlns:a16="http://schemas.microsoft.com/office/drawing/2014/main" id="{486F255A-2DCE-D204-6A4F-660B4EA4D44A}"/>
              </a:ext>
            </a:extLst>
          </p:cNvPr>
          <p:cNvSpPr/>
          <p:nvPr/>
        </p:nvSpPr>
        <p:spPr>
          <a:xfrm rot="12893687">
            <a:off x="11599940" y="5485730"/>
            <a:ext cx="849131" cy="1156996"/>
          </a:xfrm>
          <a:prstGeom prst="down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ptos" panose="02110004020202020204"/>
            </a:endParaRPr>
          </a:p>
        </p:txBody>
      </p:sp>
    </p:spTree>
    <p:extLst>
      <p:ext uri="{BB962C8B-B14F-4D97-AF65-F5344CB8AC3E}">
        <p14:creationId xmlns:p14="http://schemas.microsoft.com/office/powerpoint/2010/main" val="25529597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92851-562E-C8CC-0A43-032F6D07431D}"/>
              </a:ext>
            </a:extLst>
          </p:cNvPr>
          <p:cNvSpPr>
            <a:spLocks noGrp="1"/>
          </p:cNvSpPr>
          <p:nvPr>
            <p:ph type="title"/>
          </p:nvPr>
        </p:nvSpPr>
        <p:spPr/>
        <p:txBody>
          <a:bodyPr>
            <a:normAutofit fontScale="90000"/>
          </a:bodyPr>
          <a:lstStyle/>
          <a:p>
            <a:br>
              <a:rPr lang="en-GB" sz="5333">
                <a:solidFill>
                  <a:prstClr val="black"/>
                </a:solidFill>
                <a:latin typeface="Aptos" panose="020B0004020202020204" pitchFamily="34" charset="0"/>
              </a:rPr>
            </a:br>
            <a:br>
              <a:rPr lang="en-GB" sz="5333">
                <a:solidFill>
                  <a:prstClr val="black"/>
                </a:solidFill>
                <a:latin typeface="Aptos" panose="020B0004020202020204" pitchFamily="34" charset="0"/>
              </a:rPr>
            </a:br>
            <a:r>
              <a:rPr lang="en-GB" sz="6533">
                <a:solidFill>
                  <a:srgbClr val="FF5050"/>
                </a:solidFill>
                <a:latin typeface="Aptos" panose="020B0004020202020204" pitchFamily="34" charset="0"/>
              </a:rPr>
              <a:t>Thank you</a:t>
            </a:r>
            <a:endParaRPr lang="en-GB" sz="6533">
              <a:solidFill>
                <a:srgbClr val="FF5050"/>
              </a:solidFill>
            </a:endParaRPr>
          </a:p>
        </p:txBody>
      </p:sp>
      <p:sp>
        <p:nvSpPr>
          <p:cNvPr id="3" name="Content Placeholder 2">
            <a:extLst>
              <a:ext uri="{FF2B5EF4-FFF2-40B4-BE49-F238E27FC236}">
                <a16:creationId xmlns:a16="http://schemas.microsoft.com/office/drawing/2014/main" id="{9F79BF84-8CD6-9366-02D5-B4AC3BDB2E46}"/>
              </a:ext>
            </a:extLst>
          </p:cNvPr>
          <p:cNvSpPr>
            <a:spLocks noGrp="1"/>
          </p:cNvSpPr>
          <p:nvPr>
            <p:ph sz="half" idx="1"/>
          </p:nvPr>
        </p:nvSpPr>
        <p:spPr>
          <a:xfrm>
            <a:off x="1117599" y="2434167"/>
            <a:ext cx="7479004" cy="5801784"/>
          </a:xfrm>
        </p:spPr>
        <p:txBody>
          <a:bodyPr/>
          <a:lstStyle/>
          <a:p>
            <a:pPr marL="0" indent="0">
              <a:buNone/>
            </a:pPr>
            <a:endParaRPr lang="en-GB" sz="5333">
              <a:solidFill>
                <a:prstClr val="black"/>
              </a:solidFill>
              <a:latin typeface="Aptos" panose="020B0004020202020204" pitchFamily="34" charset="0"/>
              <a:ea typeface="+mj-ea"/>
              <a:cs typeface="+mj-cs"/>
              <a:hlinkClick r:id="rId2">
                <a:extLst>
                  <a:ext uri="{A12FA001-AC4F-418D-AE19-62706E023703}">
                    <ahyp:hlinkClr xmlns:ahyp="http://schemas.microsoft.com/office/drawing/2018/hyperlinkcolor" val="tx"/>
                  </a:ext>
                </a:extLst>
              </a:hlinkClick>
            </a:endParaRPr>
          </a:p>
          <a:p>
            <a:pPr marL="0" indent="0">
              <a:buNone/>
            </a:pPr>
            <a:r>
              <a:rPr lang="en-GB" sz="5333">
                <a:solidFill>
                  <a:prstClr val="black"/>
                </a:solidFill>
                <a:latin typeface="Aptos" panose="020B0004020202020204" pitchFamily="34" charset="0"/>
                <a:ea typeface="+mj-ea"/>
                <a:cs typeface="+mj-cs"/>
                <a:hlinkClick r:id="rId2">
                  <a:extLst>
                    <a:ext uri="{A12FA001-AC4F-418D-AE19-62706E023703}">
                      <ahyp:hlinkClr xmlns:ahyp="http://schemas.microsoft.com/office/drawing/2018/hyperlinkcolor" val="tx"/>
                    </a:ext>
                  </a:extLst>
                </a:hlinkClick>
              </a:rPr>
              <a:t>alison.finch1@nhs.net</a:t>
            </a:r>
            <a:r>
              <a:rPr lang="en-GB" sz="5333">
                <a:solidFill>
                  <a:prstClr val="black"/>
                </a:solidFill>
                <a:latin typeface="Aptos" panose="020B0004020202020204" pitchFamily="34" charset="0"/>
                <a:ea typeface="+mj-ea"/>
                <a:cs typeface="+mj-cs"/>
              </a:rPr>
              <a:t> </a:t>
            </a:r>
            <a:br>
              <a:rPr lang="en-GB" sz="5333">
                <a:solidFill>
                  <a:prstClr val="black"/>
                </a:solidFill>
                <a:latin typeface="Aptos" panose="020B0004020202020204" pitchFamily="34" charset="0"/>
                <a:ea typeface="+mj-ea"/>
                <a:cs typeface="+mj-cs"/>
              </a:rPr>
            </a:br>
            <a:br>
              <a:rPr lang="en-GB" sz="5333">
                <a:solidFill>
                  <a:prstClr val="black"/>
                </a:solidFill>
                <a:latin typeface="Aptos" panose="020B0004020202020204" pitchFamily="34" charset="0"/>
                <a:ea typeface="+mj-ea"/>
                <a:cs typeface="+mj-cs"/>
              </a:rPr>
            </a:br>
            <a:r>
              <a:rPr lang="en-GB" sz="5333">
                <a:solidFill>
                  <a:prstClr val="black"/>
                </a:solidFill>
                <a:latin typeface="Aptos" panose="020B0004020202020204" pitchFamily="34" charset="0"/>
                <a:ea typeface="+mj-ea"/>
                <a:cs typeface="+mj-cs"/>
                <a:hlinkClick r:id="rId3">
                  <a:extLst>
                    <a:ext uri="{A12FA001-AC4F-418D-AE19-62706E023703}">
                      <ahyp:hlinkClr xmlns:ahyp="http://schemas.microsoft.com/office/drawing/2018/hyperlinkcolor" val="tx"/>
                    </a:ext>
                  </a:extLst>
                </a:hlinkClick>
              </a:rPr>
              <a:t>alison.finch@ucl.ac.uk</a:t>
            </a:r>
            <a:endParaRPr lang="en-GB"/>
          </a:p>
        </p:txBody>
      </p:sp>
      <p:sp>
        <p:nvSpPr>
          <p:cNvPr id="4" name="Content Placeholder 3">
            <a:extLst>
              <a:ext uri="{FF2B5EF4-FFF2-40B4-BE49-F238E27FC236}">
                <a16:creationId xmlns:a16="http://schemas.microsoft.com/office/drawing/2014/main" id="{50385346-DFD7-C65E-9AEE-890229FC944B}"/>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C17809CE-DF3B-3E46-C292-CD6C8B00D8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005" y="7831061"/>
            <a:ext cx="5308081" cy="1219319"/>
          </a:xfrm>
          <a:prstGeom prst="rect">
            <a:avLst/>
          </a:prstGeom>
        </p:spPr>
      </p:pic>
      <p:pic>
        <p:nvPicPr>
          <p:cNvPr id="6" name="Picture 5">
            <a:extLst>
              <a:ext uri="{FF2B5EF4-FFF2-40B4-BE49-F238E27FC236}">
                <a16:creationId xmlns:a16="http://schemas.microsoft.com/office/drawing/2014/main" id="{4B0253B8-2E22-2FF0-8C56-E7CDE0F7017C}"/>
              </a:ext>
            </a:extLst>
          </p:cNvPr>
          <p:cNvPicPr>
            <a:picLocks noChangeAspect="1"/>
          </p:cNvPicPr>
          <p:nvPr/>
        </p:nvPicPr>
        <p:blipFill>
          <a:blip r:embed="rId5"/>
          <a:stretch>
            <a:fillRect/>
          </a:stretch>
        </p:blipFill>
        <p:spPr>
          <a:xfrm>
            <a:off x="10129706" y="486834"/>
            <a:ext cx="5752111" cy="1169759"/>
          </a:xfrm>
          <a:prstGeom prst="rect">
            <a:avLst/>
          </a:prstGeom>
        </p:spPr>
      </p:pic>
    </p:spTree>
    <p:extLst>
      <p:ext uri="{BB962C8B-B14F-4D97-AF65-F5344CB8AC3E}">
        <p14:creationId xmlns:p14="http://schemas.microsoft.com/office/powerpoint/2010/main" val="2904953753"/>
      </p:ext>
    </p:extLst>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AutoShape 2"/>
          <p:cNvSpPr/>
          <p:nvPr/>
        </p:nvSpPr>
        <p:spPr>
          <a:xfrm>
            <a:off x="0" y="0"/>
            <a:ext cx="16256000" cy="9144000"/>
          </a:xfrm>
          <a:prstGeom prst="rect">
            <a:avLst/>
          </a:prstGeom>
          <a:solidFill>
            <a:srgbClr val="0D0A2C">
              <a:alpha val="74902"/>
            </a:srgbClr>
          </a:solidFill>
        </p:spPr>
        <p:txBody>
          <a:bodyPr/>
          <a:lstStyle/>
          <a:p>
            <a:endParaRPr lang="en-US"/>
          </a:p>
        </p:txBody>
      </p:sp>
      <p:pic>
        <p:nvPicPr>
          <p:cNvPr id="3" name="Picture 3"/>
          <p:cNvPicPr>
            <a:picLocks noChangeAspect="1"/>
          </p:cNvPicPr>
          <p:nvPr/>
        </p:nvPicPr>
        <p:blipFill>
          <a:blip r:embed="rId2"/>
          <a:srcRect l="44" r="44"/>
          <a:stretch>
            <a:fillRect/>
          </a:stretch>
        </p:blipFill>
        <p:spPr>
          <a:xfrm>
            <a:off x="0" y="0"/>
            <a:ext cx="16256000" cy="9144000"/>
          </a:xfrm>
          <a:prstGeom prst="rect">
            <a:avLst/>
          </a:prstGeom>
        </p:spPr>
      </p:pic>
      <p:pic>
        <p:nvPicPr>
          <p:cNvPr id="4" name="Picture 4"/>
          <p:cNvPicPr>
            <a:picLocks noChangeAspect="1"/>
          </p:cNvPicPr>
          <p:nvPr/>
        </p:nvPicPr>
        <p:blipFill>
          <a:blip r:embed="rId3"/>
          <a:srcRect b="1" t="1"/>
          <a:stretch>
            <a:fillRect/>
          </a:stretch>
        </p:blipFill>
        <p:spPr>
          <a:xfrm>
            <a:off x="11049000" y="0"/>
            <a:ext cx="5194300" cy="9144000"/>
          </a:xfrm>
          <a:prstGeom prst="rect">
            <a:avLst/>
          </a:prstGeom>
        </p:spPr>
      </p:pic>
      <p:sp>
        <p:nvSpPr>
          <p:cNvPr id="5" name="AutoShape 5"/>
          <p:cNvSpPr/>
          <p:nvPr/>
        </p:nvSpPr>
        <p:spPr>
          <a:xfrm>
            <a:off x="876300" y="4140200"/>
            <a:ext cx="9283700" cy="4076700"/>
          </a:xfrm>
          <a:prstGeom prst="rect">
            <a:avLst/>
          </a:prstGeom>
          <a:solidFill>
            <a:srgbClr val="000000">
              <a:alpha val="0"/>
            </a:srgbClr>
          </a:solidFill>
        </p:spPr>
        <p:txBody>
          <a:bodyPr/>
          <a:lstStyle/>
          <a:p>
            <a:endParaRPr lang="en-US"/>
          </a:p>
        </p:txBody>
      </p:sp>
      <p:sp>
        <p:nvSpPr>
          <p:cNvPr id="6" name="AutoShape 6"/>
          <p:cNvSpPr/>
          <p:nvPr/>
        </p:nvSpPr>
        <p:spPr>
          <a:xfrm>
            <a:off x="876300" y="4140200"/>
            <a:ext cx="4508500" cy="4076700"/>
          </a:xfrm>
          <a:prstGeom prst="roundRect">
            <a:avLst>
              <a:gd fmla="val 3426" name="adj"/>
            </a:avLst>
          </a:prstGeom>
          <a:solidFill>
            <a:srgbClr val="CCD9F7">
              <a:alpha val="63922"/>
            </a:srgbClr>
          </a:solidFill>
        </p:spPr>
        <p:txBody>
          <a:bodyPr/>
          <a:lstStyle/>
          <a:p>
            <a:endParaRPr lang="en-US"/>
          </a:p>
        </p:txBody>
      </p:sp>
      <p:sp>
        <p:nvSpPr>
          <p:cNvPr id="7" name="AutoShape 7"/>
          <p:cNvSpPr/>
          <p:nvPr/>
        </p:nvSpPr>
        <p:spPr>
          <a:xfrm>
            <a:off x="1130300" y="4394200"/>
            <a:ext cx="749300" cy="749300"/>
          </a:xfrm>
          <a:prstGeom prst="roundRect">
            <a:avLst>
              <a:gd fmla="val 49152" name="adj"/>
            </a:avLst>
          </a:prstGeom>
          <a:solidFill>
            <a:srgbClr val="293680"/>
          </a:solidFill>
        </p:spPr>
        <p:txBody>
          <a:bodyPr/>
          <a:lstStyle/>
          <a:p>
            <a:endParaRPr lang="en-US"/>
          </a:p>
        </p:txBody>
      </p:sp>
      <p:sp>
        <p:nvSpPr>
          <p:cNvPr id="8" name="AutoShape 8"/>
          <p:cNvSpPr/>
          <p:nvPr/>
        </p:nvSpPr>
        <p:spPr>
          <a:xfrm>
            <a:off x="5651500" y="4140200"/>
            <a:ext cx="4508500" cy="4076700"/>
          </a:xfrm>
          <a:prstGeom prst="roundRect">
            <a:avLst>
              <a:gd fmla="val 3426" name="adj"/>
            </a:avLst>
          </a:prstGeom>
          <a:solidFill>
            <a:srgbClr val="CCD9F7">
              <a:alpha val="63922"/>
            </a:srgbClr>
          </a:solidFill>
        </p:spPr>
        <p:txBody>
          <a:bodyPr/>
          <a:lstStyle/>
          <a:p>
            <a:endParaRPr lang="en-US"/>
          </a:p>
        </p:txBody>
      </p:sp>
      <p:sp>
        <p:nvSpPr>
          <p:cNvPr id="9" name="AutoShape 9"/>
          <p:cNvSpPr/>
          <p:nvPr/>
        </p:nvSpPr>
        <p:spPr>
          <a:xfrm>
            <a:off x="5892800" y="4394200"/>
            <a:ext cx="749300" cy="749300"/>
          </a:xfrm>
          <a:prstGeom prst="roundRect">
            <a:avLst>
              <a:gd fmla="val 49152" name="adj"/>
            </a:avLst>
          </a:prstGeom>
          <a:solidFill>
            <a:srgbClr val="293680"/>
          </a:solidFill>
        </p:spPr>
        <p:txBody>
          <a:bodyPr/>
          <a:lstStyle/>
          <a:p>
            <a:endParaRPr lang="en-US"/>
          </a:p>
        </p:txBody>
      </p:sp>
      <p:sp>
        <p:nvSpPr>
          <p:cNvPr id="10" name="TextBox 10"/>
          <p:cNvSpPr txBox="1"/>
          <p:nvPr/>
        </p:nvSpPr>
        <p:spPr>
          <a:xfrm>
            <a:off x="876300" y="914400"/>
            <a:ext cx="9283700" cy="1181100"/>
          </a:xfrm>
          <a:prstGeom prst="rect">
            <a:avLst/>
          </a:prstGeom>
          <a:solidFill>
            <a:srgbClr val="000000">
              <a:alpha val="0"/>
            </a:srgbClr>
          </a:solidFill>
        </p:spPr>
        <p:txBody>
          <a:bodyPr anchor="ctr" bIns="0" lIns="0" rIns="0" rtlCol="0" tIns="0"/>
          <a:lstStyle/>
          <a:p>
            <a:pPr algn="l" indent="0">
              <a:lnSpc>
                <a:spcPct val="119999"/>
              </a:lnSpc>
              <a:defRPr/>
            </a:pPr>
            <a:r>
              <a:rPr b="1" lang="en-US" sz="3900">
                <a:solidFill>
                  <a:srgbClr val="232266"/>
                </a:solidFill>
                <a:latin typeface="&quot;Alfa Slab One&quot;"/>
              </a:rPr>
              <a:t>Refreshments &amp; Networking Session</a:t>
            </a:r>
            <a:endParaRPr lang="en-US" sz="1100"/>
          </a:p>
        </p:txBody>
      </p:sp>
      <p:sp>
        <p:nvSpPr>
          <p:cNvPr id="11" name="TextBox 11"/>
          <p:cNvSpPr txBox="1"/>
          <p:nvPr/>
        </p:nvSpPr>
        <p:spPr>
          <a:xfrm>
            <a:off x="876300" y="2374900"/>
            <a:ext cx="9283700" cy="444500"/>
          </a:xfrm>
          <a:prstGeom prst="rect">
            <a:avLst/>
          </a:prstGeom>
          <a:solidFill>
            <a:srgbClr val="000000">
              <a:alpha val="0"/>
            </a:srgbClr>
          </a:solidFill>
        </p:spPr>
        <p:txBody>
          <a:bodyPr anchor="ctr" bIns="0" lIns="0" rIns="0" rtlCol="0" tIns="0"/>
          <a:lstStyle/>
          <a:p>
            <a:pPr algn="l" indent="0">
              <a:lnSpc>
                <a:spcPct val="120000"/>
              </a:lnSpc>
              <a:defRPr/>
            </a:pPr>
            <a:r>
              <a:rPr b="1" lang="en-US" sz="2900">
                <a:solidFill>
                  <a:srgbClr val="232266"/>
                </a:solidFill>
                <a:latin typeface="&quot;Alfa Slab One&quot;"/>
              </a:rPr>
              <a:t>14:50 - 15:10</a:t>
            </a:r>
            <a:endParaRPr lang="en-US" sz="1100"/>
          </a:p>
        </p:txBody>
      </p:sp>
      <p:sp>
        <p:nvSpPr>
          <p:cNvPr id="12" name="TextBox 12"/>
          <p:cNvSpPr txBox="1"/>
          <p:nvPr/>
        </p:nvSpPr>
        <p:spPr>
          <a:xfrm>
            <a:off x="1130300" y="5397500"/>
            <a:ext cx="4013200" cy="901700"/>
          </a:xfrm>
          <a:prstGeom prst="rect">
            <a:avLst/>
          </a:prstGeom>
          <a:solidFill>
            <a:srgbClr val="000000">
              <a:alpha val="0"/>
            </a:srgbClr>
          </a:solidFill>
        </p:spPr>
        <p:txBody>
          <a:bodyPr anchor="ctr" bIns="0" lIns="0" rIns="0" rtlCol="0" tIns="0"/>
          <a:lstStyle/>
          <a:p>
            <a:pPr algn="l" indent="0">
              <a:lnSpc>
                <a:spcPct val="120000"/>
              </a:lnSpc>
              <a:defRPr/>
            </a:pPr>
            <a:r>
              <a:rPr b="1" lang="en-US" sz="2900">
                <a:solidFill>
                  <a:srgbClr val="232266"/>
                </a:solidFill>
                <a:latin typeface="&quot;Alfa Slab One&quot;"/>
              </a:rPr>
              <a:t>Light refreshments provided</a:t>
            </a:r>
            <a:endParaRPr lang="en-US" sz="1100"/>
          </a:p>
        </p:txBody>
      </p:sp>
      <p:sp>
        <p:nvSpPr>
          <p:cNvPr id="13" name="TextBox 13"/>
          <p:cNvSpPr txBox="1"/>
          <p:nvPr/>
        </p:nvSpPr>
        <p:spPr>
          <a:xfrm>
            <a:off x="5892800" y="5397500"/>
            <a:ext cx="4013200" cy="901700"/>
          </a:xfrm>
          <a:prstGeom prst="rect">
            <a:avLst/>
          </a:prstGeom>
          <a:solidFill>
            <a:srgbClr val="000000">
              <a:alpha val="0"/>
            </a:srgbClr>
          </a:solidFill>
        </p:spPr>
        <p:txBody>
          <a:bodyPr anchor="ctr" bIns="0" lIns="0" rIns="0" rtlCol="0" tIns="0"/>
          <a:lstStyle/>
          <a:p>
            <a:pPr algn="l" indent="0">
              <a:lnSpc>
                <a:spcPct val="120000"/>
              </a:lnSpc>
              <a:defRPr/>
            </a:pPr>
            <a:r>
              <a:rPr b="1" lang="en-US" sz="2900">
                <a:solidFill>
                  <a:srgbClr val="232266"/>
                </a:solidFill>
                <a:latin typeface="&quot;Alfa Slab One&quot;"/>
              </a:rPr>
              <a:t>Open networking opportunity</a:t>
            </a:r>
            <a:endParaRPr lang="en-US" sz="1100"/>
          </a:p>
        </p:txBody>
      </p:sp>
      <p:sp>
        <p:nvSpPr>
          <p:cNvPr id="14" name="TextBox 14"/>
          <p:cNvSpPr txBox="1"/>
          <p:nvPr/>
        </p:nvSpPr>
        <p:spPr>
          <a:xfrm>
            <a:off x="876300" y="3111500"/>
            <a:ext cx="9283700" cy="736600"/>
          </a:xfrm>
          <a:prstGeom prst="rect">
            <a:avLst/>
          </a:prstGeom>
          <a:solidFill>
            <a:srgbClr val="000000">
              <a:alpha val="0"/>
            </a:srgbClr>
          </a:solidFill>
        </p:spPr>
        <p:txBody>
          <a:bodyPr anchor="ctr" bIns="0" lIns="0" rIns="0" rtlCol="0" tIns="0"/>
          <a:lstStyle/>
          <a:p>
            <a:pPr algn="l" indent="0">
              <a:lnSpc>
                <a:spcPct val="149999"/>
              </a:lnSpc>
              <a:defRPr/>
            </a:pPr>
            <a:r>
              <a:rPr b="1" lang="en-US" sz="1900">
                <a:solidFill>
                  <a:srgbClr val="000000"/>
                </a:solidFill>
                <a:latin typeface="Poppins"/>
              </a:rPr>
              <a:t>Join us for an informal networking break. Connect with colleagues, share ideas, and build collaborative relationships over refreshments.</a:t>
            </a:r>
            <a:endParaRPr lang="en-US" sz="1100"/>
          </a:p>
        </p:txBody>
      </p:sp>
      <p:sp>
        <p:nvSpPr>
          <p:cNvPr id="15" name="TextBox 15"/>
          <p:cNvSpPr txBox="1"/>
          <p:nvPr/>
        </p:nvSpPr>
        <p:spPr>
          <a:xfrm>
            <a:off x="1130300" y="6477000"/>
            <a:ext cx="4013200" cy="1117600"/>
          </a:xfrm>
          <a:prstGeom prst="rect">
            <a:avLst/>
          </a:prstGeom>
          <a:solidFill>
            <a:srgbClr val="000000">
              <a:alpha val="0"/>
            </a:srgbClr>
          </a:solidFill>
        </p:spPr>
        <p:txBody>
          <a:bodyPr anchor="ctr" bIns="0" lIns="0" rIns="0" rtlCol="0" tIns="0"/>
          <a:lstStyle/>
          <a:p>
            <a:pPr algn="l" indent="0">
              <a:lnSpc>
                <a:spcPct val="149999"/>
              </a:lnSpc>
              <a:defRPr/>
            </a:pPr>
            <a:r>
              <a:rPr b="1" lang="en-US" sz="1900">
                <a:solidFill>
                  <a:srgbClr val="000000"/>
                </a:solidFill>
                <a:latin typeface="Poppins"/>
              </a:rPr>
              <a:t>Coffee, tea and light snacks will be available for attendees during the break.</a:t>
            </a:r>
            <a:endParaRPr lang="en-US" sz="1100"/>
          </a:p>
        </p:txBody>
      </p:sp>
      <p:sp>
        <p:nvSpPr>
          <p:cNvPr id="16" name="TextBox 16"/>
          <p:cNvSpPr txBox="1"/>
          <p:nvPr/>
        </p:nvSpPr>
        <p:spPr>
          <a:xfrm>
            <a:off x="5892800" y="6477000"/>
            <a:ext cx="4013200" cy="1485900"/>
          </a:xfrm>
          <a:prstGeom prst="rect">
            <a:avLst/>
          </a:prstGeom>
          <a:solidFill>
            <a:srgbClr val="000000">
              <a:alpha val="0"/>
            </a:srgbClr>
          </a:solidFill>
        </p:spPr>
        <p:txBody>
          <a:bodyPr anchor="ctr" bIns="0" lIns="0" rIns="0" rtlCol="0" tIns="0"/>
          <a:lstStyle/>
          <a:p>
            <a:pPr algn="l" indent="0">
              <a:lnSpc>
                <a:spcPct val="149999"/>
              </a:lnSpc>
              <a:defRPr/>
            </a:pPr>
            <a:r>
              <a:rPr b="1" lang="en-US" sz="1900">
                <a:solidFill>
                  <a:srgbClr val="000000"/>
                </a:solidFill>
                <a:latin typeface="Poppins"/>
              </a:rPr>
              <a:t>Meet new colleagues, exchange contact details, and explore potential collaborations.</a:t>
            </a:r>
            <a:endParaRPr lang="en-US" sz="1100"/>
          </a:p>
        </p:txBody>
      </p:sp>
      <p:pic>
        <p:nvPicPr>
          <p:cNvPr id="17" name="Picture 17"/>
          <p:cNvPicPr>
            <a:picLocks noChangeAspect="1"/>
          </p:cNvPicPr>
          <p:nvPr/>
        </p:nvPicPr>
        <p:blipFill>
          <a:blip r:embed="rId4"/>
          <a:stretch>
            <a:fillRect/>
          </a:stretch>
        </p:blipFill>
        <p:spPr>
          <a:xfrm>
            <a:off x="1371600" y="4648200"/>
            <a:ext cx="241300" cy="241300"/>
          </a:xfrm>
          <a:prstGeom prst="rect">
            <a:avLst/>
          </a:prstGeom>
        </p:spPr>
      </p:pic>
      <p:pic>
        <p:nvPicPr>
          <p:cNvPr id="18" name="Picture 18"/>
          <p:cNvPicPr>
            <a:picLocks noChangeAspect="1"/>
          </p:cNvPicPr>
          <p:nvPr/>
        </p:nvPicPr>
        <p:blipFill>
          <a:blip r:embed="rId5"/>
          <a:stretch>
            <a:fillRect/>
          </a:stretch>
        </p:blipFill>
        <p:spPr>
          <a:xfrm>
            <a:off x="6146800" y="4648200"/>
            <a:ext cx="241300" cy="241300"/>
          </a:xfrm>
          <a:prstGeom prst="rect">
            <a:avLst/>
          </a:prstGeom>
        </p:spPr>
      </p:pic>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AutoShape 2"/>
          <p:cNvSpPr/>
          <p:nvPr/>
        </p:nvSpPr>
        <p:spPr>
          <a:xfrm>
            <a:off x="0" y="0"/>
            <a:ext cx="16256000" cy="9144000"/>
          </a:xfrm>
          <a:prstGeom prst="rect">
            <a:avLst/>
          </a:prstGeom>
          <a:solidFill>
            <a:srgbClr val="0D0A2C">
              <a:alpha val="74902"/>
            </a:srgbClr>
          </a:solidFill>
        </p:spPr>
        <p:txBody>
          <a:bodyPr/>
          <a:lstStyle/>
          <a:p>
            <a:endParaRPr lang="en-US"/>
          </a:p>
        </p:txBody>
      </p:sp>
      <p:pic>
        <p:nvPicPr>
          <p:cNvPr id="3" name="Picture 3"/>
          <p:cNvPicPr>
            <a:picLocks noChangeAspect="1"/>
          </p:cNvPicPr>
          <p:nvPr/>
        </p:nvPicPr>
        <p:blipFill>
          <a:blip r:embed="rId2"/>
          <a:srcRect l="44" r="44"/>
          <a:stretch>
            <a:fillRect/>
          </a:stretch>
        </p:blipFill>
        <p:spPr>
          <a:xfrm>
            <a:off x="0" y="0"/>
            <a:ext cx="16256000" cy="9144000"/>
          </a:xfrm>
          <a:prstGeom prst="rect">
            <a:avLst/>
          </a:prstGeom>
        </p:spPr>
      </p:pic>
      <p:sp>
        <p:nvSpPr>
          <p:cNvPr id="4" name="AutoShape 4"/>
          <p:cNvSpPr/>
          <p:nvPr/>
        </p:nvSpPr>
        <p:spPr>
          <a:xfrm>
            <a:off x="876300" y="1752600"/>
            <a:ext cx="14490700" cy="6248400"/>
          </a:xfrm>
          <a:prstGeom prst="rect">
            <a:avLst/>
          </a:prstGeom>
          <a:solidFill>
            <a:srgbClr val="000000">
              <a:alpha val="0"/>
            </a:srgbClr>
          </a:solidFill>
        </p:spPr>
        <p:txBody>
          <a:bodyPr/>
          <a:lstStyle/>
          <a:p>
            <a:endParaRPr lang="en-US"/>
          </a:p>
        </p:txBody>
      </p:sp>
      <p:sp>
        <p:nvSpPr>
          <p:cNvPr id="5" name="AutoShape 5"/>
          <p:cNvSpPr/>
          <p:nvPr/>
        </p:nvSpPr>
        <p:spPr>
          <a:xfrm>
            <a:off x="876300" y="1879600"/>
            <a:ext cx="3378200" cy="6248400"/>
          </a:xfrm>
          <a:prstGeom prst="rect">
            <a:avLst/>
          </a:prstGeom>
          <a:solidFill>
            <a:srgbClr val="000000">
              <a:alpha val="0"/>
            </a:srgbClr>
          </a:solidFill>
        </p:spPr>
        <p:txBody>
          <a:bodyPr/>
          <a:lstStyle/>
          <a:p>
            <a:endParaRPr lang="en-US"/>
          </a:p>
        </p:txBody>
      </p:sp>
      <p:sp>
        <p:nvSpPr>
          <p:cNvPr id="6" name="AutoShape 6"/>
          <p:cNvSpPr/>
          <p:nvPr/>
        </p:nvSpPr>
        <p:spPr>
          <a:xfrm>
            <a:off x="876300" y="1879600"/>
            <a:ext cx="3378200" cy="6248400"/>
          </a:xfrm>
          <a:prstGeom prst="rect">
            <a:avLst/>
          </a:prstGeom>
          <a:solidFill>
            <a:srgbClr val="000000">
              <a:alpha val="0"/>
            </a:srgbClr>
          </a:solidFill>
        </p:spPr>
        <p:txBody>
          <a:bodyPr/>
          <a:lstStyle/>
          <a:p>
            <a:endParaRPr lang="en-US"/>
          </a:p>
        </p:txBody>
      </p:sp>
      <p:sp>
        <p:nvSpPr>
          <p:cNvPr id="8" name="AutoShape 8"/>
          <p:cNvSpPr/>
          <p:nvPr/>
        </p:nvSpPr>
        <p:spPr>
          <a:xfrm>
            <a:off x="4572000" y="1879600"/>
            <a:ext cx="3378200" cy="6248400"/>
          </a:xfrm>
          <a:prstGeom prst="rect">
            <a:avLst/>
          </a:prstGeom>
          <a:solidFill>
            <a:srgbClr val="000000">
              <a:alpha val="0"/>
            </a:srgbClr>
          </a:solidFill>
        </p:spPr>
        <p:txBody>
          <a:bodyPr/>
          <a:lstStyle/>
          <a:p>
            <a:endParaRPr lang="en-US"/>
          </a:p>
        </p:txBody>
      </p:sp>
      <p:sp>
        <p:nvSpPr>
          <p:cNvPr id="11" name="AutoShape 11"/>
          <p:cNvSpPr/>
          <p:nvPr/>
        </p:nvSpPr>
        <p:spPr>
          <a:xfrm>
            <a:off x="8280400" y="1879600"/>
            <a:ext cx="3378200" cy="6248400"/>
          </a:xfrm>
          <a:prstGeom prst="rect">
            <a:avLst/>
          </a:prstGeom>
          <a:solidFill>
            <a:srgbClr val="000000">
              <a:alpha val="0"/>
            </a:srgbClr>
          </a:solidFill>
        </p:spPr>
        <p:txBody>
          <a:bodyPr/>
          <a:lstStyle/>
          <a:p>
            <a:endParaRPr lang="en-US"/>
          </a:p>
        </p:txBody>
      </p:sp>
      <p:sp>
        <p:nvSpPr>
          <p:cNvPr id="12" name="AutoShape 12"/>
          <p:cNvSpPr/>
          <p:nvPr/>
        </p:nvSpPr>
        <p:spPr>
          <a:xfrm>
            <a:off x="8280400" y="1879600"/>
            <a:ext cx="3378200" cy="6248400"/>
          </a:xfrm>
          <a:prstGeom prst="rect">
            <a:avLst/>
          </a:prstGeom>
          <a:solidFill>
            <a:srgbClr val="000000">
              <a:alpha val="0"/>
            </a:srgbClr>
          </a:solidFill>
        </p:spPr>
        <p:txBody>
          <a:bodyPr/>
          <a:lstStyle/>
          <a:p>
            <a:endParaRPr lang="en-US"/>
          </a:p>
        </p:txBody>
      </p:sp>
      <p:sp>
        <p:nvSpPr>
          <p:cNvPr id="13" name="AutoShape 13"/>
          <p:cNvSpPr/>
          <p:nvPr/>
        </p:nvSpPr>
        <p:spPr>
          <a:xfrm>
            <a:off x="8280400" y="4635500"/>
            <a:ext cx="3378200" cy="3492500"/>
          </a:xfrm>
          <a:prstGeom prst="rect">
            <a:avLst/>
          </a:prstGeom>
          <a:solidFill>
            <a:srgbClr val="000000">
              <a:alpha val="0"/>
            </a:srgbClr>
          </a:solidFill>
        </p:spPr>
        <p:txBody>
          <a:bodyPr/>
          <a:lstStyle/>
          <a:p>
            <a:endParaRPr lang="en-US"/>
          </a:p>
        </p:txBody>
      </p:sp>
      <p:sp>
        <p:nvSpPr>
          <p:cNvPr id="14" name="AutoShape 14"/>
          <p:cNvSpPr/>
          <p:nvPr/>
        </p:nvSpPr>
        <p:spPr>
          <a:xfrm>
            <a:off x="11976100" y="1879600"/>
            <a:ext cx="3378200" cy="6248400"/>
          </a:xfrm>
          <a:prstGeom prst="rect">
            <a:avLst/>
          </a:prstGeom>
          <a:solidFill>
            <a:srgbClr val="000000">
              <a:alpha val="0"/>
            </a:srgbClr>
          </a:solidFill>
        </p:spPr>
        <p:txBody>
          <a:bodyPr/>
          <a:lstStyle/>
          <a:p>
            <a:endParaRPr lang="en-US"/>
          </a:p>
        </p:txBody>
      </p:sp>
      <p:pic>
        <p:nvPicPr>
          <p:cNvPr id="17" name="Picture 17"/>
          <p:cNvPicPr>
            <a:picLocks noChangeAspect="1"/>
          </p:cNvPicPr>
          <p:nvPr/>
        </p:nvPicPr>
        <p:blipFill>
          <a:blip r:embed="rId3"/>
          <a:srcRect/>
          <a:stretch>
            <a:fillRect/>
          </a:stretch>
        </p:blipFill>
        <p:spPr>
          <a:xfrm>
            <a:off x="507999" y="2737031"/>
            <a:ext cx="2703695" cy="2703695"/>
          </a:xfrm>
          <a:prstGeom prst="roundRect">
            <a:avLst>
              <a:gd fmla="val 50000" name="adj"/>
            </a:avLst>
          </a:prstGeom>
        </p:spPr>
      </p:pic>
      <p:pic>
        <p:nvPicPr>
          <p:cNvPr id="18" name="Picture 18"/>
          <p:cNvPicPr>
            <a:picLocks noChangeAspect="1"/>
          </p:cNvPicPr>
          <p:nvPr/>
        </p:nvPicPr>
        <p:blipFill>
          <a:blip r:embed="rId4">
            <a:extLst>
              <a:ext uri="{28A0092B-C50C-407E-A947-70E740481C1C}">
                <a14:useLocalDpi xmlns:a14="http://schemas.microsoft.com/office/drawing/2010/main" val="0"/>
              </a:ext>
            </a:extLst>
          </a:blip>
          <a:stretch/>
        </p:blipFill>
        <p:spPr>
          <a:xfrm>
            <a:off x="13081000" y="2721063"/>
            <a:ext cx="2719663" cy="2719663"/>
          </a:xfrm>
          <a:prstGeom prst="roundRect">
            <a:avLst>
              <a:gd fmla="val 50000" name="adj"/>
            </a:avLst>
          </a:prstGeom>
        </p:spPr>
      </p:pic>
      <p:pic>
        <p:nvPicPr>
          <p:cNvPr id="19" name="Picture 19"/>
          <p:cNvPicPr>
            <a:picLocks noChangeAspect="1"/>
          </p:cNvPicPr>
          <p:nvPr/>
        </p:nvPicPr>
        <p:blipFill>
          <a:blip r:embed="rId5"/>
          <a:srcRect/>
          <a:stretch>
            <a:fillRect/>
          </a:stretch>
        </p:blipFill>
        <p:spPr>
          <a:xfrm>
            <a:off x="3737703" y="2731955"/>
            <a:ext cx="2713897" cy="2713897"/>
          </a:xfrm>
          <a:prstGeom prst="roundRect">
            <a:avLst>
              <a:gd fmla="val 50000" name="adj"/>
            </a:avLst>
          </a:prstGeom>
        </p:spPr>
      </p:pic>
      <p:pic>
        <p:nvPicPr>
          <p:cNvPr id="20" name="Picture 20"/>
          <p:cNvPicPr>
            <a:picLocks noChangeAspect="1"/>
          </p:cNvPicPr>
          <p:nvPr/>
        </p:nvPicPr>
        <p:blipFill>
          <a:blip cstate="print" r:embed="rId6">
            <a:extLst>
              <a:ext uri="{28A0092B-C50C-407E-A947-70E740481C1C}">
                <a14:useLocalDpi xmlns:a14="http://schemas.microsoft.com/office/drawing/2010/main" val="0"/>
              </a:ext>
            </a:extLst>
          </a:blip>
          <a:srcRect b="114" t="114"/>
          <a:stretch/>
        </p:blipFill>
        <p:spPr>
          <a:xfrm>
            <a:off x="6913704" y="2720985"/>
            <a:ext cx="2738296" cy="2738296"/>
          </a:xfrm>
          <a:prstGeom prst="roundRect">
            <a:avLst>
              <a:gd fmla="val 50000" name="adj"/>
            </a:avLst>
          </a:prstGeom>
        </p:spPr>
      </p:pic>
      <p:sp>
        <p:nvSpPr>
          <p:cNvPr id="21" name="TextBox 21"/>
          <p:cNvSpPr txBox="1"/>
          <p:nvPr/>
        </p:nvSpPr>
        <p:spPr>
          <a:xfrm>
            <a:off x="508000" y="838200"/>
            <a:ext cx="14490700" cy="584200"/>
          </a:xfrm>
          <a:prstGeom prst="rect">
            <a:avLst/>
          </a:prstGeom>
          <a:solidFill>
            <a:srgbClr val="000000">
              <a:alpha val="0"/>
            </a:srgbClr>
          </a:solidFill>
        </p:spPr>
        <p:txBody>
          <a:bodyPr anchor="ctr" bIns="0" lIns="0" rIns="0" rtlCol="0" tIns="0"/>
          <a:lstStyle/>
          <a:p>
            <a:pPr algn="l" indent="0">
              <a:lnSpc>
                <a:spcPct val="119999"/>
              </a:lnSpc>
              <a:defRPr/>
            </a:pPr>
            <a:r>
              <a:rPr b="1" lang="en-US" sz="4000">
                <a:solidFill>
                  <a:srgbClr val="232266"/>
                </a:solidFill>
                <a:latin typeface="&quot;Alfa Slab One&quot;"/>
              </a:rPr>
              <a:t>Expert Panel: Partnerships and Collaboration</a:t>
            </a:r>
            <a:endParaRPr lang="en-US" sz="1200"/>
          </a:p>
        </p:txBody>
      </p:sp>
      <p:sp>
        <p:nvSpPr>
          <p:cNvPr id="22" name="TextBox 22"/>
          <p:cNvSpPr txBox="1"/>
          <p:nvPr/>
        </p:nvSpPr>
        <p:spPr>
          <a:xfrm>
            <a:off x="393700" y="5511800"/>
            <a:ext cx="3695700" cy="503236"/>
          </a:xfrm>
          <a:prstGeom prst="rect">
            <a:avLst/>
          </a:prstGeom>
          <a:solidFill>
            <a:srgbClr val="000000">
              <a:alpha val="0"/>
            </a:srgbClr>
          </a:solidFill>
        </p:spPr>
        <p:txBody>
          <a:bodyPr anchor="ctr" bIns="0" lIns="0" rIns="0" rtlCol="0" tIns="0"/>
          <a:lstStyle/>
          <a:p>
            <a:pPr algn="l" indent="0">
              <a:lnSpc>
                <a:spcPct val="120000"/>
              </a:lnSpc>
              <a:defRPr/>
            </a:pPr>
            <a:r>
              <a:rPr b="1" lang="en-US" sz="2400">
                <a:solidFill>
                  <a:srgbClr val="232266"/>
                </a:solidFill>
                <a:latin typeface="&quot;Alfa Slab One&quot;"/>
              </a:rPr>
              <a:t>Dr Catherine Heffernan</a:t>
            </a:r>
            <a:endParaRPr lang="en-US" sz="1000"/>
          </a:p>
        </p:txBody>
      </p:sp>
      <p:sp>
        <p:nvSpPr>
          <p:cNvPr id="23" name="TextBox 23"/>
          <p:cNvSpPr txBox="1"/>
          <p:nvPr/>
        </p:nvSpPr>
        <p:spPr>
          <a:xfrm>
            <a:off x="13718099" y="5588000"/>
            <a:ext cx="2791901" cy="444500"/>
          </a:xfrm>
          <a:prstGeom prst="rect">
            <a:avLst/>
          </a:prstGeom>
          <a:solidFill>
            <a:srgbClr val="000000">
              <a:alpha val="0"/>
            </a:srgbClr>
          </a:solidFill>
        </p:spPr>
        <p:txBody>
          <a:bodyPr anchor="ctr" bIns="0" lIns="0" rIns="0" rtlCol="0" tIns="0"/>
          <a:lstStyle/>
          <a:p>
            <a:pPr algn="l" indent="0">
              <a:lnSpc>
                <a:spcPct val="120000"/>
              </a:lnSpc>
              <a:defRPr/>
            </a:pPr>
            <a:r>
              <a:rPr b="1" lang="en-US" sz="2400">
                <a:solidFill>
                  <a:srgbClr val="232266"/>
                </a:solidFill>
                <a:latin typeface="&quot;Alfa Slab One&quot;"/>
              </a:rPr>
              <a:t>Simon Lewis</a:t>
            </a:r>
            <a:endParaRPr lang="en-US" sz="1000"/>
          </a:p>
        </p:txBody>
      </p:sp>
      <p:sp>
        <p:nvSpPr>
          <p:cNvPr id="24" name="TextBox 24"/>
          <p:cNvSpPr txBox="1"/>
          <p:nvPr/>
        </p:nvSpPr>
        <p:spPr>
          <a:xfrm>
            <a:off x="3987800" y="5511800"/>
            <a:ext cx="3378200" cy="574308"/>
          </a:xfrm>
          <a:prstGeom prst="rect">
            <a:avLst/>
          </a:prstGeom>
          <a:solidFill>
            <a:srgbClr val="000000">
              <a:alpha val="0"/>
            </a:srgbClr>
          </a:solidFill>
        </p:spPr>
        <p:txBody>
          <a:bodyPr anchor="ctr" bIns="0" lIns="0" rIns="0" rtlCol="0" tIns="0"/>
          <a:lstStyle/>
          <a:p>
            <a:pPr algn="l" indent="0">
              <a:lnSpc>
                <a:spcPct val="120000"/>
              </a:lnSpc>
              <a:defRPr/>
            </a:pPr>
            <a:r>
              <a:rPr b="1" lang="en-US" sz="2400">
                <a:solidFill>
                  <a:srgbClr val="232266"/>
                </a:solidFill>
                <a:latin typeface="&quot;Alfa Slab One&quot;"/>
              </a:rPr>
              <a:t>Prof Reem Kayyali</a:t>
            </a:r>
            <a:endParaRPr lang="en-US" sz="1000"/>
          </a:p>
        </p:txBody>
      </p:sp>
      <p:sp>
        <p:nvSpPr>
          <p:cNvPr id="25" name="TextBox 25"/>
          <p:cNvSpPr txBox="1"/>
          <p:nvPr/>
        </p:nvSpPr>
        <p:spPr>
          <a:xfrm>
            <a:off x="7264400" y="5588000"/>
            <a:ext cx="3378200" cy="403538"/>
          </a:xfrm>
          <a:prstGeom prst="rect">
            <a:avLst/>
          </a:prstGeom>
          <a:solidFill>
            <a:srgbClr val="000000">
              <a:alpha val="0"/>
            </a:srgbClr>
          </a:solidFill>
        </p:spPr>
        <p:txBody>
          <a:bodyPr anchor="ctr" bIns="0" lIns="0" rIns="0" rtlCol="0" tIns="0"/>
          <a:lstStyle/>
          <a:p>
            <a:pPr algn="l" indent="0">
              <a:lnSpc>
                <a:spcPct val="120000"/>
              </a:lnSpc>
              <a:defRPr/>
            </a:pPr>
            <a:r>
              <a:rPr b="1" lang="en-US" sz="2400">
                <a:solidFill>
                  <a:srgbClr val="232266"/>
                </a:solidFill>
                <a:latin typeface="&quot;Alfa Slab One&quot;"/>
              </a:rPr>
              <a:t>Alison Anstead</a:t>
            </a:r>
            <a:endParaRPr lang="en-US" sz="1000"/>
          </a:p>
        </p:txBody>
      </p:sp>
      <p:sp>
        <p:nvSpPr>
          <p:cNvPr id="26" name="TextBox 26"/>
          <p:cNvSpPr txBox="1"/>
          <p:nvPr/>
        </p:nvSpPr>
        <p:spPr>
          <a:xfrm>
            <a:off x="393700" y="6008189"/>
            <a:ext cx="3314700" cy="1080543"/>
          </a:xfrm>
          <a:prstGeom prst="rect">
            <a:avLst/>
          </a:prstGeom>
          <a:solidFill>
            <a:srgbClr val="000000">
              <a:alpha val="0"/>
            </a:srgbClr>
          </a:solidFill>
        </p:spPr>
        <p:txBody>
          <a:bodyPr anchor="ctr" bIns="0" lIns="0" rIns="0" rtlCol="0" tIns="0"/>
          <a:lstStyle/>
          <a:p>
            <a:pPr algn="l" indent="0">
              <a:lnSpc>
                <a:spcPct val="149999"/>
              </a:lnSpc>
              <a:defRPr/>
            </a:pPr>
            <a:r>
              <a:rPr lang="en-US" sz="1600">
                <a:solidFill>
                  <a:srgbClr val="000000"/>
                </a:solidFill>
                <a:latin typeface="Poppins"/>
              </a:rPr>
              <a:t>Director of Health Improvement</a:t>
            </a:r>
          </a:p>
          <a:p>
            <a:pPr algn="l" indent="0">
              <a:lnSpc>
                <a:spcPct val="149999"/>
              </a:lnSpc>
              <a:defRPr/>
            </a:pPr>
            <a:r>
              <a:rPr lang="en-US" sz="1600">
                <a:solidFill>
                  <a:srgbClr val="000000"/>
                </a:solidFill>
                <a:latin typeface="Poppins"/>
              </a:rPr>
              <a:t>Consultant in Public Health</a:t>
            </a:r>
          </a:p>
          <a:p>
            <a:pPr algn="l" indent="0">
              <a:lnSpc>
                <a:spcPct val="149999"/>
              </a:lnSpc>
              <a:defRPr/>
            </a:pPr>
            <a:r>
              <a:rPr i="1" lang="en-US" sz="1600">
                <a:solidFill>
                  <a:srgbClr val="000000"/>
                </a:solidFill>
                <a:latin typeface="Poppins"/>
              </a:rPr>
              <a:t>South West London ICB</a:t>
            </a:r>
            <a:endParaRPr i="1" lang="en-US" sz="1000"/>
          </a:p>
        </p:txBody>
      </p:sp>
      <p:sp>
        <p:nvSpPr>
          <p:cNvPr id="28" name="TextBox 28"/>
          <p:cNvSpPr txBox="1"/>
          <p:nvPr/>
        </p:nvSpPr>
        <p:spPr>
          <a:xfrm>
            <a:off x="13716000" y="5816600"/>
            <a:ext cx="3479800" cy="736600"/>
          </a:xfrm>
          <a:prstGeom prst="rect">
            <a:avLst/>
          </a:prstGeom>
          <a:solidFill>
            <a:srgbClr val="000000">
              <a:alpha val="0"/>
            </a:srgbClr>
          </a:solidFill>
        </p:spPr>
        <p:txBody>
          <a:bodyPr anchor="ctr" bIns="0" lIns="0" rIns="0" rtlCol="0" tIns="0"/>
          <a:lstStyle/>
          <a:p>
            <a:pPr algn="l" indent="0">
              <a:lnSpc>
                <a:spcPct val="149999"/>
              </a:lnSpc>
              <a:defRPr/>
            </a:pPr>
            <a:r>
              <a:rPr lang="en-US" sz="1600">
                <a:solidFill>
                  <a:srgbClr val="000000"/>
                </a:solidFill>
                <a:latin typeface="Poppins"/>
              </a:rPr>
              <a:t>Head of  R&amp;D</a:t>
            </a:r>
            <a:endParaRPr lang="en-US" sz="1000"/>
          </a:p>
        </p:txBody>
      </p:sp>
      <p:sp>
        <p:nvSpPr>
          <p:cNvPr id="29" name="TextBox 29"/>
          <p:cNvSpPr txBox="1"/>
          <p:nvPr/>
        </p:nvSpPr>
        <p:spPr>
          <a:xfrm>
            <a:off x="13690600" y="6654800"/>
            <a:ext cx="2692400" cy="482600"/>
          </a:xfrm>
          <a:prstGeom prst="rect">
            <a:avLst/>
          </a:prstGeom>
          <a:solidFill>
            <a:srgbClr val="000000">
              <a:alpha val="0"/>
            </a:srgbClr>
          </a:solidFill>
        </p:spPr>
        <p:txBody>
          <a:bodyPr anchor="ctr" bIns="0" lIns="0" rIns="0" rtlCol="0" tIns="0"/>
          <a:lstStyle/>
          <a:p>
            <a:pPr algn="l" indent="0">
              <a:lnSpc>
                <a:spcPct val="149999"/>
              </a:lnSpc>
              <a:defRPr/>
            </a:pPr>
            <a:r>
              <a:rPr i="1" lang="en-US" sz="1600">
                <a:solidFill>
                  <a:srgbClr val="000000"/>
                </a:solidFill>
                <a:latin typeface="Poppins"/>
              </a:rPr>
              <a:t>Central London Community Healthcare NHS Trust- CLCH</a:t>
            </a:r>
            <a:endParaRPr i="1" lang="en-US" sz="1000"/>
          </a:p>
        </p:txBody>
      </p:sp>
      <p:sp>
        <p:nvSpPr>
          <p:cNvPr id="30" name="TextBox 30"/>
          <p:cNvSpPr txBox="1"/>
          <p:nvPr/>
        </p:nvSpPr>
        <p:spPr>
          <a:xfrm>
            <a:off x="3987800" y="6008189"/>
            <a:ext cx="3378200" cy="736600"/>
          </a:xfrm>
          <a:prstGeom prst="rect">
            <a:avLst/>
          </a:prstGeom>
          <a:solidFill>
            <a:srgbClr val="000000">
              <a:alpha val="0"/>
            </a:srgbClr>
          </a:solidFill>
        </p:spPr>
        <p:txBody>
          <a:bodyPr anchor="ctr" bIns="0" lIns="0" rIns="0" rtlCol="0" tIns="0"/>
          <a:lstStyle/>
          <a:p>
            <a:pPr algn="l" indent="0">
              <a:lnSpc>
                <a:spcPct val="149999"/>
              </a:lnSpc>
              <a:defRPr/>
            </a:pPr>
            <a:r>
              <a:rPr lang="en-US" sz="1600">
                <a:solidFill>
                  <a:srgbClr val="000000"/>
                </a:solidFill>
                <a:latin typeface="Poppins"/>
              </a:rPr>
              <a:t>Head of Department of Pharmacy</a:t>
            </a:r>
            <a:endParaRPr lang="en-US" sz="1000"/>
          </a:p>
        </p:txBody>
      </p:sp>
      <p:sp>
        <p:nvSpPr>
          <p:cNvPr id="31" name="TextBox 31"/>
          <p:cNvSpPr txBox="1"/>
          <p:nvPr/>
        </p:nvSpPr>
        <p:spPr>
          <a:xfrm>
            <a:off x="3987800" y="6819900"/>
            <a:ext cx="3378200" cy="368300"/>
          </a:xfrm>
          <a:prstGeom prst="rect">
            <a:avLst/>
          </a:prstGeom>
          <a:solidFill>
            <a:srgbClr val="000000">
              <a:alpha val="0"/>
            </a:srgbClr>
          </a:solidFill>
        </p:spPr>
        <p:txBody>
          <a:bodyPr anchor="ctr" bIns="0" lIns="0" rIns="0" rtlCol="0" tIns="0"/>
          <a:lstStyle/>
          <a:p>
            <a:pPr algn="l" indent="0">
              <a:lnSpc>
                <a:spcPct val="149999"/>
              </a:lnSpc>
              <a:defRPr/>
            </a:pPr>
            <a:r>
              <a:rPr i="1" lang="en-US" sz="1600">
                <a:latin typeface="Poppins"/>
              </a:rPr>
              <a:t>Kingston University</a:t>
            </a:r>
            <a:endParaRPr i="1" lang="en-US" sz="1000"/>
          </a:p>
        </p:txBody>
      </p:sp>
      <p:sp>
        <p:nvSpPr>
          <p:cNvPr id="32" name="TextBox 32"/>
          <p:cNvSpPr txBox="1"/>
          <p:nvPr/>
        </p:nvSpPr>
        <p:spPr>
          <a:xfrm>
            <a:off x="7061200" y="6008189"/>
            <a:ext cx="2692400" cy="951411"/>
          </a:xfrm>
          <a:prstGeom prst="rect">
            <a:avLst/>
          </a:prstGeom>
          <a:solidFill>
            <a:srgbClr val="000000">
              <a:alpha val="0"/>
            </a:srgbClr>
          </a:solidFill>
        </p:spPr>
        <p:txBody>
          <a:bodyPr anchor="ctr" bIns="0" lIns="0" rIns="0" rtlCol="0" tIns="0"/>
          <a:lstStyle/>
          <a:p>
            <a:pPr algn="l" indent="0">
              <a:defRPr/>
            </a:pPr>
            <a:r>
              <a:rPr lang="en-US" sz="1600">
                <a:solidFill>
                  <a:srgbClr val="000000"/>
                </a:solidFill>
                <a:latin typeface="Poppins"/>
              </a:rPr>
              <a:t>Head of Research Delivery and Support for Wider Care Settings</a:t>
            </a:r>
            <a:endParaRPr lang="en-US" sz="1000"/>
          </a:p>
        </p:txBody>
      </p:sp>
      <p:sp>
        <p:nvSpPr>
          <p:cNvPr id="33" name="TextBox 33"/>
          <p:cNvSpPr txBox="1"/>
          <p:nvPr/>
        </p:nvSpPr>
        <p:spPr>
          <a:xfrm>
            <a:off x="7061200" y="6807200"/>
            <a:ext cx="2819400" cy="736600"/>
          </a:xfrm>
          <a:prstGeom prst="rect">
            <a:avLst/>
          </a:prstGeom>
          <a:solidFill>
            <a:srgbClr val="000000">
              <a:alpha val="0"/>
            </a:srgbClr>
          </a:solidFill>
        </p:spPr>
        <p:txBody>
          <a:bodyPr anchor="ctr" bIns="0" lIns="0" rIns="0" rtlCol="0" tIns="0"/>
          <a:lstStyle/>
          <a:p>
            <a:pPr algn="l" indent="0">
              <a:lnSpc>
                <a:spcPct val="149999"/>
              </a:lnSpc>
              <a:defRPr/>
            </a:pPr>
            <a:r>
              <a:rPr i="1" lang="en-US" sz="1600">
                <a:solidFill>
                  <a:srgbClr val="000000"/>
                </a:solidFill>
                <a:latin typeface="Poppins"/>
              </a:rPr>
              <a:t>South London Regional Research Delivery Network</a:t>
            </a:r>
            <a:endParaRPr i="1" lang="en-US" sz="1000"/>
          </a:p>
        </p:txBody>
      </p:sp>
      <p:pic>
        <p:nvPicPr>
          <p:cNvPr id="7" name="Picture 18">
            <a:extLst>
              <a:ext uri="{FF2B5EF4-FFF2-40B4-BE49-F238E27FC236}">
                <a16:creationId xmlns:a16="http://schemas.microsoft.com/office/drawing/2014/main" id="{1B21D903-A167-E196-BAEB-42AFBED723B8}"/>
              </a:ext>
            </a:extLst>
          </p:cNvPr>
          <p:cNvPicPr>
            <a:picLocks noChangeAspect="1"/>
          </p:cNvPicPr>
          <p:nvPr/>
        </p:nvPicPr>
        <p:blipFill>
          <a:blip r:embed="rId7">
            <a:extLst>
              <a:ext uri="{28A0092B-C50C-407E-A947-70E740481C1C}">
                <a14:useLocalDpi xmlns:a14="http://schemas.microsoft.com/office/drawing/2010/main" val="0"/>
              </a:ext>
            </a:extLst>
          </a:blip>
          <a:srcRect l="209" r="209"/>
          <a:stretch/>
        </p:blipFill>
        <p:spPr>
          <a:xfrm>
            <a:off x="10132737" y="2721063"/>
            <a:ext cx="2719663" cy="2767970"/>
          </a:xfrm>
          <a:prstGeom prst="roundRect">
            <a:avLst>
              <a:gd fmla="val 50000" name="adj"/>
            </a:avLst>
          </a:prstGeom>
        </p:spPr>
      </p:pic>
      <p:sp>
        <p:nvSpPr>
          <p:cNvPr id="27" name="TextBox 23">
            <a:extLst>
              <a:ext uri="{FF2B5EF4-FFF2-40B4-BE49-F238E27FC236}">
                <a16:creationId xmlns:a16="http://schemas.microsoft.com/office/drawing/2014/main" id="{EBDB010B-6A61-E52C-6BBB-EA7B2FA00CB1}"/>
              </a:ext>
            </a:extLst>
          </p:cNvPr>
          <p:cNvSpPr txBox="1"/>
          <p:nvPr/>
        </p:nvSpPr>
        <p:spPr>
          <a:xfrm>
            <a:off x="10591800" y="5588000"/>
            <a:ext cx="3378200" cy="444500"/>
          </a:xfrm>
          <a:prstGeom prst="rect">
            <a:avLst/>
          </a:prstGeom>
          <a:solidFill>
            <a:srgbClr val="000000">
              <a:alpha val="0"/>
            </a:srgbClr>
          </a:solidFill>
        </p:spPr>
        <p:txBody>
          <a:bodyPr anchor="ctr" bIns="0" lIns="0" rIns="0" rtlCol="0" tIns="0"/>
          <a:lstStyle/>
          <a:p>
            <a:pPr algn="l" indent="0">
              <a:lnSpc>
                <a:spcPct val="120000"/>
              </a:lnSpc>
              <a:defRPr/>
            </a:pPr>
            <a:r>
              <a:rPr b="1" lang="en-US" sz="2400">
                <a:solidFill>
                  <a:srgbClr val="232266"/>
                </a:solidFill>
                <a:latin typeface="&quot;Alfa Slab One&quot;"/>
              </a:rPr>
              <a:t>Clare Gillott</a:t>
            </a:r>
          </a:p>
        </p:txBody>
      </p:sp>
      <p:sp>
        <p:nvSpPr>
          <p:cNvPr id="38" name="TextBox 28">
            <a:extLst>
              <a:ext uri="{FF2B5EF4-FFF2-40B4-BE49-F238E27FC236}">
                <a16:creationId xmlns:a16="http://schemas.microsoft.com/office/drawing/2014/main" id="{B92005CF-3C6A-D44A-B1B9-E3042E3D75D5}"/>
              </a:ext>
            </a:extLst>
          </p:cNvPr>
          <p:cNvSpPr txBox="1"/>
          <p:nvPr/>
        </p:nvSpPr>
        <p:spPr>
          <a:xfrm>
            <a:off x="10414000" y="5842000"/>
            <a:ext cx="3708400" cy="736600"/>
          </a:xfrm>
          <a:prstGeom prst="rect">
            <a:avLst/>
          </a:prstGeom>
          <a:solidFill>
            <a:srgbClr val="000000">
              <a:alpha val="0"/>
            </a:srgbClr>
          </a:solidFill>
        </p:spPr>
        <p:txBody>
          <a:bodyPr anchor="ctr" bIns="0" lIns="0" rIns="0" rtlCol="0" tIns="0"/>
          <a:lstStyle/>
          <a:p>
            <a:pPr algn="l" indent="0">
              <a:lnSpc>
                <a:spcPct val="149999"/>
              </a:lnSpc>
              <a:defRPr/>
            </a:pPr>
            <a:r>
              <a:rPr lang="en-US" sz="1600">
                <a:solidFill>
                  <a:srgbClr val="000000"/>
                </a:solidFill>
                <a:latin typeface="Poppins"/>
              </a:rPr>
              <a:t>Operations Director</a:t>
            </a:r>
            <a:endParaRPr lang="en-US" sz="1000"/>
          </a:p>
        </p:txBody>
      </p:sp>
      <p:sp>
        <p:nvSpPr>
          <p:cNvPr id="39" name="TextBox 33">
            <a:extLst>
              <a:ext uri="{FF2B5EF4-FFF2-40B4-BE49-F238E27FC236}">
                <a16:creationId xmlns:a16="http://schemas.microsoft.com/office/drawing/2014/main" id="{E65A94FB-507A-A43A-8AB1-06F834ACB6D9}"/>
              </a:ext>
            </a:extLst>
          </p:cNvPr>
          <p:cNvSpPr txBox="1"/>
          <p:nvPr/>
        </p:nvSpPr>
        <p:spPr>
          <a:xfrm>
            <a:off x="10414000" y="6426200"/>
            <a:ext cx="2692400" cy="736600"/>
          </a:xfrm>
          <a:prstGeom prst="rect">
            <a:avLst/>
          </a:prstGeom>
          <a:solidFill>
            <a:srgbClr val="000000">
              <a:alpha val="0"/>
            </a:srgbClr>
          </a:solidFill>
        </p:spPr>
        <p:txBody>
          <a:bodyPr anchor="ctr" bIns="0" lIns="0" rIns="0" rtlCol="0" tIns="0"/>
          <a:lstStyle/>
          <a:p>
            <a:pPr algn="l" indent="0">
              <a:lnSpc>
                <a:spcPct val="149999"/>
              </a:lnSpc>
              <a:defRPr/>
            </a:pPr>
            <a:r>
              <a:rPr i="1" lang="en-US" sz="1600">
                <a:solidFill>
                  <a:srgbClr val="000000"/>
                </a:solidFill>
                <a:latin typeface="Poppins"/>
              </a:rPr>
              <a:t>South London Regional Research Delivery Network</a:t>
            </a:r>
            <a:endParaRPr i="1" lang="en-US" sz="1000"/>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AutoShape 2"/>
          <p:cNvSpPr/>
          <p:nvPr/>
        </p:nvSpPr>
        <p:spPr>
          <a:xfrm>
            <a:off x="0" y="0"/>
            <a:ext cx="16256000" cy="9144000"/>
          </a:xfrm>
          <a:prstGeom prst="rect">
            <a:avLst/>
          </a:prstGeom>
          <a:solidFill>
            <a:srgbClr val="0D0A2C">
              <a:alpha val="74902"/>
            </a:srgbClr>
          </a:solidFill>
        </p:spPr>
        <p:txBody>
          <a:bodyPr/>
          <a:lstStyle/>
          <a:p>
            <a:endParaRPr lang="en-US"/>
          </a:p>
        </p:txBody>
      </p:sp>
      <p:pic>
        <p:nvPicPr>
          <p:cNvPr id="3" name="Picture 3"/>
          <p:cNvPicPr>
            <a:picLocks noChangeAspect="1"/>
          </p:cNvPicPr>
          <p:nvPr/>
        </p:nvPicPr>
        <p:blipFill>
          <a:blip r:embed="rId2"/>
          <a:srcRect l="44" r="44"/>
          <a:stretch>
            <a:fillRect/>
          </a:stretch>
        </p:blipFill>
        <p:spPr>
          <a:xfrm>
            <a:off x="-50800" y="0"/>
            <a:ext cx="16256000" cy="9144000"/>
          </a:xfrm>
          <a:prstGeom prst="rect">
            <a:avLst/>
          </a:prstGeom>
        </p:spPr>
      </p:pic>
      <p:sp>
        <p:nvSpPr>
          <p:cNvPr id="4" name="AutoShape 4"/>
          <p:cNvSpPr/>
          <p:nvPr/>
        </p:nvSpPr>
        <p:spPr>
          <a:xfrm>
            <a:off x="876300" y="5511800"/>
            <a:ext cx="12700" cy="736600"/>
          </a:xfrm>
          <a:prstGeom prst="rect">
            <a:avLst/>
          </a:prstGeom>
          <a:solidFill>
            <a:srgbClr val="3B41B9"/>
          </a:solidFill>
        </p:spPr>
        <p:txBody>
          <a:bodyPr/>
          <a:lstStyle/>
          <a:p>
            <a:endParaRPr lang="en-US"/>
          </a:p>
        </p:txBody>
      </p:sp>
      <p:sp>
        <p:nvSpPr>
          <p:cNvPr id="5" name="TextBox 5"/>
          <p:cNvSpPr txBox="1"/>
          <p:nvPr/>
        </p:nvSpPr>
        <p:spPr>
          <a:xfrm>
            <a:off x="468568" y="3310599"/>
            <a:ext cx="14490700" cy="584200"/>
          </a:xfrm>
          <a:prstGeom prst="rect">
            <a:avLst/>
          </a:prstGeom>
          <a:solidFill>
            <a:srgbClr val="000000">
              <a:alpha val="0"/>
            </a:srgbClr>
          </a:solidFill>
        </p:spPr>
        <p:txBody>
          <a:bodyPr anchor="ctr" bIns="0" lIns="0" rIns="0" rtlCol="0" tIns="0"/>
          <a:lstStyle/>
          <a:p>
            <a:pPr algn="l" indent="0">
              <a:lnSpc>
                <a:spcPct val="119999"/>
              </a:lnSpc>
              <a:defRPr/>
            </a:pPr>
            <a:r>
              <a:rPr b="1" lang="en-US" sz="3900">
                <a:solidFill>
                  <a:srgbClr val="232266"/>
                </a:solidFill>
                <a:latin typeface="&quot;Alfa Slab One&quot;"/>
              </a:rPr>
              <a:t>Reflections and Building on the Conversations</a:t>
            </a:r>
            <a:endParaRPr lang="en-US" sz="1100"/>
          </a:p>
        </p:txBody>
      </p:sp>
      <p:sp>
        <p:nvSpPr>
          <p:cNvPr id="6" name="TextBox 6"/>
          <p:cNvSpPr txBox="1"/>
          <p:nvPr/>
        </p:nvSpPr>
        <p:spPr>
          <a:xfrm>
            <a:off x="660400" y="4271158"/>
            <a:ext cx="14490700" cy="444500"/>
          </a:xfrm>
          <a:prstGeom prst="rect">
            <a:avLst/>
          </a:prstGeom>
          <a:solidFill>
            <a:srgbClr val="000000">
              <a:alpha val="0"/>
            </a:srgbClr>
          </a:solidFill>
        </p:spPr>
        <p:txBody>
          <a:bodyPr anchor="ctr" bIns="0" lIns="0" rIns="0" rtlCol="0" tIns="0"/>
          <a:lstStyle/>
          <a:p>
            <a:pPr algn="l" indent="0">
              <a:lnSpc>
                <a:spcPct val="120000"/>
              </a:lnSpc>
              <a:defRPr/>
            </a:pPr>
            <a:r>
              <a:rPr b="1" lang="en-US" sz="2900">
                <a:solidFill>
                  <a:srgbClr val="232266"/>
                </a:solidFill>
                <a:latin typeface="&quot;Alfa Slab One&quot;"/>
              </a:rPr>
              <a:t>REN &amp; KRFT Feedback</a:t>
            </a:r>
            <a:endParaRPr lang="en-US" sz="1100"/>
          </a:p>
        </p:txBody>
      </p:sp>
      <p:sp>
        <p:nvSpPr>
          <p:cNvPr id="8" name="TextBox 8"/>
          <p:cNvSpPr txBox="1"/>
          <p:nvPr/>
        </p:nvSpPr>
        <p:spPr>
          <a:xfrm>
            <a:off x="939800" y="5647034"/>
            <a:ext cx="14490700" cy="368300"/>
          </a:xfrm>
          <a:prstGeom prst="rect">
            <a:avLst/>
          </a:prstGeom>
          <a:solidFill>
            <a:srgbClr val="000000">
              <a:alpha val="0"/>
            </a:srgbClr>
          </a:solidFill>
        </p:spPr>
        <p:txBody>
          <a:bodyPr anchor="ctr" bIns="0" lIns="0" rIns="0" rtlCol="0" tIns="0"/>
          <a:lstStyle/>
          <a:p>
            <a:pPr algn="l" indent="0">
              <a:lnSpc>
                <a:spcPct val="149999"/>
              </a:lnSpc>
              <a:defRPr/>
            </a:pPr>
            <a:r>
              <a:rPr b="1" lang="en-US" sz="2000">
                <a:solidFill>
                  <a:srgbClr val="000000"/>
                </a:solidFill>
                <a:latin typeface="Poppins"/>
              </a:rPr>
              <a:t>Scan the QR code to provide your valuable feedback</a:t>
            </a:r>
            <a:endParaRPr lang="en-US" sz="1200"/>
          </a:p>
        </p:txBody>
      </p:sp>
      <p:pic>
        <p:nvPicPr>
          <p:cNvPr id="11" name="Picture 10">
            <a:extLst>
              <a:ext uri="{FF2B5EF4-FFF2-40B4-BE49-F238E27FC236}">
                <a16:creationId xmlns:a16="http://schemas.microsoft.com/office/drawing/2014/main" id="{EA6B0E2F-6E0F-2305-BAE2-99B873514BE1}"/>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10414000" y="2133600"/>
            <a:ext cx="5257800" cy="5257800"/>
          </a:xfrm>
          <a:prstGeom prst="rect">
            <a:avLst/>
          </a:prstGeom>
        </p:spPr>
      </p:pic>
      <p:pic>
        <p:nvPicPr>
          <p:cNvPr descr="A blue and purple logo&#10;&#10;AI-generated content may be incorrect." id="12" name="Picture 11">
            <a:extLst>
              <a:ext uri="{FF2B5EF4-FFF2-40B4-BE49-F238E27FC236}">
                <a16:creationId xmlns:a16="http://schemas.microsoft.com/office/drawing/2014/main" id="{1D5CFF9F-D1F9-475F-1767-817F6ACAF4B8}"/>
              </a:ext>
            </a:extLst>
          </p:cNvPr>
          <p:cNvPicPr>
            <a:picLocks noChangeAspect="1"/>
          </p:cNvPicPr>
          <p:nvPr/>
        </p:nvPicPr>
        <p:blipFill>
          <a:blip r:embed="rId4">
            <a:extLst>
              <a:ext uri="{28A0092B-C50C-407E-A947-70E740481C1C}">
                <a14:useLocalDpi xmlns:a14="http://schemas.microsoft.com/office/drawing/2010/main" val="0"/>
              </a:ext>
            </a:extLst>
          </a:blip>
          <a:srcRect b="518" t="87"/>
          <a:stretch>
            <a:fillRect/>
          </a:stretch>
        </p:blipFill>
        <p:spPr>
          <a:xfrm>
            <a:off x="3810000" y="558800"/>
            <a:ext cx="2489200" cy="1041400"/>
          </a:xfrm>
          <a:prstGeom prst="rect">
            <a:avLst/>
          </a:prstGeom>
        </p:spPr>
      </p:pic>
      <p:pic>
        <p:nvPicPr>
          <p:cNvPr descr="A close-up of a sign&#10;&#10;AI-generated content may be incorrect." id="13" name="Picture 12">
            <a:extLst>
              <a:ext uri="{FF2B5EF4-FFF2-40B4-BE49-F238E27FC236}">
                <a16:creationId xmlns:a16="http://schemas.microsoft.com/office/drawing/2014/main" id="{CE6129D5-1503-6A00-3260-84BC42A509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400" y="558800"/>
            <a:ext cx="2870200" cy="1041400"/>
          </a:xfrm>
          <a:prstGeom prst="rect">
            <a:avLst/>
          </a:prstGeom>
        </p:spPr>
      </p:pic>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8D150CF-F888-48EA-89E8-311ED5E9161B}"/>
              </a:ext>
            </a:extLst>
          </p:cNvPr>
          <p:cNvSpPr>
            <a:spLocks noGrp="1"/>
          </p:cNvSpPr>
          <p:nvPr>
            <p:ph type="ctrTitle"/>
          </p:nvPr>
        </p:nvSpPr>
        <p:spPr>
          <a:xfrm>
            <a:off x="6875" y="120534"/>
            <a:ext cx="9035526" cy="3129211"/>
          </a:xfrm>
        </p:spPr>
        <p:txBody>
          <a:bodyPr>
            <a:noAutofit/>
          </a:bodyPr>
          <a:lstStyle/>
          <a:p>
            <a:r>
              <a:rPr lang="en-GB" sz="4800">
                <a:latin charset="0" panose="020B0004020202020204" pitchFamily="34" typeface="Aptos"/>
              </a:rPr>
              <a:t>NIHR RDN Community setting Leads: </a:t>
            </a:r>
            <a:r>
              <a:rPr lang="en-GB" sz="4000"/>
              <a:t>Specialty and Settings Leads by region</a:t>
            </a:r>
            <a:br>
              <a:rPr lang="en-US" sz="5333"/>
            </a:br>
            <a:endParaRPr lang="en-US" sz="6400"/>
          </a:p>
        </p:txBody>
      </p:sp>
      <p:pic>
        <p:nvPicPr>
          <p:cNvPr id="4" name="Picture 3">
            <a:extLst>
              <a:ext uri="{FF2B5EF4-FFF2-40B4-BE49-F238E27FC236}">
                <a16:creationId xmlns:a16="http://schemas.microsoft.com/office/drawing/2014/main" id="{68346A94-86BC-F55B-21B2-6FC45AF0E8EF}"/>
              </a:ext>
            </a:extLst>
          </p:cNvPr>
          <p:cNvPicPr>
            <a:picLocks noChangeAspect="1"/>
          </p:cNvPicPr>
          <p:nvPr/>
        </p:nvPicPr>
        <p:blipFill>
          <a:blip r:embed="rId2"/>
          <a:stretch>
            <a:fillRect/>
          </a:stretch>
        </p:blipFill>
        <p:spPr>
          <a:xfrm>
            <a:off x="10975392" y="85986"/>
            <a:ext cx="5121883" cy="2881060"/>
          </a:xfrm>
          <a:prstGeom prst="rect">
            <a:avLst/>
          </a:prstGeom>
        </p:spPr>
      </p:pic>
      <p:sp>
        <p:nvSpPr>
          <p:cNvPr id="10" name="Subtitle 9">
            <a:extLst>
              <a:ext uri="{FF2B5EF4-FFF2-40B4-BE49-F238E27FC236}">
                <a16:creationId xmlns:a16="http://schemas.microsoft.com/office/drawing/2014/main" id="{2B6AEC68-ED50-DCF7-EE12-219D2A8A03BA}"/>
              </a:ext>
            </a:extLst>
          </p:cNvPr>
          <p:cNvSpPr>
            <a:spLocks noGrp="1"/>
          </p:cNvSpPr>
          <p:nvPr>
            <p:ph idx="1" type="subTitle"/>
          </p:nvPr>
        </p:nvSpPr>
        <p:spPr>
          <a:xfrm>
            <a:off x="7492592" y="4724400"/>
            <a:ext cx="3139428" cy="1737568"/>
          </a:xfrm>
        </p:spPr>
        <p:txBody>
          <a:bodyPr>
            <a:normAutofit fontScale="62500" lnSpcReduction="20000"/>
          </a:bodyPr>
          <a:lstStyle/>
          <a:p>
            <a:r>
              <a:rPr lang="en-GB" sz="7200"/>
              <a:t>62 </a:t>
            </a:r>
            <a:r>
              <a:rPr lang="en-GB"/>
              <a:t>Organisations </a:t>
            </a:r>
          </a:p>
          <a:p>
            <a:r>
              <a:rPr lang="en-GB" sz="6800"/>
              <a:t>250</a:t>
            </a:r>
            <a:r>
              <a:rPr lang="en-GB"/>
              <a:t> Members </a:t>
            </a:r>
          </a:p>
        </p:txBody>
      </p:sp>
      <p:pic>
        <p:nvPicPr>
          <p:cNvPr id="13" name="Picture 12">
            <a:extLst>
              <a:ext uri="{FF2B5EF4-FFF2-40B4-BE49-F238E27FC236}">
                <a16:creationId xmlns:a16="http://schemas.microsoft.com/office/drawing/2014/main" id="{4CB15F2C-7D39-ABE4-3CD2-0F6E3940EA39}"/>
              </a:ext>
            </a:extLst>
          </p:cNvPr>
          <p:cNvPicPr>
            <a:picLocks noChangeAspect="1"/>
          </p:cNvPicPr>
          <p:nvPr/>
        </p:nvPicPr>
        <p:blipFill>
          <a:blip r:embed="rId3"/>
          <a:stretch>
            <a:fillRect/>
          </a:stretch>
        </p:blipFill>
        <p:spPr>
          <a:xfrm>
            <a:off x="10955907" y="6000633"/>
            <a:ext cx="5141368" cy="2892020"/>
          </a:xfrm>
          <a:prstGeom prst="rect">
            <a:avLst/>
          </a:prstGeom>
        </p:spPr>
      </p:pic>
      <p:pic>
        <p:nvPicPr>
          <p:cNvPr id="14" name="Picture 13">
            <a:extLst>
              <a:ext uri="{FF2B5EF4-FFF2-40B4-BE49-F238E27FC236}">
                <a16:creationId xmlns:a16="http://schemas.microsoft.com/office/drawing/2014/main" id="{97FC5481-FD16-4528-76CF-4A9FCB6F529A}"/>
              </a:ext>
            </a:extLst>
          </p:cNvPr>
          <p:cNvPicPr>
            <a:picLocks noChangeAspect="1"/>
          </p:cNvPicPr>
          <p:nvPr/>
        </p:nvPicPr>
        <p:blipFill>
          <a:blip r:embed="rId4"/>
          <a:stretch>
            <a:fillRect/>
          </a:stretch>
        </p:blipFill>
        <p:spPr>
          <a:xfrm>
            <a:off x="10975392" y="3026230"/>
            <a:ext cx="5141369" cy="2892020"/>
          </a:xfrm>
          <a:prstGeom prst="rect">
            <a:avLst/>
          </a:prstGeom>
        </p:spPr>
      </p:pic>
      <p:sp>
        <p:nvSpPr>
          <p:cNvPr id="15" name="Subtitle 32">
            <a:extLst>
              <a:ext uri="{FF2B5EF4-FFF2-40B4-BE49-F238E27FC236}">
                <a16:creationId xmlns:a16="http://schemas.microsoft.com/office/drawing/2014/main" id="{FD4957AF-183A-AF55-FA22-AF54B4BF64D3}"/>
              </a:ext>
            </a:extLst>
          </p:cNvPr>
          <p:cNvSpPr txBox="1">
            <a:spLocks/>
          </p:cNvSpPr>
          <p:nvPr/>
        </p:nvSpPr>
        <p:spPr>
          <a:xfrm>
            <a:off x="7258291" y="5694735"/>
            <a:ext cx="3717101" cy="2000124"/>
          </a:xfrm>
          <a:prstGeom prst="rect">
            <a:avLst/>
          </a:prstGeom>
        </p:spPr>
        <p:txBody>
          <a:bodyPr anchor="b" bIns="60960" lIns="121920" rIns="121920" rtlCol="0" tIns="60960" vert="horz">
            <a:normAutofit/>
          </a:bodyPr>
          <a:lstStyle>
            <a:lvl1pPr algn="l" defTabSz="914400" eaLnBrk="1" hangingPunct="1" indent="0" latinLnBrk="0" marL="0" rtl="0">
              <a:lnSpc>
                <a:spcPct val="110000"/>
              </a:lnSpc>
              <a:spcBef>
                <a:spcPts val="1000"/>
              </a:spcBef>
              <a:buFont charset="0" panose="020B0604020202020204" pitchFamily="34" typeface="Arial"/>
              <a:buNone/>
              <a:defRPr b="1" baseline="0" kern="1200" spc="-20" sz="2800">
                <a:solidFill>
                  <a:schemeClr val="bg1"/>
                </a:solidFill>
                <a:latin typeface="+mn-lt"/>
                <a:ea typeface="+mn-ea"/>
                <a:cs typeface="+mn-cs"/>
              </a:defRPr>
            </a:lvl1pPr>
            <a:lvl2pPr algn="l" defTabSz="914400" eaLnBrk="1" hangingPunct="1" indent="-228600" latinLnBrk="0" marL="685800" rtl="0">
              <a:lnSpc>
                <a:spcPct val="110000"/>
              </a:lnSpc>
              <a:spcBef>
                <a:spcPts val="500"/>
              </a:spcBef>
              <a:buFont charset="0" panose="020B0604020202020204" pitchFamily="34" typeface="Arial"/>
              <a:buChar char="•"/>
              <a:defRPr baseline="0" kern="1200" spc="-20" sz="2000">
                <a:solidFill>
                  <a:schemeClr val="tx1"/>
                </a:solidFill>
                <a:latin typeface="+mn-lt"/>
                <a:ea typeface="+mn-ea"/>
                <a:cs typeface="+mn-cs"/>
              </a:defRPr>
            </a:lvl2pPr>
            <a:lvl3pPr algn="l" defTabSz="914400" eaLnBrk="1" hangingPunct="1" indent="-228600" latinLnBrk="0" marL="1143000" rtl="0">
              <a:lnSpc>
                <a:spcPct val="110000"/>
              </a:lnSpc>
              <a:spcBef>
                <a:spcPts val="500"/>
              </a:spcBef>
              <a:buFont charset="0" panose="020B0604020202020204" pitchFamily="34" typeface="Arial"/>
              <a:buChar char="•"/>
              <a:defRPr baseline="0" kern="1200" spc="-20" sz="1800">
                <a:solidFill>
                  <a:schemeClr val="tx1"/>
                </a:solidFill>
                <a:latin typeface="+mn-lt"/>
                <a:ea typeface="+mn-ea"/>
                <a:cs typeface="+mn-cs"/>
              </a:defRPr>
            </a:lvl3pPr>
            <a:lvl4pPr algn="l" defTabSz="914400" eaLnBrk="1" hangingPunct="1" indent="-228600" latinLnBrk="0" marL="1600200" rtl="0">
              <a:lnSpc>
                <a:spcPct val="110000"/>
              </a:lnSpc>
              <a:spcBef>
                <a:spcPts val="500"/>
              </a:spcBef>
              <a:buFont charset="0" panose="020B0604020202020204" pitchFamily="34" typeface="Arial"/>
              <a:buChar char="•"/>
              <a:defRPr baseline="0" kern="1200" spc="-20" sz="1600">
                <a:solidFill>
                  <a:schemeClr val="tx1"/>
                </a:solidFill>
                <a:latin typeface="+mn-lt"/>
                <a:ea typeface="+mn-ea"/>
                <a:cs typeface="+mn-cs"/>
              </a:defRPr>
            </a:lvl4pPr>
            <a:lvl5pPr algn="l" defTabSz="914400" eaLnBrk="1" hangingPunct="1" indent="-228600" latinLnBrk="0" marL="2057400" rtl="0">
              <a:lnSpc>
                <a:spcPct val="110000"/>
              </a:lnSpc>
              <a:spcBef>
                <a:spcPts val="500"/>
              </a:spcBef>
              <a:buFont charset="0" panose="020B0604020202020204" pitchFamily="34" typeface="Arial"/>
              <a:buChar char="•"/>
              <a:defRPr baseline="0" kern="1200" spc="-20" sz="1600">
                <a:solidFill>
                  <a:schemeClr val="tx1"/>
                </a:solidFill>
                <a:latin typeface="+mn-l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a:lstStyle>
          <a:p>
            <a:pPr defTabSz="1219170">
              <a:spcBef>
                <a:spcPts val="1333"/>
              </a:spcBef>
            </a:pPr>
            <a:r>
              <a:rPr lang="en-US" spc="-27" sz="2133">
                <a:solidFill>
                  <a:prstClr val="white"/>
                </a:solidFill>
                <a:latin typeface="Avenir Next LT Pro"/>
              </a:rPr>
              <a:t>To sign up to CHART</a:t>
            </a:r>
          </a:p>
          <a:p>
            <a:pPr defTabSz="1219170">
              <a:spcBef>
                <a:spcPts val="1333"/>
              </a:spcBef>
            </a:pPr>
            <a:r>
              <a:rPr lang="en-US" spc="-27" sz="2133">
                <a:solidFill>
                  <a:prstClr val="white"/>
                </a:solidFill>
                <a:latin typeface="Avenir Next LT Pro"/>
              </a:rPr>
              <a:t>Info@chartresearch.nhs.uk</a:t>
            </a:r>
          </a:p>
        </p:txBody>
      </p:sp>
      <p:pic>
        <p:nvPicPr>
          <p:cNvPr id="6" name="Picture 5">
            <a:extLst>
              <a:ext uri="{FF2B5EF4-FFF2-40B4-BE49-F238E27FC236}">
                <a16:creationId xmlns:a16="http://schemas.microsoft.com/office/drawing/2014/main" id="{E81551C7-7BB0-D699-8FAF-8A47A9D18DE9}"/>
              </a:ext>
            </a:extLst>
          </p:cNvPr>
          <p:cNvPicPr>
            <a:picLocks noChangeAspect="1"/>
          </p:cNvPicPr>
          <p:nvPr/>
        </p:nvPicPr>
        <p:blipFill>
          <a:blip r:embed="rId5"/>
          <a:srcRect t="102"/>
          <a:stretch>
            <a:fillRect/>
          </a:stretch>
        </p:blipFill>
        <p:spPr>
          <a:xfrm>
            <a:off x="145164" y="2223772"/>
            <a:ext cx="6961515" cy="6091326"/>
          </a:xfrm>
          <a:prstGeom prst="rect">
            <a:avLst/>
          </a:prstGeom>
        </p:spPr>
      </p:pic>
      <p:pic>
        <p:nvPicPr>
          <p:cNvPr id="8" name="Content Placeholder 3">
            <a:extLst>
              <a:ext uri="{FF2B5EF4-FFF2-40B4-BE49-F238E27FC236}">
                <a16:creationId xmlns:a16="http://schemas.microsoft.com/office/drawing/2014/main" id="{65B347F8-B215-B3F5-A939-A5A9C07CF83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10372" y="2890336"/>
            <a:ext cx="3024976" cy="1415195"/>
          </a:xfrm>
          <a:prstGeom prst="rect">
            <a:avLst/>
          </a:prstGeom>
          <a:noFill/>
          <a:ln>
            <a:noFill/>
          </a:ln>
        </p:spPr>
      </p:pic>
      <p:sp>
        <p:nvSpPr>
          <p:cNvPr id="11" name="TextBox 10">
            <a:extLst>
              <a:ext uri="{FF2B5EF4-FFF2-40B4-BE49-F238E27FC236}">
                <a16:creationId xmlns:a16="http://schemas.microsoft.com/office/drawing/2014/main" id="{9204EC34-9B97-536F-6303-4208C10F549F}"/>
              </a:ext>
            </a:extLst>
          </p:cNvPr>
          <p:cNvSpPr txBox="1"/>
          <p:nvPr/>
        </p:nvSpPr>
        <p:spPr>
          <a:xfrm>
            <a:off x="145164" y="8547927"/>
            <a:ext cx="8192022" cy="400110"/>
          </a:xfrm>
          <a:prstGeom prst="rect">
            <a:avLst/>
          </a:prstGeom>
          <a:noFill/>
        </p:spPr>
        <p:txBody>
          <a:bodyPr wrap="square">
            <a:spAutoFit/>
          </a:bodyPr>
          <a:lstStyle/>
          <a:p>
            <a:r>
              <a:rPr lang="en-GB" sz="2000">
                <a:solidFill>
                  <a:schemeClr val="bg1"/>
                </a:solidFill>
                <a:latin charset="0" panose="020B0004020202020204" pitchFamily="34" typeface="Aptos"/>
              </a:rPr>
              <a:t>https://rdn.nihr.ac.uk/regional-specialty-and-settings-contact</a:t>
            </a:r>
            <a:endParaRPr lang="en-GB" sz="2000">
              <a:solidFill>
                <a:schemeClr val="bg1"/>
              </a:solidFill>
            </a:endParaRPr>
          </a:p>
        </p:txBody>
      </p:sp>
    </p:spTree>
    <p:extLst>
      <p:ext uri="{BB962C8B-B14F-4D97-AF65-F5344CB8AC3E}">
        <p14:creationId xmlns:p14="http://schemas.microsoft.com/office/powerpoint/2010/main" val="515943010"/>
      </p:ext>
    </p:extLst>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AutoShape 2"/>
          <p:cNvSpPr/>
          <p:nvPr/>
        </p:nvSpPr>
        <p:spPr>
          <a:xfrm>
            <a:off x="0" y="0"/>
            <a:ext cx="16256000" cy="9144000"/>
          </a:xfrm>
          <a:prstGeom prst="rect">
            <a:avLst/>
          </a:prstGeom>
          <a:solidFill>
            <a:srgbClr val="0D0A2C">
              <a:alpha val="74902"/>
            </a:srgbClr>
          </a:solidFill>
        </p:spPr>
        <p:txBody>
          <a:bodyPr/>
          <a:lstStyle/>
          <a:p>
            <a:endParaRPr lang="en-US"/>
          </a:p>
        </p:txBody>
      </p:sp>
      <p:pic>
        <p:nvPicPr>
          <p:cNvPr id="3" name="Picture 3"/>
          <p:cNvPicPr>
            <a:picLocks noChangeAspect="1"/>
          </p:cNvPicPr>
          <p:nvPr/>
        </p:nvPicPr>
        <p:blipFill>
          <a:blip r:embed="rId2"/>
          <a:srcRect l="44" r="44"/>
          <a:stretch>
            <a:fillRect/>
          </a:stretch>
        </p:blipFill>
        <p:spPr>
          <a:xfrm>
            <a:off x="0" y="0"/>
            <a:ext cx="16256000" cy="9144000"/>
          </a:xfrm>
          <a:prstGeom prst="rect">
            <a:avLst/>
          </a:prstGeom>
        </p:spPr>
      </p:pic>
      <p:sp>
        <p:nvSpPr>
          <p:cNvPr id="4" name="TextBox 4"/>
          <p:cNvSpPr txBox="1"/>
          <p:nvPr/>
        </p:nvSpPr>
        <p:spPr>
          <a:xfrm>
            <a:off x="876300" y="3937000"/>
            <a:ext cx="14490700" cy="584200"/>
          </a:xfrm>
          <a:prstGeom prst="rect">
            <a:avLst/>
          </a:prstGeom>
          <a:solidFill>
            <a:srgbClr val="000000">
              <a:alpha val="0"/>
            </a:srgbClr>
          </a:solidFill>
        </p:spPr>
        <p:txBody>
          <a:bodyPr anchor="ctr" bIns="0" lIns="0" rIns="0" rtlCol="0" tIns="0"/>
          <a:lstStyle/>
          <a:p>
            <a:pPr algn="l" indent="0">
              <a:lnSpc>
                <a:spcPct val="119999"/>
              </a:lnSpc>
              <a:defRPr/>
            </a:pPr>
            <a:r>
              <a:rPr b="1" lang="en-US" sz="3900">
                <a:solidFill>
                  <a:srgbClr val="232266"/>
                </a:solidFill>
                <a:latin typeface="&quot;Alfa Slab One&quot;"/>
              </a:rPr>
              <a:t>Research &amp; Development</a:t>
            </a:r>
            <a:endParaRPr lang="en-US" sz="1100"/>
          </a:p>
        </p:txBody>
      </p:sp>
      <p:sp>
        <p:nvSpPr>
          <p:cNvPr id="5" name="TextBox 5"/>
          <p:cNvSpPr txBox="1"/>
          <p:nvPr/>
        </p:nvSpPr>
        <p:spPr>
          <a:xfrm>
            <a:off x="876300" y="4813300"/>
            <a:ext cx="14490700" cy="368300"/>
          </a:xfrm>
          <a:prstGeom prst="rect">
            <a:avLst/>
          </a:prstGeom>
          <a:solidFill>
            <a:srgbClr val="000000">
              <a:alpha val="0"/>
            </a:srgbClr>
          </a:solidFill>
        </p:spPr>
        <p:txBody>
          <a:bodyPr anchor="ctr" bIns="0" lIns="0" rIns="0" rtlCol="0" tIns="0"/>
          <a:lstStyle/>
          <a:p>
            <a:pPr algn="l" indent="0">
              <a:lnSpc>
                <a:spcPct val="149999"/>
              </a:lnSpc>
              <a:defRPr/>
            </a:pPr>
            <a:r>
              <a:rPr b="1" lang="en-US" sz="1900">
                <a:solidFill>
                  <a:srgbClr val="000000"/>
                </a:solidFill>
                <a:latin typeface="Poppins"/>
              </a:rPr>
              <a:t>NHS R&amp;D support and wider care settings</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50245" y="461556"/>
            <a:ext cx="2118595" cy="2118595"/>
          </a:xfrm>
          <a:prstGeom prst="rect">
            <a:avLst/>
          </a:prstGeom>
        </p:spPr>
      </p:pic>
      <p:pic>
        <p:nvPicPr>
          <p:cNvPr id="4" name="Picture 3">
            <a:extLst>
              <a:ext uri="{FF2B5EF4-FFF2-40B4-BE49-F238E27FC236}">
                <a16:creationId xmlns:a16="http://schemas.microsoft.com/office/drawing/2014/main" id="{35250675-52C1-B413-A746-B3D510C9C584}"/>
              </a:ext>
            </a:extLst>
          </p:cNvPr>
          <p:cNvPicPr>
            <a:picLocks noChangeAspect="1"/>
          </p:cNvPicPr>
          <p:nvPr/>
        </p:nvPicPr>
        <p:blipFill>
          <a:blip r:embed="rId4"/>
          <a:stretch>
            <a:fillRect/>
          </a:stretch>
        </p:blipFill>
        <p:spPr>
          <a:xfrm>
            <a:off x="5845611" y="704085"/>
            <a:ext cx="4334709" cy="1578867"/>
          </a:xfrm>
          <a:prstGeom prst="rect">
            <a:avLst/>
          </a:prstGeom>
        </p:spPr>
      </p:pic>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50252" y="3518727"/>
            <a:ext cx="2118579" cy="2118579"/>
          </a:xfrm>
          <a:prstGeom prst="rect">
            <a:avLst/>
          </a:prstGeom>
        </p:spPr>
      </p:pic>
      <p:pic>
        <p:nvPicPr>
          <p:cNvPr id="6" name="Picture 5">
            <a:extLst>
              <a:ext uri="{FF2B5EF4-FFF2-40B4-BE49-F238E27FC236}">
                <a16:creationId xmlns:a16="http://schemas.microsoft.com/office/drawing/2014/main" id="{89C92502-1480-AD31-C19F-984BB06C1DFF}"/>
              </a:ext>
            </a:extLst>
          </p:cNvPr>
          <p:cNvPicPr>
            <a:picLocks noChangeAspect="1"/>
          </p:cNvPicPr>
          <p:nvPr/>
        </p:nvPicPr>
        <p:blipFill>
          <a:blip r:embed="rId6"/>
          <a:stretch>
            <a:fillRect/>
          </a:stretch>
        </p:blipFill>
        <p:spPr>
          <a:xfrm>
            <a:off x="224292" y="6661426"/>
            <a:ext cx="4633653" cy="2085143"/>
          </a:xfrm>
          <a:prstGeom prst="rect">
            <a:avLst/>
          </a:prstGeom>
        </p:spPr>
      </p:pic>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98510" y="6574047"/>
            <a:ext cx="2108397" cy="2108397"/>
          </a:xfrm>
          <a:prstGeom prst="rect">
            <a:avLst/>
          </a:prstGeom>
        </p:spPr>
      </p:pic>
      <p:sp>
        <p:nvSpPr>
          <p:cNvPr id="48" name="Rectangle 47">
            <a:extLst>
              <a:ext uri="{FF2B5EF4-FFF2-40B4-BE49-F238E27FC236}">
                <a16:creationId xmlns:a16="http://schemas.microsoft.com/office/drawing/2014/main" id="{A5A17FC0-D416-4C8B-A9E6-5924D352B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06837" y="-906"/>
            <a:ext cx="5649164" cy="9144908"/>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Calibri" panose="020F0502020204030204"/>
            </a:endParaRPr>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11042870" y="1347314"/>
            <a:ext cx="3787188" cy="4471945"/>
          </a:xfrm>
        </p:spPr>
        <p:txBody>
          <a:bodyPr>
            <a:noAutofit/>
          </a:bodyPr>
          <a:lstStyle/>
          <a:p>
            <a:pPr algn="l"/>
            <a:r>
              <a:rPr lang="en-US" sz="4800">
                <a:solidFill>
                  <a:srgbClr val="FFFFFF"/>
                </a:solidFill>
                <a:latin typeface="Franklin Gothic Book" panose="020B0503020102020204" pitchFamily="34" charset="0"/>
                <a:cs typeface="Segoe UI" panose="020B0502040204020203" pitchFamily="34" charset="0"/>
              </a:rPr>
              <a:t>Navigating Research in the NHS:</a:t>
            </a:r>
            <a:br>
              <a:rPr lang="en-US" sz="4800">
                <a:solidFill>
                  <a:srgbClr val="FFFFFF"/>
                </a:solidFill>
                <a:latin typeface="Franklin Gothic Book" panose="020B0503020102020204" pitchFamily="34" charset="0"/>
                <a:cs typeface="Segoe UI" panose="020B0502040204020203" pitchFamily="34" charset="0"/>
              </a:rPr>
            </a:br>
            <a:r>
              <a:rPr lang="en-GB" sz="4800">
                <a:solidFill>
                  <a:srgbClr val="FFFFFF"/>
                </a:solidFill>
                <a:latin typeface="Franklin Gothic Book" panose="020B0503020102020204" pitchFamily="34" charset="0"/>
                <a:cs typeface="Segoe UI" panose="020B0502040204020203" pitchFamily="34" charset="0"/>
              </a:rPr>
              <a:t>Local NHS R&amp;D support and wider care settings </a:t>
            </a:r>
            <a:endParaRPr lang="en-US" sz="4800">
              <a:solidFill>
                <a:srgbClr val="FFFFFF"/>
              </a:solidFill>
              <a:latin typeface="Franklin Gothic Book" panose="020B0503020102020204" pitchFamily="34" charset="0"/>
              <a:cs typeface="Segoe UI" panose="020B0502040204020203" pitchFamily="34" charset="0"/>
            </a:endParaRP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11042867" y="6446349"/>
            <a:ext cx="3787189" cy="1163135"/>
          </a:xfrm>
        </p:spPr>
        <p:txBody>
          <a:bodyPr>
            <a:noAutofit/>
          </a:bodyPr>
          <a:lstStyle/>
          <a:p>
            <a:pPr algn="l"/>
            <a:r>
              <a:rPr lang="en-US" sz="2400">
                <a:solidFill>
                  <a:srgbClr val="FFFFFF"/>
                </a:solidFill>
                <a:latin typeface="Franklin Gothic Book" panose="020B0503020102020204" pitchFamily="34" charset="0"/>
              </a:rPr>
              <a:t>Simon </a:t>
            </a:r>
            <a:r>
              <a:rPr lang="en-US" sz="2400" err="1">
                <a:solidFill>
                  <a:srgbClr val="FFFFFF"/>
                </a:solidFill>
                <a:latin typeface="Franklin Gothic Book" panose="020B0503020102020204" pitchFamily="34" charset="0"/>
              </a:rPr>
              <a:t>Lewis,</a:t>
            </a:r>
            <a:r>
              <a:rPr lang="en-US" sz="2400">
                <a:solidFill>
                  <a:srgbClr val="FFFFFF"/>
                </a:solidFill>
                <a:latin typeface="Franklin Gothic Book" panose="020B0503020102020204" pitchFamily="34" charset="0"/>
              </a:rPr>
              <a:t> CLCH NHS Trust</a:t>
            </a:r>
          </a:p>
          <a:p>
            <a:pPr algn="l"/>
            <a:r>
              <a:rPr lang="en-US" sz="2400">
                <a:solidFill>
                  <a:srgbClr val="FFFFFF"/>
                </a:solidFill>
                <a:latin typeface="Franklin Gothic Book" panose="020B0503020102020204" pitchFamily="34" charset="0"/>
              </a:rPr>
              <a:t>Dr Amanda Davis (Ph.D.) KRFT NHS Trust</a:t>
            </a:r>
          </a:p>
        </p:txBody>
      </p:sp>
      <p:cxnSp>
        <p:nvCxnSpPr>
          <p:cNvPr id="50" name="Straight Connector 49">
            <a:extLst>
              <a:ext uri="{FF2B5EF4-FFF2-40B4-BE49-F238E27FC236}">
                <a16:creationId xmlns:a16="http://schemas.microsoft.com/office/drawing/2014/main" id="{982DC870-E8E5-4050-B10C-CC24FC67E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3047699"/>
            <a:ext cx="10694323"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F76A74F-C283-4DED-BD4D-086753B7CB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 y="6095399"/>
            <a:ext cx="10818647"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B2791FB-B2F7-4BBE-B8D8-74C37FF9E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19092" y="-906"/>
            <a:ext cx="0" cy="9144004"/>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9891B5DE-6811-4844-BB18-472A3F360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94323" y="-907"/>
            <a:ext cx="0" cy="298704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09479" y="3515249"/>
            <a:ext cx="2286463" cy="2286463"/>
          </a:xfrm>
          <a:prstGeom prst="rect">
            <a:avLst/>
          </a:prstGeom>
        </p:spPr>
      </p:pic>
      <p:cxnSp>
        <p:nvCxnSpPr>
          <p:cNvPr id="58" name="Straight Connector 57">
            <a:extLst>
              <a:ext uri="{FF2B5EF4-FFF2-40B4-BE49-F238E27FC236}">
                <a16:creationId xmlns:a16="http://schemas.microsoft.com/office/drawing/2014/main" id="{77A9CA3A-7216-41E0-B3CD-058077FD39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120849" y="6095399"/>
            <a:ext cx="2523593" cy="0"/>
          </a:xfrm>
          <a:prstGeom prst="line">
            <a:avLst/>
          </a:prstGeom>
          <a:ln w="15875">
            <a:solidFill>
              <a:srgbClr val="FFFFFF">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39575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B4F6ED-4A82-D71C-3F99-74E2EB0904EF}"/>
              </a:ext>
            </a:extLst>
          </p:cNvPr>
          <p:cNvSpPr>
            <a:spLocks noGrp="1"/>
          </p:cNvSpPr>
          <p:nvPr>
            <p:ph idx="1"/>
          </p:nvPr>
        </p:nvSpPr>
        <p:spPr>
          <a:xfrm>
            <a:off x="11695449" y="8654603"/>
            <a:ext cx="4343041" cy="354080"/>
          </a:xfrm>
        </p:spPr>
        <p:txBody>
          <a:bodyPr>
            <a:normAutofit/>
          </a:bodyPr>
          <a:lstStyle/>
          <a:p>
            <a:r>
              <a:rPr lang="en-GB" sz="1600"/>
              <a:t>Image: craiyon.com</a:t>
            </a:r>
          </a:p>
        </p:txBody>
      </p:sp>
      <p:pic>
        <p:nvPicPr>
          <p:cNvPr id="4" name="Picture 3">
            <a:extLst>
              <a:ext uri="{FF2B5EF4-FFF2-40B4-BE49-F238E27FC236}">
                <a16:creationId xmlns:a16="http://schemas.microsoft.com/office/drawing/2014/main" id="{7CCE5962-7BF1-FD1C-31ED-74ED03E17D9B}"/>
              </a:ext>
            </a:extLst>
          </p:cNvPr>
          <p:cNvPicPr>
            <a:picLocks noChangeAspect="1"/>
          </p:cNvPicPr>
          <p:nvPr/>
        </p:nvPicPr>
        <p:blipFill>
          <a:blip r:embed="rId3"/>
          <a:stretch>
            <a:fillRect/>
          </a:stretch>
        </p:blipFill>
        <p:spPr>
          <a:xfrm>
            <a:off x="3846492" y="-12580"/>
            <a:ext cx="7702997" cy="7702997"/>
          </a:xfrm>
          <a:prstGeom prst="rect">
            <a:avLst/>
          </a:prstGeom>
        </p:spPr>
      </p:pic>
    </p:spTree>
    <p:extLst>
      <p:ext uri="{BB962C8B-B14F-4D97-AF65-F5344CB8AC3E}">
        <p14:creationId xmlns:p14="http://schemas.microsoft.com/office/powerpoint/2010/main" val="33722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BF2C32-8985-60AD-5278-61A6D18D4B38}"/>
              </a:ext>
            </a:extLst>
          </p:cNvPr>
          <p:cNvPicPr>
            <a:picLocks noChangeAspect="1"/>
          </p:cNvPicPr>
          <p:nvPr/>
        </p:nvPicPr>
        <p:blipFill>
          <a:blip r:embed="rId3"/>
          <a:stretch>
            <a:fillRect/>
          </a:stretch>
        </p:blipFill>
        <p:spPr>
          <a:xfrm>
            <a:off x="0" y="0"/>
            <a:ext cx="16256000" cy="9144000"/>
          </a:xfrm>
          <a:prstGeom prst="rect">
            <a:avLst/>
          </a:prstGeom>
        </p:spPr>
      </p:pic>
    </p:spTree>
    <p:extLst>
      <p:ext uri="{BB962C8B-B14F-4D97-AF65-F5344CB8AC3E}">
        <p14:creationId xmlns:p14="http://schemas.microsoft.com/office/powerpoint/2010/main" val="2461230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ustom Design">
  <a:themeElements>
    <a:clrScheme name="Grayscale">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win32_fixed.potx" id="{FFA6945E-0D2E-49A3-B8AE-0157B47B7617}" vid="{3D53E5D5-FE42-40E3-89B4-70F55FAC3269}"/>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ColorBlockVTI">
  <a:themeElements>
    <a:clrScheme name="ColorBlock Color Scheme">
      <a:dk1>
        <a:sysClr val="windowText" lastClr="000000"/>
      </a:dk1>
      <a:lt1>
        <a:sysClr val="window" lastClr="FFFFFF"/>
      </a:lt1>
      <a:dk2>
        <a:srgbClr val="002044"/>
      </a:dk2>
      <a:lt2>
        <a:srgbClr val="F5F0F3"/>
      </a:lt2>
      <a:accent1>
        <a:srgbClr val="4A41C5"/>
      </a:accent1>
      <a:accent2>
        <a:srgbClr val="37997B"/>
      </a:accent2>
      <a:accent3>
        <a:srgbClr val="17B4DF"/>
      </a:accent3>
      <a:accent4>
        <a:srgbClr val="E69500"/>
      </a:accent4>
      <a:accent5>
        <a:srgbClr val="276D77"/>
      </a:accent5>
      <a:accent6>
        <a:srgbClr val="386ECE"/>
      </a:accent6>
      <a:hlink>
        <a:srgbClr val="AF1DAF"/>
      </a:hlink>
      <a:folHlink>
        <a:srgbClr val="FE5C68"/>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orBlockVTI" id="{733CB85B-8F47-42FB-9326-9FF507018D27}" vid="{069BD9C2-DF61-4F2B-A577-A59C7FC2FF6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8ADB3BB9D79484C9577DEE5BEE4AD7F" ma:contentTypeVersion="15" ma:contentTypeDescription="Create a new document." ma:contentTypeScope="" ma:versionID="cde1689ec64c11aca7da61fcb003deb5">
  <xsd:schema xmlns:xsd="http://www.w3.org/2001/XMLSchema" xmlns:xs="http://www.w3.org/2001/XMLSchema" xmlns:p="http://schemas.microsoft.com/office/2006/metadata/properties" xmlns:ns1="http://schemas.microsoft.com/sharepoint/v3" xmlns:ns2="277ea301-77d9-47d4-a097-f9dcc357cfc1" xmlns:ns3="2004044b-7484-4497-899b-7e391b3076f3" targetNamespace="http://schemas.microsoft.com/office/2006/metadata/properties" ma:root="true" ma:fieldsID="de9c35de21951092810576dbbaf7ceb9" ns1:_="" ns2:_="" ns3:_="">
    <xsd:import namespace="http://schemas.microsoft.com/sharepoint/v3"/>
    <xsd:import namespace="277ea301-77d9-47d4-a097-f9dcc357cfc1"/>
    <xsd:import namespace="2004044b-7484-4497-899b-7e391b3076f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7ea301-77d9-47d4-a097-f9dcc357cf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004044b-7484-4497-899b-7e391b3076f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84e7b8-8f3b-460c-be6d-58c41b0da790}" ma:internalName="TaxCatchAll" ma:showField="CatchAllData" ma:web="2004044b-7484-4497-899b-7e391b3076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004044b-7484-4497-899b-7e391b3076f3" xsi:nil="true"/>
    <_ip_UnifiedCompliancePolicyProperties xmlns="http://schemas.microsoft.com/sharepoint/v3" xsi:nil="true"/>
    <lcf76f155ced4ddcb4097134ff3c332f xmlns="277ea301-77d9-47d4-a097-f9dcc357cfc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FD7ED4-3191-4882-98D1-C6698C416D1D}">
  <ds:schemaRefs>
    <ds:schemaRef ds:uri="http://schemas.microsoft.com/sharepoint/v3/contenttype/forms"/>
  </ds:schemaRefs>
</ds:datastoreItem>
</file>

<file path=customXml/itemProps2.xml><?xml version="1.0" encoding="utf-8"?>
<ds:datastoreItem xmlns:ds="http://schemas.openxmlformats.org/officeDocument/2006/customXml" ds:itemID="{FCC938BB-7F7E-41D9-83DB-29EAE852AE00}">
  <ds:schemaRefs>
    <ds:schemaRef ds:uri="2004044b-7484-4497-899b-7e391b3076f3"/>
    <ds:schemaRef ds:uri="277ea301-77d9-47d4-a097-f9dcc357cfc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B0CBB8B-EF7C-4CB4-B281-B35767B10D5C}">
  <ds:schemaRefs>
    <ds:schemaRef ds:uri="2004044b-7484-4497-899b-7e391b3076f3"/>
    <ds:schemaRef ds:uri="277ea301-77d9-47d4-a097-f9dcc357cfc1"/>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45</Slides>
  <Notes>32</Notes>
  <HiddenSlides>1</HiddenSlides>
  <ScaleCrop>false</ScaleCrop>
  <HeadingPairs>
    <vt:vector size="4" baseType="variant">
      <vt:variant>
        <vt:lpstr>Theme</vt:lpstr>
      </vt:variant>
      <vt:variant>
        <vt:i4>9</vt:i4>
      </vt:variant>
      <vt:variant>
        <vt:lpstr>Slide Titles</vt:lpstr>
      </vt:variant>
      <vt:variant>
        <vt:i4>45</vt:i4>
      </vt:variant>
    </vt:vector>
  </HeadingPairs>
  <TitlesOfParts>
    <vt:vector size="54" baseType="lpstr">
      <vt:lpstr>Office Theme</vt:lpstr>
      <vt:lpstr>Custom Design</vt:lpstr>
      <vt:lpstr>1_Office Theme</vt:lpstr>
      <vt:lpstr>4_Office Theme</vt:lpstr>
      <vt:lpstr>1_Custom Design</vt:lpstr>
      <vt:lpstr>2_Office Theme</vt:lpstr>
      <vt:lpstr>3_Office Theme</vt:lpstr>
      <vt:lpstr>5_Office Theme</vt:lpstr>
      <vt:lpstr>ColorBlockVTI</vt:lpstr>
      <vt:lpstr>PowerPoint Presentation</vt:lpstr>
      <vt:lpstr>PowerPoint Presentation</vt:lpstr>
      <vt:lpstr>PowerPoint Presentation</vt:lpstr>
      <vt:lpstr>Research beyond boundaries: what do we mean? Connecting research across the whole health and care pathway  Generating evidence reflecting all real-world settings   Collaborations for that shift  </vt:lpstr>
      <vt:lpstr>NIHR RDN Community setting Leads: Specialty and Settings Leads by region </vt:lpstr>
      <vt:lpstr>PowerPoint Presentation</vt:lpstr>
      <vt:lpstr>Navigating Research in the NHS: Local NHS R&amp;D support and wider care settings </vt:lpstr>
      <vt:lpstr>PowerPoint Presentation</vt:lpstr>
      <vt:lpstr>PowerPoint Presentation</vt:lpstr>
      <vt:lpstr>Summary: </vt:lpstr>
      <vt:lpstr>Contact: krft.research@nhs.net or clcht.researchanddevelopment@nhs.net  </vt:lpstr>
      <vt:lpstr>PowerPoint Presentation</vt:lpstr>
      <vt:lpstr>PowerPoint Presentation</vt:lpstr>
      <vt:lpstr>PowerPoint Presentation</vt:lpstr>
      <vt:lpstr>NIHR and the Research Delivery Network</vt:lpstr>
      <vt:lpstr>PowerPoint Presentation</vt:lpstr>
      <vt:lpstr>RDN integrated ways of working</vt:lpstr>
      <vt:lpstr>RDN teams and services </vt:lpstr>
      <vt:lpstr>Specialties and Settings</vt:lpstr>
      <vt:lpstr>RDN Specialties and Settings</vt:lpstr>
      <vt:lpstr>Expanding research delivery into more settings</vt:lpstr>
      <vt:lpstr>Specialties</vt:lpstr>
      <vt:lpstr>Wider Care Settings Funding Model</vt:lpstr>
      <vt:lpstr>PowerPoint Presentation</vt:lpstr>
      <vt:lpstr>NIHR RDN Portfolio Data 2024-2025</vt:lpstr>
      <vt:lpstr>Key Statistics 2024-25</vt:lpstr>
      <vt:lpstr>Key Statistics 2024-25 </vt:lpstr>
      <vt:lpstr>Thank you for listening!</vt:lpstr>
      <vt:lpstr>Research Beyond Boundaries: Navigating clinical research in the NHS Leadership in research   Dr Alison Finch MBE Assistant Chief Nurse, UCLH NIHR Nursing &amp; Midwifery Senior Research Leader 12 March 2026</vt:lpstr>
      <vt:lpstr>Leadership in research </vt:lpstr>
      <vt:lpstr>Introduction: my nursing career</vt:lpstr>
      <vt:lpstr>My research leadership journey touchpoints</vt:lpstr>
      <vt:lpstr>Establishing experiential evidence about young people’s ambulatory cancer care* </vt:lpstr>
      <vt:lpstr>  </vt:lpstr>
      <vt:lpstr>National clinical research career pathway - CATCH</vt:lpstr>
      <vt:lpstr> Leading self and leading others </vt:lpstr>
      <vt:lpstr>Part 2:   training and development opportunities  https://www.nihr.ac.uk/career-development</vt:lpstr>
      <vt:lpstr>NIHR: Building Research Capacity and Capabilities</vt:lpstr>
      <vt:lpstr>Developing as a clinical academic</vt:lpstr>
      <vt:lpstr>Developing as a clinical academic</vt:lpstr>
      <vt:lpstr>PowerPoint Presentation</vt:lpstr>
      <vt:lpstr>  Thank you</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forero ozer, andrea</dc:creator>
  <cp:revision>3</cp:revision>
  <dcterms:created xsi:type="dcterms:W3CDTF">2006-08-16T00:00:00Z</dcterms:created>
  <dcterms:modified xsi:type="dcterms:W3CDTF">2026-03-12T10:18:57Z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ContentTypeId" pid="2">
    <vt:lpwstr>0x01010078ADB3BB9D79484C9577DEE5BEE4AD7F</vt:lpwstr>
  </property>
  <property fmtid="{D5CDD505-2E9C-101B-9397-08002B2CF9AE}" name="MediaServiceImageTags" pid="3">
    <vt:lpwstr/>
  </property>
  <property fmtid="{D5CDD505-2E9C-101B-9397-08002B2CF9AE}" name="NXPowerLiteLastOptimized" pid="4">
    <vt:lpwstr>4960268</vt:lpwstr>
  </property>
  <property fmtid="{D5CDD505-2E9C-101B-9397-08002B2CF9AE}" name="NXPowerLiteSettings" pid="5">
    <vt:lpwstr>F7000400038000</vt:lpwstr>
  </property>
  <property fmtid="{D5CDD505-2E9C-101B-9397-08002B2CF9AE}" name="NXPowerLiteVersion" pid="6">
    <vt:lpwstr>S11.0.1</vt:lpwstr>
  </property>
</Properties>
</file>